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AD47D3-AEA6-4258-8685-8EF4B421F186}" v="27" dt="2022-12-23T19:07:20.9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nka Bhosle" userId="aa8c4bea8ed278a8" providerId="LiveId" clId="{B7AD47D3-AEA6-4258-8685-8EF4B421F186}"/>
    <pc:docChg chg="undo custSel addSld delSld modSld">
      <pc:chgData name="priyanka Bhosle" userId="aa8c4bea8ed278a8" providerId="LiveId" clId="{B7AD47D3-AEA6-4258-8685-8EF4B421F186}" dt="2022-12-23T19:07:41.417" v="155" actId="2085"/>
      <pc:docMkLst>
        <pc:docMk/>
      </pc:docMkLst>
      <pc:sldChg chg="addSp delSp modSp del">
        <pc:chgData name="priyanka Bhosle" userId="aa8c4bea8ed278a8" providerId="LiveId" clId="{B7AD47D3-AEA6-4258-8685-8EF4B421F186}" dt="2022-12-23T19:00:26.852" v="106" actId="47"/>
        <pc:sldMkLst>
          <pc:docMk/>
          <pc:sldMk cId="4195050321" sldId="257"/>
        </pc:sldMkLst>
        <pc:spChg chg="add mod">
          <ac:chgData name="priyanka Bhosle" userId="aa8c4bea8ed278a8" providerId="LiveId" clId="{B7AD47D3-AEA6-4258-8685-8EF4B421F186}" dt="2022-12-23T18:39:35.097" v="97" actId="21"/>
          <ac:spMkLst>
            <pc:docMk/>
            <pc:sldMk cId="4195050321" sldId="257"/>
            <ac:spMk id="5" creationId="{0E120FB2-1FD5-45E1-9AB7-E6A78827A55B}"/>
          </ac:spMkLst>
        </pc:spChg>
        <pc:picChg chg="del">
          <ac:chgData name="priyanka Bhosle" userId="aa8c4bea8ed278a8" providerId="LiveId" clId="{B7AD47D3-AEA6-4258-8685-8EF4B421F186}" dt="2022-12-23T18:39:35.097" v="97" actId="21"/>
          <ac:picMkLst>
            <pc:docMk/>
            <pc:sldMk cId="4195050321" sldId="257"/>
            <ac:picMk id="4" creationId="{EF291618-D1ED-43B1-8078-8881898023FF}"/>
          </ac:picMkLst>
        </pc:picChg>
      </pc:sldChg>
      <pc:sldChg chg="addSp delSp modSp mod">
        <pc:chgData name="priyanka Bhosle" userId="aa8c4bea8ed278a8" providerId="LiveId" clId="{B7AD47D3-AEA6-4258-8685-8EF4B421F186}" dt="2022-12-23T18:36:55.812" v="95" actId="1076"/>
        <pc:sldMkLst>
          <pc:docMk/>
          <pc:sldMk cId="4173497085" sldId="258"/>
        </pc:sldMkLst>
        <pc:spChg chg="add del mod">
          <ac:chgData name="priyanka Bhosle" userId="aa8c4bea8ed278a8" providerId="LiveId" clId="{B7AD47D3-AEA6-4258-8685-8EF4B421F186}" dt="2022-12-23T18:36:46.628" v="93" actId="478"/>
          <ac:spMkLst>
            <pc:docMk/>
            <pc:sldMk cId="4173497085" sldId="258"/>
            <ac:spMk id="4" creationId="{02003CBB-FF39-442D-ACE8-456CACBEBD30}"/>
          </ac:spMkLst>
        </pc:spChg>
        <pc:spChg chg="add mod">
          <ac:chgData name="priyanka Bhosle" userId="aa8c4bea8ed278a8" providerId="LiveId" clId="{B7AD47D3-AEA6-4258-8685-8EF4B421F186}" dt="2022-12-23T18:36:55.812" v="95" actId="1076"/>
          <ac:spMkLst>
            <pc:docMk/>
            <pc:sldMk cId="4173497085" sldId="258"/>
            <ac:spMk id="5" creationId="{F7A44AAF-0331-4DEC-88C6-DD9D45051B8B}"/>
          </ac:spMkLst>
        </pc:spChg>
      </pc:sldChg>
      <pc:sldChg chg="addSp delSp modSp mod">
        <pc:chgData name="priyanka Bhosle" userId="aa8c4bea8ed278a8" providerId="LiveId" clId="{B7AD47D3-AEA6-4258-8685-8EF4B421F186}" dt="2022-12-23T18:30:30.258" v="4" actId="1076"/>
        <pc:sldMkLst>
          <pc:docMk/>
          <pc:sldMk cId="912847067" sldId="259"/>
        </pc:sldMkLst>
        <pc:spChg chg="mod">
          <ac:chgData name="priyanka Bhosle" userId="aa8c4bea8ed278a8" providerId="LiveId" clId="{B7AD47D3-AEA6-4258-8685-8EF4B421F186}" dt="2022-12-23T18:30:11.621" v="0"/>
          <ac:spMkLst>
            <pc:docMk/>
            <pc:sldMk cId="912847067" sldId="259"/>
            <ac:spMk id="2" creationId="{5D226BD3-4F19-4A99-A0EC-48E6DEB48766}"/>
          </ac:spMkLst>
        </pc:spChg>
        <pc:spChg chg="del">
          <ac:chgData name="priyanka Bhosle" userId="aa8c4bea8ed278a8" providerId="LiveId" clId="{B7AD47D3-AEA6-4258-8685-8EF4B421F186}" dt="2022-12-23T18:30:22.876" v="1"/>
          <ac:spMkLst>
            <pc:docMk/>
            <pc:sldMk cId="912847067" sldId="259"/>
            <ac:spMk id="3" creationId="{5BC2575C-8965-4762-AE05-6F4AD1F1DC92}"/>
          </ac:spMkLst>
        </pc:spChg>
        <pc:picChg chg="add mod">
          <ac:chgData name="priyanka Bhosle" userId="aa8c4bea8ed278a8" providerId="LiveId" clId="{B7AD47D3-AEA6-4258-8685-8EF4B421F186}" dt="2022-12-23T18:30:30.258" v="4" actId="1076"/>
          <ac:picMkLst>
            <pc:docMk/>
            <pc:sldMk cId="912847067" sldId="259"/>
            <ac:picMk id="4" creationId="{035AD51F-5268-417A-8842-699B441B9894}"/>
          </ac:picMkLst>
        </pc:picChg>
      </pc:sldChg>
      <pc:sldChg chg="modSp mod">
        <pc:chgData name="priyanka Bhosle" userId="aa8c4bea8ed278a8" providerId="LiveId" clId="{B7AD47D3-AEA6-4258-8685-8EF4B421F186}" dt="2022-12-23T19:03:33.184" v="142" actId="1076"/>
        <pc:sldMkLst>
          <pc:docMk/>
          <pc:sldMk cId="771072276" sldId="260"/>
        </pc:sldMkLst>
        <pc:spChg chg="mod">
          <ac:chgData name="priyanka Bhosle" userId="aa8c4bea8ed278a8" providerId="LiveId" clId="{B7AD47D3-AEA6-4258-8685-8EF4B421F186}" dt="2022-12-23T19:03:33.184" v="142" actId="1076"/>
          <ac:spMkLst>
            <pc:docMk/>
            <pc:sldMk cId="771072276" sldId="260"/>
            <ac:spMk id="2" creationId="{00603F0D-5831-4CDE-844B-62704FE68447}"/>
          </ac:spMkLst>
        </pc:spChg>
        <pc:spChg chg="mod">
          <ac:chgData name="priyanka Bhosle" userId="aa8c4bea8ed278a8" providerId="LiveId" clId="{B7AD47D3-AEA6-4258-8685-8EF4B421F186}" dt="2022-12-23T19:03:12.421" v="139" actId="21"/>
          <ac:spMkLst>
            <pc:docMk/>
            <pc:sldMk cId="771072276" sldId="260"/>
            <ac:spMk id="3" creationId="{73EF30EC-4432-485A-B1C5-5807A49E96B7}"/>
          </ac:spMkLst>
        </pc:spChg>
      </pc:sldChg>
      <pc:sldChg chg="addSp delSp modSp mod">
        <pc:chgData name="priyanka Bhosle" userId="aa8c4bea8ed278a8" providerId="LiveId" clId="{B7AD47D3-AEA6-4258-8685-8EF4B421F186}" dt="2022-12-23T18:36:22.292" v="90" actId="1076"/>
        <pc:sldMkLst>
          <pc:docMk/>
          <pc:sldMk cId="3157960074" sldId="261"/>
        </pc:sldMkLst>
        <pc:spChg chg="del">
          <ac:chgData name="priyanka Bhosle" userId="aa8c4bea8ed278a8" providerId="LiveId" clId="{B7AD47D3-AEA6-4258-8685-8EF4B421F186}" dt="2022-12-23T18:34:36.985" v="40" actId="478"/>
          <ac:spMkLst>
            <pc:docMk/>
            <pc:sldMk cId="3157960074" sldId="261"/>
            <ac:spMk id="2" creationId="{5FF3C1D3-6E71-4160-A52C-67C01637F9BF}"/>
          </ac:spMkLst>
        </pc:spChg>
        <pc:spChg chg="mod">
          <ac:chgData name="priyanka Bhosle" userId="aa8c4bea8ed278a8" providerId="LiveId" clId="{B7AD47D3-AEA6-4258-8685-8EF4B421F186}" dt="2022-12-23T18:36:05.725" v="87" actId="27636"/>
          <ac:spMkLst>
            <pc:docMk/>
            <pc:sldMk cId="3157960074" sldId="261"/>
            <ac:spMk id="3" creationId="{4916A63B-1F77-41C1-8A2E-E4606103B98C}"/>
          </ac:spMkLst>
        </pc:spChg>
        <pc:spChg chg="add mod">
          <ac:chgData name="priyanka Bhosle" userId="aa8c4bea8ed278a8" providerId="LiveId" clId="{B7AD47D3-AEA6-4258-8685-8EF4B421F186}" dt="2022-12-23T18:36:22.292" v="90" actId="1076"/>
          <ac:spMkLst>
            <pc:docMk/>
            <pc:sldMk cId="3157960074" sldId="261"/>
            <ac:spMk id="4" creationId="{4FFDAAEF-3E20-4DE5-868B-0D8C23F8208F}"/>
          </ac:spMkLst>
        </pc:spChg>
        <pc:spChg chg="add mod">
          <ac:chgData name="priyanka Bhosle" userId="aa8c4bea8ed278a8" providerId="LiveId" clId="{B7AD47D3-AEA6-4258-8685-8EF4B421F186}" dt="2022-12-23T18:36:08.609" v="88" actId="1076"/>
          <ac:spMkLst>
            <pc:docMk/>
            <pc:sldMk cId="3157960074" sldId="261"/>
            <ac:spMk id="5" creationId="{6D600367-4290-476C-AA49-8CE9CF25BC3F}"/>
          </ac:spMkLst>
        </pc:spChg>
        <pc:spChg chg="add mod">
          <ac:chgData name="priyanka Bhosle" userId="aa8c4bea8ed278a8" providerId="LiveId" clId="{B7AD47D3-AEA6-4258-8685-8EF4B421F186}" dt="2022-12-23T18:36:11.477" v="89" actId="1076"/>
          <ac:spMkLst>
            <pc:docMk/>
            <pc:sldMk cId="3157960074" sldId="261"/>
            <ac:spMk id="6" creationId="{02A59EEF-E2AE-4B4D-AD47-100160AE73F8}"/>
          </ac:spMkLst>
        </pc:spChg>
      </pc:sldChg>
      <pc:sldChg chg="addSp delSp modSp new mod">
        <pc:chgData name="priyanka Bhosle" userId="aa8c4bea8ed278a8" providerId="LiveId" clId="{B7AD47D3-AEA6-4258-8685-8EF4B421F186}" dt="2022-12-23T19:03:47.322" v="143" actId="478"/>
        <pc:sldMkLst>
          <pc:docMk/>
          <pc:sldMk cId="2820721005" sldId="262"/>
        </pc:sldMkLst>
        <pc:spChg chg="del">
          <ac:chgData name="priyanka Bhosle" userId="aa8c4bea8ed278a8" providerId="LiveId" clId="{B7AD47D3-AEA6-4258-8685-8EF4B421F186}" dt="2022-12-23T19:03:47.322" v="143" actId="478"/>
          <ac:spMkLst>
            <pc:docMk/>
            <pc:sldMk cId="2820721005" sldId="262"/>
            <ac:spMk id="2" creationId="{03736D55-BC0C-4289-BF13-43EC406CE6D3}"/>
          </ac:spMkLst>
        </pc:spChg>
        <pc:spChg chg="mod">
          <ac:chgData name="priyanka Bhosle" userId="aa8c4bea8ed278a8" providerId="LiveId" clId="{B7AD47D3-AEA6-4258-8685-8EF4B421F186}" dt="2022-12-23T18:33:23.729" v="28"/>
          <ac:spMkLst>
            <pc:docMk/>
            <pc:sldMk cId="2820721005" sldId="262"/>
            <ac:spMk id="3" creationId="{AA41B7C3-C57D-4A72-99FD-65748E158EB0}"/>
          </ac:spMkLst>
        </pc:spChg>
        <pc:spChg chg="add mod">
          <ac:chgData name="priyanka Bhosle" userId="aa8c4bea8ed278a8" providerId="LiveId" clId="{B7AD47D3-AEA6-4258-8685-8EF4B421F186}" dt="2022-12-23T18:33:55.308" v="30" actId="1076"/>
          <ac:spMkLst>
            <pc:docMk/>
            <pc:sldMk cId="2820721005" sldId="262"/>
            <ac:spMk id="4" creationId="{DA610002-C0EF-4CF0-8BFE-B5AB79282616}"/>
          </ac:spMkLst>
        </pc:spChg>
      </pc:sldChg>
      <pc:sldChg chg="addSp delSp modSp new mod">
        <pc:chgData name="priyanka Bhosle" userId="aa8c4bea8ed278a8" providerId="LiveId" clId="{B7AD47D3-AEA6-4258-8685-8EF4B421F186}" dt="2022-12-23T18:39:57.624" v="104" actId="1076"/>
        <pc:sldMkLst>
          <pc:docMk/>
          <pc:sldMk cId="2014746688" sldId="263"/>
        </pc:sldMkLst>
        <pc:spChg chg="del mod">
          <ac:chgData name="priyanka Bhosle" userId="aa8c4bea8ed278a8" providerId="LiveId" clId="{B7AD47D3-AEA6-4258-8685-8EF4B421F186}" dt="2022-12-23T18:39:47.268" v="100" actId="478"/>
          <ac:spMkLst>
            <pc:docMk/>
            <pc:sldMk cId="2014746688" sldId="263"/>
            <ac:spMk id="2" creationId="{9461CFA3-8FD3-406E-AF30-E22AA70F2FFB}"/>
          </ac:spMkLst>
        </pc:spChg>
        <pc:spChg chg="del">
          <ac:chgData name="priyanka Bhosle" userId="aa8c4bea8ed278a8" providerId="LiveId" clId="{B7AD47D3-AEA6-4258-8685-8EF4B421F186}" dt="2022-12-23T18:39:44.382" v="98" actId="478"/>
          <ac:spMkLst>
            <pc:docMk/>
            <pc:sldMk cId="2014746688" sldId="263"/>
            <ac:spMk id="3" creationId="{1D62DB61-E219-4AF3-8477-9B75F2299443}"/>
          </ac:spMkLst>
        </pc:spChg>
        <pc:picChg chg="add mod">
          <ac:chgData name="priyanka Bhosle" userId="aa8c4bea8ed278a8" providerId="LiveId" clId="{B7AD47D3-AEA6-4258-8685-8EF4B421F186}" dt="2022-12-23T18:39:57.624" v="104" actId="1076"/>
          <ac:picMkLst>
            <pc:docMk/>
            <pc:sldMk cId="2014746688" sldId="263"/>
            <ac:picMk id="4" creationId="{0856BFC5-56CE-4024-A495-5577A33AA0D5}"/>
          </ac:picMkLst>
        </pc:picChg>
      </pc:sldChg>
      <pc:sldChg chg="addSp delSp modSp new mod">
        <pc:chgData name="priyanka Bhosle" userId="aa8c4bea8ed278a8" providerId="LiveId" clId="{B7AD47D3-AEA6-4258-8685-8EF4B421F186}" dt="2022-12-23T19:02:57.979" v="138" actId="1076"/>
        <pc:sldMkLst>
          <pc:docMk/>
          <pc:sldMk cId="1046620167" sldId="264"/>
        </pc:sldMkLst>
        <pc:spChg chg="mod">
          <ac:chgData name="priyanka Bhosle" userId="aa8c4bea8ed278a8" providerId="LiveId" clId="{B7AD47D3-AEA6-4258-8685-8EF4B421F186}" dt="2022-12-23T19:02:53.134" v="136" actId="122"/>
          <ac:spMkLst>
            <pc:docMk/>
            <pc:sldMk cId="1046620167" sldId="264"/>
            <ac:spMk id="2" creationId="{DBB0E050-4FF2-4B30-AD76-C07C9DE57679}"/>
          </ac:spMkLst>
        </pc:spChg>
        <pc:spChg chg="del">
          <ac:chgData name="priyanka Bhosle" userId="aa8c4bea8ed278a8" providerId="LiveId" clId="{B7AD47D3-AEA6-4258-8685-8EF4B421F186}" dt="2022-12-23T19:02:36.483" v="130"/>
          <ac:spMkLst>
            <pc:docMk/>
            <pc:sldMk cId="1046620167" sldId="264"/>
            <ac:spMk id="3" creationId="{AF5E2DAA-C1A6-47B0-99CE-9D04AE7DE798}"/>
          </ac:spMkLst>
        </pc:spChg>
        <pc:picChg chg="add mod">
          <ac:chgData name="priyanka Bhosle" userId="aa8c4bea8ed278a8" providerId="LiveId" clId="{B7AD47D3-AEA6-4258-8685-8EF4B421F186}" dt="2022-12-23T19:02:57.979" v="138" actId="1076"/>
          <ac:picMkLst>
            <pc:docMk/>
            <pc:sldMk cId="1046620167" sldId="264"/>
            <ac:picMk id="1026" creationId="{EE365304-BC08-48E9-A385-94192B392DBE}"/>
          </ac:picMkLst>
        </pc:picChg>
      </pc:sldChg>
      <pc:sldChg chg="addSp delSp modSp new mod">
        <pc:chgData name="priyanka Bhosle" userId="aa8c4bea8ed278a8" providerId="LiveId" clId="{B7AD47D3-AEA6-4258-8685-8EF4B421F186}" dt="2022-12-23T19:07:41.417" v="155" actId="2085"/>
        <pc:sldMkLst>
          <pc:docMk/>
          <pc:sldMk cId="1723818116" sldId="265"/>
        </pc:sldMkLst>
        <pc:spChg chg="del">
          <ac:chgData name="priyanka Bhosle" userId="aa8c4bea8ed278a8" providerId="LiveId" clId="{B7AD47D3-AEA6-4258-8685-8EF4B421F186}" dt="2022-12-23T19:06:26.766" v="147" actId="478"/>
          <ac:spMkLst>
            <pc:docMk/>
            <pc:sldMk cId="1723818116" sldId="265"/>
            <ac:spMk id="2" creationId="{7BD6DA0A-E7D0-48EF-8EF2-0546044D4B8A}"/>
          </ac:spMkLst>
        </pc:spChg>
        <pc:spChg chg="del">
          <ac:chgData name="priyanka Bhosle" userId="aa8c4bea8ed278a8" providerId="LiveId" clId="{B7AD47D3-AEA6-4258-8685-8EF4B421F186}" dt="2022-12-23T19:06:22.343" v="146" actId="478"/>
          <ac:spMkLst>
            <pc:docMk/>
            <pc:sldMk cId="1723818116" sldId="265"/>
            <ac:spMk id="3" creationId="{0BA7B384-CC8E-4B52-B127-2FB878483567}"/>
          </ac:spMkLst>
        </pc:spChg>
        <pc:spChg chg="add mod">
          <ac:chgData name="priyanka Bhosle" userId="aa8c4bea8ed278a8" providerId="LiveId" clId="{B7AD47D3-AEA6-4258-8685-8EF4B421F186}" dt="2022-12-23T19:07:41.417" v="155" actId="2085"/>
          <ac:spMkLst>
            <pc:docMk/>
            <pc:sldMk cId="1723818116" sldId="265"/>
            <ac:spMk id="4" creationId="{04D64AC5-F874-4504-BF9E-EF8CF325FC77}"/>
          </ac:spMkLst>
        </pc:spChg>
        <pc:picChg chg="add mod">
          <ac:chgData name="priyanka Bhosle" userId="aa8c4bea8ed278a8" providerId="LiveId" clId="{B7AD47D3-AEA6-4258-8685-8EF4B421F186}" dt="2022-12-23T19:07:10.333" v="151"/>
          <ac:picMkLst>
            <pc:docMk/>
            <pc:sldMk cId="1723818116" sldId="265"/>
            <ac:picMk id="2050" creationId="{2B6E0DF9-35C4-4342-9938-30F3147EF40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8DA0-91B0-4C52-B531-EE7B362A3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257D3-634A-43A4-AAF2-7A5D26D53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95EB7-A8BA-471F-B4DA-60B3CF8A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2B87-4152-4DE6-81ED-8F2D5DF77D27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84E75-4B9B-4B02-B300-65232B067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16F22-A6B8-4D28-96CB-BF2481C2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02A0-CD4F-4BA4-8867-5752A2B47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89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EE62-FECC-4F4C-85CC-502171DB0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016BD-B630-41C4-8ECD-CA7252683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1506C-6AA6-406B-BD98-A3A5D2B87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2B87-4152-4DE6-81ED-8F2D5DF77D27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2F7BD-171E-4E87-A6A4-98FD793E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3ECC8-C520-4F21-8D6F-65CAB6E5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02A0-CD4F-4BA4-8867-5752A2B47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32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DEE4C-1E75-4CA5-AF0E-6BA8D44E2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14A14-47A6-4556-BFE4-952032EBC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6C0CE-DBA1-4FD0-93D5-46578C66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2B87-4152-4DE6-81ED-8F2D5DF77D27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F438A-D01E-4553-A909-D8C42663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E9696-EB3F-4C4F-93A8-E6DEA5660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02A0-CD4F-4BA4-8867-5752A2B47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71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064D-F9F4-4389-AF3B-76646BFA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D3BDB-C29D-4575-81D9-F984AE5D2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1CB02-047C-4DD7-84A1-BBF871D95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2B87-4152-4DE6-81ED-8F2D5DF77D27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B077A-0167-4FB2-9CE1-F75C9C137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5A416-E35F-4F1B-8E69-0B17BC1AA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02A0-CD4F-4BA4-8867-5752A2B47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45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C186C-EDDD-4BDC-AFD5-A02465165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9CB0B-404D-4199-A099-F1EDF1BF5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DB328-336B-4121-AE82-C4586E1F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2B87-4152-4DE6-81ED-8F2D5DF77D27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5DCBA-8F2D-40DC-87CF-5076ED87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9186A-BD97-4782-957C-842CC735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02A0-CD4F-4BA4-8867-5752A2B47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54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6F6C-BF25-4428-8597-8BD50D6FA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F718B-A7EB-46C4-B258-817CE379E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16678-06D3-4EF8-9CCD-2602D7A6E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B9571-F5C3-4CBB-B287-1E0F758B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2B87-4152-4DE6-81ED-8F2D5DF77D27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A81B8-77AB-41B7-8B01-2C11785D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F09AC-31DD-43FE-A136-EC2DBF2E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02A0-CD4F-4BA4-8867-5752A2B47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12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9CE5C-B64E-4979-9224-03B4FC533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6552F-1C1C-4690-901F-1C4DD7EED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5946C-57B4-4F59-A9A1-B6FAE99FA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566E04-5922-4701-A1EA-F167D1704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981EFE-8F27-4FE1-8EA4-D3355CEB8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6935FA-AC6B-4CFB-AFFD-AEE97326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2B87-4152-4DE6-81ED-8F2D5DF77D27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9244A-5BB3-445F-9232-88031D7C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0A0154-7293-44B4-8405-794EC7F3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02A0-CD4F-4BA4-8867-5752A2B47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16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6DD8-C611-4741-B7F7-F72BE08D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4D94C-9801-4DAA-B3E2-3101F8CA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2B87-4152-4DE6-81ED-8F2D5DF77D27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560EB-7E8F-4BBB-ACAE-8A7E9EE6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5AB17-7B3B-4977-8A21-D9AB96181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02A0-CD4F-4BA4-8867-5752A2B47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46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F85923-8D61-40C6-A8FE-BA5CBCB18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2B87-4152-4DE6-81ED-8F2D5DF77D27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C0B81-67ED-4379-ADDD-8081F7BF7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C4E12-1B7E-45D2-AB1C-074B3F11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02A0-CD4F-4BA4-8867-5752A2B47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64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3D99-CFBE-437A-8D67-153F764A7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3949F-C0C9-46AD-B2C4-D293C7743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5D2AA-5109-431B-97FB-ABAED8D88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ACE3-3347-4D8C-A4AD-E3DF99B2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2B87-4152-4DE6-81ED-8F2D5DF77D27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1D122-8A08-4367-A111-D071D7B6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28538-945B-4A15-A8B0-185C57E7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02A0-CD4F-4BA4-8867-5752A2B47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51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5CC7-0A58-488E-8D2C-CCED9176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814D17-2BB9-486D-9C77-3138C92D6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89BD3-56E8-4AEE-87DA-0443255AC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B7E0F-EA21-4313-9926-1195B5B4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2B87-4152-4DE6-81ED-8F2D5DF77D27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0C991-DD23-43FB-8C84-91390E5C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9F969-93CE-4C4B-AE2A-F8D81261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02A0-CD4F-4BA4-8867-5752A2B47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69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74DCD9-95C8-4BC4-828F-760CEF6E0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A0C22-99C4-4651-8287-BAFC7FDF4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52EF1-7D8F-467D-8387-7E01EEE38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32B87-4152-4DE6-81ED-8F2D5DF77D27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624AC-B990-47E2-BA2B-BEACEE7C0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A3451-F070-4CAF-BD9F-3829B0C55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602A0-CD4F-4BA4-8867-5752A2B47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48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E0C2-2C72-43B8-9234-15CA3D7053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Working of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4734C-E0C9-4608-B80A-9F5FDF5C7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velocity</a:t>
            </a:r>
          </a:p>
        </p:txBody>
      </p:sp>
    </p:spTree>
    <p:extLst>
      <p:ext uri="{BB962C8B-B14F-4D97-AF65-F5344CB8AC3E}">
        <p14:creationId xmlns:p14="http://schemas.microsoft.com/office/powerpoint/2010/main" val="250613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EF46B-BCFF-4F96-8145-261EF4112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a Local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D67E4-6816-4D58-98C4-EF8CAFEAD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Git software doesn’t track each and every file on your computer. We’ve to inform Git about the specific folder that it must track.</a:t>
            </a:r>
          </a:p>
          <a:p>
            <a:r>
              <a:rPr lang="en-US" dirty="0"/>
              <a:t>To do so, open your command prompt or terminal inside the specific folder and execute the below command.</a:t>
            </a:r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A44AAF-0331-4DEC-88C6-DD9D45051B8B}"/>
              </a:ext>
            </a:extLst>
          </p:cNvPr>
          <p:cNvSpPr/>
          <p:nvPr/>
        </p:nvSpPr>
        <p:spPr>
          <a:xfrm>
            <a:off x="1124435" y="4183516"/>
            <a:ext cx="6696075" cy="5810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git init</a:t>
            </a:r>
            <a:endParaRPr lang="en-IN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49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26BD3-4F19-4A99-A0EC-48E6DEB48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Git workflow is divided into three states: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5AD51F-5268-417A-8842-699B441B9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9528" y="1774663"/>
            <a:ext cx="7066434" cy="407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4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03F0D-5831-4CDE-844B-62704FE68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1.Working Directory [Eclipse is your working directory]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F30EC-4432-485A-B1C5-5807A49E9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-It simply refers to the current state of files and folders inside your file system. You can Modify files in your working directory. At this point, Git doesn’t track these files.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07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6A63B-1F77-41C1-8A2E-E4606103B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35" y="255588"/>
            <a:ext cx="11129865" cy="5921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2.Staging Area</a:t>
            </a:r>
          </a:p>
          <a:p>
            <a:r>
              <a:rPr lang="en-US" dirty="0"/>
              <a:t>Before saving any file to a local repository, you have to place it in a staging area. It’s like a temporary location for your files and folders before commit. You can easily add or remove files from a staging area.</a:t>
            </a:r>
          </a:p>
          <a:p>
            <a:r>
              <a:rPr lang="en-US" dirty="0"/>
              <a:t>If you’ve modified any files and you want to add them in a staging area then simply execute the below command.</a:t>
            </a:r>
          </a:p>
          <a:p>
            <a:r>
              <a:rPr lang="en-US" dirty="0"/>
              <a:t>Adding files to git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Check status </a:t>
            </a:r>
          </a:p>
          <a:p>
            <a:r>
              <a:rPr lang="en-US" dirty="0"/>
              <a:t>Git allows you to easily check which files are tracked/un-tracked inside a staging area. To do so, you can use the below command.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FDAAEF-3E20-4DE5-868B-0D8C23F8208F}"/>
              </a:ext>
            </a:extLst>
          </p:cNvPr>
          <p:cNvSpPr/>
          <p:nvPr/>
        </p:nvSpPr>
        <p:spPr>
          <a:xfrm>
            <a:off x="428332" y="5886450"/>
            <a:ext cx="6677025" cy="5810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git status</a:t>
            </a:r>
            <a:endParaRPr lang="en-IN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600367-4290-476C-AA49-8CE9CF25BC3F}"/>
              </a:ext>
            </a:extLst>
          </p:cNvPr>
          <p:cNvSpPr/>
          <p:nvPr/>
        </p:nvSpPr>
        <p:spPr>
          <a:xfrm>
            <a:off x="409282" y="3137694"/>
            <a:ext cx="6696075" cy="5810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git add .  </a:t>
            </a:r>
            <a:endParaRPr lang="en-IN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59EEF-E2AE-4B4D-AD47-100160AE73F8}"/>
              </a:ext>
            </a:extLst>
          </p:cNvPr>
          <p:cNvSpPr/>
          <p:nvPr/>
        </p:nvSpPr>
        <p:spPr>
          <a:xfrm>
            <a:off x="409282" y="3777342"/>
            <a:ext cx="6677025" cy="5810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git add  demo.java</a:t>
            </a:r>
            <a:endParaRPr lang="en-IN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96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1B7C3-C57D-4A72-99FD-65748E158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3.Git directory (Repository)</a:t>
            </a:r>
          </a:p>
          <a:p>
            <a:r>
              <a:rPr lang="en-US" dirty="0"/>
              <a:t>A git directory holds your actual committed files. Git stores all this information inside a hidden folder called .git, When you commit something, whatever inside your staging area is permanently saved in a repository.</a:t>
            </a:r>
          </a:p>
          <a:p>
            <a:r>
              <a:rPr lang="en-US" dirty="0"/>
              <a:t>How to commit file 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610002-C0EF-4CF0-8BFE-B5AB79282616}"/>
              </a:ext>
            </a:extLst>
          </p:cNvPr>
          <p:cNvSpPr/>
          <p:nvPr/>
        </p:nvSpPr>
        <p:spPr>
          <a:xfrm>
            <a:off x="1087307" y="4640716"/>
            <a:ext cx="6677025" cy="5810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git commit  -m “commit message”</a:t>
            </a:r>
            <a:endParaRPr lang="en-IN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72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B6E0DF9-35C4-4342-9938-30F3147EF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204" y="375045"/>
            <a:ext cx="7619126" cy="586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D64AC5-F874-4504-BF9E-EF8CF325FC77}"/>
              </a:ext>
            </a:extLst>
          </p:cNvPr>
          <p:cNvSpPr/>
          <p:nvPr/>
        </p:nvSpPr>
        <p:spPr>
          <a:xfrm>
            <a:off x="7529804" y="4711958"/>
            <a:ext cx="1082351" cy="951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81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lt text">
            <a:extLst>
              <a:ext uri="{FF2B5EF4-FFF2-40B4-BE49-F238E27FC236}">
                <a16:creationId xmlns:a16="http://schemas.microsoft.com/office/drawing/2014/main" id="{0856BFC5-56CE-4024-A495-5577A33AA0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739" y="330350"/>
            <a:ext cx="6391470" cy="619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746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E050-4FF2-4B30-AD76-C07C9DE5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Lets Do practical's….</a:t>
            </a:r>
          </a:p>
        </p:txBody>
      </p:sp>
      <p:pic>
        <p:nvPicPr>
          <p:cNvPr id="1026" name="Picture 2" descr="Image result for developer">
            <a:extLst>
              <a:ext uri="{FF2B5EF4-FFF2-40B4-BE49-F238E27FC236}">
                <a16:creationId xmlns:a16="http://schemas.microsoft.com/office/drawing/2014/main" id="{EE365304-BC08-48E9-A385-94192B392D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151" y="1599833"/>
            <a:ext cx="5039697" cy="365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620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292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Working of Git</vt:lpstr>
      <vt:lpstr>Create a Local Repository</vt:lpstr>
      <vt:lpstr>The Git workflow is divided into three states:</vt:lpstr>
      <vt:lpstr>1.Working Directory [Eclipse is your working directory] </vt:lpstr>
      <vt:lpstr>PowerPoint Presentation</vt:lpstr>
      <vt:lpstr>PowerPoint Presentation</vt:lpstr>
      <vt:lpstr>PowerPoint Presentation</vt:lpstr>
      <vt:lpstr>PowerPoint Presentation</vt:lpstr>
      <vt:lpstr>Lets Do practical's….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of Git</dc:title>
  <dc:creator>priyanka Bhosle</dc:creator>
  <cp:lastModifiedBy>priyanka Bhosle</cp:lastModifiedBy>
  <cp:revision>1</cp:revision>
  <dcterms:created xsi:type="dcterms:W3CDTF">2022-12-23T18:29:33Z</dcterms:created>
  <dcterms:modified xsi:type="dcterms:W3CDTF">2022-12-23T19:07:48Z</dcterms:modified>
</cp:coreProperties>
</file>