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94A624-DDA0-499A-BE65-88CA2791886C}" v="338" dt="2023-07-20T12:30:40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av Pal" userId="S::gaurav.pal@12thwonder.com::eb4f8d33-b434-4316-b094-f639502212c2" providerId="AD" clId="Web-{3F94A624-DDA0-499A-BE65-88CA2791886C}"/>
    <pc:docChg chg="addSld modSld">
      <pc:chgData name="Gaurav Pal" userId="S::gaurav.pal@12thwonder.com::eb4f8d33-b434-4316-b094-f639502212c2" providerId="AD" clId="Web-{3F94A624-DDA0-499A-BE65-88CA2791886C}" dt="2023-07-20T12:30:40.656" v="333" actId="20577"/>
      <pc:docMkLst>
        <pc:docMk/>
      </pc:docMkLst>
      <pc:sldChg chg="modSp">
        <pc:chgData name="Gaurav Pal" userId="S::gaurav.pal@12thwonder.com::eb4f8d33-b434-4316-b094-f639502212c2" providerId="AD" clId="Web-{3F94A624-DDA0-499A-BE65-88CA2791886C}" dt="2023-07-20T12:27:50.120" v="19" actId="20577"/>
        <pc:sldMkLst>
          <pc:docMk/>
          <pc:sldMk cId="109857222" sldId="256"/>
        </pc:sldMkLst>
        <pc:spChg chg="mod">
          <ac:chgData name="Gaurav Pal" userId="S::gaurav.pal@12thwonder.com::eb4f8d33-b434-4316-b094-f639502212c2" providerId="AD" clId="Web-{3F94A624-DDA0-499A-BE65-88CA2791886C}" dt="2023-07-20T12:27:38.276" v="1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aurav Pal" userId="S::gaurav.pal@12thwonder.com::eb4f8d33-b434-4316-b094-f639502212c2" providerId="AD" clId="Web-{3F94A624-DDA0-499A-BE65-88CA2791886C}" dt="2023-07-20T12:27:50.120" v="1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Gaurav Pal" userId="S::gaurav.pal@12thwonder.com::eb4f8d33-b434-4316-b094-f639502212c2" providerId="AD" clId="Web-{3F94A624-DDA0-499A-BE65-88CA2791886C}" dt="2023-07-20T12:29:48.061" v="239" actId="20577"/>
        <pc:sldMkLst>
          <pc:docMk/>
          <pc:sldMk cId="3010528855" sldId="257"/>
        </pc:sldMkLst>
        <pc:spChg chg="mod">
          <ac:chgData name="Gaurav Pal" userId="S::gaurav.pal@12thwonder.com::eb4f8d33-b434-4316-b094-f639502212c2" providerId="AD" clId="Web-{3F94A624-DDA0-499A-BE65-88CA2791886C}" dt="2023-07-20T12:28:12.371" v="51" actId="20577"/>
          <ac:spMkLst>
            <pc:docMk/>
            <pc:sldMk cId="3010528855" sldId="257"/>
            <ac:spMk id="2" creationId="{35BE088A-CE4E-A4EB-75DD-646F4C1E13A1}"/>
          </ac:spMkLst>
        </pc:spChg>
        <pc:spChg chg="mod">
          <ac:chgData name="Gaurav Pal" userId="S::gaurav.pal@12thwonder.com::eb4f8d33-b434-4316-b094-f639502212c2" providerId="AD" clId="Web-{3F94A624-DDA0-499A-BE65-88CA2791886C}" dt="2023-07-20T12:29:48.061" v="239" actId="20577"/>
          <ac:spMkLst>
            <pc:docMk/>
            <pc:sldMk cId="3010528855" sldId="257"/>
            <ac:spMk id="3" creationId="{2D2D07D8-9FF9-FFDE-94B3-E4BC935F69C9}"/>
          </ac:spMkLst>
        </pc:spChg>
      </pc:sldChg>
      <pc:sldChg chg="modSp new">
        <pc:chgData name="Gaurav Pal" userId="S::gaurav.pal@12thwonder.com::eb4f8d33-b434-4316-b094-f639502212c2" providerId="AD" clId="Web-{3F94A624-DDA0-499A-BE65-88CA2791886C}" dt="2023-07-20T12:30:40.656" v="333" actId="20577"/>
        <pc:sldMkLst>
          <pc:docMk/>
          <pc:sldMk cId="3318890008" sldId="258"/>
        </pc:sldMkLst>
        <pc:spChg chg="mod">
          <ac:chgData name="Gaurav Pal" userId="S::gaurav.pal@12thwonder.com::eb4f8d33-b434-4316-b094-f639502212c2" providerId="AD" clId="Web-{3F94A624-DDA0-499A-BE65-88CA2791886C}" dt="2023-07-20T12:29:54.624" v="249" actId="20577"/>
          <ac:spMkLst>
            <pc:docMk/>
            <pc:sldMk cId="3318890008" sldId="258"/>
            <ac:spMk id="2" creationId="{7B6E3FCE-3864-91B5-6894-F58194687AD5}"/>
          </ac:spMkLst>
        </pc:spChg>
        <pc:spChg chg="mod">
          <ac:chgData name="Gaurav Pal" userId="S::gaurav.pal@12thwonder.com::eb4f8d33-b434-4316-b094-f639502212c2" providerId="AD" clId="Web-{3F94A624-DDA0-499A-BE65-88CA2791886C}" dt="2023-07-20T12:30:40.656" v="333" actId="20577"/>
          <ac:spMkLst>
            <pc:docMk/>
            <pc:sldMk cId="3318890008" sldId="258"/>
            <ac:spMk id="3" creationId="{0668C571-32B4-EBE0-5138-812D5FC4D0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This is a Dummy ppt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dummy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088A-CE4E-A4EB-75DD-646F4C1E1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Lets talk about Dummy 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D07D8-9FF9-FFDE-94B3-E4BC935F6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Dummy files are made for testing purpose and have random pieces of </a:t>
            </a:r>
            <a:r>
              <a:rPr lang="en-US">
                <a:ea typeface="Calibri"/>
                <a:cs typeface="Calibri"/>
              </a:rPr>
              <a:t>information written on it.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They are used to check whether a code is able to open or do some action </a:t>
            </a:r>
            <a:r>
              <a:rPr lang="en-US">
                <a:ea typeface="Calibri"/>
                <a:cs typeface="Calibri"/>
              </a:rPr>
              <a:t>on them or not </a:t>
            </a:r>
          </a:p>
          <a:p>
            <a:r>
              <a:rPr lang="en-US" dirty="0">
                <a:ea typeface="Calibri"/>
                <a:cs typeface="Calibri"/>
              </a:rPr>
              <a:t>For now we are using this to test a Full text search with </a:t>
            </a:r>
            <a:r>
              <a:rPr lang="en-US" dirty="0" err="1">
                <a:ea typeface="Calibri"/>
                <a:cs typeface="Calibri"/>
              </a:rPr>
              <a:t>lucene</a:t>
            </a:r>
          </a:p>
        </p:txBody>
      </p:sp>
    </p:spTree>
    <p:extLst>
      <p:ext uri="{BB962C8B-B14F-4D97-AF65-F5344CB8AC3E}">
        <p14:creationId xmlns:p14="http://schemas.microsoft.com/office/powerpoint/2010/main" val="301052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3FCE-3864-91B5-6894-F5819468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8C571-32B4-EBE0-5138-812D5FC4D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Just like dummy </a:t>
            </a:r>
            <a:r>
              <a:rPr lang="en-US" dirty="0" err="1">
                <a:ea typeface="Calibri"/>
                <a:cs typeface="Calibri"/>
              </a:rPr>
              <a:t>json</a:t>
            </a:r>
            <a:r>
              <a:rPr lang="en-US" dirty="0">
                <a:ea typeface="Calibri"/>
                <a:cs typeface="Calibri"/>
              </a:rPr>
              <a:t> we also have dummy ppt files  , we use them instead of </a:t>
            </a:r>
            <a:r>
              <a:rPr lang="en-US" dirty="0" err="1">
                <a:ea typeface="Calibri"/>
                <a:cs typeface="Calibri"/>
              </a:rPr>
              <a:t>api</a:t>
            </a:r>
            <a:r>
              <a:rPr lang="en-US" dirty="0">
                <a:ea typeface="Calibri"/>
                <a:cs typeface="Calibri"/>
              </a:rPr>
              <a:t> data to make our project</a:t>
            </a:r>
          </a:p>
        </p:txBody>
      </p:sp>
    </p:spTree>
    <p:extLst>
      <p:ext uri="{BB962C8B-B14F-4D97-AF65-F5344CB8AC3E}">
        <p14:creationId xmlns:p14="http://schemas.microsoft.com/office/powerpoint/2010/main" val="331889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This is a Dummy ppt</vt:lpstr>
      <vt:lpstr>Lets talk about Dummy files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</cp:revision>
  <dcterms:created xsi:type="dcterms:W3CDTF">2023-07-20T12:27:25Z</dcterms:created>
  <dcterms:modified xsi:type="dcterms:W3CDTF">2023-07-20T12:30:42Z</dcterms:modified>
</cp:coreProperties>
</file>