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383" r:id="rId6"/>
    <p:sldId id="411" r:id="rId7"/>
    <p:sldId id="412" r:id="rId8"/>
    <p:sldId id="389" r:id="rId9"/>
    <p:sldId id="414" r:id="rId10"/>
    <p:sldId id="415" r:id="rId11"/>
    <p:sldId id="416" r:id="rId12"/>
    <p:sldId id="418" r:id="rId13"/>
    <p:sldId id="413" r:id="rId14"/>
    <p:sldId id="419" r:id="rId15"/>
    <p:sldId id="420" r:id="rId16"/>
    <p:sldId id="421" r:id="rId17"/>
    <p:sldId id="422" r:id="rId18"/>
    <p:sldId id="397" r:id="rId19"/>
    <p:sldId id="423" r:id="rId20"/>
    <p:sldId id="424" r:id="rId21"/>
    <p:sldId id="408" r:id="rId22"/>
    <p:sldId id="407" r:id="rId23"/>
    <p:sldId id="391" r:id="rId24"/>
    <p:sldId id="406" r:id="rId25"/>
    <p:sldId id="405" r:id="rId26"/>
    <p:sldId id="404" r:id="rId27"/>
    <p:sldId id="403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6060D-936C-144C-D537-F13BC48F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B2B2E-5A3F-43FD-2F1E-D14EEE95A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CA600-9732-10B9-A0A3-CDC35CF55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AC5A5-3D14-3D93-A033-7565497A9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0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63083-8A03-FF7A-A01B-ED597B06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4A367-1BB3-61EC-C308-F0401281E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2AAA8-69BA-E06C-BCF9-092D0AAA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370D-338F-A302-F9BE-C016142FB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8D33-EDD5-C268-938C-41B82EB8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D01D2-AE76-69E9-35CF-805DCF7F1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DC4CD-4227-87FA-0FD0-CA64200C4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1935-F885-FE12-8E0C-998834870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2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AC0AB-4EBA-C480-3BCF-A575D9C4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4AD40-A656-8169-F00A-2EA4C2977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5894E-A5E2-E30D-BFEB-5FB45E78D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B4AA-FB6D-A391-1361-9D3B99149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HRMS PORTAL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0931-36D8-1B9C-894F-C22A36B3DCF2}"/>
              </a:ext>
            </a:extLst>
          </p:cNvPr>
          <p:cNvSpPr txBox="1"/>
          <p:nvPr/>
        </p:nvSpPr>
        <p:spPr>
          <a:xfrm>
            <a:off x="6309904" y="4124527"/>
            <a:ext cx="49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Talent with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D1C3-2502-7279-3B1E-D36CFDFA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5825-1661-C964-6A5F-9B800960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5400" dirty="0"/>
              <a:t>Job Description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071EE4C9-E7FE-6675-9EDA-781A7632D6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7FE5E-ED06-8A82-AB4F-F901ED62D0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378899"/>
            <a:ext cx="5486400" cy="24791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 go through the job description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 contains 2 buttons – APPLY and 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 the APPLY button, the applicant lands on the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38679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5ACD-97EE-01C2-1799-9FB0E50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Job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97BB-AA8D-F500-A44A-16CAA5351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FCC1-45E5-B95E-355E-C6F410F758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54110" y="768485"/>
            <a:ext cx="4679004" cy="489266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fills up his/her personal details as asked. The details includes-: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Name, Email, Contact No.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Highest Qualification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Experience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Skills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Certifications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Address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Gender</a:t>
            </a:r>
          </a:p>
          <a:p>
            <a:pPr>
              <a:lnSpc>
                <a:spcPct val="12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will upload it’s resume through a tab available written CLICK TO UPLOAD RESUME on it.</a:t>
            </a:r>
          </a:p>
          <a:p>
            <a:pPr>
              <a:lnSpc>
                <a:spcPct val="12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will contain two buttons – APPLY and CANCEL. Clicking on APPLY, the details will be submitted to Applied Page.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195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F100-FBA0-EFFC-3003-9D956CA4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261-3347-5A4A-8833-9B5D563A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Applied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F83D-D764-B064-EE78-251EAFA121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479A-8FE9-6A33-1A97-51742A0FA8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5022" y="3064212"/>
            <a:ext cx="4679004" cy="367705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 logs in and lands on the Applied Candidates page.</a:t>
            </a:r>
          </a:p>
          <a:p>
            <a:pPr>
              <a:lnSpc>
                <a:spcPct val="12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 views each candidate. Clicking on VIEW button, HR lands to the Candidate Details.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762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033C-3099-C244-996D-C4511CC3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A46-AF5F-78F6-9B1D-F62EDA3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7A66-E6A4-28EE-537B-6606D861D1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79F40-09F9-AEE8-3FC3-0144EEB997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7473" y="2383276"/>
            <a:ext cx="4679004" cy="367705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 will review the applicant’s details, download the resume and according to the skill set, shortlist or reject the candidate.</a:t>
            </a:r>
          </a:p>
          <a:p>
            <a:pPr>
              <a:lnSpc>
                <a:spcPct val="120000"/>
              </a:lnSpc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clicked on SHORTLIST button, the applicant’s profile will be sent to the SHORTLISTED CANDICATES page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440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85BE-AF4D-C14E-0E0C-DCBAAEF1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F9C7-D052-5A47-C7DC-EA037156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278129"/>
            <a:ext cx="5463702" cy="2354026"/>
          </a:xfrm>
        </p:spPr>
        <p:txBody>
          <a:bodyPr/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Shortlisted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751C-B69D-1B17-2E8A-AD138C62B96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180945"/>
            <a:ext cx="5045075" cy="3398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HR will Schedule the Interview filling up the required credentials –: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Interviewers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Checkboxes that generates email to     Candidates and Interviewers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9BEA227C-5557-D0BD-56BC-B3ADE93E54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396736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2783" y="411479"/>
            <a:ext cx="5823521" cy="3291840"/>
          </a:xfrm>
        </p:spPr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04822-8747-05A4-1AE5-5D1911FE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AFBD-DC69-C6E8-2F4B-6462282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278129"/>
            <a:ext cx="5463702" cy="2354026"/>
          </a:xfrm>
        </p:spPr>
        <p:txBody>
          <a:bodyPr/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8A0-EDB2-ECEE-7B53-F9104BF12F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005847"/>
            <a:ext cx="5045075" cy="3398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 logs into the portal and lands on ASSIGNED CANDIDATES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He/She will view the candidates one by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the VIEW button, the Interviewer lands on the CANDIDATE INFO page.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D36A1C2B-4304-4505-D5E4-DA7909796C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32711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76FE-1A00-5500-AA5D-45EC99790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8330-916F-6119-8100-D011DB8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B963-AE42-A0DE-5B92-6D010A6270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899188"/>
            <a:ext cx="5746750" cy="39588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the Interviewer view the candidate’s profile, take the interview and gives the feedback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contains two radio buttons- SELECTED and REJECTED.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Interviewer select the options according to the performance and click on the SUBMIT button.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AD93-6624-6C9F-F72C-BF2679780E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9089" y="677427"/>
            <a:ext cx="5223754" cy="5982165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48" y="4221804"/>
            <a:ext cx="2858958" cy="8657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FDFF-5985-6932-72E5-2D64971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B6B178A-7CDB-CE6C-636E-81EE0B57E8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070-1988-6A9E-79CF-23B4C11AD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Notification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35D-8FAC-77C5-98CD-079778557FFB}"/>
              </a:ext>
            </a:extLst>
          </p:cNvPr>
          <p:cNvSpPr txBox="1"/>
          <p:nvPr/>
        </p:nvSpPr>
        <p:spPr>
          <a:xfrm>
            <a:off x="6381345" y="4221804"/>
            <a:ext cx="4601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Job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Approval Status and Publish</a:t>
            </a:r>
          </a:p>
        </p:txBody>
      </p:sp>
    </p:spTree>
    <p:extLst>
      <p:ext uri="{BB962C8B-B14F-4D97-AF65-F5344CB8AC3E}">
        <p14:creationId xmlns:p14="http://schemas.microsoft.com/office/powerpoint/2010/main" val="13439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HR Login Page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52545"/>
            <a:ext cx="5486400" cy="20316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Enters his/her User-id and Password and Logs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in, he/she lands on the NEW JOB CREATION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F515-9039-97DD-5411-BDCF7A5E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Job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6B31-7214-672B-FB7A-08A324442B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4662F-4245-39FC-EFCD-01CA8A28B2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9089" y="677427"/>
            <a:ext cx="5223754" cy="598216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would get a New Job Creation Form that would contain the following details to be filled up-: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Vacancies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Type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Location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Interview Rounds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would contain 2 buttons - REQUEST APPROVAL and CANCEL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APPROVAL button will send the request to higher authorities. </a:t>
            </a:r>
          </a:p>
        </p:txBody>
      </p:sp>
    </p:spTree>
    <p:extLst>
      <p:ext uri="{BB962C8B-B14F-4D97-AF65-F5344CB8AC3E}">
        <p14:creationId xmlns:p14="http://schemas.microsoft.com/office/powerpoint/2010/main" val="10269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B766-A06F-9C44-A6DD-2DF12F036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F37B5-BFBC-CC82-9716-DFACA4CD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5FB7-31F6-F404-8FE4-879724AEF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C174B-8E14-4ABD-34EC-EC872A5BD83A}"/>
              </a:ext>
            </a:extLst>
          </p:cNvPr>
          <p:cNvSpPr txBox="1"/>
          <p:nvPr/>
        </p:nvSpPr>
        <p:spPr>
          <a:xfrm>
            <a:off x="6309904" y="4173166"/>
            <a:ext cx="452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Jobs to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Job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5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AE7A-169B-717A-CD8B-EF724A02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B8D8-716E-A216-6D54-CDEA632C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Job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52E-D1C8-B9D5-E144-16300C61EE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land on the career page that displays the list of jobs for which hiring is going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click on the VIEW button and lands on the Job Description page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9830E938-30E1-9B14-296C-8939CF56788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15413694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273</TotalTime>
  <Words>878</Words>
  <Application>Microsoft Office PowerPoint</Application>
  <PresentationFormat>Widescreen</PresentationFormat>
  <Paragraphs>203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Times New Roman</vt:lpstr>
      <vt:lpstr>Custom</vt:lpstr>
      <vt:lpstr>HRMS PORTAL</vt:lpstr>
      <vt:lpstr>Agenda</vt:lpstr>
      <vt:lpstr>AGENDA</vt:lpstr>
      <vt:lpstr>Notification </vt:lpstr>
      <vt:lpstr>HR Login Page</vt:lpstr>
      <vt:lpstr>New Job Creation</vt:lpstr>
      <vt:lpstr>PowerPoint Presentation</vt:lpstr>
      <vt:lpstr>Applicants</vt:lpstr>
      <vt:lpstr>Job List</vt:lpstr>
      <vt:lpstr>Job Description</vt:lpstr>
      <vt:lpstr>Candidate Job Application</vt:lpstr>
      <vt:lpstr>Applied Candidates</vt:lpstr>
      <vt:lpstr>Candidate Details</vt:lpstr>
      <vt:lpstr>Shortlisted Candidates</vt:lpstr>
      <vt:lpstr>Interview</vt:lpstr>
      <vt:lpstr>Assigned Candidates</vt:lpstr>
      <vt:lpstr>Candidate Info</vt:lpstr>
      <vt:lpstr>Effective delivery techniques</vt:lpstr>
      <vt:lpstr>Navigating Q&amp;A sessions</vt:lpstr>
      <vt:lpstr>Engaging the audience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Bhubaneswari Panda</dc:creator>
  <cp:lastModifiedBy>Bhubaneswari Panda</cp:lastModifiedBy>
  <cp:revision>3</cp:revision>
  <dcterms:created xsi:type="dcterms:W3CDTF">2024-12-08T04:37:50Z</dcterms:created>
  <dcterms:modified xsi:type="dcterms:W3CDTF">2024-12-08T10:12:13Z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