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8"/>
  </p:notesMasterIdLst>
  <p:sldIdLst>
    <p:sldId id="284" r:id="rId5"/>
    <p:sldId id="267" r:id="rId6"/>
    <p:sldId id="271" r:id="rId7"/>
    <p:sldId id="272" r:id="rId8"/>
    <p:sldId id="273" r:id="rId9"/>
    <p:sldId id="274" r:id="rId10"/>
    <p:sldId id="275" r:id="rId11"/>
    <p:sldId id="282" r:id="rId12"/>
    <p:sldId id="276" r:id="rId13"/>
    <p:sldId id="277" r:id="rId14"/>
    <p:sldId id="279" r:id="rId15"/>
    <p:sldId id="280"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oji bhukya" initials="bb" lastIdx="1" clrIdx="0">
    <p:extLst>
      <p:ext uri="{19B8F6BF-5375-455C-9EA6-DF929625EA0E}">
        <p15:presenceInfo xmlns:p15="http://schemas.microsoft.com/office/powerpoint/2012/main" userId="573cc4c6d3a7d4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85" d="100"/>
          <a:sy n="85" d="100"/>
        </p:scale>
        <p:origin x="595"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oji bhukya" userId="573cc4c6d3a7d475" providerId="LiveId" clId="{3D02FB20-16D4-4772-A1FE-676DADB62D31}"/>
    <pc:docChg chg="custSel addSld delSld modSld sldOrd modMainMaster">
      <pc:chgData name="baloji bhukya" userId="573cc4c6d3a7d475" providerId="LiveId" clId="{3D02FB20-16D4-4772-A1FE-676DADB62D31}" dt="2023-04-12T05:05:58.352" v="904" actId="5793"/>
      <pc:docMkLst>
        <pc:docMk/>
      </pc:docMkLst>
      <pc:sldChg chg="modSp mod modTransition">
        <pc:chgData name="baloji bhukya" userId="573cc4c6d3a7d475" providerId="LiveId" clId="{3D02FB20-16D4-4772-A1FE-676DADB62D31}" dt="2023-04-09T13:50:40.156" v="342" actId="20577"/>
        <pc:sldMkLst>
          <pc:docMk/>
          <pc:sldMk cId="130205462" sldId="267"/>
        </pc:sldMkLst>
        <pc:spChg chg="mod">
          <ac:chgData name="baloji bhukya" userId="573cc4c6d3a7d475" providerId="LiveId" clId="{3D02FB20-16D4-4772-A1FE-676DADB62D31}" dt="2023-04-09T13:50:40.156" v="342" actId="20577"/>
          <ac:spMkLst>
            <pc:docMk/>
            <pc:sldMk cId="130205462" sldId="267"/>
            <ac:spMk id="3" creationId="{7F50CF56-7075-C041-F2CF-ED22737C64CD}"/>
          </ac:spMkLst>
        </pc:spChg>
      </pc:sldChg>
      <pc:sldChg chg="del modTransition">
        <pc:chgData name="baloji bhukya" userId="573cc4c6d3a7d475" providerId="LiveId" clId="{3D02FB20-16D4-4772-A1FE-676DADB62D31}" dt="2023-04-09T12:16:48.252" v="10" actId="2696"/>
        <pc:sldMkLst>
          <pc:docMk/>
          <pc:sldMk cId="1269797506" sldId="270"/>
        </pc:sldMkLst>
      </pc:sldChg>
      <pc:sldChg chg="modSp mod modTransition">
        <pc:chgData name="baloji bhukya" userId="573cc4c6d3a7d475" providerId="LiveId" clId="{3D02FB20-16D4-4772-A1FE-676DADB62D31}" dt="2023-04-12T04:54:37.346" v="870" actId="313"/>
        <pc:sldMkLst>
          <pc:docMk/>
          <pc:sldMk cId="900916910" sldId="271"/>
        </pc:sldMkLst>
        <pc:spChg chg="mod">
          <ac:chgData name="baloji bhukya" userId="573cc4c6d3a7d475" providerId="LiveId" clId="{3D02FB20-16D4-4772-A1FE-676DADB62D31}" dt="2023-04-12T04:54:37.346" v="870" actId="313"/>
          <ac:spMkLst>
            <pc:docMk/>
            <pc:sldMk cId="900916910" sldId="271"/>
            <ac:spMk id="3" creationId="{DCFC25B2-9B93-1617-5FD5-840A6C5CBB07}"/>
          </ac:spMkLst>
        </pc:spChg>
      </pc:sldChg>
      <pc:sldChg chg="modSp mod modTransition">
        <pc:chgData name="baloji bhukya" userId="573cc4c6d3a7d475" providerId="LiveId" clId="{3D02FB20-16D4-4772-A1FE-676DADB62D31}" dt="2023-04-09T14:08:58.457" v="734" actId="20577"/>
        <pc:sldMkLst>
          <pc:docMk/>
          <pc:sldMk cId="4011335302" sldId="272"/>
        </pc:sldMkLst>
        <pc:spChg chg="mod">
          <ac:chgData name="baloji bhukya" userId="573cc4c6d3a7d475" providerId="LiveId" clId="{3D02FB20-16D4-4772-A1FE-676DADB62D31}" dt="2023-04-09T14:08:58.457" v="734" actId="20577"/>
          <ac:spMkLst>
            <pc:docMk/>
            <pc:sldMk cId="4011335302" sldId="272"/>
            <ac:spMk id="3" creationId="{ECD41C01-BBD1-2AEA-FAEF-E2257E536500}"/>
          </ac:spMkLst>
        </pc:spChg>
      </pc:sldChg>
      <pc:sldChg chg="delSp modSp mod ord modTransition">
        <pc:chgData name="baloji bhukya" userId="573cc4c6d3a7d475" providerId="LiveId" clId="{3D02FB20-16D4-4772-A1FE-676DADB62D31}" dt="2023-04-12T04:58:14.285" v="898" actId="20577"/>
        <pc:sldMkLst>
          <pc:docMk/>
          <pc:sldMk cId="1050912242" sldId="273"/>
        </pc:sldMkLst>
        <pc:spChg chg="mod">
          <ac:chgData name="baloji bhukya" userId="573cc4c6d3a7d475" providerId="LiveId" clId="{3D02FB20-16D4-4772-A1FE-676DADB62D31}" dt="2023-04-12T04:58:14.285" v="898" actId="20577"/>
          <ac:spMkLst>
            <pc:docMk/>
            <pc:sldMk cId="1050912242" sldId="273"/>
            <ac:spMk id="3" creationId="{15B406E5-D82F-C40C-2CFB-ECFFC7CDEE53}"/>
          </ac:spMkLst>
        </pc:spChg>
        <pc:picChg chg="mod">
          <ac:chgData name="baloji bhukya" userId="573cc4c6d3a7d475" providerId="LiveId" clId="{3D02FB20-16D4-4772-A1FE-676DADB62D31}" dt="2023-04-12T04:58:01.150" v="896" actId="1076"/>
          <ac:picMkLst>
            <pc:docMk/>
            <pc:sldMk cId="1050912242" sldId="273"/>
            <ac:picMk id="7" creationId="{3ED3F327-B8E1-C425-557A-118E7D521E53}"/>
          </ac:picMkLst>
        </pc:picChg>
        <pc:picChg chg="del">
          <ac:chgData name="baloji bhukya" userId="573cc4c6d3a7d475" providerId="LiveId" clId="{3D02FB20-16D4-4772-A1FE-676DADB62D31}" dt="2023-04-12T04:57:26.986" v="871" actId="478"/>
          <ac:picMkLst>
            <pc:docMk/>
            <pc:sldMk cId="1050912242" sldId="273"/>
            <ac:picMk id="9" creationId="{C80D6512-1BDE-46B6-5D71-D5F92B6DB797}"/>
          </ac:picMkLst>
        </pc:picChg>
      </pc:sldChg>
      <pc:sldChg chg="modSp mod modTransition">
        <pc:chgData name="baloji bhukya" userId="573cc4c6d3a7d475" providerId="LiveId" clId="{3D02FB20-16D4-4772-A1FE-676DADB62D31}" dt="2023-04-09T14:11:36.610" v="744" actId="20577"/>
        <pc:sldMkLst>
          <pc:docMk/>
          <pc:sldMk cId="972050716" sldId="274"/>
        </pc:sldMkLst>
        <pc:spChg chg="mod">
          <ac:chgData name="baloji bhukya" userId="573cc4c6d3a7d475" providerId="LiveId" clId="{3D02FB20-16D4-4772-A1FE-676DADB62D31}" dt="2023-04-09T14:11:36.610" v="744" actId="20577"/>
          <ac:spMkLst>
            <pc:docMk/>
            <pc:sldMk cId="972050716" sldId="274"/>
            <ac:spMk id="3" creationId="{E5ABC1F3-AAB4-900D-B05F-74C375353B36}"/>
          </ac:spMkLst>
        </pc:spChg>
      </pc:sldChg>
      <pc:sldChg chg="modSp mod modTransition">
        <pc:chgData name="baloji bhukya" userId="573cc4c6d3a7d475" providerId="LiveId" clId="{3D02FB20-16D4-4772-A1FE-676DADB62D31}" dt="2023-04-09T14:15:12.207" v="803" actId="20577"/>
        <pc:sldMkLst>
          <pc:docMk/>
          <pc:sldMk cId="1159944355" sldId="275"/>
        </pc:sldMkLst>
        <pc:spChg chg="mod">
          <ac:chgData name="baloji bhukya" userId="573cc4c6d3a7d475" providerId="LiveId" clId="{3D02FB20-16D4-4772-A1FE-676DADB62D31}" dt="2023-04-09T14:15:12.207" v="803" actId="20577"/>
          <ac:spMkLst>
            <pc:docMk/>
            <pc:sldMk cId="1159944355" sldId="275"/>
            <ac:spMk id="3" creationId="{3A295609-AEE2-E635-DDD2-BAD44FFD12CF}"/>
          </ac:spMkLst>
        </pc:spChg>
      </pc:sldChg>
      <pc:sldChg chg="delSp modSp mod modTransition">
        <pc:chgData name="baloji bhukya" userId="573cc4c6d3a7d475" providerId="LiveId" clId="{3D02FB20-16D4-4772-A1FE-676DADB62D31}" dt="2023-04-09T13:56:03.978" v="538" actId="478"/>
        <pc:sldMkLst>
          <pc:docMk/>
          <pc:sldMk cId="952434324" sldId="276"/>
        </pc:sldMkLst>
        <pc:spChg chg="mod">
          <ac:chgData name="baloji bhukya" userId="573cc4c6d3a7d475" providerId="LiveId" clId="{3D02FB20-16D4-4772-A1FE-676DADB62D31}" dt="2023-04-09T12:25:37.285" v="23" actId="20577"/>
          <ac:spMkLst>
            <pc:docMk/>
            <pc:sldMk cId="952434324" sldId="276"/>
            <ac:spMk id="3" creationId="{D85E89DD-3FA4-6D33-D3C7-9239DB145657}"/>
          </ac:spMkLst>
        </pc:spChg>
        <pc:picChg chg="del">
          <ac:chgData name="baloji bhukya" userId="573cc4c6d3a7d475" providerId="LiveId" clId="{3D02FB20-16D4-4772-A1FE-676DADB62D31}" dt="2023-04-09T13:56:03.978" v="538" actId="478"/>
          <ac:picMkLst>
            <pc:docMk/>
            <pc:sldMk cId="952434324" sldId="276"/>
            <ac:picMk id="7" creationId="{0E598F0D-888C-2D12-54AB-BBD2E8DD006D}"/>
          </ac:picMkLst>
        </pc:picChg>
      </pc:sldChg>
      <pc:sldChg chg="addSp modSp mod modTransition">
        <pc:chgData name="baloji bhukya" userId="573cc4c6d3a7d475" providerId="LiveId" clId="{3D02FB20-16D4-4772-A1FE-676DADB62D31}" dt="2023-04-12T05:05:58.352" v="904" actId="5793"/>
        <pc:sldMkLst>
          <pc:docMk/>
          <pc:sldMk cId="1136894023" sldId="277"/>
        </pc:sldMkLst>
        <pc:spChg chg="mod">
          <ac:chgData name="baloji bhukya" userId="573cc4c6d3a7d475" providerId="LiveId" clId="{3D02FB20-16D4-4772-A1FE-676DADB62D31}" dt="2023-04-12T05:05:58.352" v="904" actId="5793"/>
          <ac:spMkLst>
            <pc:docMk/>
            <pc:sldMk cId="1136894023" sldId="277"/>
            <ac:spMk id="3" creationId="{58BAEE0E-8A82-130B-7F8C-D0F3004EF119}"/>
          </ac:spMkLst>
        </pc:spChg>
        <pc:picChg chg="add mod">
          <ac:chgData name="baloji bhukya" userId="573cc4c6d3a7d475" providerId="LiveId" clId="{3D02FB20-16D4-4772-A1FE-676DADB62D31}" dt="2023-04-09T13:56:12.965" v="540" actId="1076"/>
          <ac:picMkLst>
            <pc:docMk/>
            <pc:sldMk cId="1136894023" sldId="277"/>
            <ac:picMk id="4" creationId="{C7D27B3C-66AB-6378-F50E-BE4CDDE4536E}"/>
          </ac:picMkLst>
        </pc:picChg>
      </pc:sldChg>
      <pc:sldChg chg="addSp delSp modSp mod modTransition setBg">
        <pc:chgData name="baloji bhukya" userId="573cc4c6d3a7d475" providerId="LiveId" clId="{3D02FB20-16D4-4772-A1FE-676DADB62D31}" dt="2023-04-09T13:55:46.728" v="537"/>
        <pc:sldMkLst>
          <pc:docMk/>
          <pc:sldMk cId="3795674926" sldId="279"/>
        </pc:sldMkLst>
        <pc:spChg chg="mod">
          <ac:chgData name="baloji bhukya" userId="573cc4c6d3a7d475" providerId="LiveId" clId="{3D02FB20-16D4-4772-A1FE-676DADB62D31}" dt="2023-04-09T13:53:37.486" v="378" actId="14100"/>
          <ac:spMkLst>
            <pc:docMk/>
            <pc:sldMk cId="3795674926" sldId="279"/>
            <ac:spMk id="3" creationId="{8B8264B9-A9EE-408E-EFCC-6743D2FE1075}"/>
          </ac:spMkLst>
        </pc:spChg>
        <pc:picChg chg="add del mod">
          <ac:chgData name="baloji bhukya" userId="573cc4c6d3a7d475" providerId="LiveId" clId="{3D02FB20-16D4-4772-A1FE-676DADB62D31}" dt="2023-04-09T13:53:29.555" v="376" actId="478"/>
          <ac:picMkLst>
            <pc:docMk/>
            <pc:sldMk cId="3795674926" sldId="279"/>
            <ac:picMk id="5" creationId="{55C76EA0-E8A1-AF74-86BB-5DA4ED3104C2}"/>
          </ac:picMkLst>
        </pc:picChg>
        <pc:picChg chg="add mod">
          <ac:chgData name="baloji bhukya" userId="573cc4c6d3a7d475" providerId="LiveId" clId="{3D02FB20-16D4-4772-A1FE-676DADB62D31}" dt="2023-04-09T13:55:18.805" v="535" actId="14861"/>
          <ac:picMkLst>
            <pc:docMk/>
            <pc:sldMk cId="3795674926" sldId="279"/>
            <ac:picMk id="7" creationId="{80930C5B-3260-0973-BBD1-1175B67D7F08}"/>
          </ac:picMkLst>
        </pc:picChg>
        <pc:picChg chg="add del mod">
          <ac:chgData name="baloji bhukya" userId="573cc4c6d3a7d475" providerId="LiveId" clId="{3D02FB20-16D4-4772-A1FE-676DADB62D31}" dt="2023-04-09T13:54:00.683" v="381" actId="478"/>
          <ac:picMkLst>
            <pc:docMk/>
            <pc:sldMk cId="3795674926" sldId="279"/>
            <ac:picMk id="9" creationId="{66708D63-01CC-E5CD-96F5-70456135E36F}"/>
          </ac:picMkLst>
        </pc:picChg>
        <pc:picChg chg="add mod">
          <ac:chgData name="baloji bhukya" userId="573cc4c6d3a7d475" providerId="LiveId" clId="{3D02FB20-16D4-4772-A1FE-676DADB62D31}" dt="2023-04-09T13:54:55.450" v="433" actId="14861"/>
          <ac:picMkLst>
            <pc:docMk/>
            <pc:sldMk cId="3795674926" sldId="279"/>
            <ac:picMk id="11" creationId="{C16F9F7F-C608-A13A-5342-3498225BE66E}"/>
          </ac:picMkLst>
        </pc:picChg>
      </pc:sldChg>
      <pc:sldChg chg="modTransition">
        <pc:chgData name="baloji bhukya" userId="573cc4c6d3a7d475" providerId="LiveId" clId="{3D02FB20-16D4-4772-A1FE-676DADB62D31}" dt="2023-04-09T11:36:16.727" v="4"/>
        <pc:sldMkLst>
          <pc:docMk/>
          <pc:sldMk cId="1977524966" sldId="280"/>
        </pc:sldMkLst>
      </pc:sldChg>
      <pc:sldChg chg="addSp delSp modSp mod modTransition">
        <pc:chgData name="baloji bhukya" userId="573cc4c6d3a7d475" providerId="LiveId" clId="{3D02FB20-16D4-4772-A1FE-676DADB62D31}" dt="2023-04-09T14:01:28.309" v="676" actId="14100"/>
        <pc:sldMkLst>
          <pc:docMk/>
          <pc:sldMk cId="430082794" sldId="281"/>
        </pc:sldMkLst>
        <pc:picChg chg="add del mod">
          <ac:chgData name="baloji bhukya" userId="573cc4c6d3a7d475" providerId="LiveId" clId="{3D02FB20-16D4-4772-A1FE-676DADB62D31}" dt="2023-04-09T13:56:46.380" v="542" actId="478"/>
          <ac:picMkLst>
            <pc:docMk/>
            <pc:sldMk cId="430082794" sldId="281"/>
            <ac:picMk id="3" creationId="{0BC8B73F-321E-38EA-4012-0D8B89BDAF22}"/>
          </ac:picMkLst>
        </pc:picChg>
        <pc:picChg chg="add del mod">
          <ac:chgData name="baloji bhukya" userId="573cc4c6d3a7d475" providerId="LiveId" clId="{3D02FB20-16D4-4772-A1FE-676DADB62D31}" dt="2023-04-09T13:58:54.676" v="572" actId="478"/>
          <ac:picMkLst>
            <pc:docMk/>
            <pc:sldMk cId="430082794" sldId="281"/>
            <ac:picMk id="6" creationId="{EC08E58B-0ACC-A2AD-2993-8E6D9FF3A033}"/>
          </ac:picMkLst>
        </pc:picChg>
        <pc:picChg chg="add mod">
          <ac:chgData name="baloji bhukya" userId="573cc4c6d3a7d475" providerId="LiveId" clId="{3D02FB20-16D4-4772-A1FE-676DADB62D31}" dt="2023-04-09T14:01:28.309" v="676" actId="14100"/>
          <ac:picMkLst>
            <pc:docMk/>
            <pc:sldMk cId="430082794" sldId="281"/>
            <ac:picMk id="8" creationId="{E2015816-783D-DF44-FF29-94BB24A75DB4}"/>
          </ac:picMkLst>
        </pc:picChg>
      </pc:sldChg>
      <pc:sldChg chg="modTransition">
        <pc:chgData name="baloji bhukya" userId="573cc4c6d3a7d475" providerId="LiveId" clId="{3D02FB20-16D4-4772-A1FE-676DADB62D31}" dt="2023-04-09T11:36:16.727" v="4"/>
        <pc:sldMkLst>
          <pc:docMk/>
          <pc:sldMk cId="691082760" sldId="282"/>
        </pc:sldMkLst>
      </pc:sldChg>
      <pc:sldChg chg="del modTransition">
        <pc:chgData name="baloji bhukya" userId="573cc4c6d3a7d475" providerId="LiveId" clId="{3D02FB20-16D4-4772-A1FE-676DADB62D31}" dt="2023-04-09T13:50:28.601" v="328" actId="2696"/>
        <pc:sldMkLst>
          <pc:docMk/>
          <pc:sldMk cId="1007214855" sldId="283"/>
        </pc:sldMkLst>
      </pc:sldChg>
      <pc:sldChg chg="addSp modSp mod modTransition modShow">
        <pc:chgData name="baloji bhukya" userId="573cc4c6d3a7d475" providerId="LiveId" clId="{3D02FB20-16D4-4772-A1FE-676DADB62D31}" dt="2023-04-11T17:24:35.991" v="820" actId="14100"/>
        <pc:sldMkLst>
          <pc:docMk/>
          <pc:sldMk cId="1277494623" sldId="284"/>
        </pc:sldMkLst>
        <pc:spChg chg="mod">
          <ac:chgData name="baloji bhukya" userId="573cc4c6d3a7d475" providerId="LiveId" clId="{3D02FB20-16D4-4772-A1FE-676DADB62D31}" dt="2023-04-09T14:01:54.242" v="686" actId="20577"/>
          <ac:spMkLst>
            <pc:docMk/>
            <pc:sldMk cId="1277494623" sldId="284"/>
            <ac:spMk id="2" creationId="{7F97E326-D1F4-4032-960C-883280F8F723}"/>
          </ac:spMkLst>
        </pc:spChg>
        <pc:picChg chg="add mod">
          <ac:chgData name="baloji bhukya" userId="573cc4c6d3a7d475" providerId="LiveId" clId="{3D02FB20-16D4-4772-A1FE-676DADB62D31}" dt="2023-04-11T17:24:35.991" v="820" actId="14100"/>
          <ac:picMkLst>
            <pc:docMk/>
            <pc:sldMk cId="1277494623" sldId="284"/>
            <ac:picMk id="3" creationId="{BA1E4D7F-DDA6-6971-7174-C28F9AB1BFFF}"/>
          </ac:picMkLst>
        </pc:picChg>
      </pc:sldChg>
      <pc:sldChg chg="new del">
        <pc:chgData name="baloji bhukya" userId="573cc4c6d3a7d475" providerId="LiveId" clId="{3D02FB20-16D4-4772-A1FE-676DADB62D31}" dt="2023-04-09T13:02:35.925" v="25" actId="47"/>
        <pc:sldMkLst>
          <pc:docMk/>
          <pc:sldMk cId="1028000056" sldId="285"/>
        </pc:sldMkLst>
      </pc:sldChg>
      <pc:sldMasterChg chg="modTransition modSldLayout">
        <pc:chgData name="baloji bhukya" userId="573cc4c6d3a7d475" providerId="LiveId" clId="{3D02FB20-16D4-4772-A1FE-676DADB62D31}" dt="2023-04-09T11:36:16.727" v="4"/>
        <pc:sldMasterMkLst>
          <pc:docMk/>
          <pc:sldMasterMk cId="4204424678" sldId="2147483696"/>
        </pc:sldMasterMkLst>
        <pc:sldLayoutChg chg="modTransition">
          <pc:chgData name="baloji bhukya" userId="573cc4c6d3a7d475" providerId="LiveId" clId="{3D02FB20-16D4-4772-A1FE-676DADB62D31}" dt="2023-04-09T11:36:16.727" v="4"/>
          <pc:sldLayoutMkLst>
            <pc:docMk/>
            <pc:sldMasterMk cId="4204424678" sldId="2147483696"/>
            <pc:sldLayoutMk cId="886273247" sldId="2147483697"/>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3509559009" sldId="2147483698"/>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2823692452" sldId="2147483699"/>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16380139" sldId="2147483700"/>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780722430" sldId="2147483701"/>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2196513316" sldId="2147483702"/>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1416524070" sldId="2147483703"/>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4000308104" sldId="2147483704"/>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521003771" sldId="2147483705"/>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1690138580" sldId="2147483706"/>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296499867" sldId="2147483707"/>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2838436525" sldId="2147483708"/>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2409598337" sldId="2147483709"/>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1800913290" sldId="2147483710"/>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2089121101" sldId="2147483711"/>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1890636091" sldId="2147483712"/>
          </pc:sldLayoutMkLst>
        </pc:sldLayoutChg>
        <pc:sldLayoutChg chg="modTransition">
          <pc:chgData name="baloji bhukya" userId="573cc4c6d3a7d475" providerId="LiveId" clId="{3D02FB20-16D4-4772-A1FE-676DADB62D31}" dt="2023-04-09T11:36:16.727" v="4"/>
          <pc:sldLayoutMkLst>
            <pc:docMk/>
            <pc:sldMasterMk cId="4204424678" sldId="2147483696"/>
            <pc:sldLayoutMk cId="3663406286" sldId="2147483713"/>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3:20:44.869"/>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3:20:52.578"/>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52079-6997-47B8-B262-4ED5D2EA2D74}"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86273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90138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649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8436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09598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B83234-995D-4149-8E1E-BC120E9070D5}" type="datetime1">
              <a:rPr lang="en-US" smtClean="0"/>
              <a:t>4/12/2023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00913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B83234-995D-4149-8E1E-BC120E9070D5}" type="datetime1">
              <a:rPr lang="en-US" smtClean="0"/>
              <a:t>4/12/2023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89121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90636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63406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B41ED8-AC2E-4560-8CC9-E6292DDF25B6}"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0955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23692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380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80722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955261-7117-41BB-BB79-8C1909625493}" type="datetime1">
              <a:rPr lang="en-US" smtClean="0"/>
              <a:t>4/12/2023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9651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E204D7-DE7F-414C-8571-0012DE9EFCDB}" type="datetime1">
              <a:rPr lang="en-US" smtClean="0"/>
              <a:t>4/12/2023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16524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E378FF3-85EA-48E5-8D8C-1DB156807E49}" type="datetime1">
              <a:rPr lang="en-US" smtClean="0"/>
              <a:t>4/12/2023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0030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2100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B83234-995D-4149-8E1E-BC120E9070D5}" type="datetime1">
              <a:rPr lang="en-US" smtClean="0"/>
              <a:t>4/12/2023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044246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eminarsonly.com/computer%20science/Smart%20Note%20Taker.php" TargetMode="External"/><Relationship Id="rId7" Type="http://schemas.openxmlformats.org/officeDocument/2006/relationships/hyperlink" Target="http://www.pegatech.com/" TargetMode="External"/><Relationship Id="rId2" Type="http://schemas.openxmlformats.org/officeDocument/2006/relationships/hyperlink" Target="https://www.slideshare.net/mansichauhan33234/smartnotetaker-120306091230phpapp02-41356618" TargetMode="External"/><Relationship Id="rId1" Type="http://schemas.openxmlformats.org/officeDocument/2006/relationships/slideLayout" Target="../slideLayouts/slideLayout2.xml"/><Relationship Id="rId6" Type="http://schemas.openxmlformats.org/officeDocument/2006/relationships/hyperlink" Target="http://www2.smarttech.com/st/enUS/Products/Interactive+Pen+Displays" TargetMode="External"/><Relationship Id="rId5" Type="http://schemas.openxmlformats.org/officeDocument/2006/relationships/hyperlink" Target="http://www.newscientist.com/" TargetMode="External"/><Relationship Id="rId4" Type="http://schemas.openxmlformats.org/officeDocument/2006/relationships/hyperlink" Target="http://www.campus-technology.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ctrTitle"/>
          </p:nvPr>
        </p:nvSpPr>
        <p:spPr>
          <a:xfrm>
            <a:off x="0" y="2762250"/>
            <a:ext cx="12020550" cy="4095749"/>
          </a:xfrm>
          <a:effectLst>
            <a:softEdge rad="152400"/>
          </a:effectLst>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SMART</a:t>
            </a:r>
            <a:r>
              <a:rPr lang="en-US" dirty="0">
                <a:solidFill>
                  <a:schemeClr val="tx1"/>
                </a:solidFill>
              </a:rPr>
              <a:t> NOTE TAKER </a:t>
            </a:r>
            <a:br>
              <a:rPr lang="en-US" dirty="0">
                <a:solidFill>
                  <a:schemeClr val="tx1"/>
                </a:solidFill>
              </a:rPr>
            </a:br>
            <a:br>
              <a:rPr lang="en-US" dirty="0">
                <a:solidFill>
                  <a:schemeClr val="tx1"/>
                </a:solidFill>
              </a:rPr>
            </a:br>
            <a:r>
              <a:rPr lang="en-US" dirty="0">
                <a:solidFill>
                  <a:schemeClr val="tx1"/>
                </a:solidFill>
              </a:rPr>
              <a:t>                                  </a:t>
            </a:r>
            <a:r>
              <a:rPr lang="en-US" sz="5600" dirty="0">
                <a:solidFill>
                  <a:schemeClr val="tx1"/>
                </a:solidFill>
              </a:rPr>
              <a:t>Presented By</a:t>
            </a:r>
            <a:br>
              <a:rPr lang="en-US" dirty="0">
                <a:solidFill>
                  <a:schemeClr val="tx1"/>
                </a:solidFill>
              </a:rPr>
            </a:br>
            <a:r>
              <a:rPr lang="en-US" dirty="0">
                <a:solidFill>
                  <a:schemeClr val="tx1"/>
                </a:solidFill>
              </a:rPr>
              <a:t>                                  </a:t>
            </a:r>
            <a:r>
              <a:rPr lang="en-US" sz="3300" dirty="0">
                <a:solidFill>
                  <a:schemeClr val="tx1"/>
                </a:solidFill>
              </a:rPr>
              <a:t>B . Manichandana</a:t>
            </a:r>
            <a:br>
              <a:rPr lang="en-US" sz="3300" dirty="0">
                <a:solidFill>
                  <a:schemeClr val="tx1"/>
                </a:solidFill>
              </a:rPr>
            </a:br>
            <a:r>
              <a:rPr lang="en-US" sz="3300" dirty="0">
                <a:solidFill>
                  <a:schemeClr val="tx1"/>
                </a:solidFill>
              </a:rPr>
              <a:t>                                                                                  20H51A05N0</a:t>
            </a:r>
            <a:br>
              <a:rPr lang="en-US" sz="3300" dirty="0">
                <a:solidFill>
                  <a:schemeClr val="tx1"/>
                </a:solidFill>
              </a:rPr>
            </a:br>
            <a:r>
              <a:rPr lang="en-US" sz="3300" dirty="0">
                <a:solidFill>
                  <a:schemeClr val="tx1"/>
                </a:solidFill>
              </a:rPr>
              <a:t>                                                                                  CSE-3</a:t>
            </a:r>
            <a:r>
              <a:rPr lang="en-US" sz="3300" baseline="30000" dirty="0">
                <a:solidFill>
                  <a:schemeClr val="tx1"/>
                </a:solidFill>
              </a:rPr>
              <a:t>rd</a:t>
            </a:r>
            <a:r>
              <a:rPr lang="en-US" sz="3300" dirty="0">
                <a:solidFill>
                  <a:schemeClr val="tx1"/>
                </a:solidFill>
              </a:rPr>
              <a:t> Year</a:t>
            </a:r>
            <a:br>
              <a:rPr lang="en-US" dirty="0">
                <a:solidFill>
                  <a:schemeClr val="tx1"/>
                </a:solidFill>
              </a:rPr>
            </a:br>
            <a:endParaRPr lang="en-US" dirty="0">
              <a:solidFill>
                <a:schemeClr val="tx1"/>
              </a:solidFill>
            </a:endParaRPr>
          </a:p>
        </p:txBody>
      </p:sp>
      <p:pic>
        <p:nvPicPr>
          <p:cNvPr id="11" name="Picture 10">
            <a:extLst>
              <a:ext uri="{FF2B5EF4-FFF2-40B4-BE49-F238E27FC236}">
                <a16:creationId xmlns:a16="http://schemas.microsoft.com/office/drawing/2014/main" id="{B510907A-7DDD-CCD7-5F58-37E8EC1DF29E}"/>
              </a:ext>
            </a:extLst>
          </p:cNvPr>
          <p:cNvPicPr>
            <a:picLocks noChangeAspect="1"/>
          </p:cNvPicPr>
          <p:nvPr/>
        </p:nvPicPr>
        <p:blipFill>
          <a:blip r:embed="rId2"/>
          <a:stretch>
            <a:fillRect/>
          </a:stretch>
        </p:blipFill>
        <p:spPr>
          <a:xfrm>
            <a:off x="0" y="3314700"/>
            <a:ext cx="4829175" cy="3543300"/>
          </a:xfrm>
          <a:prstGeom prst="rect">
            <a:avLst/>
          </a:prstGeom>
        </p:spPr>
      </p:pic>
      <p:pic>
        <p:nvPicPr>
          <p:cNvPr id="3" name="Picture 2">
            <a:extLst>
              <a:ext uri="{FF2B5EF4-FFF2-40B4-BE49-F238E27FC236}">
                <a16:creationId xmlns:a16="http://schemas.microsoft.com/office/drawing/2014/main" id="{BA1E4D7F-DDA6-6971-7174-C28F9AB1BFFF}"/>
              </a:ext>
            </a:extLst>
          </p:cNvPr>
          <p:cNvPicPr>
            <a:picLocks noChangeAspect="1"/>
          </p:cNvPicPr>
          <p:nvPr/>
        </p:nvPicPr>
        <p:blipFill>
          <a:blip r:embed="rId3"/>
          <a:stretch>
            <a:fillRect/>
          </a:stretch>
        </p:blipFill>
        <p:spPr>
          <a:xfrm>
            <a:off x="1" y="98612"/>
            <a:ext cx="12191999" cy="833718"/>
          </a:xfrm>
          <a:prstGeom prst="rect">
            <a:avLst/>
          </a:prstGeom>
        </p:spPr>
      </p:pic>
    </p:spTree>
    <p:extLst>
      <p:ext uri="{BB962C8B-B14F-4D97-AF65-F5344CB8AC3E}">
        <p14:creationId xmlns:p14="http://schemas.microsoft.com/office/powerpoint/2010/main" val="12774946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0E37-C3E2-B248-58E8-0078EBE6CC9F}"/>
              </a:ext>
            </a:extLst>
          </p:cNvPr>
          <p:cNvSpPr>
            <a:spLocks noGrp="1"/>
          </p:cNvSpPr>
          <p:nvPr>
            <p:ph type="title"/>
          </p:nvPr>
        </p:nvSpPr>
        <p:spPr>
          <a:xfrm>
            <a:off x="1371600" y="375557"/>
            <a:ext cx="9601200" cy="865414"/>
          </a:xfrm>
        </p:spPr>
        <p:txBody>
          <a:bodyPr/>
          <a:lstStyle/>
          <a:p>
            <a:pPr algn="ctr"/>
            <a:r>
              <a:rPr lang="en-IN" dirty="0"/>
              <a:t>Disadvantage</a:t>
            </a:r>
          </a:p>
        </p:txBody>
      </p:sp>
      <p:sp>
        <p:nvSpPr>
          <p:cNvPr id="3" name="Content Placeholder 2">
            <a:extLst>
              <a:ext uri="{FF2B5EF4-FFF2-40B4-BE49-F238E27FC236}">
                <a16:creationId xmlns:a16="http://schemas.microsoft.com/office/drawing/2014/main" id="{58BAEE0E-8A82-130B-7F8C-D0F3004EF119}"/>
              </a:ext>
            </a:extLst>
          </p:cNvPr>
          <p:cNvSpPr>
            <a:spLocks noGrp="1"/>
          </p:cNvSpPr>
          <p:nvPr>
            <p:ph idx="1"/>
          </p:nvPr>
        </p:nvSpPr>
        <p:spPr>
          <a:xfrm>
            <a:off x="335560" y="1317072"/>
            <a:ext cx="11241397" cy="4740828"/>
          </a:xfrm>
        </p:spPr>
        <p:txBody>
          <a:bodyPr>
            <a:normAutofit/>
          </a:bodyPr>
          <a:lstStyle/>
          <a:p>
            <a:pPr marL="0" marR="0">
              <a:spcBef>
                <a:spcPts val="0"/>
              </a:spcBef>
              <a:spcAft>
                <a:spcPts val="0"/>
              </a:spcAft>
            </a:pPr>
            <a:r>
              <a:rPr lang="en-IN" sz="1800" dirty="0">
                <a:effectLst/>
                <a:latin typeface="Calibri" panose="020F0502020204030204" pitchFamily="34" charset="0"/>
              </a:rPr>
              <a:t>Cost of the pen is very high (50-90$ for 2D pen,2000$ for 3D pen). </a:t>
            </a:r>
          </a:p>
          <a:p>
            <a:pPr>
              <a:spcBef>
                <a:spcPts val="0"/>
              </a:spcBef>
            </a:pPr>
            <a:r>
              <a:rPr lang="en-IN" sz="1800" dirty="0">
                <a:effectLst/>
                <a:latin typeface="Calibri" panose="020F0502020204030204" pitchFamily="34" charset="0"/>
              </a:rPr>
              <a:t> No templates </a:t>
            </a:r>
            <a:r>
              <a:rPr lang="en-IN" sz="1800" dirty="0">
                <a:latin typeface="Calibri" panose="020F0502020204030204" pitchFamily="34" charset="0"/>
              </a:rPr>
              <a:t> </a:t>
            </a:r>
            <a:r>
              <a:rPr lang="en-IN" sz="1800" dirty="0">
                <a:effectLst/>
                <a:latin typeface="Calibri" panose="020F0502020204030204" pitchFamily="34" charset="0"/>
              </a:rPr>
              <a:t>formats available. </a:t>
            </a:r>
          </a:p>
          <a:p>
            <a:pPr marL="0" marR="0">
              <a:spcBef>
                <a:spcPts val="0"/>
              </a:spcBef>
              <a:spcAft>
                <a:spcPts val="0"/>
              </a:spcAft>
            </a:pPr>
            <a:r>
              <a:rPr lang="en-IN" sz="1800" dirty="0">
                <a:effectLst/>
                <a:latin typeface="Calibri" panose="020F0502020204030204" pitchFamily="34" charset="0"/>
              </a:rPr>
              <a:t>Can't drag items to other tabs directly.</a:t>
            </a:r>
          </a:p>
          <a:p>
            <a:pPr marL="0" marR="0">
              <a:spcBef>
                <a:spcPts val="0"/>
              </a:spcBef>
              <a:spcAft>
                <a:spcPts val="0"/>
              </a:spcAft>
            </a:pPr>
            <a:r>
              <a:rPr lang="en-IN" sz="1800" dirty="0">
                <a:effectLst/>
                <a:latin typeface="Calibri" panose="020F0502020204030204" pitchFamily="34" charset="0"/>
              </a:rPr>
              <a:t>Slower processing.</a:t>
            </a:r>
          </a:p>
          <a:p>
            <a:pPr marL="0" marR="0" indent="0">
              <a:spcBef>
                <a:spcPts val="0"/>
              </a:spcBef>
              <a:spcAft>
                <a:spcPts val="0"/>
              </a:spcAft>
              <a:buNone/>
            </a:pPr>
            <a:endParaRPr lang="en-IN" sz="1800" dirty="0">
              <a:effectLst/>
              <a:latin typeface="Calibri" panose="020F0502020204030204" pitchFamily="34" charset="0"/>
            </a:endParaRPr>
          </a:p>
        </p:txBody>
      </p:sp>
      <p:pic>
        <p:nvPicPr>
          <p:cNvPr id="4" name="Picture 3">
            <a:extLst>
              <a:ext uri="{FF2B5EF4-FFF2-40B4-BE49-F238E27FC236}">
                <a16:creationId xmlns:a16="http://schemas.microsoft.com/office/drawing/2014/main" id="{C7D27B3C-66AB-6378-F50E-BE4CDDE4536E}"/>
              </a:ext>
            </a:extLst>
          </p:cNvPr>
          <p:cNvPicPr>
            <a:picLocks noChangeAspect="1"/>
          </p:cNvPicPr>
          <p:nvPr/>
        </p:nvPicPr>
        <p:blipFill>
          <a:blip r:embed="rId2"/>
          <a:stretch>
            <a:fillRect/>
          </a:stretch>
        </p:blipFill>
        <p:spPr>
          <a:xfrm>
            <a:off x="6917987" y="2047875"/>
            <a:ext cx="3828925" cy="2400300"/>
          </a:xfrm>
          <a:prstGeom prst="rect">
            <a:avLst/>
          </a:prstGeom>
        </p:spPr>
      </p:pic>
    </p:spTree>
    <p:extLst>
      <p:ext uri="{BB962C8B-B14F-4D97-AF65-F5344CB8AC3E}">
        <p14:creationId xmlns:p14="http://schemas.microsoft.com/office/powerpoint/2010/main" val="1136894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22D1-7E88-D2FC-AAFD-48BF7044FA44}"/>
              </a:ext>
            </a:extLst>
          </p:cNvPr>
          <p:cNvSpPr>
            <a:spLocks noGrp="1"/>
          </p:cNvSpPr>
          <p:nvPr>
            <p:ph type="title"/>
          </p:nvPr>
        </p:nvSpPr>
        <p:spPr>
          <a:xfrm>
            <a:off x="1371600" y="385894"/>
            <a:ext cx="9534088" cy="889233"/>
          </a:xfrm>
        </p:spPr>
        <p:txBody>
          <a:bodyPr>
            <a:normAutofit/>
          </a:bodyPr>
          <a:lstStyle/>
          <a:p>
            <a:pPr algn="ctr"/>
            <a:r>
              <a:rPr lang="en-IN" sz="5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B8264B9-A9EE-408E-EFCC-6743D2FE1075}"/>
              </a:ext>
            </a:extLst>
          </p:cNvPr>
          <p:cNvSpPr>
            <a:spLocks noGrp="1"/>
          </p:cNvSpPr>
          <p:nvPr>
            <p:ph idx="1"/>
          </p:nvPr>
        </p:nvSpPr>
        <p:spPr>
          <a:xfrm>
            <a:off x="293616" y="1275127"/>
            <a:ext cx="4991448" cy="4261608"/>
          </a:xfrm>
        </p:spPr>
        <p:txBody>
          <a:bodyPr/>
          <a:lstStyle/>
          <a:p>
            <a:pPr marL="0" marR="0">
              <a:spcBef>
                <a:spcPts val="0"/>
              </a:spcBef>
              <a:spcAft>
                <a:spcPts val="0"/>
              </a:spcAft>
            </a:pPr>
            <a:r>
              <a:rPr lang="en-IN" sz="1800" dirty="0">
                <a:latin typeface="Calibri" panose="020F0502020204030204" pitchFamily="34" charset="0"/>
              </a:rPr>
              <a:t>From this </a:t>
            </a:r>
            <a:r>
              <a:rPr lang="en-IN" sz="1800" dirty="0">
                <a:effectLst/>
                <a:latin typeface="Calibri" panose="020F0502020204030204" pitchFamily="34" charset="0"/>
              </a:rPr>
              <a:t> we can conclude that our product has many advantages over digital pen and note taker , since the smart note taker is a device that can store visual recordings and thus can be used widely.</a:t>
            </a:r>
          </a:p>
        </p:txBody>
      </p:sp>
      <p:pic>
        <p:nvPicPr>
          <p:cNvPr id="7" name="Picture 6">
            <a:extLst>
              <a:ext uri="{FF2B5EF4-FFF2-40B4-BE49-F238E27FC236}">
                <a16:creationId xmlns:a16="http://schemas.microsoft.com/office/drawing/2014/main" id="{80930C5B-3260-0973-BBD1-1175B67D7F08}"/>
              </a:ext>
            </a:extLst>
          </p:cNvPr>
          <p:cNvPicPr>
            <a:picLocks noChangeAspect="1"/>
          </p:cNvPicPr>
          <p:nvPr/>
        </p:nvPicPr>
        <p:blipFill>
          <a:blip r:embed="rId2"/>
          <a:stretch>
            <a:fillRect/>
          </a:stretch>
        </p:blipFill>
        <p:spPr>
          <a:xfrm>
            <a:off x="6096000" y="1367406"/>
            <a:ext cx="4514850" cy="4495800"/>
          </a:xfrm>
          <a:prstGeom prst="rect">
            <a:avLst/>
          </a:prstGeom>
          <a:effectLst>
            <a:glow rad="127000">
              <a:schemeClr val="accent5">
                <a:lumMod val="75000"/>
              </a:schemeClr>
            </a:glow>
            <a:softEdge rad="0"/>
          </a:effectLst>
        </p:spPr>
      </p:pic>
      <p:pic>
        <p:nvPicPr>
          <p:cNvPr id="11" name="Picture 10">
            <a:extLst>
              <a:ext uri="{FF2B5EF4-FFF2-40B4-BE49-F238E27FC236}">
                <a16:creationId xmlns:a16="http://schemas.microsoft.com/office/drawing/2014/main" id="{C16F9F7F-C608-A13A-5342-3498225BE66E}"/>
              </a:ext>
            </a:extLst>
          </p:cNvPr>
          <p:cNvPicPr>
            <a:picLocks noChangeAspect="1"/>
          </p:cNvPicPr>
          <p:nvPr/>
        </p:nvPicPr>
        <p:blipFill>
          <a:blip r:embed="rId3"/>
          <a:stretch>
            <a:fillRect/>
          </a:stretch>
        </p:blipFill>
        <p:spPr>
          <a:xfrm>
            <a:off x="-1" y="3429000"/>
            <a:ext cx="5677153" cy="3429000"/>
          </a:xfrm>
          <a:prstGeom prst="rect">
            <a:avLst/>
          </a:prstGeom>
          <a:effectLst>
            <a:softEdge rad="1270000"/>
          </a:effectLst>
        </p:spPr>
      </p:pic>
    </p:spTree>
    <p:extLst>
      <p:ext uri="{BB962C8B-B14F-4D97-AF65-F5344CB8AC3E}">
        <p14:creationId xmlns:p14="http://schemas.microsoft.com/office/powerpoint/2010/main" val="379567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A76E-3E18-9800-2ACC-6F5A46E3C79B}"/>
              </a:ext>
            </a:extLst>
          </p:cNvPr>
          <p:cNvSpPr>
            <a:spLocks noGrp="1"/>
          </p:cNvSpPr>
          <p:nvPr>
            <p:ph type="title"/>
          </p:nvPr>
        </p:nvSpPr>
        <p:spPr>
          <a:xfrm>
            <a:off x="1371600" y="685800"/>
            <a:ext cx="9601200" cy="933275"/>
          </a:xfrm>
        </p:spPr>
        <p:txBody>
          <a:bodyPr>
            <a:normAutofit/>
          </a:bodyPr>
          <a:lstStyle/>
          <a:p>
            <a:pPr algn="ctr"/>
            <a:r>
              <a:rPr lang="en-IN" sz="50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440D4323-6A15-08B3-EE19-4BB1A13C05F6}"/>
              </a:ext>
            </a:extLst>
          </p:cNvPr>
          <p:cNvSpPr>
            <a:spLocks noGrp="1"/>
          </p:cNvSpPr>
          <p:nvPr>
            <p:ph idx="1"/>
          </p:nvPr>
        </p:nvSpPr>
        <p:spPr>
          <a:xfrm>
            <a:off x="486561" y="1702965"/>
            <a:ext cx="10486239" cy="4164435"/>
          </a:xfrm>
        </p:spPr>
        <p:txBody>
          <a:bodyPr/>
          <a:lstStyle/>
          <a:p>
            <a:r>
              <a:rPr lang="en-IN" sz="1800" i="1" dirty="0">
                <a:solidFill>
                  <a:srgbClr val="595959"/>
                </a:solidFill>
                <a:effectLst/>
                <a:latin typeface="Calibri" panose="020F0502020204030204" pitchFamily="34" charset="0"/>
                <a:hlinkClick r:id="rId2"/>
              </a:rPr>
              <a:t>https://www.slideshare.net/mansichauhan33234/smartnotetaker-120306091230phpapp02-41356618</a:t>
            </a:r>
            <a:r>
              <a:rPr lang="en-IN" sz="1800" i="1" dirty="0">
                <a:solidFill>
                  <a:srgbClr val="595959"/>
                </a:solidFill>
                <a:effectLst/>
                <a:latin typeface="Calibri" panose="020F0502020204030204" pitchFamily="34" charset="0"/>
              </a:rPr>
              <a:t>&gt; </a:t>
            </a:r>
          </a:p>
          <a:p>
            <a:r>
              <a:rPr lang="en-IN" sz="1800" i="1" dirty="0">
                <a:solidFill>
                  <a:srgbClr val="595959"/>
                </a:solidFill>
                <a:effectLst/>
                <a:latin typeface="Calibri" panose="020F0502020204030204" pitchFamily="34" charset="0"/>
                <a:hlinkClick r:id="rId3"/>
              </a:rPr>
              <a:t>https://www.seminarsonly.com/computer%20science/Smart%20Note%20Taker.php</a:t>
            </a:r>
            <a:endParaRPr lang="en-IN" sz="1800" i="1" dirty="0">
              <a:solidFill>
                <a:srgbClr val="595959"/>
              </a:solidFill>
              <a:latin typeface="Calibri" panose="020F0502020204030204" pitchFamily="34" charset="0"/>
            </a:endParaRPr>
          </a:p>
          <a:p>
            <a:r>
              <a:rPr lang="en-IN" sz="1800" dirty="0">
                <a:solidFill>
                  <a:srgbClr val="3B3835"/>
                </a:solidFill>
                <a:effectLst/>
                <a:latin typeface="Source Sans Pro" panose="020B0503030403020204" pitchFamily="34" charset="0"/>
                <a:hlinkClick r:id="rId4"/>
              </a:rPr>
              <a:t>http://www.campus-technology.com</a:t>
            </a:r>
            <a:endParaRPr lang="en-IN" sz="1800" i="1" dirty="0">
              <a:solidFill>
                <a:srgbClr val="595959"/>
              </a:solidFill>
              <a:effectLst/>
              <a:latin typeface="Calibri" panose="020F0502020204030204" pitchFamily="34" charset="0"/>
            </a:endParaRPr>
          </a:p>
          <a:p>
            <a:r>
              <a:rPr lang="en-IN" sz="1800" dirty="0">
                <a:solidFill>
                  <a:srgbClr val="3B3835"/>
                </a:solidFill>
                <a:effectLst/>
                <a:latin typeface="Source Sans Pro" panose="020B0503030403020204" pitchFamily="34" charset="0"/>
              </a:rPr>
              <a:t> </a:t>
            </a:r>
            <a:r>
              <a:rPr lang="en-IN" sz="1800" dirty="0">
                <a:solidFill>
                  <a:srgbClr val="3B3835"/>
                </a:solidFill>
                <a:effectLst/>
                <a:latin typeface="Source Sans Pro" panose="020B0503030403020204" pitchFamily="34" charset="0"/>
                <a:hlinkClick r:id="rId5"/>
              </a:rPr>
              <a:t>http://www.newscientist.com</a:t>
            </a:r>
            <a:endParaRPr lang="en-IN" sz="1800" dirty="0">
              <a:solidFill>
                <a:srgbClr val="3B3835"/>
              </a:solidFill>
              <a:effectLst/>
              <a:latin typeface="Source Sans Pro" panose="020B0503030403020204" pitchFamily="34" charset="0"/>
            </a:endParaRPr>
          </a:p>
          <a:p>
            <a:r>
              <a:rPr lang="en-IN" sz="1800" dirty="0">
                <a:solidFill>
                  <a:srgbClr val="3B3835"/>
                </a:solidFill>
                <a:effectLst/>
                <a:latin typeface="Source Sans Pro" panose="020B0503030403020204" pitchFamily="34" charset="0"/>
                <a:hlinkClick r:id="rId6"/>
              </a:rPr>
              <a:t>http://www2.smarttech.com/st/enUS/Products/Interactive+Pen+Displays</a:t>
            </a:r>
            <a:endParaRPr lang="en-IN" sz="1800" dirty="0">
              <a:solidFill>
                <a:srgbClr val="3B3835"/>
              </a:solidFill>
              <a:latin typeface="Source Sans Pro" panose="020B0503030403020204" pitchFamily="34" charset="0"/>
            </a:endParaRPr>
          </a:p>
          <a:p>
            <a:r>
              <a:rPr lang="en-IN" sz="1800" dirty="0">
                <a:solidFill>
                  <a:srgbClr val="3B3835"/>
                </a:solidFill>
                <a:effectLst/>
                <a:latin typeface="Source Sans Pro" panose="020B0503030403020204" pitchFamily="34" charset="0"/>
                <a:hlinkClick r:id="rId7"/>
              </a:rPr>
              <a:t>http://www.pegatech.com</a:t>
            </a:r>
            <a:endParaRPr lang="en-IN" sz="1800" i="1" dirty="0">
              <a:solidFill>
                <a:srgbClr val="595959"/>
              </a:solidFill>
              <a:latin typeface="Calibri" panose="020F0502020204030204" pitchFamily="34" charset="0"/>
            </a:endParaRPr>
          </a:p>
        </p:txBody>
      </p:sp>
    </p:spTree>
    <p:extLst>
      <p:ext uri="{BB962C8B-B14F-4D97-AF65-F5344CB8AC3E}">
        <p14:creationId xmlns:p14="http://schemas.microsoft.com/office/powerpoint/2010/main" val="197752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B8CE9-8275-2177-E07D-3B6333AD189E}"/>
              </a:ext>
            </a:extLst>
          </p:cNvPr>
          <p:cNvSpPr>
            <a:spLocks noGrp="1"/>
          </p:cNvSpPr>
          <p:nvPr>
            <p:ph type="title"/>
          </p:nvPr>
        </p:nvSpPr>
        <p:spPr>
          <a:xfrm>
            <a:off x="1702340" y="2198451"/>
            <a:ext cx="8278273" cy="2578929"/>
          </a:xfrm>
        </p:spPr>
        <p:txBody>
          <a:bodyPr/>
          <a:lstStyle/>
          <a:p>
            <a:r>
              <a:rPr lang="en-IN" dirty="0"/>
              <a:t>THANK YOU</a:t>
            </a:r>
          </a:p>
        </p:txBody>
      </p:sp>
      <p:pic>
        <p:nvPicPr>
          <p:cNvPr id="8" name="Picture 7">
            <a:extLst>
              <a:ext uri="{FF2B5EF4-FFF2-40B4-BE49-F238E27FC236}">
                <a16:creationId xmlns:a16="http://schemas.microsoft.com/office/drawing/2014/main" id="{E2015816-783D-DF44-FF29-94BB24A75DB4}"/>
              </a:ext>
            </a:extLst>
          </p:cNvPr>
          <p:cNvPicPr>
            <a:picLocks noChangeAspect="1"/>
          </p:cNvPicPr>
          <p:nvPr/>
        </p:nvPicPr>
        <p:blipFill>
          <a:blip r:embed="rId2"/>
          <a:stretch>
            <a:fillRect/>
          </a:stretch>
        </p:blipFill>
        <p:spPr>
          <a:xfrm>
            <a:off x="0" y="5525"/>
            <a:ext cx="11943449" cy="3661600"/>
          </a:xfrm>
          <a:prstGeom prst="rect">
            <a:avLst/>
          </a:prstGeom>
          <a:effectLst>
            <a:glow rad="127000">
              <a:schemeClr val="tx1">
                <a:lumMod val="85000"/>
                <a:alpha val="0"/>
              </a:schemeClr>
            </a:glow>
            <a:outerShdw blurRad="50800" dist="50800" dir="5400000" algn="ctr" rotWithShape="0">
              <a:srgbClr val="000000"/>
            </a:outerShdw>
            <a:reflection stA="0" endPos="65000" dist="50800" dir="5400000" sy="-100000" algn="bl" rotWithShape="0"/>
            <a:softEdge rad="1270000"/>
          </a:effectLst>
        </p:spPr>
      </p:pic>
    </p:spTree>
    <p:extLst>
      <p:ext uri="{BB962C8B-B14F-4D97-AF65-F5344CB8AC3E}">
        <p14:creationId xmlns:p14="http://schemas.microsoft.com/office/powerpoint/2010/main" val="430082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21D9-EE4C-8A71-54AC-078C502A3496}"/>
              </a:ext>
            </a:extLst>
          </p:cNvPr>
          <p:cNvSpPr>
            <a:spLocks noGrp="1"/>
          </p:cNvSpPr>
          <p:nvPr>
            <p:ph type="title" idx="4294967295"/>
          </p:nvPr>
        </p:nvSpPr>
        <p:spPr>
          <a:xfrm>
            <a:off x="2590800" y="685800"/>
            <a:ext cx="9601200" cy="1485900"/>
          </a:xfrm>
        </p:spPr>
        <p:txBody>
          <a:bodyPr/>
          <a:lstStyle/>
          <a:p>
            <a:r>
              <a:rPr lang="en-IN" sz="5500" dirty="0">
                <a:latin typeface="Times New Roman" panose="02020603050405020304" pitchFamily="18" charset="0"/>
                <a:cs typeface="Times New Roman" panose="02020603050405020304" pitchFamily="18" charset="0"/>
              </a:rPr>
              <a:t>CONTENT</a:t>
            </a:r>
            <a:r>
              <a:rPr lang="en-IN" dirty="0"/>
              <a:t>:</a:t>
            </a:r>
          </a:p>
        </p:txBody>
      </p:sp>
      <p:sp>
        <p:nvSpPr>
          <p:cNvPr id="3" name="Content Placeholder 2">
            <a:extLst>
              <a:ext uri="{FF2B5EF4-FFF2-40B4-BE49-F238E27FC236}">
                <a16:creationId xmlns:a16="http://schemas.microsoft.com/office/drawing/2014/main" id="{7F50CF56-7075-C041-F2CF-ED22737C64CD}"/>
              </a:ext>
            </a:extLst>
          </p:cNvPr>
          <p:cNvSpPr>
            <a:spLocks noGrp="1"/>
          </p:cNvSpPr>
          <p:nvPr>
            <p:ph idx="4294967295"/>
          </p:nvPr>
        </p:nvSpPr>
        <p:spPr>
          <a:xfrm>
            <a:off x="2590800" y="1677988"/>
            <a:ext cx="9601200" cy="4189412"/>
          </a:xfrm>
        </p:spPr>
        <p:txBody>
          <a:bodyPr>
            <a:no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Features</a:t>
            </a:r>
          </a:p>
          <a:p>
            <a:r>
              <a:rPr lang="en-IN" dirty="0">
                <a:latin typeface="Times New Roman" panose="02020603050405020304" pitchFamily="18" charset="0"/>
                <a:cs typeface="Times New Roman" panose="02020603050405020304" pitchFamily="18" charset="0"/>
              </a:rPr>
              <a:t>Construction</a:t>
            </a:r>
          </a:p>
          <a:p>
            <a:r>
              <a:rPr lang="en-IN" dirty="0">
                <a:latin typeface="Times New Roman" panose="02020603050405020304" pitchFamily="18" charset="0"/>
                <a:cs typeface="Times New Roman" panose="02020603050405020304" pitchFamily="18" charset="0"/>
              </a:rPr>
              <a:t>Working process</a:t>
            </a:r>
          </a:p>
          <a:p>
            <a:r>
              <a:rPr lang="en-IN" dirty="0">
                <a:latin typeface="Times New Roman" panose="02020603050405020304" pitchFamily="18" charset="0"/>
                <a:cs typeface="Times New Roman" panose="02020603050405020304" pitchFamily="18" charset="0"/>
              </a:rPr>
              <a:t>Advantage</a:t>
            </a:r>
          </a:p>
          <a:p>
            <a:r>
              <a:rPr lang="en-IN" dirty="0">
                <a:latin typeface="Times New Roman" panose="02020603050405020304" pitchFamily="18" charset="0"/>
                <a:cs typeface="Times New Roman" panose="02020603050405020304" pitchFamily="18" charset="0"/>
              </a:rPr>
              <a:t>Disadvantage</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 </a:t>
            </a:r>
          </a:p>
        </p:txBody>
      </p:sp>
      <p:pic>
        <p:nvPicPr>
          <p:cNvPr id="5" name="Picture 4">
            <a:extLst>
              <a:ext uri="{FF2B5EF4-FFF2-40B4-BE49-F238E27FC236}">
                <a16:creationId xmlns:a16="http://schemas.microsoft.com/office/drawing/2014/main" id="{7287961E-19A9-E285-1CBE-8BAAF05231AD}"/>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75000"/>
                    </a14:imgEffect>
                    <a14:imgEffect>
                      <a14:brightnessContrast bright="20000" contrast="20000"/>
                    </a14:imgEffect>
                  </a14:imgLayer>
                </a14:imgProps>
              </a:ext>
            </a:extLst>
          </a:blip>
          <a:stretch>
            <a:fillRect/>
          </a:stretch>
        </p:blipFill>
        <p:spPr>
          <a:xfrm>
            <a:off x="6838544" y="1361872"/>
            <a:ext cx="5353455" cy="4189412"/>
          </a:xfrm>
          <a:prstGeom prst="rect">
            <a:avLst/>
          </a:prstGeom>
          <a:effectLst>
            <a:softEdge rad="0"/>
          </a:effectLst>
        </p:spPr>
      </p:pic>
    </p:spTree>
    <p:extLst>
      <p:ext uri="{BB962C8B-B14F-4D97-AF65-F5344CB8AC3E}">
        <p14:creationId xmlns:p14="http://schemas.microsoft.com/office/powerpoint/2010/main" val="130205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9493-29B9-A884-6C7A-30ECE4959AF5}"/>
              </a:ext>
            </a:extLst>
          </p:cNvPr>
          <p:cNvSpPr>
            <a:spLocks noGrp="1"/>
          </p:cNvSpPr>
          <p:nvPr>
            <p:ph type="title"/>
          </p:nvPr>
        </p:nvSpPr>
        <p:spPr>
          <a:xfrm>
            <a:off x="116731" y="126460"/>
            <a:ext cx="11177081" cy="778212"/>
          </a:xfrm>
        </p:spPr>
        <p:txBody>
          <a:bodyPr>
            <a:normAutofit fontScale="90000"/>
          </a:bodyPr>
          <a:lstStyle/>
          <a:p>
            <a:pPr algn="ctr"/>
            <a:r>
              <a:rPr lang="en-IN" sz="5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CFC25B2-9B93-1617-5FD5-840A6C5CBB07}"/>
              </a:ext>
            </a:extLst>
          </p:cNvPr>
          <p:cNvSpPr>
            <a:spLocks noGrp="1"/>
          </p:cNvSpPr>
          <p:nvPr>
            <p:ph idx="1"/>
          </p:nvPr>
        </p:nvSpPr>
        <p:spPr>
          <a:xfrm>
            <a:off x="496111" y="1070043"/>
            <a:ext cx="11322995" cy="4797357"/>
          </a:xfrm>
        </p:spPr>
        <p:txBody>
          <a:bodyPr>
            <a:normAutofit/>
          </a:bodyPr>
          <a:lstStyle/>
          <a:p>
            <a:pPr>
              <a:spcBef>
                <a:spcPts val="0"/>
              </a:spcBef>
              <a:spcAft>
                <a:spcPts val="0"/>
              </a:spcAft>
            </a:pPr>
            <a:r>
              <a:rPr lang="en-IN" sz="2200" dirty="0">
                <a:effectLst/>
                <a:latin typeface="Times New Roman" panose="02020603050405020304" pitchFamily="18" charset="0"/>
                <a:cs typeface="Times New Roman" panose="02020603050405020304" pitchFamily="18" charset="0"/>
              </a:rPr>
              <a:t> Smart note taker is one of useful product which can satisfy the needs of people in today’s technological and fast life.</a:t>
            </a:r>
          </a:p>
          <a:p>
            <a:pPr marL="0" marR="0">
              <a:spcBef>
                <a:spcPts val="0"/>
              </a:spcBef>
              <a:spcAft>
                <a:spcPts val="0"/>
              </a:spcAft>
            </a:pPr>
            <a:r>
              <a:rPr lang="en-IN" sz="2200" dirty="0">
                <a:latin typeface="Times New Roman" panose="02020603050405020304" pitchFamily="18" charset="0"/>
                <a:cs typeface="Times New Roman" panose="02020603050405020304" pitchFamily="18" charset="0"/>
              </a:rPr>
              <a:t>It</a:t>
            </a:r>
            <a:r>
              <a:rPr lang="en-IN" sz="2200" dirty="0">
                <a:effectLst/>
                <a:latin typeface="Times New Roman" panose="02020603050405020304" pitchFamily="18" charset="0"/>
                <a:cs typeface="Times New Roman" panose="02020603050405020304" pitchFamily="18" charset="0"/>
              </a:rPr>
              <a:t>  is a pen that provides taking fast and easy notes to people who are busy one’s self with something.</a:t>
            </a:r>
          </a:p>
          <a:p>
            <a:pPr marL="0" marR="0">
              <a:spcBef>
                <a:spcPts val="0"/>
              </a:spcBef>
              <a:spcAft>
                <a:spcPts val="0"/>
              </a:spcAft>
            </a:pPr>
            <a:r>
              <a:rPr lang="en-IN" sz="2200" dirty="0">
                <a:effectLst/>
                <a:latin typeface="Times New Roman" panose="02020603050405020304" pitchFamily="18" charset="0"/>
                <a:cs typeface="Times New Roman" panose="02020603050405020304" pitchFamily="18" charset="0"/>
              </a:rPr>
              <a:t>The written notes will be stored in the memory chip of the pen and will be able to read in digital medium after the job is done. </a:t>
            </a:r>
          </a:p>
          <a:p>
            <a:pPr marL="0" marR="0">
              <a:spcBef>
                <a:spcPts val="0"/>
              </a:spcBef>
              <a:spcAft>
                <a:spcPts val="0"/>
              </a:spcAft>
            </a:pPr>
            <a:r>
              <a:rPr lang="en-IN" sz="2200" dirty="0">
                <a:effectLst/>
                <a:latin typeface="Times New Roman" panose="02020603050405020304" pitchFamily="18" charset="0"/>
                <a:cs typeface="Times New Roman" panose="02020603050405020304" pitchFamily="18" charset="0"/>
              </a:rPr>
              <a:t>Note taking is more essential component for educational and professional career .</a:t>
            </a:r>
          </a:p>
          <a:p>
            <a:pPr marL="0" marR="0">
              <a:spcBef>
                <a:spcPts val="0"/>
              </a:spcBef>
              <a:spcAft>
                <a:spcPts val="0"/>
              </a:spcAft>
            </a:pPr>
            <a:r>
              <a:rPr lang="en-IN" sz="2200" dirty="0">
                <a:effectLst/>
                <a:latin typeface="Times New Roman" panose="02020603050405020304" pitchFamily="18" charset="0"/>
                <a:cs typeface="Times New Roman" panose="02020603050405020304" pitchFamily="18" charset="0"/>
              </a:rPr>
              <a:t>The Smart Note Taker is good and helpful for the blind who can’t see but can think and write freely.</a:t>
            </a:r>
          </a:p>
          <a:p>
            <a:pPr marL="0" marR="0">
              <a:spcBef>
                <a:spcPts val="0"/>
              </a:spcBef>
              <a:spcAft>
                <a:spcPts val="0"/>
              </a:spcAft>
            </a:pPr>
            <a:r>
              <a:rPr lang="en-IN" sz="2200" dirty="0">
                <a:effectLst/>
                <a:latin typeface="Times New Roman" panose="02020603050405020304" pitchFamily="18" charset="0"/>
                <a:cs typeface="Times New Roman" panose="02020603050405020304" pitchFamily="18" charset="0"/>
              </a:rPr>
              <a:t>It is also useful especially for the instructors during their presentations. The instructors may not want to present the lecture on the board</a:t>
            </a:r>
          </a:p>
          <a:p>
            <a:pPr marL="0" marR="0">
              <a:spcBef>
                <a:spcPts val="0"/>
              </a:spcBef>
              <a:spcAft>
                <a:spcPts val="0"/>
              </a:spcAft>
            </a:pPr>
            <a:r>
              <a:rPr lang="en-IN" sz="2200" dirty="0">
                <a:effectLst/>
                <a:latin typeface="Times New Roman" panose="02020603050405020304" pitchFamily="18" charset="0"/>
                <a:cs typeface="Times New Roman" panose="02020603050405020304" pitchFamily="18" charset="0"/>
              </a:rPr>
              <a:t>The product can also sense 3</a:t>
            </a:r>
            <a:r>
              <a:rPr lang="en-IN" sz="2200" dirty="0">
                <a:latin typeface="Times New Roman" panose="02020603050405020304" pitchFamily="18" charset="0"/>
                <a:cs typeface="Times New Roman" panose="02020603050405020304" pitchFamily="18" charset="0"/>
              </a:rPr>
              <a:t>D shapes a</a:t>
            </a:r>
            <a:r>
              <a:rPr lang="en-IN" sz="2200" dirty="0">
                <a:effectLst/>
                <a:latin typeface="Times New Roman" panose="02020603050405020304" pitchFamily="18" charset="0"/>
                <a:cs typeface="Times New Roman" panose="02020603050405020304" pitchFamily="18" charset="0"/>
              </a:rPr>
              <a:t>nd motions that the user tries to draw. The</a:t>
            </a:r>
            <a:r>
              <a:rPr lang="en-IN" sz="2200" dirty="0">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sensed information will be processed and transferred to the memory chip and then will be monitored on the display device.</a:t>
            </a:r>
          </a:p>
          <a:p>
            <a:pPr marL="0" marR="0" indent="0">
              <a:spcBef>
                <a:spcPts val="0"/>
              </a:spcBef>
              <a:spcAft>
                <a:spcPts val="0"/>
              </a:spcAft>
              <a:buNone/>
            </a:pPr>
            <a:endParaRPr lang="en-IN" sz="2400" dirty="0">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endParaRPr lang="en-IN" sz="1800" dirty="0">
              <a:effectLst/>
              <a:latin typeface="Calibri" panose="020F0502020204030204" pitchFamily="34" charset="0"/>
            </a:endParaRPr>
          </a:p>
          <a:p>
            <a:pPr marL="0" marR="0">
              <a:spcBef>
                <a:spcPts val="0"/>
              </a:spcBef>
              <a:spcAft>
                <a:spcPts val="0"/>
              </a:spcAft>
            </a:pPr>
            <a:endParaRPr lang="en-IN" sz="1800" dirty="0">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900916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A1B3-AF2B-874A-91D1-9BBE55DA8857}"/>
              </a:ext>
            </a:extLst>
          </p:cNvPr>
          <p:cNvSpPr>
            <a:spLocks noGrp="1"/>
          </p:cNvSpPr>
          <p:nvPr>
            <p:ph type="title"/>
          </p:nvPr>
        </p:nvSpPr>
        <p:spPr>
          <a:xfrm>
            <a:off x="1371600" y="252919"/>
            <a:ext cx="9542834" cy="992221"/>
          </a:xfrm>
        </p:spPr>
        <p:txBody>
          <a:bodyPr>
            <a:normAutofit/>
          </a:bodyPr>
          <a:lstStyle/>
          <a:p>
            <a:pPr algn="ctr"/>
            <a:r>
              <a:rPr lang="en-IN" sz="5000" dirty="0">
                <a:effectLst/>
                <a:latin typeface="Times New Roman" panose="02020603050405020304" pitchFamily="18" charset="0"/>
                <a:cs typeface="Times New Roman" panose="02020603050405020304" pitchFamily="18" charset="0"/>
              </a:rPr>
              <a:t>Features</a:t>
            </a:r>
            <a:r>
              <a:rPr lang="en-IN" sz="1800" dirty="0">
                <a:effectLst/>
                <a:latin typeface="Times New Roman" panose="02020603050405020304" pitchFamily="18" charset="0"/>
                <a:cs typeface="Times New Roman" panose="02020603050405020304" pitchFamily="18" charset="0"/>
              </a:rPr>
              <a:t> </a:t>
            </a:r>
            <a:endParaRPr lang="en-IN" sz="5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D41C01-BBD1-2AEA-FAEF-E2257E536500}"/>
              </a:ext>
            </a:extLst>
          </p:cNvPr>
          <p:cNvSpPr>
            <a:spLocks noGrp="1"/>
          </p:cNvSpPr>
          <p:nvPr>
            <p:ph idx="1"/>
          </p:nvPr>
        </p:nvSpPr>
        <p:spPr>
          <a:xfrm>
            <a:off x="359923" y="1157591"/>
            <a:ext cx="11653737" cy="4863830"/>
          </a:xfrm>
        </p:spPr>
        <p:txBody>
          <a:bodyPr/>
          <a:lstStyle/>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The SNT is good and helpful for blinds who can think and write freely.</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It is also useful for instructors in presentations . if the instructors may not want to present the lecture in front of board. </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The drawn figure can be processed and directly sent to the server computer.</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The server computer then can </a:t>
            </a:r>
            <a:r>
              <a:rPr lang="en-IN" dirty="0">
                <a:latin typeface="Times New Roman" panose="02020603050405020304" pitchFamily="18" charset="0"/>
                <a:cs typeface="Times New Roman" panose="02020603050405020304" pitchFamily="18" charset="0"/>
              </a:rPr>
              <a:t>processed and transform </a:t>
            </a:r>
            <a:r>
              <a:rPr lang="en-IN" dirty="0">
                <a:effectLst/>
                <a:latin typeface="Times New Roman" panose="02020603050405020304" pitchFamily="18" charset="0"/>
                <a:cs typeface="Times New Roman" panose="02020603050405020304" pitchFamily="18" charset="0"/>
              </a:rPr>
              <a:t> the drawn shape through network to all of the computers. </a:t>
            </a:r>
          </a:p>
          <a:p>
            <a:pPr>
              <a:spcBef>
                <a:spcPts val="0"/>
              </a:spcBef>
              <a:spcAft>
                <a:spcPts val="0"/>
              </a:spcAft>
            </a:pPr>
            <a:r>
              <a:rPr lang="en-IN" dirty="0">
                <a:effectLst/>
                <a:latin typeface="Times New Roman" panose="02020603050405020304" pitchFamily="18" charset="0"/>
                <a:cs typeface="Times New Roman" panose="02020603050405020304" pitchFamily="18" charset="0"/>
              </a:rPr>
              <a:t>By this way lectures are aimed to be more efficient and fun. </a:t>
            </a:r>
          </a:p>
          <a:p>
            <a:pPr>
              <a:spcBef>
                <a:spcPts val="0"/>
              </a:spcBef>
              <a:spcAft>
                <a:spcPts val="0"/>
              </a:spcAft>
            </a:pPr>
            <a:r>
              <a:rPr lang="en-IN"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It uses java software.</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 It recognizes up to 22 languages :English-Canada , English-US , germen , simplified Chinese , traditional Chinese , Danish , Spanish , French , Greek , Italian , Japanese , Dutch, Portuguese , Russian , Swedish etc.</a:t>
            </a:r>
          </a:p>
        </p:txBody>
      </p:sp>
    </p:spTree>
    <p:extLst>
      <p:ext uri="{BB962C8B-B14F-4D97-AF65-F5344CB8AC3E}">
        <p14:creationId xmlns:p14="http://schemas.microsoft.com/office/powerpoint/2010/main" val="4011335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D5E8-83E5-F12B-CD66-F8FC04CD759E}"/>
              </a:ext>
            </a:extLst>
          </p:cNvPr>
          <p:cNvSpPr>
            <a:spLocks noGrp="1"/>
          </p:cNvSpPr>
          <p:nvPr>
            <p:ph type="title"/>
          </p:nvPr>
        </p:nvSpPr>
        <p:spPr>
          <a:xfrm>
            <a:off x="1371600" y="282102"/>
            <a:ext cx="9601200" cy="894945"/>
          </a:xfrm>
        </p:spPr>
        <p:txBody>
          <a:bodyPr>
            <a:normAutofit/>
          </a:bodyPr>
          <a:lstStyle/>
          <a:p>
            <a:pPr algn="ctr"/>
            <a:r>
              <a:rPr lang="en-IN" sz="5000" dirty="0">
                <a:latin typeface="Times New Roman" panose="02020603050405020304" pitchFamily="18" charset="0"/>
                <a:cs typeface="Times New Roman" panose="02020603050405020304" pitchFamily="18" charset="0"/>
              </a:rPr>
              <a:t>Construction</a:t>
            </a:r>
          </a:p>
        </p:txBody>
      </p:sp>
      <p:sp>
        <p:nvSpPr>
          <p:cNvPr id="3" name="Content Placeholder 2">
            <a:extLst>
              <a:ext uri="{FF2B5EF4-FFF2-40B4-BE49-F238E27FC236}">
                <a16:creationId xmlns:a16="http://schemas.microsoft.com/office/drawing/2014/main" id="{15B406E5-D82F-C40C-2CFB-ECFFC7CDEE53}"/>
              </a:ext>
            </a:extLst>
          </p:cNvPr>
          <p:cNvSpPr>
            <a:spLocks noGrp="1"/>
          </p:cNvSpPr>
          <p:nvPr>
            <p:ph idx="1"/>
          </p:nvPr>
        </p:nvSpPr>
        <p:spPr>
          <a:xfrm>
            <a:off x="194553" y="1264595"/>
            <a:ext cx="11439729" cy="4593077"/>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             </a:t>
            </a:r>
          </a:p>
          <a:p>
            <a:pPr marL="0" indent="0">
              <a:buNone/>
            </a:pPr>
            <a:r>
              <a:rPr lang="en-IN" sz="3000" b="1" dirty="0">
                <a:latin typeface="Times New Roman" panose="02020603050405020304" pitchFamily="18" charset="0"/>
                <a:cs typeface="Times New Roman" panose="02020603050405020304" pitchFamily="18" charset="0"/>
              </a:rPr>
              <a:t>  INTERNAL STRUCTURE</a:t>
            </a:r>
          </a:p>
          <a:p>
            <a:pPr marL="0" indent="0">
              <a:buNone/>
            </a:pPr>
            <a:endParaRPr lang="en-IN" sz="3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D3F327-B8E1-C425-557A-118E7D521E53}"/>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94000"/>
                    </a14:imgEffect>
                  </a14:imgLayer>
                </a14:imgProps>
              </a:ext>
            </a:extLst>
          </a:blip>
          <a:stretch>
            <a:fillRect/>
          </a:stretch>
        </p:blipFill>
        <p:spPr>
          <a:xfrm>
            <a:off x="6418729" y="1468036"/>
            <a:ext cx="4069975" cy="3921928"/>
          </a:xfrm>
          <a:prstGeom prst="rect">
            <a:avLst/>
          </a:prstGeom>
        </p:spPr>
      </p:pic>
    </p:spTree>
    <p:extLst>
      <p:ext uri="{BB962C8B-B14F-4D97-AF65-F5344CB8AC3E}">
        <p14:creationId xmlns:p14="http://schemas.microsoft.com/office/powerpoint/2010/main" val="1050912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BC1F3-AAB4-900D-B05F-74C375353B36}"/>
              </a:ext>
            </a:extLst>
          </p:cNvPr>
          <p:cNvSpPr>
            <a:spLocks noGrp="1"/>
          </p:cNvSpPr>
          <p:nvPr>
            <p:ph idx="1"/>
          </p:nvPr>
        </p:nvSpPr>
        <p:spPr>
          <a:xfrm>
            <a:off x="209726" y="486562"/>
            <a:ext cx="11887200" cy="6082018"/>
          </a:xfrm>
        </p:spPr>
        <p:txBody>
          <a:bodyPr>
            <a:normAutofit fontScale="85000" lnSpcReduction="20000"/>
          </a:bodyPr>
          <a:lstStyle/>
          <a:p>
            <a:pPr marL="0" indent="0">
              <a:buNone/>
            </a:pPr>
            <a:r>
              <a:rPr lang="en-IN" b="1" dirty="0"/>
              <a:t>                                                             </a:t>
            </a:r>
            <a:r>
              <a:rPr lang="en-IN" sz="5400" b="1" dirty="0">
                <a:latin typeface="Times New Roman" panose="02020603050405020304" pitchFamily="18" charset="0"/>
                <a:cs typeface="Times New Roman" panose="02020603050405020304" pitchFamily="18" charset="0"/>
              </a:rPr>
              <a:t>CONSTRUCTION</a:t>
            </a:r>
          </a:p>
          <a:p>
            <a:r>
              <a:rPr lang="en-IN" sz="2200" b="1" dirty="0">
                <a:latin typeface="Times New Roman" panose="02020603050405020304" pitchFamily="18" charset="0"/>
                <a:cs typeface="Times New Roman" panose="02020603050405020304" pitchFamily="18" charset="0"/>
              </a:rPr>
              <a:t>Sensors </a:t>
            </a:r>
          </a:p>
          <a:p>
            <a:pPr marL="0" indent="0">
              <a:buNone/>
            </a:pPr>
            <a:r>
              <a:rPr lang="en-IN" sz="2200" dirty="0">
                <a:latin typeface="Times New Roman" panose="02020603050405020304" pitchFamily="18" charset="0"/>
                <a:cs typeface="Times New Roman" panose="02020603050405020304" pitchFamily="18" charset="0"/>
              </a:rPr>
              <a:t>     &gt; Displacement sensor</a:t>
            </a:r>
          </a:p>
          <a:p>
            <a:pPr marL="0" indent="0">
              <a:buNone/>
            </a:pPr>
            <a:r>
              <a:rPr lang="en-IN" sz="2200" dirty="0">
                <a:latin typeface="Times New Roman" panose="02020603050405020304" pitchFamily="18" charset="0"/>
                <a:cs typeface="Times New Roman" panose="02020603050405020304" pitchFamily="18" charset="0"/>
              </a:rPr>
              <a:t>       &gt;which sense the displacement of the pen</a:t>
            </a:r>
          </a:p>
          <a:p>
            <a:pPr marL="0" indent="0">
              <a:buNone/>
            </a:pP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&gt;</a:t>
            </a:r>
            <a:r>
              <a:rPr lang="en-US" sz="2200" b="0" i="0" dirty="0">
                <a:effectLst/>
                <a:latin typeface="Times New Roman" panose="02020603050405020304" pitchFamily="18" charset="0"/>
                <a:cs typeface="Times New Roman" panose="02020603050405020304" pitchFamily="18" charset="0"/>
              </a:rPr>
              <a:t>displacement sensors detect the amount of displacement when</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objects move from one position to another.</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Processor</a:t>
            </a:r>
          </a:p>
          <a:p>
            <a:pPr marL="0" indent="0">
              <a:buNone/>
            </a:pPr>
            <a:r>
              <a:rPr lang="en-IN" sz="2200" dirty="0">
                <a:latin typeface="Times New Roman" panose="02020603050405020304" pitchFamily="18" charset="0"/>
                <a:cs typeface="Times New Roman" panose="02020603050405020304" pitchFamily="18" charset="0"/>
              </a:rPr>
              <a:t>      &gt;contain data base system and driver software.</a:t>
            </a:r>
          </a:p>
          <a:p>
            <a:r>
              <a:rPr lang="en-IN" sz="2200" b="1" dirty="0">
                <a:latin typeface="Times New Roman" panose="02020603050405020304" pitchFamily="18" charset="0"/>
                <a:cs typeface="Times New Roman" panose="02020603050405020304" pitchFamily="18" charset="0"/>
              </a:rPr>
              <a:t>Memory </a:t>
            </a:r>
          </a:p>
          <a:p>
            <a:pPr marL="0" indent="0">
              <a:buNone/>
            </a:pPr>
            <a:r>
              <a:rPr lang="en-IN" sz="2200" dirty="0">
                <a:latin typeface="Times New Roman" panose="02020603050405020304" pitchFamily="18" charset="0"/>
                <a:cs typeface="Times New Roman" panose="02020603050405020304" pitchFamily="18" charset="0"/>
              </a:rPr>
              <a:t>     &gt;stores the written notes in air </a:t>
            </a:r>
          </a:p>
          <a:p>
            <a:r>
              <a:rPr lang="en-IN" sz="2200" b="1" dirty="0">
                <a:latin typeface="Times New Roman" panose="02020603050405020304" pitchFamily="18" charset="0"/>
                <a:cs typeface="Times New Roman" panose="02020603050405020304" pitchFamily="18" charset="0"/>
              </a:rPr>
              <a:t>Control Panel</a:t>
            </a:r>
          </a:p>
          <a:p>
            <a:pPr marL="0" indent="0">
              <a:buNone/>
            </a:pPr>
            <a:r>
              <a:rPr lang="en-IN" sz="2200" b="1" dirty="0">
                <a:latin typeface="Times New Roman" panose="02020603050405020304" pitchFamily="18" charset="0"/>
                <a:cs typeface="Times New Roman" panose="02020603050405020304" pitchFamily="18" charset="0"/>
              </a:rPr>
              <a:t>     &gt;</a:t>
            </a:r>
            <a:r>
              <a:rPr lang="en-IN" sz="2200" dirty="0">
                <a:latin typeface="Times New Roman" panose="02020603050405020304" pitchFamily="18" charset="0"/>
                <a:cs typeface="Times New Roman" panose="02020603050405020304" pitchFamily="18" charset="0"/>
              </a:rPr>
              <a:t>controls the mode of operation in smart note taker</a:t>
            </a:r>
          </a:p>
          <a:p>
            <a:r>
              <a:rPr lang="en-IN" sz="2200" b="1" dirty="0">
                <a:latin typeface="Times New Roman" panose="02020603050405020304" pitchFamily="18" charset="0"/>
                <a:cs typeface="Times New Roman" panose="02020603050405020304" pitchFamily="18" charset="0"/>
              </a:rPr>
              <a:t>Battery</a:t>
            </a:r>
          </a:p>
          <a:p>
            <a:pPr marL="0" indent="0">
              <a:buNone/>
            </a:pPr>
            <a:r>
              <a:rPr lang="en-IN" sz="2200" dirty="0">
                <a:latin typeface="Times New Roman" panose="02020603050405020304" pitchFamily="18" charset="0"/>
                <a:cs typeface="Times New Roman" panose="02020603050405020304" pitchFamily="18" charset="0"/>
              </a:rPr>
              <a:t>     &gt;rechargeable battery is used in smart note taker</a:t>
            </a:r>
          </a:p>
          <a:p>
            <a:r>
              <a:rPr lang="en-IN" sz="2200" b="1" dirty="0">
                <a:latin typeface="Times New Roman" panose="02020603050405020304" pitchFamily="18" charset="0"/>
                <a:cs typeface="Times New Roman" panose="02020603050405020304" pitchFamily="18" charset="0"/>
              </a:rPr>
              <a:t>Communication Unit</a:t>
            </a:r>
          </a:p>
          <a:p>
            <a:pPr marL="0" indent="0">
              <a:buNone/>
            </a:pPr>
            <a:r>
              <a:rPr lang="en-IN" sz="2200" b="1" dirty="0">
                <a:latin typeface="Times New Roman" panose="02020603050405020304" pitchFamily="18" charset="0"/>
                <a:cs typeface="Times New Roman" panose="02020603050405020304" pitchFamily="18" charset="0"/>
              </a:rPr>
              <a:t>     &gt;</a:t>
            </a:r>
            <a:r>
              <a:rPr lang="en-IN" sz="2200" dirty="0">
                <a:latin typeface="Times New Roman" panose="02020603050405020304" pitchFamily="18" charset="0"/>
                <a:cs typeface="Times New Roman" panose="02020603050405020304" pitchFamily="18" charset="0"/>
              </a:rPr>
              <a:t>functions like communication port , uses to communicate with pc , laptop etc..</a:t>
            </a:r>
          </a:p>
          <a:p>
            <a:pPr marL="0" indent="0">
              <a:buNone/>
            </a:pPr>
            <a:endParaRPr lang="en-IN"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D939DDB-D8C4-EDCC-8722-C6F9FF7EAD4D}"/>
                  </a:ext>
                </a:extLst>
              </p14:cNvPr>
              <p14:cNvContentPartPr/>
              <p14:nvPr/>
            </p14:nvContentPartPr>
            <p14:xfrm>
              <a:off x="1291938" y="964856"/>
              <a:ext cx="360" cy="360"/>
            </p14:xfrm>
          </p:contentPart>
        </mc:Choice>
        <mc:Fallback xmlns="">
          <p:pic>
            <p:nvPicPr>
              <p:cNvPr id="4" name="Ink 3">
                <a:extLst>
                  <a:ext uri="{FF2B5EF4-FFF2-40B4-BE49-F238E27FC236}">
                    <a16:creationId xmlns:a16="http://schemas.microsoft.com/office/drawing/2014/main" id="{5D939DDB-D8C4-EDCC-8722-C6F9FF7EAD4D}"/>
                  </a:ext>
                </a:extLst>
              </p:cNvPr>
              <p:cNvPicPr/>
              <p:nvPr/>
            </p:nvPicPr>
            <p:blipFill>
              <a:blip r:embed="rId3"/>
              <a:stretch>
                <a:fillRect/>
              </a:stretch>
            </p:blipFill>
            <p:spPr>
              <a:xfrm>
                <a:off x="1282938" y="9558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47220B0-77D7-5267-B8F4-ACF10A968CD5}"/>
                  </a:ext>
                </a:extLst>
              </p14:cNvPr>
              <p14:cNvContentPartPr/>
              <p14:nvPr/>
            </p14:nvContentPartPr>
            <p14:xfrm>
              <a:off x="2600538" y="1249616"/>
              <a:ext cx="360" cy="360"/>
            </p14:xfrm>
          </p:contentPart>
        </mc:Choice>
        <mc:Fallback xmlns="">
          <p:pic>
            <p:nvPicPr>
              <p:cNvPr id="6" name="Ink 5">
                <a:extLst>
                  <a:ext uri="{FF2B5EF4-FFF2-40B4-BE49-F238E27FC236}">
                    <a16:creationId xmlns:a16="http://schemas.microsoft.com/office/drawing/2014/main" id="{047220B0-77D7-5267-B8F4-ACF10A968CD5}"/>
                  </a:ext>
                </a:extLst>
              </p:cNvPr>
              <p:cNvPicPr/>
              <p:nvPr/>
            </p:nvPicPr>
            <p:blipFill>
              <a:blip r:embed="rId3"/>
              <a:stretch>
                <a:fillRect/>
              </a:stretch>
            </p:blipFill>
            <p:spPr>
              <a:xfrm>
                <a:off x="2591538" y="1240976"/>
                <a:ext cx="18000" cy="18000"/>
              </a:xfrm>
              <a:prstGeom prst="rect">
                <a:avLst/>
              </a:prstGeom>
            </p:spPr>
          </p:pic>
        </mc:Fallback>
      </mc:AlternateContent>
    </p:spTree>
    <p:extLst>
      <p:ext uri="{BB962C8B-B14F-4D97-AF65-F5344CB8AC3E}">
        <p14:creationId xmlns:p14="http://schemas.microsoft.com/office/powerpoint/2010/main" val="972050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86ED-3AEC-D5B3-DF08-221A3572EB35}"/>
              </a:ext>
            </a:extLst>
          </p:cNvPr>
          <p:cNvSpPr>
            <a:spLocks noGrp="1"/>
          </p:cNvSpPr>
          <p:nvPr>
            <p:ph type="title"/>
          </p:nvPr>
        </p:nvSpPr>
        <p:spPr>
          <a:xfrm>
            <a:off x="1371600" y="461394"/>
            <a:ext cx="9601200" cy="755010"/>
          </a:xfrm>
        </p:spPr>
        <p:txBody>
          <a:bodyPr>
            <a:normAutofit fontScale="90000"/>
          </a:bodyPr>
          <a:lstStyle/>
          <a:p>
            <a:pPr algn="ctr"/>
            <a:r>
              <a:rPr lang="en-IN" sz="5600" dirty="0">
                <a:latin typeface="Times New Roman" panose="02020603050405020304" pitchFamily="18" charset="0"/>
                <a:cs typeface="Times New Roman" panose="02020603050405020304" pitchFamily="18" charset="0"/>
              </a:rPr>
              <a:t>Working Process</a:t>
            </a:r>
          </a:p>
        </p:txBody>
      </p:sp>
      <p:sp>
        <p:nvSpPr>
          <p:cNvPr id="3" name="Content Placeholder 2">
            <a:extLst>
              <a:ext uri="{FF2B5EF4-FFF2-40B4-BE49-F238E27FC236}">
                <a16:creationId xmlns:a16="http://schemas.microsoft.com/office/drawing/2014/main" id="{3A295609-AEE2-E635-DDD2-BAD44FFD12CF}"/>
              </a:ext>
            </a:extLst>
          </p:cNvPr>
          <p:cNvSpPr>
            <a:spLocks noGrp="1"/>
          </p:cNvSpPr>
          <p:nvPr>
            <p:ph idx="1"/>
          </p:nvPr>
        </p:nvSpPr>
        <p:spPr>
          <a:xfrm>
            <a:off x="310393" y="1308683"/>
            <a:ext cx="11434194" cy="4790113"/>
          </a:xfrm>
        </p:spPr>
        <p:txBody>
          <a:bodyPr/>
          <a:lstStyle/>
          <a:p>
            <a:pPr marL="0" marR="0" indent="0">
              <a:spcBef>
                <a:spcPts val="0"/>
              </a:spcBef>
              <a:spcAft>
                <a:spcPts val="0"/>
              </a:spcAft>
              <a:buNone/>
            </a:pPr>
            <a:endParaRPr lang="en-IN" dirty="0">
              <a:effectLst/>
              <a:latin typeface="Times New Roman" panose="02020603050405020304" pitchFamily="18" charset="0"/>
              <a:cs typeface="Times New Roman" panose="02020603050405020304" pitchFamily="18" charset="0"/>
            </a:endParaRPr>
          </a:p>
          <a:p>
            <a:pPr>
              <a:spcBef>
                <a:spcPts val="0"/>
              </a:spcBef>
            </a:pPr>
            <a:r>
              <a:rPr lang="en-IN" dirty="0">
                <a:effectLst/>
                <a:latin typeface="Times New Roman" panose="02020603050405020304" pitchFamily="18" charset="0"/>
                <a:cs typeface="Times New Roman" panose="02020603050405020304" pitchFamily="18" charset="0"/>
              </a:rPr>
              <a:t>The product will </a:t>
            </a:r>
            <a:r>
              <a:rPr lang="en-IN"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be able to sense 3d shapes and motions that the users try to draw.</a:t>
            </a:r>
          </a:p>
          <a:p>
            <a:pPr>
              <a:spcBef>
                <a:spcPts val="0"/>
              </a:spcBef>
            </a:pPr>
            <a:r>
              <a:rPr lang="en-IN" dirty="0">
                <a:effectLst/>
                <a:latin typeface="Times New Roman" panose="02020603050405020304" pitchFamily="18" charset="0"/>
                <a:cs typeface="Times New Roman" panose="02020603050405020304" pitchFamily="18" charset="0"/>
              </a:rPr>
              <a:t>When we write the notes the displacement sensor senses displacement of the pen.</a:t>
            </a:r>
          </a:p>
          <a:p>
            <a:pPr marL="0">
              <a:spcBef>
                <a:spcPts val="0"/>
              </a:spcBef>
            </a:pPr>
            <a:r>
              <a:rPr lang="en-IN" dirty="0">
                <a:effectLst/>
                <a:latin typeface="Times New Roman" panose="02020603050405020304" pitchFamily="18" charset="0"/>
                <a:cs typeface="Times New Roman" panose="02020603050405020304" pitchFamily="18" charset="0"/>
              </a:rPr>
              <a:t>The system installed in the pen will consist of a database</a:t>
            </a:r>
          </a:p>
          <a:p>
            <a:pPr>
              <a:spcBef>
                <a:spcPts val="0"/>
              </a:spcBef>
              <a:spcAft>
                <a:spcPts val="0"/>
              </a:spcAft>
            </a:pPr>
            <a:r>
              <a:rPr lang="en-IN" dirty="0">
                <a:effectLst/>
                <a:latin typeface="Times New Roman" panose="02020603050405020304" pitchFamily="18" charset="0"/>
                <a:cs typeface="Times New Roman" panose="02020603050405020304" pitchFamily="18" charset="0"/>
              </a:rPr>
              <a:t> The sensed structure is compared with the standard alphabets in database.</a:t>
            </a:r>
          </a:p>
          <a:p>
            <a:pPr>
              <a:spcBef>
                <a:spcPts val="0"/>
              </a:spcBef>
              <a:spcAft>
                <a:spcPts val="0"/>
              </a:spcAft>
            </a:pPr>
            <a:r>
              <a:rPr lang="en-IN" dirty="0">
                <a:effectLst/>
                <a:latin typeface="Times New Roman" panose="02020603050405020304" pitchFamily="18" charset="0"/>
                <a:cs typeface="Times New Roman" panose="02020603050405020304" pitchFamily="18" charset="0"/>
              </a:rPr>
              <a:t>which will help the processor to recognize various words made visually in the air.</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 The SNT includes JAVA applet.</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 Applet is a function of java , is a kind of container which contains a set of programs made in java</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The java code that will develop can also be installed in the processor of the pen and will monitors the notes and display the desired text or drawings by using display panel.</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This stored data is upload to pc using USB.</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Then we can see the notes.</a:t>
            </a:r>
          </a:p>
          <a:p>
            <a:pPr marL="0" indent="0">
              <a:spcBef>
                <a:spcPts val="0"/>
              </a:spcBef>
              <a:spcAft>
                <a:spcPts val="0"/>
              </a:spcAft>
              <a:buNone/>
            </a:pPr>
            <a:endParaRPr lang="en-IN" sz="1800" dirty="0">
              <a:effectLst/>
              <a:latin typeface="Calibri" panose="020F0502020204030204" pitchFamily="34" charset="0"/>
            </a:endParaRPr>
          </a:p>
        </p:txBody>
      </p:sp>
    </p:spTree>
    <p:extLst>
      <p:ext uri="{BB962C8B-B14F-4D97-AF65-F5344CB8AC3E}">
        <p14:creationId xmlns:p14="http://schemas.microsoft.com/office/powerpoint/2010/main" val="115994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F5862F-D7AF-4765-DCED-75145FCD4278}"/>
              </a:ext>
            </a:extLst>
          </p:cNvPr>
          <p:cNvPicPr>
            <a:picLocks noGrp="1" noChangeAspect="1"/>
          </p:cNvPicPr>
          <p:nvPr>
            <p:ph idx="1"/>
          </p:nvPr>
        </p:nvPicPr>
        <p:blipFill>
          <a:blip r:embed="rId2"/>
          <a:stretch>
            <a:fillRect/>
          </a:stretch>
        </p:blipFill>
        <p:spPr>
          <a:xfrm>
            <a:off x="1322963" y="603115"/>
            <a:ext cx="9786024" cy="5593404"/>
          </a:xfrm>
        </p:spPr>
      </p:pic>
    </p:spTree>
    <p:extLst>
      <p:ext uri="{BB962C8B-B14F-4D97-AF65-F5344CB8AC3E}">
        <p14:creationId xmlns:p14="http://schemas.microsoft.com/office/powerpoint/2010/main" val="691082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DA7A-2E40-7141-490A-DB4AC4C311A3}"/>
              </a:ext>
            </a:extLst>
          </p:cNvPr>
          <p:cNvSpPr>
            <a:spLocks noGrp="1"/>
          </p:cNvSpPr>
          <p:nvPr>
            <p:ph type="title"/>
          </p:nvPr>
        </p:nvSpPr>
        <p:spPr>
          <a:xfrm>
            <a:off x="1371600" y="402672"/>
            <a:ext cx="9601200" cy="805343"/>
          </a:xfrm>
        </p:spPr>
        <p:txBody>
          <a:bodyPr>
            <a:normAutofit fontScale="90000"/>
          </a:bodyPr>
          <a:lstStyle/>
          <a:p>
            <a:pPr algn="ctr"/>
            <a:r>
              <a:rPr lang="en-IN" sz="5000"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D85E89DD-3FA4-6D33-D3C7-9239DB145657}"/>
              </a:ext>
            </a:extLst>
          </p:cNvPr>
          <p:cNvSpPr>
            <a:spLocks noGrp="1"/>
          </p:cNvSpPr>
          <p:nvPr>
            <p:ph idx="1"/>
          </p:nvPr>
        </p:nvSpPr>
        <p:spPr>
          <a:xfrm>
            <a:off x="251671" y="1317071"/>
            <a:ext cx="11586544" cy="4512229"/>
          </a:xfrm>
        </p:spPr>
        <p:txBody>
          <a:bodyPr/>
          <a:lstStyle/>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Smart note taker is reliable and powerful. </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It is helpful for blinds that think and write freely.</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Easy to use wireless connection.</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It is time saving.</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Smart note taker is used for instructors in presentations.</a:t>
            </a:r>
          </a:p>
          <a:p>
            <a:pPr marL="0" marR="0">
              <a:spcBef>
                <a:spcPts val="0"/>
              </a:spcBef>
              <a:spcAft>
                <a:spcPts val="0"/>
              </a:spcAft>
            </a:pPr>
            <a:r>
              <a:rPr lang="en-IN" dirty="0">
                <a:effectLst/>
                <a:latin typeface="Times New Roman" panose="02020603050405020304" pitchFamily="18" charset="0"/>
                <a:cs typeface="Times New Roman" panose="02020603050405020304" pitchFamily="18" charset="0"/>
              </a:rPr>
              <a:t>Light weighted.</a:t>
            </a:r>
          </a:p>
        </p:txBody>
      </p:sp>
      <p:pic>
        <p:nvPicPr>
          <p:cNvPr id="5" name="Picture 4">
            <a:extLst>
              <a:ext uri="{FF2B5EF4-FFF2-40B4-BE49-F238E27FC236}">
                <a16:creationId xmlns:a16="http://schemas.microsoft.com/office/drawing/2014/main" id="{CCACC00B-7A7E-3B30-E8CD-8F85CA9FC910}"/>
              </a:ext>
            </a:extLst>
          </p:cNvPr>
          <p:cNvPicPr>
            <a:picLocks noChangeAspect="1"/>
          </p:cNvPicPr>
          <p:nvPr/>
        </p:nvPicPr>
        <p:blipFill>
          <a:blip r:embed="rId2"/>
          <a:stretch>
            <a:fillRect/>
          </a:stretch>
        </p:blipFill>
        <p:spPr>
          <a:xfrm>
            <a:off x="7140102" y="1317070"/>
            <a:ext cx="3718398" cy="3994231"/>
          </a:xfrm>
          <a:prstGeom prst="rect">
            <a:avLst/>
          </a:prstGeom>
        </p:spPr>
      </p:pic>
    </p:spTree>
    <p:extLst>
      <p:ext uri="{BB962C8B-B14F-4D97-AF65-F5344CB8AC3E}">
        <p14:creationId xmlns:p14="http://schemas.microsoft.com/office/powerpoint/2010/main" val="95243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407</TotalTime>
  <Words>783</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Source Sans Pro</vt:lpstr>
      <vt:lpstr>Times New Roman</vt:lpstr>
      <vt:lpstr>Wingdings 3</vt:lpstr>
      <vt:lpstr>Ion</vt:lpstr>
      <vt:lpstr>SMART NOTE TAKER                                     Presented By                                   B . Manichandana                                                                                   20H51A05N0                                                                                   CSE-3rd Year </vt:lpstr>
      <vt:lpstr>CONTENT:</vt:lpstr>
      <vt:lpstr>Introduction</vt:lpstr>
      <vt:lpstr>Features </vt:lpstr>
      <vt:lpstr>Construction</vt:lpstr>
      <vt:lpstr>PowerPoint Presentation</vt:lpstr>
      <vt:lpstr>Working Process</vt:lpstr>
      <vt:lpstr>PowerPoint Presentation</vt:lpstr>
      <vt:lpstr>Advantages</vt:lpstr>
      <vt:lpstr>Disadvantage</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NOTE TAKER</dc:title>
  <dc:creator>baloji bhukya</dc:creator>
  <cp:lastModifiedBy>baloji bhukya</cp:lastModifiedBy>
  <cp:revision>2</cp:revision>
  <dcterms:created xsi:type="dcterms:W3CDTF">2023-04-03T11:22:11Z</dcterms:created>
  <dcterms:modified xsi:type="dcterms:W3CDTF">2023-04-12T05:06:10Z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