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3981-4173-4153-B221-A9A80264FD9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9F6E3-B4E8-4598-8E77-FC897CDFB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5F896-9804-1375-3A2D-E8CAD83F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0920E-4F2B-C7E8-828B-CFB6B1CDC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6F2F7-53B6-65E5-5353-9554AC73D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A66A3-28ED-F86E-BA9A-37867F5D9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F6E3-B4E8-4598-8E77-FC897CDFB6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6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89F6E3-B4E8-4598-8E77-FC897CDFB6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7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0113-C020-6662-105C-942841882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F0EDB-DE19-2158-53DE-6E69F92FB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1D57B-EBC2-F77F-4A56-0CA00B8D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ED08-AFCC-052E-6931-A5925705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FFFC-F87F-9D04-ECEF-2C46F21B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4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48A8-2414-9C32-98FD-CF743303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50A1F-E1DB-F89C-88F9-06902B614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FAC8-62EB-BC5F-BC29-AC386D43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AC76-7408-9867-BC27-7AD96779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10BB5-4629-23E3-00C7-5032013A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1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5215A-613B-CF98-FE93-D4C7D9E9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0D616-B53D-1956-0547-8B6624D74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09B3-5B6B-ACD1-07CE-0838D646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6EE7-BC44-3958-8D2C-0CECE8615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8EED-015B-6569-CBEB-3FC88B74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6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0700-EDF3-2D8B-09FC-C23356B2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B6AD-7EE6-D444-B201-77F652A38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1CCF-B64F-CACB-A48B-E8972126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6603-0DC1-835E-9705-E411AC8A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2A4D-21EF-DF94-DB52-C09D779A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0843-C3CE-0777-63E0-C9210538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9439C-05C2-F65D-D733-B8BC265E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F490-B175-752B-8739-E17A9608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B1D7-F059-EABD-7836-92A09C02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7EAE-BB88-6601-8CA5-3F2F5749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8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7CA9-96F3-CFC5-4714-4F57183C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9B12-2A29-EC0F-2181-1E2AB3426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9D557-897E-7298-B17B-15430CAF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43534-A9AD-7D23-F39F-63F942C2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06D3A-C6E8-A139-434F-3CE8CBB2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F192-CE56-8F18-C9F7-1170B753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7081-78EE-A00B-F17C-2F6AAF22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E8B72-22F7-13D8-690A-DE9AC305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D3DC5-1E52-D76A-BA6E-37662AB8F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38BD-223D-554B-3B7D-0087F692A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AE278-AAF4-6ED5-9F23-006C6B33C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6B13-973C-5FDD-C5C2-77923296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D1A4C-929F-B44D-3DF0-1B4B420E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2E017-4B4A-EBBF-0FA4-F2BFD4EB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D2FF-BDCD-5426-E335-EB0EB9DF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498F4-EC87-81DD-CF91-64AC283B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5D800-A0DA-86CB-DB0D-DFDDF1BC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D51C7-0C87-B5A4-6D98-093A6FB6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84BE6-D90D-B601-64FC-22F9986E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F1A4B-DFA3-12E0-F051-EA534CDB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F9E55-F469-AC8D-5753-8D55F31E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29FC-BDD8-4F68-F0DE-447B1DB1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AD35-0E6B-E812-D082-80C4F3B0E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D516-9171-1A2A-7118-A723CD19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C3F9D-842F-A260-0FBB-A512A737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6923E-4077-DBDF-CCD1-9913996C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A175C-61F6-DEF0-3193-4DBBF684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345-9695-AF8C-8C6F-F368E18C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A0F23-A780-7D86-1A2B-29E7BDFAD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A045-5AED-FCAB-B61A-15F3F151F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C7156-9F22-5600-FBC3-FD2E7598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7D94-7EE5-93FA-7AF6-8058FCA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D3D6-D971-2988-46A9-E1A83685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B4756-549B-C930-1BA9-423BE69C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4A80-9520-CB84-936A-6F75AE3B7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CC3-E8FC-90FF-7EED-8319C94EC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9AAC0-3849-4B5C-96C4-B8C841B675F8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5414-27A9-6567-85ED-5C1537570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B6D3-678C-8F50-8E74-E5EAE8C37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17740-9C88-41EE-9417-1C90666B5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4D64C49-D197-6E0D-B5C1-E2FA4A909734}"/>
              </a:ext>
            </a:extLst>
          </p:cNvPr>
          <p:cNvGrpSpPr/>
          <p:nvPr/>
        </p:nvGrpSpPr>
        <p:grpSpPr>
          <a:xfrm>
            <a:off x="517357" y="402756"/>
            <a:ext cx="10881671" cy="5425389"/>
            <a:chOff x="517357" y="402756"/>
            <a:chExt cx="10881671" cy="542538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ACAFEA-793A-B703-1E56-748688BB1778}"/>
                </a:ext>
              </a:extLst>
            </p:cNvPr>
            <p:cNvSpPr txBox="1"/>
            <p:nvPr/>
          </p:nvSpPr>
          <p:spPr>
            <a:xfrm>
              <a:off x="2678545" y="402756"/>
              <a:ext cx="8691419" cy="8617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TYPE</a:t>
              </a:r>
            </a:p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8DD79B0-B41E-C899-E488-0D427E8A3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357" y="905164"/>
              <a:ext cx="10881671" cy="49229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DB048D-95BB-FE80-5F86-0768770400C2}"/>
                </a:ext>
              </a:extLst>
            </p:cNvPr>
            <p:cNvSpPr/>
            <p:nvPr/>
          </p:nvSpPr>
          <p:spPr>
            <a:xfrm>
              <a:off x="609600" y="1052945"/>
              <a:ext cx="1745673" cy="387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5F407CE-27DF-26DA-B0E9-CAC5A718E7CA}"/>
                </a:ext>
              </a:extLst>
            </p:cNvPr>
            <p:cNvSpPr txBox="1"/>
            <p:nvPr/>
          </p:nvSpPr>
          <p:spPr>
            <a:xfrm>
              <a:off x="2807853" y="1533239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Infinitely Small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D64E49-3A21-F73A-B83A-74D0A1EA8F9C}"/>
                </a:ext>
              </a:extLst>
            </p:cNvPr>
            <p:cNvSpPr txBox="1"/>
            <p:nvPr/>
          </p:nvSpPr>
          <p:spPr>
            <a:xfrm>
              <a:off x="8628260" y="2096519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Infinitely Large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3B9D18-8D5C-A54D-D455-9E35CBC8D2A4}"/>
                </a:ext>
              </a:extLst>
            </p:cNvPr>
            <p:cNvSpPr txBox="1"/>
            <p:nvPr/>
          </p:nvSpPr>
          <p:spPr>
            <a:xfrm>
              <a:off x="2807853" y="2653566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Undefined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054F40-C67A-032A-878D-1648ADC1CBCD}"/>
                </a:ext>
              </a:extLst>
            </p:cNvPr>
            <p:cNvSpPr txBox="1"/>
            <p:nvPr/>
          </p:nvSpPr>
          <p:spPr>
            <a:xfrm>
              <a:off x="2807853" y="2096519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Defined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68297-73B1-D51D-BFD1-40C837EA2929}"/>
                </a:ext>
              </a:extLst>
            </p:cNvPr>
            <p:cNvSpPr txBox="1"/>
            <p:nvPr/>
          </p:nvSpPr>
          <p:spPr>
            <a:xfrm>
              <a:off x="8628260" y="1531612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Continuous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B0A7EF-5C45-8EA7-D271-5F80B8408B29}"/>
                </a:ext>
              </a:extLst>
            </p:cNvPr>
            <p:cNvSpPr txBox="1"/>
            <p:nvPr/>
          </p:nvSpPr>
          <p:spPr>
            <a:xfrm>
              <a:off x="8628260" y="2653566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Defined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D4A012-0410-C493-DE04-8E22B85C7B0C}"/>
                </a:ext>
              </a:extLst>
            </p:cNvPr>
            <p:cNvSpPr txBox="1"/>
            <p:nvPr/>
          </p:nvSpPr>
          <p:spPr>
            <a:xfrm>
              <a:off x="5745360" y="2644330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Defined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AC452D-7C05-1D68-1184-9D79D024F48D}"/>
                </a:ext>
              </a:extLst>
            </p:cNvPr>
            <p:cNvSpPr txBox="1"/>
            <p:nvPr/>
          </p:nvSpPr>
          <p:spPr>
            <a:xfrm>
              <a:off x="5745360" y="2096519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Defined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9D3BBF-B5D1-B140-FC6F-1066D08BF2CC}"/>
                </a:ext>
              </a:extLst>
            </p:cNvPr>
            <p:cNvSpPr txBox="1"/>
            <p:nvPr/>
          </p:nvSpPr>
          <p:spPr>
            <a:xfrm>
              <a:off x="5745360" y="1535968"/>
              <a:ext cx="261389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Defined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011A113-6201-A382-0363-7672889572F4}"/>
              </a:ext>
            </a:extLst>
          </p:cNvPr>
          <p:cNvSpPr txBox="1"/>
          <p:nvPr/>
        </p:nvSpPr>
        <p:spPr>
          <a:xfrm>
            <a:off x="2918693" y="989726"/>
            <a:ext cx="24019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Mass Pulse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06444-AF0F-DD3F-7887-2B386296F93A}"/>
              </a:ext>
            </a:extLst>
          </p:cNvPr>
          <p:cNvSpPr txBox="1"/>
          <p:nvPr/>
        </p:nvSpPr>
        <p:spPr>
          <a:xfrm>
            <a:off x="5856343" y="989726"/>
            <a:ext cx="22909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Volume Pulse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72D8A-C4BE-5381-2302-D29F925B6C3A}"/>
              </a:ext>
            </a:extLst>
          </p:cNvPr>
          <p:cNvSpPr txBox="1"/>
          <p:nvPr/>
        </p:nvSpPr>
        <p:spPr>
          <a:xfrm>
            <a:off x="8953723" y="989726"/>
            <a:ext cx="1962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Continuous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56562B-0C96-7739-623D-60BB9422F8AF}"/>
              </a:ext>
            </a:extLst>
          </p:cNvPr>
          <p:cNvSpPr txBox="1"/>
          <p:nvPr/>
        </p:nvSpPr>
        <p:spPr>
          <a:xfrm>
            <a:off x="572776" y="1571823"/>
            <a:ext cx="2068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duration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617FB2-CF96-6CCA-2D47-3E8A58D81048}"/>
              </a:ext>
            </a:extLst>
          </p:cNvPr>
          <p:cNvSpPr txBox="1"/>
          <p:nvPr/>
        </p:nvSpPr>
        <p:spPr>
          <a:xfrm>
            <a:off x="545068" y="2682821"/>
            <a:ext cx="21057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A3231-E111-A4A4-BDD2-B1DF588BC6B2}"/>
              </a:ext>
            </a:extLst>
          </p:cNvPr>
          <p:cNvSpPr txBox="1"/>
          <p:nvPr/>
        </p:nvSpPr>
        <p:spPr>
          <a:xfrm>
            <a:off x="572776" y="3238319"/>
            <a:ext cx="206896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 of</a:t>
            </a:r>
          </a:p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source </a:t>
            </a:r>
          </a:p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duration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C0E28-EB04-D98C-D582-59D55FEECA6E}"/>
              </a:ext>
            </a:extLst>
          </p:cNvPr>
          <p:cNvSpPr txBox="1"/>
          <p:nvPr/>
        </p:nvSpPr>
        <p:spPr>
          <a:xfrm>
            <a:off x="572776" y="2127322"/>
            <a:ext cx="206896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AF3F42-C6AF-5D34-D5C7-DAD06CD82D79}"/>
              </a:ext>
            </a:extLst>
          </p:cNvPr>
          <p:cNvSpPr txBox="1"/>
          <p:nvPr/>
        </p:nvSpPr>
        <p:spPr>
          <a:xfrm>
            <a:off x="2863277" y="5210526"/>
            <a:ext cx="26138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F1009A-8231-196B-7751-483757180CA7}"/>
              </a:ext>
            </a:extLst>
          </p:cNvPr>
          <p:cNvSpPr txBox="1"/>
          <p:nvPr/>
        </p:nvSpPr>
        <p:spPr>
          <a:xfrm>
            <a:off x="5781967" y="5210526"/>
            <a:ext cx="26138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97BBFF-991F-E013-DCF3-3D7F2311EEF7}"/>
              </a:ext>
            </a:extLst>
          </p:cNvPr>
          <p:cNvSpPr txBox="1"/>
          <p:nvPr/>
        </p:nvSpPr>
        <p:spPr>
          <a:xfrm>
            <a:off x="8700657" y="5210526"/>
            <a:ext cx="26138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1CFE36-AC25-7000-505C-DB20BBDAB681}"/>
                  </a:ext>
                </a:extLst>
              </p:cNvPr>
              <p:cNvSpPr txBox="1"/>
              <p:nvPr/>
            </p:nvSpPr>
            <p:spPr>
              <a:xfrm>
                <a:off x="10539901" y="4388924"/>
                <a:ext cx="5218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1CFE36-AC25-7000-505C-DB20BBDA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9901" y="4388924"/>
                <a:ext cx="5218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7E894D-88A3-1D82-68B6-256BD4C6853A}"/>
              </a:ext>
            </a:extLst>
          </p:cNvPr>
          <p:cNvCxnSpPr>
            <a:cxnSpLocks/>
          </p:cNvCxnSpPr>
          <p:nvPr/>
        </p:nvCxnSpPr>
        <p:spPr>
          <a:xfrm>
            <a:off x="10034357" y="4604367"/>
            <a:ext cx="57343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6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A5889-F11B-5B11-F5A4-D69C9F10B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855" y="1542474"/>
            <a:ext cx="7806074" cy="3315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588C29-1D64-3C31-F532-D9DD8AE26144}"/>
              </a:ext>
            </a:extLst>
          </p:cNvPr>
          <p:cNvSpPr/>
          <p:nvPr/>
        </p:nvSpPr>
        <p:spPr>
          <a:xfrm>
            <a:off x="1951855" y="3786910"/>
            <a:ext cx="7127490" cy="1163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DAF86C-602A-C8A1-0F1E-792538EDDEB7}"/>
              </a:ext>
            </a:extLst>
          </p:cNvPr>
          <p:cNvCxnSpPr>
            <a:cxnSpLocks/>
          </p:cNvCxnSpPr>
          <p:nvPr/>
        </p:nvCxnSpPr>
        <p:spPr>
          <a:xfrm>
            <a:off x="2490257" y="3751747"/>
            <a:ext cx="6761018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63E597-0594-9716-3D5E-0E676B01AC23}"/>
              </a:ext>
            </a:extLst>
          </p:cNvPr>
          <p:cNvCxnSpPr>
            <a:cxnSpLocks/>
          </p:cNvCxnSpPr>
          <p:nvPr/>
        </p:nvCxnSpPr>
        <p:spPr>
          <a:xfrm>
            <a:off x="2512291" y="3740730"/>
            <a:ext cx="6761018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3876C8-EE8F-DEB4-19C8-92DAFE707D4D}"/>
              </a:ext>
            </a:extLst>
          </p:cNvPr>
          <p:cNvCxnSpPr/>
          <p:nvPr/>
        </p:nvCxnSpPr>
        <p:spPr>
          <a:xfrm>
            <a:off x="2484875" y="3756367"/>
            <a:ext cx="6839238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1370547-FA8E-7F4B-F397-A714D6E2FBE3}"/>
              </a:ext>
            </a:extLst>
          </p:cNvPr>
          <p:cNvSpPr/>
          <p:nvPr/>
        </p:nvSpPr>
        <p:spPr>
          <a:xfrm>
            <a:off x="9434283" y="3888953"/>
            <a:ext cx="335632" cy="1071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CCB819-7AF0-76A5-7DA6-A9BC4CE7E117}"/>
              </a:ext>
            </a:extLst>
          </p:cNvPr>
          <p:cNvSpPr/>
          <p:nvPr/>
        </p:nvSpPr>
        <p:spPr>
          <a:xfrm>
            <a:off x="2624022" y="1038127"/>
            <a:ext cx="335632" cy="1071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2D1056-9E80-2CBD-785A-ABEFE00DFAFC}"/>
              </a:ext>
            </a:extLst>
          </p:cNvPr>
          <p:cNvSpPr txBox="1"/>
          <p:nvPr/>
        </p:nvSpPr>
        <p:spPr>
          <a:xfrm>
            <a:off x="4473048" y="3756367"/>
            <a:ext cx="208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175DE-720F-4572-6F33-973CC74BE45C}"/>
              </a:ext>
            </a:extLst>
          </p:cNvPr>
          <p:cNvSpPr txBox="1"/>
          <p:nvPr/>
        </p:nvSpPr>
        <p:spPr>
          <a:xfrm rot="-5400000">
            <a:off x="1049070" y="2460288"/>
            <a:ext cx="2099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Concentration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B1CD8D-C07A-F94E-ACAF-358A96719019}"/>
              </a:ext>
            </a:extLst>
          </p:cNvPr>
          <p:cNvCxnSpPr>
            <a:cxnSpLocks/>
          </p:cNvCxnSpPr>
          <p:nvPr/>
        </p:nvCxnSpPr>
        <p:spPr>
          <a:xfrm>
            <a:off x="8791460" y="3699444"/>
            <a:ext cx="497764" cy="0"/>
          </a:xfrm>
          <a:prstGeom prst="line">
            <a:avLst/>
          </a:prstGeom>
          <a:ln w="2794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3EF6-9EBC-FF8D-2196-F5CAFF97B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3A8DD3-CF11-441C-3A1B-8CC73CF1BB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EC4E5-0A7B-F5F9-F093-60B9140403D2}"/>
              </a:ext>
            </a:extLst>
          </p:cNvPr>
          <p:cNvSpPr/>
          <p:nvPr/>
        </p:nvSpPr>
        <p:spPr>
          <a:xfrm>
            <a:off x="715878" y="2225842"/>
            <a:ext cx="10028321" cy="3957309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C58360-9341-0BE5-7E57-09B6951CF78D}"/>
              </a:ext>
            </a:extLst>
          </p:cNvPr>
          <p:cNvSpPr/>
          <p:nvPr/>
        </p:nvSpPr>
        <p:spPr>
          <a:xfrm>
            <a:off x="4462513" y="3102315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71E7A-30A1-932A-E4C6-219828DF2B39}"/>
              </a:ext>
            </a:extLst>
          </p:cNvPr>
          <p:cNvSpPr/>
          <p:nvPr/>
        </p:nvSpPr>
        <p:spPr>
          <a:xfrm>
            <a:off x="4096753" y="4127520"/>
            <a:ext cx="457200" cy="445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C6943F-C3AE-C63B-F10A-5A49D620339E}"/>
              </a:ext>
            </a:extLst>
          </p:cNvPr>
          <p:cNvSpPr/>
          <p:nvPr/>
        </p:nvSpPr>
        <p:spPr>
          <a:xfrm>
            <a:off x="715877" y="5506454"/>
            <a:ext cx="3838076" cy="445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5AB1C-6625-1CD6-D0E3-04AA7C26BD57}"/>
              </a:ext>
            </a:extLst>
          </p:cNvPr>
          <p:cNvSpPr txBox="1"/>
          <p:nvPr/>
        </p:nvSpPr>
        <p:spPr>
          <a:xfrm>
            <a:off x="715879" y="2722180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Mass Pulse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58B35-6F06-0EAF-6043-E7EC643004B2}"/>
              </a:ext>
            </a:extLst>
          </p:cNvPr>
          <p:cNvSpPr txBox="1"/>
          <p:nvPr/>
        </p:nvSpPr>
        <p:spPr>
          <a:xfrm>
            <a:off x="715879" y="3747385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Finite Volume Pulse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5CF5D-8AB0-0ADB-947A-F77FFC743D8F}"/>
              </a:ext>
            </a:extLst>
          </p:cNvPr>
          <p:cNvSpPr txBox="1"/>
          <p:nvPr/>
        </p:nvSpPr>
        <p:spPr>
          <a:xfrm>
            <a:off x="715879" y="5126318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Continuous Injection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C3920-571C-A0B8-019A-29A765A9FC40}"/>
              </a:ext>
            </a:extLst>
          </p:cNvPr>
          <p:cNvCxnSpPr/>
          <p:nvPr/>
        </p:nvCxnSpPr>
        <p:spPr>
          <a:xfrm>
            <a:off x="4553953" y="2225842"/>
            <a:ext cx="0" cy="3994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02930E-753E-C3B2-8457-64E0E434B6D9}"/>
              </a:ext>
            </a:extLst>
          </p:cNvPr>
          <p:cNvSpPr txBox="1"/>
          <p:nvPr/>
        </p:nvSpPr>
        <p:spPr>
          <a:xfrm>
            <a:off x="4113797" y="6289743"/>
            <a:ext cx="382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                                 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F91896-2A38-93CC-2F81-A69DA1FAD769}"/>
              </a:ext>
            </a:extLst>
          </p:cNvPr>
          <p:cNvCxnSpPr>
            <a:cxnSpLocks/>
          </p:cNvCxnSpPr>
          <p:nvPr/>
        </p:nvCxnSpPr>
        <p:spPr>
          <a:xfrm>
            <a:off x="4541921" y="6228519"/>
            <a:ext cx="6202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AC88DE-34EE-E64E-9CD7-D722FBD61881}"/>
              </a:ext>
            </a:extLst>
          </p:cNvPr>
          <p:cNvSpPr txBox="1"/>
          <p:nvPr/>
        </p:nvSpPr>
        <p:spPr>
          <a:xfrm>
            <a:off x="4788557" y="3379046"/>
            <a:ext cx="2322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Contaminant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= 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B27976-B74B-C822-8395-347FB083DF76}"/>
              </a:ext>
            </a:extLst>
          </p:cNvPr>
          <p:cNvSpPr/>
          <p:nvPr/>
        </p:nvSpPr>
        <p:spPr>
          <a:xfrm>
            <a:off x="764008" y="132347"/>
            <a:ext cx="9932068" cy="2360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One-Dimensional Groundwater Flow</a:t>
            </a:r>
          </a:p>
          <a:p>
            <a:pPr algn="ctr"/>
            <a:r>
              <a:rPr lang="en-US" sz="2400" b="1" dirty="0"/>
              <a:t>steady hydraulic gradient</a:t>
            </a:r>
          </a:p>
          <a:p>
            <a:pPr algn="ctr"/>
            <a:r>
              <a:rPr lang="en-US" sz="2400" b="1" dirty="0"/>
              <a:t>homogeneous hydraulic conductivity, effective porosity, and dispersivity</a:t>
            </a:r>
          </a:p>
        </p:txBody>
      </p:sp>
    </p:spTree>
    <p:extLst>
      <p:ext uri="{BB962C8B-B14F-4D97-AF65-F5344CB8AC3E}">
        <p14:creationId xmlns:p14="http://schemas.microsoft.com/office/powerpoint/2010/main" val="303957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AACFAA-CD5F-F467-860C-E772153161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C57EC-4B1C-C6B7-2856-507115BC4F26}"/>
              </a:ext>
            </a:extLst>
          </p:cNvPr>
          <p:cNvSpPr/>
          <p:nvPr/>
        </p:nvSpPr>
        <p:spPr>
          <a:xfrm>
            <a:off x="715878" y="2225842"/>
            <a:ext cx="10028321" cy="3957309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DCDD2F4-2122-7CCE-3BD1-6C49245AB3EF}"/>
              </a:ext>
            </a:extLst>
          </p:cNvPr>
          <p:cNvSpPr/>
          <p:nvPr/>
        </p:nvSpPr>
        <p:spPr>
          <a:xfrm>
            <a:off x="764008" y="132347"/>
            <a:ext cx="9932068" cy="23603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One-Dimensional Groundwater Flow</a:t>
            </a:r>
          </a:p>
          <a:p>
            <a:pPr algn="ctr"/>
            <a:r>
              <a:rPr lang="en-US" sz="2400" b="1" dirty="0"/>
              <a:t>steady hydraulic gradient</a:t>
            </a:r>
          </a:p>
          <a:p>
            <a:pPr algn="ctr"/>
            <a:r>
              <a:rPr lang="en-US" sz="2400" b="1" dirty="0"/>
              <a:t>homogeneous hydraulic conductivity, effective porosity, and dispersivity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B9E05-DE24-4DA9-48E9-1B1BD0B8D8EE}"/>
              </a:ext>
            </a:extLst>
          </p:cNvPr>
          <p:cNvSpPr/>
          <p:nvPr/>
        </p:nvSpPr>
        <p:spPr>
          <a:xfrm>
            <a:off x="715877" y="5506454"/>
            <a:ext cx="3838076" cy="445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D633A-B28E-8AC1-45AA-FE12B855CE6D}"/>
              </a:ext>
            </a:extLst>
          </p:cNvPr>
          <p:cNvCxnSpPr/>
          <p:nvPr/>
        </p:nvCxnSpPr>
        <p:spPr>
          <a:xfrm>
            <a:off x="4553953" y="2225842"/>
            <a:ext cx="0" cy="3994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3EA039-1AD4-C27B-2C33-87DAFAA6AD4B}"/>
              </a:ext>
            </a:extLst>
          </p:cNvPr>
          <p:cNvSpPr txBox="1"/>
          <p:nvPr/>
        </p:nvSpPr>
        <p:spPr>
          <a:xfrm>
            <a:off x="4113797" y="6289743"/>
            <a:ext cx="382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0                                 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6F31D-4BF9-D3B8-4ED3-B809A8B852E2}"/>
              </a:ext>
            </a:extLst>
          </p:cNvPr>
          <p:cNvCxnSpPr>
            <a:cxnSpLocks/>
          </p:cNvCxnSpPr>
          <p:nvPr/>
        </p:nvCxnSpPr>
        <p:spPr>
          <a:xfrm>
            <a:off x="4541921" y="6228519"/>
            <a:ext cx="62022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F2F139DE-0A00-8666-E4F3-17B819A2F953}"/>
              </a:ext>
            </a:extLst>
          </p:cNvPr>
          <p:cNvSpPr/>
          <p:nvPr/>
        </p:nvSpPr>
        <p:spPr>
          <a:xfrm>
            <a:off x="7193682" y="3106323"/>
            <a:ext cx="914400" cy="91440"/>
          </a:xfrm>
          <a:prstGeom prst="ellipse">
            <a:avLst/>
          </a:prstGeom>
          <a:gradFill flip="none" rotWithShape="1">
            <a:gsLst>
              <a:gs pos="71500">
                <a:srgbClr val="C090AB"/>
              </a:gs>
              <a:gs pos="69000">
                <a:srgbClr val="D56072"/>
              </a:gs>
              <a:gs pos="17000">
                <a:srgbClr val="FF0000"/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89AC56-D717-CD5A-DD78-2513392F0BC1}"/>
              </a:ext>
            </a:extLst>
          </p:cNvPr>
          <p:cNvSpPr/>
          <p:nvPr/>
        </p:nvSpPr>
        <p:spPr>
          <a:xfrm>
            <a:off x="7501696" y="4131528"/>
            <a:ext cx="457200" cy="445168"/>
          </a:xfrm>
          <a:prstGeom prst="rect">
            <a:avLst/>
          </a:prstGeom>
          <a:gradFill flip="none" rotWithShape="1">
            <a:gsLst>
              <a:gs pos="71500">
                <a:srgbClr val="C090AB"/>
              </a:gs>
              <a:gs pos="69000">
                <a:srgbClr val="D56072"/>
              </a:gs>
              <a:gs pos="17000">
                <a:srgbClr val="FF0000"/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B33C54-4880-12D3-6AC8-4BEF8699AA61}"/>
              </a:ext>
            </a:extLst>
          </p:cNvPr>
          <p:cNvSpPr/>
          <p:nvPr/>
        </p:nvSpPr>
        <p:spPr>
          <a:xfrm>
            <a:off x="7487662" y="5510462"/>
            <a:ext cx="457201" cy="445168"/>
          </a:xfrm>
          <a:prstGeom prst="rect">
            <a:avLst/>
          </a:prstGeom>
          <a:gradFill flip="none" rotWithShape="1">
            <a:gsLst>
              <a:gs pos="71500">
                <a:srgbClr val="C090AB"/>
              </a:gs>
              <a:gs pos="69000">
                <a:srgbClr val="D56072"/>
              </a:gs>
              <a:gs pos="17000">
                <a:srgbClr val="FF0000"/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865CC8-BC94-4C14-7C7A-F19671B51EC2}"/>
              </a:ext>
            </a:extLst>
          </p:cNvPr>
          <p:cNvSpPr/>
          <p:nvPr/>
        </p:nvSpPr>
        <p:spPr>
          <a:xfrm>
            <a:off x="7558640" y="309830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D974FF-ED22-16FF-16C9-0E7868765140}"/>
              </a:ext>
            </a:extLst>
          </p:cNvPr>
          <p:cNvSpPr/>
          <p:nvPr/>
        </p:nvSpPr>
        <p:spPr>
          <a:xfrm>
            <a:off x="7192880" y="4123507"/>
            <a:ext cx="457200" cy="445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C8ADD1-1ED6-157B-F639-29A1B91472D6}"/>
              </a:ext>
            </a:extLst>
          </p:cNvPr>
          <p:cNvSpPr/>
          <p:nvPr/>
        </p:nvSpPr>
        <p:spPr>
          <a:xfrm>
            <a:off x="4580028" y="5514473"/>
            <a:ext cx="2921668" cy="44516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B1CF56-1A87-99F2-6772-E02081FCE539}"/>
              </a:ext>
            </a:extLst>
          </p:cNvPr>
          <p:cNvSpPr/>
          <p:nvPr/>
        </p:nvSpPr>
        <p:spPr>
          <a:xfrm rot="10800000">
            <a:off x="6949036" y="3090280"/>
            <a:ext cx="914400" cy="91440"/>
          </a:xfrm>
          <a:prstGeom prst="ellipse">
            <a:avLst/>
          </a:prstGeom>
          <a:gradFill flip="none" rotWithShape="1">
            <a:gsLst>
              <a:gs pos="71500">
                <a:srgbClr val="C090AB"/>
              </a:gs>
              <a:gs pos="69000">
                <a:srgbClr val="D56072"/>
              </a:gs>
              <a:gs pos="17000">
                <a:srgbClr val="FF0000"/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5941D2-EB5D-B3C2-13B3-909D10A3E467}"/>
              </a:ext>
            </a:extLst>
          </p:cNvPr>
          <p:cNvSpPr/>
          <p:nvPr/>
        </p:nvSpPr>
        <p:spPr>
          <a:xfrm rot="10800000">
            <a:off x="7124703" y="4127516"/>
            <a:ext cx="457200" cy="445168"/>
          </a:xfrm>
          <a:prstGeom prst="rect">
            <a:avLst/>
          </a:prstGeom>
          <a:gradFill flip="none" rotWithShape="1">
            <a:gsLst>
              <a:gs pos="71500">
                <a:srgbClr val="C090AB"/>
              </a:gs>
              <a:gs pos="69000">
                <a:srgbClr val="D56072"/>
              </a:gs>
              <a:gs pos="17000">
                <a:srgbClr val="FF0000"/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E482E-37F2-A85F-4780-EAE0800CCD84}"/>
              </a:ext>
            </a:extLst>
          </p:cNvPr>
          <p:cNvSpPr txBox="1"/>
          <p:nvPr/>
        </p:nvSpPr>
        <p:spPr>
          <a:xfrm>
            <a:off x="8107289" y="3270332"/>
            <a:ext cx="2171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Contaminants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48A0CB-4DEE-EE77-A2A4-38694CA42AEF}"/>
              </a:ext>
            </a:extLst>
          </p:cNvPr>
          <p:cNvSpPr/>
          <p:nvPr/>
        </p:nvSpPr>
        <p:spPr>
          <a:xfrm>
            <a:off x="4462513" y="3102315"/>
            <a:ext cx="91440" cy="91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CA7694-6A60-D026-9AAA-89A8E881CBC1}"/>
              </a:ext>
            </a:extLst>
          </p:cNvPr>
          <p:cNvSpPr/>
          <p:nvPr/>
        </p:nvSpPr>
        <p:spPr>
          <a:xfrm>
            <a:off x="4096753" y="4127520"/>
            <a:ext cx="457200" cy="445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FF9F2-F7CA-DD96-4438-56F79955A464}"/>
              </a:ext>
            </a:extLst>
          </p:cNvPr>
          <p:cNvSpPr txBox="1"/>
          <p:nvPr/>
        </p:nvSpPr>
        <p:spPr>
          <a:xfrm>
            <a:off x="715879" y="2722180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Mass Pulse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E71EF-8170-1CFD-C914-5E82B50CE6B9}"/>
              </a:ext>
            </a:extLst>
          </p:cNvPr>
          <p:cNvSpPr txBox="1"/>
          <p:nvPr/>
        </p:nvSpPr>
        <p:spPr>
          <a:xfrm>
            <a:off x="715879" y="3747385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Finite Volume Pulse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67773-A9F0-4AEC-CD6A-A799C5784C60}"/>
              </a:ext>
            </a:extLst>
          </p:cNvPr>
          <p:cNvSpPr txBox="1"/>
          <p:nvPr/>
        </p:nvSpPr>
        <p:spPr>
          <a:xfrm>
            <a:off x="715879" y="5126318"/>
            <a:ext cx="38380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Continuous Injection</a:t>
            </a:r>
          </a:p>
        </p:txBody>
      </p:sp>
    </p:spTree>
    <p:extLst>
      <p:ext uri="{BB962C8B-B14F-4D97-AF65-F5344CB8AC3E}">
        <p14:creationId xmlns:p14="http://schemas.microsoft.com/office/powerpoint/2010/main" val="350183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94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Eileen Poeter</dc:creator>
  <cp:lastModifiedBy>Eileen Poeter</cp:lastModifiedBy>
  <cp:revision>12</cp:revision>
  <dcterms:created xsi:type="dcterms:W3CDTF">2025-01-01T21:28:04Z</dcterms:created>
  <dcterms:modified xsi:type="dcterms:W3CDTF">2025-01-07T03:03:01Z</dcterms:modified>
</cp:coreProperties>
</file>