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6"/>
  </p:notesMasterIdLst>
  <p:sldIdLst>
    <p:sldId id="256" r:id="rId2"/>
    <p:sldId id="269" r:id="rId3"/>
    <p:sldId id="259" r:id="rId4"/>
    <p:sldId id="302" r:id="rId5"/>
    <p:sldId id="266" r:id="rId6"/>
    <p:sldId id="303" r:id="rId7"/>
    <p:sldId id="263" r:id="rId8"/>
    <p:sldId id="273" r:id="rId9"/>
    <p:sldId id="304" r:id="rId10"/>
    <p:sldId id="274" r:id="rId11"/>
    <p:sldId id="305" r:id="rId12"/>
    <p:sldId id="277" r:id="rId13"/>
    <p:sldId id="307" r:id="rId14"/>
    <p:sldId id="308" r:id="rId15"/>
  </p:sldIdLst>
  <p:sldSz cx="9144000" cy="5143500" type="screen16x9"/>
  <p:notesSz cx="6858000" cy="9144000"/>
  <p:embeddedFontLst>
    <p:embeddedFont>
      <p:font typeface="Muli" panose="020B0604020202020204" charset="0"/>
      <p:regular r:id="rId17"/>
      <p:bold r:id="rId18"/>
      <p:italic r:id="rId19"/>
      <p:boldItalic r:id="rId20"/>
    </p:embeddedFont>
    <p:embeddedFont>
      <p:font typeface="Muli Regular" panose="020B0604020202020204" charset="0"/>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AB56BB-A513-4FFF-BFA9-04D535A8B8D1}">
  <a:tblStyle styleId="{7CAB56BB-A513-4FFF-BFA9-04D535A8B8D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114" d="100"/>
          <a:sy n="114" d="100"/>
        </p:scale>
        <p:origin x="456" y="9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8"/>
        <p:cNvGrpSpPr/>
        <p:nvPr/>
      </p:nvGrpSpPr>
      <p:grpSpPr>
        <a:xfrm>
          <a:off x="0" y="0"/>
          <a:ext cx="0" cy="0"/>
          <a:chOff x="0" y="0"/>
          <a:chExt cx="0" cy="0"/>
        </a:xfrm>
      </p:grpSpPr>
      <p:sp>
        <p:nvSpPr>
          <p:cNvPr id="4899" name="Google Shape;48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0" name="Google Shape;49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9"/>
        <p:cNvGrpSpPr/>
        <p:nvPr/>
      </p:nvGrpSpPr>
      <p:grpSpPr>
        <a:xfrm>
          <a:off x="0" y="0"/>
          <a:ext cx="0" cy="0"/>
          <a:chOff x="0" y="0"/>
          <a:chExt cx="0" cy="0"/>
        </a:xfrm>
      </p:grpSpPr>
      <p:sp>
        <p:nvSpPr>
          <p:cNvPr id="5310" name="Google Shape;5310;g6d13202ad6_1_32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1" name="Google Shape;5311;g6d13202ad6_1_32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9"/>
        <p:cNvGrpSpPr/>
        <p:nvPr/>
      </p:nvGrpSpPr>
      <p:grpSpPr>
        <a:xfrm>
          <a:off x="0" y="0"/>
          <a:ext cx="0" cy="0"/>
          <a:chOff x="0" y="0"/>
          <a:chExt cx="0" cy="0"/>
        </a:xfrm>
      </p:grpSpPr>
      <p:sp>
        <p:nvSpPr>
          <p:cNvPr id="5310" name="Google Shape;5310;g6d13202ad6_1_32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1" name="Google Shape;5311;g6d13202ad6_1_32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4546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8"/>
        <p:cNvGrpSpPr/>
        <p:nvPr/>
      </p:nvGrpSpPr>
      <p:grpSpPr>
        <a:xfrm>
          <a:off x="0" y="0"/>
          <a:ext cx="0" cy="0"/>
          <a:chOff x="0" y="0"/>
          <a:chExt cx="0" cy="0"/>
        </a:xfrm>
      </p:grpSpPr>
      <p:sp>
        <p:nvSpPr>
          <p:cNvPr id="5409" name="Google Shape;5409;g6d13202ad6_1_32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0" name="Google Shape;5410;g6d13202ad6_1_32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6"/>
        <p:cNvGrpSpPr/>
        <p:nvPr/>
      </p:nvGrpSpPr>
      <p:grpSpPr>
        <a:xfrm>
          <a:off x="0" y="0"/>
          <a:ext cx="0" cy="0"/>
          <a:chOff x="0" y="0"/>
          <a:chExt cx="0" cy="0"/>
        </a:xfrm>
      </p:grpSpPr>
      <p:sp>
        <p:nvSpPr>
          <p:cNvPr id="5177" name="Google Shape;5177;g6d13202ad6_1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8" name="Google Shape;5178;g6d13202ad6_1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3"/>
        <p:cNvGrpSpPr/>
        <p:nvPr/>
      </p:nvGrpSpPr>
      <p:grpSpPr>
        <a:xfrm>
          <a:off x="0" y="0"/>
          <a:ext cx="0" cy="0"/>
          <a:chOff x="0" y="0"/>
          <a:chExt cx="0" cy="0"/>
        </a:xfrm>
      </p:grpSpPr>
      <p:sp>
        <p:nvSpPr>
          <p:cNvPr id="4934" name="Google Shape;4934;g760f4421e2_0_1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5" name="Google Shape;4935;g760f4421e2_0_1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3"/>
        <p:cNvGrpSpPr/>
        <p:nvPr/>
      </p:nvGrpSpPr>
      <p:grpSpPr>
        <a:xfrm>
          <a:off x="0" y="0"/>
          <a:ext cx="0" cy="0"/>
          <a:chOff x="0" y="0"/>
          <a:chExt cx="0" cy="0"/>
        </a:xfrm>
      </p:grpSpPr>
      <p:sp>
        <p:nvSpPr>
          <p:cNvPr id="4934" name="Google Shape;4934;g760f4421e2_0_1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5" name="Google Shape;4935;g760f4421e2_0_1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4064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5"/>
        <p:cNvGrpSpPr/>
        <p:nvPr/>
      </p:nvGrpSpPr>
      <p:grpSpPr>
        <a:xfrm>
          <a:off x="0" y="0"/>
          <a:ext cx="0" cy="0"/>
          <a:chOff x="0" y="0"/>
          <a:chExt cx="0" cy="0"/>
        </a:xfrm>
      </p:grpSpPr>
      <p:sp>
        <p:nvSpPr>
          <p:cNvPr id="5066" name="Google Shape;5066;g6d13202ad6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7" name="Google Shape;5067;g6d13202ad6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5"/>
        <p:cNvGrpSpPr/>
        <p:nvPr/>
      </p:nvGrpSpPr>
      <p:grpSpPr>
        <a:xfrm>
          <a:off x="0" y="0"/>
          <a:ext cx="0" cy="0"/>
          <a:chOff x="0" y="0"/>
          <a:chExt cx="0" cy="0"/>
        </a:xfrm>
      </p:grpSpPr>
      <p:sp>
        <p:nvSpPr>
          <p:cNvPr id="5066" name="Google Shape;5066;g6d13202ad6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7" name="Google Shape;5067;g6d13202ad6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2033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6"/>
        <p:cNvGrpSpPr/>
        <p:nvPr/>
      </p:nvGrpSpPr>
      <p:grpSpPr>
        <a:xfrm>
          <a:off x="0" y="0"/>
          <a:ext cx="0" cy="0"/>
          <a:chOff x="0" y="0"/>
          <a:chExt cx="0" cy="0"/>
        </a:xfrm>
      </p:grpSpPr>
      <p:sp>
        <p:nvSpPr>
          <p:cNvPr id="5017" name="Google Shape;5017;g6d13202ad6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8" name="Google Shape;5018;g6d13202ad6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0"/>
        <p:cNvGrpSpPr/>
        <p:nvPr/>
      </p:nvGrpSpPr>
      <p:grpSpPr>
        <a:xfrm>
          <a:off x="0" y="0"/>
          <a:ext cx="0" cy="0"/>
          <a:chOff x="0" y="0"/>
          <a:chExt cx="0" cy="0"/>
        </a:xfrm>
      </p:grpSpPr>
      <p:sp>
        <p:nvSpPr>
          <p:cNvPr id="5301" name="Google Shape;5301;g6d13202ad6_1_32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2" name="Google Shape;5302;g6d13202ad6_1_32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0"/>
        <p:cNvGrpSpPr/>
        <p:nvPr/>
      </p:nvGrpSpPr>
      <p:grpSpPr>
        <a:xfrm>
          <a:off x="0" y="0"/>
          <a:ext cx="0" cy="0"/>
          <a:chOff x="0" y="0"/>
          <a:chExt cx="0" cy="0"/>
        </a:xfrm>
      </p:grpSpPr>
      <p:sp>
        <p:nvSpPr>
          <p:cNvPr id="5301" name="Google Shape;5301;g6d13202ad6_1_32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2" name="Google Shape;5302;g6d13202ad6_1_32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0691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8778" y="98420"/>
            <a:ext cx="9026433" cy="4946659"/>
            <a:chOff x="311925" y="921250"/>
            <a:chExt cx="6996150" cy="3834025"/>
          </a:xfrm>
        </p:grpSpPr>
        <p:sp>
          <p:nvSpPr>
            <p:cNvPr id="10" name="Google Shape;10;p2"/>
            <p:cNvSpPr/>
            <p:nvPr/>
          </p:nvSpPr>
          <p:spPr>
            <a:xfrm>
              <a:off x="6665700" y="921250"/>
              <a:ext cx="270900" cy="338025"/>
            </a:xfrm>
            <a:custGeom>
              <a:avLst/>
              <a:gdLst/>
              <a:ahLst/>
              <a:cxnLst/>
              <a:rect l="l" t="t" r="r" b="b"/>
              <a:pathLst>
                <a:path w="10836" h="13521" extrusionOk="0">
                  <a:moveTo>
                    <a:pt x="4145" y="435"/>
                  </a:moveTo>
                  <a:cubicBezTo>
                    <a:pt x="4431" y="435"/>
                    <a:pt x="4712" y="607"/>
                    <a:pt x="4763" y="994"/>
                  </a:cubicBezTo>
                  <a:cubicBezTo>
                    <a:pt x="4799" y="1196"/>
                    <a:pt x="4751" y="1387"/>
                    <a:pt x="4620" y="1541"/>
                  </a:cubicBezTo>
                  <a:lnTo>
                    <a:pt x="3822" y="1684"/>
                  </a:lnTo>
                  <a:cubicBezTo>
                    <a:pt x="3656" y="1589"/>
                    <a:pt x="3537" y="1422"/>
                    <a:pt x="3501" y="1232"/>
                  </a:cubicBezTo>
                  <a:cubicBezTo>
                    <a:pt x="3386" y="732"/>
                    <a:pt x="3770" y="435"/>
                    <a:pt x="4145" y="435"/>
                  </a:cubicBezTo>
                  <a:close/>
                  <a:moveTo>
                    <a:pt x="7834" y="2749"/>
                  </a:moveTo>
                  <a:cubicBezTo>
                    <a:pt x="8105" y="2749"/>
                    <a:pt x="8340" y="2930"/>
                    <a:pt x="8383" y="3208"/>
                  </a:cubicBezTo>
                  <a:lnTo>
                    <a:pt x="9776" y="10769"/>
                  </a:lnTo>
                  <a:cubicBezTo>
                    <a:pt x="9823" y="11066"/>
                    <a:pt x="9621" y="11352"/>
                    <a:pt x="9323" y="11400"/>
                  </a:cubicBezTo>
                  <a:lnTo>
                    <a:pt x="3060" y="12543"/>
                  </a:lnTo>
                  <a:cubicBezTo>
                    <a:pt x="3025" y="12550"/>
                    <a:pt x="2990" y="12553"/>
                    <a:pt x="2956" y="12553"/>
                  </a:cubicBezTo>
                  <a:cubicBezTo>
                    <a:pt x="2699" y="12553"/>
                    <a:pt x="2471" y="12365"/>
                    <a:pt x="2429" y="12102"/>
                  </a:cubicBezTo>
                  <a:lnTo>
                    <a:pt x="1048" y="4530"/>
                  </a:lnTo>
                  <a:cubicBezTo>
                    <a:pt x="989" y="4232"/>
                    <a:pt x="1191" y="3958"/>
                    <a:pt x="1489" y="3899"/>
                  </a:cubicBezTo>
                  <a:lnTo>
                    <a:pt x="2239" y="3768"/>
                  </a:lnTo>
                  <a:cubicBezTo>
                    <a:pt x="2270" y="3977"/>
                    <a:pt x="2449" y="4122"/>
                    <a:pt x="2653" y="4122"/>
                  </a:cubicBezTo>
                  <a:cubicBezTo>
                    <a:pt x="2681" y="4122"/>
                    <a:pt x="2710" y="4119"/>
                    <a:pt x="2739" y="4113"/>
                  </a:cubicBezTo>
                  <a:lnTo>
                    <a:pt x="6656" y="3399"/>
                  </a:lnTo>
                  <a:cubicBezTo>
                    <a:pt x="6882" y="3363"/>
                    <a:pt x="7049" y="3125"/>
                    <a:pt x="7001" y="2899"/>
                  </a:cubicBezTo>
                  <a:lnTo>
                    <a:pt x="7740" y="2756"/>
                  </a:lnTo>
                  <a:cubicBezTo>
                    <a:pt x="7771" y="2751"/>
                    <a:pt x="7803" y="2749"/>
                    <a:pt x="7834" y="2749"/>
                  </a:cubicBezTo>
                  <a:close/>
                  <a:moveTo>
                    <a:pt x="4133" y="0"/>
                  </a:moveTo>
                  <a:cubicBezTo>
                    <a:pt x="4070" y="0"/>
                    <a:pt x="4006" y="6"/>
                    <a:pt x="3942" y="17"/>
                  </a:cubicBezTo>
                  <a:cubicBezTo>
                    <a:pt x="3334" y="136"/>
                    <a:pt x="2941" y="708"/>
                    <a:pt x="3072" y="1303"/>
                  </a:cubicBezTo>
                  <a:cubicBezTo>
                    <a:pt x="3096" y="1482"/>
                    <a:pt x="3168" y="1649"/>
                    <a:pt x="3287" y="1779"/>
                  </a:cubicBezTo>
                  <a:lnTo>
                    <a:pt x="2501" y="1922"/>
                  </a:lnTo>
                  <a:cubicBezTo>
                    <a:pt x="2191" y="1982"/>
                    <a:pt x="1977" y="2291"/>
                    <a:pt x="2037" y="2613"/>
                  </a:cubicBezTo>
                  <a:lnTo>
                    <a:pt x="2084" y="2887"/>
                  </a:lnTo>
                  <a:lnTo>
                    <a:pt x="798" y="3125"/>
                  </a:lnTo>
                  <a:cubicBezTo>
                    <a:pt x="310" y="3208"/>
                    <a:pt x="1" y="3673"/>
                    <a:pt x="84" y="4149"/>
                  </a:cubicBezTo>
                  <a:lnTo>
                    <a:pt x="1656" y="12781"/>
                  </a:lnTo>
                  <a:cubicBezTo>
                    <a:pt x="1741" y="13217"/>
                    <a:pt x="2111" y="13520"/>
                    <a:pt x="2537" y="13520"/>
                  </a:cubicBezTo>
                  <a:cubicBezTo>
                    <a:pt x="2588" y="13520"/>
                    <a:pt x="2640" y="13516"/>
                    <a:pt x="2691" y="13507"/>
                  </a:cubicBezTo>
                  <a:lnTo>
                    <a:pt x="10026" y="12162"/>
                  </a:lnTo>
                  <a:cubicBezTo>
                    <a:pt x="10514" y="12066"/>
                    <a:pt x="10835" y="11602"/>
                    <a:pt x="10740" y="11126"/>
                  </a:cubicBezTo>
                  <a:lnTo>
                    <a:pt x="9168" y="2494"/>
                  </a:lnTo>
                  <a:cubicBezTo>
                    <a:pt x="9095" y="2064"/>
                    <a:pt x="8725" y="1763"/>
                    <a:pt x="8304" y="1763"/>
                  </a:cubicBezTo>
                  <a:cubicBezTo>
                    <a:pt x="8248" y="1763"/>
                    <a:pt x="8190" y="1768"/>
                    <a:pt x="8133" y="1779"/>
                  </a:cubicBezTo>
                  <a:lnTo>
                    <a:pt x="6859" y="2018"/>
                  </a:lnTo>
                  <a:lnTo>
                    <a:pt x="6799" y="1744"/>
                  </a:lnTo>
                  <a:cubicBezTo>
                    <a:pt x="6746" y="1458"/>
                    <a:pt x="6506" y="1258"/>
                    <a:pt x="6228" y="1258"/>
                  </a:cubicBezTo>
                  <a:cubicBezTo>
                    <a:pt x="6192" y="1258"/>
                    <a:pt x="6157" y="1261"/>
                    <a:pt x="6120" y="1268"/>
                  </a:cubicBezTo>
                  <a:lnTo>
                    <a:pt x="5168" y="1434"/>
                  </a:lnTo>
                  <a:cubicBezTo>
                    <a:pt x="5227" y="1268"/>
                    <a:pt x="5239" y="1089"/>
                    <a:pt x="5204" y="922"/>
                  </a:cubicBezTo>
                  <a:cubicBezTo>
                    <a:pt x="5119" y="381"/>
                    <a:pt x="4655" y="0"/>
                    <a:pt x="4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 name="Google Shape;11;p2"/>
            <p:cNvSpPr/>
            <p:nvPr/>
          </p:nvSpPr>
          <p:spPr>
            <a:xfrm>
              <a:off x="6713625" y="1043050"/>
              <a:ext cx="46625" cy="38675"/>
            </a:xfrm>
            <a:custGeom>
              <a:avLst/>
              <a:gdLst/>
              <a:ahLst/>
              <a:cxnLst/>
              <a:rect l="l" t="t" r="r" b="b"/>
              <a:pathLst>
                <a:path w="1865" h="1547" extrusionOk="0">
                  <a:moveTo>
                    <a:pt x="1027" y="1"/>
                  </a:moveTo>
                  <a:cubicBezTo>
                    <a:pt x="979" y="1"/>
                    <a:pt x="930" y="5"/>
                    <a:pt x="882" y="15"/>
                  </a:cubicBezTo>
                  <a:cubicBezTo>
                    <a:pt x="191" y="134"/>
                    <a:pt x="0" y="1015"/>
                    <a:pt x="572" y="1408"/>
                  </a:cubicBezTo>
                  <a:cubicBezTo>
                    <a:pt x="709" y="1504"/>
                    <a:pt x="857" y="1547"/>
                    <a:pt x="1002" y="1547"/>
                  </a:cubicBezTo>
                  <a:cubicBezTo>
                    <a:pt x="1451" y="1547"/>
                    <a:pt x="1864" y="1138"/>
                    <a:pt x="1775" y="634"/>
                  </a:cubicBezTo>
                  <a:cubicBezTo>
                    <a:pt x="1701" y="266"/>
                    <a:pt x="1386" y="1"/>
                    <a:pt x="102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 name="Google Shape;12;p2"/>
            <p:cNvSpPr/>
            <p:nvPr/>
          </p:nvSpPr>
          <p:spPr>
            <a:xfrm>
              <a:off x="6766750" y="1031775"/>
              <a:ext cx="96225" cy="33875"/>
            </a:xfrm>
            <a:custGeom>
              <a:avLst/>
              <a:gdLst/>
              <a:ahLst/>
              <a:cxnLst/>
              <a:rect l="l" t="t" r="r" b="b"/>
              <a:pathLst>
                <a:path w="3849" h="1355" extrusionOk="0">
                  <a:moveTo>
                    <a:pt x="3252" y="1"/>
                  </a:moveTo>
                  <a:cubicBezTo>
                    <a:pt x="3216" y="1"/>
                    <a:pt x="3178" y="5"/>
                    <a:pt x="3138" y="14"/>
                  </a:cubicBezTo>
                  <a:lnTo>
                    <a:pt x="542" y="490"/>
                  </a:lnTo>
                  <a:cubicBezTo>
                    <a:pt x="1" y="580"/>
                    <a:pt x="112" y="1354"/>
                    <a:pt x="611" y="1354"/>
                  </a:cubicBezTo>
                  <a:cubicBezTo>
                    <a:pt x="638" y="1354"/>
                    <a:pt x="667" y="1352"/>
                    <a:pt x="697" y="1347"/>
                  </a:cubicBezTo>
                  <a:lnTo>
                    <a:pt x="3293" y="871"/>
                  </a:lnTo>
                  <a:cubicBezTo>
                    <a:pt x="3848" y="793"/>
                    <a:pt x="3751" y="1"/>
                    <a:pt x="325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 name="Google Shape;13;p2"/>
            <p:cNvSpPr/>
            <p:nvPr/>
          </p:nvSpPr>
          <p:spPr>
            <a:xfrm>
              <a:off x="6723450" y="1097000"/>
              <a:ext cx="46625" cy="38650"/>
            </a:xfrm>
            <a:custGeom>
              <a:avLst/>
              <a:gdLst/>
              <a:ahLst/>
              <a:cxnLst/>
              <a:rect l="l" t="t" r="r" b="b"/>
              <a:pathLst>
                <a:path w="1865" h="1546" extrusionOk="0">
                  <a:moveTo>
                    <a:pt x="1014" y="1"/>
                  </a:moveTo>
                  <a:cubicBezTo>
                    <a:pt x="970" y="1"/>
                    <a:pt x="926" y="4"/>
                    <a:pt x="881" y="12"/>
                  </a:cubicBezTo>
                  <a:cubicBezTo>
                    <a:pt x="203" y="131"/>
                    <a:pt x="0" y="1012"/>
                    <a:pt x="572" y="1405"/>
                  </a:cubicBezTo>
                  <a:cubicBezTo>
                    <a:pt x="710" y="1502"/>
                    <a:pt x="861" y="1545"/>
                    <a:pt x="1007" y="1545"/>
                  </a:cubicBezTo>
                  <a:cubicBezTo>
                    <a:pt x="1454" y="1545"/>
                    <a:pt x="1864" y="1142"/>
                    <a:pt x="1774" y="631"/>
                  </a:cubicBezTo>
                  <a:cubicBezTo>
                    <a:pt x="1700"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6777325" y="1085650"/>
              <a:ext cx="94075" cy="33725"/>
            </a:xfrm>
            <a:custGeom>
              <a:avLst/>
              <a:gdLst/>
              <a:ahLst/>
              <a:cxnLst/>
              <a:rect l="l" t="t" r="r" b="b"/>
              <a:pathLst>
                <a:path w="3763" h="1349" extrusionOk="0">
                  <a:moveTo>
                    <a:pt x="3132" y="0"/>
                  </a:moveTo>
                  <a:cubicBezTo>
                    <a:pt x="3120" y="0"/>
                    <a:pt x="3108" y="1"/>
                    <a:pt x="3096" y="2"/>
                  </a:cubicBezTo>
                  <a:lnTo>
                    <a:pt x="500" y="478"/>
                  </a:lnTo>
                  <a:cubicBezTo>
                    <a:pt x="0" y="618"/>
                    <a:pt x="125" y="1348"/>
                    <a:pt x="631" y="1348"/>
                  </a:cubicBezTo>
                  <a:cubicBezTo>
                    <a:pt x="643" y="1348"/>
                    <a:pt x="655" y="1348"/>
                    <a:pt x="667" y="1347"/>
                  </a:cubicBezTo>
                  <a:lnTo>
                    <a:pt x="3263" y="871"/>
                  </a:lnTo>
                  <a:cubicBezTo>
                    <a:pt x="3763" y="731"/>
                    <a:pt x="3638"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 name="Google Shape;15;p2"/>
            <p:cNvSpPr/>
            <p:nvPr/>
          </p:nvSpPr>
          <p:spPr>
            <a:xfrm>
              <a:off x="6733875" y="1154450"/>
              <a:ext cx="46625" cy="38900"/>
            </a:xfrm>
            <a:custGeom>
              <a:avLst/>
              <a:gdLst/>
              <a:ahLst/>
              <a:cxnLst/>
              <a:rect l="l" t="t" r="r" b="b"/>
              <a:pathLst>
                <a:path w="1865" h="1556" extrusionOk="0">
                  <a:moveTo>
                    <a:pt x="1013" y="1"/>
                  </a:moveTo>
                  <a:cubicBezTo>
                    <a:pt x="970" y="1"/>
                    <a:pt x="926" y="4"/>
                    <a:pt x="881" y="12"/>
                  </a:cubicBezTo>
                  <a:cubicBezTo>
                    <a:pt x="203" y="131"/>
                    <a:pt x="0" y="1012"/>
                    <a:pt x="572" y="1417"/>
                  </a:cubicBezTo>
                  <a:cubicBezTo>
                    <a:pt x="711" y="1513"/>
                    <a:pt x="861" y="1556"/>
                    <a:pt x="1007" y="1556"/>
                  </a:cubicBezTo>
                  <a:cubicBezTo>
                    <a:pt x="1458" y="1556"/>
                    <a:pt x="1864" y="1147"/>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 name="Google Shape;16;p2"/>
            <p:cNvSpPr/>
            <p:nvPr/>
          </p:nvSpPr>
          <p:spPr>
            <a:xfrm>
              <a:off x="6787625" y="1143050"/>
              <a:ext cx="94900" cy="34125"/>
            </a:xfrm>
            <a:custGeom>
              <a:avLst/>
              <a:gdLst/>
              <a:ahLst/>
              <a:cxnLst/>
              <a:rect l="l" t="t" r="r" b="b"/>
              <a:pathLst>
                <a:path w="3796" h="1365" extrusionOk="0">
                  <a:moveTo>
                    <a:pt x="3169" y="0"/>
                  </a:moveTo>
                  <a:cubicBezTo>
                    <a:pt x="3151" y="0"/>
                    <a:pt x="3132" y="1"/>
                    <a:pt x="3113" y="4"/>
                  </a:cubicBezTo>
                  <a:lnTo>
                    <a:pt x="517" y="480"/>
                  </a:lnTo>
                  <a:cubicBezTo>
                    <a:pt x="0" y="606"/>
                    <a:pt x="115" y="1364"/>
                    <a:pt x="615" y="1364"/>
                  </a:cubicBezTo>
                  <a:cubicBezTo>
                    <a:pt x="634" y="1364"/>
                    <a:pt x="653" y="1363"/>
                    <a:pt x="672" y="1361"/>
                  </a:cubicBezTo>
                  <a:lnTo>
                    <a:pt x="3267" y="885"/>
                  </a:lnTo>
                  <a:cubicBezTo>
                    <a:pt x="3796" y="758"/>
                    <a:pt x="3670" y="0"/>
                    <a:pt x="316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 name="Google Shape;17;p2"/>
            <p:cNvSpPr/>
            <p:nvPr/>
          </p:nvSpPr>
          <p:spPr>
            <a:xfrm>
              <a:off x="6689525" y="1393950"/>
              <a:ext cx="194075" cy="174175"/>
            </a:xfrm>
            <a:custGeom>
              <a:avLst/>
              <a:gdLst/>
              <a:ahLst/>
              <a:cxnLst/>
              <a:rect l="l" t="t" r="r" b="b"/>
              <a:pathLst>
                <a:path w="7763" h="6967" extrusionOk="0">
                  <a:moveTo>
                    <a:pt x="3922" y="1"/>
                  </a:moveTo>
                  <a:cubicBezTo>
                    <a:pt x="2892" y="1"/>
                    <a:pt x="1881" y="465"/>
                    <a:pt x="1215" y="1338"/>
                  </a:cubicBezTo>
                  <a:lnTo>
                    <a:pt x="6953" y="4969"/>
                  </a:lnTo>
                  <a:cubicBezTo>
                    <a:pt x="7763" y="3398"/>
                    <a:pt x="7239" y="1469"/>
                    <a:pt x="5751" y="528"/>
                  </a:cubicBezTo>
                  <a:cubicBezTo>
                    <a:pt x="5183" y="173"/>
                    <a:pt x="4549" y="1"/>
                    <a:pt x="3922" y="1"/>
                  </a:cubicBezTo>
                  <a:close/>
                  <a:moveTo>
                    <a:pt x="810" y="1993"/>
                  </a:moveTo>
                  <a:cubicBezTo>
                    <a:pt x="0" y="3553"/>
                    <a:pt x="512" y="5493"/>
                    <a:pt x="2012" y="6434"/>
                  </a:cubicBezTo>
                  <a:cubicBezTo>
                    <a:pt x="2578" y="6793"/>
                    <a:pt x="3210" y="6966"/>
                    <a:pt x="3835" y="6966"/>
                  </a:cubicBezTo>
                  <a:cubicBezTo>
                    <a:pt x="4867" y="6966"/>
                    <a:pt x="5881" y="6495"/>
                    <a:pt x="6549" y="5612"/>
                  </a:cubicBezTo>
                  <a:lnTo>
                    <a:pt x="810"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 name="Google Shape;18;p2"/>
            <p:cNvSpPr/>
            <p:nvPr/>
          </p:nvSpPr>
          <p:spPr>
            <a:xfrm>
              <a:off x="7053250" y="1020500"/>
              <a:ext cx="151825" cy="141000"/>
            </a:xfrm>
            <a:custGeom>
              <a:avLst/>
              <a:gdLst/>
              <a:ahLst/>
              <a:cxnLst/>
              <a:rect l="l" t="t" r="r" b="b"/>
              <a:pathLst>
                <a:path w="6073" h="5640" extrusionOk="0">
                  <a:moveTo>
                    <a:pt x="3596" y="0"/>
                  </a:moveTo>
                  <a:lnTo>
                    <a:pt x="1203" y="1631"/>
                  </a:lnTo>
                  <a:cubicBezTo>
                    <a:pt x="251" y="2286"/>
                    <a:pt x="1" y="3596"/>
                    <a:pt x="655" y="4560"/>
                  </a:cubicBezTo>
                  <a:lnTo>
                    <a:pt x="763" y="4715"/>
                  </a:lnTo>
                  <a:cubicBezTo>
                    <a:pt x="1163" y="5316"/>
                    <a:pt x="1827" y="5640"/>
                    <a:pt x="2502" y="5640"/>
                  </a:cubicBezTo>
                  <a:cubicBezTo>
                    <a:pt x="2909" y="5640"/>
                    <a:pt x="3321" y="5521"/>
                    <a:pt x="3680" y="5275"/>
                  </a:cubicBezTo>
                  <a:lnTo>
                    <a:pt x="6073"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7155950" y="962250"/>
              <a:ext cx="152125" cy="141025"/>
            </a:xfrm>
            <a:custGeom>
              <a:avLst/>
              <a:gdLst/>
              <a:ahLst/>
              <a:cxnLst/>
              <a:rect l="l" t="t" r="r" b="b"/>
              <a:pathLst>
                <a:path w="6085" h="5641" extrusionOk="0">
                  <a:moveTo>
                    <a:pt x="3574" y="1"/>
                  </a:moveTo>
                  <a:cubicBezTo>
                    <a:pt x="3167" y="1"/>
                    <a:pt x="2757" y="119"/>
                    <a:pt x="2393" y="366"/>
                  </a:cubicBezTo>
                  <a:lnTo>
                    <a:pt x="0" y="1997"/>
                  </a:lnTo>
                  <a:lnTo>
                    <a:pt x="2477" y="5640"/>
                  </a:lnTo>
                  <a:lnTo>
                    <a:pt x="4870" y="4009"/>
                  </a:lnTo>
                  <a:cubicBezTo>
                    <a:pt x="5834" y="3354"/>
                    <a:pt x="6084" y="2044"/>
                    <a:pt x="5429" y="1080"/>
                  </a:cubicBezTo>
                  <a:lnTo>
                    <a:pt x="5322" y="925"/>
                  </a:lnTo>
                  <a:cubicBezTo>
                    <a:pt x="4907" y="324"/>
                    <a:pt x="4246" y="1"/>
                    <a:pt x="357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 name="Google Shape;20;p2"/>
            <p:cNvSpPr/>
            <p:nvPr/>
          </p:nvSpPr>
          <p:spPr>
            <a:xfrm>
              <a:off x="7008600" y="1311750"/>
              <a:ext cx="268225" cy="266650"/>
            </a:xfrm>
            <a:custGeom>
              <a:avLst/>
              <a:gdLst/>
              <a:ahLst/>
              <a:cxnLst/>
              <a:rect l="l" t="t" r="r" b="b"/>
              <a:pathLst>
                <a:path w="10729" h="10666" extrusionOk="0">
                  <a:moveTo>
                    <a:pt x="4999" y="1"/>
                  </a:moveTo>
                  <a:cubicBezTo>
                    <a:pt x="4821" y="1"/>
                    <a:pt x="4665" y="136"/>
                    <a:pt x="4644" y="328"/>
                  </a:cubicBezTo>
                  <a:lnTo>
                    <a:pt x="4192" y="3805"/>
                  </a:lnTo>
                  <a:lnTo>
                    <a:pt x="703" y="3340"/>
                  </a:lnTo>
                  <a:cubicBezTo>
                    <a:pt x="688" y="3338"/>
                    <a:pt x="673" y="3338"/>
                    <a:pt x="659" y="3338"/>
                  </a:cubicBezTo>
                  <a:cubicBezTo>
                    <a:pt x="474" y="3338"/>
                    <a:pt x="308" y="3474"/>
                    <a:pt x="286" y="3662"/>
                  </a:cubicBezTo>
                  <a:lnTo>
                    <a:pt x="24" y="5638"/>
                  </a:lnTo>
                  <a:cubicBezTo>
                    <a:pt x="1" y="5840"/>
                    <a:pt x="143" y="6031"/>
                    <a:pt x="346" y="6055"/>
                  </a:cubicBezTo>
                  <a:lnTo>
                    <a:pt x="346" y="6043"/>
                  </a:lnTo>
                  <a:lnTo>
                    <a:pt x="3822" y="6507"/>
                  </a:lnTo>
                  <a:lnTo>
                    <a:pt x="3370" y="9984"/>
                  </a:lnTo>
                  <a:cubicBezTo>
                    <a:pt x="3334" y="10186"/>
                    <a:pt x="3477" y="10377"/>
                    <a:pt x="3692" y="10401"/>
                  </a:cubicBezTo>
                  <a:lnTo>
                    <a:pt x="5656" y="10663"/>
                  </a:lnTo>
                  <a:cubicBezTo>
                    <a:pt x="5671" y="10664"/>
                    <a:pt x="5686" y="10665"/>
                    <a:pt x="5700" y="10665"/>
                  </a:cubicBezTo>
                  <a:cubicBezTo>
                    <a:pt x="5885" y="10665"/>
                    <a:pt x="6051" y="10529"/>
                    <a:pt x="6073" y="10341"/>
                  </a:cubicBezTo>
                  <a:lnTo>
                    <a:pt x="6537" y="6864"/>
                  </a:lnTo>
                  <a:lnTo>
                    <a:pt x="10026" y="7329"/>
                  </a:lnTo>
                  <a:cubicBezTo>
                    <a:pt x="10040" y="7331"/>
                    <a:pt x="10055" y="7331"/>
                    <a:pt x="10070" y="7331"/>
                  </a:cubicBezTo>
                  <a:cubicBezTo>
                    <a:pt x="10253" y="7331"/>
                    <a:pt x="10409" y="7195"/>
                    <a:pt x="10442" y="7007"/>
                  </a:cubicBezTo>
                  <a:lnTo>
                    <a:pt x="10704" y="5031"/>
                  </a:lnTo>
                  <a:cubicBezTo>
                    <a:pt x="10728" y="4828"/>
                    <a:pt x="10585" y="4638"/>
                    <a:pt x="10383" y="4614"/>
                  </a:cubicBezTo>
                  <a:lnTo>
                    <a:pt x="6894" y="4150"/>
                  </a:lnTo>
                  <a:lnTo>
                    <a:pt x="7359" y="673"/>
                  </a:lnTo>
                  <a:cubicBezTo>
                    <a:pt x="7382" y="471"/>
                    <a:pt x="7240" y="280"/>
                    <a:pt x="7037" y="256"/>
                  </a:cubicBezTo>
                  <a:lnTo>
                    <a:pt x="5061" y="6"/>
                  </a:lnTo>
                  <a:cubicBezTo>
                    <a:pt x="5040" y="3"/>
                    <a:pt x="5019" y="1"/>
                    <a:pt x="499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 name="Google Shape;21;p2"/>
            <p:cNvSpPr/>
            <p:nvPr/>
          </p:nvSpPr>
          <p:spPr>
            <a:xfrm>
              <a:off x="6665400" y="1716100"/>
              <a:ext cx="271200" cy="337600"/>
            </a:xfrm>
            <a:custGeom>
              <a:avLst/>
              <a:gdLst/>
              <a:ahLst/>
              <a:cxnLst/>
              <a:rect l="l" t="t" r="r" b="b"/>
              <a:pathLst>
                <a:path w="10848" h="13504" extrusionOk="0">
                  <a:moveTo>
                    <a:pt x="4160" y="409"/>
                  </a:moveTo>
                  <a:cubicBezTo>
                    <a:pt x="4450" y="409"/>
                    <a:pt x="4735" y="584"/>
                    <a:pt x="4787" y="977"/>
                  </a:cubicBezTo>
                  <a:cubicBezTo>
                    <a:pt x="4823" y="1168"/>
                    <a:pt x="4763" y="1370"/>
                    <a:pt x="4632" y="1513"/>
                  </a:cubicBezTo>
                  <a:lnTo>
                    <a:pt x="3846" y="1668"/>
                  </a:lnTo>
                  <a:cubicBezTo>
                    <a:pt x="3668" y="1573"/>
                    <a:pt x="3549" y="1406"/>
                    <a:pt x="3513" y="1204"/>
                  </a:cubicBezTo>
                  <a:cubicBezTo>
                    <a:pt x="3399" y="705"/>
                    <a:pt x="3783" y="409"/>
                    <a:pt x="4160" y="409"/>
                  </a:cubicBezTo>
                  <a:close/>
                  <a:moveTo>
                    <a:pt x="7868" y="2729"/>
                  </a:moveTo>
                  <a:cubicBezTo>
                    <a:pt x="8126" y="2729"/>
                    <a:pt x="8354" y="2918"/>
                    <a:pt x="8406" y="3180"/>
                  </a:cubicBezTo>
                  <a:lnTo>
                    <a:pt x="9788" y="10741"/>
                  </a:lnTo>
                  <a:cubicBezTo>
                    <a:pt x="9847" y="11038"/>
                    <a:pt x="9645" y="11324"/>
                    <a:pt x="9347" y="11372"/>
                  </a:cubicBezTo>
                  <a:lnTo>
                    <a:pt x="3072" y="12515"/>
                  </a:lnTo>
                  <a:cubicBezTo>
                    <a:pt x="3037" y="12522"/>
                    <a:pt x="3003" y="12525"/>
                    <a:pt x="2968" y="12525"/>
                  </a:cubicBezTo>
                  <a:cubicBezTo>
                    <a:pt x="2713" y="12525"/>
                    <a:pt x="2494" y="12337"/>
                    <a:pt x="2441" y="12074"/>
                  </a:cubicBezTo>
                  <a:lnTo>
                    <a:pt x="1072" y="4514"/>
                  </a:lnTo>
                  <a:cubicBezTo>
                    <a:pt x="1013" y="4216"/>
                    <a:pt x="1215" y="3930"/>
                    <a:pt x="1513" y="3883"/>
                  </a:cubicBezTo>
                  <a:lnTo>
                    <a:pt x="2263" y="3740"/>
                  </a:lnTo>
                  <a:cubicBezTo>
                    <a:pt x="2295" y="3955"/>
                    <a:pt x="2483" y="4102"/>
                    <a:pt x="2695" y="4102"/>
                  </a:cubicBezTo>
                  <a:cubicBezTo>
                    <a:pt x="2717" y="4102"/>
                    <a:pt x="2740" y="4100"/>
                    <a:pt x="2763" y="4097"/>
                  </a:cubicBezTo>
                  <a:lnTo>
                    <a:pt x="6680" y="3382"/>
                  </a:lnTo>
                  <a:cubicBezTo>
                    <a:pt x="6906" y="3335"/>
                    <a:pt x="7073" y="3109"/>
                    <a:pt x="7025" y="2870"/>
                  </a:cubicBezTo>
                  <a:lnTo>
                    <a:pt x="7764" y="2740"/>
                  </a:lnTo>
                  <a:cubicBezTo>
                    <a:pt x="7799" y="2732"/>
                    <a:pt x="7834" y="2729"/>
                    <a:pt x="7868" y="2729"/>
                  </a:cubicBezTo>
                  <a:close/>
                  <a:moveTo>
                    <a:pt x="4149" y="1"/>
                  </a:moveTo>
                  <a:cubicBezTo>
                    <a:pt x="4001" y="1"/>
                    <a:pt x="3850" y="31"/>
                    <a:pt x="3704" y="96"/>
                  </a:cubicBezTo>
                  <a:cubicBezTo>
                    <a:pt x="3061" y="382"/>
                    <a:pt x="2858" y="1204"/>
                    <a:pt x="3299" y="1763"/>
                  </a:cubicBezTo>
                  <a:lnTo>
                    <a:pt x="2513" y="1906"/>
                  </a:lnTo>
                  <a:cubicBezTo>
                    <a:pt x="2203" y="1966"/>
                    <a:pt x="1989" y="2275"/>
                    <a:pt x="2049" y="2597"/>
                  </a:cubicBezTo>
                  <a:lnTo>
                    <a:pt x="2096" y="2870"/>
                  </a:lnTo>
                  <a:lnTo>
                    <a:pt x="810" y="3109"/>
                  </a:lnTo>
                  <a:cubicBezTo>
                    <a:pt x="322" y="3192"/>
                    <a:pt x="1" y="3656"/>
                    <a:pt x="96" y="4144"/>
                  </a:cubicBezTo>
                  <a:lnTo>
                    <a:pt x="1668" y="12765"/>
                  </a:lnTo>
                  <a:cubicBezTo>
                    <a:pt x="1753" y="13201"/>
                    <a:pt x="2123" y="13504"/>
                    <a:pt x="2549" y="13504"/>
                  </a:cubicBezTo>
                  <a:cubicBezTo>
                    <a:pt x="2600" y="13504"/>
                    <a:pt x="2652" y="13500"/>
                    <a:pt x="2703" y="13491"/>
                  </a:cubicBezTo>
                  <a:lnTo>
                    <a:pt x="10038" y="12145"/>
                  </a:lnTo>
                  <a:cubicBezTo>
                    <a:pt x="10526" y="12062"/>
                    <a:pt x="10847" y="11598"/>
                    <a:pt x="10752" y="11110"/>
                  </a:cubicBezTo>
                  <a:lnTo>
                    <a:pt x="9180" y="2478"/>
                  </a:lnTo>
                  <a:cubicBezTo>
                    <a:pt x="9107" y="2047"/>
                    <a:pt x="8737" y="1746"/>
                    <a:pt x="8316" y="1746"/>
                  </a:cubicBezTo>
                  <a:cubicBezTo>
                    <a:pt x="8260" y="1746"/>
                    <a:pt x="8202" y="1752"/>
                    <a:pt x="8145" y="1763"/>
                  </a:cubicBezTo>
                  <a:lnTo>
                    <a:pt x="6871" y="1989"/>
                  </a:lnTo>
                  <a:lnTo>
                    <a:pt x="6811" y="1716"/>
                  </a:lnTo>
                  <a:cubicBezTo>
                    <a:pt x="6757" y="1426"/>
                    <a:pt x="6510" y="1232"/>
                    <a:pt x="6226" y="1232"/>
                  </a:cubicBezTo>
                  <a:cubicBezTo>
                    <a:pt x="6195" y="1232"/>
                    <a:pt x="6164" y="1235"/>
                    <a:pt x="6132" y="1239"/>
                  </a:cubicBezTo>
                  <a:lnTo>
                    <a:pt x="5180" y="1418"/>
                  </a:lnTo>
                  <a:cubicBezTo>
                    <a:pt x="5239" y="1239"/>
                    <a:pt x="5251" y="1061"/>
                    <a:pt x="5216" y="894"/>
                  </a:cubicBezTo>
                  <a:cubicBezTo>
                    <a:pt x="5114" y="352"/>
                    <a:pt x="4651" y="1"/>
                    <a:pt x="414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 name="Google Shape;22;p2"/>
            <p:cNvSpPr/>
            <p:nvPr/>
          </p:nvSpPr>
          <p:spPr>
            <a:xfrm>
              <a:off x="6713625" y="1837275"/>
              <a:ext cx="46625" cy="38650"/>
            </a:xfrm>
            <a:custGeom>
              <a:avLst/>
              <a:gdLst/>
              <a:ahLst/>
              <a:cxnLst/>
              <a:rect l="l" t="t" r="r" b="b"/>
              <a:pathLst>
                <a:path w="1865" h="1546" extrusionOk="0">
                  <a:moveTo>
                    <a:pt x="1014" y="1"/>
                  </a:moveTo>
                  <a:cubicBezTo>
                    <a:pt x="970" y="1"/>
                    <a:pt x="926" y="4"/>
                    <a:pt x="882" y="12"/>
                  </a:cubicBezTo>
                  <a:cubicBezTo>
                    <a:pt x="191" y="131"/>
                    <a:pt x="0" y="1012"/>
                    <a:pt x="572" y="1405"/>
                  </a:cubicBezTo>
                  <a:cubicBezTo>
                    <a:pt x="710" y="1502"/>
                    <a:pt x="861" y="1545"/>
                    <a:pt x="1007" y="1545"/>
                  </a:cubicBezTo>
                  <a:cubicBezTo>
                    <a:pt x="1454" y="1545"/>
                    <a:pt x="1864" y="1142"/>
                    <a:pt x="1775" y="631"/>
                  </a:cubicBezTo>
                  <a:cubicBezTo>
                    <a:pt x="1700"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 name="Google Shape;23;p2"/>
            <p:cNvSpPr/>
            <p:nvPr/>
          </p:nvSpPr>
          <p:spPr>
            <a:xfrm>
              <a:off x="6766425" y="1825875"/>
              <a:ext cx="97050" cy="34050"/>
            </a:xfrm>
            <a:custGeom>
              <a:avLst/>
              <a:gdLst/>
              <a:ahLst/>
              <a:cxnLst/>
              <a:rect l="l" t="t" r="r" b="b"/>
              <a:pathLst>
                <a:path w="3882" h="1362" extrusionOk="0">
                  <a:moveTo>
                    <a:pt x="3273" y="1"/>
                  </a:moveTo>
                  <a:cubicBezTo>
                    <a:pt x="3234" y="1"/>
                    <a:pt x="3194" y="5"/>
                    <a:pt x="3151" y="15"/>
                  </a:cubicBezTo>
                  <a:lnTo>
                    <a:pt x="555" y="492"/>
                  </a:lnTo>
                  <a:cubicBezTo>
                    <a:pt x="0" y="569"/>
                    <a:pt x="108" y="1362"/>
                    <a:pt x="598" y="1362"/>
                  </a:cubicBezTo>
                  <a:cubicBezTo>
                    <a:pt x="634" y="1362"/>
                    <a:pt x="671" y="1358"/>
                    <a:pt x="710" y="1349"/>
                  </a:cubicBezTo>
                  <a:lnTo>
                    <a:pt x="3306" y="873"/>
                  </a:lnTo>
                  <a:cubicBezTo>
                    <a:pt x="3881" y="817"/>
                    <a:pt x="3778" y="1"/>
                    <a:pt x="327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6723450" y="1891150"/>
              <a:ext cx="46625" cy="38650"/>
            </a:xfrm>
            <a:custGeom>
              <a:avLst/>
              <a:gdLst/>
              <a:ahLst/>
              <a:cxnLst/>
              <a:rect l="l" t="t" r="r" b="b"/>
              <a:pathLst>
                <a:path w="1865" h="1546" extrusionOk="0">
                  <a:moveTo>
                    <a:pt x="1014" y="1"/>
                  </a:moveTo>
                  <a:cubicBezTo>
                    <a:pt x="970" y="1"/>
                    <a:pt x="926" y="4"/>
                    <a:pt x="881" y="12"/>
                  </a:cubicBezTo>
                  <a:cubicBezTo>
                    <a:pt x="203" y="131"/>
                    <a:pt x="0" y="1012"/>
                    <a:pt x="572" y="1405"/>
                  </a:cubicBezTo>
                  <a:cubicBezTo>
                    <a:pt x="710" y="1502"/>
                    <a:pt x="861" y="1545"/>
                    <a:pt x="1008" y="1545"/>
                  </a:cubicBezTo>
                  <a:cubicBezTo>
                    <a:pt x="1455" y="1545"/>
                    <a:pt x="1864" y="1145"/>
                    <a:pt x="1774" y="643"/>
                  </a:cubicBezTo>
                  <a:cubicBezTo>
                    <a:pt x="1700" y="260"/>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 name="Google Shape;25;p2"/>
            <p:cNvSpPr/>
            <p:nvPr/>
          </p:nvSpPr>
          <p:spPr>
            <a:xfrm>
              <a:off x="6777400" y="1879800"/>
              <a:ext cx="94000" cy="33750"/>
            </a:xfrm>
            <a:custGeom>
              <a:avLst/>
              <a:gdLst/>
              <a:ahLst/>
              <a:cxnLst/>
              <a:rect l="l" t="t" r="r" b="b"/>
              <a:pathLst>
                <a:path w="3760" h="1350" extrusionOk="0">
                  <a:moveTo>
                    <a:pt x="3129" y="0"/>
                  </a:moveTo>
                  <a:cubicBezTo>
                    <a:pt x="3117" y="0"/>
                    <a:pt x="3105" y="1"/>
                    <a:pt x="3093" y="2"/>
                  </a:cubicBezTo>
                  <a:lnTo>
                    <a:pt x="497" y="478"/>
                  </a:lnTo>
                  <a:cubicBezTo>
                    <a:pt x="1" y="628"/>
                    <a:pt x="120" y="1349"/>
                    <a:pt x="617" y="1349"/>
                  </a:cubicBezTo>
                  <a:cubicBezTo>
                    <a:pt x="632" y="1349"/>
                    <a:pt x="648" y="1348"/>
                    <a:pt x="664" y="1347"/>
                  </a:cubicBezTo>
                  <a:lnTo>
                    <a:pt x="3260" y="883"/>
                  </a:lnTo>
                  <a:cubicBezTo>
                    <a:pt x="3760" y="731"/>
                    <a:pt x="3635"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 name="Google Shape;26;p2"/>
            <p:cNvSpPr/>
            <p:nvPr/>
          </p:nvSpPr>
          <p:spPr>
            <a:xfrm>
              <a:off x="6733875" y="1948900"/>
              <a:ext cx="46600" cy="38625"/>
            </a:xfrm>
            <a:custGeom>
              <a:avLst/>
              <a:gdLst/>
              <a:ahLst/>
              <a:cxnLst/>
              <a:rect l="l" t="t" r="r" b="b"/>
              <a:pathLst>
                <a:path w="1864" h="1545" extrusionOk="0">
                  <a:moveTo>
                    <a:pt x="1014" y="0"/>
                  </a:moveTo>
                  <a:cubicBezTo>
                    <a:pt x="970" y="0"/>
                    <a:pt x="926" y="4"/>
                    <a:pt x="881" y="12"/>
                  </a:cubicBezTo>
                  <a:cubicBezTo>
                    <a:pt x="203" y="131"/>
                    <a:pt x="0" y="1012"/>
                    <a:pt x="572" y="1405"/>
                  </a:cubicBezTo>
                  <a:cubicBezTo>
                    <a:pt x="710" y="1502"/>
                    <a:pt x="860" y="1545"/>
                    <a:pt x="1007" y="1545"/>
                  </a:cubicBezTo>
                  <a:cubicBezTo>
                    <a:pt x="1454" y="1545"/>
                    <a:pt x="1864" y="1142"/>
                    <a:pt x="1774" y="631"/>
                  </a:cubicBezTo>
                  <a:cubicBezTo>
                    <a:pt x="1700" y="259"/>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 name="Google Shape;27;p2"/>
            <p:cNvSpPr/>
            <p:nvPr/>
          </p:nvSpPr>
          <p:spPr>
            <a:xfrm>
              <a:off x="6787825" y="1937500"/>
              <a:ext cx="94125" cy="33775"/>
            </a:xfrm>
            <a:custGeom>
              <a:avLst/>
              <a:gdLst/>
              <a:ahLst/>
              <a:cxnLst/>
              <a:rect l="l" t="t" r="r" b="b"/>
              <a:pathLst>
                <a:path w="3765" h="1351" extrusionOk="0">
                  <a:moveTo>
                    <a:pt x="3162" y="0"/>
                  </a:moveTo>
                  <a:cubicBezTo>
                    <a:pt x="3143" y="0"/>
                    <a:pt x="3124" y="1"/>
                    <a:pt x="3105" y="3"/>
                  </a:cubicBezTo>
                  <a:lnTo>
                    <a:pt x="509" y="468"/>
                  </a:lnTo>
                  <a:cubicBezTo>
                    <a:pt x="1" y="606"/>
                    <a:pt x="120" y="1351"/>
                    <a:pt x="618" y="1351"/>
                  </a:cubicBezTo>
                  <a:cubicBezTo>
                    <a:pt x="633" y="1351"/>
                    <a:pt x="648" y="1350"/>
                    <a:pt x="664" y="1349"/>
                  </a:cubicBezTo>
                  <a:lnTo>
                    <a:pt x="3259" y="872"/>
                  </a:lnTo>
                  <a:cubicBezTo>
                    <a:pt x="3764" y="735"/>
                    <a:pt x="3650" y="0"/>
                    <a:pt x="316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 name="Google Shape;28;p2"/>
            <p:cNvSpPr/>
            <p:nvPr/>
          </p:nvSpPr>
          <p:spPr>
            <a:xfrm>
              <a:off x="6690400" y="2188200"/>
              <a:ext cx="193200" cy="173650"/>
            </a:xfrm>
            <a:custGeom>
              <a:avLst/>
              <a:gdLst/>
              <a:ahLst/>
              <a:cxnLst/>
              <a:rect l="l" t="t" r="r" b="b"/>
              <a:pathLst>
                <a:path w="7728" h="6946" extrusionOk="0">
                  <a:moveTo>
                    <a:pt x="3899" y="0"/>
                  </a:moveTo>
                  <a:cubicBezTo>
                    <a:pt x="2865" y="0"/>
                    <a:pt x="1848" y="469"/>
                    <a:pt x="1180" y="1346"/>
                  </a:cubicBezTo>
                  <a:lnTo>
                    <a:pt x="6918" y="4965"/>
                  </a:lnTo>
                  <a:cubicBezTo>
                    <a:pt x="7728" y="3394"/>
                    <a:pt x="7204" y="1465"/>
                    <a:pt x="5716" y="524"/>
                  </a:cubicBezTo>
                  <a:cubicBezTo>
                    <a:pt x="5152" y="171"/>
                    <a:pt x="4522" y="0"/>
                    <a:pt x="3899" y="0"/>
                  </a:cubicBezTo>
                  <a:close/>
                  <a:moveTo>
                    <a:pt x="775" y="1989"/>
                  </a:moveTo>
                  <a:lnTo>
                    <a:pt x="775" y="1989"/>
                  </a:lnTo>
                  <a:cubicBezTo>
                    <a:pt x="1" y="3548"/>
                    <a:pt x="489" y="5477"/>
                    <a:pt x="1953" y="6418"/>
                  </a:cubicBezTo>
                  <a:cubicBezTo>
                    <a:pt x="2521" y="6774"/>
                    <a:pt x="3157" y="6945"/>
                    <a:pt x="3786" y="6945"/>
                  </a:cubicBezTo>
                  <a:cubicBezTo>
                    <a:pt x="4821" y="6945"/>
                    <a:pt x="5840" y="6482"/>
                    <a:pt x="6514" y="5608"/>
                  </a:cubicBezTo>
                  <a:lnTo>
                    <a:pt x="775"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 name="Google Shape;29;p2"/>
            <p:cNvSpPr/>
            <p:nvPr/>
          </p:nvSpPr>
          <p:spPr>
            <a:xfrm>
              <a:off x="7053250" y="1814925"/>
              <a:ext cx="151825" cy="140725"/>
            </a:xfrm>
            <a:custGeom>
              <a:avLst/>
              <a:gdLst/>
              <a:ahLst/>
              <a:cxnLst/>
              <a:rect l="l" t="t" r="r" b="b"/>
              <a:pathLst>
                <a:path w="6073" h="5629" extrusionOk="0">
                  <a:moveTo>
                    <a:pt x="3596" y="1"/>
                  </a:moveTo>
                  <a:lnTo>
                    <a:pt x="1203" y="1620"/>
                  </a:lnTo>
                  <a:cubicBezTo>
                    <a:pt x="239" y="2275"/>
                    <a:pt x="1" y="3585"/>
                    <a:pt x="655" y="4549"/>
                  </a:cubicBezTo>
                  <a:lnTo>
                    <a:pt x="763" y="4704"/>
                  </a:lnTo>
                  <a:cubicBezTo>
                    <a:pt x="1171" y="5305"/>
                    <a:pt x="1833" y="5629"/>
                    <a:pt x="2505" y="5629"/>
                  </a:cubicBezTo>
                  <a:cubicBezTo>
                    <a:pt x="2911" y="5629"/>
                    <a:pt x="3321" y="5510"/>
                    <a:pt x="3680" y="5264"/>
                  </a:cubicBezTo>
                  <a:lnTo>
                    <a:pt x="6073"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 name="Google Shape;30;p2"/>
            <p:cNvSpPr/>
            <p:nvPr/>
          </p:nvSpPr>
          <p:spPr>
            <a:xfrm>
              <a:off x="7155950" y="1756600"/>
              <a:ext cx="151825" cy="140800"/>
            </a:xfrm>
            <a:custGeom>
              <a:avLst/>
              <a:gdLst/>
              <a:ahLst/>
              <a:cxnLst/>
              <a:rect l="l" t="t" r="r" b="b"/>
              <a:pathLst>
                <a:path w="6073" h="5632" extrusionOk="0">
                  <a:moveTo>
                    <a:pt x="3588" y="1"/>
                  </a:moveTo>
                  <a:cubicBezTo>
                    <a:pt x="3176" y="1"/>
                    <a:pt x="2760" y="120"/>
                    <a:pt x="2393" y="369"/>
                  </a:cubicBezTo>
                  <a:lnTo>
                    <a:pt x="0" y="1989"/>
                  </a:lnTo>
                  <a:lnTo>
                    <a:pt x="2477" y="5632"/>
                  </a:lnTo>
                  <a:lnTo>
                    <a:pt x="4870" y="4001"/>
                  </a:lnTo>
                  <a:cubicBezTo>
                    <a:pt x="5834" y="3346"/>
                    <a:pt x="6072" y="2036"/>
                    <a:pt x="5429" y="1072"/>
                  </a:cubicBezTo>
                  <a:lnTo>
                    <a:pt x="5429" y="1072"/>
                  </a:lnTo>
                  <a:lnTo>
                    <a:pt x="5429" y="1084"/>
                  </a:lnTo>
                  <a:lnTo>
                    <a:pt x="5322" y="917"/>
                  </a:lnTo>
                  <a:cubicBezTo>
                    <a:pt x="4916" y="319"/>
                    <a:pt x="4259" y="1"/>
                    <a:pt x="358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 name="Google Shape;31;p2"/>
            <p:cNvSpPr/>
            <p:nvPr/>
          </p:nvSpPr>
          <p:spPr>
            <a:xfrm>
              <a:off x="7008600" y="2105900"/>
              <a:ext cx="268225" cy="266700"/>
            </a:xfrm>
            <a:custGeom>
              <a:avLst/>
              <a:gdLst/>
              <a:ahLst/>
              <a:cxnLst/>
              <a:rect l="l" t="t" r="r" b="b"/>
              <a:pathLst>
                <a:path w="10729" h="10668" extrusionOk="0">
                  <a:moveTo>
                    <a:pt x="4998" y="1"/>
                  </a:moveTo>
                  <a:cubicBezTo>
                    <a:pt x="4821" y="1"/>
                    <a:pt x="4665" y="134"/>
                    <a:pt x="4644" y="316"/>
                  </a:cubicBezTo>
                  <a:lnTo>
                    <a:pt x="4192" y="3804"/>
                  </a:lnTo>
                  <a:lnTo>
                    <a:pt x="703" y="3340"/>
                  </a:lnTo>
                  <a:cubicBezTo>
                    <a:pt x="688" y="3338"/>
                    <a:pt x="673" y="3337"/>
                    <a:pt x="659" y="3337"/>
                  </a:cubicBezTo>
                  <a:cubicBezTo>
                    <a:pt x="474" y="3337"/>
                    <a:pt x="308" y="3474"/>
                    <a:pt x="286" y="3661"/>
                  </a:cubicBezTo>
                  <a:lnTo>
                    <a:pt x="24" y="5638"/>
                  </a:lnTo>
                  <a:cubicBezTo>
                    <a:pt x="1" y="5840"/>
                    <a:pt x="143" y="6031"/>
                    <a:pt x="346" y="6055"/>
                  </a:cubicBezTo>
                  <a:lnTo>
                    <a:pt x="346" y="6043"/>
                  </a:lnTo>
                  <a:lnTo>
                    <a:pt x="3822" y="6507"/>
                  </a:lnTo>
                  <a:lnTo>
                    <a:pt x="3370" y="9984"/>
                  </a:lnTo>
                  <a:cubicBezTo>
                    <a:pt x="3334" y="10186"/>
                    <a:pt x="3477" y="10377"/>
                    <a:pt x="3692" y="10400"/>
                  </a:cubicBezTo>
                  <a:lnTo>
                    <a:pt x="5656" y="10662"/>
                  </a:lnTo>
                  <a:cubicBezTo>
                    <a:pt x="5677" y="10666"/>
                    <a:pt x="5698" y="10668"/>
                    <a:pt x="5718" y="10668"/>
                  </a:cubicBezTo>
                  <a:cubicBezTo>
                    <a:pt x="5896" y="10668"/>
                    <a:pt x="6051" y="10533"/>
                    <a:pt x="6073" y="10341"/>
                  </a:cubicBezTo>
                  <a:lnTo>
                    <a:pt x="6537" y="6864"/>
                  </a:lnTo>
                  <a:lnTo>
                    <a:pt x="10014" y="7329"/>
                  </a:lnTo>
                  <a:cubicBezTo>
                    <a:pt x="10029" y="7330"/>
                    <a:pt x="10043" y="7331"/>
                    <a:pt x="10058" y="7331"/>
                  </a:cubicBezTo>
                  <a:cubicBezTo>
                    <a:pt x="10243" y="7331"/>
                    <a:pt x="10409" y="7195"/>
                    <a:pt x="10442" y="7007"/>
                  </a:cubicBezTo>
                  <a:lnTo>
                    <a:pt x="10692" y="5031"/>
                  </a:lnTo>
                  <a:cubicBezTo>
                    <a:pt x="10728" y="4828"/>
                    <a:pt x="10585" y="4638"/>
                    <a:pt x="10371" y="4614"/>
                  </a:cubicBezTo>
                  <a:lnTo>
                    <a:pt x="6894" y="4150"/>
                  </a:lnTo>
                  <a:lnTo>
                    <a:pt x="7359" y="685"/>
                  </a:lnTo>
                  <a:cubicBezTo>
                    <a:pt x="7382" y="471"/>
                    <a:pt x="7240" y="292"/>
                    <a:pt x="7037" y="256"/>
                  </a:cubicBezTo>
                  <a:lnTo>
                    <a:pt x="5061" y="6"/>
                  </a:lnTo>
                  <a:cubicBezTo>
                    <a:pt x="5040" y="3"/>
                    <a:pt x="5019" y="1"/>
                    <a:pt x="499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 name="Google Shape;32;p2"/>
            <p:cNvSpPr/>
            <p:nvPr/>
          </p:nvSpPr>
          <p:spPr>
            <a:xfrm>
              <a:off x="6665700" y="2509825"/>
              <a:ext cx="270900" cy="337750"/>
            </a:xfrm>
            <a:custGeom>
              <a:avLst/>
              <a:gdLst/>
              <a:ahLst/>
              <a:cxnLst/>
              <a:rect l="l" t="t" r="r" b="b"/>
              <a:pathLst>
                <a:path w="10836" h="13510" extrusionOk="0">
                  <a:moveTo>
                    <a:pt x="4138" y="431"/>
                  </a:moveTo>
                  <a:cubicBezTo>
                    <a:pt x="4427" y="431"/>
                    <a:pt x="4711" y="605"/>
                    <a:pt x="4763" y="994"/>
                  </a:cubicBezTo>
                  <a:cubicBezTo>
                    <a:pt x="4799" y="1185"/>
                    <a:pt x="4751" y="1387"/>
                    <a:pt x="4620" y="1530"/>
                  </a:cubicBezTo>
                  <a:lnTo>
                    <a:pt x="3822" y="1685"/>
                  </a:lnTo>
                  <a:cubicBezTo>
                    <a:pt x="3656" y="1590"/>
                    <a:pt x="3537" y="1423"/>
                    <a:pt x="3501" y="1232"/>
                  </a:cubicBezTo>
                  <a:lnTo>
                    <a:pt x="3501" y="1220"/>
                  </a:lnTo>
                  <a:cubicBezTo>
                    <a:pt x="3387" y="723"/>
                    <a:pt x="3765" y="431"/>
                    <a:pt x="4138" y="431"/>
                  </a:cubicBezTo>
                  <a:close/>
                  <a:moveTo>
                    <a:pt x="7844" y="2734"/>
                  </a:moveTo>
                  <a:cubicBezTo>
                    <a:pt x="8102" y="2734"/>
                    <a:pt x="8330" y="2922"/>
                    <a:pt x="8383" y="3185"/>
                  </a:cubicBezTo>
                  <a:lnTo>
                    <a:pt x="9776" y="10757"/>
                  </a:lnTo>
                  <a:cubicBezTo>
                    <a:pt x="9823" y="11055"/>
                    <a:pt x="9621" y="11341"/>
                    <a:pt x="9323" y="11388"/>
                  </a:cubicBezTo>
                  <a:lnTo>
                    <a:pt x="3060" y="12531"/>
                  </a:lnTo>
                  <a:cubicBezTo>
                    <a:pt x="3025" y="12538"/>
                    <a:pt x="2990" y="12542"/>
                    <a:pt x="2956" y="12542"/>
                  </a:cubicBezTo>
                  <a:cubicBezTo>
                    <a:pt x="2699" y="12542"/>
                    <a:pt x="2471" y="12353"/>
                    <a:pt x="2429" y="12091"/>
                  </a:cubicBezTo>
                  <a:lnTo>
                    <a:pt x="1048" y="4518"/>
                  </a:lnTo>
                  <a:cubicBezTo>
                    <a:pt x="989" y="4221"/>
                    <a:pt x="1191" y="3935"/>
                    <a:pt x="1489" y="3887"/>
                  </a:cubicBezTo>
                  <a:lnTo>
                    <a:pt x="2239" y="3745"/>
                  </a:lnTo>
                  <a:cubicBezTo>
                    <a:pt x="2271" y="3955"/>
                    <a:pt x="2451" y="4110"/>
                    <a:pt x="2657" y="4110"/>
                  </a:cubicBezTo>
                  <a:cubicBezTo>
                    <a:pt x="2684" y="4110"/>
                    <a:pt x="2711" y="4107"/>
                    <a:pt x="2739" y="4102"/>
                  </a:cubicBezTo>
                  <a:lnTo>
                    <a:pt x="6656" y="3387"/>
                  </a:lnTo>
                  <a:cubicBezTo>
                    <a:pt x="6882" y="3340"/>
                    <a:pt x="7049" y="3114"/>
                    <a:pt x="7001" y="2875"/>
                  </a:cubicBezTo>
                  <a:lnTo>
                    <a:pt x="7740" y="2744"/>
                  </a:lnTo>
                  <a:cubicBezTo>
                    <a:pt x="7775" y="2737"/>
                    <a:pt x="7810" y="2734"/>
                    <a:pt x="7844" y="2734"/>
                  </a:cubicBezTo>
                  <a:close/>
                  <a:moveTo>
                    <a:pt x="4134" y="1"/>
                  </a:moveTo>
                  <a:cubicBezTo>
                    <a:pt x="4070" y="1"/>
                    <a:pt x="4006" y="6"/>
                    <a:pt x="3942" y="18"/>
                  </a:cubicBezTo>
                  <a:cubicBezTo>
                    <a:pt x="3334" y="125"/>
                    <a:pt x="2941" y="708"/>
                    <a:pt x="3072" y="1304"/>
                  </a:cubicBezTo>
                  <a:cubicBezTo>
                    <a:pt x="3096" y="1470"/>
                    <a:pt x="3168" y="1637"/>
                    <a:pt x="3287" y="1780"/>
                  </a:cubicBezTo>
                  <a:lnTo>
                    <a:pt x="2501" y="1923"/>
                  </a:lnTo>
                  <a:cubicBezTo>
                    <a:pt x="2191" y="1982"/>
                    <a:pt x="1977" y="2280"/>
                    <a:pt x="2037" y="2602"/>
                  </a:cubicBezTo>
                  <a:lnTo>
                    <a:pt x="2084" y="2887"/>
                  </a:lnTo>
                  <a:lnTo>
                    <a:pt x="798" y="3114"/>
                  </a:lnTo>
                  <a:cubicBezTo>
                    <a:pt x="310" y="3209"/>
                    <a:pt x="1" y="3673"/>
                    <a:pt x="84" y="4149"/>
                  </a:cubicBezTo>
                  <a:lnTo>
                    <a:pt x="1656" y="12781"/>
                  </a:lnTo>
                  <a:cubicBezTo>
                    <a:pt x="1740" y="13216"/>
                    <a:pt x="2109" y="13509"/>
                    <a:pt x="2533" y="13509"/>
                  </a:cubicBezTo>
                  <a:cubicBezTo>
                    <a:pt x="2585" y="13509"/>
                    <a:pt x="2638" y="13505"/>
                    <a:pt x="2691" y="13496"/>
                  </a:cubicBezTo>
                  <a:lnTo>
                    <a:pt x="10026" y="12162"/>
                  </a:lnTo>
                  <a:cubicBezTo>
                    <a:pt x="10514" y="12067"/>
                    <a:pt x="10835" y="11603"/>
                    <a:pt x="10752" y="11114"/>
                  </a:cubicBezTo>
                  <a:lnTo>
                    <a:pt x="9168" y="2482"/>
                  </a:lnTo>
                  <a:cubicBezTo>
                    <a:pt x="9094" y="2048"/>
                    <a:pt x="8718" y="1755"/>
                    <a:pt x="8291" y="1755"/>
                  </a:cubicBezTo>
                  <a:cubicBezTo>
                    <a:pt x="8239" y="1755"/>
                    <a:pt x="8186" y="1759"/>
                    <a:pt x="8133" y="1768"/>
                  </a:cubicBezTo>
                  <a:lnTo>
                    <a:pt x="6859" y="2006"/>
                  </a:lnTo>
                  <a:lnTo>
                    <a:pt x="6799" y="1732"/>
                  </a:lnTo>
                  <a:cubicBezTo>
                    <a:pt x="6745" y="1442"/>
                    <a:pt x="6498" y="1249"/>
                    <a:pt x="6214" y="1249"/>
                  </a:cubicBezTo>
                  <a:cubicBezTo>
                    <a:pt x="6183" y="1249"/>
                    <a:pt x="6152" y="1251"/>
                    <a:pt x="6120" y="1256"/>
                  </a:cubicBezTo>
                  <a:lnTo>
                    <a:pt x="5168" y="1435"/>
                  </a:lnTo>
                  <a:cubicBezTo>
                    <a:pt x="5227" y="1268"/>
                    <a:pt x="5239" y="1089"/>
                    <a:pt x="5204" y="911"/>
                  </a:cubicBezTo>
                  <a:cubicBezTo>
                    <a:pt x="5119" y="380"/>
                    <a:pt x="4655" y="1"/>
                    <a:pt x="413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 name="Google Shape;33;p2"/>
            <p:cNvSpPr/>
            <p:nvPr/>
          </p:nvSpPr>
          <p:spPr>
            <a:xfrm>
              <a:off x="6713625" y="2631725"/>
              <a:ext cx="46625" cy="38625"/>
            </a:xfrm>
            <a:custGeom>
              <a:avLst/>
              <a:gdLst/>
              <a:ahLst/>
              <a:cxnLst/>
              <a:rect l="l" t="t" r="r" b="b"/>
              <a:pathLst>
                <a:path w="1865" h="1545" extrusionOk="0">
                  <a:moveTo>
                    <a:pt x="1014" y="0"/>
                  </a:moveTo>
                  <a:cubicBezTo>
                    <a:pt x="970" y="0"/>
                    <a:pt x="926" y="4"/>
                    <a:pt x="882" y="12"/>
                  </a:cubicBezTo>
                  <a:cubicBezTo>
                    <a:pt x="191" y="131"/>
                    <a:pt x="0" y="1012"/>
                    <a:pt x="572" y="1405"/>
                  </a:cubicBezTo>
                  <a:cubicBezTo>
                    <a:pt x="710" y="1502"/>
                    <a:pt x="861" y="1545"/>
                    <a:pt x="1007" y="1545"/>
                  </a:cubicBezTo>
                  <a:cubicBezTo>
                    <a:pt x="1454" y="1545"/>
                    <a:pt x="1864" y="1142"/>
                    <a:pt x="1775" y="631"/>
                  </a:cubicBezTo>
                  <a:cubicBezTo>
                    <a:pt x="1700" y="258"/>
                    <a:pt x="1379"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 name="Google Shape;34;p2"/>
            <p:cNvSpPr/>
            <p:nvPr/>
          </p:nvSpPr>
          <p:spPr>
            <a:xfrm>
              <a:off x="6766850" y="2620125"/>
              <a:ext cx="96200" cy="33850"/>
            </a:xfrm>
            <a:custGeom>
              <a:avLst/>
              <a:gdLst/>
              <a:ahLst/>
              <a:cxnLst/>
              <a:rect l="l" t="t" r="r" b="b"/>
              <a:pathLst>
                <a:path w="3848" h="1354" extrusionOk="0">
                  <a:moveTo>
                    <a:pt x="3240" y="0"/>
                  </a:moveTo>
                  <a:cubicBezTo>
                    <a:pt x="3207" y="0"/>
                    <a:pt x="3171" y="4"/>
                    <a:pt x="3134" y="11"/>
                  </a:cubicBezTo>
                  <a:lnTo>
                    <a:pt x="538" y="487"/>
                  </a:lnTo>
                  <a:cubicBezTo>
                    <a:pt x="0" y="588"/>
                    <a:pt x="106" y="1354"/>
                    <a:pt x="597" y="1354"/>
                  </a:cubicBezTo>
                  <a:cubicBezTo>
                    <a:pt x="628" y="1354"/>
                    <a:pt x="660" y="1351"/>
                    <a:pt x="693" y="1345"/>
                  </a:cubicBezTo>
                  <a:lnTo>
                    <a:pt x="3289" y="868"/>
                  </a:lnTo>
                  <a:cubicBezTo>
                    <a:pt x="3847" y="790"/>
                    <a:pt x="3746" y="0"/>
                    <a:pt x="324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 name="Google Shape;35;p2"/>
            <p:cNvSpPr/>
            <p:nvPr/>
          </p:nvSpPr>
          <p:spPr>
            <a:xfrm>
              <a:off x="6723450" y="2685525"/>
              <a:ext cx="46625" cy="38700"/>
            </a:xfrm>
            <a:custGeom>
              <a:avLst/>
              <a:gdLst/>
              <a:ahLst/>
              <a:cxnLst/>
              <a:rect l="l" t="t" r="r" b="b"/>
              <a:pathLst>
                <a:path w="1865" h="1548" extrusionOk="0">
                  <a:moveTo>
                    <a:pt x="1027" y="0"/>
                  </a:moveTo>
                  <a:cubicBezTo>
                    <a:pt x="979" y="0"/>
                    <a:pt x="930" y="5"/>
                    <a:pt x="881" y="15"/>
                  </a:cubicBezTo>
                  <a:cubicBezTo>
                    <a:pt x="203" y="122"/>
                    <a:pt x="0" y="1015"/>
                    <a:pt x="572" y="1408"/>
                  </a:cubicBezTo>
                  <a:cubicBezTo>
                    <a:pt x="710" y="1505"/>
                    <a:pt x="861" y="1548"/>
                    <a:pt x="1007" y="1548"/>
                  </a:cubicBezTo>
                  <a:cubicBezTo>
                    <a:pt x="1454" y="1548"/>
                    <a:pt x="1864" y="1145"/>
                    <a:pt x="1774" y="634"/>
                  </a:cubicBezTo>
                  <a:cubicBezTo>
                    <a:pt x="1701" y="266"/>
                    <a:pt x="1386" y="0"/>
                    <a:pt x="102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 name="Google Shape;36;p2"/>
            <p:cNvSpPr/>
            <p:nvPr/>
          </p:nvSpPr>
          <p:spPr>
            <a:xfrm>
              <a:off x="6777400" y="2673950"/>
              <a:ext cx="94000" cy="33725"/>
            </a:xfrm>
            <a:custGeom>
              <a:avLst/>
              <a:gdLst/>
              <a:ahLst/>
              <a:cxnLst/>
              <a:rect l="l" t="t" r="r" b="b"/>
              <a:pathLst>
                <a:path w="3760" h="1349" extrusionOk="0">
                  <a:moveTo>
                    <a:pt x="3129" y="0"/>
                  </a:moveTo>
                  <a:cubicBezTo>
                    <a:pt x="3117" y="0"/>
                    <a:pt x="3105" y="1"/>
                    <a:pt x="3093" y="1"/>
                  </a:cubicBezTo>
                  <a:lnTo>
                    <a:pt x="497" y="478"/>
                  </a:lnTo>
                  <a:cubicBezTo>
                    <a:pt x="1" y="628"/>
                    <a:pt x="120" y="1349"/>
                    <a:pt x="617" y="1349"/>
                  </a:cubicBezTo>
                  <a:cubicBezTo>
                    <a:pt x="632" y="1349"/>
                    <a:pt x="648" y="1348"/>
                    <a:pt x="664" y="1347"/>
                  </a:cubicBezTo>
                  <a:lnTo>
                    <a:pt x="3260" y="882"/>
                  </a:lnTo>
                  <a:cubicBezTo>
                    <a:pt x="3760" y="731"/>
                    <a:pt x="3635"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 name="Google Shape;37;p2"/>
            <p:cNvSpPr/>
            <p:nvPr/>
          </p:nvSpPr>
          <p:spPr>
            <a:xfrm>
              <a:off x="6733875" y="2743050"/>
              <a:ext cx="46600" cy="38625"/>
            </a:xfrm>
            <a:custGeom>
              <a:avLst/>
              <a:gdLst/>
              <a:ahLst/>
              <a:cxnLst/>
              <a:rect l="l" t="t" r="r" b="b"/>
              <a:pathLst>
                <a:path w="1864" h="1545" extrusionOk="0">
                  <a:moveTo>
                    <a:pt x="1014" y="0"/>
                  </a:moveTo>
                  <a:cubicBezTo>
                    <a:pt x="970" y="0"/>
                    <a:pt x="926" y="4"/>
                    <a:pt x="881" y="11"/>
                  </a:cubicBezTo>
                  <a:cubicBezTo>
                    <a:pt x="203" y="131"/>
                    <a:pt x="0" y="1012"/>
                    <a:pt x="572" y="1404"/>
                  </a:cubicBezTo>
                  <a:cubicBezTo>
                    <a:pt x="713" y="1501"/>
                    <a:pt x="865" y="1545"/>
                    <a:pt x="1012" y="1545"/>
                  </a:cubicBezTo>
                  <a:cubicBezTo>
                    <a:pt x="1460" y="1545"/>
                    <a:pt x="1864" y="1142"/>
                    <a:pt x="1774" y="631"/>
                  </a:cubicBezTo>
                  <a:cubicBezTo>
                    <a:pt x="1700" y="258"/>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 name="Google Shape;38;p2"/>
            <p:cNvSpPr/>
            <p:nvPr/>
          </p:nvSpPr>
          <p:spPr>
            <a:xfrm>
              <a:off x="6787625" y="2731600"/>
              <a:ext cx="94825" cy="33850"/>
            </a:xfrm>
            <a:custGeom>
              <a:avLst/>
              <a:gdLst/>
              <a:ahLst/>
              <a:cxnLst/>
              <a:rect l="l" t="t" r="r" b="b"/>
              <a:pathLst>
                <a:path w="3793" h="1354" extrusionOk="0">
                  <a:moveTo>
                    <a:pt x="3180" y="1"/>
                  </a:moveTo>
                  <a:cubicBezTo>
                    <a:pt x="3158" y="1"/>
                    <a:pt x="3136" y="2"/>
                    <a:pt x="3113" y="5"/>
                  </a:cubicBezTo>
                  <a:lnTo>
                    <a:pt x="517" y="469"/>
                  </a:lnTo>
                  <a:cubicBezTo>
                    <a:pt x="1" y="607"/>
                    <a:pt x="115" y="1354"/>
                    <a:pt x="615" y="1354"/>
                  </a:cubicBezTo>
                  <a:cubicBezTo>
                    <a:pt x="633" y="1354"/>
                    <a:pt x="652" y="1353"/>
                    <a:pt x="672" y="1351"/>
                  </a:cubicBezTo>
                  <a:lnTo>
                    <a:pt x="3267" y="874"/>
                  </a:lnTo>
                  <a:cubicBezTo>
                    <a:pt x="3792" y="749"/>
                    <a:pt x="3672" y="1"/>
                    <a:pt x="3180"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 name="Google Shape;39;p2"/>
            <p:cNvSpPr/>
            <p:nvPr/>
          </p:nvSpPr>
          <p:spPr>
            <a:xfrm>
              <a:off x="6689525" y="2982275"/>
              <a:ext cx="194075" cy="174225"/>
            </a:xfrm>
            <a:custGeom>
              <a:avLst/>
              <a:gdLst/>
              <a:ahLst/>
              <a:cxnLst/>
              <a:rect l="l" t="t" r="r" b="b"/>
              <a:pathLst>
                <a:path w="7763" h="6969" extrusionOk="0">
                  <a:moveTo>
                    <a:pt x="3926" y="0"/>
                  </a:moveTo>
                  <a:cubicBezTo>
                    <a:pt x="2894" y="0"/>
                    <a:pt x="1881" y="467"/>
                    <a:pt x="1215" y="1349"/>
                  </a:cubicBezTo>
                  <a:lnTo>
                    <a:pt x="6953" y="4968"/>
                  </a:lnTo>
                  <a:cubicBezTo>
                    <a:pt x="7763" y="3396"/>
                    <a:pt x="7239" y="1468"/>
                    <a:pt x="5751" y="527"/>
                  </a:cubicBezTo>
                  <a:cubicBezTo>
                    <a:pt x="5184" y="172"/>
                    <a:pt x="4552" y="0"/>
                    <a:pt x="3926" y="0"/>
                  </a:cubicBezTo>
                  <a:close/>
                  <a:moveTo>
                    <a:pt x="810" y="1992"/>
                  </a:moveTo>
                  <a:lnTo>
                    <a:pt x="810" y="1992"/>
                  </a:lnTo>
                  <a:cubicBezTo>
                    <a:pt x="0" y="3563"/>
                    <a:pt x="512" y="5492"/>
                    <a:pt x="2012" y="6444"/>
                  </a:cubicBezTo>
                  <a:cubicBezTo>
                    <a:pt x="2576" y="6798"/>
                    <a:pt x="3206" y="6968"/>
                    <a:pt x="3829" y="6968"/>
                  </a:cubicBezTo>
                  <a:cubicBezTo>
                    <a:pt x="4864" y="6968"/>
                    <a:pt x="5880" y="6500"/>
                    <a:pt x="6549" y="5623"/>
                  </a:cubicBezTo>
                  <a:lnTo>
                    <a:pt x="810" y="1992"/>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 name="Google Shape;40;p2"/>
            <p:cNvSpPr/>
            <p:nvPr/>
          </p:nvSpPr>
          <p:spPr>
            <a:xfrm>
              <a:off x="7053250" y="2609075"/>
              <a:ext cx="151825" cy="140725"/>
            </a:xfrm>
            <a:custGeom>
              <a:avLst/>
              <a:gdLst/>
              <a:ahLst/>
              <a:cxnLst/>
              <a:rect l="l" t="t" r="r" b="b"/>
              <a:pathLst>
                <a:path w="6073" h="5629" extrusionOk="0">
                  <a:moveTo>
                    <a:pt x="3596" y="1"/>
                  </a:moveTo>
                  <a:lnTo>
                    <a:pt x="1203" y="1620"/>
                  </a:lnTo>
                  <a:cubicBezTo>
                    <a:pt x="251" y="2275"/>
                    <a:pt x="1" y="3585"/>
                    <a:pt x="655" y="4549"/>
                  </a:cubicBezTo>
                  <a:lnTo>
                    <a:pt x="763" y="4716"/>
                  </a:lnTo>
                  <a:cubicBezTo>
                    <a:pt x="1163" y="5308"/>
                    <a:pt x="1825" y="5629"/>
                    <a:pt x="2498" y="5629"/>
                  </a:cubicBezTo>
                  <a:cubicBezTo>
                    <a:pt x="2907" y="5629"/>
                    <a:pt x="3320" y="5511"/>
                    <a:pt x="3680" y="5263"/>
                  </a:cubicBezTo>
                  <a:lnTo>
                    <a:pt x="6073"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 name="Google Shape;41;p2"/>
            <p:cNvSpPr/>
            <p:nvPr/>
          </p:nvSpPr>
          <p:spPr>
            <a:xfrm>
              <a:off x="7155950" y="2550550"/>
              <a:ext cx="151825" cy="141000"/>
            </a:xfrm>
            <a:custGeom>
              <a:avLst/>
              <a:gdLst/>
              <a:ahLst/>
              <a:cxnLst/>
              <a:rect l="l" t="t" r="r" b="b"/>
              <a:pathLst>
                <a:path w="6073" h="5640" extrusionOk="0">
                  <a:moveTo>
                    <a:pt x="3577" y="0"/>
                  </a:moveTo>
                  <a:cubicBezTo>
                    <a:pt x="3169" y="0"/>
                    <a:pt x="2757" y="119"/>
                    <a:pt x="2393" y="365"/>
                  </a:cubicBezTo>
                  <a:lnTo>
                    <a:pt x="0" y="1996"/>
                  </a:lnTo>
                  <a:lnTo>
                    <a:pt x="2477" y="5640"/>
                  </a:lnTo>
                  <a:lnTo>
                    <a:pt x="4870" y="4009"/>
                  </a:lnTo>
                  <a:cubicBezTo>
                    <a:pt x="5834" y="3354"/>
                    <a:pt x="6072" y="2044"/>
                    <a:pt x="5429" y="1080"/>
                  </a:cubicBezTo>
                  <a:lnTo>
                    <a:pt x="5322" y="925"/>
                  </a:lnTo>
                  <a:cubicBezTo>
                    <a:pt x="4914" y="324"/>
                    <a:pt x="4252" y="0"/>
                    <a:pt x="35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 name="Google Shape;42;p2"/>
            <p:cNvSpPr/>
            <p:nvPr/>
          </p:nvSpPr>
          <p:spPr>
            <a:xfrm>
              <a:off x="7008600" y="2899825"/>
              <a:ext cx="268225" cy="266925"/>
            </a:xfrm>
            <a:custGeom>
              <a:avLst/>
              <a:gdLst/>
              <a:ahLst/>
              <a:cxnLst/>
              <a:rect l="l" t="t" r="r" b="b"/>
              <a:pathLst>
                <a:path w="10729" h="10677" extrusionOk="0">
                  <a:moveTo>
                    <a:pt x="5017" y="1"/>
                  </a:moveTo>
                  <a:cubicBezTo>
                    <a:pt x="4831" y="1"/>
                    <a:pt x="4666" y="137"/>
                    <a:pt x="4644" y="325"/>
                  </a:cubicBezTo>
                  <a:lnTo>
                    <a:pt x="4180" y="3813"/>
                  </a:lnTo>
                  <a:lnTo>
                    <a:pt x="703" y="3349"/>
                  </a:lnTo>
                  <a:cubicBezTo>
                    <a:pt x="688" y="3347"/>
                    <a:pt x="673" y="3346"/>
                    <a:pt x="659" y="3346"/>
                  </a:cubicBezTo>
                  <a:cubicBezTo>
                    <a:pt x="474" y="3346"/>
                    <a:pt x="308" y="3483"/>
                    <a:pt x="286" y="3670"/>
                  </a:cubicBezTo>
                  <a:lnTo>
                    <a:pt x="24" y="5635"/>
                  </a:lnTo>
                  <a:cubicBezTo>
                    <a:pt x="1" y="5849"/>
                    <a:pt x="143" y="6028"/>
                    <a:pt x="346" y="6063"/>
                  </a:cubicBezTo>
                  <a:lnTo>
                    <a:pt x="3822" y="6516"/>
                  </a:lnTo>
                  <a:lnTo>
                    <a:pt x="3370" y="10004"/>
                  </a:lnTo>
                  <a:cubicBezTo>
                    <a:pt x="3346" y="10207"/>
                    <a:pt x="3489" y="10385"/>
                    <a:pt x="3692" y="10421"/>
                  </a:cubicBezTo>
                  <a:lnTo>
                    <a:pt x="5656" y="10671"/>
                  </a:lnTo>
                  <a:cubicBezTo>
                    <a:pt x="5678" y="10675"/>
                    <a:pt x="5700" y="10677"/>
                    <a:pt x="5721" y="10677"/>
                  </a:cubicBezTo>
                  <a:cubicBezTo>
                    <a:pt x="5906" y="10677"/>
                    <a:pt x="6053" y="10543"/>
                    <a:pt x="6085" y="10362"/>
                  </a:cubicBezTo>
                  <a:lnTo>
                    <a:pt x="6537" y="6873"/>
                  </a:lnTo>
                  <a:lnTo>
                    <a:pt x="10014" y="7337"/>
                  </a:lnTo>
                  <a:cubicBezTo>
                    <a:pt x="10029" y="7339"/>
                    <a:pt x="10045" y="7340"/>
                    <a:pt x="10060" y="7340"/>
                  </a:cubicBezTo>
                  <a:cubicBezTo>
                    <a:pt x="10253" y="7340"/>
                    <a:pt x="10409" y="7204"/>
                    <a:pt x="10442" y="7016"/>
                  </a:cubicBezTo>
                  <a:lnTo>
                    <a:pt x="10692" y="5039"/>
                  </a:lnTo>
                  <a:cubicBezTo>
                    <a:pt x="10728" y="4837"/>
                    <a:pt x="10585" y="4647"/>
                    <a:pt x="10383" y="4623"/>
                  </a:cubicBezTo>
                  <a:lnTo>
                    <a:pt x="6894" y="4158"/>
                  </a:lnTo>
                  <a:lnTo>
                    <a:pt x="7359" y="682"/>
                  </a:lnTo>
                  <a:cubicBezTo>
                    <a:pt x="7382" y="479"/>
                    <a:pt x="7240" y="289"/>
                    <a:pt x="7037" y="265"/>
                  </a:cubicBezTo>
                  <a:lnTo>
                    <a:pt x="5061" y="3"/>
                  </a:lnTo>
                  <a:cubicBezTo>
                    <a:pt x="5046" y="1"/>
                    <a:pt x="5031" y="1"/>
                    <a:pt x="501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 name="Google Shape;43;p2"/>
            <p:cNvSpPr/>
            <p:nvPr/>
          </p:nvSpPr>
          <p:spPr>
            <a:xfrm>
              <a:off x="6665400" y="3304575"/>
              <a:ext cx="271200" cy="337725"/>
            </a:xfrm>
            <a:custGeom>
              <a:avLst/>
              <a:gdLst/>
              <a:ahLst/>
              <a:cxnLst/>
              <a:rect l="l" t="t" r="r" b="b"/>
              <a:pathLst>
                <a:path w="10848" h="13509" extrusionOk="0">
                  <a:moveTo>
                    <a:pt x="4164" y="411"/>
                  </a:moveTo>
                  <a:cubicBezTo>
                    <a:pt x="4452" y="411"/>
                    <a:pt x="4735" y="584"/>
                    <a:pt x="4787" y="970"/>
                  </a:cubicBezTo>
                  <a:cubicBezTo>
                    <a:pt x="4823" y="1172"/>
                    <a:pt x="4763" y="1363"/>
                    <a:pt x="4632" y="1518"/>
                  </a:cubicBezTo>
                  <a:lnTo>
                    <a:pt x="3846" y="1661"/>
                  </a:lnTo>
                  <a:cubicBezTo>
                    <a:pt x="3668" y="1565"/>
                    <a:pt x="3549" y="1399"/>
                    <a:pt x="3513" y="1208"/>
                  </a:cubicBezTo>
                  <a:cubicBezTo>
                    <a:pt x="3398" y="708"/>
                    <a:pt x="3786" y="411"/>
                    <a:pt x="4164" y="411"/>
                  </a:cubicBezTo>
                  <a:close/>
                  <a:moveTo>
                    <a:pt x="7873" y="2721"/>
                  </a:moveTo>
                  <a:cubicBezTo>
                    <a:pt x="8128" y="2721"/>
                    <a:pt x="8353" y="2900"/>
                    <a:pt x="8395" y="3161"/>
                  </a:cubicBezTo>
                  <a:lnTo>
                    <a:pt x="9788" y="10745"/>
                  </a:lnTo>
                  <a:cubicBezTo>
                    <a:pt x="9847" y="11043"/>
                    <a:pt x="9645" y="11328"/>
                    <a:pt x="9347" y="11376"/>
                  </a:cubicBezTo>
                  <a:lnTo>
                    <a:pt x="3072" y="12519"/>
                  </a:lnTo>
                  <a:cubicBezTo>
                    <a:pt x="3042" y="12524"/>
                    <a:pt x="3012" y="12526"/>
                    <a:pt x="2981" y="12526"/>
                  </a:cubicBezTo>
                  <a:cubicBezTo>
                    <a:pt x="2719" y="12526"/>
                    <a:pt x="2484" y="12344"/>
                    <a:pt x="2441" y="12067"/>
                  </a:cubicBezTo>
                  <a:lnTo>
                    <a:pt x="1060" y="4506"/>
                  </a:lnTo>
                  <a:cubicBezTo>
                    <a:pt x="1001" y="4209"/>
                    <a:pt x="1203" y="3923"/>
                    <a:pt x="1501" y="3863"/>
                  </a:cubicBezTo>
                  <a:lnTo>
                    <a:pt x="2251" y="3732"/>
                  </a:lnTo>
                  <a:cubicBezTo>
                    <a:pt x="2282" y="3941"/>
                    <a:pt x="2470" y="4086"/>
                    <a:pt x="2668" y="4086"/>
                  </a:cubicBezTo>
                  <a:cubicBezTo>
                    <a:pt x="2696" y="4086"/>
                    <a:pt x="2723" y="4083"/>
                    <a:pt x="2751" y="4078"/>
                  </a:cubicBezTo>
                  <a:lnTo>
                    <a:pt x="6668" y="3375"/>
                  </a:lnTo>
                  <a:cubicBezTo>
                    <a:pt x="6906" y="3327"/>
                    <a:pt x="7061" y="3101"/>
                    <a:pt x="7013" y="2863"/>
                  </a:cubicBezTo>
                  <a:lnTo>
                    <a:pt x="7764" y="2732"/>
                  </a:lnTo>
                  <a:cubicBezTo>
                    <a:pt x="7800" y="2725"/>
                    <a:pt x="7837" y="2721"/>
                    <a:pt x="7873" y="2721"/>
                  </a:cubicBezTo>
                  <a:close/>
                  <a:moveTo>
                    <a:pt x="4154" y="0"/>
                  </a:moveTo>
                  <a:cubicBezTo>
                    <a:pt x="4004" y="0"/>
                    <a:pt x="3851" y="32"/>
                    <a:pt x="3704" y="101"/>
                  </a:cubicBezTo>
                  <a:cubicBezTo>
                    <a:pt x="3061" y="387"/>
                    <a:pt x="2858" y="1208"/>
                    <a:pt x="3299" y="1756"/>
                  </a:cubicBezTo>
                  <a:lnTo>
                    <a:pt x="2513" y="1911"/>
                  </a:lnTo>
                  <a:cubicBezTo>
                    <a:pt x="2203" y="1970"/>
                    <a:pt x="1989" y="2280"/>
                    <a:pt x="2049" y="2589"/>
                  </a:cubicBezTo>
                  <a:lnTo>
                    <a:pt x="2096" y="2875"/>
                  </a:lnTo>
                  <a:lnTo>
                    <a:pt x="810" y="3101"/>
                  </a:lnTo>
                  <a:cubicBezTo>
                    <a:pt x="322" y="3196"/>
                    <a:pt x="1" y="3661"/>
                    <a:pt x="96" y="4149"/>
                  </a:cubicBezTo>
                  <a:lnTo>
                    <a:pt x="1668" y="12769"/>
                  </a:lnTo>
                  <a:cubicBezTo>
                    <a:pt x="1753" y="13205"/>
                    <a:pt x="2123" y="13509"/>
                    <a:pt x="2549" y="13509"/>
                  </a:cubicBezTo>
                  <a:cubicBezTo>
                    <a:pt x="2600" y="13509"/>
                    <a:pt x="2652" y="13504"/>
                    <a:pt x="2703" y="13495"/>
                  </a:cubicBezTo>
                  <a:lnTo>
                    <a:pt x="10038" y="12150"/>
                  </a:lnTo>
                  <a:cubicBezTo>
                    <a:pt x="10526" y="12055"/>
                    <a:pt x="10847" y="11590"/>
                    <a:pt x="10752" y="11114"/>
                  </a:cubicBezTo>
                  <a:lnTo>
                    <a:pt x="9180" y="2482"/>
                  </a:lnTo>
                  <a:cubicBezTo>
                    <a:pt x="9106" y="2046"/>
                    <a:pt x="8727" y="1743"/>
                    <a:pt x="8299" y="1743"/>
                  </a:cubicBezTo>
                  <a:cubicBezTo>
                    <a:pt x="8248" y="1743"/>
                    <a:pt x="8196" y="1747"/>
                    <a:pt x="8145" y="1756"/>
                  </a:cubicBezTo>
                  <a:lnTo>
                    <a:pt x="6871" y="1994"/>
                  </a:lnTo>
                  <a:lnTo>
                    <a:pt x="6811" y="1720"/>
                  </a:lnTo>
                  <a:cubicBezTo>
                    <a:pt x="6758" y="1435"/>
                    <a:pt x="6518" y="1234"/>
                    <a:pt x="6240" y="1234"/>
                  </a:cubicBezTo>
                  <a:cubicBezTo>
                    <a:pt x="6204" y="1234"/>
                    <a:pt x="6169" y="1237"/>
                    <a:pt x="6132" y="1244"/>
                  </a:cubicBezTo>
                  <a:lnTo>
                    <a:pt x="5180" y="1411"/>
                  </a:lnTo>
                  <a:cubicBezTo>
                    <a:pt x="5239" y="1244"/>
                    <a:pt x="5251" y="1065"/>
                    <a:pt x="5216" y="899"/>
                  </a:cubicBezTo>
                  <a:cubicBezTo>
                    <a:pt x="5115" y="358"/>
                    <a:pt x="4654" y="0"/>
                    <a:pt x="415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 name="Google Shape;44;p2"/>
            <p:cNvSpPr/>
            <p:nvPr/>
          </p:nvSpPr>
          <p:spPr>
            <a:xfrm>
              <a:off x="6713625" y="3425775"/>
              <a:ext cx="46625" cy="38725"/>
            </a:xfrm>
            <a:custGeom>
              <a:avLst/>
              <a:gdLst/>
              <a:ahLst/>
              <a:cxnLst/>
              <a:rect l="l" t="t" r="r" b="b"/>
              <a:pathLst>
                <a:path w="1865" h="1549" extrusionOk="0">
                  <a:moveTo>
                    <a:pt x="1027" y="1"/>
                  </a:moveTo>
                  <a:cubicBezTo>
                    <a:pt x="979" y="1"/>
                    <a:pt x="930" y="6"/>
                    <a:pt x="882" y="15"/>
                  </a:cubicBezTo>
                  <a:cubicBezTo>
                    <a:pt x="191" y="134"/>
                    <a:pt x="0" y="1015"/>
                    <a:pt x="572" y="1408"/>
                  </a:cubicBezTo>
                  <a:cubicBezTo>
                    <a:pt x="710" y="1505"/>
                    <a:pt x="861" y="1549"/>
                    <a:pt x="1007" y="1549"/>
                  </a:cubicBezTo>
                  <a:cubicBezTo>
                    <a:pt x="1454" y="1549"/>
                    <a:pt x="1864" y="1146"/>
                    <a:pt x="1775" y="634"/>
                  </a:cubicBezTo>
                  <a:cubicBezTo>
                    <a:pt x="1701" y="267"/>
                    <a:pt x="1386" y="1"/>
                    <a:pt x="102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 name="Google Shape;45;p2"/>
            <p:cNvSpPr/>
            <p:nvPr/>
          </p:nvSpPr>
          <p:spPr>
            <a:xfrm>
              <a:off x="6766425" y="3414175"/>
              <a:ext cx="97050" cy="34050"/>
            </a:xfrm>
            <a:custGeom>
              <a:avLst/>
              <a:gdLst/>
              <a:ahLst/>
              <a:cxnLst/>
              <a:rect l="l" t="t" r="r" b="b"/>
              <a:pathLst>
                <a:path w="3882" h="1362" extrusionOk="0">
                  <a:moveTo>
                    <a:pt x="3273" y="0"/>
                  </a:moveTo>
                  <a:cubicBezTo>
                    <a:pt x="3234" y="0"/>
                    <a:pt x="3194" y="5"/>
                    <a:pt x="3151" y="15"/>
                  </a:cubicBezTo>
                  <a:lnTo>
                    <a:pt x="555" y="491"/>
                  </a:lnTo>
                  <a:cubicBezTo>
                    <a:pt x="1" y="580"/>
                    <a:pt x="108" y="1362"/>
                    <a:pt x="597" y="1362"/>
                  </a:cubicBezTo>
                  <a:cubicBezTo>
                    <a:pt x="633" y="1362"/>
                    <a:pt x="671" y="1357"/>
                    <a:pt x="710" y="1349"/>
                  </a:cubicBezTo>
                  <a:lnTo>
                    <a:pt x="3306" y="872"/>
                  </a:lnTo>
                  <a:cubicBezTo>
                    <a:pt x="3881" y="817"/>
                    <a:pt x="3778" y="0"/>
                    <a:pt x="327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 name="Google Shape;46;p2"/>
            <p:cNvSpPr/>
            <p:nvPr/>
          </p:nvSpPr>
          <p:spPr>
            <a:xfrm>
              <a:off x="6723450" y="3479650"/>
              <a:ext cx="46625" cy="38725"/>
            </a:xfrm>
            <a:custGeom>
              <a:avLst/>
              <a:gdLst/>
              <a:ahLst/>
              <a:cxnLst/>
              <a:rect l="l" t="t" r="r" b="b"/>
              <a:pathLst>
                <a:path w="1865" h="1549" extrusionOk="0">
                  <a:moveTo>
                    <a:pt x="1027" y="1"/>
                  </a:moveTo>
                  <a:cubicBezTo>
                    <a:pt x="979" y="1"/>
                    <a:pt x="930" y="6"/>
                    <a:pt x="881" y="15"/>
                  </a:cubicBezTo>
                  <a:cubicBezTo>
                    <a:pt x="203" y="134"/>
                    <a:pt x="0" y="1015"/>
                    <a:pt x="572" y="1408"/>
                  </a:cubicBezTo>
                  <a:cubicBezTo>
                    <a:pt x="710" y="1505"/>
                    <a:pt x="861" y="1549"/>
                    <a:pt x="1007" y="1549"/>
                  </a:cubicBezTo>
                  <a:cubicBezTo>
                    <a:pt x="1454" y="1549"/>
                    <a:pt x="1864" y="1146"/>
                    <a:pt x="1774" y="635"/>
                  </a:cubicBezTo>
                  <a:cubicBezTo>
                    <a:pt x="1701" y="267"/>
                    <a:pt x="1386" y="1"/>
                    <a:pt x="102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 name="Google Shape;47;p2"/>
            <p:cNvSpPr/>
            <p:nvPr/>
          </p:nvSpPr>
          <p:spPr>
            <a:xfrm>
              <a:off x="6777325" y="3468350"/>
              <a:ext cx="94000" cy="33750"/>
            </a:xfrm>
            <a:custGeom>
              <a:avLst/>
              <a:gdLst/>
              <a:ahLst/>
              <a:cxnLst/>
              <a:rect l="l" t="t" r="r" b="b"/>
              <a:pathLst>
                <a:path w="3760" h="1350" extrusionOk="0">
                  <a:moveTo>
                    <a:pt x="3144" y="1"/>
                  </a:moveTo>
                  <a:cubicBezTo>
                    <a:pt x="3128" y="1"/>
                    <a:pt x="3112" y="2"/>
                    <a:pt x="3096" y="3"/>
                  </a:cubicBezTo>
                  <a:lnTo>
                    <a:pt x="500" y="467"/>
                  </a:lnTo>
                  <a:cubicBezTo>
                    <a:pt x="0" y="619"/>
                    <a:pt x="125" y="1350"/>
                    <a:pt x="631" y="1350"/>
                  </a:cubicBezTo>
                  <a:cubicBezTo>
                    <a:pt x="643" y="1350"/>
                    <a:pt x="655" y="1349"/>
                    <a:pt x="667" y="1348"/>
                  </a:cubicBezTo>
                  <a:lnTo>
                    <a:pt x="3263" y="872"/>
                  </a:lnTo>
                  <a:cubicBezTo>
                    <a:pt x="3759" y="722"/>
                    <a:pt x="3640"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 name="Google Shape;48;p2"/>
            <p:cNvSpPr/>
            <p:nvPr/>
          </p:nvSpPr>
          <p:spPr>
            <a:xfrm>
              <a:off x="6733875" y="3537175"/>
              <a:ext cx="46600" cy="38650"/>
            </a:xfrm>
            <a:custGeom>
              <a:avLst/>
              <a:gdLst/>
              <a:ahLst/>
              <a:cxnLst/>
              <a:rect l="l" t="t" r="r" b="b"/>
              <a:pathLst>
                <a:path w="1864" h="1546" extrusionOk="0">
                  <a:moveTo>
                    <a:pt x="1013" y="1"/>
                  </a:moveTo>
                  <a:cubicBezTo>
                    <a:pt x="970" y="1"/>
                    <a:pt x="926" y="5"/>
                    <a:pt x="881" y="12"/>
                  </a:cubicBezTo>
                  <a:cubicBezTo>
                    <a:pt x="203" y="131"/>
                    <a:pt x="0" y="1012"/>
                    <a:pt x="572" y="1405"/>
                  </a:cubicBezTo>
                  <a:cubicBezTo>
                    <a:pt x="710" y="1502"/>
                    <a:pt x="861" y="1546"/>
                    <a:pt x="1008" y="1546"/>
                  </a:cubicBezTo>
                  <a:cubicBezTo>
                    <a:pt x="1454" y="1546"/>
                    <a:pt x="1864" y="1145"/>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 name="Google Shape;49;p2"/>
            <p:cNvSpPr/>
            <p:nvPr/>
          </p:nvSpPr>
          <p:spPr>
            <a:xfrm>
              <a:off x="6787825" y="3525775"/>
              <a:ext cx="94125" cy="33800"/>
            </a:xfrm>
            <a:custGeom>
              <a:avLst/>
              <a:gdLst/>
              <a:ahLst/>
              <a:cxnLst/>
              <a:rect l="l" t="t" r="r" b="b"/>
              <a:pathLst>
                <a:path w="3765" h="1352" extrusionOk="0">
                  <a:moveTo>
                    <a:pt x="3162" y="1"/>
                  </a:moveTo>
                  <a:cubicBezTo>
                    <a:pt x="3143" y="1"/>
                    <a:pt x="3124" y="2"/>
                    <a:pt x="3105" y="4"/>
                  </a:cubicBezTo>
                  <a:lnTo>
                    <a:pt x="509" y="480"/>
                  </a:lnTo>
                  <a:cubicBezTo>
                    <a:pt x="1" y="619"/>
                    <a:pt x="120" y="1351"/>
                    <a:pt x="617" y="1351"/>
                  </a:cubicBezTo>
                  <a:cubicBezTo>
                    <a:pt x="632" y="1351"/>
                    <a:pt x="648" y="1351"/>
                    <a:pt x="664" y="1349"/>
                  </a:cubicBezTo>
                  <a:lnTo>
                    <a:pt x="3259" y="873"/>
                  </a:lnTo>
                  <a:cubicBezTo>
                    <a:pt x="3764" y="735"/>
                    <a:pt x="3650" y="1"/>
                    <a:pt x="316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 name="Google Shape;50;p2"/>
            <p:cNvSpPr/>
            <p:nvPr/>
          </p:nvSpPr>
          <p:spPr>
            <a:xfrm>
              <a:off x="6690400" y="3776475"/>
              <a:ext cx="193200" cy="173675"/>
            </a:xfrm>
            <a:custGeom>
              <a:avLst/>
              <a:gdLst/>
              <a:ahLst/>
              <a:cxnLst/>
              <a:rect l="l" t="t" r="r" b="b"/>
              <a:pathLst>
                <a:path w="7728" h="6947" extrusionOk="0">
                  <a:moveTo>
                    <a:pt x="3899" y="1"/>
                  </a:moveTo>
                  <a:cubicBezTo>
                    <a:pt x="2865" y="1"/>
                    <a:pt x="1848" y="470"/>
                    <a:pt x="1180" y="1346"/>
                  </a:cubicBezTo>
                  <a:lnTo>
                    <a:pt x="6918" y="4978"/>
                  </a:lnTo>
                  <a:cubicBezTo>
                    <a:pt x="7728" y="3406"/>
                    <a:pt x="7204" y="1477"/>
                    <a:pt x="5716" y="525"/>
                  </a:cubicBezTo>
                  <a:cubicBezTo>
                    <a:pt x="5152" y="171"/>
                    <a:pt x="4522" y="1"/>
                    <a:pt x="3899" y="1"/>
                  </a:cubicBezTo>
                  <a:close/>
                  <a:moveTo>
                    <a:pt x="775" y="1989"/>
                  </a:moveTo>
                  <a:lnTo>
                    <a:pt x="775" y="1989"/>
                  </a:lnTo>
                  <a:cubicBezTo>
                    <a:pt x="1" y="3561"/>
                    <a:pt x="489" y="5478"/>
                    <a:pt x="1953" y="6418"/>
                  </a:cubicBezTo>
                  <a:cubicBezTo>
                    <a:pt x="2522" y="6775"/>
                    <a:pt x="3159" y="6947"/>
                    <a:pt x="3790" y="6947"/>
                  </a:cubicBezTo>
                  <a:cubicBezTo>
                    <a:pt x="4824" y="6947"/>
                    <a:pt x="5841" y="6486"/>
                    <a:pt x="6514" y="5621"/>
                  </a:cubicBezTo>
                  <a:lnTo>
                    <a:pt x="775"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 name="Google Shape;51;p2"/>
            <p:cNvSpPr/>
            <p:nvPr/>
          </p:nvSpPr>
          <p:spPr>
            <a:xfrm>
              <a:off x="7053250" y="3403225"/>
              <a:ext cx="151825" cy="140800"/>
            </a:xfrm>
            <a:custGeom>
              <a:avLst/>
              <a:gdLst/>
              <a:ahLst/>
              <a:cxnLst/>
              <a:rect l="l" t="t" r="r" b="b"/>
              <a:pathLst>
                <a:path w="6073" h="5632" extrusionOk="0">
                  <a:moveTo>
                    <a:pt x="3596" y="1"/>
                  </a:moveTo>
                  <a:lnTo>
                    <a:pt x="1203" y="1632"/>
                  </a:lnTo>
                  <a:cubicBezTo>
                    <a:pt x="239" y="2275"/>
                    <a:pt x="1" y="3584"/>
                    <a:pt x="655" y="4549"/>
                  </a:cubicBezTo>
                  <a:lnTo>
                    <a:pt x="763" y="4715"/>
                  </a:lnTo>
                  <a:cubicBezTo>
                    <a:pt x="1172" y="5311"/>
                    <a:pt x="1837" y="5632"/>
                    <a:pt x="2511" y="5632"/>
                  </a:cubicBezTo>
                  <a:cubicBezTo>
                    <a:pt x="2915" y="5632"/>
                    <a:pt x="3322" y="5516"/>
                    <a:pt x="3680" y="5275"/>
                  </a:cubicBezTo>
                  <a:lnTo>
                    <a:pt x="6073"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 name="Google Shape;52;p2"/>
            <p:cNvSpPr/>
            <p:nvPr/>
          </p:nvSpPr>
          <p:spPr>
            <a:xfrm>
              <a:off x="7155950" y="3344700"/>
              <a:ext cx="151825" cy="141000"/>
            </a:xfrm>
            <a:custGeom>
              <a:avLst/>
              <a:gdLst/>
              <a:ahLst/>
              <a:cxnLst/>
              <a:rect l="l" t="t" r="r" b="b"/>
              <a:pathLst>
                <a:path w="6073" h="5640" extrusionOk="0">
                  <a:moveTo>
                    <a:pt x="3577" y="0"/>
                  </a:moveTo>
                  <a:cubicBezTo>
                    <a:pt x="3169" y="0"/>
                    <a:pt x="2757" y="118"/>
                    <a:pt x="2393" y="365"/>
                  </a:cubicBezTo>
                  <a:lnTo>
                    <a:pt x="0" y="1996"/>
                  </a:lnTo>
                  <a:lnTo>
                    <a:pt x="2477" y="5640"/>
                  </a:lnTo>
                  <a:lnTo>
                    <a:pt x="4870" y="4008"/>
                  </a:lnTo>
                  <a:cubicBezTo>
                    <a:pt x="5834" y="3354"/>
                    <a:pt x="6072" y="2044"/>
                    <a:pt x="5429" y="1091"/>
                  </a:cubicBezTo>
                  <a:lnTo>
                    <a:pt x="5322" y="925"/>
                  </a:lnTo>
                  <a:cubicBezTo>
                    <a:pt x="4914" y="324"/>
                    <a:pt x="4252" y="0"/>
                    <a:pt x="35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 name="Google Shape;53;p2"/>
            <p:cNvSpPr/>
            <p:nvPr/>
          </p:nvSpPr>
          <p:spPr>
            <a:xfrm>
              <a:off x="7008600" y="3694200"/>
              <a:ext cx="268225" cy="266925"/>
            </a:xfrm>
            <a:custGeom>
              <a:avLst/>
              <a:gdLst/>
              <a:ahLst/>
              <a:cxnLst/>
              <a:rect l="l" t="t" r="r" b="b"/>
              <a:pathLst>
                <a:path w="10729" h="10677" extrusionOk="0">
                  <a:moveTo>
                    <a:pt x="4998" y="0"/>
                  </a:moveTo>
                  <a:cubicBezTo>
                    <a:pt x="4821" y="0"/>
                    <a:pt x="4665" y="134"/>
                    <a:pt x="4644" y="315"/>
                  </a:cubicBezTo>
                  <a:lnTo>
                    <a:pt x="4180" y="3804"/>
                  </a:lnTo>
                  <a:lnTo>
                    <a:pt x="703" y="3340"/>
                  </a:lnTo>
                  <a:cubicBezTo>
                    <a:pt x="688" y="3338"/>
                    <a:pt x="673" y="3337"/>
                    <a:pt x="659" y="3337"/>
                  </a:cubicBezTo>
                  <a:cubicBezTo>
                    <a:pt x="474" y="3337"/>
                    <a:pt x="308" y="3473"/>
                    <a:pt x="286" y="3661"/>
                  </a:cubicBezTo>
                  <a:lnTo>
                    <a:pt x="24" y="5638"/>
                  </a:lnTo>
                  <a:cubicBezTo>
                    <a:pt x="1" y="5840"/>
                    <a:pt x="143" y="6030"/>
                    <a:pt x="346" y="6054"/>
                  </a:cubicBezTo>
                  <a:lnTo>
                    <a:pt x="3822" y="6519"/>
                  </a:lnTo>
                  <a:lnTo>
                    <a:pt x="3370" y="9995"/>
                  </a:lnTo>
                  <a:cubicBezTo>
                    <a:pt x="3334" y="10198"/>
                    <a:pt x="3477" y="10388"/>
                    <a:pt x="3692" y="10412"/>
                  </a:cubicBezTo>
                  <a:lnTo>
                    <a:pt x="5656" y="10674"/>
                  </a:lnTo>
                  <a:cubicBezTo>
                    <a:pt x="5671" y="10676"/>
                    <a:pt x="5686" y="10676"/>
                    <a:pt x="5700" y="10676"/>
                  </a:cubicBezTo>
                  <a:cubicBezTo>
                    <a:pt x="5885" y="10676"/>
                    <a:pt x="6051" y="10540"/>
                    <a:pt x="6073" y="10352"/>
                  </a:cubicBezTo>
                  <a:lnTo>
                    <a:pt x="6537" y="6876"/>
                  </a:lnTo>
                  <a:lnTo>
                    <a:pt x="10014" y="7328"/>
                  </a:lnTo>
                  <a:cubicBezTo>
                    <a:pt x="10035" y="7332"/>
                    <a:pt x="10055" y="7334"/>
                    <a:pt x="10076" y="7334"/>
                  </a:cubicBezTo>
                  <a:cubicBezTo>
                    <a:pt x="10254" y="7334"/>
                    <a:pt x="10410" y="7199"/>
                    <a:pt x="10442" y="7007"/>
                  </a:cubicBezTo>
                  <a:lnTo>
                    <a:pt x="10692" y="5042"/>
                  </a:lnTo>
                  <a:cubicBezTo>
                    <a:pt x="10728" y="4840"/>
                    <a:pt x="10585" y="4649"/>
                    <a:pt x="10371" y="4625"/>
                  </a:cubicBezTo>
                  <a:lnTo>
                    <a:pt x="6894" y="4161"/>
                  </a:lnTo>
                  <a:lnTo>
                    <a:pt x="7359" y="685"/>
                  </a:lnTo>
                  <a:cubicBezTo>
                    <a:pt x="7382" y="470"/>
                    <a:pt x="7240" y="292"/>
                    <a:pt x="7037" y="256"/>
                  </a:cubicBezTo>
                  <a:lnTo>
                    <a:pt x="5061" y="6"/>
                  </a:lnTo>
                  <a:cubicBezTo>
                    <a:pt x="5040" y="2"/>
                    <a:pt x="5019" y="0"/>
                    <a:pt x="499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 name="Google Shape;54;p2"/>
            <p:cNvSpPr/>
            <p:nvPr/>
          </p:nvSpPr>
          <p:spPr>
            <a:xfrm>
              <a:off x="6665700" y="4098125"/>
              <a:ext cx="270900" cy="338025"/>
            </a:xfrm>
            <a:custGeom>
              <a:avLst/>
              <a:gdLst/>
              <a:ahLst/>
              <a:cxnLst/>
              <a:rect l="l" t="t" r="r" b="b"/>
              <a:pathLst>
                <a:path w="10836" h="13521" extrusionOk="0">
                  <a:moveTo>
                    <a:pt x="4145" y="435"/>
                  </a:moveTo>
                  <a:cubicBezTo>
                    <a:pt x="4431" y="435"/>
                    <a:pt x="4712" y="608"/>
                    <a:pt x="4763" y="994"/>
                  </a:cubicBezTo>
                  <a:cubicBezTo>
                    <a:pt x="4799" y="1184"/>
                    <a:pt x="4751" y="1387"/>
                    <a:pt x="4620" y="1542"/>
                  </a:cubicBezTo>
                  <a:lnTo>
                    <a:pt x="3822" y="1684"/>
                  </a:lnTo>
                  <a:cubicBezTo>
                    <a:pt x="3656" y="1589"/>
                    <a:pt x="3537" y="1434"/>
                    <a:pt x="3501" y="1244"/>
                  </a:cubicBezTo>
                  <a:lnTo>
                    <a:pt x="3501" y="1232"/>
                  </a:lnTo>
                  <a:cubicBezTo>
                    <a:pt x="3386" y="732"/>
                    <a:pt x="3770" y="435"/>
                    <a:pt x="4145" y="435"/>
                  </a:cubicBezTo>
                  <a:close/>
                  <a:moveTo>
                    <a:pt x="7848" y="2746"/>
                  </a:moveTo>
                  <a:cubicBezTo>
                    <a:pt x="8111" y="2746"/>
                    <a:pt x="8330" y="2934"/>
                    <a:pt x="8383" y="3196"/>
                  </a:cubicBezTo>
                  <a:lnTo>
                    <a:pt x="9776" y="10757"/>
                  </a:lnTo>
                  <a:cubicBezTo>
                    <a:pt x="9823" y="11066"/>
                    <a:pt x="9621" y="11352"/>
                    <a:pt x="9323" y="11400"/>
                  </a:cubicBezTo>
                  <a:lnTo>
                    <a:pt x="3060" y="12543"/>
                  </a:lnTo>
                  <a:cubicBezTo>
                    <a:pt x="3030" y="12548"/>
                    <a:pt x="2999" y="12550"/>
                    <a:pt x="2969" y="12550"/>
                  </a:cubicBezTo>
                  <a:cubicBezTo>
                    <a:pt x="2707" y="12550"/>
                    <a:pt x="2472" y="12369"/>
                    <a:pt x="2429" y="12102"/>
                  </a:cubicBezTo>
                  <a:lnTo>
                    <a:pt x="1048" y="4530"/>
                  </a:lnTo>
                  <a:cubicBezTo>
                    <a:pt x="989" y="4232"/>
                    <a:pt x="1191" y="3947"/>
                    <a:pt x="1489" y="3899"/>
                  </a:cubicBezTo>
                  <a:lnTo>
                    <a:pt x="2239" y="3768"/>
                  </a:lnTo>
                  <a:cubicBezTo>
                    <a:pt x="2271" y="3968"/>
                    <a:pt x="2451" y="4121"/>
                    <a:pt x="2657" y="4121"/>
                  </a:cubicBezTo>
                  <a:cubicBezTo>
                    <a:pt x="2684" y="4121"/>
                    <a:pt x="2711" y="4119"/>
                    <a:pt x="2739" y="4113"/>
                  </a:cubicBezTo>
                  <a:lnTo>
                    <a:pt x="6656" y="3399"/>
                  </a:lnTo>
                  <a:cubicBezTo>
                    <a:pt x="6882" y="3351"/>
                    <a:pt x="7049" y="3125"/>
                    <a:pt x="7001" y="2887"/>
                  </a:cubicBezTo>
                  <a:lnTo>
                    <a:pt x="7740" y="2756"/>
                  </a:lnTo>
                  <a:cubicBezTo>
                    <a:pt x="7776" y="2749"/>
                    <a:pt x="7812" y="2746"/>
                    <a:pt x="7848" y="2746"/>
                  </a:cubicBezTo>
                  <a:close/>
                  <a:moveTo>
                    <a:pt x="4134" y="0"/>
                  </a:moveTo>
                  <a:cubicBezTo>
                    <a:pt x="4070" y="0"/>
                    <a:pt x="4006" y="6"/>
                    <a:pt x="3942" y="18"/>
                  </a:cubicBezTo>
                  <a:cubicBezTo>
                    <a:pt x="3334" y="125"/>
                    <a:pt x="2941" y="708"/>
                    <a:pt x="3072" y="1303"/>
                  </a:cubicBezTo>
                  <a:cubicBezTo>
                    <a:pt x="3096" y="1482"/>
                    <a:pt x="3168" y="1637"/>
                    <a:pt x="3287" y="1780"/>
                  </a:cubicBezTo>
                  <a:lnTo>
                    <a:pt x="2501" y="1923"/>
                  </a:lnTo>
                  <a:cubicBezTo>
                    <a:pt x="2191" y="1982"/>
                    <a:pt x="1977" y="2292"/>
                    <a:pt x="2037" y="2601"/>
                  </a:cubicBezTo>
                  <a:lnTo>
                    <a:pt x="2084" y="2887"/>
                  </a:lnTo>
                  <a:lnTo>
                    <a:pt x="798" y="3125"/>
                  </a:lnTo>
                  <a:cubicBezTo>
                    <a:pt x="310" y="3208"/>
                    <a:pt x="1" y="3673"/>
                    <a:pt x="84" y="4161"/>
                  </a:cubicBezTo>
                  <a:lnTo>
                    <a:pt x="1656" y="12793"/>
                  </a:lnTo>
                  <a:cubicBezTo>
                    <a:pt x="1741" y="13218"/>
                    <a:pt x="2111" y="13520"/>
                    <a:pt x="2537" y="13520"/>
                  </a:cubicBezTo>
                  <a:cubicBezTo>
                    <a:pt x="2588" y="13520"/>
                    <a:pt x="2639" y="13516"/>
                    <a:pt x="2691" y="13507"/>
                  </a:cubicBezTo>
                  <a:lnTo>
                    <a:pt x="10026" y="12162"/>
                  </a:lnTo>
                  <a:cubicBezTo>
                    <a:pt x="10514" y="12079"/>
                    <a:pt x="10835" y="11602"/>
                    <a:pt x="10752" y="11126"/>
                  </a:cubicBezTo>
                  <a:lnTo>
                    <a:pt x="9168" y="2494"/>
                  </a:lnTo>
                  <a:cubicBezTo>
                    <a:pt x="9095" y="2064"/>
                    <a:pt x="8725" y="1763"/>
                    <a:pt x="8304" y="1763"/>
                  </a:cubicBezTo>
                  <a:cubicBezTo>
                    <a:pt x="8248" y="1763"/>
                    <a:pt x="8190" y="1768"/>
                    <a:pt x="8133" y="1780"/>
                  </a:cubicBezTo>
                  <a:lnTo>
                    <a:pt x="6859" y="2018"/>
                  </a:lnTo>
                  <a:lnTo>
                    <a:pt x="6799" y="1732"/>
                  </a:lnTo>
                  <a:cubicBezTo>
                    <a:pt x="6745" y="1451"/>
                    <a:pt x="6496" y="1249"/>
                    <a:pt x="6210" y="1249"/>
                  </a:cubicBezTo>
                  <a:cubicBezTo>
                    <a:pt x="6180" y="1249"/>
                    <a:pt x="6151" y="1251"/>
                    <a:pt x="6120" y="1256"/>
                  </a:cubicBezTo>
                  <a:lnTo>
                    <a:pt x="5168" y="1434"/>
                  </a:lnTo>
                  <a:cubicBezTo>
                    <a:pt x="5227" y="1268"/>
                    <a:pt x="5239" y="1089"/>
                    <a:pt x="5204" y="910"/>
                  </a:cubicBezTo>
                  <a:cubicBezTo>
                    <a:pt x="5119" y="380"/>
                    <a:pt x="4655" y="0"/>
                    <a:pt x="413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 name="Google Shape;55;p2"/>
            <p:cNvSpPr/>
            <p:nvPr/>
          </p:nvSpPr>
          <p:spPr>
            <a:xfrm>
              <a:off x="6713625" y="4220000"/>
              <a:ext cx="46625" cy="38650"/>
            </a:xfrm>
            <a:custGeom>
              <a:avLst/>
              <a:gdLst/>
              <a:ahLst/>
              <a:cxnLst/>
              <a:rect l="l" t="t" r="r" b="b"/>
              <a:pathLst>
                <a:path w="1865" h="1546" extrusionOk="0">
                  <a:moveTo>
                    <a:pt x="1014" y="1"/>
                  </a:moveTo>
                  <a:cubicBezTo>
                    <a:pt x="970" y="1"/>
                    <a:pt x="926" y="5"/>
                    <a:pt x="882" y="12"/>
                  </a:cubicBezTo>
                  <a:cubicBezTo>
                    <a:pt x="191" y="131"/>
                    <a:pt x="0" y="1012"/>
                    <a:pt x="572" y="1405"/>
                  </a:cubicBezTo>
                  <a:cubicBezTo>
                    <a:pt x="710" y="1502"/>
                    <a:pt x="861" y="1545"/>
                    <a:pt x="1007" y="1545"/>
                  </a:cubicBezTo>
                  <a:cubicBezTo>
                    <a:pt x="1454" y="1545"/>
                    <a:pt x="1864" y="1142"/>
                    <a:pt x="1775" y="631"/>
                  </a:cubicBezTo>
                  <a:cubicBezTo>
                    <a:pt x="1700"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 name="Google Shape;56;p2"/>
            <p:cNvSpPr/>
            <p:nvPr/>
          </p:nvSpPr>
          <p:spPr>
            <a:xfrm>
              <a:off x="6766850" y="4208650"/>
              <a:ext cx="96125" cy="33625"/>
            </a:xfrm>
            <a:custGeom>
              <a:avLst/>
              <a:gdLst/>
              <a:ahLst/>
              <a:cxnLst/>
              <a:rect l="l" t="t" r="r" b="b"/>
              <a:pathLst>
                <a:path w="3845" h="1345" extrusionOk="0">
                  <a:moveTo>
                    <a:pt x="3248" y="1"/>
                  </a:moveTo>
                  <a:cubicBezTo>
                    <a:pt x="3212" y="1"/>
                    <a:pt x="3174" y="5"/>
                    <a:pt x="3134" y="14"/>
                  </a:cubicBezTo>
                  <a:lnTo>
                    <a:pt x="538" y="478"/>
                  </a:lnTo>
                  <a:cubicBezTo>
                    <a:pt x="0" y="579"/>
                    <a:pt x="106" y="1345"/>
                    <a:pt x="597" y="1345"/>
                  </a:cubicBezTo>
                  <a:cubicBezTo>
                    <a:pt x="628" y="1345"/>
                    <a:pt x="660" y="1342"/>
                    <a:pt x="693" y="1335"/>
                  </a:cubicBezTo>
                  <a:lnTo>
                    <a:pt x="3289" y="871"/>
                  </a:lnTo>
                  <a:cubicBezTo>
                    <a:pt x="3844" y="793"/>
                    <a:pt x="3747" y="1"/>
                    <a:pt x="324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 name="Google Shape;57;p2"/>
            <p:cNvSpPr/>
            <p:nvPr/>
          </p:nvSpPr>
          <p:spPr>
            <a:xfrm>
              <a:off x="6723450" y="4273875"/>
              <a:ext cx="46625" cy="38650"/>
            </a:xfrm>
            <a:custGeom>
              <a:avLst/>
              <a:gdLst/>
              <a:ahLst/>
              <a:cxnLst/>
              <a:rect l="l" t="t" r="r" b="b"/>
              <a:pathLst>
                <a:path w="1865" h="1546" extrusionOk="0">
                  <a:moveTo>
                    <a:pt x="1014" y="1"/>
                  </a:moveTo>
                  <a:cubicBezTo>
                    <a:pt x="970" y="1"/>
                    <a:pt x="926" y="5"/>
                    <a:pt x="881" y="12"/>
                  </a:cubicBezTo>
                  <a:cubicBezTo>
                    <a:pt x="203" y="131"/>
                    <a:pt x="0" y="1012"/>
                    <a:pt x="572" y="1405"/>
                  </a:cubicBezTo>
                  <a:cubicBezTo>
                    <a:pt x="710" y="1502"/>
                    <a:pt x="861" y="1546"/>
                    <a:pt x="1007" y="1546"/>
                  </a:cubicBezTo>
                  <a:cubicBezTo>
                    <a:pt x="1454" y="1546"/>
                    <a:pt x="1864" y="1142"/>
                    <a:pt x="1774" y="631"/>
                  </a:cubicBezTo>
                  <a:cubicBezTo>
                    <a:pt x="1700"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 name="Google Shape;58;p2"/>
            <p:cNvSpPr/>
            <p:nvPr/>
          </p:nvSpPr>
          <p:spPr>
            <a:xfrm>
              <a:off x="6777325" y="4262500"/>
              <a:ext cx="94000" cy="33750"/>
            </a:xfrm>
            <a:custGeom>
              <a:avLst/>
              <a:gdLst/>
              <a:ahLst/>
              <a:cxnLst/>
              <a:rect l="l" t="t" r="r" b="b"/>
              <a:pathLst>
                <a:path w="3760" h="1350" extrusionOk="0">
                  <a:moveTo>
                    <a:pt x="3144" y="1"/>
                  </a:moveTo>
                  <a:cubicBezTo>
                    <a:pt x="3128" y="1"/>
                    <a:pt x="3112" y="1"/>
                    <a:pt x="3096" y="3"/>
                  </a:cubicBezTo>
                  <a:lnTo>
                    <a:pt x="500" y="467"/>
                  </a:lnTo>
                  <a:cubicBezTo>
                    <a:pt x="0" y="618"/>
                    <a:pt x="125" y="1349"/>
                    <a:pt x="631" y="1349"/>
                  </a:cubicBezTo>
                  <a:cubicBezTo>
                    <a:pt x="643" y="1349"/>
                    <a:pt x="655" y="1349"/>
                    <a:pt x="667" y="1348"/>
                  </a:cubicBezTo>
                  <a:lnTo>
                    <a:pt x="3263" y="872"/>
                  </a:lnTo>
                  <a:cubicBezTo>
                    <a:pt x="3759" y="722"/>
                    <a:pt x="3640"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 name="Google Shape;59;p2"/>
            <p:cNvSpPr/>
            <p:nvPr/>
          </p:nvSpPr>
          <p:spPr>
            <a:xfrm>
              <a:off x="6733875" y="4331350"/>
              <a:ext cx="46600" cy="38925"/>
            </a:xfrm>
            <a:custGeom>
              <a:avLst/>
              <a:gdLst/>
              <a:ahLst/>
              <a:cxnLst/>
              <a:rect l="l" t="t" r="r" b="b"/>
              <a:pathLst>
                <a:path w="1864" h="1557" extrusionOk="0">
                  <a:moveTo>
                    <a:pt x="1010" y="0"/>
                  </a:moveTo>
                  <a:cubicBezTo>
                    <a:pt x="967" y="0"/>
                    <a:pt x="924" y="4"/>
                    <a:pt x="881" y="11"/>
                  </a:cubicBezTo>
                  <a:cubicBezTo>
                    <a:pt x="203" y="130"/>
                    <a:pt x="0" y="1011"/>
                    <a:pt x="572" y="1416"/>
                  </a:cubicBezTo>
                  <a:cubicBezTo>
                    <a:pt x="710" y="1513"/>
                    <a:pt x="860" y="1556"/>
                    <a:pt x="1007" y="1556"/>
                  </a:cubicBezTo>
                  <a:cubicBezTo>
                    <a:pt x="1454" y="1556"/>
                    <a:pt x="1864" y="1153"/>
                    <a:pt x="1774" y="642"/>
                  </a:cubicBezTo>
                  <a:cubicBezTo>
                    <a:pt x="1710" y="268"/>
                    <a:pt x="1378" y="0"/>
                    <a:pt x="101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 name="Google Shape;60;p2"/>
            <p:cNvSpPr/>
            <p:nvPr/>
          </p:nvSpPr>
          <p:spPr>
            <a:xfrm>
              <a:off x="6787700" y="4319900"/>
              <a:ext cx="94750" cy="33875"/>
            </a:xfrm>
            <a:custGeom>
              <a:avLst/>
              <a:gdLst/>
              <a:ahLst/>
              <a:cxnLst/>
              <a:rect l="l" t="t" r="r" b="b"/>
              <a:pathLst>
                <a:path w="3790" h="1355" extrusionOk="0">
                  <a:moveTo>
                    <a:pt x="3177" y="0"/>
                  </a:moveTo>
                  <a:cubicBezTo>
                    <a:pt x="3155" y="0"/>
                    <a:pt x="3133" y="2"/>
                    <a:pt x="3110" y="5"/>
                  </a:cubicBezTo>
                  <a:lnTo>
                    <a:pt x="514" y="481"/>
                  </a:lnTo>
                  <a:cubicBezTo>
                    <a:pt x="1" y="606"/>
                    <a:pt x="110" y="1355"/>
                    <a:pt x="602" y="1355"/>
                  </a:cubicBezTo>
                  <a:cubicBezTo>
                    <a:pt x="623" y="1355"/>
                    <a:pt x="646" y="1353"/>
                    <a:pt x="669" y="1350"/>
                  </a:cubicBezTo>
                  <a:lnTo>
                    <a:pt x="3264" y="886"/>
                  </a:lnTo>
                  <a:cubicBezTo>
                    <a:pt x="3789" y="749"/>
                    <a:pt x="3669" y="0"/>
                    <a:pt x="31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 name="Google Shape;61;p2"/>
            <p:cNvSpPr/>
            <p:nvPr/>
          </p:nvSpPr>
          <p:spPr>
            <a:xfrm>
              <a:off x="6689525" y="4570700"/>
              <a:ext cx="194075" cy="174075"/>
            </a:xfrm>
            <a:custGeom>
              <a:avLst/>
              <a:gdLst/>
              <a:ahLst/>
              <a:cxnLst/>
              <a:rect l="l" t="t" r="r" b="b"/>
              <a:pathLst>
                <a:path w="7763" h="6963" extrusionOk="0">
                  <a:moveTo>
                    <a:pt x="3924" y="1"/>
                  </a:moveTo>
                  <a:cubicBezTo>
                    <a:pt x="2893" y="1"/>
                    <a:pt x="1881" y="469"/>
                    <a:pt x="1215" y="1343"/>
                  </a:cubicBezTo>
                  <a:lnTo>
                    <a:pt x="6953" y="4975"/>
                  </a:lnTo>
                  <a:cubicBezTo>
                    <a:pt x="7763" y="3403"/>
                    <a:pt x="7239" y="1474"/>
                    <a:pt x="5751" y="534"/>
                  </a:cubicBezTo>
                  <a:cubicBezTo>
                    <a:pt x="5184" y="174"/>
                    <a:pt x="4551" y="1"/>
                    <a:pt x="3924" y="1"/>
                  </a:cubicBezTo>
                  <a:close/>
                  <a:moveTo>
                    <a:pt x="810" y="1986"/>
                  </a:moveTo>
                  <a:lnTo>
                    <a:pt x="810" y="1986"/>
                  </a:lnTo>
                  <a:cubicBezTo>
                    <a:pt x="0" y="3558"/>
                    <a:pt x="512" y="5498"/>
                    <a:pt x="2012" y="6439"/>
                  </a:cubicBezTo>
                  <a:cubicBezTo>
                    <a:pt x="2576" y="6793"/>
                    <a:pt x="3206" y="6963"/>
                    <a:pt x="3829" y="6963"/>
                  </a:cubicBezTo>
                  <a:cubicBezTo>
                    <a:pt x="4864" y="6963"/>
                    <a:pt x="5880" y="6494"/>
                    <a:pt x="6549" y="5618"/>
                  </a:cubicBezTo>
                  <a:lnTo>
                    <a:pt x="810" y="1986"/>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 name="Google Shape;62;p2"/>
            <p:cNvSpPr/>
            <p:nvPr/>
          </p:nvSpPr>
          <p:spPr>
            <a:xfrm>
              <a:off x="7053250" y="4197375"/>
              <a:ext cx="151825" cy="141000"/>
            </a:xfrm>
            <a:custGeom>
              <a:avLst/>
              <a:gdLst/>
              <a:ahLst/>
              <a:cxnLst/>
              <a:rect l="l" t="t" r="r" b="b"/>
              <a:pathLst>
                <a:path w="6073" h="5640" extrusionOk="0">
                  <a:moveTo>
                    <a:pt x="3596" y="0"/>
                  </a:moveTo>
                  <a:lnTo>
                    <a:pt x="1203" y="1632"/>
                  </a:lnTo>
                  <a:cubicBezTo>
                    <a:pt x="251" y="2286"/>
                    <a:pt x="1" y="3596"/>
                    <a:pt x="655" y="4560"/>
                  </a:cubicBezTo>
                  <a:lnTo>
                    <a:pt x="763" y="4715"/>
                  </a:lnTo>
                  <a:cubicBezTo>
                    <a:pt x="1163" y="5316"/>
                    <a:pt x="1827" y="5640"/>
                    <a:pt x="2502" y="5640"/>
                  </a:cubicBezTo>
                  <a:cubicBezTo>
                    <a:pt x="2909" y="5640"/>
                    <a:pt x="3321" y="5522"/>
                    <a:pt x="3680" y="5275"/>
                  </a:cubicBezTo>
                  <a:lnTo>
                    <a:pt x="6073"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 name="Google Shape;63;p2"/>
            <p:cNvSpPr/>
            <p:nvPr/>
          </p:nvSpPr>
          <p:spPr>
            <a:xfrm>
              <a:off x="7155950" y="4138825"/>
              <a:ext cx="151825" cy="141025"/>
            </a:xfrm>
            <a:custGeom>
              <a:avLst/>
              <a:gdLst/>
              <a:ahLst/>
              <a:cxnLst/>
              <a:rect l="l" t="t" r="r" b="b"/>
              <a:pathLst>
                <a:path w="6073" h="5641" extrusionOk="0">
                  <a:moveTo>
                    <a:pt x="3577" y="1"/>
                  </a:moveTo>
                  <a:cubicBezTo>
                    <a:pt x="3169" y="1"/>
                    <a:pt x="2757" y="119"/>
                    <a:pt x="2393" y="366"/>
                  </a:cubicBezTo>
                  <a:lnTo>
                    <a:pt x="0" y="1997"/>
                  </a:lnTo>
                  <a:lnTo>
                    <a:pt x="2477" y="5640"/>
                  </a:lnTo>
                  <a:lnTo>
                    <a:pt x="4870" y="4009"/>
                  </a:lnTo>
                  <a:cubicBezTo>
                    <a:pt x="5834" y="3354"/>
                    <a:pt x="6072" y="2045"/>
                    <a:pt x="5429" y="1092"/>
                  </a:cubicBezTo>
                  <a:lnTo>
                    <a:pt x="5322" y="926"/>
                  </a:lnTo>
                  <a:cubicBezTo>
                    <a:pt x="4914" y="325"/>
                    <a:pt x="4252" y="1"/>
                    <a:pt x="357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 name="Google Shape;64;p2"/>
            <p:cNvSpPr/>
            <p:nvPr/>
          </p:nvSpPr>
          <p:spPr>
            <a:xfrm>
              <a:off x="7008600" y="4488125"/>
              <a:ext cx="268225" cy="267150"/>
            </a:xfrm>
            <a:custGeom>
              <a:avLst/>
              <a:gdLst/>
              <a:ahLst/>
              <a:cxnLst/>
              <a:rect l="l" t="t" r="r" b="b"/>
              <a:pathLst>
                <a:path w="10729" h="10686" extrusionOk="0">
                  <a:moveTo>
                    <a:pt x="5017" y="0"/>
                  </a:moveTo>
                  <a:cubicBezTo>
                    <a:pt x="4831" y="0"/>
                    <a:pt x="4666" y="137"/>
                    <a:pt x="4644" y="324"/>
                  </a:cubicBezTo>
                  <a:lnTo>
                    <a:pt x="4192" y="3813"/>
                  </a:lnTo>
                  <a:lnTo>
                    <a:pt x="703" y="3348"/>
                  </a:lnTo>
                  <a:cubicBezTo>
                    <a:pt x="688" y="3347"/>
                    <a:pt x="673" y="3346"/>
                    <a:pt x="659" y="3346"/>
                  </a:cubicBezTo>
                  <a:cubicBezTo>
                    <a:pt x="474" y="3346"/>
                    <a:pt x="308" y="3482"/>
                    <a:pt x="286" y="3670"/>
                  </a:cubicBezTo>
                  <a:lnTo>
                    <a:pt x="24" y="5646"/>
                  </a:lnTo>
                  <a:cubicBezTo>
                    <a:pt x="1" y="5849"/>
                    <a:pt x="143" y="6027"/>
                    <a:pt x="346" y="6063"/>
                  </a:cubicBezTo>
                  <a:lnTo>
                    <a:pt x="3822" y="6527"/>
                  </a:lnTo>
                  <a:lnTo>
                    <a:pt x="3370" y="10004"/>
                  </a:lnTo>
                  <a:cubicBezTo>
                    <a:pt x="3334" y="10206"/>
                    <a:pt x="3477" y="10397"/>
                    <a:pt x="3692" y="10421"/>
                  </a:cubicBezTo>
                  <a:lnTo>
                    <a:pt x="5656" y="10683"/>
                  </a:lnTo>
                  <a:cubicBezTo>
                    <a:pt x="5671" y="10684"/>
                    <a:pt x="5686" y="10685"/>
                    <a:pt x="5700" y="10685"/>
                  </a:cubicBezTo>
                  <a:cubicBezTo>
                    <a:pt x="5885" y="10685"/>
                    <a:pt x="6051" y="10549"/>
                    <a:pt x="6073" y="10361"/>
                  </a:cubicBezTo>
                  <a:lnTo>
                    <a:pt x="6537" y="6885"/>
                  </a:lnTo>
                  <a:lnTo>
                    <a:pt x="10026" y="7337"/>
                  </a:lnTo>
                  <a:cubicBezTo>
                    <a:pt x="10040" y="7339"/>
                    <a:pt x="10055" y="7340"/>
                    <a:pt x="10070" y="7340"/>
                  </a:cubicBezTo>
                  <a:cubicBezTo>
                    <a:pt x="10253" y="7340"/>
                    <a:pt x="10409" y="7203"/>
                    <a:pt x="10442" y="7016"/>
                  </a:cubicBezTo>
                  <a:lnTo>
                    <a:pt x="10704" y="5039"/>
                  </a:lnTo>
                  <a:cubicBezTo>
                    <a:pt x="10728" y="4837"/>
                    <a:pt x="10585" y="4646"/>
                    <a:pt x="10383" y="4622"/>
                  </a:cubicBezTo>
                  <a:lnTo>
                    <a:pt x="6894" y="4170"/>
                  </a:lnTo>
                  <a:lnTo>
                    <a:pt x="7359" y="681"/>
                  </a:lnTo>
                  <a:cubicBezTo>
                    <a:pt x="7382" y="479"/>
                    <a:pt x="7240" y="300"/>
                    <a:pt x="7037" y="265"/>
                  </a:cubicBezTo>
                  <a:lnTo>
                    <a:pt x="5061" y="3"/>
                  </a:lnTo>
                  <a:cubicBezTo>
                    <a:pt x="5046" y="1"/>
                    <a:pt x="5031" y="0"/>
                    <a:pt x="501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 name="Google Shape;65;p2"/>
            <p:cNvSpPr/>
            <p:nvPr/>
          </p:nvSpPr>
          <p:spPr>
            <a:xfrm>
              <a:off x="5871550" y="921250"/>
              <a:ext cx="271200" cy="338025"/>
            </a:xfrm>
            <a:custGeom>
              <a:avLst/>
              <a:gdLst/>
              <a:ahLst/>
              <a:cxnLst/>
              <a:rect l="l" t="t" r="r" b="b"/>
              <a:pathLst>
                <a:path w="10848" h="13521" extrusionOk="0">
                  <a:moveTo>
                    <a:pt x="4147" y="435"/>
                  </a:moveTo>
                  <a:cubicBezTo>
                    <a:pt x="4435" y="435"/>
                    <a:pt x="4718" y="607"/>
                    <a:pt x="4775" y="994"/>
                  </a:cubicBezTo>
                  <a:cubicBezTo>
                    <a:pt x="4799" y="1196"/>
                    <a:pt x="4751" y="1387"/>
                    <a:pt x="4620" y="1541"/>
                  </a:cubicBezTo>
                  <a:lnTo>
                    <a:pt x="3835" y="1684"/>
                  </a:lnTo>
                  <a:cubicBezTo>
                    <a:pt x="3656" y="1589"/>
                    <a:pt x="3537" y="1422"/>
                    <a:pt x="3501" y="1232"/>
                  </a:cubicBezTo>
                  <a:cubicBezTo>
                    <a:pt x="3386" y="732"/>
                    <a:pt x="3770" y="435"/>
                    <a:pt x="4147" y="435"/>
                  </a:cubicBezTo>
                  <a:close/>
                  <a:moveTo>
                    <a:pt x="7843" y="2749"/>
                  </a:moveTo>
                  <a:cubicBezTo>
                    <a:pt x="8105" y="2749"/>
                    <a:pt x="8340" y="2930"/>
                    <a:pt x="8383" y="3208"/>
                  </a:cubicBezTo>
                  <a:lnTo>
                    <a:pt x="9776" y="10769"/>
                  </a:lnTo>
                  <a:cubicBezTo>
                    <a:pt x="9823" y="11066"/>
                    <a:pt x="9633" y="11352"/>
                    <a:pt x="9323" y="11400"/>
                  </a:cubicBezTo>
                  <a:lnTo>
                    <a:pt x="3061" y="12543"/>
                  </a:lnTo>
                  <a:cubicBezTo>
                    <a:pt x="3025" y="12550"/>
                    <a:pt x="2990" y="12553"/>
                    <a:pt x="2956" y="12553"/>
                  </a:cubicBezTo>
                  <a:cubicBezTo>
                    <a:pt x="2699" y="12553"/>
                    <a:pt x="2472" y="12365"/>
                    <a:pt x="2430" y="12102"/>
                  </a:cubicBezTo>
                  <a:lnTo>
                    <a:pt x="1048" y="4530"/>
                  </a:lnTo>
                  <a:cubicBezTo>
                    <a:pt x="989" y="4232"/>
                    <a:pt x="1191" y="3946"/>
                    <a:pt x="1489" y="3899"/>
                  </a:cubicBezTo>
                  <a:lnTo>
                    <a:pt x="2239" y="3768"/>
                  </a:lnTo>
                  <a:cubicBezTo>
                    <a:pt x="2270" y="3977"/>
                    <a:pt x="2449" y="4122"/>
                    <a:pt x="2653" y="4122"/>
                  </a:cubicBezTo>
                  <a:cubicBezTo>
                    <a:pt x="2681" y="4122"/>
                    <a:pt x="2710" y="4119"/>
                    <a:pt x="2739" y="4113"/>
                  </a:cubicBezTo>
                  <a:lnTo>
                    <a:pt x="6656" y="3399"/>
                  </a:lnTo>
                  <a:cubicBezTo>
                    <a:pt x="6894" y="3363"/>
                    <a:pt x="7049" y="3125"/>
                    <a:pt x="7002" y="2899"/>
                  </a:cubicBezTo>
                  <a:lnTo>
                    <a:pt x="7752" y="2756"/>
                  </a:lnTo>
                  <a:cubicBezTo>
                    <a:pt x="7782" y="2751"/>
                    <a:pt x="7813" y="2749"/>
                    <a:pt x="7843" y="2749"/>
                  </a:cubicBezTo>
                  <a:close/>
                  <a:moveTo>
                    <a:pt x="4125" y="0"/>
                  </a:moveTo>
                  <a:cubicBezTo>
                    <a:pt x="4061" y="0"/>
                    <a:pt x="3995" y="6"/>
                    <a:pt x="3930" y="17"/>
                  </a:cubicBezTo>
                  <a:cubicBezTo>
                    <a:pt x="3334" y="136"/>
                    <a:pt x="2942" y="708"/>
                    <a:pt x="3061" y="1303"/>
                  </a:cubicBezTo>
                  <a:cubicBezTo>
                    <a:pt x="3096" y="1482"/>
                    <a:pt x="3168" y="1649"/>
                    <a:pt x="3275" y="1779"/>
                  </a:cubicBezTo>
                  <a:lnTo>
                    <a:pt x="2501" y="1922"/>
                  </a:lnTo>
                  <a:cubicBezTo>
                    <a:pt x="2191" y="1982"/>
                    <a:pt x="1977" y="2291"/>
                    <a:pt x="2037" y="2613"/>
                  </a:cubicBezTo>
                  <a:lnTo>
                    <a:pt x="2084" y="2887"/>
                  </a:lnTo>
                  <a:lnTo>
                    <a:pt x="798" y="3125"/>
                  </a:lnTo>
                  <a:cubicBezTo>
                    <a:pt x="310" y="3208"/>
                    <a:pt x="1" y="3673"/>
                    <a:pt x="84" y="4149"/>
                  </a:cubicBezTo>
                  <a:lnTo>
                    <a:pt x="1656" y="12781"/>
                  </a:lnTo>
                  <a:cubicBezTo>
                    <a:pt x="1730" y="13217"/>
                    <a:pt x="2118" y="13520"/>
                    <a:pt x="2540" y="13520"/>
                  </a:cubicBezTo>
                  <a:cubicBezTo>
                    <a:pt x="2590" y="13520"/>
                    <a:pt x="2641" y="13516"/>
                    <a:pt x="2692" y="13507"/>
                  </a:cubicBezTo>
                  <a:lnTo>
                    <a:pt x="10038" y="12162"/>
                  </a:lnTo>
                  <a:cubicBezTo>
                    <a:pt x="10526" y="12066"/>
                    <a:pt x="10847" y="11602"/>
                    <a:pt x="10752" y="11126"/>
                  </a:cubicBezTo>
                  <a:lnTo>
                    <a:pt x="9169" y="2506"/>
                  </a:lnTo>
                  <a:cubicBezTo>
                    <a:pt x="9094" y="2069"/>
                    <a:pt x="8715" y="1766"/>
                    <a:pt x="8287" y="1766"/>
                  </a:cubicBezTo>
                  <a:cubicBezTo>
                    <a:pt x="8236" y="1766"/>
                    <a:pt x="8185" y="1771"/>
                    <a:pt x="8133" y="1779"/>
                  </a:cubicBezTo>
                  <a:lnTo>
                    <a:pt x="6847" y="2018"/>
                  </a:lnTo>
                  <a:lnTo>
                    <a:pt x="6799" y="1744"/>
                  </a:lnTo>
                  <a:cubicBezTo>
                    <a:pt x="6746" y="1458"/>
                    <a:pt x="6506" y="1258"/>
                    <a:pt x="6228" y="1258"/>
                  </a:cubicBezTo>
                  <a:cubicBezTo>
                    <a:pt x="6193" y="1258"/>
                    <a:pt x="6157" y="1261"/>
                    <a:pt x="6121" y="1268"/>
                  </a:cubicBezTo>
                  <a:lnTo>
                    <a:pt x="5168" y="1434"/>
                  </a:lnTo>
                  <a:cubicBezTo>
                    <a:pt x="5228" y="1268"/>
                    <a:pt x="5239" y="1089"/>
                    <a:pt x="5204" y="922"/>
                  </a:cubicBezTo>
                  <a:cubicBezTo>
                    <a:pt x="5119" y="381"/>
                    <a:pt x="4655" y="0"/>
                    <a:pt x="412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 name="Google Shape;66;p2"/>
            <p:cNvSpPr/>
            <p:nvPr/>
          </p:nvSpPr>
          <p:spPr>
            <a:xfrm>
              <a:off x="5919475" y="1043050"/>
              <a:ext cx="46550" cy="38675"/>
            </a:xfrm>
            <a:custGeom>
              <a:avLst/>
              <a:gdLst/>
              <a:ahLst/>
              <a:cxnLst/>
              <a:rect l="l" t="t" r="r" b="b"/>
              <a:pathLst>
                <a:path w="1862" h="1547" extrusionOk="0">
                  <a:moveTo>
                    <a:pt x="1015" y="1"/>
                  </a:moveTo>
                  <a:cubicBezTo>
                    <a:pt x="967" y="1"/>
                    <a:pt x="919" y="5"/>
                    <a:pt x="870" y="15"/>
                  </a:cubicBezTo>
                  <a:cubicBezTo>
                    <a:pt x="191" y="134"/>
                    <a:pt x="1" y="1015"/>
                    <a:pt x="572" y="1408"/>
                  </a:cubicBezTo>
                  <a:cubicBezTo>
                    <a:pt x="709" y="1504"/>
                    <a:pt x="858" y="1547"/>
                    <a:pt x="1002" y="1547"/>
                  </a:cubicBezTo>
                  <a:cubicBezTo>
                    <a:pt x="1451" y="1547"/>
                    <a:pt x="1862" y="1138"/>
                    <a:pt x="1763" y="634"/>
                  </a:cubicBezTo>
                  <a:cubicBezTo>
                    <a:pt x="1700" y="266"/>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 name="Google Shape;67;p2"/>
            <p:cNvSpPr/>
            <p:nvPr/>
          </p:nvSpPr>
          <p:spPr>
            <a:xfrm>
              <a:off x="5972325" y="1031775"/>
              <a:ext cx="96500" cy="33875"/>
            </a:xfrm>
            <a:custGeom>
              <a:avLst/>
              <a:gdLst/>
              <a:ahLst/>
              <a:cxnLst/>
              <a:rect l="l" t="t" r="r" b="b"/>
              <a:pathLst>
                <a:path w="3860" h="1355" extrusionOk="0">
                  <a:moveTo>
                    <a:pt x="3263" y="1"/>
                  </a:moveTo>
                  <a:cubicBezTo>
                    <a:pt x="3227" y="1"/>
                    <a:pt x="3189" y="5"/>
                    <a:pt x="3149" y="14"/>
                  </a:cubicBezTo>
                  <a:lnTo>
                    <a:pt x="3137" y="14"/>
                  </a:lnTo>
                  <a:lnTo>
                    <a:pt x="554" y="490"/>
                  </a:lnTo>
                  <a:cubicBezTo>
                    <a:pt x="1" y="580"/>
                    <a:pt x="121" y="1354"/>
                    <a:pt x="622" y="1354"/>
                  </a:cubicBezTo>
                  <a:cubicBezTo>
                    <a:pt x="650" y="1354"/>
                    <a:pt x="678" y="1352"/>
                    <a:pt x="708" y="1347"/>
                  </a:cubicBezTo>
                  <a:lnTo>
                    <a:pt x="3304" y="871"/>
                  </a:lnTo>
                  <a:cubicBezTo>
                    <a:pt x="3859" y="793"/>
                    <a:pt x="3762" y="1"/>
                    <a:pt x="326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 name="Google Shape;68;p2"/>
            <p:cNvSpPr/>
            <p:nvPr/>
          </p:nvSpPr>
          <p:spPr>
            <a:xfrm>
              <a:off x="5929300" y="1097000"/>
              <a:ext cx="46550" cy="38650"/>
            </a:xfrm>
            <a:custGeom>
              <a:avLst/>
              <a:gdLst/>
              <a:ahLst/>
              <a:cxnLst/>
              <a:rect l="l" t="t" r="r" b="b"/>
              <a:pathLst>
                <a:path w="1862" h="1546" extrusionOk="0">
                  <a:moveTo>
                    <a:pt x="1002" y="1"/>
                  </a:moveTo>
                  <a:cubicBezTo>
                    <a:pt x="959" y="1"/>
                    <a:pt x="914" y="4"/>
                    <a:pt x="870" y="12"/>
                  </a:cubicBezTo>
                  <a:cubicBezTo>
                    <a:pt x="191" y="131"/>
                    <a:pt x="1" y="1012"/>
                    <a:pt x="560" y="1405"/>
                  </a:cubicBezTo>
                  <a:cubicBezTo>
                    <a:pt x="701" y="1502"/>
                    <a:pt x="854" y="1545"/>
                    <a:pt x="1002"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 name="Google Shape;69;p2"/>
            <p:cNvSpPr/>
            <p:nvPr/>
          </p:nvSpPr>
          <p:spPr>
            <a:xfrm>
              <a:off x="5983175" y="1085650"/>
              <a:ext cx="94100" cy="33725"/>
            </a:xfrm>
            <a:custGeom>
              <a:avLst/>
              <a:gdLst/>
              <a:ahLst/>
              <a:cxnLst/>
              <a:rect l="l" t="t" r="r" b="b"/>
              <a:pathLst>
                <a:path w="3764" h="1349" extrusionOk="0">
                  <a:moveTo>
                    <a:pt x="3143" y="0"/>
                  </a:moveTo>
                  <a:cubicBezTo>
                    <a:pt x="3132" y="0"/>
                    <a:pt x="3120" y="1"/>
                    <a:pt x="3108" y="2"/>
                  </a:cubicBezTo>
                  <a:lnTo>
                    <a:pt x="3096" y="2"/>
                  </a:lnTo>
                  <a:lnTo>
                    <a:pt x="501" y="478"/>
                  </a:lnTo>
                  <a:cubicBezTo>
                    <a:pt x="0" y="618"/>
                    <a:pt x="125" y="1348"/>
                    <a:pt x="631" y="1348"/>
                  </a:cubicBezTo>
                  <a:cubicBezTo>
                    <a:pt x="643" y="1348"/>
                    <a:pt x="655" y="1348"/>
                    <a:pt x="667" y="1347"/>
                  </a:cubicBezTo>
                  <a:lnTo>
                    <a:pt x="3263" y="871"/>
                  </a:lnTo>
                  <a:cubicBezTo>
                    <a:pt x="3763" y="731"/>
                    <a:pt x="3638" y="0"/>
                    <a:pt x="314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 name="Google Shape;70;p2"/>
            <p:cNvSpPr/>
            <p:nvPr/>
          </p:nvSpPr>
          <p:spPr>
            <a:xfrm>
              <a:off x="5939725" y="1154450"/>
              <a:ext cx="46625" cy="38900"/>
            </a:xfrm>
            <a:custGeom>
              <a:avLst/>
              <a:gdLst/>
              <a:ahLst/>
              <a:cxnLst/>
              <a:rect l="l" t="t" r="r" b="b"/>
              <a:pathLst>
                <a:path w="1865" h="1556" extrusionOk="0">
                  <a:moveTo>
                    <a:pt x="1013" y="1"/>
                  </a:moveTo>
                  <a:cubicBezTo>
                    <a:pt x="970" y="1"/>
                    <a:pt x="926" y="4"/>
                    <a:pt x="881" y="12"/>
                  </a:cubicBezTo>
                  <a:cubicBezTo>
                    <a:pt x="203" y="131"/>
                    <a:pt x="0" y="1012"/>
                    <a:pt x="572" y="1417"/>
                  </a:cubicBezTo>
                  <a:cubicBezTo>
                    <a:pt x="711" y="1513"/>
                    <a:pt x="862" y="1556"/>
                    <a:pt x="1007" y="1556"/>
                  </a:cubicBezTo>
                  <a:cubicBezTo>
                    <a:pt x="1458" y="1556"/>
                    <a:pt x="1864" y="1147"/>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 name="Google Shape;71;p2"/>
            <p:cNvSpPr/>
            <p:nvPr/>
          </p:nvSpPr>
          <p:spPr>
            <a:xfrm>
              <a:off x="5993175" y="1143050"/>
              <a:ext cx="94925" cy="34125"/>
            </a:xfrm>
            <a:custGeom>
              <a:avLst/>
              <a:gdLst/>
              <a:ahLst/>
              <a:cxnLst/>
              <a:rect l="l" t="t" r="r" b="b"/>
              <a:pathLst>
                <a:path w="3797" h="1365" extrusionOk="0">
                  <a:moveTo>
                    <a:pt x="3182" y="0"/>
                  </a:moveTo>
                  <a:cubicBezTo>
                    <a:pt x="3164" y="0"/>
                    <a:pt x="3144" y="1"/>
                    <a:pt x="3125" y="4"/>
                  </a:cubicBezTo>
                  <a:lnTo>
                    <a:pt x="529" y="480"/>
                  </a:lnTo>
                  <a:cubicBezTo>
                    <a:pt x="1" y="606"/>
                    <a:pt x="126" y="1364"/>
                    <a:pt x="627" y="1364"/>
                  </a:cubicBezTo>
                  <a:cubicBezTo>
                    <a:pt x="646" y="1364"/>
                    <a:pt x="665" y="1363"/>
                    <a:pt x="684" y="1361"/>
                  </a:cubicBezTo>
                  <a:lnTo>
                    <a:pt x="3280" y="885"/>
                  </a:lnTo>
                  <a:cubicBezTo>
                    <a:pt x="3796" y="747"/>
                    <a:pt x="3682" y="0"/>
                    <a:pt x="318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 name="Google Shape;72;p2"/>
            <p:cNvSpPr/>
            <p:nvPr/>
          </p:nvSpPr>
          <p:spPr>
            <a:xfrm>
              <a:off x="5895375" y="1393750"/>
              <a:ext cx="194100" cy="174150"/>
            </a:xfrm>
            <a:custGeom>
              <a:avLst/>
              <a:gdLst/>
              <a:ahLst/>
              <a:cxnLst/>
              <a:rect l="l" t="t" r="r" b="b"/>
              <a:pathLst>
                <a:path w="7764" h="6966" extrusionOk="0">
                  <a:moveTo>
                    <a:pt x="3934" y="1"/>
                  </a:moveTo>
                  <a:cubicBezTo>
                    <a:pt x="2900" y="1"/>
                    <a:pt x="1883" y="469"/>
                    <a:pt x="1215" y="1346"/>
                  </a:cubicBezTo>
                  <a:lnTo>
                    <a:pt x="6953" y="4977"/>
                  </a:lnTo>
                  <a:cubicBezTo>
                    <a:pt x="7763" y="3406"/>
                    <a:pt x="7251" y="1477"/>
                    <a:pt x="5751" y="525"/>
                  </a:cubicBezTo>
                  <a:cubicBezTo>
                    <a:pt x="5187" y="171"/>
                    <a:pt x="4557" y="1"/>
                    <a:pt x="3934" y="1"/>
                  </a:cubicBezTo>
                  <a:close/>
                  <a:moveTo>
                    <a:pt x="810" y="2001"/>
                  </a:moveTo>
                  <a:lnTo>
                    <a:pt x="810" y="2001"/>
                  </a:lnTo>
                  <a:cubicBezTo>
                    <a:pt x="0" y="3561"/>
                    <a:pt x="524" y="5489"/>
                    <a:pt x="2012" y="6442"/>
                  </a:cubicBezTo>
                  <a:cubicBezTo>
                    <a:pt x="2576" y="6796"/>
                    <a:pt x="3206" y="6966"/>
                    <a:pt x="3829" y="6966"/>
                  </a:cubicBezTo>
                  <a:cubicBezTo>
                    <a:pt x="4864" y="6966"/>
                    <a:pt x="5880" y="6497"/>
                    <a:pt x="6549" y="5620"/>
                  </a:cubicBezTo>
                  <a:lnTo>
                    <a:pt x="810" y="200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 name="Google Shape;73;p2"/>
            <p:cNvSpPr/>
            <p:nvPr/>
          </p:nvSpPr>
          <p:spPr>
            <a:xfrm>
              <a:off x="6259100" y="1020500"/>
              <a:ext cx="151825" cy="141000"/>
            </a:xfrm>
            <a:custGeom>
              <a:avLst/>
              <a:gdLst/>
              <a:ahLst/>
              <a:cxnLst/>
              <a:rect l="l" t="t" r="r" b="b"/>
              <a:pathLst>
                <a:path w="6073" h="5640" extrusionOk="0">
                  <a:moveTo>
                    <a:pt x="3596" y="0"/>
                  </a:moveTo>
                  <a:lnTo>
                    <a:pt x="1203" y="1631"/>
                  </a:lnTo>
                  <a:cubicBezTo>
                    <a:pt x="251" y="2286"/>
                    <a:pt x="1" y="3596"/>
                    <a:pt x="655" y="4560"/>
                  </a:cubicBezTo>
                  <a:lnTo>
                    <a:pt x="763" y="4715"/>
                  </a:lnTo>
                  <a:cubicBezTo>
                    <a:pt x="1171" y="5316"/>
                    <a:pt x="1833" y="5640"/>
                    <a:pt x="2508" y="5640"/>
                  </a:cubicBezTo>
                  <a:cubicBezTo>
                    <a:pt x="2916" y="5640"/>
                    <a:pt x="3328" y="5521"/>
                    <a:pt x="3692" y="5275"/>
                  </a:cubicBezTo>
                  <a:lnTo>
                    <a:pt x="6073"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 name="Google Shape;74;p2"/>
            <p:cNvSpPr/>
            <p:nvPr/>
          </p:nvSpPr>
          <p:spPr>
            <a:xfrm>
              <a:off x="6361800" y="962250"/>
              <a:ext cx="152125" cy="141025"/>
            </a:xfrm>
            <a:custGeom>
              <a:avLst/>
              <a:gdLst/>
              <a:ahLst/>
              <a:cxnLst/>
              <a:rect l="l" t="t" r="r" b="b"/>
              <a:pathLst>
                <a:path w="6085" h="5641" extrusionOk="0">
                  <a:moveTo>
                    <a:pt x="3568" y="1"/>
                  </a:moveTo>
                  <a:cubicBezTo>
                    <a:pt x="3162" y="1"/>
                    <a:pt x="2752" y="119"/>
                    <a:pt x="2393" y="366"/>
                  </a:cubicBezTo>
                  <a:lnTo>
                    <a:pt x="0" y="1997"/>
                  </a:lnTo>
                  <a:lnTo>
                    <a:pt x="2477" y="5640"/>
                  </a:lnTo>
                  <a:lnTo>
                    <a:pt x="4870" y="4009"/>
                  </a:lnTo>
                  <a:cubicBezTo>
                    <a:pt x="5834" y="3354"/>
                    <a:pt x="6084" y="2044"/>
                    <a:pt x="5430" y="1080"/>
                  </a:cubicBezTo>
                  <a:lnTo>
                    <a:pt x="5310" y="925"/>
                  </a:lnTo>
                  <a:cubicBezTo>
                    <a:pt x="4902" y="324"/>
                    <a:pt x="4240" y="1"/>
                    <a:pt x="356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 name="Google Shape;75;p2"/>
            <p:cNvSpPr/>
            <p:nvPr/>
          </p:nvSpPr>
          <p:spPr>
            <a:xfrm>
              <a:off x="6214450" y="1311750"/>
              <a:ext cx="268225" cy="266650"/>
            </a:xfrm>
            <a:custGeom>
              <a:avLst/>
              <a:gdLst/>
              <a:ahLst/>
              <a:cxnLst/>
              <a:rect l="l" t="t" r="r" b="b"/>
              <a:pathLst>
                <a:path w="10729" h="10666" extrusionOk="0">
                  <a:moveTo>
                    <a:pt x="4999" y="1"/>
                  </a:moveTo>
                  <a:cubicBezTo>
                    <a:pt x="4821" y="1"/>
                    <a:pt x="4665" y="136"/>
                    <a:pt x="4644" y="328"/>
                  </a:cubicBezTo>
                  <a:lnTo>
                    <a:pt x="4180" y="3805"/>
                  </a:lnTo>
                  <a:lnTo>
                    <a:pt x="715" y="3340"/>
                  </a:lnTo>
                  <a:cubicBezTo>
                    <a:pt x="693" y="3336"/>
                    <a:pt x="671" y="3335"/>
                    <a:pt x="650" y="3335"/>
                  </a:cubicBezTo>
                  <a:cubicBezTo>
                    <a:pt x="465" y="3335"/>
                    <a:pt x="318" y="3469"/>
                    <a:pt x="286" y="3662"/>
                  </a:cubicBezTo>
                  <a:lnTo>
                    <a:pt x="36" y="5626"/>
                  </a:lnTo>
                  <a:cubicBezTo>
                    <a:pt x="1" y="5829"/>
                    <a:pt x="144" y="6019"/>
                    <a:pt x="358" y="6043"/>
                  </a:cubicBezTo>
                  <a:lnTo>
                    <a:pt x="346" y="6043"/>
                  </a:lnTo>
                  <a:lnTo>
                    <a:pt x="3823" y="6507"/>
                  </a:lnTo>
                  <a:lnTo>
                    <a:pt x="3370" y="9984"/>
                  </a:lnTo>
                  <a:cubicBezTo>
                    <a:pt x="3334" y="10186"/>
                    <a:pt x="3477" y="10377"/>
                    <a:pt x="3692" y="10401"/>
                  </a:cubicBezTo>
                  <a:lnTo>
                    <a:pt x="5656" y="10663"/>
                  </a:lnTo>
                  <a:cubicBezTo>
                    <a:pt x="5671" y="10664"/>
                    <a:pt x="5686" y="10665"/>
                    <a:pt x="5700" y="10665"/>
                  </a:cubicBezTo>
                  <a:cubicBezTo>
                    <a:pt x="5886" y="10665"/>
                    <a:pt x="6051" y="10529"/>
                    <a:pt x="6073" y="10341"/>
                  </a:cubicBezTo>
                  <a:lnTo>
                    <a:pt x="6537" y="6864"/>
                  </a:lnTo>
                  <a:lnTo>
                    <a:pt x="10014" y="7329"/>
                  </a:lnTo>
                  <a:cubicBezTo>
                    <a:pt x="10029" y="7331"/>
                    <a:pt x="10043" y="7331"/>
                    <a:pt x="10058" y="7331"/>
                  </a:cubicBezTo>
                  <a:cubicBezTo>
                    <a:pt x="10243" y="7331"/>
                    <a:pt x="10408" y="7195"/>
                    <a:pt x="10431" y="7007"/>
                  </a:cubicBezTo>
                  <a:lnTo>
                    <a:pt x="10693" y="5031"/>
                  </a:lnTo>
                  <a:cubicBezTo>
                    <a:pt x="10728" y="4828"/>
                    <a:pt x="10573" y="4638"/>
                    <a:pt x="10371" y="4614"/>
                  </a:cubicBezTo>
                  <a:lnTo>
                    <a:pt x="6894" y="4150"/>
                  </a:lnTo>
                  <a:lnTo>
                    <a:pt x="7359" y="673"/>
                  </a:lnTo>
                  <a:cubicBezTo>
                    <a:pt x="7383" y="471"/>
                    <a:pt x="7240" y="280"/>
                    <a:pt x="7037" y="256"/>
                  </a:cubicBezTo>
                  <a:lnTo>
                    <a:pt x="5061" y="6"/>
                  </a:lnTo>
                  <a:cubicBezTo>
                    <a:pt x="5040" y="3"/>
                    <a:pt x="5019" y="1"/>
                    <a:pt x="499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 name="Google Shape;76;p2"/>
            <p:cNvSpPr/>
            <p:nvPr/>
          </p:nvSpPr>
          <p:spPr>
            <a:xfrm>
              <a:off x="5871250" y="1715600"/>
              <a:ext cx="271500" cy="338100"/>
            </a:xfrm>
            <a:custGeom>
              <a:avLst/>
              <a:gdLst/>
              <a:ahLst/>
              <a:cxnLst/>
              <a:rect l="l" t="t" r="r" b="b"/>
              <a:pathLst>
                <a:path w="10860" h="13524" extrusionOk="0">
                  <a:moveTo>
                    <a:pt x="4155" y="429"/>
                  </a:moveTo>
                  <a:cubicBezTo>
                    <a:pt x="4444" y="429"/>
                    <a:pt x="4730" y="604"/>
                    <a:pt x="4787" y="997"/>
                  </a:cubicBezTo>
                  <a:cubicBezTo>
                    <a:pt x="4811" y="1188"/>
                    <a:pt x="4763" y="1390"/>
                    <a:pt x="4632" y="1533"/>
                  </a:cubicBezTo>
                  <a:lnTo>
                    <a:pt x="3847" y="1688"/>
                  </a:lnTo>
                  <a:cubicBezTo>
                    <a:pt x="3668" y="1593"/>
                    <a:pt x="3549" y="1426"/>
                    <a:pt x="3513" y="1224"/>
                  </a:cubicBezTo>
                  <a:cubicBezTo>
                    <a:pt x="3399" y="725"/>
                    <a:pt x="3779" y="429"/>
                    <a:pt x="4155" y="429"/>
                  </a:cubicBezTo>
                  <a:close/>
                  <a:moveTo>
                    <a:pt x="7868" y="2749"/>
                  </a:moveTo>
                  <a:cubicBezTo>
                    <a:pt x="8126" y="2749"/>
                    <a:pt x="8354" y="2938"/>
                    <a:pt x="8407" y="3200"/>
                  </a:cubicBezTo>
                  <a:lnTo>
                    <a:pt x="9788" y="10761"/>
                  </a:lnTo>
                  <a:cubicBezTo>
                    <a:pt x="9835" y="11058"/>
                    <a:pt x="9645" y="11344"/>
                    <a:pt x="9335" y="11392"/>
                  </a:cubicBezTo>
                  <a:lnTo>
                    <a:pt x="3073" y="12535"/>
                  </a:lnTo>
                  <a:cubicBezTo>
                    <a:pt x="3037" y="12542"/>
                    <a:pt x="3002" y="12545"/>
                    <a:pt x="2968" y="12545"/>
                  </a:cubicBezTo>
                  <a:cubicBezTo>
                    <a:pt x="2711" y="12545"/>
                    <a:pt x="2484" y="12357"/>
                    <a:pt x="2442" y="12094"/>
                  </a:cubicBezTo>
                  <a:lnTo>
                    <a:pt x="1060" y="4534"/>
                  </a:lnTo>
                  <a:cubicBezTo>
                    <a:pt x="1013" y="4236"/>
                    <a:pt x="1215" y="3950"/>
                    <a:pt x="1513" y="3903"/>
                  </a:cubicBezTo>
                  <a:lnTo>
                    <a:pt x="2251" y="3760"/>
                  </a:lnTo>
                  <a:cubicBezTo>
                    <a:pt x="2294" y="3975"/>
                    <a:pt x="2483" y="4122"/>
                    <a:pt x="2695" y="4122"/>
                  </a:cubicBezTo>
                  <a:cubicBezTo>
                    <a:pt x="2717" y="4122"/>
                    <a:pt x="2740" y="4120"/>
                    <a:pt x="2763" y="4117"/>
                  </a:cubicBezTo>
                  <a:lnTo>
                    <a:pt x="6680" y="3402"/>
                  </a:lnTo>
                  <a:cubicBezTo>
                    <a:pt x="6906" y="3355"/>
                    <a:pt x="7073" y="3129"/>
                    <a:pt x="7025" y="2890"/>
                  </a:cubicBezTo>
                  <a:lnTo>
                    <a:pt x="7764" y="2760"/>
                  </a:lnTo>
                  <a:cubicBezTo>
                    <a:pt x="7799" y="2752"/>
                    <a:pt x="7834" y="2749"/>
                    <a:pt x="7868" y="2749"/>
                  </a:cubicBezTo>
                  <a:close/>
                  <a:moveTo>
                    <a:pt x="4154" y="0"/>
                  </a:moveTo>
                  <a:cubicBezTo>
                    <a:pt x="4084" y="0"/>
                    <a:pt x="4013" y="7"/>
                    <a:pt x="3942" y="21"/>
                  </a:cubicBezTo>
                  <a:cubicBezTo>
                    <a:pt x="3346" y="128"/>
                    <a:pt x="2954" y="700"/>
                    <a:pt x="3073" y="1307"/>
                  </a:cubicBezTo>
                  <a:cubicBezTo>
                    <a:pt x="3108" y="1474"/>
                    <a:pt x="3180" y="1640"/>
                    <a:pt x="3287" y="1783"/>
                  </a:cubicBezTo>
                  <a:lnTo>
                    <a:pt x="2513" y="1926"/>
                  </a:lnTo>
                  <a:cubicBezTo>
                    <a:pt x="2203" y="1986"/>
                    <a:pt x="1989" y="2295"/>
                    <a:pt x="2049" y="2617"/>
                  </a:cubicBezTo>
                  <a:lnTo>
                    <a:pt x="2096" y="2890"/>
                  </a:lnTo>
                  <a:lnTo>
                    <a:pt x="810" y="3129"/>
                  </a:lnTo>
                  <a:cubicBezTo>
                    <a:pt x="322" y="3212"/>
                    <a:pt x="1" y="3676"/>
                    <a:pt x="96" y="4164"/>
                  </a:cubicBezTo>
                  <a:lnTo>
                    <a:pt x="1668" y="12785"/>
                  </a:lnTo>
                  <a:cubicBezTo>
                    <a:pt x="1742" y="13221"/>
                    <a:pt x="2130" y="13524"/>
                    <a:pt x="2552" y="13524"/>
                  </a:cubicBezTo>
                  <a:cubicBezTo>
                    <a:pt x="2602" y="13524"/>
                    <a:pt x="2653" y="13520"/>
                    <a:pt x="2704" y="13511"/>
                  </a:cubicBezTo>
                  <a:lnTo>
                    <a:pt x="10050" y="12165"/>
                  </a:lnTo>
                  <a:cubicBezTo>
                    <a:pt x="10538" y="12082"/>
                    <a:pt x="10859" y="11618"/>
                    <a:pt x="10764" y="11130"/>
                  </a:cubicBezTo>
                  <a:lnTo>
                    <a:pt x="9192" y="2498"/>
                  </a:lnTo>
                  <a:cubicBezTo>
                    <a:pt x="9108" y="2067"/>
                    <a:pt x="8738" y="1766"/>
                    <a:pt x="8317" y="1766"/>
                  </a:cubicBezTo>
                  <a:cubicBezTo>
                    <a:pt x="8260" y="1766"/>
                    <a:pt x="8203" y="1772"/>
                    <a:pt x="8145" y="1783"/>
                  </a:cubicBezTo>
                  <a:lnTo>
                    <a:pt x="6859" y="2009"/>
                  </a:lnTo>
                  <a:lnTo>
                    <a:pt x="6811" y="1736"/>
                  </a:lnTo>
                  <a:cubicBezTo>
                    <a:pt x="6757" y="1446"/>
                    <a:pt x="6500" y="1252"/>
                    <a:pt x="6223" y="1252"/>
                  </a:cubicBezTo>
                  <a:cubicBezTo>
                    <a:pt x="6193" y="1252"/>
                    <a:pt x="6163" y="1255"/>
                    <a:pt x="6133" y="1259"/>
                  </a:cubicBezTo>
                  <a:lnTo>
                    <a:pt x="5180" y="1438"/>
                  </a:lnTo>
                  <a:cubicBezTo>
                    <a:pt x="5240" y="1259"/>
                    <a:pt x="5251" y="1081"/>
                    <a:pt x="5216" y="914"/>
                  </a:cubicBezTo>
                  <a:cubicBezTo>
                    <a:pt x="5132" y="378"/>
                    <a:pt x="4677" y="0"/>
                    <a:pt x="415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 name="Google Shape;77;p2"/>
            <p:cNvSpPr/>
            <p:nvPr/>
          </p:nvSpPr>
          <p:spPr>
            <a:xfrm>
              <a:off x="5919475" y="1837275"/>
              <a:ext cx="46550" cy="38650"/>
            </a:xfrm>
            <a:custGeom>
              <a:avLst/>
              <a:gdLst/>
              <a:ahLst/>
              <a:cxnLst/>
              <a:rect l="l" t="t" r="r" b="b"/>
              <a:pathLst>
                <a:path w="1862" h="1546" extrusionOk="0">
                  <a:moveTo>
                    <a:pt x="1002" y="1"/>
                  </a:moveTo>
                  <a:cubicBezTo>
                    <a:pt x="959" y="1"/>
                    <a:pt x="914" y="4"/>
                    <a:pt x="870" y="12"/>
                  </a:cubicBezTo>
                  <a:cubicBezTo>
                    <a:pt x="191" y="131"/>
                    <a:pt x="1" y="1012"/>
                    <a:pt x="572" y="1405"/>
                  </a:cubicBezTo>
                  <a:cubicBezTo>
                    <a:pt x="710" y="1502"/>
                    <a:pt x="861" y="1545"/>
                    <a:pt x="1007"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 name="Google Shape;78;p2"/>
            <p:cNvSpPr/>
            <p:nvPr/>
          </p:nvSpPr>
          <p:spPr>
            <a:xfrm>
              <a:off x="5972000" y="1825875"/>
              <a:ext cx="97325" cy="34050"/>
            </a:xfrm>
            <a:custGeom>
              <a:avLst/>
              <a:gdLst/>
              <a:ahLst/>
              <a:cxnLst/>
              <a:rect l="l" t="t" r="r" b="b"/>
              <a:pathLst>
                <a:path w="3893" h="1362" extrusionOk="0">
                  <a:moveTo>
                    <a:pt x="3284" y="1"/>
                  </a:moveTo>
                  <a:cubicBezTo>
                    <a:pt x="3246" y="1"/>
                    <a:pt x="3205" y="5"/>
                    <a:pt x="3162" y="15"/>
                  </a:cubicBezTo>
                  <a:lnTo>
                    <a:pt x="3150" y="15"/>
                  </a:lnTo>
                  <a:lnTo>
                    <a:pt x="567" y="492"/>
                  </a:lnTo>
                  <a:cubicBezTo>
                    <a:pt x="0" y="569"/>
                    <a:pt x="107" y="1362"/>
                    <a:pt x="607" y="1362"/>
                  </a:cubicBezTo>
                  <a:cubicBezTo>
                    <a:pt x="643" y="1362"/>
                    <a:pt x="681" y="1358"/>
                    <a:pt x="721" y="1349"/>
                  </a:cubicBezTo>
                  <a:lnTo>
                    <a:pt x="3317" y="873"/>
                  </a:lnTo>
                  <a:cubicBezTo>
                    <a:pt x="3892" y="817"/>
                    <a:pt x="3789" y="1"/>
                    <a:pt x="328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 name="Google Shape;79;p2"/>
            <p:cNvSpPr/>
            <p:nvPr/>
          </p:nvSpPr>
          <p:spPr>
            <a:xfrm>
              <a:off x="5929300" y="1891150"/>
              <a:ext cx="46550" cy="38650"/>
            </a:xfrm>
            <a:custGeom>
              <a:avLst/>
              <a:gdLst/>
              <a:ahLst/>
              <a:cxnLst/>
              <a:rect l="l" t="t" r="r" b="b"/>
              <a:pathLst>
                <a:path w="1862" h="1546" extrusionOk="0">
                  <a:moveTo>
                    <a:pt x="1002" y="1"/>
                  </a:moveTo>
                  <a:cubicBezTo>
                    <a:pt x="958" y="1"/>
                    <a:pt x="914" y="4"/>
                    <a:pt x="870" y="12"/>
                  </a:cubicBezTo>
                  <a:cubicBezTo>
                    <a:pt x="191" y="131"/>
                    <a:pt x="1" y="1012"/>
                    <a:pt x="560" y="1405"/>
                  </a:cubicBezTo>
                  <a:cubicBezTo>
                    <a:pt x="701" y="1502"/>
                    <a:pt x="854" y="1545"/>
                    <a:pt x="1003" y="1545"/>
                  </a:cubicBezTo>
                  <a:cubicBezTo>
                    <a:pt x="1454" y="1545"/>
                    <a:pt x="1861" y="1145"/>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 name="Google Shape;80;p2"/>
            <p:cNvSpPr/>
            <p:nvPr/>
          </p:nvSpPr>
          <p:spPr>
            <a:xfrm>
              <a:off x="5983275" y="1879800"/>
              <a:ext cx="94000" cy="33750"/>
            </a:xfrm>
            <a:custGeom>
              <a:avLst/>
              <a:gdLst/>
              <a:ahLst/>
              <a:cxnLst/>
              <a:rect l="l" t="t" r="r" b="b"/>
              <a:pathLst>
                <a:path w="3760" h="1350" extrusionOk="0">
                  <a:moveTo>
                    <a:pt x="3128" y="0"/>
                  </a:moveTo>
                  <a:cubicBezTo>
                    <a:pt x="3116" y="0"/>
                    <a:pt x="3104" y="1"/>
                    <a:pt x="3092" y="2"/>
                  </a:cubicBezTo>
                  <a:lnTo>
                    <a:pt x="497" y="478"/>
                  </a:lnTo>
                  <a:cubicBezTo>
                    <a:pt x="0" y="628"/>
                    <a:pt x="119" y="1349"/>
                    <a:pt x="616" y="1349"/>
                  </a:cubicBezTo>
                  <a:cubicBezTo>
                    <a:pt x="631" y="1349"/>
                    <a:pt x="647" y="1348"/>
                    <a:pt x="663" y="1347"/>
                  </a:cubicBezTo>
                  <a:lnTo>
                    <a:pt x="3259" y="883"/>
                  </a:lnTo>
                  <a:cubicBezTo>
                    <a:pt x="3759" y="731"/>
                    <a:pt x="3634" y="0"/>
                    <a:pt x="312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 name="Google Shape;81;p2"/>
            <p:cNvSpPr/>
            <p:nvPr/>
          </p:nvSpPr>
          <p:spPr>
            <a:xfrm>
              <a:off x="5939725" y="1948900"/>
              <a:ext cx="46600" cy="38625"/>
            </a:xfrm>
            <a:custGeom>
              <a:avLst/>
              <a:gdLst/>
              <a:ahLst/>
              <a:cxnLst/>
              <a:rect l="l" t="t" r="r" b="b"/>
              <a:pathLst>
                <a:path w="1864" h="1545" extrusionOk="0">
                  <a:moveTo>
                    <a:pt x="1014" y="0"/>
                  </a:moveTo>
                  <a:cubicBezTo>
                    <a:pt x="970" y="0"/>
                    <a:pt x="926" y="4"/>
                    <a:pt x="881" y="12"/>
                  </a:cubicBezTo>
                  <a:cubicBezTo>
                    <a:pt x="203" y="131"/>
                    <a:pt x="0" y="1012"/>
                    <a:pt x="572" y="1405"/>
                  </a:cubicBezTo>
                  <a:cubicBezTo>
                    <a:pt x="710" y="1502"/>
                    <a:pt x="860" y="1545"/>
                    <a:pt x="1007" y="1545"/>
                  </a:cubicBezTo>
                  <a:cubicBezTo>
                    <a:pt x="1454" y="1545"/>
                    <a:pt x="1864" y="1142"/>
                    <a:pt x="1774" y="631"/>
                  </a:cubicBezTo>
                  <a:cubicBezTo>
                    <a:pt x="1700" y="259"/>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 name="Google Shape;82;p2"/>
            <p:cNvSpPr/>
            <p:nvPr/>
          </p:nvSpPr>
          <p:spPr>
            <a:xfrm>
              <a:off x="5993675" y="1937500"/>
              <a:ext cx="94125" cy="33775"/>
            </a:xfrm>
            <a:custGeom>
              <a:avLst/>
              <a:gdLst/>
              <a:ahLst/>
              <a:cxnLst/>
              <a:rect l="l" t="t" r="r" b="b"/>
              <a:pathLst>
                <a:path w="3765" h="1351" extrusionOk="0">
                  <a:moveTo>
                    <a:pt x="3162" y="0"/>
                  </a:moveTo>
                  <a:cubicBezTo>
                    <a:pt x="3143" y="0"/>
                    <a:pt x="3124" y="1"/>
                    <a:pt x="3105" y="3"/>
                  </a:cubicBezTo>
                  <a:lnTo>
                    <a:pt x="509" y="468"/>
                  </a:lnTo>
                  <a:cubicBezTo>
                    <a:pt x="1" y="606"/>
                    <a:pt x="109" y="1351"/>
                    <a:pt x="617" y="1351"/>
                  </a:cubicBezTo>
                  <a:cubicBezTo>
                    <a:pt x="632" y="1351"/>
                    <a:pt x="648" y="1350"/>
                    <a:pt x="664" y="1349"/>
                  </a:cubicBezTo>
                  <a:lnTo>
                    <a:pt x="3260" y="872"/>
                  </a:lnTo>
                  <a:cubicBezTo>
                    <a:pt x="3764" y="735"/>
                    <a:pt x="3650" y="0"/>
                    <a:pt x="316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 name="Google Shape;83;p2"/>
            <p:cNvSpPr/>
            <p:nvPr/>
          </p:nvSpPr>
          <p:spPr>
            <a:xfrm>
              <a:off x="5895375" y="2188400"/>
              <a:ext cx="193200" cy="173650"/>
            </a:xfrm>
            <a:custGeom>
              <a:avLst/>
              <a:gdLst/>
              <a:ahLst/>
              <a:cxnLst/>
              <a:rect l="l" t="t" r="r" b="b"/>
              <a:pathLst>
                <a:path w="7728" h="6946" extrusionOk="0">
                  <a:moveTo>
                    <a:pt x="3942" y="0"/>
                  </a:moveTo>
                  <a:cubicBezTo>
                    <a:pt x="2907" y="0"/>
                    <a:pt x="1888" y="464"/>
                    <a:pt x="1215" y="1338"/>
                  </a:cubicBezTo>
                  <a:lnTo>
                    <a:pt x="6953" y="4957"/>
                  </a:lnTo>
                  <a:cubicBezTo>
                    <a:pt x="7727" y="3398"/>
                    <a:pt x="7239" y="1469"/>
                    <a:pt x="5775" y="528"/>
                  </a:cubicBezTo>
                  <a:cubicBezTo>
                    <a:pt x="5207" y="172"/>
                    <a:pt x="4571" y="0"/>
                    <a:pt x="3942" y="0"/>
                  </a:cubicBezTo>
                  <a:close/>
                  <a:moveTo>
                    <a:pt x="810" y="1981"/>
                  </a:moveTo>
                  <a:lnTo>
                    <a:pt x="810" y="1981"/>
                  </a:lnTo>
                  <a:cubicBezTo>
                    <a:pt x="0" y="3552"/>
                    <a:pt x="524" y="5481"/>
                    <a:pt x="2012" y="6422"/>
                  </a:cubicBezTo>
                  <a:cubicBezTo>
                    <a:pt x="2576" y="6775"/>
                    <a:pt x="3206" y="6946"/>
                    <a:pt x="3829" y="6946"/>
                  </a:cubicBezTo>
                  <a:cubicBezTo>
                    <a:pt x="4864" y="6946"/>
                    <a:pt x="5880" y="6477"/>
                    <a:pt x="6549" y="5600"/>
                  </a:cubicBezTo>
                  <a:lnTo>
                    <a:pt x="810" y="198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 name="Google Shape;84;p2"/>
            <p:cNvSpPr/>
            <p:nvPr/>
          </p:nvSpPr>
          <p:spPr>
            <a:xfrm>
              <a:off x="6258800" y="1814925"/>
              <a:ext cx="152125" cy="140725"/>
            </a:xfrm>
            <a:custGeom>
              <a:avLst/>
              <a:gdLst/>
              <a:ahLst/>
              <a:cxnLst/>
              <a:rect l="l" t="t" r="r" b="b"/>
              <a:pathLst>
                <a:path w="6085" h="5629" extrusionOk="0">
                  <a:moveTo>
                    <a:pt x="3608" y="1"/>
                  </a:moveTo>
                  <a:lnTo>
                    <a:pt x="1215" y="1620"/>
                  </a:lnTo>
                  <a:cubicBezTo>
                    <a:pt x="251" y="2275"/>
                    <a:pt x="1" y="3585"/>
                    <a:pt x="667" y="4549"/>
                  </a:cubicBezTo>
                  <a:lnTo>
                    <a:pt x="775" y="4704"/>
                  </a:lnTo>
                  <a:cubicBezTo>
                    <a:pt x="1183" y="5305"/>
                    <a:pt x="1845" y="5629"/>
                    <a:pt x="2520" y="5629"/>
                  </a:cubicBezTo>
                  <a:cubicBezTo>
                    <a:pt x="2928" y="5629"/>
                    <a:pt x="3340" y="5510"/>
                    <a:pt x="3704" y="5264"/>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 name="Google Shape;85;p2"/>
            <p:cNvSpPr/>
            <p:nvPr/>
          </p:nvSpPr>
          <p:spPr>
            <a:xfrm>
              <a:off x="6361800" y="1756600"/>
              <a:ext cx="151825" cy="140800"/>
            </a:xfrm>
            <a:custGeom>
              <a:avLst/>
              <a:gdLst/>
              <a:ahLst/>
              <a:cxnLst/>
              <a:rect l="l" t="t" r="r" b="b"/>
              <a:pathLst>
                <a:path w="6073" h="5632" extrusionOk="0">
                  <a:moveTo>
                    <a:pt x="3579" y="1"/>
                  </a:moveTo>
                  <a:cubicBezTo>
                    <a:pt x="3169" y="1"/>
                    <a:pt x="2756" y="120"/>
                    <a:pt x="2393" y="369"/>
                  </a:cubicBezTo>
                  <a:lnTo>
                    <a:pt x="0" y="1989"/>
                  </a:lnTo>
                  <a:lnTo>
                    <a:pt x="2477" y="5632"/>
                  </a:lnTo>
                  <a:lnTo>
                    <a:pt x="4870" y="4001"/>
                  </a:lnTo>
                  <a:cubicBezTo>
                    <a:pt x="5822" y="3346"/>
                    <a:pt x="6072" y="2036"/>
                    <a:pt x="5430" y="1072"/>
                  </a:cubicBezTo>
                  <a:lnTo>
                    <a:pt x="5430" y="1072"/>
                  </a:lnTo>
                  <a:lnTo>
                    <a:pt x="5430" y="1084"/>
                  </a:lnTo>
                  <a:lnTo>
                    <a:pt x="5310" y="917"/>
                  </a:lnTo>
                  <a:cubicBezTo>
                    <a:pt x="4905" y="319"/>
                    <a:pt x="4247" y="1"/>
                    <a:pt x="357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 name="Google Shape;86;p2"/>
            <p:cNvSpPr/>
            <p:nvPr/>
          </p:nvSpPr>
          <p:spPr>
            <a:xfrm>
              <a:off x="6214450" y="2105675"/>
              <a:ext cx="268225" cy="266925"/>
            </a:xfrm>
            <a:custGeom>
              <a:avLst/>
              <a:gdLst/>
              <a:ahLst/>
              <a:cxnLst/>
              <a:rect l="l" t="t" r="r" b="b"/>
              <a:pathLst>
                <a:path w="10729" h="10677" extrusionOk="0">
                  <a:moveTo>
                    <a:pt x="5017" y="1"/>
                  </a:moveTo>
                  <a:cubicBezTo>
                    <a:pt x="4831" y="1"/>
                    <a:pt x="4666" y="137"/>
                    <a:pt x="4644" y="325"/>
                  </a:cubicBezTo>
                  <a:lnTo>
                    <a:pt x="4180" y="3813"/>
                  </a:lnTo>
                  <a:lnTo>
                    <a:pt x="715" y="3349"/>
                  </a:lnTo>
                  <a:cubicBezTo>
                    <a:pt x="693" y="3345"/>
                    <a:pt x="671" y="3344"/>
                    <a:pt x="650" y="3344"/>
                  </a:cubicBezTo>
                  <a:cubicBezTo>
                    <a:pt x="465" y="3344"/>
                    <a:pt x="318" y="3478"/>
                    <a:pt x="286" y="3670"/>
                  </a:cubicBezTo>
                  <a:lnTo>
                    <a:pt x="36" y="5635"/>
                  </a:lnTo>
                  <a:cubicBezTo>
                    <a:pt x="1" y="5837"/>
                    <a:pt x="144" y="6028"/>
                    <a:pt x="358" y="6052"/>
                  </a:cubicBezTo>
                  <a:lnTo>
                    <a:pt x="346" y="6052"/>
                  </a:lnTo>
                  <a:lnTo>
                    <a:pt x="3823" y="6516"/>
                  </a:lnTo>
                  <a:lnTo>
                    <a:pt x="3370" y="9993"/>
                  </a:lnTo>
                  <a:cubicBezTo>
                    <a:pt x="3334" y="10195"/>
                    <a:pt x="3477" y="10386"/>
                    <a:pt x="3692" y="10409"/>
                  </a:cubicBezTo>
                  <a:lnTo>
                    <a:pt x="5656" y="10671"/>
                  </a:lnTo>
                  <a:cubicBezTo>
                    <a:pt x="5677" y="10675"/>
                    <a:pt x="5698" y="10677"/>
                    <a:pt x="5718" y="10677"/>
                  </a:cubicBezTo>
                  <a:cubicBezTo>
                    <a:pt x="5896" y="10677"/>
                    <a:pt x="6052" y="10542"/>
                    <a:pt x="6073" y="10350"/>
                  </a:cubicBezTo>
                  <a:lnTo>
                    <a:pt x="6537" y="6873"/>
                  </a:lnTo>
                  <a:lnTo>
                    <a:pt x="10014" y="7338"/>
                  </a:lnTo>
                  <a:cubicBezTo>
                    <a:pt x="10029" y="7339"/>
                    <a:pt x="10043" y="7340"/>
                    <a:pt x="10058" y="7340"/>
                  </a:cubicBezTo>
                  <a:cubicBezTo>
                    <a:pt x="10243" y="7340"/>
                    <a:pt x="10408" y="7204"/>
                    <a:pt x="10431" y="7016"/>
                  </a:cubicBezTo>
                  <a:lnTo>
                    <a:pt x="10693" y="5040"/>
                  </a:lnTo>
                  <a:cubicBezTo>
                    <a:pt x="10728" y="4837"/>
                    <a:pt x="10573" y="4647"/>
                    <a:pt x="10371" y="4623"/>
                  </a:cubicBezTo>
                  <a:lnTo>
                    <a:pt x="6894" y="4159"/>
                  </a:lnTo>
                  <a:lnTo>
                    <a:pt x="7359" y="682"/>
                  </a:lnTo>
                  <a:cubicBezTo>
                    <a:pt x="7383" y="480"/>
                    <a:pt x="7240" y="289"/>
                    <a:pt x="7037" y="265"/>
                  </a:cubicBezTo>
                  <a:lnTo>
                    <a:pt x="5061" y="3"/>
                  </a:lnTo>
                  <a:cubicBezTo>
                    <a:pt x="5046" y="2"/>
                    <a:pt x="5031" y="1"/>
                    <a:pt x="501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 name="Google Shape;87;p2"/>
            <p:cNvSpPr/>
            <p:nvPr/>
          </p:nvSpPr>
          <p:spPr>
            <a:xfrm>
              <a:off x="5871550" y="2509825"/>
              <a:ext cx="271200" cy="337825"/>
            </a:xfrm>
            <a:custGeom>
              <a:avLst/>
              <a:gdLst/>
              <a:ahLst/>
              <a:cxnLst/>
              <a:rect l="l" t="t" r="r" b="b"/>
              <a:pathLst>
                <a:path w="10848" h="13513" extrusionOk="0">
                  <a:moveTo>
                    <a:pt x="4141" y="431"/>
                  </a:moveTo>
                  <a:cubicBezTo>
                    <a:pt x="4430" y="431"/>
                    <a:pt x="4718" y="605"/>
                    <a:pt x="4775" y="994"/>
                  </a:cubicBezTo>
                  <a:cubicBezTo>
                    <a:pt x="4799" y="1185"/>
                    <a:pt x="4751" y="1387"/>
                    <a:pt x="4620" y="1530"/>
                  </a:cubicBezTo>
                  <a:lnTo>
                    <a:pt x="3835" y="1685"/>
                  </a:lnTo>
                  <a:cubicBezTo>
                    <a:pt x="3656" y="1590"/>
                    <a:pt x="3537" y="1423"/>
                    <a:pt x="3501" y="1232"/>
                  </a:cubicBezTo>
                  <a:lnTo>
                    <a:pt x="3501" y="1220"/>
                  </a:lnTo>
                  <a:cubicBezTo>
                    <a:pt x="3387" y="723"/>
                    <a:pt x="3766" y="431"/>
                    <a:pt x="4141" y="431"/>
                  </a:cubicBezTo>
                  <a:close/>
                  <a:moveTo>
                    <a:pt x="7856" y="2734"/>
                  </a:moveTo>
                  <a:cubicBezTo>
                    <a:pt x="8113" y="2734"/>
                    <a:pt x="8341" y="2922"/>
                    <a:pt x="8383" y="3185"/>
                  </a:cubicBezTo>
                  <a:lnTo>
                    <a:pt x="9776" y="10757"/>
                  </a:lnTo>
                  <a:cubicBezTo>
                    <a:pt x="9823" y="11055"/>
                    <a:pt x="9633" y="11341"/>
                    <a:pt x="9323" y="11388"/>
                  </a:cubicBezTo>
                  <a:lnTo>
                    <a:pt x="3061" y="12531"/>
                  </a:lnTo>
                  <a:cubicBezTo>
                    <a:pt x="3025" y="12538"/>
                    <a:pt x="2990" y="12542"/>
                    <a:pt x="2956" y="12542"/>
                  </a:cubicBezTo>
                  <a:cubicBezTo>
                    <a:pt x="2699" y="12542"/>
                    <a:pt x="2472" y="12353"/>
                    <a:pt x="2430" y="12091"/>
                  </a:cubicBezTo>
                  <a:lnTo>
                    <a:pt x="1048" y="4518"/>
                  </a:lnTo>
                  <a:cubicBezTo>
                    <a:pt x="989" y="4221"/>
                    <a:pt x="1191" y="3935"/>
                    <a:pt x="1489" y="3887"/>
                  </a:cubicBezTo>
                  <a:lnTo>
                    <a:pt x="2239" y="3745"/>
                  </a:lnTo>
                  <a:cubicBezTo>
                    <a:pt x="2271" y="3955"/>
                    <a:pt x="2451" y="4110"/>
                    <a:pt x="2657" y="4110"/>
                  </a:cubicBezTo>
                  <a:cubicBezTo>
                    <a:pt x="2684" y="4110"/>
                    <a:pt x="2712" y="4107"/>
                    <a:pt x="2739" y="4102"/>
                  </a:cubicBezTo>
                  <a:lnTo>
                    <a:pt x="6656" y="3387"/>
                  </a:lnTo>
                  <a:cubicBezTo>
                    <a:pt x="6894" y="3340"/>
                    <a:pt x="7049" y="3114"/>
                    <a:pt x="7002" y="2875"/>
                  </a:cubicBezTo>
                  <a:lnTo>
                    <a:pt x="7752" y="2744"/>
                  </a:lnTo>
                  <a:cubicBezTo>
                    <a:pt x="7787" y="2737"/>
                    <a:pt x="7822" y="2734"/>
                    <a:pt x="7856" y="2734"/>
                  </a:cubicBezTo>
                  <a:close/>
                  <a:moveTo>
                    <a:pt x="4125" y="1"/>
                  </a:moveTo>
                  <a:cubicBezTo>
                    <a:pt x="4061" y="1"/>
                    <a:pt x="3996" y="6"/>
                    <a:pt x="3930" y="18"/>
                  </a:cubicBezTo>
                  <a:cubicBezTo>
                    <a:pt x="3334" y="125"/>
                    <a:pt x="2942" y="708"/>
                    <a:pt x="3061" y="1304"/>
                  </a:cubicBezTo>
                  <a:cubicBezTo>
                    <a:pt x="3096" y="1470"/>
                    <a:pt x="3168" y="1637"/>
                    <a:pt x="3275" y="1780"/>
                  </a:cubicBezTo>
                  <a:lnTo>
                    <a:pt x="2501" y="1923"/>
                  </a:lnTo>
                  <a:cubicBezTo>
                    <a:pt x="2191" y="1982"/>
                    <a:pt x="1977" y="2280"/>
                    <a:pt x="2037" y="2602"/>
                  </a:cubicBezTo>
                  <a:lnTo>
                    <a:pt x="2084" y="2887"/>
                  </a:lnTo>
                  <a:lnTo>
                    <a:pt x="798" y="3114"/>
                  </a:lnTo>
                  <a:cubicBezTo>
                    <a:pt x="310" y="3209"/>
                    <a:pt x="1" y="3673"/>
                    <a:pt x="84" y="4149"/>
                  </a:cubicBezTo>
                  <a:lnTo>
                    <a:pt x="1656" y="12781"/>
                  </a:lnTo>
                  <a:cubicBezTo>
                    <a:pt x="1729" y="13212"/>
                    <a:pt x="2108" y="13512"/>
                    <a:pt x="2523" y="13512"/>
                  </a:cubicBezTo>
                  <a:cubicBezTo>
                    <a:pt x="2579" y="13512"/>
                    <a:pt x="2635" y="13507"/>
                    <a:pt x="2692" y="13496"/>
                  </a:cubicBezTo>
                  <a:lnTo>
                    <a:pt x="10038" y="12162"/>
                  </a:lnTo>
                  <a:cubicBezTo>
                    <a:pt x="10526" y="12067"/>
                    <a:pt x="10847" y="11603"/>
                    <a:pt x="10752" y="11114"/>
                  </a:cubicBezTo>
                  <a:lnTo>
                    <a:pt x="9180" y="2482"/>
                  </a:lnTo>
                  <a:cubicBezTo>
                    <a:pt x="9096" y="2048"/>
                    <a:pt x="8718" y="1755"/>
                    <a:pt x="8291" y="1755"/>
                  </a:cubicBezTo>
                  <a:cubicBezTo>
                    <a:pt x="8239" y="1755"/>
                    <a:pt x="8186" y="1759"/>
                    <a:pt x="8133" y="1768"/>
                  </a:cubicBezTo>
                  <a:lnTo>
                    <a:pt x="6847" y="2006"/>
                  </a:lnTo>
                  <a:lnTo>
                    <a:pt x="6799" y="1732"/>
                  </a:lnTo>
                  <a:cubicBezTo>
                    <a:pt x="6745" y="1442"/>
                    <a:pt x="6498" y="1249"/>
                    <a:pt x="6214" y="1249"/>
                  </a:cubicBezTo>
                  <a:cubicBezTo>
                    <a:pt x="6183" y="1249"/>
                    <a:pt x="6152" y="1251"/>
                    <a:pt x="6121" y="1256"/>
                  </a:cubicBezTo>
                  <a:lnTo>
                    <a:pt x="5168" y="1435"/>
                  </a:lnTo>
                  <a:cubicBezTo>
                    <a:pt x="5228" y="1268"/>
                    <a:pt x="5239" y="1089"/>
                    <a:pt x="5204" y="911"/>
                  </a:cubicBezTo>
                  <a:cubicBezTo>
                    <a:pt x="5119" y="380"/>
                    <a:pt x="4655" y="1"/>
                    <a:pt x="412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 name="Google Shape;88;p2"/>
            <p:cNvSpPr/>
            <p:nvPr/>
          </p:nvSpPr>
          <p:spPr>
            <a:xfrm>
              <a:off x="5919475" y="2631725"/>
              <a:ext cx="46550" cy="38625"/>
            </a:xfrm>
            <a:custGeom>
              <a:avLst/>
              <a:gdLst/>
              <a:ahLst/>
              <a:cxnLst/>
              <a:rect l="l" t="t" r="r" b="b"/>
              <a:pathLst>
                <a:path w="1862" h="1545" extrusionOk="0">
                  <a:moveTo>
                    <a:pt x="1002" y="0"/>
                  </a:moveTo>
                  <a:cubicBezTo>
                    <a:pt x="959" y="0"/>
                    <a:pt x="914" y="4"/>
                    <a:pt x="870" y="12"/>
                  </a:cubicBezTo>
                  <a:cubicBezTo>
                    <a:pt x="191" y="131"/>
                    <a:pt x="1" y="1012"/>
                    <a:pt x="572" y="1405"/>
                  </a:cubicBezTo>
                  <a:cubicBezTo>
                    <a:pt x="710" y="1502"/>
                    <a:pt x="861" y="1545"/>
                    <a:pt x="1007" y="1545"/>
                  </a:cubicBezTo>
                  <a:cubicBezTo>
                    <a:pt x="1453" y="1545"/>
                    <a:pt x="1861" y="1142"/>
                    <a:pt x="1763" y="631"/>
                  </a:cubicBezTo>
                  <a:cubicBezTo>
                    <a:pt x="1699" y="258"/>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 name="Google Shape;89;p2"/>
            <p:cNvSpPr/>
            <p:nvPr/>
          </p:nvSpPr>
          <p:spPr>
            <a:xfrm>
              <a:off x="5972425" y="2620125"/>
              <a:ext cx="96475" cy="33850"/>
            </a:xfrm>
            <a:custGeom>
              <a:avLst/>
              <a:gdLst/>
              <a:ahLst/>
              <a:cxnLst/>
              <a:rect l="l" t="t" r="r" b="b"/>
              <a:pathLst>
                <a:path w="3859" h="1354" extrusionOk="0">
                  <a:moveTo>
                    <a:pt x="3251" y="0"/>
                  </a:moveTo>
                  <a:cubicBezTo>
                    <a:pt x="3218" y="0"/>
                    <a:pt x="3182" y="4"/>
                    <a:pt x="3145" y="11"/>
                  </a:cubicBezTo>
                  <a:lnTo>
                    <a:pt x="3133" y="11"/>
                  </a:lnTo>
                  <a:lnTo>
                    <a:pt x="550" y="487"/>
                  </a:lnTo>
                  <a:cubicBezTo>
                    <a:pt x="0" y="588"/>
                    <a:pt x="116" y="1354"/>
                    <a:pt x="608" y="1354"/>
                  </a:cubicBezTo>
                  <a:cubicBezTo>
                    <a:pt x="639" y="1354"/>
                    <a:pt x="671" y="1351"/>
                    <a:pt x="704" y="1345"/>
                  </a:cubicBezTo>
                  <a:lnTo>
                    <a:pt x="3300" y="868"/>
                  </a:lnTo>
                  <a:cubicBezTo>
                    <a:pt x="3858" y="790"/>
                    <a:pt x="3757" y="0"/>
                    <a:pt x="325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 name="Google Shape;90;p2"/>
            <p:cNvSpPr/>
            <p:nvPr/>
          </p:nvSpPr>
          <p:spPr>
            <a:xfrm>
              <a:off x="5929300" y="2685525"/>
              <a:ext cx="46550" cy="38700"/>
            </a:xfrm>
            <a:custGeom>
              <a:avLst/>
              <a:gdLst/>
              <a:ahLst/>
              <a:cxnLst/>
              <a:rect l="l" t="t" r="r" b="b"/>
              <a:pathLst>
                <a:path w="1862" h="1548" extrusionOk="0">
                  <a:moveTo>
                    <a:pt x="1015" y="0"/>
                  </a:moveTo>
                  <a:cubicBezTo>
                    <a:pt x="967" y="0"/>
                    <a:pt x="919" y="5"/>
                    <a:pt x="870" y="15"/>
                  </a:cubicBezTo>
                  <a:cubicBezTo>
                    <a:pt x="191" y="122"/>
                    <a:pt x="1" y="1015"/>
                    <a:pt x="560" y="1408"/>
                  </a:cubicBezTo>
                  <a:cubicBezTo>
                    <a:pt x="701" y="1505"/>
                    <a:pt x="854" y="1548"/>
                    <a:pt x="1002" y="1548"/>
                  </a:cubicBezTo>
                  <a:cubicBezTo>
                    <a:pt x="1453" y="1548"/>
                    <a:pt x="1861" y="1145"/>
                    <a:pt x="1763" y="634"/>
                  </a:cubicBezTo>
                  <a:cubicBezTo>
                    <a:pt x="1700" y="266"/>
                    <a:pt x="1377" y="0"/>
                    <a:pt x="101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 name="Google Shape;91;p2"/>
            <p:cNvSpPr/>
            <p:nvPr/>
          </p:nvSpPr>
          <p:spPr>
            <a:xfrm>
              <a:off x="5983275" y="2673950"/>
              <a:ext cx="94000" cy="33725"/>
            </a:xfrm>
            <a:custGeom>
              <a:avLst/>
              <a:gdLst/>
              <a:ahLst/>
              <a:cxnLst/>
              <a:rect l="l" t="t" r="r" b="b"/>
              <a:pathLst>
                <a:path w="3760" h="1349" extrusionOk="0">
                  <a:moveTo>
                    <a:pt x="3139" y="0"/>
                  </a:moveTo>
                  <a:cubicBezTo>
                    <a:pt x="3128" y="0"/>
                    <a:pt x="3116" y="1"/>
                    <a:pt x="3104" y="1"/>
                  </a:cubicBezTo>
                  <a:lnTo>
                    <a:pt x="3092" y="1"/>
                  </a:lnTo>
                  <a:lnTo>
                    <a:pt x="497" y="478"/>
                  </a:lnTo>
                  <a:cubicBezTo>
                    <a:pt x="0" y="628"/>
                    <a:pt x="119" y="1349"/>
                    <a:pt x="616" y="1349"/>
                  </a:cubicBezTo>
                  <a:cubicBezTo>
                    <a:pt x="631" y="1349"/>
                    <a:pt x="647" y="1348"/>
                    <a:pt x="663" y="1347"/>
                  </a:cubicBezTo>
                  <a:lnTo>
                    <a:pt x="3259" y="882"/>
                  </a:lnTo>
                  <a:cubicBezTo>
                    <a:pt x="3759" y="731"/>
                    <a:pt x="3634" y="0"/>
                    <a:pt x="313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 name="Google Shape;92;p2"/>
            <p:cNvSpPr/>
            <p:nvPr/>
          </p:nvSpPr>
          <p:spPr>
            <a:xfrm>
              <a:off x="5939725" y="2743050"/>
              <a:ext cx="46600" cy="38625"/>
            </a:xfrm>
            <a:custGeom>
              <a:avLst/>
              <a:gdLst/>
              <a:ahLst/>
              <a:cxnLst/>
              <a:rect l="l" t="t" r="r" b="b"/>
              <a:pathLst>
                <a:path w="1864" h="1545" extrusionOk="0">
                  <a:moveTo>
                    <a:pt x="1014" y="0"/>
                  </a:moveTo>
                  <a:cubicBezTo>
                    <a:pt x="970" y="0"/>
                    <a:pt x="926" y="4"/>
                    <a:pt x="881" y="11"/>
                  </a:cubicBezTo>
                  <a:cubicBezTo>
                    <a:pt x="203" y="131"/>
                    <a:pt x="0" y="1012"/>
                    <a:pt x="572" y="1404"/>
                  </a:cubicBezTo>
                  <a:cubicBezTo>
                    <a:pt x="713" y="1501"/>
                    <a:pt x="865" y="1545"/>
                    <a:pt x="1012" y="1545"/>
                  </a:cubicBezTo>
                  <a:cubicBezTo>
                    <a:pt x="1461" y="1545"/>
                    <a:pt x="1864" y="1142"/>
                    <a:pt x="1774" y="631"/>
                  </a:cubicBezTo>
                  <a:cubicBezTo>
                    <a:pt x="1700" y="258"/>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 name="Google Shape;93;p2"/>
            <p:cNvSpPr/>
            <p:nvPr/>
          </p:nvSpPr>
          <p:spPr>
            <a:xfrm>
              <a:off x="5993200" y="2731600"/>
              <a:ext cx="94800" cy="33850"/>
            </a:xfrm>
            <a:custGeom>
              <a:avLst/>
              <a:gdLst/>
              <a:ahLst/>
              <a:cxnLst/>
              <a:rect l="l" t="t" r="r" b="b"/>
              <a:pathLst>
                <a:path w="3792" h="1354" extrusionOk="0">
                  <a:moveTo>
                    <a:pt x="3191" y="1"/>
                  </a:moveTo>
                  <a:cubicBezTo>
                    <a:pt x="3169" y="1"/>
                    <a:pt x="3147" y="2"/>
                    <a:pt x="3124" y="5"/>
                  </a:cubicBezTo>
                  <a:lnTo>
                    <a:pt x="528" y="469"/>
                  </a:lnTo>
                  <a:cubicBezTo>
                    <a:pt x="0" y="607"/>
                    <a:pt x="125" y="1354"/>
                    <a:pt x="626" y="1354"/>
                  </a:cubicBezTo>
                  <a:cubicBezTo>
                    <a:pt x="644" y="1354"/>
                    <a:pt x="663" y="1353"/>
                    <a:pt x="683" y="1351"/>
                  </a:cubicBezTo>
                  <a:lnTo>
                    <a:pt x="3279" y="874"/>
                  </a:lnTo>
                  <a:cubicBezTo>
                    <a:pt x="3792" y="749"/>
                    <a:pt x="3682" y="1"/>
                    <a:pt x="319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 name="Google Shape;94;p2"/>
            <p:cNvSpPr/>
            <p:nvPr/>
          </p:nvSpPr>
          <p:spPr>
            <a:xfrm>
              <a:off x="5895375" y="2982050"/>
              <a:ext cx="194100" cy="174250"/>
            </a:xfrm>
            <a:custGeom>
              <a:avLst/>
              <a:gdLst/>
              <a:ahLst/>
              <a:cxnLst/>
              <a:rect l="l" t="t" r="r" b="b"/>
              <a:pathLst>
                <a:path w="7764" h="6970" extrusionOk="0">
                  <a:moveTo>
                    <a:pt x="3937" y="1"/>
                  </a:moveTo>
                  <a:cubicBezTo>
                    <a:pt x="2902" y="1"/>
                    <a:pt x="1884" y="472"/>
                    <a:pt x="1215" y="1358"/>
                  </a:cubicBezTo>
                  <a:lnTo>
                    <a:pt x="6953" y="4977"/>
                  </a:lnTo>
                  <a:cubicBezTo>
                    <a:pt x="7763" y="3405"/>
                    <a:pt x="7251" y="1477"/>
                    <a:pt x="5751" y="524"/>
                  </a:cubicBezTo>
                  <a:cubicBezTo>
                    <a:pt x="5188" y="171"/>
                    <a:pt x="4559" y="1"/>
                    <a:pt x="3937" y="1"/>
                  </a:cubicBezTo>
                  <a:close/>
                  <a:moveTo>
                    <a:pt x="810" y="2001"/>
                  </a:moveTo>
                  <a:lnTo>
                    <a:pt x="810" y="2001"/>
                  </a:lnTo>
                  <a:cubicBezTo>
                    <a:pt x="0" y="3572"/>
                    <a:pt x="524" y="5501"/>
                    <a:pt x="2012" y="6442"/>
                  </a:cubicBezTo>
                  <a:cubicBezTo>
                    <a:pt x="2580" y="6797"/>
                    <a:pt x="3214" y="6969"/>
                    <a:pt x="3841" y="6969"/>
                  </a:cubicBezTo>
                  <a:cubicBezTo>
                    <a:pt x="4871" y="6969"/>
                    <a:pt x="5882" y="6505"/>
                    <a:pt x="6549" y="5632"/>
                  </a:cubicBezTo>
                  <a:lnTo>
                    <a:pt x="810" y="200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 name="Google Shape;95;p2"/>
            <p:cNvSpPr/>
            <p:nvPr/>
          </p:nvSpPr>
          <p:spPr>
            <a:xfrm>
              <a:off x="6259100" y="2609075"/>
              <a:ext cx="151825" cy="140725"/>
            </a:xfrm>
            <a:custGeom>
              <a:avLst/>
              <a:gdLst/>
              <a:ahLst/>
              <a:cxnLst/>
              <a:rect l="l" t="t" r="r" b="b"/>
              <a:pathLst>
                <a:path w="6073" h="5629" extrusionOk="0">
                  <a:moveTo>
                    <a:pt x="3596" y="1"/>
                  </a:moveTo>
                  <a:lnTo>
                    <a:pt x="1203" y="1620"/>
                  </a:lnTo>
                  <a:cubicBezTo>
                    <a:pt x="251" y="2275"/>
                    <a:pt x="1" y="3585"/>
                    <a:pt x="655" y="4549"/>
                  </a:cubicBezTo>
                  <a:lnTo>
                    <a:pt x="763" y="4716"/>
                  </a:lnTo>
                  <a:cubicBezTo>
                    <a:pt x="1170" y="5308"/>
                    <a:pt x="1831" y="5629"/>
                    <a:pt x="2505" y="5629"/>
                  </a:cubicBezTo>
                  <a:cubicBezTo>
                    <a:pt x="2914" y="5629"/>
                    <a:pt x="3327" y="5511"/>
                    <a:pt x="3692" y="5263"/>
                  </a:cubicBezTo>
                  <a:lnTo>
                    <a:pt x="6073"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 name="Google Shape;96;p2"/>
            <p:cNvSpPr/>
            <p:nvPr/>
          </p:nvSpPr>
          <p:spPr>
            <a:xfrm>
              <a:off x="6361800" y="2550550"/>
              <a:ext cx="151825" cy="141000"/>
            </a:xfrm>
            <a:custGeom>
              <a:avLst/>
              <a:gdLst/>
              <a:ahLst/>
              <a:cxnLst/>
              <a:rect l="l" t="t" r="r" b="b"/>
              <a:pathLst>
                <a:path w="6073" h="5640" extrusionOk="0">
                  <a:moveTo>
                    <a:pt x="3568" y="0"/>
                  </a:moveTo>
                  <a:cubicBezTo>
                    <a:pt x="3162" y="0"/>
                    <a:pt x="2752" y="119"/>
                    <a:pt x="2393" y="365"/>
                  </a:cubicBezTo>
                  <a:lnTo>
                    <a:pt x="0" y="1996"/>
                  </a:lnTo>
                  <a:lnTo>
                    <a:pt x="2477" y="5640"/>
                  </a:lnTo>
                  <a:lnTo>
                    <a:pt x="4870" y="4009"/>
                  </a:lnTo>
                  <a:cubicBezTo>
                    <a:pt x="5822" y="3354"/>
                    <a:pt x="6072" y="2044"/>
                    <a:pt x="5430" y="1080"/>
                  </a:cubicBezTo>
                  <a:lnTo>
                    <a:pt x="5310" y="925"/>
                  </a:lnTo>
                  <a:cubicBezTo>
                    <a:pt x="4902" y="324"/>
                    <a:pt x="4240" y="0"/>
                    <a:pt x="356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 name="Google Shape;97;p2"/>
            <p:cNvSpPr/>
            <p:nvPr/>
          </p:nvSpPr>
          <p:spPr>
            <a:xfrm>
              <a:off x="6214450" y="2899825"/>
              <a:ext cx="268225" cy="266925"/>
            </a:xfrm>
            <a:custGeom>
              <a:avLst/>
              <a:gdLst/>
              <a:ahLst/>
              <a:cxnLst/>
              <a:rect l="l" t="t" r="r" b="b"/>
              <a:pathLst>
                <a:path w="10729" h="10677" extrusionOk="0">
                  <a:moveTo>
                    <a:pt x="5017" y="1"/>
                  </a:moveTo>
                  <a:cubicBezTo>
                    <a:pt x="4831" y="1"/>
                    <a:pt x="4666" y="137"/>
                    <a:pt x="4644" y="325"/>
                  </a:cubicBezTo>
                  <a:lnTo>
                    <a:pt x="4180" y="3813"/>
                  </a:lnTo>
                  <a:lnTo>
                    <a:pt x="715" y="3349"/>
                  </a:lnTo>
                  <a:cubicBezTo>
                    <a:pt x="699" y="3347"/>
                    <a:pt x="684" y="3346"/>
                    <a:pt x="669" y="3346"/>
                  </a:cubicBezTo>
                  <a:cubicBezTo>
                    <a:pt x="475" y="3346"/>
                    <a:pt x="320" y="3483"/>
                    <a:pt x="286" y="3670"/>
                  </a:cubicBezTo>
                  <a:lnTo>
                    <a:pt x="36" y="5635"/>
                  </a:lnTo>
                  <a:cubicBezTo>
                    <a:pt x="1" y="5849"/>
                    <a:pt x="144" y="6028"/>
                    <a:pt x="358" y="6063"/>
                  </a:cubicBezTo>
                  <a:lnTo>
                    <a:pt x="346" y="6063"/>
                  </a:lnTo>
                  <a:lnTo>
                    <a:pt x="3823" y="6516"/>
                  </a:lnTo>
                  <a:lnTo>
                    <a:pt x="3370" y="10004"/>
                  </a:lnTo>
                  <a:cubicBezTo>
                    <a:pt x="3334" y="10207"/>
                    <a:pt x="3477" y="10385"/>
                    <a:pt x="3692" y="10421"/>
                  </a:cubicBezTo>
                  <a:lnTo>
                    <a:pt x="5656" y="10671"/>
                  </a:lnTo>
                  <a:cubicBezTo>
                    <a:pt x="5677" y="10675"/>
                    <a:pt x="5698" y="10677"/>
                    <a:pt x="5719" y="10677"/>
                  </a:cubicBezTo>
                  <a:cubicBezTo>
                    <a:pt x="5896" y="10677"/>
                    <a:pt x="6052" y="10543"/>
                    <a:pt x="6073" y="10362"/>
                  </a:cubicBezTo>
                  <a:lnTo>
                    <a:pt x="6537" y="6873"/>
                  </a:lnTo>
                  <a:lnTo>
                    <a:pt x="10014" y="7337"/>
                  </a:lnTo>
                  <a:cubicBezTo>
                    <a:pt x="10029" y="7339"/>
                    <a:pt x="10043" y="7340"/>
                    <a:pt x="10058" y="7340"/>
                  </a:cubicBezTo>
                  <a:cubicBezTo>
                    <a:pt x="10243" y="7340"/>
                    <a:pt x="10408" y="7204"/>
                    <a:pt x="10431" y="7016"/>
                  </a:cubicBezTo>
                  <a:lnTo>
                    <a:pt x="10693" y="5039"/>
                  </a:lnTo>
                  <a:cubicBezTo>
                    <a:pt x="10728" y="4837"/>
                    <a:pt x="10573" y="4647"/>
                    <a:pt x="10371" y="4623"/>
                  </a:cubicBezTo>
                  <a:lnTo>
                    <a:pt x="6894" y="4170"/>
                  </a:lnTo>
                  <a:lnTo>
                    <a:pt x="7359" y="682"/>
                  </a:lnTo>
                  <a:cubicBezTo>
                    <a:pt x="7383" y="479"/>
                    <a:pt x="7240" y="289"/>
                    <a:pt x="7037" y="265"/>
                  </a:cubicBezTo>
                  <a:lnTo>
                    <a:pt x="5061" y="3"/>
                  </a:lnTo>
                  <a:cubicBezTo>
                    <a:pt x="5046" y="1"/>
                    <a:pt x="5031" y="1"/>
                    <a:pt x="501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 name="Google Shape;98;p2"/>
            <p:cNvSpPr/>
            <p:nvPr/>
          </p:nvSpPr>
          <p:spPr>
            <a:xfrm>
              <a:off x="5871250" y="3303975"/>
              <a:ext cx="271500" cy="338325"/>
            </a:xfrm>
            <a:custGeom>
              <a:avLst/>
              <a:gdLst/>
              <a:ahLst/>
              <a:cxnLst/>
              <a:rect l="l" t="t" r="r" b="b"/>
              <a:pathLst>
                <a:path w="10860" h="13533" extrusionOk="0">
                  <a:moveTo>
                    <a:pt x="4159" y="435"/>
                  </a:moveTo>
                  <a:cubicBezTo>
                    <a:pt x="4447" y="435"/>
                    <a:pt x="4730" y="608"/>
                    <a:pt x="4787" y="994"/>
                  </a:cubicBezTo>
                  <a:cubicBezTo>
                    <a:pt x="4811" y="1196"/>
                    <a:pt x="4763" y="1387"/>
                    <a:pt x="4632" y="1542"/>
                  </a:cubicBezTo>
                  <a:lnTo>
                    <a:pt x="3847" y="1685"/>
                  </a:lnTo>
                  <a:cubicBezTo>
                    <a:pt x="3668" y="1589"/>
                    <a:pt x="3549" y="1423"/>
                    <a:pt x="3513" y="1232"/>
                  </a:cubicBezTo>
                  <a:cubicBezTo>
                    <a:pt x="3398" y="732"/>
                    <a:pt x="3782" y="435"/>
                    <a:pt x="4159" y="435"/>
                  </a:cubicBezTo>
                  <a:close/>
                  <a:moveTo>
                    <a:pt x="7873" y="2745"/>
                  </a:moveTo>
                  <a:cubicBezTo>
                    <a:pt x="8128" y="2745"/>
                    <a:pt x="8353" y="2924"/>
                    <a:pt x="8395" y="3185"/>
                  </a:cubicBezTo>
                  <a:lnTo>
                    <a:pt x="9788" y="10769"/>
                  </a:lnTo>
                  <a:cubicBezTo>
                    <a:pt x="9835" y="11067"/>
                    <a:pt x="9645" y="11352"/>
                    <a:pt x="9335" y="11400"/>
                  </a:cubicBezTo>
                  <a:lnTo>
                    <a:pt x="3073" y="12543"/>
                  </a:lnTo>
                  <a:cubicBezTo>
                    <a:pt x="3038" y="12550"/>
                    <a:pt x="3003" y="12553"/>
                    <a:pt x="2968" y="12553"/>
                  </a:cubicBezTo>
                  <a:cubicBezTo>
                    <a:pt x="2711" y="12553"/>
                    <a:pt x="2484" y="12364"/>
                    <a:pt x="2442" y="12091"/>
                  </a:cubicBezTo>
                  <a:lnTo>
                    <a:pt x="1060" y="4530"/>
                  </a:lnTo>
                  <a:cubicBezTo>
                    <a:pt x="1001" y="4233"/>
                    <a:pt x="1203" y="3947"/>
                    <a:pt x="1501" y="3887"/>
                  </a:cubicBezTo>
                  <a:lnTo>
                    <a:pt x="2251" y="3756"/>
                  </a:lnTo>
                  <a:cubicBezTo>
                    <a:pt x="2282" y="3965"/>
                    <a:pt x="2461" y="4110"/>
                    <a:pt x="2665" y="4110"/>
                  </a:cubicBezTo>
                  <a:cubicBezTo>
                    <a:pt x="2693" y="4110"/>
                    <a:pt x="2722" y="4107"/>
                    <a:pt x="2751" y="4102"/>
                  </a:cubicBezTo>
                  <a:lnTo>
                    <a:pt x="6668" y="3399"/>
                  </a:lnTo>
                  <a:cubicBezTo>
                    <a:pt x="6906" y="3351"/>
                    <a:pt x="7061" y="3125"/>
                    <a:pt x="7014" y="2887"/>
                  </a:cubicBezTo>
                  <a:lnTo>
                    <a:pt x="7764" y="2756"/>
                  </a:lnTo>
                  <a:cubicBezTo>
                    <a:pt x="7800" y="2749"/>
                    <a:pt x="7837" y="2745"/>
                    <a:pt x="7873" y="2745"/>
                  </a:cubicBezTo>
                  <a:close/>
                  <a:moveTo>
                    <a:pt x="4137" y="1"/>
                  </a:moveTo>
                  <a:cubicBezTo>
                    <a:pt x="4073" y="1"/>
                    <a:pt x="4007" y="6"/>
                    <a:pt x="3942" y="18"/>
                  </a:cubicBezTo>
                  <a:cubicBezTo>
                    <a:pt x="3346" y="125"/>
                    <a:pt x="2954" y="708"/>
                    <a:pt x="3073" y="1304"/>
                  </a:cubicBezTo>
                  <a:cubicBezTo>
                    <a:pt x="3108" y="1482"/>
                    <a:pt x="3180" y="1649"/>
                    <a:pt x="3287" y="1780"/>
                  </a:cubicBezTo>
                  <a:lnTo>
                    <a:pt x="2513" y="1935"/>
                  </a:lnTo>
                  <a:cubicBezTo>
                    <a:pt x="2203" y="1994"/>
                    <a:pt x="1989" y="2304"/>
                    <a:pt x="2049" y="2613"/>
                  </a:cubicBezTo>
                  <a:lnTo>
                    <a:pt x="2096" y="2899"/>
                  </a:lnTo>
                  <a:lnTo>
                    <a:pt x="810" y="3125"/>
                  </a:lnTo>
                  <a:cubicBezTo>
                    <a:pt x="322" y="3220"/>
                    <a:pt x="1" y="3685"/>
                    <a:pt x="96" y="4173"/>
                  </a:cubicBezTo>
                  <a:lnTo>
                    <a:pt x="1668" y="12793"/>
                  </a:lnTo>
                  <a:cubicBezTo>
                    <a:pt x="1742" y="13229"/>
                    <a:pt x="2130" y="13533"/>
                    <a:pt x="2552" y="13533"/>
                  </a:cubicBezTo>
                  <a:cubicBezTo>
                    <a:pt x="2602" y="13533"/>
                    <a:pt x="2653" y="13528"/>
                    <a:pt x="2704" y="13519"/>
                  </a:cubicBezTo>
                  <a:lnTo>
                    <a:pt x="10050" y="12174"/>
                  </a:lnTo>
                  <a:cubicBezTo>
                    <a:pt x="10538" y="12079"/>
                    <a:pt x="10859" y="11614"/>
                    <a:pt x="10764" y="11138"/>
                  </a:cubicBezTo>
                  <a:lnTo>
                    <a:pt x="9192" y="2506"/>
                  </a:lnTo>
                  <a:cubicBezTo>
                    <a:pt x="9107" y="2070"/>
                    <a:pt x="8727" y="1767"/>
                    <a:pt x="8299" y="1767"/>
                  </a:cubicBezTo>
                  <a:cubicBezTo>
                    <a:pt x="8248" y="1767"/>
                    <a:pt x="8197" y="1771"/>
                    <a:pt x="8145" y="1780"/>
                  </a:cubicBezTo>
                  <a:lnTo>
                    <a:pt x="6859" y="2018"/>
                  </a:lnTo>
                  <a:lnTo>
                    <a:pt x="6811" y="1744"/>
                  </a:lnTo>
                  <a:cubicBezTo>
                    <a:pt x="6758" y="1459"/>
                    <a:pt x="6509" y="1258"/>
                    <a:pt x="6237" y="1258"/>
                  </a:cubicBezTo>
                  <a:cubicBezTo>
                    <a:pt x="6202" y="1258"/>
                    <a:pt x="6167" y="1261"/>
                    <a:pt x="6133" y="1268"/>
                  </a:cubicBezTo>
                  <a:lnTo>
                    <a:pt x="5180" y="1435"/>
                  </a:lnTo>
                  <a:cubicBezTo>
                    <a:pt x="5240" y="1268"/>
                    <a:pt x="5251" y="1089"/>
                    <a:pt x="5216" y="923"/>
                  </a:cubicBezTo>
                  <a:cubicBezTo>
                    <a:pt x="5131" y="381"/>
                    <a:pt x="4667" y="1"/>
                    <a:pt x="413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 name="Google Shape;99;p2"/>
            <p:cNvSpPr/>
            <p:nvPr/>
          </p:nvSpPr>
          <p:spPr>
            <a:xfrm>
              <a:off x="5919475" y="3425875"/>
              <a:ext cx="46550" cy="38625"/>
            </a:xfrm>
            <a:custGeom>
              <a:avLst/>
              <a:gdLst/>
              <a:ahLst/>
              <a:cxnLst/>
              <a:rect l="l" t="t" r="r" b="b"/>
              <a:pathLst>
                <a:path w="1862" h="1545" extrusionOk="0">
                  <a:moveTo>
                    <a:pt x="1002" y="0"/>
                  </a:moveTo>
                  <a:cubicBezTo>
                    <a:pt x="959" y="0"/>
                    <a:pt x="914" y="4"/>
                    <a:pt x="870" y="11"/>
                  </a:cubicBezTo>
                  <a:cubicBezTo>
                    <a:pt x="191" y="130"/>
                    <a:pt x="1" y="1011"/>
                    <a:pt x="572" y="1404"/>
                  </a:cubicBezTo>
                  <a:cubicBezTo>
                    <a:pt x="710" y="1501"/>
                    <a:pt x="861" y="1545"/>
                    <a:pt x="1007" y="1545"/>
                  </a:cubicBezTo>
                  <a:cubicBezTo>
                    <a:pt x="1453" y="1545"/>
                    <a:pt x="1861" y="1142"/>
                    <a:pt x="1763" y="630"/>
                  </a:cubicBezTo>
                  <a:cubicBezTo>
                    <a:pt x="1699" y="258"/>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 name="Google Shape;100;p2"/>
            <p:cNvSpPr/>
            <p:nvPr/>
          </p:nvSpPr>
          <p:spPr>
            <a:xfrm>
              <a:off x="5972000" y="3414175"/>
              <a:ext cx="97325" cy="34050"/>
            </a:xfrm>
            <a:custGeom>
              <a:avLst/>
              <a:gdLst/>
              <a:ahLst/>
              <a:cxnLst/>
              <a:rect l="l" t="t" r="r" b="b"/>
              <a:pathLst>
                <a:path w="3893" h="1362" extrusionOk="0">
                  <a:moveTo>
                    <a:pt x="3284" y="0"/>
                  </a:moveTo>
                  <a:cubicBezTo>
                    <a:pt x="3246" y="0"/>
                    <a:pt x="3205" y="5"/>
                    <a:pt x="3162" y="15"/>
                  </a:cubicBezTo>
                  <a:lnTo>
                    <a:pt x="3150" y="15"/>
                  </a:lnTo>
                  <a:lnTo>
                    <a:pt x="567" y="491"/>
                  </a:lnTo>
                  <a:cubicBezTo>
                    <a:pt x="0" y="569"/>
                    <a:pt x="107" y="1361"/>
                    <a:pt x="607" y="1361"/>
                  </a:cubicBezTo>
                  <a:cubicBezTo>
                    <a:pt x="643" y="1361"/>
                    <a:pt x="681" y="1357"/>
                    <a:pt x="721" y="1349"/>
                  </a:cubicBezTo>
                  <a:lnTo>
                    <a:pt x="3317" y="872"/>
                  </a:lnTo>
                  <a:cubicBezTo>
                    <a:pt x="3892" y="817"/>
                    <a:pt x="3789" y="0"/>
                    <a:pt x="328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 name="Google Shape;101;p2"/>
            <p:cNvSpPr/>
            <p:nvPr/>
          </p:nvSpPr>
          <p:spPr>
            <a:xfrm>
              <a:off x="5929300" y="3479650"/>
              <a:ext cx="46550" cy="38725"/>
            </a:xfrm>
            <a:custGeom>
              <a:avLst/>
              <a:gdLst/>
              <a:ahLst/>
              <a:cxnLst/>
              <a:rect l="l" t="t" r="r" b="b"/>
              <a:pathLst>
                <a:path w="1862" h="1549" extrusionOk="0">
                  <a:moveTo>
                    <a:pt x="1015" y="1"/>
                  </a:moveTo>
                  <a:cubicBezTo>
                    <a:pt x="967" y="1"/>
                    <a:pt x="919" y="6"/>
                    <a:pt x="870" y="15"/>
                  </a:cubicBezTo>
                  <a:cubicBezTo>
                    <a:pt x="191" y="134"/>
                    <a:pt x="1" y="1015"/>
                    <a:pt x="560" y="1408"/>
                  </a:cubicBezTo>
                  <a:cubicBezTo>
                    <a:pt x="701" y="1505"/>
                    <a:pt x="854" y="1549"/>
                    <a:pt x="1002" y="1549"/>
                  </a:cubicBezTo>
                  <a:cubicBezTo>
                    <a:pt x="1453" y="1549"/>
                    <a:pt x="1861" y="1146"/>
                    <a:pt x="1763" y="635"/>
                  </a:cubicBezTo>
                  <a:cubicBezTo>
                    <a:pt x="1700" y="267"/>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 name="Google Shape;102;p2"/>
            <p:cNvSpPr/>
            <p:nvPr/>
          </p:nvSpPr>
          <p:spPr>
            <a:xfrm>
              <a:off x="5983175" y="3468350"/>
              <a:ext cx="94000" cy="33750"/>
            </a:xfrm>
            <a:custGeom>
              <a:avLst/>
              <a:gdLst/>
              <a:ahLst/>
              <a:cxnLst/>
              <a:rect l="l" t="t" r="r" b="b"/>
              <a:pathLst>
                <a:path w="3760" h="1350" extrusionOk="0">
                  <a:moveTo>
                    <a:pt x="3144" y="1"/>
                  </a:moveTo>
                  <a:cubicBezTo>
                    <a:pt x="3128" y="1"/>
                    <a:pt x="3112" y="2"/>
                    <a:pt x="3096" y="3"/>
                  </a:cubicBezTo>
                  <a:lnTo>
                    <a:pt x="501" y="467"/>
                  </a:lnTo>
                  <a:cubicBezTo>
                    <a:pt x="0" y="619"/>
                    <a:pt x="125" y="1350"/>
                    <a:pt x="631" y="1350"/>
                  </a:cubicBezTo>
                  <a:cubicBezTo>
                    <a:pt x="643" y="1350"/>
                    <a:pt x="655" y="1349"/>
                    <a:pt x="667" y="1348"/>
                  </a:cubicBezTo>
                  <a:lnTo>
                    <a:pt x="3263" y="872"/>
                  </a:lnTo>
                  <a:cubicBezTo>
                    <a:pt x="3759" y="722"/>
                    <a:pt x="3640"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 name="Google Shape;103;p2"/>
            <p:cNvSpPr/>
            <p:nvPr/>
          </p:nvSpPr>
          <p:spPr>
            <a:xfrm>
              <a:off x="5939725" y="3537175"/>
              <a:ext cx="46600" cy="38650"/>
            </a:xfrm>
            <a:custGeom>
              <a:avLst/>
              <a:gdLst/>
              <a:ahLst/>
              <a:cxnLst/>
              <a:rect l="l" t="t" r="r" b="b"/>
              <a:pathLst>
                <a:path w="1864" h="1546" extrusionOk="0">
                  <a:moveTo>
                    <a:pt x="1013" y="1"/>
                  </a:moveTo>
                  <a:cubicBezTo>
                    <a:pt x="970" y="1"/>
                    <a:pt x="926" y="5"/>
                    <a:pt x="881" y="12"/>
                  </a:cubicBezTo>
                  <a:cubicBezTo>
                    <a:pt x="203" y="131"/>
                    <a:pt x="0" y="1012"/>
                    <a:pt x="572" y="1405"/>
                  </a:cubicBezTo>
                  <a:cubicBezTo>
                    <a:pt x="710" y="1502"/>
                    <a:pt x="861" y="1546"/>
                    <a:pt x="1008" y="1546"/>
                  </a:cubicBezTo>
                  <a:cubicBezTo>
                    <a:pt x="1454" y="1546"/>
                    <a:pt x="1864" y="1145"/>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 name="Google Shape;104;p2"/>
            <p:cNvSpPr/>
            <p:nvPr/>
          </p:nvSpPr>
          <p:spPr>
            <a:xfrm>
              <a:off x="5993675" y="3525800"/>
              <a:ext cx="94200" cy="33775"/>
            </a:xfrm>
            <a:custGeom>
              <a:avLst/>
              <a:gdLst/>
              <a:ahLst/>
              <a:cxnLst/>
              <a:rect l="l" t="t" r="r" b="b"/>
              <a:pathLst>
                <a:path w="3768" h="1351" extrusionOk="0">
                  <a:moveTo>
                    <a:pt x="3152" y="1"/>
                  </a:moveTo>
                  <a:cubicBezTo>
                    <a:pt x="3136" y="1"/>
                    <a:pt x="3121" y="2"/>
                    <a:pt x="3105" y="3"/>
                  </a:cubicBezTo>
                  <a:lnTo>
                    <a:pt x="509" y="479"/>
                  </a:lnTo>
                  <a:cubicBezTo>
                    <a:pt x="1" y="618"/>
                    <a:pt x="109" y="1350"/>
                    <a:pt x="616" y="1350"/>
                  </a:cubicBezTo>
                  <a:cubicBezTo>
                    <a:pt x="632" y="1350"/>
                    <a:pt x="648" y="1350"/>
                    <a:pt x="664" y="1348"/>
                  </a:cubicBezTo>
                  <a:lnTo>
                    <a:pt x="3260" y="872"/>
                  </a:lnTo>
                  <a:cubicBezTo>
                    <a:pt x="3768" y="733"/>
                    <a:pt x="3648" y="1"/>
                    <a:pt x="315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 name="Google Shape;105;p2"/>
            <p:cNvSpPr/>
            <p:nvPr/>
          </p:nvSpPr>
          <p:spPr>
            <a:xfrm>
              <a:off x="5895375" y="3776850"/>
              <a:ext cx="193200" cy="173725"/>
            </a:xfrm>
            <a:custGeom>
              <a:avLst/>
              <a:gdLst/>
              <a:ahLst/>
              <a:cxnLst/>
              <a:rect l="l" t="t" r="r" b="b"/>
              <a:pathLst>
                <a:path w="7728" h="6949" extrusionOk="0">
                  <a:moveTo>
                    <a:pt x="3940" y="0"/>
                  </a:moveTo>
                  <a:cubicBezTo>
                    <a:pt x="2906" y="0"/>
                    <a:pt x="1888" y="466"/>
                    <a:pt x="1215" y="1331"/>
                  </a:cubicBezTo>
                  <a:lnTo>
                    <a:pt x="6953" y="4963"/>
                  </a:lnTo>
                  <a:cubicBezTo>
                    <a:pt x="7727" y="3391"/>
                    <a:pt x="7239" y="1474"/>
                    <a:pt x="5775" y="534"/>
                  </a:cubicBezTo>
                  <a:cubicBezTo>
                    <a:pt x="5207" y="173"/>
                    <a:pt x="4570" y="0"/>
                    <a:pt x="3940" y="0"/>
                  </a:cubicBezTo>
                  <a:close/>
                  <a:moveTo>
                    <a:pt x="810" y="1974"/>
                  </a:moveTo>
                  <a:lnTo>
                    <a:pt x="810" y="1974"/>
                  </a:lnTo>
                  <a:cubicBezTo>
                    <a:pt x="0" y="3546"/>
                    <a:pt x="524" y="5475"/>
                    <a:pt x="2012" y="6415"/>
                  </a:cubicBezTo>
                  <a:cubicBezTo>
                    <a:pt x="2579" y="6775"/>
                    <a:pt x="3213" y="6948"/>
                    <a:pt x="3839" y="6948"/>
                  </a:cubicBezTo>
                  <a:cubicBezTo>
                    <a:pt x="4870" y="6948"/>
                    <a:pt x="5882" y="6480"/>
                    <a:pt x="6549" y="5606"/>
                  </a:cubicBezTo>
                  <a:lnTo>
                    <a:pt x="810" y="1974"/>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 name="Google Shape;106;p2"/>
            <p:cNvSpPr/>
            <p:nvPr/>
          </p:nvSpPr>
          <p:spPr>
            <a:xfrm>
              <a:off x="6258800" y="3403225"/>
              <a:ext cx="152125" cy="140800"/>
            </a:xfrm>
            <a:custGeom>
              <a:avLst/>
              <a:gdLst/>
              <a:ahLst/>
              <a:cxnLst/>
              <a:rect l="l" t="t" r="r" b="b"/>
              <a:pathLst>
                <a:path w="6085" h="5632" extrusionOk="0">
                  <a:moveTo>
                    <a:pt x="3608" y="1"/>
                  </a:moveTo>
                  <a:lnTo>
                    <a:pt x="1215" y="1632"/>
                  </a:lnTo>
                  <a:cubicBezTo>
                    <a:pt x="251" y="2275"/>
                    <a:pt x="1" y="3584"/>
                    <a:pt x="667" y="4549"/>
                  </a:cubicBezTo>
                  <a:lnTo>
                    <a:pt x="775" y="4715"/>
                  </a:lnTo>
                  <a:cubicBezTo>
                    <a:pt x="1184" y="5311"/>
                    <a:pt x="1849" y="5632"/>
                    <a:pt x="2526" y="5632"/>
                  </a:cubicBezTo>
                  <a:cubicBezTo>
                    <a:pt x="2932" y="5632"/>
                    <a:pt x="3342" y="5516"/>
                    <a:pt x="3704" y="5275"/>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 name="Google Shape;107;p2"/>
            <p:cNvSpPr/>
            <p:nvPr/>
          </p:nvSpPr>
          <p:spPr>
            <a:xfrm>
              <a:off x="6361800" y="3344700"/>
              <a:ext cx="151825" cy="141000"/>
            </a:xfrm>
            <a:custGeom>
              <a:avLst/>
              <a:gdLst/>
              <a:ahLst/>
              <a:cxnLst/>
              <a:rect l="l" t="t" r="r" b="b"/>
              <a:pathLst>
                <a:path w="6073" h="5640" extrusionOk="0">
                  <a:moveTo>
                    <a:pt x="3568" y="0"/>
                  </a:moveTo>
                  <a:cubicBezTo>
                    <a:pt x="3162" y="0"/>
                    <a:pt x="2752" y="118"/>
                    <a:pt x="2393" y="365"/>
                  </a:cubicBezTo>
                  <a:lnTo>
                    <a:pt x="0" y="1996"/>
                  </a:lnTo>
                  <a:lnTo>
                    <a:pt x="2477" y="5640"/>
                  </a:lnTo>
                  <a:lnTo>
                    <a:pt x="4870" y="4008"/>
                  </a:lnTo>
                  <a:cubicBezTo>
                    <a:pt x="5822" y="3354"/>
                    <a:pt x="6072" y="2044"/>
                    <a:pt x="5430" y="1091"/>
                  </a:cubicBezTo>
                  <a:lnTo>
                    <a:pt x="5310" y="925"/>
                  </a:lnTo>
                  <a:cubicBezTo>
                    <a:pt x="4902" y="324"/>
                    <a:pt x="4240" y="0"/>
                    <a:pt x="356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 name="Google Shape;108;p2"/>
            <p:cNvSpPr/>
            <p:nvPr/>
          </p:nvSpPr>
          <p:spPr>
            <a:xfrm>
              <a:off x="6214450" y="3694200"/>
              <a:ext cx="268225" cy="266925"/>
            </a:xfrm>
            <a:custGeom>
              <a:avLst/>
              <a:gdLst/>
              <a:ahLst/>
              <a:cxnLst/>
              <a:rect l="l" t="t" r="r" b="b"/>
              <a:pathLst>
                <a:path w="10729" h="10677" extrusionOk="0">
                  <a:moveTo>
                    <a:pt x="4999" y="0"/>
                  </a:moveTo>
                  <a:cubicBezTo>
                    <a:pt x="4821" y="0"/>
                    <a:pt x="4665" y="135"/>
                    <a:pt x="4644" y="327"/>
                  </a:cubicBezTo>
                  <a:lnTo>
                    <a:pt x="4180" y="3804"/>
                  </a:lnTo>
                  <a:lnTo>
                    <a:pt x="715" y="3340"/>
                  </a:lnTo>
                  <a:cubicBezTo>
                    <a:pt x="699" y="3338"/>
                    <a:pt x="684" y="3337"/>
                    <a:pt x="669" y="3337"/>
                  </a:cubicBezTo>
                  <a:cubicBezTo>
                    <a:pt x="475" y="3337"/>
                    <a:pt x="320" y="3473"/>
                    <a:pt x="286" y="3661"/>
                  </a:cubicBezTo>
                  <a:lnTo>
                    <a:pt x="36" y="5638"/>
                  </a:lnTo>
                  <a:cubicBezTo>
                    <a:pt x="1" y="5840"/>
                    <a:pt x="144" y="6030"/>
                    <a:pt x="358" y="6054"/>
                  </a:cubicBezTo>
                  <a:lnTo>
                    <a:pt x="346" y="6054"/>
                  </a:lnTo>
                  <a:lnTo>
                    <a:pt x="3823" y="6519"/>
                  </a:lnTo>
                  <a:lnTo>
                    <a:pt x="3370" y="9995"/>
                  </a:lnTo>
                  <a:cubicBezTo>
                    <a:pt x="3334" y="10198"/>
                    <a:pt x="3477" y="10388"/>
                    <a:pt x="3692" y="10412"/>
                  </a:cubicBezTo>
                  <a:lnTo>
                    <a:pt x="5656" y="10674"/>
                  </a:lnTo>
                  <a:cubicBezTo>
                    <a:pt x="5671" y="10676"/>
                    <a:pt x="5686" y="10676"/>
                    <a:pt x="5700" y="10676"/>
                  </a:cubicBezTo>
                  <a:cubicBezTo>
                    <a:pt x="5886" y="10676"/>
                    <a:pt x="6051" y="10540"/>
                    <a:pt x="6073" y="10352"/>
                  </a:cubicBezTo>
                  <a:lnTo>
                    <a:pt x="6537" y="6876"/>
                  </a:lnTo>
                  <a:lnTo>
                    <a:pt x="10014" y="7328"/>
                  </a:lnTo>
                  <a:cubicBezTo>
                    <a:pt x="10035" y="7332"/>
                    <a:pt x="10055" y="7334"/>
                    <a:pt x="10076" y="7334"/>
                  </a:cubicBezTo>
                  <a:cubicBezTo>
                    <a:pt x="10254" y="7334"/>
                    <a:pt x="10409" y="7199"/>
                    <a:pt x="10431" y="7007"/>
                  </a:cubicBezTo>
                  <a:lnTo>
                    <a:pt x="10693" y="5042"/>
                  </a:lnTo>
                  <a:cubicBezTo>
                    <a:pt x="10728" y="4840"/>
                    <a:pt x="10573" y="4649"/>
                    <a:pt x="10371" y="4625"/>
                  </a:cubicBezTo>
                  <a:lnTo>
                    <a:pt x="6894" y="4161"/>
                  </a:lnTo>
                  <a:lnTo>
                    <a:pt x="7359" y="685"/>
                  </a:lnTo>
                  <a:cubicBezTo>
                    <a:pt x="7383" y="482"/>
                    <a:pt x="7240" y="292"/>
                    <a:pt x="7037" y="268"/>
                  </a:cubicBezTo>
                  <a:lnTo>
                    <a:pt x="5061" y="6"/>
                  </a:lnTo>
                  <a:cubicBezTo>
                    <a:pt x="5040" y="2"/>
                    <a:pt x="5019" y="0"/>
                    <a:pt x="499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 name="Google Shape;109;p2"/>
            <p:cNvSpPr/>
            <p:nvPr/>
          </p:nvSpPr>
          <p:spPr>
            <a:xfrm>
              <a:off x="5871550" y="4098125"/>
              <a:ext cx="271200" cy="338025"/>
            </a:xfrm>
            <a:custGeom>
              <a:avLst/>
              <a:gdLst/>
              <a:ahLst/>
              <a:cxnLst/>
              <a:rect l="l" t="t" r="r" b="b"/>
              <a:pathLst>
                <a:path w="10848" h="13521" extrusionOk="0">
                  <a:moveTo>
                    <a:pt x="4147" y="435"/>
                  </a:moveTo>
                  <a:cubicBezTo>
                    <a:pt x="4435" y="435"/>
                    <a:pt x="4718" y="608"/>
                    <a:pt x="4775" y="994"/>
                  </a:cubicBezTo>
                  <a:cubicBezTo>
                    <a:pt x="4799" y="1184"/>
                    <a:pt x="4751" y="1387"/>
                    <a:pt x="4620" y="1542"/>
                  </a:cubicBezTo>
                  <a:lnTo>
                    <a:pt x="3835" y="1684"/>
                  </a:lnTo>
                  <a:cubicBezTo>
                    <a:pt x="3656" y="1589"/>
                    <a:pt x="3537" y="1434"/>
                    <a:pt x="3501" y="1244"/>
                  </a:cubicBezTo>
                  <a:lnTo>
                    <a:pt x="3501" y="1232"/>
                  </a:lnTo>
                  <a:cubicBezTo>
                    <a:pt x="3386" y="732"/>
                    <a:pt x="3770" y="435"/>
                    <a:pt x="4147" y="435"/>
                  </a:cubicBezTo>
                  <a:close/>
                  <a:moveTo>
                    <a:pt x="7856" y="2746"/>
                  </a:moveTo>
                  <a:cubicBezTo>
                    <a:pt x="8113" y="2746"/>
                    <a:pt x="8341" y="2934"/>
                    <a:pt x="8383" y="3196"/>
                  </a:cubicBezTo>
                  <a:lnTo>
                    <a:pt x="9776" y="10757"/>
                  </a:lnTo>
                  <a:cubicBezTo>
                    <a:pt x="9823" y="11066"/>
                    <a:pt x="9633" y="11340"/>
                    <a:pt x="9323" y="11400"/>
                  </a:cubicBezTo>
                  <a:lnTo>
                    <a:pt x="3061" y="12543"/>
                  </a:lnTo>
                  <a:cubicBezTo>
                    <a:pt x="3030" y="12548"/>
                    <a:pt x="2999" y="12550"/>
                    <a:pt x="2969" y="12550"/>
                  </a:cubicBezTo>
                  <a:cubicBezTo>
                    <a:pt x="2707" y="12550"/>
                    <a:pt x="2472" y="12369"/>
                    <a:pt x="2430" y="12102"/>
                  </a:cubicBezTo>
                  <a:lnTo>
                    <a:pt x="1048" y="4530"/>
                  </a:lnTo>
                  <a:cubicBezTo>
                    <a:pt x="989" y="4232"/>
                    <a:pt x="1191" y="3947"/>
                    <a:pt x="1489" y="3899"/>
                  </a:cubicBezTo>
                  <a:lnTo>
                    <a:pt x="2239" y="3768"/>
                  </a:lnTo>
                  <a:cubicBezTo>
                    <a:pt x="2271" y="3968"/>
                    <a:pt x="2451" y="4121"/>
                    <a:pt x="2657" y="4121"/>
                  </a:cubicBezTo>
                  <a:cubicBezTo>
                    <a:pt x="2684" y="4121"/>
                    <a:pt x="2712" y="4119"/>
                    <a:pt x="2739" y="4113"/>
                  </a:cubicBezTo>
                  <a:lnTo>
                    <a:pt x="6656" y="3399"/>
                  </a:lnTo>
                  <a:cubicBezTo>
                    <a:pt x="6894" y="3351"/>
                    <a:pt x="7049" y="3125"/>
                    <a:pt x="7002" y="2887"/>
                  </a:cubicBezTo>
                  <a:lnTo>
                    <a:pt x="7752" y="2756"/>
                  </a:lnTo>
                  <a:cubicBezTo>
                    <a:pt x="7787" y="2749"/>
                    <a:pt x="7822" y="2746"/>
                    <a:pt x="7856" y="2746"/>
                  </a:cubicBezTo>
                  <a:close/>
                  <a:moveTo>
                    <a:pt x="4125" y="0"/>
                  </a:moveTo>
                  <a:cubicBezTo>
                    <a:pt x="4061" y="0"/>
                    <a:pt x="3996" y="6"/>
                    <a:pt x="3930" y="18"/>
                  </a:cubicBezTo>
                  <a:cubicBezTo>
                    <a:pt x="3334" y="125"/>
                    <a:pt x="2942" y="708"/>
                    <a:pt x="3061" y="1303"/>
                  </a:cubicBezTo>
                  <a:cubicBezTo>
                    <a:pt x="3096" y="1482"/>
                    <a:pt x="3168" y="1637"/>
                    <a:pt x="3275" y="1780"/>
                  </a:cubicBezTo>
                  <a:lnTo>
                    <a:pt x="2501" y="1923"/>
                  </a:lnTo>
                  <a:cubicBezTo>
                    <a:pt x="2191" y="1982"/>
                    <a:pt x="1977" y="2292"/>
                    <a:pt x="2037" y="2601"/>
                  </a:cubicBezTo>
                  <a:lnTo>
                    <a:pt x="2084" y="2887"/>
                  </a:lnTo>
                  <a:lnTo>
                    <a:pt x="798" y="3125"/>
                  </a:lnTo>
                  <a:cubicBezTo>
                    <a:pt x="310" y="3208"/>
                    <a:pt x="1" y="3673"/>
                    <a:pt x="84" y="4161"/>
                  </a:cubicBezTo>
                  <a:lnTo>
                    <a:pt x="1656" y="12793"/>
                  </a:lnTo>
                  <a:cubicBezTo>
                    <a:pt x="1730" y="13218"/>
                    <a:pt x="2118" y="13520"/>
                    <a:pt x="2540" y="13520"/>
                  </a:cubicBezTo>
                  <a:cubicBezTo>
                    <a:pt x="2590" y="13520"/>
                    <a:pt x="2641" y="13516"/>
                    <a:pt x="2692" y="13507"/>
                  </a:cubicBezTo>
                  <a:lnTo>
                    <a:pt x="10038" y="12162"/>
                  </a:lnTo>
                  <a:cubicBezTo>
                    <a:pt x="10526" y="12079"/>
                    <a:pt x="10847" y="11602"/>
                    <a:pt x="10752" y="11126"/>
                  </a:cubicBezTo>
                  <a:lnTo>
                    <a:pt x="9180" y="2494"/>
                  </a:lnTo>
                  <a:cubicBezTo>
                    <a:pt x="9096" y="2064"/>
                    <a:pt x="8726" y="1763"/>
                    <a:pt x="8305" y="1763"/>
                  </a:cubicBezTo>
                  <a:cubicBezTo>
                    <a:pt x="8248" y="1763"/>
                    <a:pt x="8191" y="1768"/>
                    <a:pt x="8133" y="1780"/>
                  </a:cubicBezTo>
                  <a:lnTo>
                    <a:pt x="6847" y="2018"/>
                  </a:lnTo>
                  <a:lnTo>
                    <a:pt x="6799" y="1732"/>
                  </a:lnTo>
                  <a:cubicBezTo>
                    <a:pt x="6745" y="1451"/>
                    <a:pt x="6496" y="1249"/>
                    <a:pt x="6210" y="1249"/>
                  </a:cubicBezTo>
                  <a:cubicBezTo>
                    <a:pt x="6181" y="1249"/>
                    <a:pt x="6151" y="1251"/>
                    <a:pt x="6121" y="1256"/>
                  </a:cubicBezTo>
                  <a:lnTo>
                    <a:pt x="5168" y="1434"/>
                  </a:lnTo>
                  <a:cubicBezTo>
                    <a:pt x="5228" y="1268"/>
                    <a:pt x="5239" y="1089"/>
                    <a:pt x="5204" y="910"/>
                  </a:cubicBezTo>
                  <a:cubicBezTo>
                    <a:pt x="5119" y="380"/>
                    <a:pt x="4655" y="0"/>
                    <a:pt x="412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 name="Google Shape;110;p2"/>
            <p:cNvSpPr/>
            <p:nvPr/>
          </p:nvSpPr>
          <p:spPr>
            <a:xfrm>
              <a:off x="5919475" y="4220000"/>
              <a:ext cx="46550" cy="38650"/>
            </a:xfrm>
            <a:custGeom>
              <a:avLst/>
              <a:gdLst/>
              <a:ahLst/>
              <a:cxnLst/>
              <a:rect l="l" t="t" r="r" b="b"/>
              <a:pathLst>
                <a:path w="1862" h="1546" extrusionOk="0">
                  <a:moveTo>
                    <a:pt x="1002" y="1"/>
                  </a:moveTo>
                  <a:cubicBezTo>
                    <a:pt x="959" y="1"/>
                    <a:pt x="914" y="5"/>
                    <a:pt x="870" y="12"/>
                  </a:cubicBezTo>
                  <a:cubicBezTo>
                    <a:pt x="191" y="131"/>
                    <a:pt x="1" y="1012"/>
                    <a:pt x="572" y="1405"/>
                  </a:cubicBezTo>
                  <a:cubicBezTo>
                    <a:pt x="710" y="1502"/>
                    <a:pt x="861" y="1545"/>
                    <a:pt x="1007"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 name="Google Shape;111;p2"/>
            <p:cNvSpPr/>
            <p:nvPr/>
          </p:nvSpPr>
          <p:spPr>
            <a:xfrm>
              <a:off x="5972425" y="4208650"/>
              <a:ext cx="96400" cy="33625"/>
            </a:xfrm>
            <a:custGeom>
              <a:avLst/>
              <a:gdLst/>
              <a:ahLst/>
              <a:cxnLst/>
              <a:rect l="l" t="t" r="r" b="b"/>
              <a:pathLst>
                <a:path w="3856" h="1345" extrusionOk="0">
                  <a:moveTo>
                    <a:pt x="3259" y="1"/>
                  </a:moveTo>
                  <a:cubicBezTo>
                    <a:pt x="3223" y="1"/>
                    <a:pt x="3185" y="5"/>
                    <a:pt x="3145" y="14"/>
                  </a:cubicBezTo>
                  <a:lnTo>
                    <a:pt x="3133" y="14"/>
                  </a:lnTo>
                  <a:lnTo>
                    <a:pt x="550" y="478"/>
                  </a:lnTo>
                  <a:cubicBezTo>
                    <a:pt x="0" y="579"/>
                    <a:pt x="116" y="1345"/>
                    <a:pt x="608" y="1345"/>
                  </a:cubicBezTo>
                  <a:cubicBezTo>
                    <a:pt x="639" y="1345"/>
                    <a:pt x="671" y="1342"/>
                    <a:pt x="704" y="1335"/>
                  </a:cubicBezTo>
                  <a:lnTo>
                    <a:pt x="3300" y="871"/>
                  </a:lnTo>
                  <a:cubicBezTo>
                    <a:pt x="3855" y="793"/>
                    <a:pt x="3758" y="1"/>
                    <a:pt x="325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 name="Google Shape;112;p2"/>
            <p:cNvSpPr/>
            <p:nvPr/>
          </p:nvSpPr>
          <p:spPr>
            <a:xfrm>
              <a:off x="5929300" y="4273875"/>
              <a:ext cx="46550" cy="38650"/>
            </a:xfrm>
            <a:custGeom>
              <a:avLst/>
              <a:gdLst/>
              <a:ahLst/>
              <a:cxnLst/>
              <a:rect l="l" t="t" r="r" b="b"/>
              <a:pathLst>
                <a:path w="1862" h="1546" extrusionOk="0">
                  <a:moveTo>
                    <a:pt x="1002" y="1"/>
                  </a:moveTo>
                  <a:cubicBezTo>
                    <a:pt x="959" y="1"/>
                    <a:pt x="914" y="5"/>
                    <a:pt x="870" y="12"/>
                  </a:cubicBezTo>
                  <a:cubicBezTo>
                    <a:pt x="191" y="131"/>
                    <a:pt x="1" y="1012"/>
                    <a:pt x="560" y="1405"/>
                  </a:cubicBezTo>
                  <a:cubicBezTo>
                    <a:pt x="701" y="1502"/>
                    <a:pt x="854" y="1546"/>
                    <a:pt x="1002" y="1546"/>
                  </a:cubicBezTo>
                  <a:cubicBezTo>
                    <a:pt x="1453" y="1546"/>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 name="Google Shape;113;p2"/>
            <p:cNvSpPr/>
            <p:nvPr/>
          </p:nvSpPr>
          <p:spPr>
            <a:xfrm>
              <a:off x="5983175" y="4262500"/>
              <a:ext cx="94000" cy="33750"/>
            </a:xfrm>
            <a:custGeom>
              <a:avLst/>
              <a:gdLst/>
              <a:ahLst/>
              <a:cxnLst/>
              <a:rect l="l" t="t" r="r" b="b"/>
              <a:pathLst>
                <a:path w="3760" h="1350" extrusionOk="0">
                  <a:moveTo>
                    <a:pt x="3144" y="1"/>
                  </a:moveTo>
                  <a:cubicBezTo>
                    <a:pt x="3128" y="1"/>
                    <a:pt x="3112" y="1"/>
                    <a:pt x="3096" y="3"/>
                  </a:cubicBezTo>
                  <a:lnTo>
                    <a:pt x="501" y="467"/>
                  </a:lnTo>
                  <a:cubicBezTo>
                    <a:pt x="0" y="618"/>
                    <a:pt x="125" y="1349"/>
                    <a:pt x="631" y="1349"/>
                  </a:cubicBezTo>
                  <a:cubicBezTo>
                    <a:pt x="643" y="1349"/>
                    <a:pt x="655" y="1349"/>
                    <a:pt x="667" y="1348"/>
                  </a:cubicBezTo>
                  <a:lnTo>
                    <a:pt x="3263" y="872"/>
                  </a:lnTo>
                  <a:cubicBezTo>
                    <a:pt x="3759" y="722"/>
                    <a:pt x="3640"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 name="Google Shape;114;p2"/>
            <p:cNvSpPr/>
            <p:nvPr/>
          </p:nvSpPr>
          <p:spPr>
            <a:xfrm>
              <a:off x="5939725" y="4331350"/>
              <a:ext cx="46600" cy="38925"/>
            </a:xfrm>
            <a:custGeom>
              <a:avLst/>
              <a:gdLst/>
              <a:ahLst/>
              <a:cxnLst/>
              <a:rect l="l" t="t" r="r" b="b"/>
              <a:pathLst>
                <a:path w="1864" h="1557" extrusionOk="0">
                  <a:moveTo>
                    <a:pt x="1009" y="0"/>
                  </a:moveTo>
                  <a:cubicBezTo>
                    <a:pt x="967" y="0"/>
                    <a:pt x="924" y="4"/>
                    <a:pt x="881" y="11"/>
                  </a:cubicBezTo>
                  <a:cubicBezTo>
                    <a:pt x="203" y="130"/>
                    <a:pt x="0" y="1011"/>
                    <a:pt x="572" y="1416"/>
                  </a:cubicBezTo>
                  <a:cubicBezTo>
                    <a:pt x="710" y="1513"/>
                    <a:pt x="860" y="1556"/>
                    <a:pt x="1007" y="1556"/>
                  </a:cubicBezTo>
                  <a:cubicBezTo>
                    <a:pt x="1454" y="1556"/>
                    <a:pt x="1864" y="1153"/>
                    <a:pt x="1774" y="642"/>
                  </a:cubicBezTo>
                  <a:cubicBezTo>
                    <a:pt x="1700" y="268"/>
                    <a:pt x="1376" y="0"/>
                    <a:pt x="100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 name="Google Shape;115;p2"/>
            <p:cNvSpPr/>
            <p:nvPr/>
          </p:nvSpPr>
          <p:spPr>
            <a:xfrm>
              <a:off x="5993275" y="4319925"/>
              <a:ext cx="94825" cy="33850"/>
            </a:xfrm>
            <a:custGeom>
              <a:avLst/>
              <a:gdLst/>
              <a:ahLst/>
              <a:cxnLst/>
              <a:rect l="l" t="t" r="r" b="b"/>
              <a:pathLst>
                <a:path w="3793" h="1354" extrusionOk="0">
                  <a:moveTo>
                    <a:pt x="3178" y="1"/>
                  </a:moveTo>
                  <a:cubicBezTo>
                    <a:pt x="3160" y="1"/>
                    <a:pt x="3140" y="2"/>
                    <a:pt x="3121" y="4"/>
                  </a:cubicBezTo>
                  <a:lnTo>
                    <a:pt x="525" y="480"/>
                  </a:lnTo>
                  <a:cubicBezTo>
                    <a:pt x="1" y="605"/>
                    <a:pt x="121" y="1354"/>
                    <a:pt x="613" y="1354"/>
                  </a:cubicBezTo>
                  <a:cubicBezTo>
                    <a:pt x="635" y="1354"/>
                    <a:pt x="657" y="1352"/>
                    <a:pt x="680" y="1349"/>
                  </a:cubicBezTo>
                  <a:lnTo>
                    <a:pt x="3276" y="885"/>
                  </a:lnTo>
                  <a:cubicBezTo>
                    <a:pt x="3792" y="747"/>
                    <a:pt x="3678" y="1"/>
                    <a:pt x="317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 name="Google Shape;116;p2"/>
            <p:cNvSpPr/>
            <p:nvPr/>
          </p:nvSpPr>
          <p:spPr>
            <a:xfrm>
              <a:off x="5895375" y="4570625"/>
              <a:ext cx="194100" cy="174100"/>
            </a:xfrm>
            <a:custGeom>
              <a:avLst/>
              <a:gdLst/>
              <a:ahLst/>
              <a:cxnLst/>
              <a:rect l="l" t="t" r="r" b="b"/>
              <a:pathLst>
                <a:path w="7764" h="6964" extrusionOk="0">
                  <a:moveTo>
                    <a:pt x="3934" y="1"/>
                  </a:moveTo>
                  <a:cubicBezTo>
                    <a:pt x="2900" y="1"/>
                    <a:pt x="1883" y="470"/>
                    <a:pt x="1215" y="1346"/>
                  </a:cubicBezTo>
                  <a:lnTo>
                    <a:pt x="6953" y="4978"/>
                  </a:lnTo>
                  <a:cubicBezTo>
                    <a:pt x="7763" y="3406"/>
                    <a:pt x="7251" y="1465"/>
                    <a:pt x="5751" y="525"/>
                  </a:cubicBezTo>
                  <a:cubicBezTo>
                    <a:pt x="5187" y="171"/>
                    <a:pt x="4557" y="1"/>
                    <a:pt x="3934" y="1"/>
                  </a:cubicBezTo>
                  <a:close/>
                  <a:moveTo>
                    <a:pt x="810" y="1989"/>
                  </a:moveTo>
                  <a:lnTo>
                    <a:pt x="810" y="1989"/>
                  </a:lnTo>
                  <a:cubicBezTo>
                    <a:pt x="0" y="3561"/>
                    <a:pt x="524" y="5490"/>
                    <a:pt x="2012" y="6430"/>
                  </a:cubicBezTo>
                  <a:cubicBezTo>
                    <a:pt x="2579" y="6790"/>
                    <a:pt x="3213" y="6963"/>
                    <a:pt x="3839" y="6963"/>
                  </a:cubicBezTo>
                  <a:cubicBezTo>
                    <a:pt x="4870" y="6963"/>
                    <a:pt x="5882" y="6495"/>
                    <a:pt x="6549" y="5621"/>
                  </a:cubicBezTo>
                  <a:lnTo>
                    <a:pt x="810"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 name="Google Shape;117;p2"/>
            <p:cNvSpPr/>
            <p:nvPr/>
          </p:nvSpPr>
          <p:spPr>
            <a:xfrm>
              <a:off x="6259100" y="4197375"/>
              <a:ext cx="151825" cy="141000"/>
            </a:xfrm>
            <a:custGeom>
              <a:avLst/>
              <a:gdLst/>
              <a:ahLst/>
              <a:cxnLst/>
              <a:rect l="l" t="t" r="r" b="b"/>
              <a:pathLst>
                <a:path w="6073" h="5640" extrusionOk="0">
                  <a:moveTo>
                    <a:pt x="3596" y="0"/>
                  </a:moveTo>
                  <a:lnTo>
                    <a:pt x="1203" y="1632"/>
                  </a:lnTo>
                  <a:cubicBezTo>
                    <a:pt x="251" y="2286"/>
                    <a:pt x="1" y="3596"/>
                    <a:pt x="655" y="4560"/>
                  </a:cubicBezTo>
                  <a:lnTo>
                    <a:pt x="763" y="4715"/>
                  </a:lnTo>
                  <a:cubicBezTo>
                    <a:pt x="1171" y="5316"/>
                    <a:pt x="1833" y="5640"/>
                    <a:pt x="2508" y="5640"/>
                  </a:cubicBezTo>
                  <a:cubicBezTo>
                    <a:pt x="2916" y="5640"/>
                    <a:pt x="3328" y="5522"/>
                    <a:pt x="3692" y="5275"/>
                  </a:cubicBezTo>
                  <a:lnTo>
                    <a:pt x="6073"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 name="Google Shape;118;p2"/>
            <p:cNvSpPr/>
            <p:nvPr/>
          </p:nvSpPr>
          <p:spPr>
            <a:xfrm>
              <a:off x="6361800" y="4138825"/>
              <a:ext cx="151825" cy="141025"/>
            </a:xfrm>
            <a:custGeom>
              <a:avLst/>
              <a:gdLst/>
              <a:ahLst/>
              <a:cxnLst/>
              <a:rect l="l" t="t" r="r" b="b"/>
              <a:pathLst>
                <a:path w="6073" h="5641" extrusionOk="0">
                  <a:moveTo>
                    <a:pt x="3568" y="1"/>
                  </a:moveTo>
                  <a:cubicBezTo>
                    <a:pt x="3162" y="1"/>
                    <a:pt x="2752" y="119"/>
                    <a:pt x="2393" y="366"/>
                  </a:cubicBezTo>
                  <a:lnTo>
                    <a:pt x="0" y="1997"/>
                  </a:lnTo>
                  <a:lnTo>
                    <a:pt x="2477" y="5640"/>
                  </a:lnTo>
                  <a:lnTo>
                    <a:pt x="4870" y="4009"/>
                  </a:lnTo>
                  <a:cubicBezTo>
                    <a:pt x="5822" y="3354"/>
                    <a:pt x="6072" y="2045"/>
                    <a:pt x="5430" y="1092"/>
                  </a:cubicBezTo>
                  <a:lnTo>
                    <a:pt x="5310" y="926"/>
                  </a:lnTo>
                  <a:cubicBezTo>
                    <a:pt x="4902" y="325"/>
                    <a:pt x="4240" y="1"/>
                    <a:pt x="356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 name="Google Shape;119;p2"/>
            <p:cNvSpPr/>
            <p:nvPr/>
          </p:nvSpPr>
          <p:spPr>
            <a:xfrm>
              <a:off x="6214450" y="4488350"/>
              <a:ext cx="268225" cy="266925"/>
            </a:xfrm>
            <a:custGeom>
              <a:avLst/>
              <a:gdLst/>
              <a:ahLst/>
              <a:cxnLst/>
              <a:rect l="l" t="t" r="r" b="b"/>
              <a:pathLst>
                <a:path w="10729" h="10677" extrusionOk="0">
                  <a:moveTo>
                    <a:pt x="4999" y="0"/>
                  </a:moveTo>
                  <a:cubicBezTo>
                    <a:pt x="4821" y="0"/>
                    <a:pt x="4665" y="135"/>
                    <a:pt x="4644" y="327"/>
                  </a:cubicBezTo>
                  <a:lnTo>
                    <a:pt x="4180" y="3804"/>
                  </a:lnTo>
                  <a:lnTo>
                    <a:pt x="703" y="3339"/>
                  </a:lnTo>
                  <a:cubicBezTo>
                    <a:pt x="688" y="3338"/>
                    <a:pt x="674" y="3337"/>
                    <a:pt x="659" y="3337"/>
                  </a:cubicBezTo>
                  <a:cubicBezTo>
                    <a:pt x="474" y="3337"/>
                    <a:pt x="309" y="3473"/>
                    <a:pt x="286" y="3661"/>
                  </a:cubicBezTo>
                  <a:lnTo>
                    <a:pt x="25" y="5637"/>
                  </a:lnTo>
                  <a:cubicBezTo>
                    <a:pt x="1" y="5840"/>
                    <a:pt x="144" y="6030"/>
                    <a:pt x="346" y="6054"/>
                  </a:cubicBezTo>
                  <a:lnTo>
                    <a:pt x="3823" y="6518"/>
                  </a:lnTo>
                  <a:lnTo>
                    <a:pt x="3370" y="9995"/>
                  </a:lnTo>
                  <a:cubicBezTo>
                    <a:pt x="3334" y="10197"/>
                    <a:pt x="3477" y="10388"/>
                    <a:pt x="3692" y="10412"/>
                  </a:cubicBezTo>
                  <a:lnTo>
                    <a:pt x="5656" y="10674"/>
                  </a:lnTo>
                  <a:cubicBezTo>
                    <a:pt x="5671" y="10675"/>
                    <a:pt x="5686" y="10676"/>
                    <a:pt x="5700" y="10676"/>
                  </a:cubicBezTo>
                  <a:cubicBezTo>
                    <a:pt x="5886" y="10676"/>
                    <a:pt x="6051" y="10540"/>
                    <a:pt x="6073" y="10352"/>
                  </a:cubicBezTo>
                  <a:lnTo>
                    <a:pt x="6537" y="6876"/>
                  </a:lnTo>
                  <a:lnTo>
                    <a:pt x="10014" y="7328"/>
                  </a:lnTo>
                  <a:cubicBezTo>
                    <a:pt x="10034" y="7331"/>
                    <a:pt x="10053" y="7333"/>
                    <a:pt x="10072" y="7333"/>
                  </a:cubicBezTo>
                  <a:cubicBezTo>
                    <a:pt x="10252" y="7333"/>
                    <a:pt x="10409" y="7189"/>
                    <a:pt x="10431" y="7007"/>
                  </a:cubicBezTo>
                  <a:lnTo>
                    <a:pt x="10693" y="5042"/>
                  </a:lnTo>
                  <a:cubicBezTo>
                    <a:pt x="10728" y="4828"/>
                    <a:pt x="10573" y="4649"/>
                    <a:pt x="10371" y="4613"/>
                  </a:cubicBezTo>
                  <a:lnTo>
                    <a:pt x="6894" y="4161"/>
                  </a:lnTo>
                  <a:lnTo>
                    <a:pt x="7359" y="684"/>
                  </a:lnTo>
                  <a:cubicBezTo>
                    <a:pt x="7383" y="470"/>
                    <a:pt x="7240" y="291"/>
                    <a:pt x="7037" y="256"/>
                  </a:cubicBezTo>
                  <a:lnTo>
                    <a:pt x="5061" y="6"/>
                  </a:lnTo>
                  <a:cubicBezTo>
                    <a:pt x="5040" y="2"/>
                    <a:pt x="5019" y="0"/>
                    <a:pt x="499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 name="Google Shape;120;p2"/>
            <p:cNvSpPr/>
            <p:nvPr/>
          </p:nvSpPr>
          <p:spPr>
            <a:xfrm>
              <a:off x="5077400" y="921825"/>
              <a:ext cx="270900" cy="337450"/>
            </a:xfrm>
            <a:custGeom>
              <a:avLst/>
              <a:gdLst/>
              <a:ahLst/>
              <a:cxnLst/>
              <a:rect l="l" t="t" r="r" b="b"/>
              <a:pathLst>
                <a:path w="10836" h="13498" extrusionOk="0">
                  <a:moveTo>
                    <a:pt x="4145" y="412"/>
                  </a:moveTo>
                  <a:cubicBezTo>
                    <a:pt x="4431" y="412"/>
                    <a:pt x="4712" y="584"/>
                    <a:pt x="4763" y="971"/>
                  </a:cubicBezTo>
                  <a:cubicBezTo>
                    <a:pt x="4799" y="1173"/>
                    <a:pt x="4751" y="1364"/>
                    <a:pt x="4620" y="1518"/>
                  </a:cubicBezTo>
                  <a:lnTo>
                    <a:pt x="3823" y="1661"/>
                  </a:lnTo>
                  <a:cubicBezTo>
                    <a:pt x="3656" y="1566"/>
                    <a:pt x="3537" y="1399"/>
                    <a:pt x="3501" y="1209"/>
                  </a:cubicBezTo>
                  <a:cubicBezTo>
                    <a:pt x="3386" y="709"/>
                    <a:pt x="3770" y="412"/>
                    <a:pt x="4145" y="412"/>
                  </a:cubicBezTo>
                  <a:close/>
                  <a:moveTo>
                    <a:pt x="7831" y="2726"/>
                  </a:moveTo>
                  <a:cubicBezTo>
                    <a:pt x="8094" y="2726"/>
                    <a:pt x="8329" y="2907"/>
                    <a:pt x="8383" y="3185"/>
                  </a:cubicBezTo>
                  <a:lnTo>
                    <a:pt x="9776" y="10746"/>
                  </a:lnTo>
                  <a:cubicBezTo>
                    <a:pt x="9823" y="11043"/>
                    <a:pt x="9621" y="11329"/>
                    <a:pt x="9323" y="11377"/>
                  </a:cubicBezTo>
                  <a:lnTo>
                    <a:pt x="3061" y="12520"/>
                  </a:lnTo>
                  <a:cubicBezTo>
                    <a:pt x="3026" y="12527"/>
                    <a:pt x="2991" y="12530"/>
                    <a:pt x="2956" y="12530"/>
                  </a:cubicBezTo>
                  <a:cubicBezTo>
                    <a:pt x="2699" y="12530"/>
                    <a:pt x="2472" y="12342"/>
                    <a:pt x="2430" y="12079"/>
                  </a:cubicBezTo>
                  <a:lnTo>
                    <a:pt x="1049" y="4507"/>
                  </a:lnTo>
                  <a:cubicBezTo>
                    <a:pt x="989" y="4209"/>
                    <a:pt x="1191" y="3935"/>
                    <a:pt x="1489" y="3876"/>
                  </a:cubicBezTo>
                  <a:lnTo>
                    <a:pt x="2239" y="3745"/>
                  </a:lnTo>
                  <a:cubicBezTo>
                    <a:pt x="2271" y="3954"/>
                    <a:pt x="2449" y="4099"/>
                    <a:pt x="2653" y="4099"/>
                  </a:cubicBezTo>
                  <a:cubicBezTo>
                    <a:pt x="2681" y="4099"/>
                    <a:pt x="2710" y="4096"/>
                    <a:pt x="2739" y="4090"/>
                  </a:cubicBezTo>
                  <a:lnTo>
                    <a:pt x="6656" y="3376"/>
                  </a:lnTo>
                  <a:cubicBezTo>
                    <a:pt x="6883" y="3340"/>
                    <a:pt x="7049" y="3102"/>
                    <a:pt x="7002" y="2876"/>
                  </a:cubicBezTo>
                  <a:lnTo>
                    <a:pt x="7740" y="2733"/>
                  </a:lnTo>
                  <a:cubicBezTo>
                    <a:pt x="7770" y="2728"/>
                    <a:pt x="7801" y="2726"/>
                    <a:pt x="7831" y="2726"/>
                  </a:cubicBezTo>
                  <a:close/>
                  <a:moveTo>
                    <a:pt x="4135" y="1"/>
                  </a:moveTo>
                  <a:cubicBezTo>
                    <a:pt x="4071" y="1"/>
                    <a:pt x="4006" y="6"/>
                    <a:pt x="3942" y="18"/>
                  </a:cubicBezTo>
                  <a:cubicBezTo>
                    <a:pt x="3346" y="125"/>
                    <a:pt x="2954" y="697"/>
                    <a:pt x="3061" y="1280"/>
                  </a:cubicBezTo>
                  <a:cubicBezTo>
                    <a:pt x="3096" y="1459"/>
                    <a:pt x="3168" y="1626"/>
                    <a:pt x="3275" y="1756"/>
                  </a:cubicBezTo>
                  <a:lnTo>
                    <a:pt x="2501" y="1899"/>
                  </a:lnTo>
                  <a:cubicBezTo>
                    <a:pt x="2180" y="1959"/>
                    <a:pt x="1977" y="2268"/>
                    <a:pt x="2025" y="2590"/>
                  </a:cubicBezTo>
                  <a:lnTo>
                    <a:pt x="2084" y="2864"/>
                  </a:lnTo>
                  <a:lnTo>
                    <a:pt x="799" y="3102"/>
                  </a:lnTo>
                  <a:cubicBezTo>
                    <a:pt x="322" y="3185"/>
                    <a:pt x="1" y="3650"/>
                    <a:pt x="84" y="4126"/>
                  </a:cubicBezTo>
                  <a:lnTo>
                    <a:pt x="1656" y="12758"/>
                  </a:lnTo>
                  <a:cubicBezTo>
                    <a:pt x="1741" y="13194"/>
                    <a:pt x="2111" y="13497"/>
                    <a:pt x="2538" y="13497"/>
                  </a:cubicBezTo>
                  <a:cubicBezTo>
                    <a:pt x="2588" y="13497"/>
                    <a:pt x="2640" y="13493"/>
                    <a:pt x="2692" y="13484"/>
                  </a:cubicBezTo>
                  <a:lnTo>
                    <a:pt x="10038" y="12139"/>
                  </a:lnTo>
                  <a:cubicBezTo>
                    <a:pt x="10514" y="12043"/>
                    <a:pt x="10836" y="11579"/>
                    <a:pt x="10752" y="11103"/>
                  </a:cubicBezTo>
                  <a:lnTo>
                    <a:pt x="9181" y="2471"/>
                  </a:lnTo>
                  <a:cubicBezTo>
                    <a:pt x="9097" y="2041"/>
                    <a:pt x="8726" y="1740"/>
                    <a:pt x="8305" y="1740"/>
                  </a:cubicBezTo>
                  <a:cubicBezTo>
                    <a:pt x="8248" y="1740"/>
                    <a:pt x="8191" y="1745"/>
                    <a:pt x="8133" y="1756"/>
                  </a:cubicBezTo>
                  <a:lnTo>
                    <a:pt x="6847" y="1995"/>
                  </a:lnTo>
                  <a:lnTo>
                    <a:pt x="6799" y="1721"/>
                  </a:lnTo>
                  <a:cubicBezTo>
                    <a:pt x="6746" y="1435"/>
                    <a:pt x="6497" y="1235"/>
                    <a:pt x="6225" y="1235"/>
                  </a:cubicBezTo>
                  <a:cubicBezTo>
                    <a:pt x="6190" y="1235"/>
                    <a:pt x="6155" y="1238"/>
                    <a:pt x="6121" y="1245"/>
                  </a:cubicBezTo>
                  <a:lnTo>
                    <a:pt x="5168" y="1411"/>
                  </a:lnTo>
                  <a:cubicBezTo>
                    <a:pt x="5228" y="1245"/>
                    <a:pt x="5228" y="1066"/>
                    <a:pt x="5204" y="899"/>
                  </a:cubicBezTo>
                  <a:cubicBezTo>
                    <a:pt x="5109" y="370"/>
                    <a:pt x="4646" y="1"/>
                    <a:pt x="413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 name="Google Shape;121;p2"/>
            <p:cNvSpPr/>
            <p:nvPr/>
          </p:nvSpPr>
          <p:spPr>
            <a:xfrm>
              <a:off x="5125325" y="1043050"/>
              <a:ext cx="46550" cy="38675"/>
            </a:xfrm>
            <a:custGeom>
              <a:avLst/>
              <a:gdLst/>
              <a:ahLst/>
              <a:cxnLst/>
              <a:rect l="l" t="t" r="r" b="b"/>
              <a:pathLst>
                <a:path w="1862" h="1547" extrusionOk="0">
                  <a:moveTo>
                    <a:pt x="1016" y="1"/>
                  </a:moveTo>
                  <a:cubicBezTo>
                    <a:pt x="968" y="1"/>
                    <a:pt x="919" y="5"/>
                    <a:pt x="870" y="15"/>
                  </a:cubicBezTo>
                  <a:cubicBezTo>
                    <a:pt x="191" y="134"/>
                    <a:pt x="1" y="1015"/>
                    <a:pt x="560" y="1408"/>
                  </a:cubicBezTo>
                  <a:cubicBezTo>
                    <a:pt x="700" y="1504"/>
                    <a:pt x="851" y="1547"/>
                    <a:pt x="997" y="1547"/>
                  </a:cubicBezTo>
                  <a:cubicBezTo>
                    <a:pt x="1451" y="1547"/>
                    <a:pt x="1862" y="1138"/>
                    <a:pt x="1763" y="634"/>
                  </a:cubicBezTo>
                  <a:cubicBezTo>
                    <a:pt x="1700" y="266"/>
                    <a:pt x="1377" y="1"/>
                    <a:pt x="101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 name="Google Shape;122;p2"/>
            <p:cNvSpPr/>
            <p:nvPr/>
          </p:nvSpPr>
          <p:spPr>
            <a:xfrm>
              <a:off x="5178175" y="1031775"/>
              <a:ext cx="96200" cy="33875"/>
            </a:xfrm>
            <a:custGeom>
              <a:avLst/>
              <a:gdLst/>
              <a:ahLst/>
              <a:cxnLst/>
              <a:rect l="l" t="t" r="r" b="b"/>
              <a:pathLst>
                <a:path w="3848" h="1355" extrusionOk="0">
                  <a:moveTo>
                    <a:pt x="3261" y="1"/>
                  </a:moveTo>
                  <a:cubicBezTo>
                    <a:pt x="3226" y="1"/>
                    <a:pt x="3189" y="5"/>
                    <a:pt x="3149" y="14"/>
                  </a:cubicBezTo>
                  <a:lnTo>
                    <a:pt x="3137" y="14"/>
                  </a:lnTo>
                  <a:lnTo>
                    <a:pt x="542" y="490"/>
                  </a:lnTo>
                  <a:cubicBezTo>
                    <a:pt x="0" y="580"/>
                    <a:pt x="111" y="1354"/>
                    <a:pt x="620" y="1354"/>
                  </a:cubicBezTo>
                  <a:cubicBezTo>
                    <a:pt x="648" y="1354"/>
                    <a:pt x="678" y="1352"/>
                    <a:pt x="709" y="1347"/>
                  </a:cubicBezTo>
                  <a:lnTo>
                    <a:pt x="3292" y="871"/>
                  </a:lnTo>
                  <a:cubicBezTo>
                    <a:pt x="3847" y="793"/>
                    <a:pt x="3750" y="1"/>
                    <a:pt x="326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 name="Google Shape;123;p2"/>
            <p:cNvSpPr/>
            <p:nvPr/>
          </p:nvSpPr>
          <p:spPr>
            <a:xfrm>
              <a:off x="5135150" y="1097000"/>
              <a:ext cx="46325" cy="38650"/>
            </a:xfrm>
            <a:custGeom>
              <a:avLst/>
              <a:gdLst/>
              <a:ahLst/>
              <a:cxnLst/>
              <a:rect l="l" t="t" r="r" b="b"/>
              <a:pathLst>
                <a:path w="1853" h="1546" extrusionOk="0">
                  <a:moveTo>
                    <a:pt x="1002" y="1"/>
                  </a:moveTo>
                  <a:cubicBezTo>
                    <a:pt x="959" y="1"/>
                    <a:pt x="914" y="4"/>
                    <a:pt x="870" y="12"/>
                  </a:cubicBezTo>
                  <a:cubicBezTo>
                    <a:pt x="191" y="131"/>
                    <a:pt x="1" y="1012"/>
                    <a:pt x="560" y="1405"/>
                  </a:cubicBezTo>
                  <a:cubicBezTo>
                    <a:pt x="701" y="1502"/>
                    <a:pt x="853" y="1545"/>
                    <a:pt x="1000" y="1545"/>
                  </a:cubicBezTo>
                  <a:cubicBezTo>
                    <a:pt x="1449" y="1545"/>
                    <a:pt x="1852"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 name="Google Shape;124;p2"/>
            <p:cNvSpPr/>
            <p:nvPr/>
          </p:nvSpPr>
          <p:spPr>
            <a:xfrm>
              <a:off x="5189025" y="1085650"/>
              <a:ext cx="93800" cy="33725"/>
            </a:xfrm>
            <a:custGeom>
              <a:avLst/>
              <a:gdLst/>
              <a:ahLst/>
              <a:cxnLst/>
              <a:rect l="l" t="t" r="r" b="b"/>
              <a:pathLst>
                <a:path w="3752" h="1349" extrusionOk="0">
                  <a:moveTo>
                    <a:pt x="3132" y="0"/>
                  </a:moveTo>
                  <a:cubicBezTo>
                    <a:pt x="3121" y="0"/>
                    <a:pt x="3109" y="1"/>
                    <a:pt x="3096" y="2"/>
                  </a:cubicBezTo>
                  <a:lnTo>
                    <a:pt x="501" y="478"/>
                  </a:lnTo>
                  <a:cubicBezTo>
                    <a:pt x="0" y="618"/>
                    <a:pt x="125" y="1348"/>
                    <a:pt x="620" y="1348"/>
                  </a:cubicBezTo>
                  <a:cubicBezTo>
                    <a:pt x="632" y="1348"/>
                    <a:pt x="644" y="1348"/>
                    <a:pt x="656" y="1347"/>
                  </a:cubicBezTo>
                  <a:lnTo>
                    <a:pt x="3251" y="871"/>
                  </a:lnTo>
                  <a:cubicBezTo>
                    <a:pt x="3751" y="731"/>
                    <a:pt x="3638"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 name="Google Shape;125;p2"/>
            <p:cNvSpPr/>
            <p:nvPr/>
          </p:nvSpPr>
          <p:spPr>
            <a:xfrm>
              <a:off x="5145575" y="1154450"/>
              <a:ext cx="46625" cy="38900"/>
            </a:xfrm>
            <a:custGeom>
              <a:avLst/>
              <a:gdLst/>
              <a:ahLst/>
              <a:cxnLst/>
              <a:rect l="l" t="t" r="r" b="b"/>
              <a:pathLst>
                <a:path w="1865" h="1556" extrusionOk="0">
                  <a:moveTo>
                    <a:pt x="1014" y="1"/>
                  </a:moveTo>
                  <a:cubicBezTo>
                    <a:pt x="970" y="1"/>
                    <a:pt x="926" y="4"/>
                    <a:pt x="881" y="12"/>
                  </a:cubicBezTo>
                  <a:cubicBezTo>
                    <a:pt x="191" y="131"/>
                    <a:pt x="0" y="1012"/>
                    <a:pt x="572" y="1417"/>
                  </a:cubicBezTo>
                  <a:cubicBezTo>
                    <a:pt x="709" y="1513"/>
                    <a:pt x="857" y="1556"/>
                    <a:pt x="1002" y="1556"/>
                  </a:cubicBezTo>
                  <a:cubicBezTo>
                    <a:pt x="1451" y="1556"/>
                    <a:pt x="1864" y="1147"/>
                    <a:pt x="1774" y="643"/>
                  </a:cubicBezTo>
                  <a:cubicBezTo>
                    <a:pt x="1700" y="260"/>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 name="Google Shape;126;p2"/>
            <p:cNvSpPr/>
            <p:nvPr/>
          </p:nvSpPr>
          <p:spPr>
            <a:xfrm>
              <a:off x="5199050" y="1143050"/>
              <a:ext cx="94900" cy="34125"/>
            </a:xfrm>
            <a:custGeom>
              <a:avLst/>
              <a:gdLst/>
              <a:ahLst/>
              <a:cxnLst/>
              <a:rect l="l" t="t" r="r" b="b"/>
              <a:pathLst>
                <a:path w="3796" h="1365" extrusionOk="0">
                  <a:moveTo>
                    <a:pt x="3170" y="0"/>
                  </a:moveTo>
                  <a:cubicBezTo>
                    <a:pt x="3151" y="0"/>
                    <a:pt x="3132" y="1"/>
                    <a:pt x="3112" y="4"/>
                  </a:cubicBezTo>
                  <a:lnTo>
                    <a:pt x="528" y="480"/>
                  </a:lnTo>
                  <a:cubicBezTo>
                    <a:pt x="0" y="606"/>
                    <a:pt x="114" y="1364"/>
                    <a:pt x="625" y="1364"/>
                  </a:cubicBezTo>
                  <a:cubicBezTo>
                    <a:pt x="644" y="1364"/>
                    <a:pt x="663" y="1363"/>
                    <a:pt x="683" y="1361"/>
                  </a:cubicBezTo>
                  <a:lnTo>
                    <a:pt x="3279" y="885"/>
                  </a:lnTo>
                  <a:cubicBezTo>
                    <a:pt x="3796" y="758"/>
                    <a:pt x="3681" y="0"/>
                    <a:pt x="317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 name="Google Shape;127;p2"/>
            <p:cNvSpPr/>
            <p:nvPr/>
          </p:nvSpPr>
          <p:spPr>
            <a:xfrm>
              <a:off x="5100925" y="1393950"/>
              <a:ext cx="194400" cy="174175"/>
            </a:xfrm>
            <a:custGeom>
              <a:avLst/>
              <a:gdLst/>
              <a:ahLst/>
              <a:cxnLst/>
              <a:rect l="l" t="t" r="r" b="b"/>
              <a:pathLst>
                <a:path w="7776" h="6967" extrusionOk="0">
                  <a:moveTo>
                    <a:pt x="3932" y="1"/>
                  </a:moveTo>
                  <a:cubicBezTo>
                    <a:pt x="2904" y="1"/>
                    <a:pt x="1893" y="465"/>
                    <a:pt x="1227" y="1338"/>
                  </a:cubicBezTo>
                  <a:lnTo>
                    <a:pt x="6966" y="4969"/>
                  </a:lnTo>
                  <a:cubicBezTo>
                    <a:pt x="7775" y="3398"/>
                    <a:pt x="7251" y="1469"/>
                    <a:pt x="5751" y="528"/>
                  </a:cubicBezTo>
                  <a:cubicBezTo>
                    <a:pt x="5188" y="173"/>
                    <a:pt x="4557" y="1"/>
                    <a:pt x="3932" y="1"/>
                  </a:cubicBezTo>
                  <a:close/>
                  <a:moveTo>
                    <a:pt x="822" y="1993"/>
                  </a:moveTo>
                  <a:lnTo>
                    <a:pt x="822" y="1993"/>
                  </a:lnTo>
                  <a:cubicBezTo>
                    <a:pt x="0" y="3553"/>
                    <a:pt x="524" y="5493"/>
                    <a:pt x="2024" y="6434"/>
                  </a:cubicBezTo>
                  <a:cubicBezTo>
                    <a:pt x="2586" y="6793"/>
                    <a:pt x="3217" y="6966"/>
                    <a:pt x="3842" y="6966"/>
                  </a:cubicBezTo>
                  <a:cubicBezTo>
                    <a:pt x="4875" y="6966"/>
                    <a:pt x="5893" y="6495"/>
                    <a:pt x="6561" y="5612"/>
                  </a:cubicBezTo>
                  <a:lnTo>
                    <a:pt x="822"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 name="Google Shape;128;p2"/>
            <p:cNvSpPr/>
            <p:nvPr/>
          </p:nvSpPr>
          <p:spPr>
            <a:xfrm>
              <a:off x="5464650" y="1020500"/>
              <a:ext cx="152125" cy="141000"/>
            </a:xfrm>
            <a:custGeom>
              <a:avLst/>
              <a:gdLst/>
              <a:ahLst/>
              <a:cxnLst/>
              <a:rect l="l" t="t" r="r" b="b"/>
              <a:pathLst>
                <a:path w="6085" h="5640" extrusionOk="0">
                  <a:moveTo>
                    <a:pt x="3620" y="0"/>
                  </a:moveTo>
                  <a:lnTo>
                    <a:pt x="1215" y="1631"/>
                  </a:lnTo>
                  <a:cubicBezTo>
                    <a:pt x="251" y="2286"/>
                    <a:pt x="1" y="3596"/>
                    <a:pt x="656" y="4560"/>
                  </a:cubicBezTo>
                  <a:lnTo>
                    <a:pt x="763" y="4715"/>
                  </a:lnTo>
                  <a:cubicBezTo>
                    <a:pt x="1171" y="5316"/>
                    <a:pt x="1833" y="5640"/>
                    <a:pt x="2508" y="5640"/>
                  </a:cubicBezTo>
                  <a:cubicBezTo>
                    <a:pt x="2916" y="5640"/>
                    <a:pt x="3328" y="5521"/>
                    <a:pt x="3692" y="5275"/>
                  </a:cubicBezTo>
                  <a:lnTo>
                    <a:pt x="6085" y="3644"/>
                  </a:lnTo>
                  <a:lnTo>
                    <a:pt x="3620"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 name="Google Shape;129;p2"/>
            <p:cNvSpPr/>
            <p:nvPr/>
          </p:nvSpPr>
          <p:spPr>
            <a:xfrm>
              <a:off x="5567350" y="962250"/>
              <a:ext cx="152125" cy="140725"/>
            </a:xfrm>
            <a:custGeom>
              <a:avLst/>
              <a:gdLst/>
              <a:ahLst/>
              <a:cxnLst/>
              <a:rect l="l" t="t" r="r" b="b"/>
              <a:pathLst>
                <a:path w="6085" h="5629" extrusionOk="0">
                  <a:moveTo>
                    <a:pt x="3577" y="1"/>
                  </a:moveTo>
                  <a:cubicBezTo>
                    <a:pt x="3169" y="1"/>
                    <a:pt x="2757" y="119"/>
                    <a:pt x="2394" y="366"/>
                  </a:cubicBezTo>
                  <a:lnTo>
                    <a:pt x="1" y="1985"/>
                  </a:lnTo>
                  <a:lnTo>
                    <a:pt x="2489" y="5628"/>
                  </a:lnTo>
                  <a:lnTo>
                    <a:pt x="4882" y="4009"/>
                  </a:lnTo>
                  <a:cubicBezTo>
                    <a:pt x="5835" y="3354"/>
                    <a:pt x="6085" y="2044"/>
                    <a:pt x="5430" y="1080"/>
                  </a:cubicBezTo>
                  <a:lnTo>
                    <a:pt x="5323" y="925"/>
                  </a:lnTo>
                  <a:cubicBezTo>
                    <a:pt x="4914" y="324"/>
                    <a:pt x="4252" y="1"/>
                    <a:pt x="357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 name="Google Shape;130;p2"/>
            <p:cNvSpPr/>
            <p:nvPr/>
          </p:nvSpPr>
          <p:spPr>
            <a:xfrm>
              <a:off x="5420300" y="1311750"/>
              <a:ext cx="267925" cy="266650"/>
            </a:xfrm>
            <a:custGeom>
              <a:avLst/>
              <a:gdLst/>
              <a:ahLst/>
              <a:cxnLst/>
              <a:rect l="l" t="t" r="r" b="b"/>
              <a:pathLst>
                <a:path w="10717" h="10666" extrusionOk="0">
                  <a:moveTo>
                    <a:pt x="4999" y="1"/>
                  </a:moveTo>
                  <a:cubicBezTo>
                    <a:pt x="4821" y="1"/>
                    <a:pt x="4666" y="136"/>
                    <a:pt x="4644" y="328"/>
                  </a:cubicBezTo>
                  <a:lnTo>
                    <a:pt x="4180" y="3805"/>
                  </a:lnTo>
                  <a:lnTo>
                    <a:pt x="703" y="3340"/>
                  </a:lnTo>
                  <a:cubicBezTo>
                    <a:pt x="688" y="3338"/>
                    <a:pt x="674" y="3338"/>
                    <a:pt x="659" y="3338"/>
                  </a:cubicBezTo>
                  <a:cubicBezTo>
                    <a:pt x="474" y="3338"/>
                    <a:pt x="309" y="3474"/>
                    <a:pt x="287" y="3662"/>
                  </a:cubicBezTo>
                  <a:lnTo>
                    <a:pt x="37" y="5626"/>
                  </a:lnTo>
                  <a:cubicBezTo>
                    <a:pt x="1" y="5829"/>
                    <a:pt x="144" y="6019"/>
                    <a:pt x="346" y="6043"/>
                  </a:cubicBezTo>
                  <a:lnTo>
                    <a:pt x="3823" y="6507"/>
                  </a:lnTo>
                  <a:lnTo>
                    <a:pt x="3370" y="9984"/>
                  </a:lnTo>
                  <a:cubicBezTo>
                    <a:pt x="3335" y="10186"/>
                    <a:pt x="3477" y="10377"/>
                    <a:pt x="3692" y="10401"/>
                  </a:cubicBezTo>
                  <a:lnTo>
                    <a:pt x="5656" y="10663"/>
                  </a:lnTo>
                  <a:cubicBezTo>
                    <a:pt x="5671" y="10664"/>
                    <a:pt x="5686" y="10665"/>
                    <a:pt x="5700" y="10665"/>
                  </a:cubicBezTo>
                  <a:cubicBezTo>
                    <a:pt x="5886" y="10665"/>
                    <a:pt x="6051" y="10529"/>
                    <a:pt x="6073" y="10341"/>
                  </a:cubicBezTo>
                  <a:lnTo>
                    <a:pt x="6537" y="6864"/>
                  </a:lnTo>
                  <a:lnTo>
                    <a:pt x="10014" y="7329"/>
                  </a:lnTo>
                  <a:cubicBezTo>
                    <a:pt x="10029" y="7331"/>
                    <a:pt x="10044" y="7331"/>
                    <a:pt x="10058" y="7331"/>
                  </a:cubicBezTo>
                  <a:cubicBezTo>
                    <a:pt x="10243" y="7331"/>
                    <a:pt x="10409" y="7195"/>
                    <a:pt x="10431" y="7007"/>
                  </a:cubicBezTo>
                  <a:lnTo>
                    <a:pt x="10693" y="5031"/>
                  </a:lnTo>
                  <a:cubicBezTo>
                    <a:pt x="10716" y="4828"/>
                    <a:pt x="10574" y="4638"/>
                    <a:pt x="10371" y="4614"/>
                  </a:cubicBezTo>
                  <a:lnTo>
                    <a:pt x="6895" y="4150"/>
                  </a:lnTo>
                  <a:lnTo>
                    <a:pt x="7347" y="673"/>
                  </a:lnTo>
                  <a:cubicBezTo>
                    <a:pt x="7383" y="471"/>
                    <a:pt x="7240" y="280"/>
                    <a:pt x="7026" y="256"/>
                  </a:cubicBezTo>
                  <a:lnTo>
                    <a:pt x="5061" y="6"/>
                  </a:lnTo>
                  <a:cubicBezTo>
                    <a:pt x="5040" y="3"/>
                    <a:pt x="5019" y="1"/>
                    <a:pt x="499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 name="Google Shape;131;p2"/>
            <p:cNvSpPr/>
            <p:nvPr/>
          </p:nvSpPr>
          <p:spPr>
            <a:xfrm>
              <a:off x="5077100" y="1715975"/>
              <a:ext cx="271200" cy="337725"/>
            </a:xfrm>
            <a:custGeom>
              <a:avLst/>
              <a:gdLst/>
              <a:ahLst/>
              <a:cxnLst/>
              <a:rect l="l" t="t" r="r" b="b"/>
              <a:pathLst>
                <a:path w="10848" h="13509" extrusionOk="0">
                  <a:moveTo>
                    <a:pt x="4153" y="414"/>
                  </a:moveTo>
                  <a:cubicBezTo>
                    <a:pt x="4440" y="414"/>
                    <a:pt x="4724" y="589"/>
                    <a:pt x="4775" y="982"/>
                  </a:cubicBezTo>
                  <a:cubicBezTo>
                    <a:pt x="4811" y="1173"/>
                    <a:pt x="4763" y="1375"/>
                    <a:pt x="4632" y="1518"/>
                  </a:cubicBezTo>
                  <a:lnTo>
                    <a:pt x="3835" y="1673"/>
                  </a:lnTo>
                  <a:cubicBezTo>
                    <a:pt x="3668" y="1578"/>
                    <a:pt x="3549" y="1411"/>
                    <a:pt x="3513" y="1209"/>
                  </a:cubicBezTo>
                  <a:cubicBezTo>
                    <a:pt x="3399" y="710"/>
                    <a:pt x="3779" y="414"/>
                    <a:pt x="4153" y="414"/>
                  </a:cubicBezTo>
                  <a:close/>
                  <a:moveTo>
                    <a:pt x="7868" y="2734"/>
                  </a:moveTo>
                  <a:cubicBezTo>
                    <a:pt x="8126" y="2734"/>
                    <a:pt x="8354" y="2923"/>
                    <a:pt x="8407" y="3185"/>
                  </a:cubicBezTo>
                  <a:lnTo>
                    <a:pt x="9788" y="10746"/>
                  </a:lnTo>
                  <a:cubicBezTo>
                    <a:pt x="9835" y="11043"/>
                    <a:pt x="9633" y="11329"/>
                    <a:pt x="9335" y="11377"/>
                  </a:cubicBezTo>
                  <a:lnTo>
                    <a:pt x="3073" y="12520"/>
                  </a:lnTo>
                  <a:cubicBezTo>
                    <a:pt x="3038" y="12527"/>
                    <a:pt x="3003" y="12530"/>
                    <a:pt x="2968" y="12530"/>
                  </a:cubicBezTo>
                  <a:cubicBezTo>
                    <a:pt x="2711" y="12530"/>
                    <a:pt x="2484" y="12342"/>
                    <a:pt x="2442" y="12079"/>
                  </a:cubicBezTo>
                  <a:lnTo>
                    <a:pt x="1061" y="4519"/>
                  </a:lnTo>
                  <a:cubicBezTo>
                    <a:pt x="1013" y="4221"/>
                    <a:pt x="1203" y="3935"/>
                    <a:pt x="1513" y="3888"/>
                  </a:cubicBezTo>
                  <a:lnTo>
                    <a:pt x="2251" y="3745"/>
                  </a:lnTo>
                  <a:cubicBezTo>
                    <a:pt x="2294" y="3960"/>
                    <a:pt x="2483" y="4107"/>
                    <a:pt x="2695" y="4107"/>
                  </a:cubicBezTo>
                  <a:cubicBezTo>
                    <a:pt x="2717" y="4107"/>
                    <a:pt x="2740" y="4105"/>
                    <a:pt x="2763" y="4102"/>
                  </a:cubicBezTo>
                  <a:lnTo>
                    <a:pt x="6668" y="3387"/>
                  </a:lnTo>
                  <a:cubicBezTo>
                    <a:pt x="6907" y="3340"/>
                    <a:pt x="7061" y="3114"/>
                    <a:pt x="7026" y="2875"/>
                  </a:cubicBezTo>
                  <a:lnTo>
                    <a:pt x="7764" y="2745"/>
                  </a:lnTo>
                  <a:cubicBezTo>
                    <a:pt x="7799" y="2737"/>
                    <a:pt x="7834" y="2734"/>
                    <a:pt x="7868" y="2734"/>
                  </a:cubicBezTo>
                  <a:close/>
                  <a:moveTo>
                    <a:pt x="4147" y="0"/>
                  </a:moveTo>
                  <a:cubicBezTo>
                    <a:pt x="4083" y="0"/>
                    <a:pt x="4018" y="6"/>
                    <a:pt x="3954" y="18"/>
                  </a:cubicBezTo>
                  <a:cubicBezTo>
                    <a:pt x="3358" y="125"/>
                    <a:pt x="2966" y="697"/>
                    <a:pt x="3073" y="1292"/>
                  </a:cubicBezTo>
                  <a:cubicBezTo>
                    <a:pt x="3108" y="1459"/>
                    <a:pt x="3180" y="1625"/>
                    <a:pt x="3287" y="1768"/>
                  </a:cubicBezTo>
                  <a:lnTo>
                    <a:pt x="2513" y="1911"/>
                  </a:lnTo>
                  <a:cubicBezTo>
                    <a:pt x="2192" y="1971"/>
                    <a:pt x="1989" y="2280"/>
                    <a:pt x="2037" y="2602"/>
                  </a:cubicBezTo>
                  <a:lnTo>
                    <a:pt x="2096" y="2875"/>
                  </a:lnTo>
                  <a:lnTo>
                    <a:pt x="811" y="3114"/>
                  </a:lnTo>
                  <a:cubicBezTo>
                    <a:pt x="322" y="3197"/>
                    <a:pt x="1" y="3661"/>
                    <a:pt x="96" y="4149"/>
                  </a:cubicBezTo>
                  <a:lnTo>
                    <a:pt x="1668" y="12770"/>
                  </a:lnTo>
                  <a:cubicBezTo>
                    <a:pt x="1742" y="13206"/>
                    <a:pt x="2121" y="13509"/>
                    <a:pt x="2549" y="13509"/>
                  </a:cubicBezTo>
                  <a:cubicBezTo>
                    <a:pt x="2600" y="13509"/>
                    <a:pt x="2652" y="13505"/>
                    <a:pt x="2704" y="13496"/>
                  </a:cubicBezTo>
                  <a:lnTo>
                    <a:pt x="10038" y="12150"/>
                  </a:lnTo>
                  <a:cubicBezTo>
                    <a:pt x="10526" y="12067"/>
                    <a:pt x="10848" y="11603"/>
                    <a:pt x="10752" y="11115"/>
                  </a:cubicBezTo>
                  <a:lnTo>
                    <a:pt x="9181" y="2483"/>
                  </a:lnTo>
                  <a:cubicBezTo>
                    <a:pt x="9097" y="2052"/>
                    <a:pt x="8726" y="1751"/>
                    <a:pt x="8313" y="1751"/>
                  </a:cubicBezTo>
                  <a:cubicBezTo>
                    <a:pt x="8257" y="1751"/>
                    <a:pt x="8201" y="1757"/>
                    <a:pt x="8145" y="1768"/>
                  </a:cubicBezTo>
                  <a:lnTo>
                    <a:pt x="6859" y="1994"/>
                  </a:lnTo>
                  <a:lnTo>
                    <a:pt x="6811" y="1721"/>
                  </a:lnTo>
                  <a:cubicBezTo>
                    <a:pt x="6758" y="1431"/>
                    <a:pt x="6500" y="1237"/>
                    <a:pt x="6223" y="1237"/>
                  </a:cubicBezTo>
                  <a:cubicBezTo>
                    <a:pt x="6193" y="1237"/>
                    <a:pt x="6163" y="1240"/>
                    <a:pt x="6133" y="1244"/>
                  </a:cubicBezTo>
                  <a:lnTo>
                    <a:pt x="5180" y="1423"/>
                  </a:lnTo>
                  <a:cubicBezTo>
                    <a:pt x="5240" y="1244"/>
                    <a:pt x="5240" y="1066"/>
                    <a:pt x="5216" y="899"/>
                  </a:cubicBezTo>
                  <a:cubicBezTo>
                    <a:pt x="5121" y="370"/>
                    <a:pt x="4658" y="0"/>
                    <a:pt x="414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 name="Google Shape;132;p2"/>
            <p:cNvSpPr/>
            <p:nvPr/>
          </p:nvSpPr>
          <p:spPr>
            <a:xfrm>
              <a:off x="5125325" y="1837275"/>
              <a:ext cx="46550" cy="38650"/>
            </a:xfrm>
            <a:custGeom>
              <a:avLst/>
              <a:gdLst/>
              <a:ahLst/>
              <a:cxnLst/>
              <a:rect l="l" t="t" r="r" b="b"/>
              <a:pathLst>
                <a:path w="1862" h="1546" extrusionOk="0">
                  <a:moveTo>
                    <a:pt x="1003" y="1"/>
                  </a:moveTo>
                  <a:cubicBezTo>
                    <a:pt x="959" y="1"/>
                    <a:pt x="914" y="4"/>
                    <a:pt x="870" y="12"/>
                  </a:cubicBezTo>
                  <a:cubicBezTo>
                    <a:pt x="191" y="131"/>
                    <a:pt x="1" y="1012"/>
                    <a:pt x="560" y="1405"/>
                  </a:cubicBezTo>
                  <a:cubicBezTo>
                    <a:pt x="701" y="1502"/>
                    <a:pt x="854" y="1545"/>
                    <a:pt x="1002" y="1545"/>
                  </a:cubicBezTo>
                  <a:cubicBezTo>
                    <a:pt x="1454" y="1545"/>
                    <a:pt x="1861" y="1142"/>
                    <a:pt x="1763" y="631"/>
                  </a:cubicBezTo>
                  <a:cubicBezTo>
                    <a:pt x="1699" y="259"/>
                    <a:pt x="1369" y="1"/>
                    <a:pt x="100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 name="Google Shape;133;p2"/>
            <p:cNvSpPr/>
            <p:nvPr/>
          </p:nvSpPr>
          <p:spPr>
            <a:xfrm>
              <a:off x="5177825" y="1825875"/>
              <a:ext cx="97050" cy="34050"/>
            </a:xfrm>
            <a:custGeom>
              <a:avLst/>
              <a:gdLst/>
              <a:ahLst/>
              <a:cxnLst/>
              <a:rect l="l" t="t" r="r" b="b"/>
              <a:pathLst>
                <a:path w="3882" h="1362" extrusionOk="0">
                  <a:moveTo>
                    <a:pt x="3285" y="1"/>
                  </a:moveTo>
                  <a:cubicBezTo>
                    <a:pt x="3247" y="1"/>
                    <a:pt x="3206" y="5"/>
                    <a:pt x="3163" y="15"/>
                  </a:cubicBezTo>
                  <a:lnTo>
                    <a:pt x="3151" y="15"/>
                  </a:lnTo>
                  <a:lnTo>
                    <a:pt x="556" y="492"/>
                  </a:lnTo>
                  <a:cubicBezTo>
                    <a:pt x="1" y="569"/>
                    <a:pt x="108" y="1362"/>
                    <a:pt x="599" y="1362"/>
                  </a:cubicBezTo>
                  <a:cubicBezTo>
                    <a:pt x="634" y="1362"/>
                    <a:pt x="671" y="1358"/>
                    <a:pt x="711" y="1349"/>
                  </a:cubicBezTo>
                  <a:lnTo>
                    <a:pt x="3306" y="873"/>
                  </a:lnTo>
                  <a:cubicBezTo>
                    <a:pt x="3882" y="817"/>
                    <a:pt x="3788" y="1"/>
                    <a:pt x="328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 name="Google Shape;134;p2"/>
            <p:cNvSpPr/>
            <p:nvPr/>
          </p:nvSpPr>
          <p:spPr>
            <a:xfrm>
              <a:off x="5135150" y="1891150"/>
              <a:ext cx="46325" cy="38650"/>
            </a:xfrm>
            <a:custGeom>
              <a:avLst/>
              <a:gdLst/>
              <a:ahLst/>
              <a:cxnLst/>
              <a:rect l="l" t="t" r="r" b="b"/>
              <a:pathLst>
                <a:path w="1853" h="1546" extrusionOk="0">
                  <a:moveTo>
                    <a:pt x="1002" y="1"/>
                  </a:moveTo>
                  <a:cubicBezTo>
                    <a:pt x="958" y="1"/>
                    <a:pt x="914" y="4"/>
                    <a:pt x="870" y="12"/>
                  </a:cubicBezTo>
                  <a:cubicBezTo>
                    <a:pt x="191" y="131"/>
                    <a:pt x="1" y="1012"/>
                    <a:pt x="560" y="1405"/>
                  </a:cubicBezTo>
                  <a:cubicBezTo>
                    <a:pt x="702" y="1502"/>
                    <a:pt x="854" y="1545"/>
                    <a:pt x="1001" y="1545"/>
                  </a:cubicBezTo>
                  <a:cubicBezTo>
                    <a:pt x="1450" y="1545"/>
                    <a:pt x="1852" y="1145"/>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 name="Google Shape;135;p2"/>
            <p:cNvSpPr/>
            <p:nvPr/>
          </p:nvSpPr>
          <p:spPr>
            <a:xfrm>
              <a:off x="5189125" y="1879800"/>
              <a:ext cx="93700" cy="33750"/>
            </a:xfrm>
            <a:custGeom>
              <a:avLst/>
              <a:gdLst/>
              <a:ahLst/>
              <a:cxnLst/>
              <a:rect l="l" t="t" r="r" b="b"/>
              <a:pathLst>
                <a:path w="3748" h="1350" extrusionOk="0">
                  <a:moveTo>
                    <a:pt x="3128" y="0"/>
                  </a:moveTo>
                  <a:cubicBezTo>
                    <a:pt x="3117" y="0"/>
                    <a:pt x="3105" y="1"/>
                    <a:pt x="3092" y="2"/>
                  </a:cubicBezTo>
                  <a:lnTo>
                    <a:pt x="497" y="478"/>
                  </a:lnTo>
                  <a:cubicBezTo>
                    <a:pt x="0" y="628"/>
                    <a:pt x="120" y="1349"/>
                    <a:pt x="605" y="1349"/>
                  </a:cubicBezTo>
                  <a:cubicBezTo>
                    <a:pt x="620" y="1349"/>
                    <a:pt x="636" y="1348"/>
                    <a:pt x="652" y="1347"/>
                  </a:cubicBezTo>
                  <a:lnTo>
                    <a:pt x="3247" y="883"/>
                  </a:lnTo>
                  <a:cubicBezTo>
                    <a:pt x="3747" y="731"/>
                    <a:pt x="3634" y="0"/>
                    <a:pt x="312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 name="Google Shape;136;p2"/>
            <p:cNvSpPr/>
            <p:nvPr/>
          </p:nvSpPr>
          <p:spPr>
            <a:xfrm>
              <a:off x="5145575" y="1948900"/>
              <a:ext cx="46625" cy="38625"/>
            </a:xfrm>
            <a:custGeom>
              <a:avLst/>
              <a:gdLst/>
              <a:ahLst/>
              <a:cxnLst/>
              <a:rect l="l" t="t" r="r" b="b"/>
              <a:pathLst>
                <a:path w="1865" h="1545" extrusionOk="0">
                  <a:moveTo>
                    <a:pt x="1014" y="0"/>
                  </a:moveTo>
                  <a:cubicBezTo>
                    <a:pt x="970" y="0"/>
                    <a:pt x="926" y="4"/>
                    <a:pt x="881" y="12"/>
                  </a:cubicBezTo>
                  <a:cubicBezTo>
                    <a:pt x="191" y="131"/>
                    <a:pt x="0" y="1012"/>
                    <a:pt x="572" y="1405"/>
                  </a:cubicBezTo>
                  <a:cubicBezTo>
                    <a:pt x="710" y="1502"/>
                    <a:pt x="860" y="1545"/>
                    <a:pt x="1007" y="1545"/>
                  </a:cubicBezTo>
                  <a:cubicBezTo>
                    <a:pt x="1454" y="1545"/>
                    <a:pt x="1864" y="1142"/>
                    <a:pt x="1774" y="631"/>
                  </a:cubicBezTo>
                  <a:cubicBezTo>
                    <a:pt x="1700" y="259"/>
                    <a:pt x="1379"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 name="Google Shape;137;p2"/>
            <p:cNvSpPr/>
            <p:nvPr/>
          </p:nvSpPr>
          <p:spPr>
            <a:xfrm>
              <a:off x="5199250" y="1937500"/>
              <a:ext cx="94400" cy="33775"/>
            </a:xfrm>
            <a:custGeom>
              <a:avLst/>
              <a:gdLst/>
              <a:ahLst/>
              <a:cxnLst/>
              <a:rect l="l" t="t" r="r" b="b"/>
              <a:pathLst>
                <a:path w="3776" h="1351" extrusionOk="0">
                  <a:moveTo>
                    <a:pt x="3162" y="0"/>
                  </a:moveTo>
                  <a:cubicBezTo>
                    <a:pt x="3143" y="0"/>
                    <a:pt x="3124" y="1"/>
                    <a:pt x="3104" y="3"/>
                  </a:cubicBezTo>
                  <a:lnTo>
                    <a:pt x="520" y="468"/>
                  </a:lnTo>
                  <a:cubicBezTo>
                    <a:pt x="0" y="606"/>
                    <a:pt x="120" y="1351"/>
                    <a:pt x="628" y="1351"/>
                  </a:cubicBezTo>
                  <a:cubicBezTo>
                    <a:pt x="643" y="1351"/>
                    <a:pt x="659" y="1350"/>
                    <a:pt x="675" y="1349"/>
                  </a:cubicBezTo>
                  <a:lnTo>
                    <a:pt x="3271" y="872"/>
                  </a:lnTo>
                  <a:cubicBezTo>
                    <a:pt x="3776" y="735"/>
                    <a:pt x="3661" y="0"/>
                    <a:pt x="316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 name="Google Shape;138;p2"/>
            <p:cNvSpPr/>
            <p:nvPr/>
          </p:nvSpPr>
          <p:spPr>
            <a:xfrm>
              <a:off x="5102125" y="2188200"/>
              <a:ext cx="193200" cy="173650"/>
            </a:xfrm>
            <a:custGeom>
              <a:avLst/>
              <a:gdLst/>
              <a:ahLst/>
              <a:cxnLst/>
              <a:rect l="l" t="t" r="r" b="b"/>
              <a:pathLst>
                <a:path w="7728" h="6946" extrusionOk="0">
                  <a:moveTo>
                    <a:pt x="3895" y="0"/>
                  </a:moveTo>
                  <a:cubicBezTo>
                    <a:pt x="2864" y="0"/>
                    <a:pt x="1847" y="469"/>
                    <a:pt x="1179" y="1346"/>
                  </a:cubicBezTo>
                  <a:lnTo>
                    <a:pt x="6918" y="4965"/>
                  </a:lnTo>
                  <a:cubicBezTo>
                    <a:pt x="7727" y="3394"/>
                    <a:pt x="7203" y="1465"/>
                    <a:pt x="5703" y="524"/>
                  </a:cubicBezTo>
                  <a:cubicBezTo>
                    <a:pt x="5144" y="171"/>
                    <a:pt x="4517" y="0"/>
                    <a:pt x="3895" y="0"/>
                  </a:cubicBezTo>
                  <a:close/>
                  <a:moveTo>
                    <a:pt x="774" y="1989"/>
                  </a:moveTo>
                  <a:cubicBezTo>
                    <a:pt x="0" y="3548"/>
                    <a:pt x="488" y="5477"/>
                    <a:pt x="1953" y="6418"/>
                  </a:cubicBezTo>
                  <a:cubicBezTo>
                    <a:pt x="2520" y="6774"/>
                    <a:pt x="3154" y="6945"/>
                    <a:pt x="3783" y="6945"/>
                  </a:cubicBezTo>
                  <a:cubicBezTo>
                    <a:pt x="4815" y="6945"/>
                    <a:pt x="5832" y="6482"/>
                    <a:pt x="6513" y="5608"/>
                  </a:cubicBezTo>
                  <a:lnTo>
                    <a:pt x="774"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 name="Google Shape;139;p2"/>
            <p:cNvSpPr/>
            <p:nvPr/>
          </p:nvSpPr>
          <p:spPr>
            <a:xfrm>
              <a:off x="5464650" y="1814925"/>
              <a:ext cx="152125" cy="140725"/>
            </a:xfrm>
            <a:custGeom>
              <a:avLst/>
              <a:gdLst/>
              <a:ahLst/>
              <a:cxnLst/>
              <a:rect l="l" t="t" r="r" b="b"/>
              <a:pathLst>
                <a:path w="6085" h="5629" extrusionOk="0">
                  <a:moveTo>
                    <a:pt x="3620" y="1"/>
                  </a:moveTo>
                  <a:lnTo>
                    <a:pt x="1215" y="1620"/>
                  </a:lnTo>
                  <a:cubicBezTo>
                    <a:pt x="251" y="2275"/>
                    <a:pt x="1" y="3585"/>
                    <a:pt x="656" y="4549"/>
                  </a:cubicBezTo>
                  <a:lnTo>
                    <a:pt x="763" y="4704"/>
                  </a:lnTo>
                  <a:cubicBezTo>
                    <a:pt x="1171" y="5305"/>
                    <a:pt x="1833" y="5629"/>
                    <a:pt x="2508" y="5629"/>
                  </a:cubicBezTo>
                  <a:cubicBezTo>
                    <a:pt x="2916" y="5629"/>
                    <a:pt x="3328" y="5510"/>
                    <a:pt x="3692" y="5264"/>
                  </a:cubicBezTo>
                  <a:lnTo>
                    <a:pt x="6085" y="3644"/>
                  </a:lnTo>
                  <a:lnTo>
                    <a:pt x="3620"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 name="Google Shape;140;p2"/>
            <p:cNvSpPr/>
            <p:nvPr/>
          </p:nvSpPr>
          <p:spPr>
            <a:xfrm>
              <a:off x="5567350" y="1756600"/>
              <a:ext cx="152125" cy="140800"/>
            </a:xfrm>
            <a:custGeom>
              <a:avLst/>
              <a:gdLst/>
              <a:ahLst/>
              <a:cxnLst/>
              <a:rect l="l" t="t" r="r" b="b"/>
              <a:pathLst>
                <a:path w="6085" h="5632" extrusionOk="0">
                  <a:moveTo>
                    <a:pt x="3588" y="1"/>
                  </a:moveTo>
                  <a:cubicBezTo>
                    <a:pt x="3177" y="1"/>
                    <a:pt x="2760" y="120"/>
                    <a:pt x="2394" y="369"/>
                  </a:cubicBezTo>
                  <a:lnTo>
                    <a:pt x="1" y="1989"/>
                  </a:lnTo>
                  <a:lnTo>
                    <a:pt x="2489" y="5632"/>
                  </a:lnTo>
                  <a:lnTo>
                    <a:pt x="4882" y="4001"/>
                  </a:lnTo>
                  <a:cubicBezTo>
                    <a:pt x="5835" y="3346"/>
                    <a:pt x="6085" y="2036"/>
                    <a:pt x="5430" y="1072"/>
                  </a:cubicBezTo>
                  <a:lnTo>
                    <a:pt x="5430" y="1072"/>
                  </a:lnTo>
                  <a:lnTo>
                    <a:pt x="5430" y="1084"/>
                  </a:lnTo>
                  <a:lnTo>
                    <a:pt x="5323" y="917"/>
                  </a:lnTo>
                  <a:cubicBezTo>
                    <a:pt x="4917" y="319"/>
                    <a:pt x="4259" y="1"/>
                    <a:pt x="358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 name="Google Shape;141;p2"/>
            <p:cNvSpPr/>
            <p:nvPr/>
          </p:nvSpPr>
          <p:spPr>
            <a:xfrm>
              <a:off x="5420300" y="2105675"/>
              <a:ext cx="267925" cy="266925"/>
            </a:xfrm>
            <a:custGeom>
              <a:avLst/>
              <a:gdLst/>
              <a:ahLst/>
              <a:cxnLst/>
              <a:rect l="l" t="t" r="r" b="b"/>
              <a:pathLst>
                <a:path w="10717" h="10677" extrusionOk="0">
                  <a:moveTo>
                    <a:pt x="5017" y="1"/>
                  </a:moveTo>
                  <a:cubicBezTo>
                    <a:pt x="4832" y="1"/>
                    <a:pt x="4666" y="137"/>
                    <a:pt x="4644" y="325"/>
                  </a:cubicBezTo>
                  <a:lnTo>
                    <a:pt x="4180" y="3813"/>
                  </a:lnTo>
                  <a:lnTo>
                    <a:pt x="703" y="3349"/>
                  </a:lnTo>
                  <a:cubicBezTo>
                    <a:pt x="688" y="3347"/>
                    <a:pt x="674" y="3346"/>
                    <a:pt x="659" y="3346"/>
                  </a:cubicBezTo>
                  <a:cubicBezTo>
                    <a:pt x="474" y="3346"/>
                    <a:pt x="309" y="3483"/>
                    <a:pt x="287" y="3670"/>
                  </a:cubicBezTo>
                  <a:lnTo>
                    <a:pt x="37" y="5635"/>
                  </a:lnTo>
                  <a:cubicBezTo>
                    <a:pt x="1" y="5837"/>
                    <a:pt x="144" y="6028"/>
                    <a:pt x="346" y="6052"/>
                  </a:cubicBezTo>
                  <a:lnTo>
                    <a:pt x="3823" y="6516"/>
                  </a:lnTo>
                  <a:lnTo>
                    <a:pt x="3370" y="9993"/>
                  </a:lnTo>
                  <a:cubicBezTo>
                    <a:pt x="3335" y="10195"/>
                    <a:pt x="3477" y="10386"/>
                    <a:pt x="3692" y="10409"/>
                  </a:cubicBezTo>
                  <a:lnTo>
                    <a:pt x="5656" y="10671"/>
                  </a:lnTo>
                  <a:cubicBezTo>
                    <a:pt x="5677" y="10675"/>
                    <a:pt x="5698" y="10677"/>
                    <a:pt x="5718" y="10677"/>
                  </a:cubicBezTo>
                  <a:cubicBezTo>
                    <a:pt x="5896" y="10677"/>
                    <a:pt x="6052" y="10542"/>
                    <a:pt x="6073" y="10350"/>
                  </a:cubicBezTo>
                  <a:lnTo>
                    <a:pt x="6537" y="6873"/>
                  </a:lnTo>
                  <a:lnTo>
                    <a:pt x="10014" y="7338"/>
                  </a:lnTo>
                  <a:cubicBezTo>
                    <a:pt x="10029" y="7339"/>
                    <a:pt x="10044" y="7340"/>
                    <a:pt x="10058" y="7340"/>
                  </a:cubicBezTo>
                  <a:cubicBezTo>
                    <a:pt x="10243" y="7340"/>
                    <a:pt x="10409" y="7204"/>
                    <a:pt x="10431" y="7016"/>
                  </a:cubicBezTo>
                  <a:lnTo>
                    <a:pt x="10693" y="5040"/>
                  </a:lnTo>
                  <a:cubicBezTo>
                    <a:pt x="10716" y="4837"/>
                    <a:pt x="10574" y="4647"/>
                    <a:pt x="10371" y="4623"/>
                  </a:cubicBezTo>
                  <a:lnTo>
                    <a:pt x="6895" y="4159"/>
                  </a:lnTo>
                  <a:lnTo>
                    <a:pt x="7347" y="682"/>
                  </a:lnTo>
                  <a:cubicBezTo>
                    <a:pt x="7383" y="480"/>
                    <a:pt x="7240" y="289"/>
                    <a:pt x="7026" y="265"/>
                  </a:cubicBezTo>
                  <a:lnTo>
                    <a:pt x="5061" y="3"/>
                  </a:lnTo>
                  <a:cubicBezTo>
                    <a:pt x="5046" y="2"/>
                    <a:pt x="5031" y="1"/>
                    <a:pt x="501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 name="Google Shape;142;p2"/>
            <p:cNvSpPr/>
            <p:nvPr/>
          </p:nvSpPr>
          <p:spPr>
            <a:xfrm>
              <a:off x="5077100" y="2510400"/>
              <a:ext cx="271200" cy="337175"/>
            </a:xfrm>
            <a:custGeom>
              <a:avLst/>
              <a:gdLst/>
              <a:ahLst/>
              <a:cxnLst/>
              <a:rect l="l" t="t" r="r" b="b"/>
              <a:pathLst>
                <a:path w="10848" h="13487" extrusionOk="0">
                  <a:moveTo>
                    <a:pt x="4151" y="408"/>
                  </a:moveTo>
                  <a:cubicBezTo>
                    <a:pt x="4439" y="408"/>
                    <a:pt x="4723" y="582"/>
                    <a:pt x="4775" y="971"/>
                  </a:cubicBezTo>
                  <a:cubicBezTo>
                    <a:pt x="4811" y="1162"/>
                    <a:pt x="4763" y="1364"/>
                    <a:pt x="4632" y="1507"/>
                  </a:cubicBezTo>
                  <a:lnTo>
                    <a:pt x="3835" y="1662"/>
                  </a:lnTo>
                  <a:cubicBezTo>
                    <a:pt x="3668" y="1567"/>
                    <a:pt x="3549" y="1400"/>
                    <a:pt x="3513" y="1209"/>
                  </a:cubicBezTo>
                  <a:lnTo>
                    <a:pt x="3513" y="1197"/>
                  </a:lnTo>
                  <a:cubicBezTo>
                    <a:pt x="3399" y="700"/>
                    <a:pt x="3778" y="408"/>
                    <a:pt x="4151" y="408"/>
                  </a:cubicBezTo>
                  <a:close/>
                  <a:moveTo>
                    <a:pt x="7856" y="2711"/>
                  </a:moveTo>
                  <a:cubicBezTo>
                    <a:pt x="8114" y="2711"/>
                    <a:pt x="8342" y="2899"/>
                    <a:pt x="8395" y="3162"/>
                  </a:cubicBezTo>
                  <a:lnTo>
                    <a:pt x="9788" y="10734"/>
                  </a:lnTo>
                  <a:cubicBezTo>
                    <a:pt x="9835" y="11032"/>
                    <a:pt x="9633" y="11318"/>
                    <a:pt x="9335" y="11365"/>
                  </a:cubicBezTo>
                  <a:lnTo>
                    <a:pt x="3073" y="12508"/>
                  </a:lnTo>
                  <a:cubicBezTo>
                    <a:pt x="3038" y="12515"/>
                    <a:pt x="3003" y="12519"/>
                    <a:pt x="2968" y="12519"/>
                  </a:cubicBezTo>
                  <a:cubicBezTo>
                    <a:pt x="2711" y="12519"/>
                    <a:pt x="2484" y="12330"/>
                    <a:pt x="2442" y="12068"/>
                  </a:cubicBezTo>
                  <a:lnTo>
                    <a:pt x="1061" y="4495"/>
                  </a:lnTo>
                  <a:cubicBezTo>
                    <a:pt x="1001" y="4198"/>
                    <a:pt x="1203" y="3912"/>
                    <a:pt x="1501" y="3864"/>
                  </a:cubicBezTo>
                  <a:lnTo>
                    <a:pt x="2251" y="3722"/>
                  </a:lnTo>
                  <a:cubicBezTo>
                    <a:pt x="2283" y="3932"/>
                    <a:pt x="2463" y="4087"/>
                    <a:pt x="2669" y="4087"/>
                  </a:cubicBezTo>
                  <a:cubicBezTo>
                    <a:pt x="2696" y="4087"/>
                    <a:pt x="2724" y="4084"/>
                    <a:pt x="2751" y="4079"/>
                  </a:cubicBezTo>
                  <a:lnTo>
                    <a:pt x="6668" y="3364"/>
                  </a:lnTo>
                  <a:cubicBezTo>
                    <a:pt x="6895" y="3317"/>
                    <a:pt x="7061" y="3091"/>
                    <a:pt x="7014" y="2852"/>
                  </a:cubicBezTo>
                  <a:lnTo>
                    <a:pt x="7752" y="2721"/>
                  </a:lnTo>
                  <a:cubicBezTo>
                    <a:pt x="7787" y="2714"/>
                    <a:pt x="7822" y="2711"/>
                    <a:pt x="7856" y="2711"/>
                  </a:cubicBezTo>
                  <a:close/>
                  <a:moveTo>
                    <a:pt x="4151" y="1"/>
                  </a:moveTo>
                  <a:cubicBezTo>
                    <a:pt x="4086" y="1"/>
                    <a:pt x="4020" y="7"/>
                    <a:pt x="3954" y="19"/>
                  </a:cubicBezTo>
                  <a:cubicBezTo>
                    <a:pt x="3358" y="126"/>
                    <a:pt x="2966" y="685"/>
                    <a:pt x="3073" y="1281"/>
                  </a:cubicBezTo>
                  <a:cubicBezTo>
                    <a:pt x="3108" y="1447"/>
                    <a:pt x="3180" y="1614"/>
                    <a:pt x="3287" y="1757"/>
                  </a:cubicBezTo>
                  <a:lnTo>
                    <a:pt x="2513" y="1900"/>
                  </a:lnTo>
                  <a:cubicBezTo>
                    <a:pt x="2192" y="1959"/>
                    <a:pt x="1989" y="2257"/>
                    <a:pt x="2037" y="2579"/>
                  </a:cubicBezTo>
                  <a:lnTo>
                    <a:pt x="2096" y="2864"/>
                  </a:lnTo>
                  <a:lnTo>
                    <a:pt x="811" y="3091"/>
                  </a:lnTo>
                  <a:cubicBezTo>
                    <a:pt x="322" y="3186"/>
                    <a:pt x="1" y="3650"/>
                    <a:pt x="96" y="4126"/>
                  </a:cubicBezTo>
                  <a:lnTo>
                    <a:pt x="1668" y="12758"/>
                  </a:lnTo>
                  <a:cubicBezTo>
                    <a:pt x="1742" y="13193"/>
                    <a:pt x="2119" y="13486"/>
                    <a:pt x="2545" y="13486"/>
                  </a:cubicBezTo>
                  <a:cubicBezTo>
                    <a:pt x="2597" y="13486"/>
                    <a:pt x="2650" y="13482"/>
                    <a:pt x="2704" y="13473"/>
                  </a:cubicBezTo>
                  <a:lnTo>
                    <a:pt x="10038" y="12139"/>
                  </a:lnTo>
                  <a:cubicBezTo>
                    <a:pt x="10526" y="12044"/>
                    <a:pt x="10848" y="11580"/>
                    <a:pt x="10752" y="11091"/>
                  </a:cubicBezTo>
                  <a:lnTo>
                    <a:pt x="9181" y="2459"/>
                  </a:lnTo>
                  <a:cubicBezTo>
                    <a:pt x="9096" y="2025"/>
                    <a:pt x="8718" y="1732"/>
                    <a:pt x="8300" y="1732"/>
                  </a:cubicBezTo>
                  <a:cubicBezTo>
                    <a:pt x="8249" y="1732"/>
                    <a:pt x="8197" y="1736"/>
                    <a:pt x="8145" y="1745"/>
                  </a:cubicBezTo>
                  <a:lnTo>
                    <a:pt x="6859" y="1983"/>
                  </a:lnTo>
                  <a:lnTo>
                    <a:pt x="6811" y="1709"/>
                  </a:lnTo>
                  <a:cubicBezTo>
                    <a:pt x="6758" y="1419"/>
                    <a:pt x="6500" y="1226"/>
                    <a:pt x="6223" y="1226"/>
                  </a:cubicBezTo>
                  <a:cubicBezTo>
                    <a:pt x="6193" y="1226"/>
                    <a:pt x="6163" y="1228"/>
                    <a:pt x="6133" y="1233"/>
                  </a:cubicBezTo>
                  <a:lnTo>
                    <a:pt x="5180" y="1412"/>
                  </a:lnTo>
                  <a:cubicBezTo>
                    <a:pt x="5240" y="1245"/>
                    <a:pt x="5240" y="1066"/>
                    <a:pt x="5216" y="888"/>
                  </a:cubicBezTo>
                  <a:cubicBezTo>
                    <a:pt x="5121" y="360"/>
                    <a:pt x="4661" y="1"/>
                    <a:pt x="415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 name="Google Shape;143;p2"/>
            <p:cNvSpPr/>
            <p:nvPr/>
          </p:nvSpPr>
          <p:spPr>
            <a:xfrm>
              <a:off x="5125325" y="2631725"/>
              <a:ext cx="46550" cy="38625"/>
            </a:xfrm>
            <a:custGeom>
              <a:avLst/>
              <a:gdLst/>
              <a:ahLst/>
              <a:cxnLst/>
              <a:rect l="l" t="t" r="r" b="b"/>
              <a:pathLst>
                <a:path w="1862" h="1545" extrusionOk="0">
                  <a:moveTo>
                    <a:pt x="1003" y="0"/>
                  </a:moveTo>
                  <a:cubicBezTo>
                    <a:pt x="959" y="0"/>
                    <a:pt x="914" y="4"/>
                    <a:pt x="870" y="12"/>
                  </a:cubicBezTo>
                  <a:cubicBezTo>
                    <a:pt x="191" y="131"/>
                    <a:pt x="1" y="1012"/>
                    <a:pt x="560" y="1405"/>
                  </a:cubicBezTo>
                  <a:cubicBezTo>
                    <a:pt x="701" y="1502"/>
                    <a:pt x="854" y="1545"/>
                    <a:pt x="1002" y="1545"/>
                  </a:cubicBezTo>
                  <a:cubicBezTo>
                    <a:pt x="1454" y="1545"/>
                    <a:pt x="1861" y="1142"/>
                    <a:pt x="1763" y="631"/>
                  </a:cubicBezTo>
                  <a:cubicBezTo>
                    <a:pt x="1699" y="258"/>
                    <a:pt x="1369" y="0"/>
                    <a:pt x="100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 name="Google Shape;144;p2"/>
            <p:cNvSpPr/>
            <p:nvPr/>
          </p:nvSpPr>
          <p:spPr>
            <a:xfrm>
              <a:off x="5178250" y="2620125"/>
              <a:ext cx="96200" cy="33850"/>
            </a:xfrm>
            <a:custGeom>
              <a:avLst/>
              <a:gdLst/>
              <a:ahLst/>
              <a:cxnLst/>
              <a:rect l="l" t="t" r="r" b="b"/>
              <a:pathLst>
                <a:path w="3848" h="1354" extrusionOk="0">
                  <a:moveTo>
                    <a:pt x="3250" y="0"/>
                  </a:moveTo>
                  <a:cubicBezTo>
                    <a:pt x="3217" y="0"/>
                    <a:pt x="3183" y="4"/>
                    <a:pt x="3146" y="11"/>
                  </a:cubicBezTo>
                  <a:lnTo>
                    <a:pt x="3134" y="11"/>
                  </a:lnTo>
                  <a:lnTo>
                    <a:pt x="539" y="487"/>
                  </a:lnTo>
                  <a:cubicBezTo>
                    <a:pt x="1" y="588"/>
                    <a:pt x="106" y="1354"/>
                    <a:pt x="597" y="1354"/>
                  </a:cubicBezTo>
                  <a:cubicBezTo>
                    <a:pt x="628" y="1354"/>
                    <a:pt x="660" y="1351"/>
                    <a:pt x="694" y="1345"/>
                  </a:cubicBezTo>
                  <a:lnTo>
                    <a:pt x="3289" y="868"/>
                  </a:lnTo>
                  <a:cubicBezTo>
                    <a:pt x="3847" y="790"/>
                    <a:pt x="3746" y="0"/>
                    <a:pt x="325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 name="Google Shape;145;p2"/>
            <p:cNvSpPr/>
            <p:nvPr/>
          </p:nvSpPr>
          <p:spPr>
            <a:xfrm>
              <a:off x="5135150" y="2685525"/>
              <a:ext cx="46325" cy="38700"/>
            </a:xfrm>
            <a:custGeom>
              <a:avLst/>
              <a:gdLst/>
              <a:ahLst/>
              <a:cxnLst/>
              <a:rect l="l" t="t" r="r" b="b"/>
              <a:pathLst>
                <a:path w="1853" h="1548" extrusionOk="0">
                  <a:moveTo>
                    <a:pt x="1015" y="0"/>
                  </a:moveTo>
                  <a:cubicBezTo>
                    <a:pt x="967" y="0"/>
                    <a:pt x="919" y="5"/>
                    <a:pt x="870" y="15"/>
                  </a:cubicBezTo>
                  <a:cubicBezTo>
                    <a:pt x="191" y="122"/>
                    <a:pt x="1" y="1015"/>
                    <a:pt x="560" y="1408"/>
                  </a:cubicBezTo>
                  <a:cubicBezTo>
                    <a:pt x="701" y="1505"/>
                    <a:pt x="853" y="1548"/>
                    <a:pt x="1000" y="1548"/>
                  </a:cubicBezTo>
                  <a:cubicBezTo>
                    <a:pt x="1449" y="1548"/>
                    <a:pt x="1852" y="1145"/>
                    <a:pt x="1763" y="634"/>
                  </a:cubicBezTo>
                  <a:cubicBezTo>
                    <a:pt x="1700" y="266"/>
                    <a:pt x="1377" y="0"/>
                    <a:pt x="101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 name="Google Shape;146;p2"/>
            <p:cNvSpPr/>
            <p:nvPr/>
          </p:nvSpPr>
          <p:spPr>
            <a:xfrm>
              <a:off x="5189125" y="2673950"/>
              <a:ext cx="93700" cy="33725"/>
            </a:xfrm>
            <a:custGeom>
              <a:avLst/>
              <a:gdLst/>
              <a:ahLst/>
              <a:cxnLst/>
              <a:rect l="l" t="t" r="r" b="b"/>
              <a:pathLst>
                <a:path w="3748" h="1349" extrusionOk="0">
                  <a:moveTo>
                    <a:pt x="3128" y="0"/>
                  </a:moveTo>
                  <a:cubicBezTo>
                    <a:pt x="3117" y="0"/>
                    <a:pt x="3105" y="1"/>
                    <a:pt x="3092" y="1"/>
                  </a:cubicBezTo>
                  <a:lnTo>
                    <a:pt x="497" y="478"/>
                  </a:lnTo>
                  <a:cubicBezTo>
                    <a:pt x="0" y="628"/>
                    <a:pt x="120" y="1349"/>
                    <a:pt x="605" y="1349"/>
                  </a:cubicBezTo>
                  <a:cubicBezTo>
                    <a:pt x="620" y="1349"/>
                    <a:pt x="636" y="1348"/>
                    <a:pt x="652" y="1347"/>
                  </a:cubicBezTo>
                  <a:lnTo>
                    <a:pt x="3247" y="882"/>
                  </a:lnTo>
                  <a:cubicBezTo>
                    <a:pt x="3747" y="731"/>
                    <a:pt x="3634" y="0"/>
                    <a:pt x="312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 name="Google Shape;147;p2"/>
            <p:cNvSpPr/>
            <p:nvPr/>
          </p:nvSpPr>
          <p:spPr>
            <a:xfrm>
              <a:off x="5145575" y="2743050"/>
              <a:ext cx="46625" cy="38625"/>
            </a:xfrm>
            <a:custGeom>
              <a:avLst/>
              <a:gdLst/>
              <a:ahLst/>
              <a:cxnLst/>
              <a:rect l="l" t="t" r="r" b="b"/>
              <a:pathLst>
                <a:path w="1865" h="1545" extrusionOk="0">
                  <a:moveTo>
                    <a:pt x="1014" y="0"/>
                  </a:moveTo>
                  <a:cubicBezTo>
                    <a:pt x="970" y="0"/>
                    <a:pt x="926" y="4"/>
                    <a:pt x="881" y="11"/>
                  </a:cubicBezTo>
                  <a:cubicBezTo>
                    <a:pt x="191" y="131"/>
                    <a:pt x="0" y="1012"/>
                    <a:pt x="572" y="1404"/>
                  </a:cubicBezTo>
                  <a:cubicBezTo>
                    <a:pt x="710" y="1501"/>
                    <a:pt x="860" y="1545"/>
                    <a:pt x="1007" y="1545"/>
                  </a:cubicBezTo>
                  <a:cubicBezTo>
                    <a:pt x="1454" y="1545"/>
                    <a:pt x="1864" y="1142"/>
                    <a:pt x="1774" y="631"/>
                  </a:cubicBezTo>
                  <a:cubicBezTo>
                    <a:pt x="1700" y="258"/>
                    <a:pt x="1379"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 name="Google Shape;148;p2"/>
            <p:cNvSpPr/>
            <p:nvPr/>
          </p:nvSpPr>
          <p:spPr>
            <a:xfrm>
              <a:off x="5199050" y="2731600"/>
              <a:ext cx="94800" cy="33850"/>
            </a:xfrm>
            <a:custGeom>
              <a:avLst/>
              <a:gdLst/>
              <a:ahLst/>
              <a:cxnLst/>
              <a:rect l="l" t="t" r="r" b="b"/>
              <a:pathLst>
                <a:path w="3792" h="1354" extrusionOk="0">
                  <a:moveTo>
                    <a:pt x="3180" y="1"/>
                  </a:moveTo>
                  <a:cubicBezTo>
                    <a:pt x="3158" y="1"/>
                    <a:pt x="3136" y="2"/>
                    <a:pt x="3112" y="5"/>
                  </a:cubicBezTo>
                  <a:lnTo>
                    <a:pt x="528" y="469"/>
                  </a:lnTo>
                  <a:cubicBezTo>
                    <a:pt x="0" y="607"/>
                    <a:pt x="114" y="1354"/>
                    <a:pt x="625" y="1354"/>
                  </a:cubicBezTo>
                  <a:cubicBezTo>
                    <a:pt x="644" y="1354"/>
                    <a:pt x="663" y="1353"/>
                    <a:pt x="683" y="1351"/>
                  </a:cubicBezTo>
                  <a:lnTo>
                    <a:pt x="3279" y="874"/>
                  </a:lnTo>
                  <a:cubicBezTo>
                    <a:pt x="3792" y="749"/>
                    <a:pt x="3682" y="1"/>
                    <a:pt x="3180"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 name="Google Shape;149;p2"/>
            <p:cNvSpPr/>
            <p:nvPr/>
          </p:nvSpPr>
          <p:spPr>
            <a:xfrm>
              <a:off x="5100925" y="2982275"/>
              <a:ext cx="194400" cy="174225"/>
            </a:xfrm>
            <a:custGeom>
              <a:avLst/>
              <a:gdLst/>
              <a:ahLst/>
              <a:cxnLst/>
              <a:rect l="l" t="t" r="r" b="b"/>
              <a:pathLst>
                <a:path w="7776" h="6969" extrusionOk="0">
                  <a:moveTo>
                    <a:pt x="3935" y="0"/>
                  </a:moveTo>
                  <a:cubicBezTo>
                    <a:pt x="2906" y="0"/>
                    <a:pt x="1894" y="467"/>
                    <a:pt x="1227" y="1349"/>
                  </a:cubicBezTo>
                  <a:lnTo>
                    <a:pt x="6966" y="4968"/>
                  </a:lnTo>
                  <a:cubicBezTo>
                    <a:pt x="7775" y="3396"/>
                    <a:pt x="7251" y="1468"/>
                    <a:pt x="5751" y="527"/>
                  </a:cubicBezTo>
                  <a:cubicBezTo>
                    <a:pt x="5189" y="172"/>
                    <a:pt x="4559" y="0"/>
                    <a:pt x="3935" y="0"/>
                  </a:cubicBezTo>
                  <a:close/>
                  <a:moveTo>
                    <a:pt x="822" y="1992"/>
                  </a:moveTo>
                  <a:lnTo>
                    <a:pt x="822" y="1992"/>
                  </a:lnTo>
                  <a:cubicBezTo>
                    <a:pt x="0" y="3563"/>
                    <a:pt x="524" y="5492"/>
                    <a:pt x="2024" y="6444"/>
                  </a:cubicBezTo>
                  <a:cubicBezTo>
                    <a:pt x="2584" y="6798"/>
                    <a:pt x="3213" y="6968"/>
                    <a:pt x="3836" y="6968"/>
                  </a:cubicBezTo>
                  <a:cubicBezTo>
                    <a:pt x="4871" y="6968"/>
                    <a:pt x="5892" y="6500"/>
                    <a:pt x="6561" y="5623"/>
                  </a:cubicBezTo>
                  <a:lnTo>
                    <a:pt x="822" y="1992"/>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 name="Google Shape;150;p2"/>
            <p:cNvSpPr/>
            <p:nvPr/>
          </p:nvSpPr>
          <p:spPr>
            <a:xfrm>
              <a:off x="5464650" y="2609075"/>
              <a:ext cx="152125" cy="140725"/>
            </a:xfrm>
            <a:custGeom>
              <a:avLst/>
              <a:gdLst/>
              <a:ahLst/>
              <a:cxnLst/>
              <a:rect l="l" t="t" r="r" b="b"/>
              <a:pathLst>
                <a:path w="6085" h="5629" extrusionOk="0">
                  <a:moveTo>
                    <a:pt x="3620" y="1"/>
                  </a:moveTo>
                  <a:lnTo>
                    <a:pt x="1215" y="1620"/>
                  </a:lnTo>
                  <a:cubicBezTo>
                    <a:pt x="251" y="2275"/>
                    <a:pt x="1" y="3585"/>
                    <a:pt x="656" y="4549"/>
                  </a:cubicBezTo>
                  <a:lnTo>
                    <a:pt x="763" y="4716"/>
                  </a:lnTo>
                  <a:cubicBezTo>
                    <a:pt x="1170" y="5308"/>
                    <a:pt x="1831" y="5629"/>
                    <a:pt x="2505" y="5629"/>
                  </a:cubicBezTo>
                  <a:cubicBezTo>
                    <a:pt x="2914" y="5629"/>
                    <a:pt x="3327" y="5511"/>
                    <a:pt x="3692" y="5263"/>
                  </a:cubicBezTo>
                  <a:lnTo>
                    <a:pt x="6085" y="3644"/>
                  </a:lnTo>
                  <a:lnTo>
                    <a:pt x="3620"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 name="Google Shape;151;p2"/>
            <p:cNvSpPr/>
            <p:nvPr/>
          </p:nvSpPr>
          <p:spPr>
            <a:xfrm>
              <a:off x="5567350" y="2550550"/>
              <a:ext cx="152125" cy="141000"/>
            </a:xfrm>
            <a:custGeom>
              <a:avLst/>
              <a:gdLst/>
              <a:ahLst/>
              <a:cxnLst/>
              <a:rect l="l" t="t" r="r" b="b"/>
              <a:pathLst>
                <a:path w="6085" h="5640" extrusionOk="0">
                  <a:moveTo>
                    <a:pt x="3577" y="0"/>
                  </a:moveTo>
                  <a:cubicBezTo>
                    <a:pt x="3169" y="0"/>
                    <a:pt x="2757" y="119"/>
                    <a:pt x="2394" y="365"/>
                  </a:cubicBezTo>
                  <a:lnTo>
                    <a:pt x="1" y="1996"/>
                  </a:lnTo>
                  <a:lnTo>
                    <a:pt x="2489" y="5640"/>
                  </a:lnTo>
                  <a:lnTo>
                    <a:pt x="4882" y="4009"/>
                  </a:lnTo>
                  <a:cubicBezTo>
                    <a:pt x="5835" y="3354"/>
                    <a:pt x="6085" y="2044"/>
                    <a:pt x="5430" y="1080"/>
                  </a:cubicBezTo>
                  <a:lnTo>
                    <a:pt x="5323" y="925"/>
                  </a:lnTo>
                  <a:cubicBezTo>
                    <a:pt x="4914" y="324"/>
                    <a:pt x="4252" y="0"/>
                    <a:pt x="35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 name="Google Shape;152;p2"/>
            <p:cNvSpPr/>
            <p:nvPr/>
          </p:nvSpPr>
          <p:spPr>
            <a:xfrm>
              <a:off x="5420300" y="2899825"/>
              <a:ext cx="267925" cy="266925"/>
            </a:xfrm>
            <a:custGeom>
              <a:avLst/>
              <a:gdLst/>
              <a:ahLst/>
              <a:cxnLst/>
              <a:rect l="l" t="t" r="r" b="b"/>
              <a:pathLst>
                <a:path w="10717" h="10677" extrusionOk="0">
                  <a:moveTo>
                    <a:pt x="5017" y="1"/>
                  </a:moveTo>
                  <a:cubicBezTo>
                    <a:pt x="4832" y="1"/>
                    <a:pt x="4666" y="137"/>
                    <a:pt x="4644" y="325"/>
                  </a:cubicBezTo>
                  <a:lnTo>
                    <a:pt x="4180" y="3801"/>
                  </a:lnTo>
                  <a:lnTo>
                    <a:pt x="703" y="3349"/>
                  </a:lnTo>
                  <a:cubicBezTo>
                    <a:pt x="682" y="3345"/>
                    <a:pt x="662" y="3343"/>
                    <a:pt x="641" y="3343"/>
                  </a:cubicBezTo>
                  <a:cubicBezTo>
                    <a:pt x="463" y="3343"/>
                    <a:pt x="308" y="3478"/>
                    <a:pt x="287" y="3670"/>
                  </a:cubicBezTo>
                  <a:lnTo>
                    <a:pt x="37" y="5647"/>
                  </a:lnTo>
                  <a:cubicBezTo>
                    <a:pt x="1" y="5849"/>
                    <a:pt x="144" y="6028"/>
                    <a:pt x="346" y="6063"/>
                  </a:cubicBezTo>
                  <a:lnTo>
                    <a:pt x="3823" y="6516"/>
                  </a:lnTo>
                  <a:lnTo>
                    <a:pt x="3370" y="10004"/>
                  </a:lnTo>
                  <a:cubicBezTo>
                    <a:pt x="3335" y="10207"/>
                    <a:pt x="3477" y="10385"/>
                    <a:pt x="3692" y="10421"/>
                  </a:cubicBezTo>
                  <a:lnTo>
                    <a:pt x="5656" y="10671"/>
                  </a:lnTo>
                  <a:cubicBezTo>
                    <a:pt x="5677" y="10675"/>
                    <a:pt x="5698" y="10677"/>
                    <a:pt x="5719" y="10677"/>
                  </a:cubicBezTo>
                  <a:cubicBezTo>
                    <a:pt x="5896" y="10677"/>
                    <a:pt x="6052" y="10543"/>
                    <a:pt x="6073" y="10362"/>
                  </a:cubicBezTo>
                  <a:lnTo>
                    <a:pt x="6537" y="6873"/>
                  </a:lnTo>
                  <a:lnTo>
                    <a:pt x="10014" y="7337"/>
                  </a:lnTo>
                  <a:cubicBezTo>
                    <a:pt x="10029" y="7339"/>
                    <a:pt x="10044" y="7340"/>
                    <a:pt x="10058" y="7340"/>
                  </a:cubicBezTo>
                  <a:cubicBezTo>
                    <a:pt x="10243" y="7340"/>
                    <a:pt x="10409" y="7204"/>
                    <a:pt x="10431" y="7016"/>
                  </a:cubicBezTo>
                  <a:lnTo>
                    <a:pt x="10693" y="5039"/>
                  </a:lnTo>
                  <a:cubicBezTo>
                    <a:pt x="10716" y="4837"/>
                    <a:pt x="10574" y="4647"/>
                    <a:pt x="10371" y="4623"/>
                  </a:cubicBezTo>
                  <a:lnTo>
                    <a:pt x="6895" y="4158"/>
                  </a:lnTo>
                  <a:lnTo>
                    <a:pt x="7347" y="682"/>
                  </a:lnTo>
                  <a:cubicBezTo>
                    <a:pt x="7383" y="479"/>
                    <a:pt x="7240" y="289"/>
                    <a:pt x="7026" y="265"/>
                  </a:cubicBezTo>
                  <a:lnTo>
                    <a:pt x="5061" y="3"/>
                  </a:lnTo>
                  <a:cubicBezTo>
                    <a:pt x="5046" y="1"/>
                    <a:pt x="5031" y="1"/>
                    <a:pt x="501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 name="Google Shape;153;p2"/>
            <p:cNvSpPr/>
            <p:nvPr/>
          </p:nvSpPr>
          <p:spPr>
            <a:xfrm>
              <a:off x="5077100" y="3304550"/>
              <a:ext cx="271200" cy="337750"/>
            </a:xfrm>
            <a:custGeom>
              <a:avLst/>
              <a:gdLst/>
              <a:ahLst/>
              <a:cxnLst/>
              <a:rect l="l" t="t" r="r" b="b"/>
              <a:pathLst>
                <a:path w="10848" h="13510" extrusionOk="0">
                  <a:moveTo>
                    <a:pt x="4157" y="412"/>
                  </a:moveTo>
                  <a:cubicBezTo>
                    <a:pt x="4443" y="412"/>
                    <a:pt x="4724" y="585"/>
                    <a:pt x="4775" y="971"/>
                  </a:cubicBezTo>
                  <a:cubicBezTo>
                    <a:pt x="4811" y="1173"/>
                    <a:pt x="4763" y="1364"/>
                    <a:pt x="4632" y="1519"/>
                  </a:cubicBezTo>
                  <a:lnTo>
                    <a:pt x="3835" y="1662"/>
                  </a:lnTo>
                  <a:cubicBezTo>
                    <a:pt x="3668" y="1566"/>
                    <a:pt x="3549" y="1400"/>
                    <a:pt x="3513" y="1209"/>
                  </a:cubicBezTo>
                  <a:cubicBezTo>
                    <a:pt x="3398" y="709"/>
                    <a:pt x="3782" y="412"/>
                    <a:pt x="4157" y="412"/>
                  </a:cubicBezTo>
                  <a:close/>
                  <a:moveTo>
                    <a:pt x="7861" y="2722"/>
                  </a:moveTo>
                  <a:cubicBezTo>
                    <a:pt x="8117" y="2722"/>
                    <a:pt x="8343" y="2901"/>
                    <a:pt x="8395" y="3162"/>
                  </a:cubicBezTo>
                  <a:lnTo>
                    <a:pt x="9788" y="10746"/>
                  </a:lnTo>
                  <a:cubicBezTo>
                    <a:pt x="9835" y="11044"/>
                    <a:pt x="9633" y="11329"/>
                    <a:pt x="9335" y="11377"/>
                  </a:cubicBezTo>
                  <a:lnTo>
                    <a:pt x="3073" y="12520"/>
                  </a:lnTo>
                  <a:cubicBezTo>
                    <a:pt x="3042" y="12525"/>
                    <a:pt x="3012" y="12527"/>
                    <a:pt x="2982" y="12527"/>
                  </a:cubicBezTo>
                  <a:cubicBezTo>
                    <a:pt x="2719" y="12527"/>
                    <a:pt x="2484" y="12345"/>
                    <a:pt x="2442" y="12068"/>
                  </a:cubicBezTo>
                  <a:lnTo>
                    <a:pt x="1061" y="4507"/>
                  </a:lnTo>
                  <a:cubicBezTo>
                    <a:pt x="1001" y="4210"/>
                    <a:pt x="1203" y="3924"/>
                    <a:pt x="1501" y="3864"/>
                  </a:cubicBezTo>
                  <a:lnTo>
                    <a:pt x="2251" y="3733"/>
                  </a:lnTo>
                  <a:cubicBezTo>
                    <a:pt x="2283" y="3942"/>
                    <a:pt x="2461" y="4087"/>
                    <a:pt x="2665" y="4087"/>
                  </a:cubicBezTo>
                  <a:cubicBezTo>
                    <a:pt x="2693" y="4087"/>
                    <a:pt x="2722" y="4084"/>
                    <a:pt x="2751" y="4079"/>
                  </a:cubicBezTo>
                  <a:lnTo>
                    <a:pt x="6668" y="3376"/>
                  </a:lnTo>
                  <a:cubicBezTo>
                    <a:pt x="6895" y="3328"/>
                    <a:pt x="7061" y="3102"/>
                    <a:pt x="7014" y="2864"/>
                  </a:cubicBezTo>
                  <a:lnTo>
                    <a:pt x="7752" y="2733"/>
                  </a:lnTo>
                  <a:cubicBezTo>
                    <a:pt x="7789" y="2726"/>
                    <a:pt x="7825" y="2722"/>
                    <a:pt x="7861" y="2722"/>
                  </a:cubicBezTo>
                  <a:close/>
                  <a:moveTo>
                    <a:pt x="4147" y="1"/>
                  </a:moveTo>
                  <a:cubicBezTo>
                    <a:pt x="4083" y="1"/>
                    <a:pt x="4018" y="7"/>
                    <a:pt x="3954" y="19"/>
                  </a:cubicBezTo>
                  <a:cubicBezTo>
                    <a:pt x="3358" y="126"/>
                    <a:pt x="2966" y="697"/>
                    <a:pt x="3073" y="1281"/>
                  </a:cubicBezTo>
                  <a:cubicBezTo>
                    <a:pt x="3108" y="1459"/>
                    <a:pt x="3180" y="1626"/>
                    <a:pt x="3287" y="1757"/>
                  </a:cubicBezTo>
                  <a:lnTo>
                    <a:pt x="2513" y="1912"/>
                  </a:lnTo>
                  <a:cubicBezTo>
                    <a:pt x="2192" y="1971"/>
                    <a:pt x="1989" y="2281"/>
                    <a:pt x="2037" y="2590"/>
                  </a:cubicBezTo>
                  <a:lnTo>
                    <a:pt x="2096" y="2876"/>
                  </a:lnTo>
                  <a:lnTo>
                    <a:pt x="811" y="3102"/>
                  </a:lnTo>
                  <a:cubicBezTo>
                    <a:pt x="322" y="3197"/>
                    <a:pt x="1" y="3662"/>
                    <a:pt x="96" y="4150"/>
                  </a:cubicBezTo>
                  <a:lnTo>
                    <a:pt x="1668" y="12770"/>
                  </a:lnTo>
                  <a:cubicBezTo>
                    <a:pt x="1742" y="13206"/>
                    <a:pt x="2121" y="13510"/>
                    <a:pt x="2549" y="13510"/>
                  </a:cubicBezTo>
                  <a:cubicBezTo>
                    <a:pt x="2600" y="13510"/>
                    <a:pt x="2652" y="13505"/>
                    <a:pt x="2704" y="13496"/>
                  </a:cubicBezTo>
                  <a:lnTo>
                    <a:pt x="10038" y="12151"/>
                  </a:lnTo>
                  <a:cubicBezTo>
                    <a:pt x="10526" y="12056"/>
                    <a:pt x="10848" y="11591"/>
                    <a:pt x="10752" y="11115"/>
                  </a:cubicBezTo>
                  <a:lnTo>
                    <a:pt x="9181" y="2483"/>
                  </a:lnTo>
                  <a:cubicBezTo>
                    <a:pt x="9096" y="2047"/>
                    <a:pt x="8716" y="1744"/>
                    <a:pt x="8296" y="1744"/>
                  </a:cubicBezTo>
                  <a:cubicBezTo>
                    <a:pt x="8246" y="1744"/>
                    <a:pt x="8195" y="1748"/>
                    <a:pt x="8145" y="1757"/>
                  </a:cubicBezTo>
                  <a:lnTo>
                    <a:pt x="6859" y="1995"/>
                  </a:lnTo>
                  <a:lnTo>
                    <a:pt x="6811" y="1721"/>
                  </a:lnTo>
                  <a:cubicBezTo>
                    <a:pt x="6758" y="1436"/>
                    <a:pt x="6509" y="1235"/>
                    <a:pt x="6237" y="1235"/>
                  </a:cubicBezTo>
                  <a:cubicBezTo>
                    <a:pt x="6202" y="1235"/>
                    <a:pt x="6167" y="1238"/>
                    <a:pt x="6133" y="1245"/>
                  </a:cubicBezTo>
                  <a:lnTo>
                    <a:pt x="5180" y="1412"/>
                  </a:lnTo>
                  <a:cubicBezTo>
                    <a:pt x="5240" y="1245"/>
                    <a:pt x="5240" y="1066"/>
                    <a:pt x="5216" y="900"/>
                  </a:cubicBezTo>
                  <a:cubicBezTo>
                    <a:pt x="5121" y="370"/>
                    <a:pt x="4658" y="1"/>
                    <a:pt x="414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 name="Google Shape;154;p2"/>
            <p:cNvSpPr/>
            <p:nvPr/>
          </p:nvSpPr>
          <p:spPr>
            <a:xfrm>
              <a:off x="5125325" y="3425775"/>
              <a:ext cx="46550" cy="38725"/>
            </a:xfrm>
            <a:custGeom>
              <a:avLst/>
              <a:gdLst/>
              <a:ahLst/>
              <a:cxnLst/>
              <a:rect l="l" t="t" r="r" b="b"/>
              <a:pathLst>
                <a:path w="1862" h="1549" extrusionOk="0">
                  <a:moveTo>
                    <a:pt x="1016" y="1"/>
                  </a:moveTo>
                  <a:cubicBezTo>
                    <a:pt x="968" y="1"/>
                    <a:pt x="919" y="6"/>
                    <a:pt x="870" y="15"/>
                  </a:cubicBezTo>
                  <a:cubicBezTo>
                    <a:pt x="191" y="134"/>
                    <a:pt x="1" y="1015"/>
                    <a:pt x="560" y="1408"/>
                  </a:cubicBezTo>
                  <a:cubicBezTo>
                    <a:pt x="701" y="1505"/>
                    <a:pt x="854" y="1549"/>
                    <a:pt x="1002" y="1549"/>
                  </a:cubicBezTo>
                  <a:cubicBezTo>
                    <a:pt x="1454" y="1549"/>
                    <a:pt x="1861" y="1146"/>
                    <a:pt x="1763" y="634"/>
                  </a:cubicBezTo>
                  <a:cubicBezTo>
                    <a:pt x="1700" y="267"/>
                    <a:pt x="1377" y="1"/>
                    <a:pt x="101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 name="Google Shape;155;p2"/>
            <p:cNvSpPr/>
            <p:nvPr/>
          </p:nvSpPr>
          <p:spPr>
            <a:xfrm>
              <a:off x="5177850" y="3414175"/>
              <a:ext cx="97025" cy="34050"/>
            </a:xfrm>
            <a:custGeom>
              <a:avLst/>
              <a:gdLst/>
              <a:ahLst/>
              <a:cxnLst/>
              <a:rect l="l" t="t" r="r" b="b"/>
              <a:pathLst>
                <a:path w="3881" h="1362" extrusionOk="0">
                  <a:moveTo>
                    <a:pt x="3284" y="0"/>
                  </a:moveTo>
                  <a:cubicBezTo>
                    <a:pt x="3246" y="0"/>
                    <a:pt x="3205" y="5"/>
                    <a:pt x="3162" y="15"/>
                  </a:cubicBezTo>
                  <a:lnTo>
                    <a:pt x="3150" y="15"/>
                  </a:lnTo>
                  <a:lnTo>
                    <a:pt x="555" y="491"/>
                  </a:lnTo>
                  <a:cubicBezTo>
                    <a:pt x="0" y="580"/>
                    <a:pt x="107" y="1362"/>
                    <a:pt x="596" y="1362"/>
                  </a:cubicBezTo>
                  <a:cubicBezTo>
                    <a:pt x="632" y="1362"/>
                    <a:pt x="670" y="1357"/>
                    <a:pt x="710" y="1349"/>
                  </a:cubicBezTo>
                  <a:lnTo>
                    <a:pt x="3305" y="872"/>
                  </a:lnTo>
                  <a:cubicBezTo>
                    <a:pt x="3881" y="817"/>
                    <a:pt x="3787" y="0"/>
                    <a:pt x="328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 name="Google Shape;156;p2"/>
            <p:cNvSpPr/>
            <p:nvPr/>
          </p:nvSpPr>
          <p:spPr>
            <a:xfrm>
              <a:off x="5135150" y="3479650"/>
              <a:ext cx="46325" cy="38725"/>
            </a:xfrm>
            <a:custGeom>
              <a:avLst/>
              <a:gdLst/>
              <a:ahLst/>
              <a:cxnLst/>
              <a:rect l="l" t="t" r="r" b="b"/>
              <a:pathLst>
                <a:path w="1853" h="1549" extrusionOk="0">
                  <a:moveTo>
                    <a:pt x="1015" y="1"/>
                  </a:moveTo>
                  <a:cubicBezTo>
                    <a:pt x="967" y="1"/>
                    <a:pt x="919" y="6"/>
                    <a:pt x="870" y="15"/>
                  </a:cubicBezTo>
                  <a:cubicBezTo>
                    <a:pt x="191" y="134"/>
                    <a:pt x="1" y="1015"/>
                    <a:pt x="560" y="1408"/>
                  </a:cubicBezTo>
                  <a:cubicBezTo>
                    <a:pt x="701" y="1505"/>
                    <a:pt x="853" y="1549"/>
                    <a:pt x="1000" y="1549"/>
                  </a:cubicBezTo>
                  <a:cubicBezTo>
                    <a:pt x="1449" y="1549"/>
                    <a:pt x="1852" y="1146"/>
                    <a:pt x="1763" y="635"/>
                  </a:cubicBezTo>
                  <a:cubicBezTo>
                    <a:pt x="1700" y="267"/>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 name="Google Shape;157;p2"/>
            <p:cNvSpPr/>
            <p:nvPr/>
          </p:nvSpPr>
          <p:spPr>
            <a:xfrm>
              <a:off x="5189025" y="3468350"/>
              <a:ext cx="93700" cy="33750"/>
            </a:xfrm>
            <a:custGeom>
              <a:avLst/>
              <a:gdLst/>
              <a:ahLst/>
              <a:cxnLst/>
              <a:rect l="l" t="t" r="r" b="b"/>
              <a:pathLst>
                <a:path w="3748" h="1350" extrusionOk="0">
                  <a:moveTo>
                    <a:pt x="3144" y="1"/>
                  </a:moveTo>
                  <a:cubicBezTo>
                    <a:pt x="3128" y="1"/>
                    <a:pt x="3112" y="2"/>
                    <a:pt x="3096" y="3"/>
                  </a:cubicBezTo>
                  <a:lnTo>
                    <a:pt x="501" y="467"/>
                  </a:lnTo>
                  <a:cubicBezTo>
                    <a:pt x="0" y="619"/>
                    <a:pt x="125" y="1350"/>
                    <a:pt x="620" y="1350"/>
                  </a:cubicBezTo>
                  <a:cubicBezTo>
                    <a:pt x="632" y="1350"/>
                    <a:pt x="644" y="1349"/>
                    <a:pt x="656" y="1348"/>
                  </a:cubicBezTo>
                  <a:lnTo>
                    <a:pt x="3251" y="872"/>
                  </a:lnTo>
                  <a:cubicBezTo>
                    <a:pt x="3748" y="722"/>
                    <a:pt x="3639"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 name="Google Shape;158;p2"/>
            <p:cNvSpPr/>
            <p:nvPr/>
          </p:nvSpPr>
          <p:spPr>
            <a:xfrm>
              <a:off x="5145575" y="3537175"/>
              <a:ext cx="46600" cy="38650"/>
            </a:xfrm>
            <a:custGeom>
              <a:avLst/>
              <a:gdLst/>
              <a:ahLst/>
              <a:cxnLst/>
              <a:rect l="l" t="t" r="r" b="b"/>
              <a:pathLst>
                <a:path w="1864" h="1546" extrusionOk="0">
                  <a:moveTo>
                    <a:pt x="1014" y="1"/>
                  </a:moveTo>
                  <a:cubicBezTo>
                    <a:pt x="970" y="1"/>
                    <a:pt x="926" y="5"/>
                    <a:pt x="881" y="12"/>
                  </a:cubicBezTo>
                  <a:cubicBezTo>
                    <a:pt x="191" y="131"/>
                    <a:pt x="0" y="1012"/>
                    <a:pt x="572" y="1405"/>
                  </a:cubicBezTo>
                  <a:cubicBezTo>
                    <a:pt x="710" y="1502"/>
                    <a:pt x="861" y="1546"/>
                    <a:pt x="1008" y="1546"/>
                  </a:cubicBezTo>
                  <a:cubicBezTo>
                    <a:pt x="1455" y="1546"/>
                    <a:pt x="1864" y="1145"/>
                    <a:pt x="1774" y="643"/>
                  </a:cubicBezTo>
                  <a:cubicBezTo>
                    <a:pt x="1700" y="260"/>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 name="Google Shape;159;p2"/>
            <p:cNvSpPr/>
            <p:nvPr/>
          </p:nvSpPr>
          <p:spPr>
            <a:xfrm>
              <a:off x="5199250" y="3525775"/>
              <a:ext cx="94400" cy="33800"/>
            </a:xfrm>
            <a:custGeom>
              <a:avLst/>
              <a:gdLst/>
              <a:ahLst/>
              <a:cxnLst/>
              <a:rect l="l" t="t" r="r" b="b"/>
              <a:pathLst>
                <a:path w="3776" h="1352" extrusionOk="0">
                  <a:moveTo>
                    <a:pt x="3162" y="1"/>
                  </a:moveTo>
                  <a:cubicBezTo>
                    <a:pt x="3143" y="1"/>
                    <a:pt x="3124" y="2"/>
                    <a:pt x="3104" y="4"/>
                  </a:cubicBezTo>
                  <a:lnTo>
                    <a:pt x="520" y="480"/>
                  </a:lnTo>
                  <a:cubicBezTo>
                    <a:pt x="1" y="619"/>
                    <a:pt x="120" y="1351"/>
                    <a:pt x="627" y="1351"/>
                  </a:cubicBezTo>
                  <a:cubicBezTo>
                    <a:pt x="643" y="1351"/>
                    <a:pt x="659" y="1351"/>
                    <a:pt x="675" y="1349"/>
                  </a:cubicBezTo>
                  <a:lnTo>
                    <a:pt x="3271" y="873"/>
                  </a:lnTo>
                  <a:cubicBezTo>
                    <a:pt x="3776" y="735"/>
                    <a:pt x="3661" y="1"/>
                    <a:pt x="316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 name="Google Shape;160;p2"/>
            <p:cNvSpPr/>
            <p:nvPr/>
          </p:nvSpPr>
          <p:spPr>
            <a:xfrm>
              <a:off x="5102125" y="3776475"/>
              <a:ext cx="193200" cy="173675"/>
            </a:xfrm>
            <a:custGeom>
              <a:avLst/>
              <a:gdLst/>
              <a:ahLst/>
              <a:cxnLst/>
              <a:rect l="l" t="t" r="r" b="b"/>
              <a:pathLst>
                <a:path w="7728" h="6947" extrusionOk="0">
                  <a:moveTo>
                    <a:pt x="3895" y="1"/>
                  </a:moveTo>
                  <a:cubicBezTo>
                    <a:pt x="2864" y="1"/>
                    <a:pt x="1847" y="470"/>
                    <a:pt x="1179" y="1346"/>
                  </a:cubicBezTo>
                  <a:lnTo>
                    <a:pt x="6918" y="4978"/>
                  </a:lnTo>
                  <a:cubicBezTo>
                    <a:pt x="7727" y="3406"/>
                    <a:pt x="7203" y="1477"/>
                    <a:pt x="5703" y="525"/>
                  </a:cubicBezTo>
                  <a:cubicBezTo>
                    <a:pt x="5144" y="171"/>
                    <a:pt x="4517" y="1"/>
                    <a:pt x="3895" y="1"/>
                  </a:cubicBezTo>
                  <a:close/>
                  <a:moveTo>
                    <a:pt x="774" y="1989"/>
                  </a:moveTo>
                  <a:cubicBezTo>
                    <a:pt x="0" y="3561"/>
                    <a:pt x="488" y="5478"/>
                    <a:pt x="1953" y="6418"/>
                  </a:cubicBezTo>
                  <a:cubicBezTo>
                    <a:pt x="2521" y="6775"/>
                    <a:pt x="3157" y="6947"/>
                    <a:pt x="3786" y="6947"/>
                  </a:cubicBezTo>
                  <a:cubicBezTo>
                    <a:pt x="4817" y="6947"/>
                    <a:pt x="5833" y="6486"/>
                    <a:pt x="6513" y="5621"/>
                  </a:cubicBezTo>
                  <a:lnTo>
                    <a:pt x="774"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 name="Google Shape;161;p2"/>
            <p:cNvSpPr/>
            <p:nvPr/>
          </p:nvSpPr>
          <p:spPr>
            <a:xfrm>
              <a:off x="5464650" y="3403225"/>
              <a:ext cx="152125" cy="140800"/>
            </a:xfrm>
            <a:custGeom>
              <a:avLst/>
              <a:gdLst/>
              <a:ahLst/>
              <a:cxnLst/>
              <a:rect l="l" t="t" r="r" b="b"/>
              <a:pathLst>
                <a:path w="6085" h="5632" extrusionOk="0">
                  <a:moveTo>
                    <a:pt x="3620" y="1"/>
                  </a:moveTo>
                  <a:lnTo>
                    <a:pt x="1215" y="1632"/>
                  </a:lnTo>
                  <a:cubicBezTo>
                    <a:pt x="251" y="2275"/>
                    <a:pt x="1" y="3584"/>
                    <a:pt x="656" y="4549"/>
                  </a:cubicBezTo>
                  <a:lnTo>
                    <a:pt x="763" y="4715"/>
                  </a:lnTo>
                  <a:cubicBezTo>
                    <a:pt x="1172" y="5311"/>
                    <a:pt x="1837" y="5632"/>
                    <a:pt x="2514" y="5632"/>
                  </a:cubicBezTo>
                  <a:cubicBezTo>
                    <a:pt x="2920" y="5632"/>
                    <a:pt x="3330" y="5516"/>
                    <a:pt x="3692" y="5275"/>
                  </a:cubicBezTo>
                  <a:lnTo>
                    <a:pt x="6085" y="3644"/>
                  </a:lnTo>
                  <a:lnTo>
                    <a:pt x="3620"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 name="Google Shape;162;p2"/>
            <p:cNvSpPr/>
            <p:nvPr/>
          </p:nvSpPr>
          <p:spPr>
            <a:xfrm>
              <a:off x="5567350" y="3344700"/>
              <a:ext cx="152125" cy="141000"/>
            </a:xfrm>
            <a:custGeom>
              <a:avLst/>
              <a:gdLst/>
              <a:ahLst/>
              <a:cxnLst/>
              <a:rect l="l" t="t" r="r" b="b"/>
              <a:pathLst>
                <a:path w="6085" h="5640" extrusionOk="0">
                  <a:moveTo>
                    <a:pt x="3577" y="0"/>
                  </a:moveTo>
                  <a:cubicBezTo>
                    <a:pt x="3169" y="0"/>
                    <a:pt x="2757" y="118"/>
                    <a:pt x="2394" y="365"/>
                  </a:cubicBezTo>
                  <a:lnTo>
                    <a:pt x="1" y="1996"/>
                  </a:lnTo>
                  <a:lnTo>
                    <a:pt x="2489" y="5640"/>
                  </a:lnTo>
                  <a:lnTo>
                    <a:pt x="4882" y="4008"/>
                  </a:lnTo>
                  <a:cubicBezTo>
                    <a:pt x="5835" y="3354"/>
                    <a:pt x="6085" y="2044"/>
                    <a:pt x="5430" y="1091"/>
                  </a:cubicBezTo>
                  <a:lnTo>
                    <a:pt x="5323" y="925"/>
                  </a:lnTo>
                  <a:cubicBezTo>
                    <a:pt x="4914" y="324"/>
                    <a:pt x="4252" y="0"/>
                    <a:pt x="35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 name="Google Shape;163;p2"/>
            <p:cNvSpPr/>
            <p:nvPr/>
          </p:nvSpPr>
          <p:spPr>
            <a:xfrm>
              <a:off x="5420300" y="3693975"/>
              <a:ext cx="267925" cy="267150"/>
            </a:xfrm>
            <a:custGeom>
              <a:avLst/>
              <a:gdLst/>
              <a:ahLst/>
              <a:cxnLst/>
              <a:rect l="l" t="t" r="r" b="b"/>
              <a:pathLst>
                <a:path w="10717" h="10686" extrusionOk="0">
                  <a:moveTo>
                    <a:pt x="5017" y="0"/>
                  </a:moveTo>
                  <a:cubicBezTo>
                    <a:pt x="4832" y="0"/>
                    <a:pt x="4666" y="137"/>
                    <a:pt x="4644" y="324"/>
                  </a:cubicBezTo>
                  <a:lnTo>
                    <a:pt x="4180" y="3813"/>
                  </a:lnTo>
                  <a:lnTo>
                    <a:pt x="703" y="3349"/>
                  </a:lnTo>
                  <a:cubicBezTo>
                    <a:pt x="688" y="3347"/>
                    <a:pt x="674" y="3346"/>
                    <a:pt x="659" y="3346"/>
                  </a:cubicBezTo>
                  <a:cubicBezTo>
                    <a:pt x="474" y="3346"/>
                    <a:pt x="309" y="3482"/>
                    <a:pt x="287" y="3670"/>
                  </a:cubicBezTo>
                  <a:lnTo>
                    <a:pt x="37" y="5647"/>
                  </a:lnTo>
                  <a:cubicBezTo>
                    <a:pt x="1" y="5849"/>
                    <a:pt x="144" y="6028"/>
                    <a:pt x="346" y="6063"/>
                  </a:cubicBezTo>
                  <a:lnTo>
                    <a:pt x="3823" y="6528"/>
                  </a:lnTo>
                  <a:lnTo>
                    <a:pt x="3370" y="10004"/>
                  </a:lnTo>
                  <a:cubicBezTo>
                    <a:pt x="3335" y="10207"/>
                    <a:pt x="3477" y="10397"/>
                    <a:pt x="3692" y="10421"/>
                  </a:cubicBezTo>
                  <a:lnTo>
                    <a:pt x="5656" y="10683"/>
                  </a:lnTo>
                  <a:cubicBezTo>
                    <a:pt x="5671" y="10685"/>
                    <a:pt x="5686" y="10685"/>
                    <a:pt x="5700" y="10685"/>
                  </a:cubicBezTo>
                  <a:cubicBezTo>
                    <a:pt x="5886" y="10685"/>
                    <a:pt x="6051" y="10549"/>
                    <a:pt x="6073" y="10361"/>
                  </a:cubicBezTo>
                  <a:lnTo>
                    <a:pt x="6537" y="6873"/>
                  </a:lnTo>
                  <a:lnTo>
                    <a:pt x="10014" y="7337"/>
                  </a:lnTo>
                  <a:cubicBezTo>
                    <a:pt x="10029" y="7339"/>
                    <a:pt x="10044" y="7340"/>
                    <a:pt x="10058" y="7340"/>
                  </a:cubicBezTo>
                  <a:cubicBezTo>
                    <a:pt x="10243" y="7340"/>
                    <a:pt x="10409" y="7203"/>
                    <a:pt x="10431" y="7016"/>
                  </a:cubicBezTo>
                  <a:lnTo>
                    <a:pt x="10693" y="5039"/>
                  </a:lnTo>
                  <a:cubicBezTo>
                    <a:pt x="10716" y="4837"/>
                    <a:pt x="10574" y="4646"/>
                    <a:pt x="10371" y="4623"/>
                  </a:cubicBezTo>
                  <a:lnTo>
                    <a:pt x="6895" y="4170"/>
                  </a:lnTo>
                  <a:lnTo>
                    <a:pt x="7347" y="682"/>
                  </a:lnTo>
                  <a:cubicBezTo>
                    <a:pt x="7383" y="479"/>
                    <a:pt x="7240" y="301"/>
                    <a:pt x="7026" y="265"/>
                  </a:cubicBezTo>
                  <a:lnTo>
                    <a:pt x="5061" y="3"/>
                  </a:lnTo>
                  <a:cubicBezTo>
                    <a:pt x="5046" y="1"/>
                    <a:pt x="5031" y="0"/>
                    <a:pt x="501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 name="Google Shape;164;p2"/>
            <p:cNvSpPr/>
            <p:nvPr/>
          </p:nvSpPr>
          <p:spPr>
            <a:xfrm>
              <a:off x="5077100" y="4098700"/>
              <a:ext cx="271200" cy="337450"/>
            </a:xfrm>
            <a:custGeom>
              <a:avLst/>
              <a:gdLst/>
              <a:ahLst/>
              <a:cxnLst/>
              <a:rect l="l" t="t" r="r" b="b"/>
              <a:pathLst>
                <a:path w="10848" h="13498" extrusionOk="0">
                  <a:moveTo>
                    <a:pt x="4157" y="412"/>
                  </a:moveTo>
                  <a:cubicBezTo>
                    <a:pt x="4443" y="412"/>
                    <a:pt x="4724" y="585"/>
                    <a:pt x="4775" y="971"/>
                  </a:cubicBezTo>
                  <a:cubicBezTo>
                    <a:pt x="4811" y="1161"/>
                    <a:pt x="4763" y="1364"/>
                    <a:pt x="4632" y="1519"/>
                  </a:cubicBezTo>
                  <a:lnTo>
                    <a:pt x="3835" y="1661"/>
                  </a:lnTo>
                  <a:cubicBezTo>
                    <a:pt x="3668" y="1566"/>
                    <a:pt x="3549" y="1411"/>
                    <a:pt x="3513" y="1221"/>
                  </a:cubicBezTo>
                  <a:lnTo>
                    <a:pt x="3513" y="1209"/>
                  </a:lnTo>
                  <a:cubicBezTo>
                    <a:pt x="3398" y="709"/>
                    <a:pt x="3782" y="412"/>
                    <a:pt x="4157" y="412"/>
                  </a:cubicBezTo>
                  <a:close/>
                  <a:moveTo>
                    <a:pt x="7856" y="2723"/>
                  </a:moveTo>
                  <a:cubicBezTo>
                    <a:pt x="8114" y="2723"/>
                    <a:pt x="8342" y="2911"/>
                    <a:pt x="8395" y="3173"/>
                  </a:cubicBezTo>
                  <a:lnTo>
                    <a:pt x="9788" y="10734"/>
                  </a:lnTo>
                  <a:cubicBezTo>
                    <a:pt x="9835" y="11043"/>
                    <a:pt x="9633" y="11329"/>
                    <a:pt x="9335" y="11377"/>
                  </a:cubicBezTo>
                  <a:lnTo>
                    <a:pt x="3073" y="12520"/>
                  </a:lnTo>
                  <a:cubicBezTo>
                    <a:pt x="3042" y="12525"/>
                    <a:pt x="3012" y="12527"/>
                    <a:pt x="2981" y="12527"/>
                  </a:cubicBezTo>
                  <a:cubicBezTo>
                    <a:pt x="2719" y="12527"/>
                    <a:pt x="2484" y="12346"/>
                    <a:pt x="2442" y="12079"/>
                  </a:cubicBezTo>
                  <a:lnTo>
                    <a:pt x="1061" y="4507"/>
                  </a:lnTo>
                  <a:cubicBezTo>
                    <a:pt x="1001" y="4209"/>
                    <a:pt x="1203" y="3924"/>
                    <a:pt x="1501" y="3876"/>
                  </a:cubicBezTo>
                  <a:lnTo>
                    <a:pt x="2251" y="3745"/>
                  </a:lnTo>
                  <a:cubicBezTo>
                    <a:pt x="2283" y="3945"/>
                    <a:pt x="2463" y="4098"/>
                    <a:pt x="2669" y="4098"/>
                  </a:cubicBezTo>
                  <a:cubicBezTo>
                    <a:pt x="2696" y="4098"/>
                    <a:pt x="2724" y="4096"/>
                    <a:pt x="2751" y="4090"/>
                  </a:cubicBezTo>
                  <a:lnTo>
                    <a:pt x="6668" y="3376"/>
                  </a:lnTo>
                  <a:cubicBezTo>
                    <a:pt x="6895" y="3328"/>
                    <a:pt x="7061" y="3102"/>
                    <a:pt x="7014" y="2864"/>
                  </a:cubicBezTo>
                  <a:lnTo>
                    <a:pt x="7752" y="2733"/>
                  </a:lnTo>
                  <a:cubicBezTo>
                    <a:pt x="7787" y="2726"/>
                    <a:pt x="7822" y="2723"/>
                    <a:pt x="7856" y="2723"/>
                  </a:cubicBezTo>
                  <a:close/>
                  <a:moveTo>
                    <a:pt x="4147" y="1"/>
                  </a:moveTo>
                  <a:cubicBezTo>
                    <a:pt x="4083" y="1"/>
                    <a:pt x="4019" y="6"/>
                    <a:pt x="3954" y="18"/>
                  </a:cubicBezTo>
                  <a:cubicBezTo>
                    <a:pt x="3358" y="125"/>
                    <a:pt x="2966" y="697"/>
                    <a:pt x="3073" y="1280"/>
                  </a:cubicBezTo>
                  <a:cubicBezTo>
                    <a:pt x="3108" y="1459"/>
                    <a:pt x="3180" y="1614"/>
                    <a:pt x="3287" y="1757"/>
                  </a:cubicBezTo>
                  <a:lnTo>
                    <a:pt x="2513" y="1900"/>
                  </a:lnTo>
                  <a:cubicBezTo>
                    <a:pt x="2192" y="1959"/>
                    <a:pt x="1989" y="2269"/>
                    <a:pt x="2037" y="2578"/>
                  </a:cubicBezTo>
                  <a:lnTo>
                    <a:pt x="2096" y="2864"/>
                  </a:lnTo>
                  <a:lnTo>
                    <a:pt x="811" y="3102"/>
                  </a:lnTo>
                  <a:cubicBezTo>
                    <a:pt x="322" y="3185"/>
                    <a:pt x="1" y="3650"/>
                    <a:pt x="96" y="4138"/>
                  </a:cubicBezTo>
                  <a:lnTo>
                    <a:pt x="1668" y="12770"/>
                  </a:lnTo>
                  <a:cubicBezTo>
                    <a:pt x="1742" y="13195"/>
                    <a:pt x="2121" y="13497"/>
                    <a:pt x="2549" y="13497"/>
                  </a:cubicBezTo>
                  <a:cubicBezTo>
                    <a:pt x="2600" y="13497"/>
                    <a:pt x="2652" y="13493"/>
                    <a:pt x="2704" y="13484"/>
                  </a:cubicBezTo>
                  <a:lnTo>
                    <a:pt x="10038" y="12139"/>
                  </a:lnTo>
                  <a:cubicBezTo>
                    <a:pt x="10526" y="12056"/>
                    <a:pt x="10848" y="11579"/>
                    <a:pt x="10752" y="11103"/>
                  </a:cubicBezTo>
                  <a:lnTo>
                    <a:pt x="9181" y="2471"/>
                  </a:lnTo>
                  <a:cubicBezTo>
                    <a:pt x="9097" y="2041"/>
                    <a:pt x="8726" y="1740"/>
                    <a:pt x="8313" y="1740"/>
                  </a:cubicBezTo>
                  <a:cubicBezTo>
                    <a:pt x="8257" y="1740"/>
                    <a:pt x="8201" y="1745"/>
                    <a:pt x="8145" y="1757"/>
                  </a:cubicBezTo>
                  <a:lnTo>
                    <a:pt x="6859" y="1995"/>
                  </a:lnTo>
                  <a:lnTo>
                    <a:pt x="6811" y="1709"/>
                  </a:lnTo>
                  <a:cubicBezTo>
                    <a:pt x="6757" y="1428"/>
                    <a:pt x="6498" y="1226"/>
                    <a:pt x="6219" y="1226"/>
                  </a:cubicBezTo>
                  <a:cubicBezTo>
                    <a:pt x="6191" y="1226"/>
                    <a:pt x="6162" y="1228"/>
                    <a:pt x="6133" y="1233"/>
                  </a:cubicBezTo>
                  <a:lnTo>
                    <a:pt x="5180" y="1411"/>
                  </a:lnTo>
                  <a:cubicBezTo>
                    <a:pt x="5240" y="1245"/>
                    <a:pt x="5240" y="1066"/>
                    <a:pt x="5216" y="887"/>
                  </a:cubicBezTo>
                  <a:cubicBezTo>
                    <a:pt x="5121" y="369"/>
                    <a:pt x="4658" y="1"/>
                    <a:pt x="414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 name="Google Shape;165;p2"/>
            <p:cNvSpPr/>
            <p:nvPr/>
          </p:nvSpPr>
          <p:spPr>
            <a:xfrm>
              <a:off x="5125325" y="4220000"/>
              <a:ext cx="46550" cy="38650"/>
            </a:xfrm>
            <a:custGeom>
              <a:avLst/>
              <a:gdLst/>
              <a:ahLst/>
              <a:cxnLst/>
              <a:rect l="l" t="t" r="r" b="b"/>
              <a:pathLst>
                <a:path w="1862" h="1546" extrusionOk="0">
                  <a:moveTo>
                    <a:pt x="1003" y="1"/>
                  </a:moveTo>
                  <a:cubicBezTo>
                    <a:pt x="959" y="1"/>
                    <a:pt x="914" y="5"/>
                    <a:pt x="870" y="12"/>
                  </a:cubicBezTo>
                  <a:cubicBezTo>
                    <a:pt x="191" y="131"/>
                    <a:pt x="1" y="1012"/>
                    <a:pt x="560" y="1405"/>
                  </a:cubicBezTo>
                  <a:cubicBezTo>
                    <a:pt x="701" y="1502"/>
                    <a:pt x="854" y="1545"/>
                    <a:pt x="1002" y="1545"/>
                  </a:cubicBezTo>
                  <a:cubicBezTo>
                    <a:pt x="1454" y="1545"/>
                    <a:pt x="1861" y="1142"/>
                    <a:pt x="1763" y="631"/>
                  </a:cubicBezTo>
                  <a:cubicBezTo>
                    <a:pt x="1699" y="259"/>
                    <a:pt x="1369" y="1"/>
                    <a:pt x="100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 name="Google Shape;166;p2"/>
            <p:cNvSpPr/>
            <p:nvPr/>
          </p:nvSpPr>
          <p:spPr>
            <a:xfrm>
              <a:off x="5178250" y="4208650"/>
              <a:ext cx="96125" cy="33625"/>
            </a:xfrm>
            <a:custGeom>
              <a:avLst/>
              <a:gdLst/>
              <a:ahLst/>
              <a:cxnLst/>
              <a:rect l="l" t="t" r="r" b="b"/>
              <a:pathLst>
                <a:path w="3845" h="1345" extrusionOk="0">
                  <a:moveTo>
                    <a:pt x="3258" y="1"/>
                  </a:moveTo>
                  <a:cubicBezTo>
                    <a:pt x="3223" y="1"/>
                    <a:pt x="3186" y="5"/>
                    <a:pt x="3146" y="14"/>
                  </a:cubicBezTo>
                  <a:lnTo>
                    <a:pt x="3134" y="14"/>
                  </a:lnTo>
                  <a:lnTo>
                    <a:pt x="539" y="478"/>
                  </a:lnTo>
                  <a:cubicBezTo>
                    <a:pt x="1" y="579"/>
                    <a:pt x="106" y="1345"/>
                    <a:pt x="597" y="1345"/>
                  </a:cubicBezTo>
                  <a:cubicBezTo>
                    <a:pt x="628" y="1345"/>
                    <a:pt x="660" y="1342"/>
                    <a:pt x="694" y="1335"/>
                  </a:cubicBezTo>
                  <a:lnTo>
                    <a:pt x="3289" y="871"/>
                  </a:lnTo>
                  <a:cubicBezTo>
                    <a:pt x="3844" y="793"/>
                    <a:pt x="3747" y="1"/>
                    <a:pt x="325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 name="Google Shape;167;p2"/>
            <p:cNvSpPr/>
            <p:nvPr/>
          </p:nvSpPr>
          <p:spPr>
            <a:xfrm>
              <a:off x="5135150" y="4273875"/>
              <a:ext cx="46325" cy="38650"/>
            </a:xfrm>
            <a:custGeom>
              <a:avLst/>
              <a:gdLst/>
              <a:ahLst/>
              <a:cxnLst/>
              <a:rect l="l" t="t" r="r" b="b"/>
              <a:pathLst>
                <a:path w="1853" h="1546" extrusionOk="0">
                  <a:moveTo>
                    <a:pt x="1002" y="1"/>
                  </a:moveTo>
                  <a:cubicBezTo>
                    <a:pt x="959" y="1"/>
                    <a:pt x="914" y="5"/>
                    <a:pt x="870" y="12"/>
                  </a:cubicBezTo>
                  <a:cubicBezTo>
                    <a:pt x="191" y="131"/>
                    <a:pt x="1" y="1012"/>
                    <a:pt x="560" y="1405"/>
                  </a:cubicBezTo>
                  <a:cubicBezTo>
                    <a:pt x="701" y="1502"/>
                    <a:pt x="853" y="1546"/>
                    <a:pt x="1000" y="1546"/>
                  </a:cubicBezTo>
                  <a:cubicBezTo>
                    <a:pt x="1449" y="1546"/>
                    <a:pt x="1852"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 name="Google Shape;168;p2"/>
            <p:cNvSpPr/>
            <p:nvPr/>
          </p:nvSpPr>
          <p:spPr>
            <a:xfrm>
              <a:off x="5189025" y="4262500"/>
              <a:ext cx="93700" cy="33750"/>
            </a:xfrm>
            <a:custGeom>
              <a:avLst/>
              <a:gdLst/>
              <a:ahLst/>
              <a:cxnLst/>
              <a:rect l="l" t="t" r="r" b="b"/>
              <a:pathLst>
                <a:path w="3748" h="1350" extrusionOk="0">
                  <a:moveTo>
                    <a:pt x="3144" y="1"/>
                  </a:moveTo>
                  <a:cubicBezTo>
                    <a:pt x="3128" y="1"/>
                    <a:pt x="3112" y="1"/>
                    <a:pt x="3096" y="3"/>
                  </a:cubicBezTo>
                  <a:lnTo>
                    <a:pt x="501" y="467"/>
                  </a:lnTo>
                  <a:cubicBezTo>
                    <a:pt x="0" y="618"/>
                    <a:pt x="125" y="1349"/>
                    <a:pt x="620" y="1349"/>
                  </a:cubicBezTo>
                  <a:cubicBezTo>
                    <a:pt x="632" y="1349"/>
                    <a:pt x="644" y="1349"/>
                    <a:pt x="656" y="1348"/>
                  </a:cubicBezTo>
                  <a:lnTo>
                    <a:pt x="3251" y="872"/>
                  </a:lnTo>
                  <a:cubicBezTo>
                    <a:pt x="3748" y="722"/>
                    <a:pt x="3639"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 name="Google Shape;169;p2"/>
            <p:cNvSpPr/>
            <p:nvPr/>
          </p:nvSpPr>
          <p:spPr>
            <a:xfrm>
              <a:off x="5145575" y="4331350"/>
              <a:ext cx="46625" cy="38925"/>
            </a:xfrm>
            <a:custGeom>
              <a:avLst/>
              <a:gdLst/>
              <a:ahLst/>
              <a:cxnLst/>
              <a:rect l="l" t="t" r="r" b="b"/>
              <a:pathLst>
                <a:path w="1865" h="1557" extrusionOk="0">
                  <a:moveTo>
                    <a:pt x="1010" y="0"/>
                  </a:moveTo>
                  <a:cubicBezTo>
                    <a:pt x="967" y="0"/>
                    <a:pt x="924" y="4"/>
                    <a:pt x="881" y="11"/>
                  </a:cubicBezTo>
                  <a:cubicBezTo>
                    <a:pt x="191" y="130"/>
                    <a:pt x="0" y="1011"/>
                    <a:pt x="572" y="1416"/>
                  </a:cubicBezTo>
                  <a:cubicBezTo>
                    <a:pt x="710" y="1513"/>
                    <a:pt x="860" y="1556"/>
                    <a:pt x="1007" y="1556"/>
                  </a:cubicBezTo>
                  <a:cubicBezTo>
                    <a:pt x="1454" y="1556"/>
                    <a:pt x="1864" y="1153"/>
                    <a:pt x="1774" y="642"/>
                  </a:cubicBezTo>
                  <a:cubicBezTo>
                    <a:pt x="1700" y="268"/>
                    <a:pt x="1376" y="0"/>
                    <a:pt x="101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 name="Google Shape;170;p2"/>
            <p:cNvSpPr/>
            <p:nvPr/>
          </p:nvSpPr>
          <p:spPr>
            <a:xfrm>
              <a:off x="5199125" y="4319900"/>
              <a:ext cx="94725" cy="33875"/>
            </a:xfrm>
            <a:custGeom>
              <a:avLst/>
              <a:gdLst/>
              <a:ahLst/>
              <a:cxnLst/>
              <a:rect l="l" t="t" r="r" b="b"/>
              <a:pathLst>
                <a:path w="3789" h="1355" extrusionOk="0">
                  <a:moveTo>
                    <a:pt x="3177" y="0"/>
                  </a:moveTo>
                  <a:cubicBezTo>
                    <a:pt x="3155" y="0"/>
                    <a:pt x="3133" y="2"/>
                    <a:pt x="3109" y="5"/>
                  </a:cubicBezTo>
                  <a:lnTo>
                    <a:pt x="525" y="481"/>
                  </a:lnTo>
                  <a:cubicBezTo>
                    <a:pt x="1" y="606"/>
                    <a:pt x="110" y="1355"/>
                    <a:pt x="612" y="1355"/>
                  </a:cubicBezTo>
                  <a:cubicBezTo>
                    <a:pt x="634" y="1355"/>
                    <a:pt x="657" y="1353"/>
                    <a:pt x="680" y="1350"/>
                  </a:cubicBezTo>
                  <a:lnTo>
                    <a:pt x="3276" y="886"/>
                  </a:lnTo>
                  <a:cubicBezTo>
                    <a:pt x="3789" y="749"/>
                    <a:pt x="3679" y="0"/>
                    <a:pt x="31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 name="Google Shape;171;p2"/>
            <p:cNvSpPr/>
            <p:nvPr/>
          </p:nvSpPr>
          <p:spPr>
            <a:xfrm>
              <a:off x="5100925" y="4570700"/>
              <a:ext cx="194400" cy="174075"/>
            </a:xfrm>
            <a:custGeom>
              <a:avLst/>
              <a:gdLst/>
              <a:ahLst/>
              <a:cxnLst/>
              <a:rect l="l" t="t" r="r" b="b"/>
              <a:pathLst>
                <a:path w="7776" h="6963" extrusionOk="0">
                  <a:moveTo>
                    <a:pt x="3934" y="1"/>
                  </a:moveTo>
                  <a:cubicBezTo>
                    <a:pt x="2906" y="1"/>
                    <a:pt x="1893" y="469"/>
                    <a:pt x="1227" y="1343"/>
                  </a:cubicBezTo>
                  <a:lnTo>
                    <a:pt x="6966" y="4975"/>
                  </a:lnTo>
                  <a:cubicBezTo>
                    <a:pt x="7775" y="3403"/>
                    <a:pt x="7251" y="1474"/>
                    <a:pt x="5751" y="534"/>
                  </a:cubicBezTo>
                  <a:cubicBezTo>
                    <a:pt x="5189" y="174"/>
                    <a:pt x="4558" y="1"/>
                    <a:pt x="3934" y="1"/>
                  </a:cubicBezTo>
                  <a:close/>
                  <a:moveTo>
                    <a:pt x="822" y="1986"/>
                  </a:moveTo>
                  <a:lnTo>
                    <a:pt x="822" y="1986"/>
                  </a:lnTo>
                  <a:cubicBezTo>
                    <a:pt x="0" y="3558"/>
                    <a:pt x="524" y="5498"/>
                    <a:pt x="2024" y="6439"/>
                  </a:cubicBezTo>
                  <a:cubicBezTo>
                    <a:pt x="2584" y="6793"/>
                    <a:pt x="3213" y="6963"/>
                    <a:pt x="3836" y="6963"/>
                  </a:cubicBezTo>
                  <a:cubicBezTo>
                    <a:pt x="4871" y="6963"/>
                    <a:pt x="5892" y="6494"/>
                    <a:pt x="6561" y="5618"/>
                  </a:cubicBezTo>
                  <a:lnTo>
                    <a:pt x="822" y="1986"/>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 name="Google Shape;172;p2"/>
            <p:cNvSpPr/>
            <p:nvPr/>
          </p:nvSpPr>
          <p:spPr>
            <a:xfrm>
              <a:off x="5464650" y="4197375"/>
              <a:ext cx="152125" cy="141000"/>
            </a:xfrm>
            <a:custGeom>
              <a:avLst/>
              <a:gdLst/>
              <a:ahLst/>
              <a:cxnLst/>
              <a:rect l="l" t="t" r="r" b="b"/>
              <a:pathLst>
                <a:path w="6085" h="5640" extrusionOk="0">
                  <a:moveTo>
                    <a:pt x="3620" y="0"/>
                  </a:moveTo>
                  <a:lnTo>
                    <a:pt x="1215" y="1632"/>
                  </a:lnTo>
                  <a:cubicBezTo>
                    <a:pt x="251" y="2286"/>
                    <a:pt x="1" y="3596"/>
                    <a:pt x="656" y="4560"/>
                  </a:cubicBezTo>
                  <a:lnTo>
                    <a:pt x="763" y="4715"/>
                  </a:lnTo>
                  <a:cubicBezTo>
                    <a:pt x="1171" y="5316"/>
                    <a:pt x="1833" y="5640"/>
                    <a:pt x="2508" y="5640"/>
                  </a:cubicBezTo>
                  <a:cubicBezTo>
                    <a:pt x="2916" y="5640"/>
                    <a:pt x="3328" y="5522"/>
                    <a:pt x="3692" y="5275"/>
                  </a:cubicBezTo>
                  <a:lnTo>
                    <a:pt x="6085" y="3644"/>
                  </a:lnTo>
                  <a:lnTo>
                    <a:pt x="3620"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 name="Google Shape;173;p2"/>
            <p:cNvSpPr/>
            <p:nvPr/>
          </p:nvSpPr>
          <p:spPr>
            <a:xfrm>
              <a:off x="5567350" y="4138825"/>
              <a:ext cx="152125" cy="141025"/>
            </a:xfrm>
            <a:custGeom>
              <a:avLst/>
              <a:gdLst/>
              <a:ahLst/>
              <a:cxnLst/>
              <a:rect l="l" t="t" r="r" b="b"/>
              <a:pathLst>
                <a:path w="6085" h="5641" extrusionOk="0">
                  <a:moveTo>
                    <a:pt x="3577" y="1"/>
                  </a:moveTo>
                  <a:cubicBezTo>
                    <a:pt x="3169" y="1"/>
                    <a:pt x="2757" y="119"/>
                    <a:pt x="2394" y="366"/>
                  </a:cubicBezTo>
                  <a:lnTo>
                    <a:pt x="1" y="1997"/>
                  </a:lnTo>
                  <a:lnTo>
                    <a:pt x="2489" y="5640"/>
                  </a:lnTo>
                  <a:lnTo>
                    <a:pt x="4882" y="4009"/>
                  </a:lnTo>
                  <a:cubicBezTo>
                    <a:pt x="5835" y="3354"/>
                    <a:pt x="6085" y="2045"/>
                    <a:pt x="5430" y="1092"/>
                  </a:cubicBezTo>
                  <a:lnTo>
                    <a:pt x="5323" y="926"/>
                  </a:lnTo>
                  <a:cubicBezTo>
                    <a:pt x="4914" y="325"/>
                    <a:pt x="4252" y="1"/>
                    <a:pt x="357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 name="Google Shape;174;p2"/>
            <p:cNvSpPr/>
            <p:nvPr/>
          </p:nvSpPr>
          <p:spPr>
            <a:xfrm>
              <a:off x="5420300" y="4488350"/>
              <a:ext cx="267925" cy="266925"/>
            </a:xfrm>
            <a:custGeom>
              <a:avLst/>
              <a:gdLst/>
              <a:ahLst/>
              <a:cxnLst/>
              <a:rect l="l" t="t" r="r" b="b"/>
              <a:pathLst>
                <a:path w="10717" h="10677" extrusionOk="0">
                  <a:moveTo>
                    <a:pt x="4999" y="0"/>
                  </a:moveTo>
                  <a:cubicBezTo>
                    <a:pt x="4821" y="0"/>
                    <a:pt x="4666" y="135"/>
                    <a:pt x="4644" y="327"/>
                  </a:cubicBezTo>
                  <a:lnTo>
                    <a:pt x="4180" y="3804"/>
                  </a:lnTo>
                  <a:lnTo>
                    <a:pt x="703" y="3339"/>
                  </a:lnTo>
                  <a:cubicBezTo>
                    <a:pt x="688" y="3338"/>
                    <a:pt x="674" y="3337"/>
                    <a:pt x="659" y="3337"/>
                  </a:cubicBezTo>
                  <a:cubicBezTo>
                    <a:pt x="474" y="3337"/>
                    <a:pt x="309" y="3473"/>
                    <a:pt x="287" y="3661"/>
                  </a:cubicBezTo>
                  <a:lnTo>
                    <a:pt x="25" y="5637"/>
                  </a:lnTo>
                  <a:cubicBezTo>
                    <a:pt x="1" y="5840"/>
                    <a:pt x="144" y="6030"/>
                    <a:pt x="346" y="6054"/>
                  </a:cubicBezTo>
                  <a:lnTo>
                    <a:pt x="3823" y="6518"/>
                  </a:lnTo>
                  <a:lnTo>
                    <a:pt x="3370" y="9995"/>
                  </a:lnTo>
                  <a:cubicBezTo>
                    <a:pt x="3335" y="10197"/>
                    <a:pt x="3477" y="10388"/>
                    <a:pt x="3692" y="10412"/>
                  </a:cubicBezTo>
                  <a:lnTo>
                    <a:pt x="5656" y="10674"/>
                  </a:lnTo>
                  <a:cubicBezTo>
                    <a:pt x="5671" y="10675"/>
                    <a:pt x="5686" y="10676"/>
                    <a:pt x="5700" y="10676"/>
                  </a:cubicBezTo>
                  <a:cubicBezTo>
                    <a:pt x="5886" y="10676"/>
                    <a:pt x="6051" y="10540"/>
                    <a:pt x="6073" y="10352"/>
                  </a:cubicBezTo>
                  <a:lnTo>
                    <a:pt x="6537" y="6876"/>
                  </a:lnTo>
                  <a:lnTo>
                    <a:pt x="10014" y="7328"/>
                  </a:lnTo>
                  <a:cubicBezTo>
                    <a:pt x="10034" y="7331"/>
                    <a:pt x="10053" y="7333"/>
                    <a:pt x="10073" y="7333"/>
                  </a:cubicBezTo>
                  <a:cubicBezTo>
                    <a:pt x="10252" y="7333"/>
                    <a:pt x="10409" y="7189"/>
                    <a:pt x="10431" y="7007"/>
                  </a:cubicBezTo>
                  <a:lnTo>
                    <a:pt x="10693" y="5042"/>
                  </a:lnTo>
                  <a:cubicBezTo>
                    <a:pt x="10716" y="4828"/>
                    <a:pt x="10574" y="4649"/>
                    <a:pt x="10371" y="4613"/>
                  </a:cubicBezTo>
                  <a:lnTo>
                    <a:pt x="6895" y="4161"/>
                  </a:lnTo>
                  <a:lnTo>
                    <a:pt x="7347" y="684"/>
                  </a:lnTo>
                  <a:cubicBezTo>
                    <a:pt x="7383" y="482"/>
                    <a:pt x="7240" y="291"/>
                    <a:pt x="7026" y="256"/>
                  </a:cubicBezTo>
                  <a:lnTo>
                    <a:pt x="5061" y="6"/>
                  </a:lnTo>
                  <a:cubicBezTo>
                    <a:pt x="5040" y="2"/>
                    <a:pt x="5019" y="0"/>
                    <a:pt x="499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 name="Google Shape;175;p2"/>
            <p:cNvSpPr/>
            <p:nvPr/>
          </p:nvSpPr>
          <p:spPr>
            <a:xfrm>
              <a:off x="4282975" y="921250"/>
              <a:ext cx="271175" cy="338025"/>
            </a:xfrm>
            <a:custGeom>
              <a:avLst/>
              <a:gdLst/>
              <a:ahLst/>
              <a:cxnLst/>
              <a:rect l="l" t="t" r="r" b="b"/>
              <a:pathLst>
                <a:path w="10847" h="13521" extrusionOk="0">
                  <a:moveTo>
                    <a:pt x="4151" y="435"/>
                  </a:moveTo>
                  <a:cubicBezTo>
                    <a:pt x="4440" y="435"/>
                    <a:pt x="4723" y="607"/>
                    <a:pt x="4774" y="994"/>
                  </a:cubicBezTo>
                  <a:cubicBezTo>
                    <a:pt x="4810" y="1196"/>
                    <a:pt x="4751" y="1387"/>
                    <a:pt x="4632" y="1541"/>
                  </a:cubicBezTo>
                  <a:lnTo>
                    <a:pt x="3834" y="1684"/>
                  </a:lnTo>
                  <a:cubicBezTo>
                    <a:pt x="3667" y="1589"/>
                    <a:pt x="3548" y="1422"/>
                    <a:pt x="3512" y="1232"/>
                  </a:cubicBezTo>
                  <a:lnTo>
                    <a:pt x="3500" y="1232"/>
                  </a:lnTo>
                  <a:cubicBezTo>
                    <a:pt x="3386" y="732"/>
                    <a:pt x="3773" y="435"/>
                    <a:pt x="4151" y="435"/>
                  </a:cubicBezTo>
                  <a:close/>
                  <a:moveTo>
                    <a:pt x="7854" y="2749"/>
                  </a:moveTo>
                  <a:cubicBezTo>
                    <a:pt x="8117" y="2749"/>
                    <a:pt x="8351" y="2930"/>
                    <a:pt x="8394" y="3208"/>
                  </a:cubicBezTo>
                  <a:lnTo>
                    <a:pt x="9787" y="10769"/>
                  </a:lnTo>
                  <a:cubicBezTo>
                    <a:pt x="9835" y="11066"/>
                    <a:pt x="9644" y="11340"/>
                    <a:pt x="9346" y="11400"/>
                  </a:cubicBezTo>
                  <a:lnTo>
                    <a:pt x="3084" y="12543"/>
                  </a:lnTo>
                  <a:cubicBezTo>
                    <a:pt x="3049" y="12550"/>
                    <a:pt x="3014" y="12553"/>
                    <a:pt x="2979" y="12553"/>
                  </a:cubicBezTo>
                  <a:cubicBezTo>
                    <a:pt x="2722" y="12553"/>
                    <a:pt x="2493" y="12365"/>
                    <a:pt x="2441" y="12102"/>
                  </a:cubicBezTo>
                  <a:lnTo>
                    <a:pt x="1060" y="4530"/>
                  </a:lnTo>
                  <a:cubicBezTo>
                    <a:pt x="1012" y="4232"/>
                    <a:pt x="1203" y="3958"/>
                    <a:pt x="1512" y="3899"/>
                  </a:cubicBezTo>
                  <a:lnTo>
                    <a:pt x="2250" y="3768"/>
                  </a:lnTo>
                  <a:cubicBezTo>
                    <a:pt x="2292" y="3977"/>
                    <a:pt x="2472" y="4122"/>
                    <a:pt x="2676" y="4122"/>
                  </a:cubicBezTo>
                  <a:cubicBezTo>
                    <a:pt x="2704" y="4122"/>
                    <a:pt x="2733" y="4119"/>
                    <a:pt x="2762" y="4113"/>
                  </a:cubicBezTo>
                  <a:lnTo>
                    <a:pt x="6668" y="3399"/>
                  </a:lnTo>
                  <a:cubicBezTo>
                    <a:pt x="6906" y="3363"/>
                    <a:pt x="7060" y="3125"/>
                    <a:pt x="7025" y="2899"/>
                  </a:cubicBezTo>
                  <a:lnTo>
                    <a:pt x="7763" y="2756"/>
                  </a:lnTo>
                  <a:cubicBezTo>
                    <a:pt x="7793" y="2751"/>
                    <a:pt x="7824" y="2749"/>
                    <a:pt x="7854" y="2749"/>
                  </a:cubicBezTo>
                  <a:close/>
                  <a:moveTo>
                    <a:pt x="4133" y="0"/>
                  </a:moveTo>
                  <a:cubicBezTo>
                    <a:pt x="4070" y="0"/>
                    <a:pt x="4005" y="6"/>
                    <a:pt x="3941" y="17"/>
                  </a:cubicBezTo>
                  <a:cubicBezTo>
                    <a:pt x="3346" y="136"/>
                    <a:pt x="2953" y="708"/>
                    <a:pt x="3072" y="1303"/>
                  </a:cubicBezTo>
                  <a:cubicBezTo>
                    <a:pt x="3108" y="1482"/>
                    <a:pt x="3179" y="1637"/>
                    <a:pt x="3286" y="1779"/>
                  </a:cubicBezTo>
                  <a:lnTo>
                    <a:pt x="2512" y="1934"/>
                  </a:lnTo>
                  <a:cubicBezTo>
                    <a:pt x="2191" y="1994"/>
                    <a:pt x="1988" y="2291"/>
                    <a:pt x="2036" y="2613"/>
                  </a:cubicBezTo>
                  <a:lnTo>
                    <a:pt x="2096" y="2899"/>
                  </a:lnTo>
                  <a:lnTo>
                    <a:pt x="798" y="3125"/>
                  </a:lnTo>
                  <a:cubicBezTo>
                    <a:pt x="322" y="3208"/>
                    <a:pt x="0" y="3673"/>
                    <a:pt x="83" y="4149"/>
                  </a:cubicBezTo>
                  <a:lnTo>
                    <a:pt x="1667" y="12781"/>
                  </a:lnTo>
                  <a:cubicBezTo>
                    <a:pt x="1741" y="13217"/>
                    <a:pt x="2120" y="13520"/>
                    <a:pt x="2548" y="13520"/>
                  </a:cubicBezTo>
                  <a:cubicBezTo>
                    <a:pt x="2599" y="13520"/>
                    <a:pt x="2651" y="13516"/>
                    <a:pt x="2703" y="13507"/>
                  </a:cubicBezTo>
                  <a:lnTo>
                    <a:pt x="10037" y="12162"/>
                  </a:lnTo>
                  <a:cubicBezTo>
                    <a:pt x="10525" y="12066"/>
                    <a:pt x="10847" y="11602"/>
                    <a:pt x="10763" y="11126"/>
                  </a:cubicBezTo>
                  <a:lnTo>
                    <a:pt x="9180" y="2494"/>
                  </a:lnTo>
                  <a:cubicBezTo>
                    <a:pt x="9106" y="2064"/>
                    <a:pt x="8737" y="1763"/>
                    <a:pt x="8316" y="1763"/>
                  </a:cubicBezTo>
                  <a:cubicBezTo>
                    <a:pt x="8259" y="1763"/>
                    <a:pt x="8202" y="1768"/>
                    <a:pt x="8144" y="1779"/>
                  </a:cubicBezTo>
                  <a:lnTo>
                    <a:pt x="6858" y="2018"/>
                  </a:lnTo>
                  <a:lnTo>
                    <a:pt x="6810" y="1744"/>
                  </a:lnTo>
                  <a:cubicBezTo>
                    <a:pt x="6758" y="1458"/>
                    <a:pt x="6508" y="1258"/>
                    <a:pt x="6228" y="1258"/>
                  </a:cubicBezTo>
                  <a:cubicBezTo>
                    <a:pt x="6192" y="1258"/>
                    <a:pt x="6156" y="1261"/>
                    <a:pt x="6120" y="1268"/>
                  </a:cubicBezTo>
                  <a:lnTo>
                    <a:pt x="5179" y="1434"/>
                  </a:lnTo>
                  <a:cubicBezTo>
                    <a:pt x="5227" y="1268"/>
                    <a:pt x="5239" y="1089"/>
                    <a:pt x="5215" y="922"/>
                  </a:cubicBezTo>
                  <a:cubicBezTo>
                    <a:pt x="5119" y="381"/>
                    <a:pt x="4655" y="0"/>
                    <a:pt x="4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 name="Google Shape;176;p2"/>
            <p:cNvSpPr/>
            <p:nvPr/>
          </p:nvSpPr>
          <p:spPr>
            <a:xfrm>
              <a:off x="4331175" y="1043050"/>
              <a:ext cx="46550" cy="38675"/>
            </a:xfrm>
            <a:custGeom>
              <a:avLst/>
              <a:gdLst/>
              <a:ahLst/>
              <a:cxnLst/>
              <a:rect l="l" t="t" r="r" b="b"/>
              <a:pathLst>
                <a:path w="1862" h="1547" extrusionOk="0">
                  <a:moveTo>
                    <a:pt x="1015" y="1"/>
                  </a:moveTo>
                  <a:cubicBezTo>
                    <a:pt x="967" y="1"/>
                    <a:pt x="919" y="5"/>
                    <a:pt x="870" y="15"/>
                  </a:cubicBezTo>
                  <a:cubicBezTo>
                    <a:pt x="191" y="134"/>
                    <a:pt x="1" y="1015"/>
                    <a:pt x="560" y="1408"/>
                  </a:cubicBezTo>
                  <a:cubicBezTo>
                    <a:pt x="700" y="1504"/>
                    <a:pt x="851" y="1547"/>
                    <a:pt x="998" y="1547"/>
                  </a:cubicBezTo>
                  <a:cubicBezTo>
                    <a:pt x="1451" y="1547"/>
                    <a:pt x="1862" y="1138"/>
                    <a:pt x="1763" y="634"/>
                  </a:cubicBezTo>
                  <a:cubicBezTo>
                    <a:pt x="1689" y="266"/>
                    <a:pt x="1375"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 name="Google Shape;177;p2"/>
            <p:cNvSpPr/>
            <p:nvPr/>
          </p:nvSpPr>
          <p:spPr>
            <a:xfrm>
              <a:off x="4383600" y="1031875"/>
              <a:ext cx="96200" cy="33850"/>
            </a:xfrm>
            <a:custGeom>
              <a:avLst/>
              <a:gdLst/>
              <a:ahLst/>
              <a:cxnLst/>
              <a:rect l="l" t="t" r="r" b="b"/>
              <a:pathLst>
                <a:path w="3848" h="1354" extrusionOk="0">
                  <a:moveTo>
                    <a:pt x="3239" y="0"/>
                  </a:moveTo>
                  <a:cubicBezTo>
                    <a:pt x="3208" y="0"/>
                    <a:pt x="3176" y="3"/>
                    <a:pt x="3143" y="10"/>
                  </a:cubicBezTo>
                  <a:lnTo>
                    <a:pt x="3155" y="10"/>
                  </a:lnTo>
                  <a:lnTo>
                    <a:pt x="559" y="486"/>
                  </a:lnTo>
                  <a:cubicBezTo>
                    <a:pt x="0" y="553"/>
                    <a:pt x="102" y="1354"/>
                    <a:pt x="609" y="1354"/>
                  </a:cubicBezTo>
                  <a:cubicBezTo>
                    <a:pt x="642" y="1354"/>
                    <a:pt x="677" y="1350"/>
                    <a:pt x="714" y="1343"/>
                  </a:cubicBezTo>
                  <a:lnTo>
                    <a:pt x="3309" y="867"/>
                  </a:lnTo>
                  <a:cubicBezTo>
                    <a:pt x="3847" y="766"/>
                    <a:pt x="3731" y="0"/>
                    <a:pt x="323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 name="Google Shape;178;p2"/>
            <p:cNvSpPr/>
            <p:nvPr/>
          </p:nvSpPr>
          <p:spPr>
            <a:xfrm>
              <a:off x="4341000" y="1097000"/>
              <a:ext cx="46325" cy="38650"/>
            </a:xfrm>
            <a:custGeom>
              <a:avLst/>
              <a:gdLst/>
              <a:ahLst/>
              <a:cxnLst/>
              <a:rect l="l" t="t" r="r" b="b"/>
              <a:pathLst>
                <a:path w="1853" h="1546" extrusionOk="0">
                  <a:moveTo>
                    <a:pt x="1003" y="1"/>
                  </a:moveTo>
                  <a:cubicBezTo>
                    <a:pt x="959" y="1"/>
                    <a:pt x="914" y="4"/>
                    <a:pt x="870" y="12"/>
                  </a:cubicBezTo>
                  <a:cubicBezTo>
                    <a:pt x="191" y="131"/>
                    <a:pt x="1" y="1012"/>
                    <a:pt x="560" y="1405"/>
                  </a:cubicBezTo>
                  <a:cubicBezTo>
                    <a:pt x="701" y="1502"/>
                    <a:pt x="853" y="1545"/>
                    <a:pt x="1000" y="1545"/>
                  </a:cubicBezTo>
                  <a:cubicBezTo>
                    <a:pt x="1449" y="1545"/>
                    <a:pt x="1853" y="1142"/>
                    <a:pt x="1763" y="631"/>
                  </a:cubicBezTo>
                  <a:cubicBezTo>
                    <a:pt x="1699" y="259"/>
                    <a:pt x="1369" y="1"/>
                    <a:pt x="100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 name="Google Shape;179;p2"/>
            <p:cNvSpPr/>
            <p:nvPr/>
          </p:nvSpPr>
          <p:spPr>
            <a:xfrm>
              <a:off x="4394875" y="1085650"/>
              <a:ext cx="94100" cy="33725"/>
            </a:xfrm>
            <a:custGeom>
              <a:avLst/>
              <a:gdLst/>
              <a:ahLst/>
              <a:cxnLst/>
              <a:rect l="l" t="t" r="r" b="b"/>
              <a:pathLst>
                <a:path w="3764" h="1349" extrusionOk="0">
                  <a:moveTo>
                    <a:pt x="3133" y="0"/>
                  </a:moveTo>
                  <a:cubicBezTo>
                    <a:pt x="3121" y="0"/>
                    <a:pt x="3109" y="1"/>
                    <a:pt x="3096" y="2"/>
                  </a:cubicBezTo>
                  <a:lnTo>
                    <a:pt x="501" y="478"/>
                  </a:lnTo>
                  <a:cubicBezTo>
                    <a:pt x="1" y="618"/>
                    <a:pt x="126" y="1348"/>
                    <a:pt x="620" y="1348"/>
                  </a:cubicBezTo>
                  <a:cubicBezTo>
                    <a:pt x="632" y="1348"/>
                    <a:pt x="644" y="1348"/>
                    <a:pt x="656" y="1347"/>
                  </a:cubicBezTo>
                  <a:lnTo>
                    <a:pt x="3251" y="871"/>
                  </a:lnTo>
                  <a:cubicBezTo>
                    <a:pt x="3763" y="731"/>
                    <a:pt x="3638" y="0"/>
                    <a:pt x="3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 name="Google Shape;180;p2"/>
            <p:cNvSpPr/>
            <p:nvPr/>
          </p:nvSpPr>
          <p:spPr>
            <a:xfrm>
              <a:off x="4351425" y="1154450"/>
              <a:ext cx="46550" cy="38900"/>
            </a:xfrm>
            <a:custGeom>
              <a:avLst/>
              <a:gdLst/>
              <a:ahLst/>
              <a:cxnLst/>
              <a:rect l="l" t="t" r="r" b="b"/>
              <a:pathLst>
                <a:path w="1862" h="1556" extrusionOk="0">
                  <a:moveTo>
                    <a:pt x="1002" y="1"/>
                  </a:moveTo>
                  <a:cubicBezTo>
                    <a:pt x="958" y="1"/>
                    <a:pt x="914" y="4"/>
                    <a:pt x="870" y="12"/>
                  </a:cubicBezTo>
                  <a:cubicBezTo>
                    <a:pt x="191" y="131"/>
                    <a:pt x="0" y="1012"/>
                    <a:pt x="572" y="1417"/>
                  </a:cubicBezTo>
                  <a:cubicBezTo>
                    <a:pt x="709" y="1513"/>
                    <a:pt x="857" y="1556"/>
                    <a:pt x="1002" y="1556"/>
                  </a:cubicBezTo>
                  <a:cubicBezTo>
                    <a:pt x="1451" y="1556"/>
                    <a:pt x="1862" y="1147"/>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 name="Google Shape;181;p2"/>
            <p:cNvSpPr/>
            <p:nvPr/>
          </p:nvSpPr>
          <p:spPr>
            <a:xfrm>
              <a:off x="4404875" y="1143050"/>
              <a:ext cx="94900" cy="34125"/>
            </a:xfrm>
            <a:custGeom>
              <a:avLst/>
              <a:gdLst/>
              <a:ahLst/>
              <a:cxnLst/>
              <a:rect l="l" t="t" r="r" b="b"/>
              <a:pathLst>
                <a:path w="3796" h="1365" extrusionOk="0">
                  <a:moveTo>
                    <a:pt x="3172" y="0"/>
                  </a:moveTo>
                  <a:cubicBezTo>
                    <a:pt x="3153" y="0"/>
                    <a:pt x="3133" y="1"/>
                    <a:pt x="3113" y="4"/>
                  </a:cubicBezTo>
                  <a:lnTo>
                    <a:pt x="518" y="480"/>
                  </a:lnTo>
                  <a:cubicBezTo>
                    <a:pt x="1" y="606"/>
                    <a:pt x="115" y="1364"/>
                    <a:pt x="626" y="1364"/>
                  </a:cubicBezTo>
                  <a:cubicBezTo>
                    <a:pt x="645" y="1364"/>
                    <a:pt x="664" y="1363"/>
                    <a:pt x="684" y="1361"/>
                  </a:cubicBezTo>
                  <a:lnTo>
                    <a:pt x="3268" y="885"/>
                  </a:lnTo>
                  <a:cubicBezTo>
                    <a:pt x="3796" y="747"/>
                    <a:pt x="3682" y="0"/>
                    <a:pt x="317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 name="Google Shape;182;p2"/>
            <p:cNvSpPr/>
            <p:nvPr/>
          </p:nvSpPr>
          <p:spPr>
            <a:xfrm>
              <a:off x="4306775" y="1393750"/>
              <a:ext cx="194400" cy="174150"/>
            </a:xfrm>
            <a:custGeom>
              <a:avLst/>
              <a:gdLst/>
              <a:ahLst/>
              <a:cxnLst/>
              <a:rect l="l" t="t" r="r" b="b"/>
              <a:pathLst>
                <a:path w="7776" h="6966" extrusionOk="0">
                  <a:moveTo>
                    <a:pt x="3943" y="1"/>
                  </a:moveTo>
                  <a:cubicBezTo>
                    <a:pt x="2906" y="1"/>
                    <a:pt x="1888" y="469"/>
                    <a:pt x="1227" y="1346"/>
                  </a:cubicBezTo>
                  <a:lnTo>
                    <a:pt x="6966" y="4977"/>
                  </a:lnTo>
                  <a:cubicBezTo>
                    <a:pt x="7775" y="3406"/>
                    <a:pt x="7251" y="1477"/>
                    <a:pt x="5763" y="525"/>
                  </a:cubicBezTo>
                  <a:cubicBezTo>
                    <a:pt x="5199" y="171"/>
                    <a:pt x="4568" y="1"/>
                    <a:pt x="3943" y="1"/>
                  </a:cubicBezTo>
                  <a:close/>
                  <a:moveTo>
                    <a:pt x="822" y="2001"/>
                  </a:moveTo>
                  <a:cubicBezTo>
                    <a:pt x="1" y="3561"/>
                    <a:pt x="524" y="5489"/>
                    <a:pt x="2025" y="6442"/>
                  </a:cubicBezTo>
                  <a:cubicBezTo>
                    <a:pt x="2584" y="6796"/>
                    <a:pt x="3211" y="6966"/>
                    <a:pt x="3833" y="6966"/>
                  </a:cubicBezTo>
                  <a:cubicBezTo>
                    <a:pt x="4864" y="6966"/>
                    <a:pt x="5880" y="6497"/>
                    <a:pt x="6549" y="5620"/>
                  </a:cubicBezTo>
                  <a:lnTo>
                    <a:pt x="822" y="200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 name="Google Shape;183;p2"/>
            <p:cNvSpPr/>
            <p:nvPr/>
          </p:nvSpPr>
          <p:spPr>
            <a:xfrm>
              <a:off x="4670500" y="1020500"/>
              <a:ext cx="152150" cy="141000"/>
            </a:xfrm>
            <a:custGeom>
              <a:avLst/>
              <a:gdLst/>
              <a:ahLst/>
              <a:cxnLst/>
              <a:rect l="l" t="t" r="r" b="b"/>
              <a:pathLst>
                <a:path w="6086" h="5640" extrusionOk="0">
                  <a:moveTo>
                    <a:pt x="3609" y="0"/>
                  </a:moveTo>
                  <a:lnTo>
                    <a:pt x="1215" y="1631"/>
                  </a:lnTo>
                  <a:cubicBezTo>
                    <a:pt x="251" y="2286"/>
                    <a:pt x="1" y="3596"/>
                    <a:pt x="656" y="4560"/>
                  </a:cubicBezTo>
                  <a:lnTo>
                    <a:pt x="763" y="4715"/>
                  </a:lnTo>
                  <a:cubicBezTo>
                    <a:pt x="1171" y="5316"/>
                    <a:pt x="1834" y="5640"/>
                    <a:pt x="2508" y="5640"/>
                  </a:cubicBezTo>
                  <a:cubicBezTo>
                    <a:pt x="2916" y="5640"/>
                    <a:pt x="3329" y="5521"/>
                    <a:pt x="3692" y="5275"/>
                  </a:cubicBezTo>
                  <a:lnTo>
                    <a:pt x="6085" y="3644"/>
                  </a:lnTo>
                  <a:lnTo>
                    <a:pt x="3609"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4" name="Google Shape;184;p2"/>
            <p:cNvSpPr/>
            <p:nvPr/>
          </p:nvSpPr>
          <p:spPr>
            <a:xfrm>
              <a:off x="4773200" y="962250"/>
              <a:ext cx="152125" cy="141025"/>
            </a:xfrm>
            <a:custGeom>
              <a:avLst/>
              <a:gdLst/>
              <a:ahLst/>
              <a:cxnLst/>
              <a:rect l="l" t="t" r="r" b="b"/>
              <a:pathLst>
                <a:path w="6085" h="5641" extrusionOk="0">
                  <a:moveTo>
                    <a:pt x="3580" y="1"/>
                  </a:moveTo>
                  <a:cubicBezTo>
                    <a:pt x="3174" y="1"/>
                    <a:pt x="2765" y="119"/>
                    <a:pt x="2406" y="366"/>
                  </a:cubicBezTo>
                  <a:lnTo>
                    <a:pt x="1" y="1985"/>
                  </a:lnTo>
                  <a:lnTo>
                    <a:pt x="2477" y="5640"/>
                  </a:lnTo>
                  <a:lnTo>
                    <a:pt x="4870" y="4009"/>
                  </a:lnTo>
                  <a:cubicBezTo>
                    <a:pt x="5835" y="3354"/>
                    <a:pt x="6085" y="2044"/>
                    <a:pt x="5430" y="1080"/>
                  </a:cubicBezTo>
                  <a:lnTo>
                    <a:pt x="5323" y="925"/>
                  </a:lnTo>
                  <a:cubicBezTo>
                    <a:pt x="4915" y="324"/>
                    <a:pt x="4252" y="1"/>
                    <a:pt x="3580"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 name="Google Shape;185;p2"/>
            <p:cNvSpPr/>
            <p:nvPr/>
          </p:nvSpPr>
          <p:spPr>
            <a:xfrm>
              <a:off x="4625875" y="1311750"/>
              <a:ext cx="268200" cy="266650"/>
            </a:xfrm>
            <a:custGeom>
              <a:avLst/>
              <a:gdLst/>
              <a:ahLst/>
              <a:cxnLst/>
              <a:rect l="l" t="t" r="r" b="b"/>
              <a:pathLst>
                <a:path w="10728" h="10666" extrusionOk="0">
                  <a:moveTo>
                    <a:pt x="5007" y="1"/>
                  </a:moveTo>
                  <a:cubicBezTo>
                    <a:pt x="4823" y="1"/>
                    <a:pt x="4677" y="136"/>
                    <a:pt x="4655" y="328"/>
                  </a:cubicBezTo>
                  <a:lnTo>
                    <a:pt x="4191" y="3805"/>
                  </a:lnTo>
                  <a:lnTo>
                    <a:pt x="714" y="3340"/>
                  </a:lnTo>
                  <a:cubicBezTo>
                    <a:pt x="699" y="3338"/>
                    <a:pt x="683" y="3338"/>
                    <a:pt x="668" y="3338"/>
                  </a:cubicBezTo>
                  <a:cubicBezTo>
                    <a:pt x="475" y="3338"/>
                    <a:pt x="320" y="3474"/>
                    <a:pt x="298" y="3662"/>
                  </a:cubicBezTo>
                  <a:lnTo>
                    <a:pt x="36" y="5638"/>
                  </a:lnTo>
                  <a:cubicBezTo>
                    <a:pt x="0" y="5840"/>
                    <a:pt x="143" y="6031"/>
                    <a:pt x="357" y="6055"/>
                  </a:cubicBezTo>
                  <a:lnTo>
                    <a:pt x="357" y="6043"/>
                  </a:lnTo>
                  <a:lnTo>
                    <a:pt x="3834" y="6507"/>
                  </a:lnTo>
                  <a:lnTo>
                    <a:pt x="3370" y="9984"/>
                  </a:lnTo>
                  <a:cubicBezTo>
                    <a:pt x="3346" y="10186"/>
                    <a:pt x="3489" y="10377"/>
                    <a:pt x="3691" y="10401"/>
                  </a:cubicBezTo>
                  <a:lnTo>
                    <a:pt x="5667" y="10663"/>
                  </a:lnTo>
                  <a:cubicBezTo>
                    <a:pt x="5682" y="10664"/>
                    <a:pt x="5697" y="10665"/>
                    <a:pt x="5712" y="10665"/>
                  </a:cubicBezTo>
                  <a:cubicBezTo>
                    <a:pt x="5897" y="10665"/>
                    <a:pt x="6062" y="10529"/>
                    <a:pt x="6084" y="10341"/>
                  </a:cubicBezTo>
                  <a:lnTo>
                    <a:pt x="6548" y="6864"/>
                  </a:lnTo>
                  <a:lnTo>
                    <a:pt x="10025" y="7329"/>
                  </a:lnTo>
                  <a:cubicBezTo>
                    <a:pt x="10040" y="7331"/>
                    <a:pt x="10055" y="7331"/>
                    <a:pt x="10069" y="7331"/>
                  </a:cubicBezTo>
                  <a:cubicBezTo>
                    <a:pt x="10254" y="7331"/>
                    <a:pt x="10420" y="7195"/>
                    <a:pt x="10442" y="7007"/>
                  </a:cubicBezTo>
                  <a:lnTo>
                    <a:pt x="10704" y="5031"/>
                  </a:lnTo>
                  <a:cubicBezTo>
                    <a:pt x="10728" y="4828"/>
                    <a:pt x="10585" y="4638"/>
                    <a:pt x="10382" y="4614"/>
                  </a:cubicBezTo>
                  <a:lnTo>
                    <a:pt x="6894" y="4150"/>
                  </a:lnTo>
                  <a:lnTo>
                    <a:pt x="7358" y="673"/>
                  </a:lnTo>
                  <a:cubicBezTo>
                    <a:pt x="7382" y="471"/>
                    <a:pt x="7239" y="280"/>
                    <a:pt x="7037" y="256"/>
                  </a:cubicBezTo>
                  <a:lnTo>
                    <a:pt x="5072" y="6"/>
                  </a:lnTo>
                  <a:cubicBezTo>
                    <a:pt x="5050" y="3"/>
                    <a:pt x="5028" y="1"/>
                    <a:pt x="500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 name="Google Shape;186;p2"/>
            <p:cNvSpPr/>
            <p:nvPr/>
          </p:nvSpPr>
          <p:spPr>
            <a:xfrm>
              <a:off x="4282975" y="1715600"/>
              <a:ext cx="271175" cy="338100"/>
            </a:xfrm>
            <a:custGeom>
              <a:avLst/>
              <a:gdLst/>
              <a:ahLst/>
              <a:cxnLst/>
              <a:rect l="l" t="t" r="r" b="b"/>
              <a:pathLst>
                <a:path w="10847" h="13524" extrusionOk="0">
                  <a:moveTo>
                    <a:pt x="4147" y="429"/>
                  </a:moveTo>
                  <a:cubicBezTo>
                    <a:pt x="4437" y="429"/>
                    <a:pt x="4723" y="604"/>
                    <a:pt x="4774" y="997"/>
                  </a:cubicBezTo>
                  <a:cubicBezTo>
                    <a:pt x="4810" y="1188"/>
                    <a:pt x="4751" y="1390"/>
                    <a:pt x="4632" y="1533"/>
                  </a:cubicBezTo>
                  <a:lnTo>
                    <a:pt x="3834" y="1688"/>
                  </a:lnTo>
                  <a:cubicBezTo>
                    <a:pt x="3667" y="1593"/>
                    <a:pt x="3548" y="1426"/>
                    <a:pt x="3512" y="1224"/>
                  </a:cubicBezTo>
                  <a:lnTo>
                    <a:pt x="3500" y="1224"/>
                  </a:lnTo>
                  <a:cubicBezTo>
                    <a:pt x="3386" y="725"/>
                    <a:pt x="3770" y="429"/>
                    <a:pt x="4147" y="429"/>
                  </a:cubicBezTo>
                  <a:close/>
                  <a:moveTo>
                    <a:pt x="7867" y="2749"/>
                  </a:moveTo>
                  <a:cubicBezTo>
                    <a:pt x="8125" y="2749"/>
                    <a:pt x="8352" y="2938"/>
                    <a:pt x="8394" y="3200"/>
                  </a:cubicBezTo>
                  <a:lnTo>
                    <a:pt x="9787" y="10761"/>
                  </a:lnTo>
                  <a:cubicBezTo>
                    <a:pt x="9835" y="11058"/>
                    <a:pt x="9644" y="11344"/>
                    <a:pt x="9346" y="11392"/>
                  </a:cubicBezTo>
                  <a:lnTo>
                    <a:pt x="3084" y="12535"/>
                  </a:lnTo>
                  <a:cubicBezTo>
                    <a:pt x="3049" y="12542"/>
                    <a:pt x="3014" y="12545"/>
                    <a:pt x="2979" y="12545"/>
                  </a:cubicBezTo>
                  <a:cubicBezTo>
                    <a:pt x="2722" y="12545"/>
                    <a:pt x="2493" y="12357"/>
                    <a:pt x="2441" y="12094"/>
                  </a:cubicBezTo>
                  <a:lnTo>
                    <a:pt x="1060" y="4534"/>
                  </a:lnTo>
                  <a:cubicBezTo>
                    <a:pt x="1012" y="4236"/>
                    <a:pt x="1203" y="3950"/>
                    <a:pt x="1512" y="3903"/>
                  </a:cubicBezTo>
                  <a:lnTo>
                    <a:pt x="2250" y="3760"/>
                  </a:lnTo>
                  <a:cubicBezTo>
                    <a:pt x="2293" y="3975"/>
                    <a:pt x="2482" y="4122"/>
                    <a:pt x="2694" y="4122"/>
                  </a:cubicBezTo>
                  <a:cubicBezTo>
                    <a:pt x="2717" y="4122"/>
                    <a:pt x="2739" y="4120"/>
                    <a:pt x="2762" y="4117"/>
                  </a:cubicBezTo>
                  <a:lnTo>
                    <a:pt x="6668" y="3402"/>
                  </a:lnTo>
                  <a:cubicBezTo>
                    <a:pt x="6906" y="3355"/>
                    <a:pt x="7060" y="3129"/>
                    <a:pt x="7025" y="2890"/>
                  </a:cubicBezTo>
                  <a:lnTo>
                    <a:pt x="7763" y="2760"/>
                  </a:lnTo>
                  <a:cubicBezTo>
                    <a:pt x="7798" y="2752"/>
                    <a:pt x="7833" y="2749"/>
                    <a:pt x="7867" y="2749"/>
                  </a:cubicBezTo>
                  <a:close/>
                  <a:moveTo>
                    <a:pt x="4150" y="0"/>
                  </a:moveTo>
                  <a:cubicBezTo>
                    <a:pt x="4081" y="0"/>
                    <a:pt x="4011" y="7"/>
                    <a:pt x="3941" y="21"/>
                  </a:cubicBezTo>
                  <a:cubicBezTo>
                    <a:pt x="3346" y="128"/>
                    <a:pt x="2953" y="700"/>
                    <a:pt x="3072" y="1307"/>
                  </a:cubicBezTo>
                  <a:cubicBezTo>
                    <a:pt x="3108" y="1474"/>
                    <a:pt x="3179" y="1640"/>
                    <a:pt x="3286" y="1783"/>
                  </a:cubicBezTo>
                  <a:lnTo>
                    <a:pt x="2512" y="1926"/>
                  </a:lnTo>
                  <a:cubicBezTo>
                    <a:pt x="2191" y="1986"/>
                    <a:pt x="1988" y="2295"/>
                    <a:pt x="2036" y="2617"/>
                  </a:cubicBezTo>
                  <a:lnTo>
                    <a:pt x="2096" y="2890"/>
                  </a:lnTo>
                  <a:lnTo>
                    <a:pt x="798" y="3129"/>
                  </a:lnTo>
                  <a:cubicBezTo>
                    <a:pt x="322" y="3212"/>
                    <a:pt x="0" y="3676"/>
                    <a:pt x="83" y="4164"/>
                  </a:cubicBezTo>
                  <a:lnTo>
                    <a:pt x="1667" y="12785"/>
                  </a:lnTo>
                  <a:cubicBezTo>
                    <a:pt x="1741" y="13221"/>
                    <a:pt x="2120" y="13524"/>
                    <a:pt x="2548" y="13524"/>
                  </a:cubicBezTo>
                  <a:cubicBezTo>
                    <a:pt x="2599" y="13524"/>
                    <a:pt x="2651" y="13520"/>
                    <a:pt x="2703" y="13511"/>
                  </a:cubicBezTo>
                  <a:lnTo>
                    <a:pt x="10049" y="12165"/>
                  </a:lnTo>
                  <a:cubicBezTo>
                    <a:pt x="10525" y="12082"/>
                    <a:pt x="10847" y="11618"/>
                    <a:pt x="10763" y="11130"/>
                  </a:cubicBezTo>
                  <a:lnTo>
                    <a:pt x="9192" y="2498"/>
                  </a:lnTo>
                  <a:cubicBezTo>
                    <a:pt x="9108" y="2067"/>
                    <a:pt x="8737" y="1766"/>
                    <a:pt x="8316" y="1766"/>
                  </a:cubicBezTo>
                  <a:cubicBezTo>
                    <a:pt x="8259" y="1766"/>
                    <a:pt x="8202" y="1772"/>
                    <a:pt x="8144" y="1783"/>
                  </a:cubicBezTo>
                  <a:lnTo>
                    <a:pt x="6858" y="2009"/>
                  </a:lnTo>
                  <a:lnTo>
                    <a:pt x="6810" y="1736"/>
                  </a:lnTo>
                  <a:cubicBezTo>
                    <a:pt x="6757" y="1446"/>
                    <a:pt x="6499" y="1252"/>
                    <a:pt x="6214" y="1252"/>
                  </a:cubicBezTo>
                  <a:cubicBezTo>
                    <a:pt x="6183" y="1252"/>
                    <a:pt x="6151" y="1255"/>
                    <a:pt x="6120" y="1259"/>
                  </a:cubicBezTo>
                  <a:lnTo>
                    <a:pt x="5179" y="1438"/>
                  </a:lnTo>
                  <a:cubicBezTo>
                    <a:pt x="5227" y="1259"/>
                    <a:pt x="5239" y="1081"/>
                    <a:pt x="5215" y="914"/>
                  </a:cubicBezTo>
                  <a:cubicBezTo>
                    <a:pt x="5120" y="378"/>
                    <a:pt x="4665" y="0"/>
                    <a:pt x="415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 name="Google Shape;187;p2"/>
            <p:cNvSpPr/>
            <p:nvPr/>
          </p:nvSpPr>
          <p:spPr>
            <a:xfrm>
              <a:off x="4331175" y="1837275"/>
              <a:ext cx="46550" cy="38650"/>
            </a:xfrm>
            <a:custGeom>
              <a:avLst/>
              <a:gdLst/>
              <a:ahLst/>
              <a:cxnLst/>
              <a:rect l="l" t="t" r="r" b="b"/>
              <a:pathLst>
                <a:path w="1862" h="1546" extrusionOk="0">
                  <a:moveTo>
                    <a:pt x="1002" y="1"/>
                  </a:moveTo>
                  <a:cubicBezTo>
                    <a:pt x="959" y="1"/>
                    <a:pt x="915" y="4"/>
                    <a:pt x="870" y="12"/>
                  </a:cubicBezTo>
                  <a:cubicBezTo>
                    <a:pt x="191" y="131"/>
                    <a:pt x="1" y="1012"/>
                    <a:pt x="560" y="1405"/>
                  </a:cubicBezTo>
                  <a:cubicBezTo>
                    <a:pt x="702" y="1502"/>
                    <a:pt x="854" y="1545"/>
                    <a:pt x="1002" y="1545"/>
                  </a:cubicBezTo>
                  <a:cubicBezTo>
                    <a:pt x="1454" y="1545"/>
                    <a:pt x="1862" y="1142"/>
                    <a:pt x="1763" y="631"/>
                  </a:cubicBezTo>
                  <a:cubicBezTo>
                    <a:pt x="1689" y="259"/>
                    <a:pt x="1367"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 name="Google Shape;188;p2"/>
            <p:cNvSpPr/>
            <p:nvPr/>
          </p:nvSpPr>
          <p:spPr>
            <a:xfrm>
              <a:off x="4383175" y="1825925"/>
              <a:ext cx="97025" cy="34050"/>
            </a:xfrm>
            <a:custGeom>
              <a:avLst/>
              <a:gdLst/>
              <a:ahLst/>
              <a:cxnLst/>
              <a:rect l="l" t="t" r="r" b="b"/>
              <a:pathLst>
                <a:path w="3881" h="1362" extrusionOk="0">
                  <a:moveTo>
                    <a:pt x="3274" y="0"/>
                  </a:moveTo>
                  <a:cubicBezTo>
                    <a:pt x="3238" y="0"/>
                    <a:pt x="3200" y="5"/>
                    <a:pt x="3160" y="13"/>
                  </a:cubicBezTo>
                  <a:lnTo>
                    <a:pt x="3172" y="13"/>
                  </a:lnTo>
                  <a:lnTo>
                    <a:pt x="576" y="490"/>
                  </a:lnTo>
                  <a:cubicBezTo>
                    <a:pt x="0" y="545"/>
                    <a:pt x="104" y="1362"/>
                    <a:pt x="609" y="1362"/>
                  </a:cubicBezTo>
                  <a:cubicBezTo>
                    <a:pt x="647" y="1362"/>
                    <a:pt x="688" y="1357"/>
                    <a:pt x="731" y="1347"/>
                  </a:cubicBezTo>
                  <a:lnTo>
                    <a:pt x="3314" y="871"/>
                  </a:lnTo>
                  <a:cubicBezTo>
                    <a:pt x="3881" y="793"/>
                    <a:pt x="3774" y="0"/>
                    <a:pt x="327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 name="Google Shape;189;p2"/>
            <p:cNvSpPr/>
            <p:nvPr/>
          </p:nvSpPr>
          <p:spPr>
            <a:xfrm>
              <a:off x="4341000" y="1891150"/>
              <a:ext cx="46325" cy="38650"/>
            </a:xfrm>
            <a:custGeom>
              <a:avLst/>
              <a:gdLst/>
              <a:ahLst/>
              <a:cxnLst/>
              <a:rect l="l" t="t" r="r" b="b"/>
              <a:pathLst>
                <a:path w="1853" h="1546" extrusionOk="0">
                  <a:moveTo>
                    <a:pt x="1002" y="1"/>
                  </a:moveTo>
                  <a:cubicBezTo>
                    <a:pt x="959" y="1"/>
                    <a:pt x="914" y="4"/>
                    <a:pt x="870" y="12"/>
                  </a:cubicBezTo>
                  <a:cubicBezTo>
                    <a:pt x="191" y="131"/>
                    <a:pt x="1" y="1012"/>
                    <a:pt x="560" y="1405"/>
                  </a:cubicBezTo>
                  <a:cubicBezTo>
                    <a:pt x="702" y="1502"/>
                    <a:pt x="854" y="1545"/>
                    <a:pt x="1001" y="1545"/>
                  </a:cubicBezTo>
                  <a:cubicBezTo>
                    <a:pt x="1450" y="1545"/>
                    <a:pt x="1852" y="1145"/>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 name="Google Shape;190;p2"/>
            <p:cNvSpPr/>
            <p:nvPr/>
          </p:nvSpPr>
          <p:spPr>
            <a:xfrm>
              <a:off x="4394975" y="1879800"/>
              <a:ext cx="94000" cy="33750"/>
            </a:xfrm>
            <a:custGeom>
              <a:avLst/>
              <a:gdLst/>
              <a:ahLst/>
              <a:cxnLst/>
              <a:rect l="l" t="t" r="r" b="b"/>
              <a:pathLst>
                <a:path w="3760" h="1350" extrusionOk="0">
                  <a:moveTo>
                    <a:pt x="3129" y="0"/>
                  </a:moveTo>
                  <a:cubicBezTo>
                    <a:pt x="3117" y="0"/>
                    <a:pt x="3105" y="1"/>
                    <a:pt x="3092" y="2"/>
                  </a:cubicBezTo>
                  <a:lnTo>
                    <a:pt x="497" y="478"/>
                  </a:lnTo>
                  <a:cubicBezTo>
                    <a:pt x="0" y="628"/>
                    <a:pt x="120" y="1349"/>
                    <a:pt x="605" y="1349"/>
                  </a:cubicBezTo>
                  <a:cubicBezTo>
                    <a:pt x="620" y="1349"/>
                    <a:pt x="636" y="1348"/>
                    <a:pt x="652" y="1347"/>
                  </a:cubicBezTo>
                  <a:lnTo>
                    <a:pt x="3247" y="883"/>
                  </a:lnTo>
                  <a:cubicBezTo>
                    <a:pt x="3759" y="731"/>
                    <a:pt x="3634"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 name="Google Shape;191;p2"/>
            <p:cNvSpPr/>
            <p:nvPr/>
          </p:nvSpPr>
          <p:spPr>
            <a:xfrm>
              <a:off x="4351425" y="1948900"/>
              <a:ext cx="46550" cy="38625"/>
            </a:xfrm>
            <a:custGeom>
              <a:avLst/>
              <a:gdLst/>
              <a:ahLst/>
              <a:cxnLst/>
              <a:rect l="l" t="t" r="r" b="b"/>
              <a:pathLst>
                <a:path w="1862" h="1545" extrusionOk="0">
                  <a:moveTo>
                    <a:pt x="1002" y="0"/>
                  </a:moveTo>
                  <a:cubicBezTo>
                    <a:pt x="959" y="0"/>
                    <a:pt x="914" y="4"/>
                    <a:pt x="870" y="12"/>
                  </a:cubicBezTo>
                  <a:cubicBezTo>
                    <a:pt x="191" y="131"/>
                    <a:pt x="0" y="1012"/>
                    <a:pt x="560" y="1405"/>
                  </a:cubicBezTo>
                  <a:cubicBezTo>
                    <a:pt x="701" y="1502"/>
                    <a:pt x="854" y="1545"/>
                    <a:pt x="1002" y="1545"/>
                  </a:cubicBezTo>
                  <a:cubicBezTo>
                    <a:pt x="1453" y="1545"/>
                    <a:pt x="1861" y="1142"/>
                    <a:pt x="1763" y="631"/>
                  </a:cubicBezTo>
                  <a:cubicBezTo>
                    <a:pt x="1699" y="259"/>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 name="Google Shape;192;p2"/>
            <p:cNvSpPr/>
            <p:nvPr/>
          </p:nvSpPr>
          <p:spPr>
            <a:xfrm>
              <a:off x="4405100" y="1937500"/>
              <a:ext cx="94400" cy="33775"/>
            </a:xfrm>
            <a:custGeom>
              <a:avLst/>
              <a:gdLst/>
              <a:ahLst/>
              <a:cxnLst/>
              <a:rect l="l" t="t" r="r" b="b"/>
              <a:pathLst>
                <a:path w="3776" h="1351" extrusionOk="0">
                  <a:moveTo>
                    <a:pt x="3162" y="0"/>
                  </a:moveTo>
                  <a:cubicBezTo>
                    <a:pt x="3143" y="0"/>
                    <a:pt x="3124" y="1"/>
                    <a:pt x="3104" y="3"/>
                  </a:cubicBezTo>
                  <a:lnTo>
                    <a:pt x="509" y="468"/>
                  </a:lnTo>
                  <a:cubicBezTo>
                    <a:pt x="0" y="606"/>
                    <a:pt x="120" y="1351"/>
                    <a:pt x="628" y="1351"/>
                  </a:cubicBezTo>
                  <a:cubicBezTo>
                    <a:pt x="643" y="1351"/>
                    <a:pt x="659" y="1350"/>
                    <a:pt x="675" y="1349"/>
                  </a:cubicBezTo>
                  <a:lnTo>
                    <a:pt x="3259" y="872"/>
                  </a:lnTo>
                  <a:cubicBezTo>
                    <a:pt x="3775" y="735"/>
                    <a:pt x="3661" y="0"/>
                    <a:pt x="316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 name="Google Shape;193;p2"/>
            <p:cNvSpPr/>
            <p:nvPr/>
          </p:nvSpPr>
          <p:spPr>
            <a:xfrm>
              <a:off x="4306775" y="2188400"/>
              <a:ext cx="193200" cy="173650"/>
            </a:xfrm>
            <a:custGeom>
              <a:avLst/>
              <a:gdLst/>
              <a:ahLst/>
              <a:cxnLst/>
              <a:rect l="l" t="t" r="r" b="b"/>
              <a:pathLst>
                <a:path w="7728" h="6946" extrusionOk="0">
                  <a:moveTo>
                    <a:pt x="3946" y="0"/>
                  </a:moveTo>
                  <a:cubicBezTo>
                    <a:pt x="2915" y="0"/>
                    <a:pt x="1900" y="464"/>
                    <a:pt x="1227" y="1338"/>
                  </a:cubicBezTo>
                  <a:lnTo>
                    <a:pt x="6966" y="4957"/>
                  </a:lnTo>
                  <a:cubicBezTo>
                    <a:pt x="7728" y="3398"/>
                    <a:pt x="7251" y="1469"/>
                    <a:pt x="5775" y="528"/>
                  </a:cubicBezTo>
                  <a:cubicBezTo>
                    <a:pt x="5208" y="172"/>
                    <a:pt x="4573" y="0"/>
                    <a:pt x="3946" y="0"/>
                  </a:cubicBezTo>
                  <a:close/>
                  <a:moveTo>
                    <a:pt x="822" y="1981"/>
                  </a:moveTo>
                  <a:cubicBezTo>
                    <a:pt x="1" y="3552"/>
                    <a:pt x="524" y="5481"/>
                    <a:pt x="2025" y="6422"/>
                  </a:cubicBezTo>
                  <a:cubicBezTo>
                    <a:pt x="2584" y="6775"/>
                    <a:pt x="3211" y="6946"/>
                    <a:pt x="3833" y="6946"/>
                  </a:cubicBezTo>
                  <a:cubicBezTo>
                    <a:pt x="4864" y="6946"/>
                    <a:pt x="5880" y="6477"/>
                    <a:pt x="6549" y="5600"/>
                  </a:cubicBezTo>
                  <a:lnTo>
                    <a:pt x="822" y="198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 name="Google Shape;194;p2"/>
            <p:cNvSpPr/>
            <p:nvPr/>
          </p:nvSpPr>
          <p:spPr>
            <a:xfrm>
              <a:off x="4670500" y="1814925"/>
              <a:ext cx="152150" cy="140725"/>
            </a:xfrm>
            <a:custGeom>
              <a:avLst/>
              <a:gdLst/>
              <a:ahLst/>
              <a:cxnLst/>
              <a:rect l="l" t="t" r="r" b="b"/>
              <a:pathLst>
                <a:path w="6086" h="5629" extrusionOk="0">
                  <a:moveTo>
                    <a:pt x="3609" y="1"/>
                  </a:moveTo>
                  <a:lnTo>
                    <a:pt x="1215" y="1620"/>
                  </a:lnTo>
                  <a:cubicBezTo>
                    <a:pt x="251" y="2275"/>
                    <a:pt x="1" y="3585"/>
                    <a:pt x="656" y="4549"/>
                  </a:cubicBezTo>
                  <a:lnTo>
                    <a:pt x="763" y="4704"/>
                  </a:lnTo>
                  <a:cubicBezTo>
                    <a:pt x="1171" y="5305"/>
                    <a:pt x="1834" y="5629"/>
                    <a:pt x="2508" y="5629"/>
                  </a:cubicBezTo>
                  <a:cubicBezTo>
                    <a:pt x="2916" y="5629"/>
                    <a:pt x="3329" y="5510"/>
                    <a:pt x="3692" y="5264"/>
                  </a:cubicBezTo>
                  <a:lnTo>
                    <a:pt x="6085" y="3644"/>
                  </a:lnTo>
                  <a:lnTo>
                    <a:pt x="3609"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 name="Google Shape;195;p2"/>
            <p:cNvSpPr/>
            <p:nvPr/>
          </p:nvSpPr>
          <p:spPr>
            <a:xfrm>
              <a:off x="4773200" y="1756600"/>
              <a:ext cx="152125" cy="140800"/>
            </a:xfrm>
            <a:custGeom>
              <a:avLst/>
              <a:gdLst/>
              <a:ahLst/>
              <a:cxnLst/>
              <a:rect l="l" t="t" r="r" b="b"/>
              <a:pathLst>
                <a:path w="6085" h="5632" extrusionOk="0">
                  <a:moveTo>
                    <a:pt x="3591" y="1"/>
                  </a:moveTo>
                  <a:cubicBezTo>
                    <a:pt x="3182" y="1"/>
                    <a:pt x="2768" y="120"/>
                    <a:pt x="2406" y="369"/>
                  </a:cubicBezTo>
                  <a:lnTo>
                    <a:pt x="1" y="1989"/>
                  </a:lnTo>
                  <a:lnTo>
                    <a:pt x="2477" y="5632"/>
                  </a:lnTo>
                  <a:lnTo>
                    <a:pt x="4870" y="4001"/>
                  </a:lnTo>
                  <a:cubicBezTo>
                    <a:pt x="5835" y="3346"/>
                    <a:pt x="6085" y="2036"/>
                    <a:pt x="5430" y="1072"/>
                  </a:cubicBezTo>
                  <a:lnTo>
                    <a:pt x="5430" y="1072"/>
                  </a:lnTo>
                  <a:lnTo>
                    <a:pt x="5430" y="1084"/>
                  </a:lnTo>
                  <a:lnTo>
                    <a:pt x="5323" y="917"/>
                  </a:lnTo>
                  <a:cubicBezTo>
                    <a:pt x="4917" y="319"/>
                    <a:pt x="4259" y="1"/>
                    <a:pt x="359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 name="Google Shape;196;p2"/>
            <p:cNvSpPr/>
            <p:nvPr/>
          </p:nvSpPr>
          <p:spPr>
            <a:xfrm>
              <a:off x="4625875" y="2105675"/>
              <a:ext cx="268200" cy="266925"/>
            </a:xfrm>
            <a:custGeom>
              <a:avLst/>
              <a:gdLst/>
              <a:ahLst/>
              <a:cxnLst/>
              <a:rect l="l" t="t" r="r" b="b"/>
              <a:pathLst>
                <a:path w="10728" h="10677" extrusionOk="0">
                  <a:moveTo>
                    <a:pt x="5028" y="1"/>
                  </a:moveTo>
                  <a:cubicBezTo>
                    <a:pt x="4843" y="1"/>
                    <a:pt x="4677" y="137"/>
                    <a:pt x="4655" y="325"/>
                  </a:cubicBezTo>
                  <a:lnTo>
                    <a:pt x="4191" y="3813"/>
                  </a:lnTo>
                  <a:lnTo>
                    <a:pt x="714" y="3349"/>
                  </a:lnTo>
                  <a:cubicBezTo>
                    <a:pt x="700" y="3347"/>
                    <a:pt x="685" y="3346"/>
                    <a:pt x="670" y="3346"/>
                  </a:cubicBezTo>
                  <a:cubicBezTo>
                    <a:pt x="485" y="3346"/>
                    <a:pt x="320" y="3483"/>
                    <a:pt x="298" y="3670"/>
                  </a:cubicBezTo>
                  <a:lnTo>
                    <a:pt x="36" y="5647"/>
                  </a:lnTo>
                  <a:cubicBezTo>
                    <a:pt x="0" y="5849"/>
                    <a:pt x="143" y="6040"/>
                    <a:pt x="357" y="6064"/>
                  </a:cubicBezTo>
                  <a:lnTo>
                    <a:pt x="357" y="6052"/>
                  </a:lnTo>
                  <a:lnTo>
                    <a:pt x="3834" y="6516"/>
                  </a:lnTo>
                  <a:lnTo>
                    <a:pt x="3370" y="9993"/>
                  </a:lnTo>
                  <a:cubicBezTo>
                    <a:pt x="3346" y="10195"/>
                    <a:pt x="3489" y="10386"/>
                    <a:pt x="3691" y="10409"/>
                  </a:cubicBezTo>
                  <a:lnTo>
                    <a:pt x="5667" y="10671"/>
                  </a:lnTo>
                  <a:cubicBezTo>
                    <a:pt x="5688" y="10675"/>
                    <a:pt x="5709" y="10677"/>
                    <a:pt x="5730" y="10677"/>
                  </a:cubicBezTo>
                  <a:cubicBezTo>
                    <a:pt x="5907" y="10677"/>
                    <a:pt x="6063" y="10542"/>
                    <a:pt x="6084" y="10350"/>
                  </a:cubicBezTo>
                  <a:lnTo>
                    <a:pt x="6548" y="6873"/>
                  </a:lnTo>
                  <a:lnTo>
                    <a:pt x="10025" y="7338"/>
                  </a:lnTo>
                  <a:cubicBezTo>
                    <a:pt x="10040" y="7339"/>
                    <a:pt x="10055" y="7340"/>
                    <a:pt x="10069" y="7340"/>
                  </a:cubicBezTo>
                  <a:cubicBezTo>
                    <a:pt x="10254" y="7340"/>
                    <a:pt x="10420" y="7204"/>
                    <a:pt x="10442" y="7016"/>
                  </a:cubicBezTo>
                  <a:lnTo>
                    <a:pt x="10704" y="5040"/>
                  </a:lnTo>
                  <a:cubicBezTo>
                    <a:pt x="10728" y="4837"/>
                    <a:pt x="10585" y="4647"/>
                    <a:pt x="10382" y="4623"/>
                  </a:cubicBezTo>
                  <a:lnTo>
                    <a:pt x="6906" y="4159"/>
                  </a:lnTo>
                  <a:lnTo>
                    <a:pt x="7358" y="682"/>
                  </a:lnTo>
                  <a:cubicBezTo>
                    <a:pt x="7394" y="480"/>
                    <a:pt x="7239" y="289"/>
                    <a:pt x="7037" y="265"/>
                  </a:cubicBezTo>
                  <a:lnTo>
                    <a:pt x="5072" y="3"/>
                  </a:lnTo>
                  <a:cubicBezTo>
                    <a:pt x="5057" y="2"/>
                    <a:pt x="5043" y="1"/>
                    <a:pt x="502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 name="Google Shape;197;p2"/>
            <p:cNvSpPr/>
            <p:nvPr/>
          </p:nvSpPr>
          <p:spPr>
            <a:xfrm>
              <a:off x="4282975" y="2509825"/>
              <a:ext cx="271175" cy="337825"/>
            </a:xfrm>
            <a:custGeom>
              <a:avLst/>
              <a:gdLst/>
              <a:ahLst/>
              <a:cxnLst/>
              <a:rect l="l" t="t" r="r" b="b"/>
              <a:pathLst>
                <a:path w="10847" h="13513" extrusionOk="0">
                  <a:moveTo>
                    <a:pt x="4145" y="431"/>
                  </a:moveTo>
                  <a:cubicBezTo>
                    <a:pt x="4436" y="431"/>
                    <a:pt x="4723" y="605"/>
                    <a:pt x="4774" y="994"/>
                  </a:cubicBezTo>
                  <a:cubicBezTo>
                    <a:pt x="4810" y="1185"/>
                    <a:pt x="4751" y="1387"/>
                    <a:pt x="4632" y="1530"/>
                  </a:cubicBezTo>
                  <a:lnTo>
                    <a:pt x="3834" y="1685"/>
                  </a:lnTo>
                  <a:cubicBezTo>
                    <a:pt x="3667" y="1590"/>
                    <a:pt x="3548" y="1423"/>
                    <a:pt x="3512" y="1232"/>
                  </a:cubicBezTo>
                  <a:lnTo>
                    <a:pt x="3500" y="1220"/>
                  </a:lnTo>
                  <a:cubicBezTo>
                    <a:pt x="3386" y="723"/>
                    <a:pt x="3769" y="431"/>
                    <a:pt x="4145" y="431"/>
                  </a:cubicBezTo>
                  <a:close/>
                  <a:moveTo>
                    <a:pt x="7867" y="2734"/>
                  </a:moveTo>
                  <a:cubicBezTo>
                    <a:pt x="8125" y="2734"/>
                    <a:pt x="8352" y="2922"/>
                    <a:pt x="8394" y="3185"/>
                  </a:cubicBezTo>
                  <a:lnTo>
                    <a:pt x="9787" y="10757"/>
                  </a:lnTo>
                  <a:cubicBezTo>
                    <a:pt x="9835" y="11055"/>
                    <a:pt x="9644" y="11341"/>
                    <a:pt x="9346" y="11388"/>
                  </a:cubicBezTo>
                  <a:lnTo>
                    <a:pt x="3084" y="12531"/>
                  </a:lnTo>
                  <a:cubicBezTo>
                    <a:pt x="3047" y="12538"/>
                    <a:pt x="3011" y="12542"/>
                    <a:pt x="2975" y="12542"/>
                  </a:cubicBezTo>
                  <a:cubicBezTo>
                    <a:pt x="2710" y="12542"/>
                    <a:pt x="2483" y="12353"/>
                    <a:pt x="2441" y="12091"/>
                  </a:cubicBezTo>
                  <a:lnTo>
                    <a:pt x="1060" y="4518"/>
                  </a:lnTo>
                  <a:cubicBezTo>
                    <a:pt x="1012" y="4221"/>
                    <a:pt x="1203" y="3935"/>
                    <a:pt x="1512" y="3887"/>
                  </a:cubicBezTo>
                  <a:lnTo>
                    <a:pt x="2250" y="3745"/>
                  </a:lnTo>
                  <a:cubicBezTo>
                    <a:pt x="2292" y="3955"/>
                    <a:pt x="2474" y="4110"/>
                    <a:pt x="2680" y="4110"/>
                  </a:cubicBezTo>
                  <a:cubicBezTo>
                    <a:pt x="2707" y="4110"/>
                    <a:pt x="2735" y="4107"/>
                    <a:pt x="2762" y="4102"/>
                  </a:cubicBezTo>
                  <a:lnTo>
                    <a:pt x="6668" y="3387"/>
                  </a:lnTo>
                  <a:cubicBezTo>
                    <a:pt x="6906" y="3340"/>
                    <a:pt x="7060" y="3114"/>
                    <a:pt x="7025" y="2875"/>
                  </a:cubicBezTo>
                  <a:lnTo>
                    <a:pt x="7763" y="2744"/>
                  </a:lnTo>
                  <a:cubicBezTo>
                    <a:pt x="7798" y="2737"/>
                    <a:pt x="7833" y="2734"/>
                    <a:pt x="7867" y="2734"/>
                  </a:cubicBezTo>
                  <a:close/>
                  <a:moveTo>
                    <a:pt x="4133" y="1"/>
                  </a:moveTo>
                  <a:cubicBezTo>
                    <a:pt x="4070" y="1"/>
                    <a:pt x="4006" y="6"/>
                    <a:pt x="3941" y="18"/>
                  </a:cubicBezTo>
                  <a:cubicBezTo>
                    <a:pt x="3346" y="125"/>
                    <a:pt x="2953" y="708"/>
                    <a:pt x="3072" y="1304"/>
                  </a:cubicBezTo>
                  <a:cubicBezTo>
                    <a:pt x="3108" y="1470"/>
                    <a:pt x="3179" y="1637"/>
                    <a:pt x="3286" y="1780"/>
                  </a:cubicBezTo>
                  <a:lnTo>
                    <a:pt x="2512" y="1923"/>
                  </a:lnTo>
                  <a:cubicBezTo>
                    <a:pt x="2191" y="1982"/>
                    <a:pt x="1988" y="2280"/>
                    <a:pt x="2036" y="2602"/>
                  </a:cubicBezTo>
                  <a:lnTo>
                    <a:pt x="2096" y="2887"/>
                  </a:lnTo>
                  <a:lnTo>
                    <a:pt x="798" y="3114"/>
                  </a:lnTo>
                  <a:cubicBezTo>
                    <a:pt x="322" y="3209"/>
                    <a:pt x="0" y="3673"/>
                    <a:pt x="83" y="4149"/>
                  </a:cubicBezTo>
                  <a:lnTo>
                    <a:pt x="1667" y="12781"/>
                  </a:lnTo>
                  <a:cubicBezTo>
                    <a:pt x="1740" y="13212"/>
                    <a:pt x="2110" y="13512"/>
                    <a:pt x="2531" y="13512"/>
                  </a:cubicBezTo>
                  <a:cubicBezTo>
                    <a:pt x="2587" y="13512"/>
                    <a:pt x="2645" y="13507"/>
                    <a:pt x="2703" y="13496"/>
                  </a:cubicBezTo>
                  <a:lnTo>
                    <a:pt x="10049" y="12162"/>
                  </a:lnTo>
                  <a:cubicBezTo>
                    <a:pt x="10525" y="12067"/>
                    <a:pt x="10847" y="11603"/>
                    <a:pt x="10763" y="11114"/>
                  </a:cubicBezTo>
                  <a:lnTo>
                    <a:pt x="9192" y="2482"/>
                  </a:lnTo>
                  <a:cubicBezTo>
                    <a:pt x="9107" y="2048"/>
                    <a:pt x="8729" y="1755"/>
                    <a:pt x="8303" y="1755"/>
                  </a:cubicBezTo>
                  <a:cubicBezTo>
                    <a:pt x="8250" y="1755"/>
                    <a:pt x="8197" y="1759"/>
                    <a:pt x="8144" y="1768"/>
                  </a:cubicBezTo>
                  <a:lnTo>
                    <a:pt x="6858" y="2006"/>
                  </a:lnTo>
                  <a:lnTo>
                    <a:pt x="6810" y="1732"/>
                  </a:lnTo>
                  <a:cubicBezTo>
                    <a:pt x="6757" y="1442"/>
                    <a:pt x="6499" y="1249"/>
                    <a:pt x="6214" y="1249"/>
                  </a:cubicBezTo>
                  <a:cubicBezTo>
                    <a:pt x="6183" y="1249"/>
                    <a:pt x="6151" y="1251"/>
                    <a:pt x="6120" y="1256"/>
                  </a:cubicBezTo>
                  <a:lnTo>
                    <a:pt x="5179" y="1435"/>
                  </a:lnTo>
                  <a:cubicBezTo>
                    <a:pt x="5227" y="1268"/>
                    <a:pt x="5239" y="1089"/>
                    <a:pt x="5215" y="911"/>
                  </a:cubicBezTo>
                  <a:cubicBezTo>
                    <a:pt x="5119" y="380"/>
                    <a:pt x="4655" y="1"/>
                    <a:pt x="413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 name="Google Shape;198;p2"/>
            <p:cNvSpPr/>
            <p:nvPr/>
          </p:nvSpPr>
          <p:spPr>
            <a:xfrm>
              <a:off x="4331175" y="2631725"/>
              <a:ext cx="46550" cy="38625"/>
            </a:xfrm>
            <a:custGeom>
              <a:avLst/>
              <a:gdLst/>
              <a:ahLst/>
              <a:cxnLst/>
              <a:rect l="l" t="t" r="r" b="b"/>
              <a:pathLst>
                <a:path w="1862" h="1545" extrusionOk="0">
                  <a:moveTo>
                    <a:pt x="1002" y="0"/>
                  </a:moveTo>
                  <a:cubicBezTo>
                    <a:pt x="959" y="0"/>
                    <a:pt x="915" y="4"/>
                    <a:pt x="870" y="12"/>
                  </a:cubicBezTo>
                  <a:cubicBezTo>
                    <a:pt x="191" y="131"/>
                    <a:pt x="1" y="1012"/>
                    <a:pt x="560" y="1405"/>
                  </a:cubicBezTo>
                  <a:cubicBezTo>
                    <a:pt x="702" y="1502"/>
                    <a:pt x="854" y="1545"/>
                    <a:pt x="1002" y="1545"/>
                  </a:cubicBezTo>
                  <a:cubicBezTo>
                    <a:pt x="1454" y="1545"/>
                    <a:pt x="1862" y="1142"/>
                    <a:pt x="1763" y="631"/>
                  </a:cubicBezTo>
                  <a:cubicBezTo>
                    <a:pt x="1689" y="258"/>
                    <a:pt x="1367"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 name="Google Shape;199;p2"/>
            <p:cNvSpPr/>
            <p:nvPr/>
          </p:nvSpPr>
          <p:spPr>
            <a:xfrm>
              <a:off x="4383600" y="2620175"/>
              <a:ext cx="96200" cy="33850"/>
            </a:xfrm>
            <a:custGeom>
              <a:avLst/>
              <a:gdLst/>
              <a:ahLst/>
              <a:cxnLst/>
              <a:rect l="l" t="t" r="r" b="b"/>
              <a:pathLst>
                <a:path w="3848" h="1354" extrusionOk="0">
                  <a:moveTo>
                    <a:pt x="3238" y="0"/>
                  </a:moveTo>
                  <a:cubicBezTo>
                    <a:pt x="3207" y="0"/>
                    <a:pt x="3176" y="3"/>
                    <a:pt x="3143" y="9"/>
                  </a:cubicBezTo>
                  <a:lnTo>
                    <a:pt x="3155" y="9"/>
                  </a:lnTo>
                  <a:lnTo>
                    <a:pt x="559" y="485"/>
                  </a:lnTo>
                  <a:cubicBezTo>
                    <a:pt x="1" y="564"/>
                    <a:pt x="102" y="1354"/>
                    <a:pt x="608" y="1354"/>
                  </a:cubicBezTo>
                  <a:cubicBezTo>
                    <a:pt x="641" y="1354"/>
                    <a:pt x="677" y="1350"/>
                    <a:pt x="714" y="1343"/>
                  </a:cubicBezTo>
                  <a:lnTo>
                    <a:pt x="3297" y="866"/>
                  </a:lnTo>
                  <a:cubicBezTo>
                    <a:pt x="3847" y="777"/>
                    <a:pt x="3731" y="0"/>
                    <a:pt x="323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 name="Google Shape;200;p2"/>
            <p:cNvSpPr/>
            <p:nvPr/>
          </p:nvSpPr>
          <p:spPr>
            <a:xfrm>
              <a:off x="4341000" y="2685525"/>
              <a:ext cx="46325" cy="38700"/>
            </a:xfrm>
            <a:custGeom>
              <a:avLst/>
              <a:gdLst/>
              <a:ahLst/>
              <a:cxnLst/>
              <a:rect l="l" t="t" r="r" b="b"/>
              <a:pathLst>
                <a:path w="1853" h="1548" extrusionOk="0">
                  <a:moveTo>
                    <a:pt x="1016" y="0"/>
                  </a:moveTo>
                  <a:cubicBezTo>
                    <a:pt x="968" y="0"/>
                    <a:pt x="919" y="5"/>
                    <a:pt x="870" y="15"/>
                  </a:cubicBezTo>
                  <a:cubicBezTo>
                    <a:pt x="191" y="122"/>
                    <a:pt x="1" y="1015"/>
                    <a:pt x="560" y="1408"/>
                  </a:cubicBezTo>
                  <a:cubicBezTo>
                    <a:pt x="701" y="1505"/>
                    <a:pt x="853" y="1548"/>
                    <a:pt x="1000" y="1548"/>
                  </a:cubicBezTo>
                  <a:cubicBezTo>
                    <a:pt x="1449" y="1548"/>
                    <a:pt x="1853" y="1145"/>
                    <a:pt x="1763" y="634"/>
                  </a:cubicBezTo>
                  <a:cubicBezTo>
                    <a:pt x="1700" y="266"/>
                    <a:pt x="1377" y="0"/>
                    <a:pt x="1016"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 name="Google Shape;201;p2"/>
            <p:cNvSpPr/>
            <p:nvPr/>
          </p:nvSpPr>
          <p:spPr>
            <a:xfrm>
              <a:off x="4394975" y="2673950"/>
              <a:ext cx="94000" cy="33725"/>
            </a:xfrm>
            <a:custGeom>
              <a:avLst/>
              <a:gdLst/>
              <a:ahLst/>
              <a:cxnLst/>
              <a:rect l="l" t="t" r="r" b="b"/>
              <a:pathLst>
                <a:path w="3760" h="1349" extrusionOk="0">
                  <a:moveTo>
                    <a:pt x="3129" y="0"/>
                  </a:moveTo>
                  <a:cubicBezTo>
                    <a:pt x="3117" y="0"/>
                    <a:pt x="3105" y="1"/>
                    <a:pt x="3092" y="1"/>
                  </a:cubicBezTo>
                  <a:lnTo>
                    <a:pt x="497" y="478"/>
                  </a:lnTo>
                  <a:cubicBezTo>
                    <a:pt x="0" y="628"/>
                    <a:pt x="120" y="1349"/>
                    <a:pt x="605" y="1349"/>
                  </a:cubicBezTo>
                  <a:cubicBezTo>
                    <a:pt x="620" y="1349"/>
                    <a:pt x="636" y="1348"/>
                    <a:pt x="652" y="1347"/>
                  </a:cubicBezTo>
                  <a:lnTo>
                    <a:pt x="3247" y="882"/>
                  </a:lnTo>
                  <a:cubicBezTo>
                    <a:pt x="3759" y="731"/>
                    <a:pt x="3634"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 name="Google Shape;202;p2"/>
            <p:cNvSpPr/>
            <p:nvPr/>
          </p:nvSpPr>
          <p:spPr>
            <a:xfrm>
              <a:off x="4351425" y="2743050"/>
              <a:ext cx="46550" cy="38625"/>
            </a:xfrm>
            <a:custGeom>
              <a:avLst/>
              <a:gdLst/>
              <a:ahLst/>
              <a:cxnLst/>
              <a:rect l="l" t="t" r="r" b="b"/>
              <a:pathLst>
                <a:path w="1862" h="1545" extrusionOk="0">
                  <a:moveTo>
                    <a:pt x="1002" y="0"/>
                  </a:moveTo>
                  <a:cubicBezTo>
                    <a:pt x="959" y="0"/>
                    <a:pt x="914" y="4"/>
                    <a:pt x="870" y="11"/>
                  </a:cubicBezTo>
                  <a:cubicBezTo>
                    <a:pt x="191" y="131"/>
                    <a:pt x="0" y="1012"/>
                    <a:pt x="572" y="1404"/>
                  </a:cubicBezTo>
                  <a:cubicBezTo>
                    <a:pt x="710" y="1501"/>
                    <a:pt x="861" y="1545"/>
                    <a:pt x="1007" y="1545"/>
                  </a:cubicBezTo>
                  <a:cubicBezTo>
                    <a:pt x="1453" y="1545"/>
                    <a:pt x="1861" y="1142"/>
                    <a:pt x="1763" y="631"/>
                  </a:cubicBezTo>
                  <a:cubicBezTo>
                    <a:pt x="1699" y="258"/>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 name="Google Shape;203;p2"/>
            <p:cNvSpPr/>
            <p:nvPr/>
          </p:nvSpPr>
          <p:spPr>
            <a:xfrm>
              <a:off x="4404900" y="2731600"/>
              <a:ext cx="94800" cy="33850"/>
            </a:xfrm>
            <a:custGeom>
              <a:avLst/>
              <a:gdLst/>
              <a:ahLst/>
              <a:cxnLst/>
              <a:rect l="l" t="t" r="r" b="b"/>
              <a:pathLst>
                <a:path w="3792" h="1354" extrusionOk="0">
                  <a:moveTo>
                    <a:pt x="3181" y="1"/>
                  </a:moveTo>
                  <a:cubicBezTo>
                    <a:pt x="3159" y="1"/>
                    <a:pt x="3136" y="2"/>
                    <a:pt x="3112" y="5"/>
                  </a:cubicBezTo>
                  <a:lnTo>
                    <a:pt x="517" y="469"/>
                  </a:lnTo>
                  <a:cubicBezTo>
                    <a:pt x="0" y="607"/>
                    <a:pt x="114" y="1354"/>
                    <a:pt x="625" y="1354"/>
                  </a:cubicBezTo>
                  <a:cubicBezTo>
                    <a:pt x="644" y="1354"/>
                    <a:pt x="663" y="1353"/>
                    <a:pt x="683" y="1351"/>
                  </a:cubicBezTo>
                  <a:lnTo>
                    <a:pt x="3267" y="874"/>
                  </a:lnTo>
                  <a:cubicBezTo>
                    <a:pt x="3792" y="749"/>
                    <a:pt x="3683" y="1"/>
                    <a:pt x="318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 name="Google Shape;204;p2"/>
            <p:cNvSpPr/>
            <p:nvPr/>
          </p:nvSpPr>
          <p:spPr>
            <a:xfrm>
              <a:off x="4306775" y="2982050"/>
              <a:ext cx="194400" cy="174250"/>
            </a:xfrm>
            <a:custGeom>
              <a:avLst/>
              <a:gdLst/>
              <a:ahLst/>
              <a:cxnLst/>
              <a:rect l="l" t="t" r="r" b="b"/>
              <a:pathLst>
                <a:path w="7776" h="6970" extrusionOk="0">
                  <a:moveTo>
                    <a:pt x="3946" y="1"/>
                  </a:moveTo>
                  <a:cubicBezTo>
                    <a:pt x="2909" y="1"/>
                    <a:pt x="1889" y="472"/>
                    <a:pt x="1227" y="1358"/>
                  </a:cubicBezTo>
                  <a:lnTo>
                    <a:pt x="6966" y="4977"/>
                  </a:lnTo>
                  <a:cubicBezTo>
                    <a:pt x="7775" y="3405"/>
                    <a:pt x="7251" y="1477"/>
                    <a:pt x="5763" y="524"/>
                  </a:cubicBezTo>
                  <a:cubicBezTo>
                    <a:pt x="5200" y="171"/>
                    <a:pt x="4570" y="1"/>
                    <a:pt x="3946" y="1"/>
                  </a:cubicBezTo>
                  <a:close/>
                  <a:moveTo>
                    <a:pt x="822" y="2001"/>
                  </a:moveTo>
                  <a:lnTo>
                    <a:pt x="822" y="2001"/>
                  </a:lnTo>
                  <a:cubicBezTo>
                    <a:pt x="1" y="3572"/>
                    <a:pt x="524" y="5501"/>
                    <a:pt x="2025" y="6442"/>
                  </a:cubicBezTo>
                  <a:cubicBezTo>
                    <a:pt x="2588" y="6797"/>
                    <a:pt x="3219" y="6969"/>
                    <a:pt x="3844" y="6969"/>
                  </a:cubicBezTo>
                  <a:cubicBezTo>
                    <a:pt x="4872" y="6969"/>
                    <a:pt x="5883" y="6505"/>
                    <a:pt x="6549" y="5632"/>
                  </a:cubicBezTo>
                  <a:lnTo>
                    <a:pt x="822" y="200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 name="Google Shape;205;p2"/>
            <p:cNvSpPr/>
            <p:nvPr/>
          </p:nvSpPr>
          <p:spPr>
            <a:xfrm>
              <a:off x="4670500" y="2609075"/>
              <a:ext cx="152150" cy="140725"/>
            </a:xfrm>
            <a:custGeom>
              <a:avLst/>
              <a:gdLst/>
              <a:ahLst/>
              <a:cxnLst/>
              <a:rect l="l" t="t" r="r" b="b"/>
              <a:pathLst>
                <a:path w="6086" h="5629" extrusionOk="0">
                  <a:moveTo>
                    <a:pt x="3609" y="1"/>
                  </a:moveTo>
                  <a:lnTo>
                    <a:pt x="1215" y="1620"/>
                  </a:lnTo>
                  <a:cubicBezTo>
                    <a:pt x="251" y="2275"/>
                    <a:pt x="1" y="3585"/>
                    <a:pt x="656" y="4549"/>
                  </a:cubicBezTo>
                  <a:lnTo>
                    <a:pt x="763" y="4716"/>
                  </a:lnTo>
                  <a:cubicBezTo>
                    <a:pt x="1170" y="5308"/>
                    <a:pt x="1831" y="5629"/>
                    <a:pt x="2505" y="5629"/>
                  </a:cubicBezTo>
                  <a:cubicBezTo>
                    <a:pt x="2914" y="5629"/>
                    <a:pt x="3328" y="5511"/>
                    <a:pt x="3692" y="5263"/>
                  </a:cubicBezTo>
                  <a:lnTo>
                    <a:pt x="6085" y="3644"/>
                  </a:lnTo>
                  <a:lnTo>
                    <a:pt x="3609"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 name="Google Shape;206;p2"/>
            <p:cNvSpPr/>
            <p:nvPr/>
          </p:nvSpPr>
          <p:spPr>
            <a:xfrm>
              <a:off x="4773200" y="2550550"/>
              <a:ext cx="152125" cy="141000"/>
            </a:xfrm>
            <a:custGeom>
              <a:avLst/>
              <a:gdLst/>
              <a:ahLst/>
              <a:cxnLst/>
              <a:rect l="l" t="t" r="r" b="b"/>
              <a:pathLst>
                <a:path w="6085" h="5640" extrusionOk="0">
                  <a:moveTo>
                    <a:pt x="3580" y="0"/>
                  </a:moveTo>
                  <a:cubicBezTo>
                    <a:pt x="3174" y="0"/>
                    <a:pt x="2765" y="119"/>
                    <a:pt x="2406" y="365"/>
                  </a:cubicBezTo>
                  <a:lnTo>
                    <a:pt x="1" y="1996"/>
                  </a:lnTo>
                  <a:lnTo>
                    <a:pt x="2477" y="5640"/>
                  </a:lnTo>
                  <a:lnTo>
                    <a:pt x="4870" y="4009"/>
                  </a:lnTo>
                  <a:cubicBezTo>
                    <a:pt x="5835" y="3354"/>
                    <a:pt x="6085" y="2044"/>
                    <a:pt x="5430" y="1080"/>
                  </a:cubicBezTo>
                  <a:lnTo>
                    <a:pt x="5323" y="925"/>
                  </a:lnTo>
                  <a:cubicBezTo>
                    <a:pt x="4915" y="324"/>
                    <a:pt x="4252" y="0"/>
                    <a:pt x="358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 name="Google Shape;207;p2"/>
            <p:cNvSpPr/>
            <p:nvPr/>
          </p:nvSpPr>
          <p:spPr>
            <a:xfrm>
              <a:off x="4625875" y="2899825"/>
              <a:ext cx="268200" cy="266925"/>
            </a:xfrm>
            <a:custGeom>
              <a:avLst/>
              <a:gdLst/>
              <a:ahLst/>
              <a:cxnLst/>
              <a:rect l="l" t="t" r="r" b="b"/>
              <a:pathLst>
                <a:path w="10728" h="10677" extrusionOk="0">
                  <a:moveTo>
                    <a:pt x="5026" y="1"/>
                  </a:moveTo>
                  <a:cubicBezTo>
                    <a:pt x="4832" y="1"/>
                    <a:pt x="4677" y="137"/>
                    <a:pt x="4643" y="325"/>
                  </a:cubicBezTo>
                  <a:lnTo>
                    <a:pt x="4191" y="3813"/>
                  </a:lnTo>
                  <a:lnTo>
                    <a:pt x="714" y="3349"/>
                  </a:lnTo>
                  <a:cubicBezTo>
                    <a:pt x="699" y="3347"/>
                    <a:pt x="683" y="3346"/>
                    <a:pt x="668" y="3346"/>
                  </a:cubicBezTo>
                  <a:cubicBezTo>
                    <a:pt x="475" y="3346"/>
                    <a:pt x="319" y="3483"/>
                    <a:pt x="286" y="3670"/>
                  </a:cubicBezTo>
                  <a:lnTo>
                    <a:pt x="36" y="5647"/>
                  </a:lnTo>
                  <a:cubicBezTo>
                    <a:pt x="0" y="5849"/>
                    <a:pt x="143" y="6028"/>
                    <a:pt x="357" y="6063"/>
                  </a:cubicBezTo>
                  <a:lnTo>
                    <a:pt x="3834" y="6516"/>
                  </a:lnTo>
                  <a:lnTo>
                    <a:pt x="3370" y="10004"/>
                  </a:lnTo>
                  <a:cubicBezTo>
                    <a:pt x="3346" y="10207"/>
                    <a:pt x="3489" y="10385"/>
                    <a:pt x="3691" y="10421"/>
                  </a:cubicBezTo>
                  <a:lnTo>
                    <a:pt x="5667" y="10671"/>
                  </a:lnTo>
                  <a:cubicBezTo>
                    <a:pt x="5688" y="10675"/>
                    <a:pt x="5709" y="10677"/>
                    <a:pt x="5730" y="10677"/>
                  </a:cubicBezTo>
                  <a:cubicBezTo>
                    <a:pt x="5907" y="10677"/>
                    <a:pt x="6063" y="10543"/>
                    <a:pt x="6084" y="10362"/>
                  </a:cubicBezTo>
                  <a:lnTo>
                    <a:pt x="6548" y="6873"/>
                  </a:lnTo>
                  <a:lnTo>
                    <a:pt x="10025" y="7337"/>
                  </a:lnTo>
                  <a:cubicBezTo>
                    <a:pt x="10040" y="7339"/>
                    <a:pt x="10055" y="7340"/>
                    <a:pt x="10069" y="7340"/>
                  </a:cubicBezTo>
                  <a:cubicBezTo>
                    <a:pt x="10254" y="7340"/>
                    <a:pt x="10420" y="7204"/>
                    <a:pt x="10442" y="7016"/>
                  </a:cubicBezTo>
                  <a:lnTo>
                    <a:pt x="10704" y="5039"/>
                  </a:lnTo>
                  <a:cubicBezTo>
                    <a:pt x="10728" y="4837"/>
                    <a:pt x="10585" y="4647"/>
                    <a:pt x="10382" y="4623"/>
                  </a:cubicBezTo>
                  <a:lnTo>
                    <a:pt x="6906" y="4170"/>
                  </a:lnTo>
                  <a:lnTo>
                    <a:pt x="7358" y="682"/>
                  </a:lnTo>
                  <a:cubicBezTo>
                    <a:pt x="7394" y="479"/>
                    <a:pt x="7239" y="289"/>
                    <a:pt x="7037" y="265"/>
                  </a:cubicBezTo>
                  <a:lnTo>
                    <a:pt x="5072" y="3"/>
                  </a:lnTo>
                  <a:cubicBezTo>
                    <a:pt x="5056" y="1"/>
                    <a:pt x="5041" y="1"/>
                    <a:pt x="502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 name="Google Shape;208;p2"/>
            <p:cNvSpPr/>
            <p:nvPr/>
          </p:nvSpPr>
          <p:spPr>
            <a:xfrm>
              <a:off x="4282975" y="3303975"/>
              <a:ext cx="271175" cy="338325"/>
            </a:xfrm>
            <a:custGeom>
              <a:avLst/>
              <a:gdLst/>
              <a:ahLst/>
              <a:cxnLst/>
              <a:rect l="l" t="t" r="r" b="b"/>
              <a:pathLst>
                <a:path w="10847" h="13533" extrusionOk="0">
                  <a:moveTo>
                    <a:pt x="4151" y="435"/>
                  </a:moveTo>
                  <a:cubicBezTo>
                    <a:pt x="4440" y="435"/>
                    <a:pt x="4723" y="608"/>
                    <a:pt x="4774" y="994"/>
                  </a:cubicBezTo>
                  <a:cubicBezTo>
                    <a:pt x="4810" y="1196"/>
                    <a:pt x="4751" y="1387"/>
                    <a:pt x="4632" y="1542"/>
                  </a:cubicBezTo>
                  <a:lnTo>
                    <a:pt x="3834" y="1685"/>
                  </a:lnTo>
                  <a:cubicBezTo>
                    <a:pt x="3667" y="1589"/>
                    <a:pt x="3548" y="1423"/>
                    <a:pt x="3512" y="1232"/>
                  </a:cubicBezTo>
                  <a:lnTo>
                    <a:pt x="3500" y="1232"/>
                  </a:lnTo>
                  <a:cubicBezTo>
                    <a:pt x="3386" y="732"/>
                    <a:pt x="3773" y="435"/>
                    <a:pt x="4151" y="435"/>
                  </a:cubicBezTo>
                  <a:close/>
                  <a:moveTo>
                    <a:pt x="7872" y="2745"/>
                  </a:moveTo>
                  <a:cubicBezTo>
                    <a:pt x="8127" y="2745"/>
                    <a:pt x="8352" y="2924"/>
                    <a:pt x="8394" y="3185"/>
                  </a:cubicBezTo>
                  <a:lnTo>
                    <a:pt x="9787" y="10769"/>
                  </a:lnTo>
                  <a:cubicBezTo>
                    <a:pt x="9835" y="11067"/>
                    <a:pt x="9644" y="11341"/>
                    <a:pt x="9346" y="11400"/>
                  </a:cubicBezTo>
                  <a:lnTo>
                    <a:pt x="3084" y="12543"/>
                  </a:lnTo>
                  <a:cubicBezTo>
                    <a:pt x="3047" y="12550"/>
                    <a:pt x="3011" y="12553"/>
                    <a:pt x="2976" y="12553"/>
                  </a:cubicBezTo>
                  <a:cubicBezTo>
                    <a:pt x="2710" y="12553"/>
                    <a:pt x="2483" y="12364"/>
                    <a:pt x="2441" y="12091"/>
                  </a:cubicBezTo>
                  <a:lnTo>
                    <a:pt x="1060" y="4530"/>
                  </a:lnTo>
                  <a:cubicBezTo>
                    <a:pt x="1012" y="4233"/>
                    <a:pt x="1203" y="3947"/>
                    <a:pt x="1512" y="3887"/>
                  </a:cubicBezTo>
                  <a:lnTo>
                    <a:pt x="2250" y="3756"/>
                  </a:lnTo>
                  <a:cubicBezTo>
                    <a:pt x="2292" y="3965"/>
                    <a:pt x="2472" y="4110"/>
                    <a:pt x="2676" y="4110"/>
                  </a:cubicBezTo>
                  <a:cubicBezTo>
                    <a:pt x="2704" y="4110"/>
                    <a:pt x="2733" y="4107"/>
                    <a:pt x="2762" y="4102"/>
                  </a:cubicBezTo>
                  <a:lnTo>
                    <a:pt x="6668" y="3399"/>
                  </a:lnTo>
                  <a:cubicBezTo>
                    <a:pt x="6906" y="3351"/>
                    <a:pt x="7060" y="3125"/>
                    <a:pt x="7025" y="2887"/>
                  </a:cubicBezTo>
                  <a:lnTo>
                    <a:pt x="7763" y="2756"/>
                  </a:lnTo>
                  <a:cubicBezTo>
                    <a:pt x="7800" y="2749"/>
                    <a:pt x="7836" y="2745"/>
                    <a:pt x="7872" y="2745"/>
                  </a:cubicBezTo>
                  <a:close/>
                  <a:moveTo>
                    <a:pt x="4133" y="1"/>
                  </a:moveTo>
                  <a:cubicBezTo>
                    <a:pt x="4070" y="1"/>
                    <a:pt x="4005" y="6"/>
                    <a:pt x="3941" y="18"/>
                  </a:cubicBezTo>
                  <a:cubicBezTo>
                    <a:pt x="3346" y="125"/>
                    <a:pt x="2953" y="708"/>
                    <a:pt x="3072" y="1304"/>
                  </a:cubicBezTo>
                  <a:cubicBezTo>
                    <a:pt x="3108" y="1482"/>
                    <a:pt x="3179" y="1649"/>
                    <a:pt x="3286" y="1780"/>
                  </a:cubicBezTo>
                  <a:lnTo>
                    <a:pt x="2512" y="1935"/>
                  </a:lnTo>
                  <a:cubicBezTo>
                    <a:pt x="2191" y="1994"/>
                    <a:pt x="1988" y="2304"/>
                    <a:pt x="2036" y="2613"/>
                  </a:cubicBezTo>
                  <a:lnTo>
                    <a:pt x="2096" y="2899"/>
                  </a:lnTo>
                  <a:lnTo>
                    <a:pt x="798" y="3125"/>
                  </a:lnTo>
                  <a:cubicBezTo>
                    <a:pt x="322" y="3220"/>
                    <a:pt x="0" y="3685"/>
                    <a:pt x="83" y="4173"/>
                  </a:cubicBezTo>
                  <a:lnTo>
                    <a:pt x="1667" y="12793"/>
                  </a:lnTo>
                  <a:cubicBezTo>
                    <a:pt x="1741" y="13229"/>
                    <a:pt x="2120" y="13533"/>
                    <a:pt x="2548" y="13533"/>
                  </a:cubicBezTo>
                  <a:cubicBezTo>
                    <a:pt x="2599" y="13533"/>
                    <a:pt x="2651" y="13528"/>
                    <a:pt x="2703" y="13519"/>
                  </a:cubicBezTo>
                  <a:lnTo>
                    <a:pt x="10049" y="12174"/>
                  </a:lnTo>
                  <a:cubicBezTo>
                    <a:pt x="10525" y="12079"/>
                    <a:pt x="10847" y="11614"/>
                    <a:pt x="10763" y="11138"/>
                  </a:cubicBezTo>
                  <a:lnTo>
                    <a:pt x="9192" y="2506"/>
                  </a:lnTo>
                  <a:cubicBezTo>
                    <a:pt x="9107" y="2070"/>
                    <a:pt x="8727" y="1767"/>
                    <a:pt x="8298" y="1767"/>
                  </a:cubicBezTo>
                  <a:cubicBezTo>
                    <a:pt x="8247" y="1767"/>
                    <a:pt x="8196" y="1771"/>
                    <a:pt x="8144" y="1780"/>
                  </a:cubicBezTo>
                  <a:lnTo>
                    <a:pt x="6858" y="2018"/>
                  </a:lnTo>
                  <a:lnTo>
                    <a:pt x="6810" y="1744"/>
                  </a:lnTo>
                  <a:cubicBezTo>
                    <a:pt x="6758" y="1459"/>
                    <a:pt x="6508" y="1258"/>
                    <a:pt x="6228" y="1258"/>
                  </a:cubicBezTo>
                  <a:cubicBezTo>
                    <a:pt x="6192" y="1258"/>
                    <a:pt x="6156" y="1261"/>
                    <a:pt x="6120" y="1268"/>
                  </a:cubicBezTo>
                  <a:lnTo>
                    <a:pt x="5179" y="1435"/>
                  </a:lnTo>
                  <a:cubicBezTo>
                    <a:pt x="5227" y="1268"/>
                    <a:pt x="5239" y="1089"/>
                    <a:pt x="5215" y="923"/>
                  </a:cubicBezTo>
                  <a:cubicBezTo>
                    <a:pt x="5119" y="381"/>
                    <a:pt x="4655" y="1"/>
                    <a:pt x="413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 name="Google Shape;209;p2"/>
            <p:cNvSpPr/>
            <p:nvPr/>
          </p:nvSpPr>
          <p:spPr>
            <a:xfrm>
              <a:off x="4331175" y="3425875"/>
              <a:ext cx="46550" cy="38625"/>
            </a:xfrm>
            <a:custGeom>
              <a:avLst/>
              <a:gdLst/>
              <a:ahLst/>
              <a:cxnLst/>
              <a:rect l="l" t="t" r="r" b="b"/>
              <a:pathLst>
                <a:path w="1862" h="1545" extrusionOk="0">
                  <a:moveTo>
                    <a:pt x="1002" y="0"/>
                  </a:moveTo>
                  <a:cubicBezTo>
                    <a:pt x="959" y="0"/>
                    <a:pt x="915" y="4"/>
                    <a:pt x="870" y="11"/>
                  </a:cubicBezTo>
                  <a:cubicBezTo>
                    <a:pt x="191" y="130"/>
                    <a:pt x="1" y="1011"/>
                    <a:pt x="560" y="1404"/>
                  </a:cubicBezTo>
                  <a:cubicBezTo>
                    <a:pt x="702" y="1501"/>
                    <a:pt x="854" y="1545"/>
                    <a:pt x="1002" y="1545"/>
                  </a:cubicBezTo>
                  <a:cubicBezTo>
                    <a:pt x="1454" y="1545"/>
                    <a:pt x="1862" y="1142"/>
                    <a:pt x="1763" y="630"/>
                  </a:cubicBezTo>
                  <a:cubicBezTo>
                    <a:pt x="1689" y="258"/>
                    <a:pt x="1367"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 name="Google Shape;210;p2"/>
            <p:cNvSpPr/>
            <p:nvPr/>
          </p:nvSpPr>
          <p:spPr>
            <a:xfrm>
              <a:off x="4383250" y="3414225"/>
              <a:ext cx="96950" cy="34100"/>
            </a:xfrm>
            <a:custGeom>
              <a:avLst/>
              <a:gdLst/>
              <a:ahLst/>
              <a:cxnLst/>
              <a:rect l="l" t="t" r="r" b="b"/>
              <a:pathLst>
                <a:path w="3878" h="1364" extrusionOk="0">
                  <a:moveTo>
                    <a:pt x="3271" y="0"/>
                  </a:moveTo>
                  <a:cubicBezTo>
                    <a:pt x="3235" y="0"/>
                    <a:pt x="3197" y="4"/>
                    <a:pt x="3157" y="13"/>
                  </a:cubicBezTo>
                  <a:lnTo>
                    <a:pt x="3169" y="13"/>
                  </a:lnTo>
                  <a:lnTo>
                    <a:pt x="573" y="489"/>
                  </a:lnTo>
                  <a:cubicBezTo>
                    <a:pt x="1" y="555"/>
                    <a:pt x="100" y="1364"/>
                    <a:pt x="597" y="1364"/>
                  </a:cubicBezTo>
                  <a:cubicBezTo>
                    <a:pt x="638" y="1364"/>
                    <a:pt x="682" y="1358"/>
                    <a:pt x="728" y="1347"/>
                  </a:cubicBezTo>
                  <a:lnTo>
                    <a:pt x="3311" y="870"/>
                  </a:lnTo>
                  <a:cubicBezTo>
                    <a:pt x="3878" y="793"/>
                    <a:pt x="3771" y="0"/>
                    <a:pt x="327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 name="Google Shape;211;p2"/>
            <p:cNvSpPr/>
            <p:nvPr/>
          </p:nvSpPr>
          <p:spPr>
            <a:xfrm>
              <a:off x="4341000" y="3479650"/>
              <a:ext cx="46325" cy="38725"/>
            </a:xfrm>
            <a:custGeom>
              <a:avLst/>
              <a:gdLst/>
              <a:ahLst/>
              <a:cxnLst/>
              <a:rect l="l" t="t" r="r" b="b"/>
              <a:pathLst>
                <a:path w="1853" h="1549" extrusionOk="0">
                  <a:moveTo>
                    <a:pt x="1016" y="1"/>
                  </a:moveTo>
                  <a:cubicBezTo>
                    <a:pt x="968" y="1"/>
                    <a:pt x="919" y="6"/>
                    <a:pt x="870" y="15"/>
                  </a:cubicBezTo>
                  <a:cubicBezTo>
                    <a:pt x="191" y="134"/>
                    <a:pt x="1" y="1015"/>
                    <a:pt x="560" y="1408"/>
                  </a:cubicBezTo>
                  <a:cubicBezTo>
                    <a:pt x="701" y="1505"/>
                    <a:pt x="853" y="1549"/>
                    <a:pt x="1000" y="1549"/>
                  </a:cubicBezTo>
                  <a:cubicBezTo>
                    <a:pt x="1449" y="1549"/>
                    <a:pt x="1853" y="1146"/>
                    <a:pt x="1763" y="635"/>
                  </a:cubicBezTo>
                  <a:cubicBezTo>
                    <a:pt x="1700" y="267"/>
                    <a:pt x="1377" y="1"/>
                    <a:pt x="101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 name="Google Shape;212;p2"/>
            <p:cNvSpPr/>
            <p:nvPr/>
          </p:nvSpPr>
          <p:spPr>
            <a:xfrm>
              <a:off x="4394875" y="3468350"/>
              <a:ext cx="94000" cy="33750"/>
            </a:xfrm>
            <a:custGeom>
              <a:avLst/>
              <a:gdLst/>
              <a:ahLst/>
              <a:cxnLst/>
              <a:rect l="l" t="t" r="r" b="b"/>
              <a:pathLst>
                <a:path w="3760" h="1350" extrusionOk="0">
                  <a:moveTo>
                    <a:pt x="3144" y="1"/>
                  </a:moveTo>
                  <a:cubicBezTo>
                    <a:pt x="3128" y="1"/>
                    <a:pt x="3113" y="2"/>
                    <a:pt x="3096" y="3"/>
                  </a:cubicBezTo>
                  <a:lnTo>
                    <a:pt x="501" y="467"/>
                  </a:lnTo>
                  <a:cubicBezTo>
                    <a:pt x="1" y="619"/>
                    <a:pt x="126" y="1350"/>
                    <a:pt x="620" y="1350"/>
                  </a:cubicBezTo>
                  <a:cubicBezTo>
                    <a:pt x="632" y="1350"/>
                    <a:pt x="644" y="1349"/>
                    <a:pt x="656" y="1348"/>
                  </a:cubicBezTo>
                  <a:lnTo>
                    <a:pt x="3251" y="872"/>
                  </a:lnTo>
                  <a:cubicBezTo>
                    <a:pt x="3759" y="722"/>
                    <a:pt x="3640"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 name="Google Shape;213;p2"/>
            <p:cNvSpPr/>
            <p:nvPr/>
          </p:nvSpPr>
          <p:spPr>
            <a:xfrm>
              <a:off x="4351425" y="3537175"/>
              <a:ext cx="46550" cy="38650"/>
            </a:xfrm>
            <a:custGeom>
              <a:avLst/>
              <a:gdLst/>
              <a:ahLst/>
              <a:cxnLst/>
              <a:rect l="l" t="t" r="r" b="b"/>
              <a:pathLst>
                <a:path w="1862" h="1546" extrusionOk="0">
                  <a:moveTo>
                    <a:pt x="1002" y="1"/>
                  </a:moveTo>
                  <a:cubicBezTo>
                    <a:pt x="958" y="1"/>
                    <a:pt x="914" y="5"/>
                    <a:pt x="870" y="12"/>
                  </a:cubicBezTo>
                  <a:cubicBezTo>
                    <a:pt x="191" y="131"/>
                    <a:pt x="0" y="1012"/>
                    <a:pt x="560" y="1405"/>
                  </a:cubicBezTo>
                  <a:cubicBezTo>
                    <a:pt x="701" y="1502"/>
                    <a:pt x="854" y="1546"/>
                    <a:pt x="1003" y="1546"/>
                  </a:cubicBezTo>
                  <a:cubicBezTo>
                    <a:pt x="1454" y="1546"/>
                    <a:pt x="1861" y="1145"/>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 name="Google Shape;214;p2"/>
            <p:cNvSpPr/>
            <p:nvPr/>
          </p:nvSpPr>
          <p:spPr>
            <a:xfrm>
              <a:off x="4405100" y="3525800"/>
              <a:ext cx="94475" cy="33775"/>
            </a:xfrm>
            <a:custGeom>
              <a:avLst/>
              <a:gdLst/>
              <a:ahLst/>
              <a:cxnLst/>
              <a:rect l="l" t="t" r="r" b="b"/>
              <a:pathLst>
                <a:path w="3779" h="1351" extrusionOk="0">
                  <a:moveTo>
                    <a:pt x="3152" y="1"/>
                  </a:moveTo>
                  <a:cubicBezTo>
                    <a:pt x="3136" y="1"/>
                    <a:pt x="3120" y="2"/>
                    <a:pt x="3104" y="3"/>
                  </a:cubicBezTo>
                  <a:lnTo>
                    <a:pt x="509" y="479"/>
                  </a:lnTo>
                  <a:cubicBezTo>
                    <a:pt x="0" y="618"/>
                    <a:pt x="120" y="1350"/>
                    <a:pt x="627" y="1350"/>
                  </a:cubicBezTo>
                  <a:cubicBezTo>
                    <a:pt x="643" y="1350"/>
                    <a:pt x="659" y="1350"/>
                    <a:pt x="675" y="1348"/>
                  </a:cubicBezTo>
                  <a:lnTo>
                    <a:pt x="3259" y="872"/>
                  </a:lnTo>
                  <a:cubicBezTo>
                    <a:pt x="3779" y="733"/>
                    <a:pt x="3660" y="1"/>
                    <a:pt x="315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 name="Google Shape;215;p2"/>
            <p:cNvSpPr/>
            <p:nvPr/>
          </p:nvSpPr>
          <p:spPr>
            <a:xfrm>
              <a:off x="4306775" y="3776850"/>
              <a:ext cx="193200" cy="173725"/>
            </a:xfrm>
            <a:custGeom>
              <a:avLst/>
              <a:gdLst/>
              <a:ahLst/>
              <a:cxnLst/>
              <a:rect l="l" t="t" r="r" b="b"/>
              <a:pathLst>
                <a:path w="7728" h="6949" extrusionOk="0">
                  <a:moveTo>
                    <a:pt x="3944" y="0"/>
                  </a:moveTo>
                  <a:cubicBezTo>
                    <a:pt x="2914" y="0"/>
                    <a:pt x="1900" y="466"/>
                    <a:pt x="1227" y="1331"/>
                  </a:cubicBezTo>
                  <a:lnTo>
                    <a:pt x="6966" y="4963"/>
                  </a:lnTo>
                  <a:cubicBezTo>
                    <a:pt x="7728" y="3391"/>
                    <a:pt x="7251" y="1474"/>
                    <a:pt x="5775" y="534"/>
                  </a:cubicBezTo>
                  <a:cubicBezTo>
                    <a:pt x="5207" y="173"/>
                    <a:pt x="4572" y="0"/>
                    <a:pt x="3944" y="0"/>
                  </a:cubicBezTo>
                  <a:close/>
                  <a:moveTo>
                    <a:pt x="822" y="1974"/>
                  </a:moveTo>
                  <a:lnTo>
                    <a:pt x="822" y="1974"/>
                  </a:lnTo>
                  <a:cubicBezTo>
                    <a:pt x="1" y="3546"/>
                    <a:pt x="524" y="5475"/>
                    <a:pt x="2025" y="6415"/>
                  </a:cubicBezTo>
                  <a:cubicBezTo>
                    <a:pt x="2587" y="6775"/>
                    <a:pt x="3218" y="6948"/>
                    <a:pt x="3842" y="6948"/>
                  </a:cubicBezTo>
                  <a:cubicBezTo>
                    <a:pt x="4870" y="6948"/>
                    <a:pt x="5882" y="6480"/>
                    <a:pt x="6549" y="5606"/>
                  </a:cubicBezTo>
                  <a:lnTo>
                    <a:pt x="822" y="1974"/>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 name="Google Shape;216;p2"/>
            <p:cNvSpPr/>
            <p:nvPr/>
          </p:nvSpPr>
          <p:spPr>
            <a:xfrm>
              <a:off x="4670500" y="3403225"/>
              <a:ext cx="152150" cy="140800"/>
            </a:xfrm>
            <a:custGeom>
              <a:avLst/>
              <a:gdLst/>
              <a:ahLst/>
              <a:cxnLst/>
              <a:rect l="l" t="t" r="r" b="b"/>
              <a:pathLst>
                <a:path w="6086" h="5632" extrusionOk="0">
                  <a:moveTo>
                    <a:pt x="3609" y="1"/>
                  </a:moveTo>
                  <a:lnTo>
                    <a:pt x="1215" y="1632"/>
                  </a:lnTo>
                  <a:cubicBezTo>
                    <a:pt x="251" y="2275"/>
                    <a:pt x="1" y="3584"/>
                    <a:pt x="656" y="4549"/>
                  </a:cubicBezTo>
                  <a:lnTo>
                    <a:pt x="763" y="4715"/>
                  </a:lnTo>
                  <a:cubicBezTo>
                    <a:pt x="1172" y="5311"/>
                    <a:pt x="1837" y="5632"/>
                    <a:pt x="2514" y="5632"/>
                  </a:cubicBezTo>
                  <a:cubicBezTo>
                    <a:pt x="2920" y="5632"/>
                    <a:pt x="3330" y="5516"/>
                    <a:pt x="3692" y="5275"/>
                  </a:cubicBezTo>
                  <a:lnTo>
                    <a:pt x="6085" y="3644"/>
                  </a:lnTo>
                  <a:lnTo>
                    <a:pt x="3609"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 name="Google Shape;217;p2"/>
            <p:cNvSpPr/>
            <p:nvPr/>
          </p:nvSpPr>
          <p:spPr>
            <a:xfrm>
              <a:off x="4773200" y="3344700"/>
              <a:ext cx="152125" cy="141000"/>
            </a:xfrm>
            <a:custGeom>
              <a:avLst/>
              <a:gdLst/>
              <a:ahLst/>
              <a:cxnLst/>
              <a:rect l="l" t="t" r="r" b="b"/>
              <a:pathLst>
                <a:path w="6085" h="5640" extrusionOk="0">
                  <a:moveTo>
                    <a:pt x="3580" y="0"/>
                  </a:moveTo>
                  <a:cubicBezTo>
                    <a:pt x="3174" y="0"/>
                    <a:pt x="2765" y="118"/>
                    <a:pt x="2406" y="365"/>
                  </a:cubicBezTo>
                  <a:lnTo>
                    <a:pt x="1" y="1996"/>
                  </a:lnTo>
                  <a:lnTo>
                    <a:pt x="2477" y="5640"/>
                  </a:lnTo>
                  <a:lnTo>
                    <a:pt x="4870" y="4008"/>
                  </a:lnTo>
                  <a:cubicBezTo>
                    <a:pt x="5835" y="3354"/>
                    <a:pt x="6085" y="2044"/>
                    <a:pt x="5430" y="1091"/>
                  </a:cubicBezTo>
                  <a:lnTo>
                    <a:pt x="5323" y="925"/>
                  </a:lnTo>
                  <a:cubicBezTo>
                    <a:pt x="4915" y="324"/>
                    <a:pt x="4252" y="0"/>
                    <a:pt x="358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 name="Google Shape;218;p2"/>
            <p:cNvSpPr/>
            <p:nvPr/>
          </p:nvSpPr>
          <p:spPr>
            <a:xfrm>
              <a:off x="4625875" y="3694200"/>
              <a:ext cx="268200" cy="266925"/>
            </a:xfrm>
            <a:custGeom>
              <a:avLst/>
              <a:gdLst/>
              <a:ahLst/>
              <a:cxnLst/>
              <a:rect l="l" t="t" r="r" b="b"/>
              <a:pathLst>
                <a:path w="10728" h="10677" extrusionOk="0">
                  <a:moveTo>
                    <a:pt x="5010" y="0"/>
                  </a:moveTo>
                  <a:cubicBezTo>
                    <a:pt x="4832" y="0"/>
                    <a:pt x="4677" y="135"/>
                    <a:pt x="4655" y="327"/>
                  </a:cubicBezTo>
                  <a:lnTo>
                    <a:pt x="4191" y="3804"/>
                  </a:lnTo>
                  <a:lnTo>
                    <a:pt x="714" y="3340"/>
                  </a:lnTo>
                  <a:cubicBezTo>
                    <a:pt x="700" y="3338"/>
                    <a:pt x="685" y="3337"/>
                    <a:pt x="670" y="3337"/>
                  </a:cubicBezTo>
                  <a:cubicBezTo>
                    <a:pt x="485" y="3337"/>
                    <a:pt x="320" y="3473"/>
                    <a:pt x="298" y="3661"/>
                  </a:cubicBezTo>
                  <a:lnTo>
                    <a:pt x="36" y="5638"/>
                  </a:lnTo>
                  <a:cubicBezTo>
                    <a:pt x="0" y="5840"/>
                    <a:pt x="143" y="6030"/>
                    <a:pt x="357" y="6054"/>
                  </a:cubicBezTo>
                  <a:lnTo>
                    <a:pt x="3834" y="6519"/>
                  </a:lnTo>
                  <a:lnTo>
                    <a:pt x="3370" y="9995"/>
                  </a:lnTo>
                  <a:cubicBezTo>
                    <a:pt x="3346" y="10198"/>
                    <a:pt x="3489" y="10388"/>
                    <a:pt x="3691" y="10412"/>
                  </a:cubicBezTo>
                  <a:lnTo>
                    <a:pt x="5667" y="10674"/>
                  </a:lnTo>
                  <a:cubicBezTo>
                    <a:pt x="5682" y="10676"/>
                    <a:pt x="5697" y="10676"/>
                    <a:pt x="5712" y="10676"/>
                  </a:cubicBezTo>
                  <a:cubicBezTo>
                    <a:pt x="5897" y="10676"/>
                    <a:pt x="6062" y="10540"/>
                    <a:pt x="6084" y="10352"/>
                  </a:cubicBezTo>
                  <a:lnTo>
                    <a:pt x="6548" y="6876"/>
                  </a:lnTo>
                  <a:lnTo>
                    <a:pt x="10025" y="7328"/>
                  </a:lnTo>
                  <a:cubicBezTo>
                    <a:pt x="10046" y="7332"/>
                    <a:pt x="10067" y="7334"/>
                    <a:pt x="10087" y="7334"/>
                  </a:cubicBezTo>
                  <a:cubicBezTo>
                    <a:pt x="10265" y="7334"/>
                    <a:pt x="10420" y="7199"/>
                    <a:pt x="10442" y="7007"/>
                  </a:cubicBezTo>
                  <a:lnTo>
                    <a:pt x="10704" y="5042"/>
                  </a:lnTo>
                  <a:cubicBezTo>
                    <a:pt x="10728" y="4840"/>
                    <a:pt x="10585" y="4649"/>
                    <a:pt x="10382" y="4625"/>
                  </a:cubicBezTo>
                  <a:lnTo>
                    <a:pt x="6906" y="4161"/>
                  </a:lnTo>
                  <a:lnTo>
                    <a:pt x="7358" y="685"/>
                  </a:lnTo>
                  <a:cubicBezTo>
                    <a:pt x="7394" y="482"/>
                    <a:pt x="7239" y="292"/>
                    <a:pt x="7037" y="268"/>
                  </a:cubicBezTo>
                  <a:lnTo>
                    <a:pt x="5072" y="6"/>
                  </a:lnTo>
                  <a:cubicBezTo>
                    <a:pt x="5051" y="2"/>
                    <a:pt x="5030" y="0"/>
                    <a:pt x="501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 name="Google Shape;219;p2"/>
            <p:cNvSpPr/>
            <p:nvPr/>
          </p:nvSpPr>
          <p:spPr>
            <a:xfrm>
              <a:off x="4282975" y="4098125"/>
              <a:ext cx="271175" cy="338025"/>
            </a:xfrm>
            <a:custGeom>
              <a:avLst/>
              <a:gdLst/>
              <a:ahLst/>
              <a:cxnLst/>
              <a:rect l="l" t="t" r="r" b="b"/>
              <a:pathLst>
                <a:path w="10847" h="13521" extrusionOk="0">
                  <a:moveTo>
                    <a:pt x="4151" y="435"/>
                  </a:moveTo>
                  <a:cubicBezTo>
                    <a:pt x="4440" y="435"/>
                    <a:pt x="4723" y="608"/>
                    <a:pt x="4774" y="994"/>
                  </a:cubicBezTo>
                  <a:cubicBezTo>
                    <a:pt x="4810" y="1184"/>
                    <a:pt x="4751" y="1387"/>
                    <a:pt x="4632" y="1542"/>
                  </a:cubicBezTo>
                  <a:lnTo>
                    <a:pt x="3834" y="1684"/>
                  </a:lnTo>
                  <a:cubicBezTo>
                    <a:pt x="3667" y="1589"/>
                    <a:pt x="3548" y="1434"/>
                    <a:pt x="3512" y="1244"/>
                  </a:cubicBezTo>
                  <a:lnTo>
                    <a:pt x="3500" y="1232"/>
                  </a:lnTo>
                  <a:cubicBezTo>
                    <a:pt x="3386" y="732"/>
                    <a:pt x="3773" y="435"/>
                    <a:pt x="4151" y="435"/>
                  </a:cubicBezTo>
                  <a:close/>
                  <a:moveTo>
                    <a:pt x="7867" y="2746"/>
                  </a:moveTo>
                  <a:cubicBezTo>
                    <a:pt x="8125" y="2746"/>
                    <a:pt x="8352" y="2934"/>
                    <a:pt x="8394" y="3196"/>
                  </a:cubicBezTo>
                  <a:lnTo>
                    <a:pt x="9787" y="10757"/>
                  </a:lnTo>
                  <a:cubicBezTo>
                    <a:pt x="9835" y="11055"/>
                    <a:pt x="9644" y="11340"/>
                    <a:pt x="9346" y="11400"/>
                  </a:cubicBezTo>
                  <a:lnTo>
                    <a:pt x="3084" y="12543"/>
                  </a:lnTo>
                  <a:cubicBezTo>
                    <a:pt x="3053" y="12548"/>
                    <a:pt x="3023" y="12550"/>
                    <a:pt x="2992" y="12550"/>
                  </a:cubicBezTo>
                  <a:cubicBezTo>
                    <a:pt x="2730" y="12550"/>
                    <a:pt x="2494" y="12369"/>
                    <a:pt x="2441" y="12102"/>
                  </a:cubicBezTo>
                  <a:lnTo>
                    <a:pt x="1060" y="4530"/>
                  </a:lnTo>
                  <a:cubicBezTo>
                    <a:pt x="1012" y="4232"/>
                    <a:pt x="1203" y="3947"/>
                    <a:pt x="1512" y="3899"/>
                  </a:cubicBezTo>
                  <a:lnTo>
                    <a:pt x="2250" y="3768"/>
                  </a:lnTo>
                  <a:cubicBezTo>
                    <a:pt x="2292" y="3968"/>
                    <a:pt x="2474" y="4121"/>
                    <a:pt x="2680" y="4121"/>
                  </a:cubicBezTo>
                  <a:cubicBezTo>
                    <a:pt x="2707" y="4121"/>
                    <a:pt x="2735" y="4119"/>
                    <a:pt x="2762" y="4113"/>
                  </a:cubicBezTo>
                  <a:lnTo>
                    <a:pt x="6668" y="3399"/>
                  </a:lnTo>
                  <a:cubicBezTo>
                    <a:pt x="6906" y="3351"/>
                    <a:pt x="7060" y="3125"/>
                    <a:pt x="7025" y="2887"/>
                  </a:cubicBezTo>
                  <a:lnTo>
                    <a:pt x="7763" y="2756"/>
                  </a:lnTo>
                  <a:cubicBezTo>
                    <a:pt x="7798" y="2749"/>
                    <a:pt x="7833" y="2746"/>
                    <a:pt x="7867" y="2746"/>
                  </a:cubicBezTo>
                  <a:close/>
                  <a:moveTo>
                    <a:pt x="4133" y="0"/>
                  </a:moveTo>
                  <a:cubicBezTo>
                    <a:pt x="4070" y="0"/>
                    <a:pt x="4006" y="6"/>
                    <a:pt x="3941" y="18"/>
                  </a:cubicBezTo>
                  <a:cubicBezTo>
                    <a:pt x="3346" y="125"/>
                    <a:pt x="2953" y="708"/>
                    <a:pt x="3072" y="1303"/>
                  </a:cubicBezTo>
                  <a:cubicBezTo>
                    <a:pt x="3108" y="1482"/>
                    <a:pt x="3179" y="1637"/>
                    <a:pt x="3286" y="1780"/>
                  </a:cubicBezTo>
                  <a:lnTo>
                    <a:pt x="2512" y="1923"/>
                  </a:lnTo>
                  <a:cubicBezTo>
                    <a:pt x="2191" y="1982"/>
                    <a:pt x="1988" y="2292"/>
                    <a:pt x="2036" y="2601"/>
                  </a:cubicBezTo>
                  <a:lnTo>
                    <a:pt x="2096" y="2887"/>
                  </a:lnTo>
                  <a:lnTo>
                    <a:pt x="798" y="3125"/>
                  </a:lnTo>
                  <a:cubicBezTo>
                    <a:pt x="322" y="3208"/>
                    <a:pt x="0" y="3673"/>
                    <a:pt x="83" y="4161"/>
                  </a:cubicBezTo>
                  <a:lnTo>
                    <a:pt x="1667" y="12793"/>
                  </a:lnTo>
                  <a:cubicBezTo>
                    <a:pt x="1741" y="13218"/>
                    <a:pt x="2120" y="13520"/>
                    <a:pt x="2548" y="13520"/>
                  </a:cubicBezTo>
                  <a:cubicBezTo>
                    <a:pt x="2599" y="13520"/>
                    <a:pt x="2651" y="13516"/>
                    <a:pt x="2703" y="13507"/>
                  </a:cubicBezTo>
                  <a:lnTo>
                    <a:pt x="10049" y="12162"/>
                  </a:lnTo>
                  <a:cubicBezTo>
                    <a:pt x="10525" y="12079"/>
                    <a:pt x="10847" y="11602"/>
                    <a:pt x="10763" y="11126"/>
                  </a:cubicBezTo>
                  <a:lnTo>
                    <a:pt x="9192" y="2494"/>
                  </a:lnTo>
                  <a:cubicBezTo>
                    <a:pt x="9108" y="2064"/>
                    <a:pt x="8737" y="1763"/>
                    <a:pt x="8316" y="1763"/>
                  </a:cubicBezTo>
                  <a:cubicBezTo>
                    <a:pt x="8259" y="1763"/>
                    <a:pt x="8202" y="1768"/>
                    <a:pt x="8144" y="1780"/>
                  </a:cubicBezTo>
                  <a:lnTo>
                    <a:pt x="6858" y="2018"/>
                  </a:lnTo>
                  <a:lnTo>
                    <a:pt x="6810" y="1732"/>
                  </a:lnTo>
                  <a:cubicBezTo>
                    <a:pt x="6756" y="1451"/>
                    <a:pt x="6497" y="1249"/>
                    <a:pt x="6210" y="1249"/>
                  </a:cubicBezTo>
                  <a:cubicBezTo>
                    <a:pt x="6180" y="1249"/>
                    <a:pt x="6150" y="1251"/>
                    <a:pt x="6120" y="1256"/>
                  </a:cubicBezTo>
                  <a:lnTo>
                    <a:pt x="5179" y="1434"/>
                  </a:lnTo>
                  <a:cubicBezTo>
                    <a:pt x="5227" y="1268"/>
                    <a:pt x="5239" y="1089"/>
                    <a:pt x="5215" y="910"/>
                  </a:cubicBezTo>
                  <a:cubicBezTo>
                    <a:pt x="5119" y="380"/>
                    <a:pt x="4655" y="0"/>
                    <a:pt x="4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 name="Google Shape;220;p2"/>
            <p:cNvSpPr/>
            <p:nvPr/>
          </p:nvSpPr>
          <p:spPr>
            <a:xfrm>
              <a:off x="4331175" y="4220000"/>
              <a:ext cx="46550" cy="38650"/>
            </a:xfrm>
            <a:custGeom>
              <a:avLst/>
              <a:gdLst/>
              <a:ahLst/>
              <a:cxnLst/>
              <a:rect l="l" t="t" r="r" b="b"/>
              <a:pathLst>
                <a:path w="1862" h="1546" extrusionOk="0">
                  <a:moveTo>
                    <a:pt x="1002" y="1"/>
                  </a:moveTo>
                  <a:cubicBezTo>
                    <a:pt x="959" y="1"/>
                    <a:pt x="915" y="5"/>
                    <a:pt x="870" y="12"/>
                  </a:cubicBezTo>
                  <a:cubicBezTo>
                    <a:pt x="191" y="131"/>
                    <a:pt x="1" y="1012"/>
                    <a:pt x="560" y="1405"/>
                  </a:cubicBezTo>
                  <a:cubicBezTo>
                    <a:pt x="702" y="1502"/>
                    <a:pt x="854" y="1545"/>
                    <a:pt x="1002" y="1545"/>
                  </a:cubicBezTo>
                  <a:cubicBezTo>
                    <a:pt x="1454" y="1545"/>
                    <a:pt x="1862" y="1142"/>
                    <a:pt x="1763" y="631"/>
                  </a:cubicBezTo>
                  <a:cubicBezTo>
                    <a:pt x="1689" y="259"/>
                    <a:pt x="1367"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 name="Google Shape;221;p2"/>
            <p:cNvSpPr/>
            <p:nvPr/>
          </p:nvSpPr>
          <p:spPr>
            <a:xfrm>
              <a:off x="4383675" y="4208750"/>
              <a:ext cx="96100" cy="33625"/>
            </a:xfrm>
            <a:custGeom>
              <a:avLst/>
              <a:gdLst/>
              <a:ahLst/>
              <a:cxnLst/>
              <a:rect l="l" t="t" r="r" b="b"/>
              <a:pathLst>
                <a:path w="3844" h="1345" extrusionOk="0">
                  <a:moveTo>
                    <a:pt x="3236" y="0"/>
                  </a:moveTo>
                  <a:cubicBezTo>
                    <a:pt x="3205" y="0"/>
                    <a:pt x="3173" y="3"/>
                    <a:pt x="3140" y="10"/>
                  </a:cubicBezTo>
                  <a:lnTo>
                    <a:pt x="3152" y="10"/>
                  </a:lnTo>
                  <a:lnTo>
                    <a:pt x="556" y="474"/>
                  </a:lnTo>
                  <a:cubicBezTo>
                    <a:pt x="1" y="552"/>
                    <a:pt x="98" y="1344"/>
                    <a:pt x="597" y="1344"/>
                  </a:cubicBezTo>
                  <a:cubicBezTo>
                    <a:pt x="633" y="1344"/>
                    <a:pt x="671" y="1340"/>
                    <a:pt x="711" y="1331"/>
                  </a:cubicBezTo>
                  <a:lnTo>
                    <a:pt x="3294" y="867"/>
                  </a:lnTo>
                  <a:cubicBezTo>
                    <a:pt x="3844" y="766"/>
                    <a:pt x="3728" y="0"/>
                    <a:pt x="3236"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 name="Google Shape;222;p2"/>
            <p:cNvSpPr/>
            <p:nvPr/>
          </p:nvSpPr>
          <p:spPr>
            <a:xfrm>
              <a:off x="4341000" y="4273875"/>
              <a:ext cx="46325" cy="38650"/>
            </a:xfrm>
            <a:custGeom>
              <a:avLst/>
              <a:gdLst/>
              <a:ahLst/>
              <a:cxnLst/>
              <a:rect l="l" t="t" r="r" b="b"/>
              <a:pathLst>
                <a:path w="1853" h="1546" extrusionOk="0">
                  <a:moveTo>
                    <a:pt x="1003" y="1"/>
                  </a:moveTo>
                  <a:cubicBezTo>
                    <a:pt x="959" y="1"/>
                    <a:pt x="914" y="5"/>
                    <a:pt x="870" y="12"/>
                  </a:cubicBezTo>
                  <a:cubicBezTo>
                    <a:pt x="191" y="131"/>
                    <a:pt x="1" y="1012"/>
                    <a:pt x="560" y="1405"/>
                  </a:cubicBezTo>
                  <a:cubicBezTo>
                    <a:pt x="701" y="1502"/>
                    <a:pt x="853" y="1546"/>
                    <a:pt x="1000" y="1546"/>
                  </a:cubicBezTo>
                  <a:cubicBezTo>
                    <a:pt x="1449" y="1546"/>
                    <a:pt x="1853" y="1142"/>
                    <a:pt x="1763" y="631"/>
                  </a:cubicBezTo>
                  <a:cubicBezTo>
                    <a:pt x="1699" y="259"/>
                    <a:pt x="1369" y="1"/>
                    <a:pt x="100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 name="Google Shape;223;p2"/>
            <p:cNvSpPr/>
            <p:nvPr/>
          </p:nvSpPr>
          <p:spPr>
            <a:xfrm>
              <a:off x="4394875" y="4262500"/>
              <a:ext cx="94000" cy="33750"/>
            </a:xfrm>
            <a:custGeom>
              <a:avLst/>
              <a:gdLst/>
              <a:ahLst/>
              <a:cxnLst/>
              <a:rect l="l" t="t" r="r" b="b"/>
              <a:pathLst>
                <a:path w="3760" h="1350" extrusionOk="0">
                  <a:moveTo>
                    <a:pt x="3144" y="1"/>
                  </a:moveTo>
                  <a:cubicBezTo>
                    <a:pt x="3128" y="1"/>
                    <a:pt x="3113" y="1"/>
                    <a:pt x="3096" y="3"/>
                  </a:cubicBezTo>
                  <a:lnTo>
                    <a:pt x="501" y="467"/>
                  </a:lnTo>
                  <a:cubicBezTo>
                    <a:pt x="1" y="618"/>
                    <a:pt x="126" y="1349"/>
                    <a:pt x="620" y="1349"/>
                  </a:cubicBezTo>
                  <a:cubicBezTo>
                    <a:pt x="632" y="1349"/>
                    <a:pt x="644" y="1349"/>
                    <a:pt x="656" y="1348"/>
                  </a:cubicBezTo>
                  <a:lnTo>
                    <a:pt x="3251" y="872"/>
                  </a:lnTo>
                  <a:cubicBezTo>
                    <a:pt x="3759" y="722"/>
                    <a:pt x="3640"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 name="Google Shape;224;p2"/>
            <p:cNvSpPr/>
            <p:nvPr/>
          </p:nvSpPr>
          <p:spPr>
            <a:xfrm>
              <a:off x="4351425" y="4331350"/>
              <a:ext cx="46550" cy="38925"/>
            </a:xfrm>
            <a:custGeom>
              <a:avLst/>
              <a:gdLst/>
              <a:ahLst/>
              <a:cxnLst/>
              <a:rect l="l" t="t" r="r" b="b"/>
              <a:pathLst>
                <a:path w="1862" h="1557" extrusionOk="0">
                  <a:moveTo>
                    <a:pt x="998" y="0"/>
                  </a:moveTo>
                  <a:cubicBezTo>
                    <a:pt x="956" y="0"/>
                    <a:pt x="913" y="4"/>
                    <a:pt x="870" y="11"/>
                  </a:cubicBezTo>
                  <a:cubicBezTo>
                    <a:pt x="191" y="130"/>
                    <a:pt x="0" y="1011"/>
                    <a:pt x="560" y="1416"/>
                  </a:cubicBezTo>
                  <a:cubicBezTo>
                    <a:pt x="701" y="1513"/>
                    <a:pt x="854" y="1556"/>
                    <a:pt x="1002" y="1556"/>
                  </a:cubicBezTo>
                  <a:cubicBezTo>
                    <a:pt x="1453" y="1556"/>
                    <a:pt x="1861" y="1153"/>
                    <a:pt x="1763" y="642"/>
                  </a:cubicBezTo>
                  <a:cubicBezTo>
                    <a:pt x="1699" y="268"/>
                    <a:pt x="1366" y="0"/>
                    <a:pt x="99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 name="Google Shape;225;p2"/>
            <p:cNvSpPr/>
            <p:nvPr/>
          </p:nvSpPr>
          <p:spPr>
            <a:xfrm>
              <a:off x="4404975" y="4319925"/>
              <a:ext cx="94800" cy="33850"/>
            </a:xfrm>
            <a:custGeom>
              <a:avLst/>
              <a:gdLst/>
              <a:ahLst/>
              <a:cxnLst/>
              <a:rect l="l" t="t" r="r" b="b"/>
              <a:pathLst>
                <a:path w="3792" h="1354" extrusionOk="0">
                  <a:moveTo>
                    <a:pt x="3168" y="1"/>
                  </a:moveTo>
                  <a:cubicBezTo>
                    <a:pt x="3149" y="1"/>
                    <a:pt x="3129" y="2"/>
                    <a:pt x="3109" y="4"/>
                  </a:cubicBezTo>
                  <a:lnTo>
                    <a:pt x="514" y="480"/>
                  </a:lnTo>
                  <a:cubicBezTo>
                    <a:pt x="0" y="605"/>
                    <a:pt x="110" y="1354"/>
                    <a:pt x="612" y="1354"/>
                  </a:cubicBezTo>
                  <a:cubicBezTo>
                    <a:pt x="634" y="1354"/>
                    <a:pt x="657" y="1352"/>
                    <a:pt x="680" y="1349"/>
                  </a:cubicBezTo>
                  <a:lnTo>
                    <a:pt x="3264" y="885"/>
                  </a:lnTo>
                  <a:cubicBezTo>
                    <a:pt x="3792" y="747"/>
                    <a:pt x="3678" y="1"/>
                    <a:pt x="316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 name="Google Shape;226;p2"/>
            <p:cNvSpPr/>
            <p:nvPr/>
          </p:nvSpPr>
          <p:spPr>
            <a:xfrm>
              <a:off x="4306775" y="4570625"/>
              <a:ext cx="194400" cy="174100"/>
            </a:xfrm>
            <a:custGeom>
              <a:avLst/>
              <a:gdLst/>
              <a:ahLst/>
              <a:cxnLst/>
              <a:rect l="l" t="t" r="r" b="b"/>
              <a:pathLst>
                <a:path w="7776" h="6964" extrusionOk="0">
                  <a:moveTo>
                    <a:pt x="3943" y="1"/>
                  </a:moveTo>
                  <a:cubicBezTo>
                    <a:pt x="2906" y="1"/>
                    <a:pt x="1888" y="470"/>
                    <a:pt x="1227" y="1346"/>
                  </a:cubicBezTo>
                  <a:lnTo>
                    <a:pt x="6966" y="4978"/>
                  </a:lnTo>
                  <a:cubicBezTo>
                    <a:pt x="7775" y="3406"/>
                    <a:pt x="7251" y="1465"/>
                    <a:pt x="5763" y="525"/>
                  </a:cubicBezTo>
                  <a:cubicBezTo>
                    <a:pt x="5199" y="171"/>
                    <a:pt x="4568" y="1"/>
                    <a:pt x="3943" y="1"/>
                  </a:cubicBezTo>
                  <a:close/>
                  <a:moveTo>
                    <a:pt x="822" y="1989"/>
                  </a:moveTo>
                  <a:lnTo>
                    <a:pt x="822" y="1989"/>
                  </a:lnTo>
                  <a:cubicBezTo>
                    <a:pt x="1" y="3561"/>
                    <a:pt x="524" y="5490"/>
                    <a:pt x="2025" y="6430"/>
                  </a:cubicBezTo>
                  <a:cubicBezTo>
                    <a:pt x="2587" y="6790"/>
                    <a:pt x="3218" y="6963"/>
                    <a:pt x="3842" y="6963"/>
                  </a:cubicBezTo>
                  <a:cubicBezTo>
                    <a:pt x="4870" y="6963"/>
                    <a:pt x="5882" y="6495"/>
                    <a:pt x="6549" y="5621"/>
                  </a:cubicBezTo>
                  <a:lnTo>
                    <a:pt x="822"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 name="Google Shape;227;p2"/>
            <p:cNvSpPr/>
            <p:nvPr/>
          </p:nvSpPr>
          <p:spPr>
            <a:xfrm>
              <a:off x="4670500" y="4197375"/>
              <a:ext cx="152150" cy="141000"/>
            </a:xfrm>
            <a:custGeom>
              <a:avLst/>
              <a:gdLst/>
              <a:ahLst/>
              <a:cxnLst/>
              <a:rect l="l" t="t" r="r" b="b"/>
              <a:pathLst>
                <a:path w="6086" h="5640" extrusionOk="0">
                  <a:moveTo>
                    <a:pt x="3609" y="0"/>
                  </a:moveTo>
                  <a:lnTo>
                    <a:pt x="1215" y="1632"/>
                  </a:lnTo>
                  <a:cubicBezTo>
                    <a:pt x="251" y="2286"/>
                    <a:pt x="1" y="3596"/>
                    <a:pt x="656" y="4560"/>
                  </a:cubicBezTo>
                  <a:lnTo>
                    <a:pt x="763" y="4715"/>
                  </a:lnTo>
                  <a:cubicBezTo>
                    <a:pt x="1171" y="5316"/>
                    <a:pt x="1834" y="5640"/>
                    <a:pt x="2508" y="5640"/>
                  </a:cubicBezTo>
                  <a:cubicBezTo>
                    <a:pt x="2916" y="5640"/>
                    <a:pt x="3329" y="5522"/>
                    <a:pt x="3692" y="5275"/>
                  </a:cubicBezTo>
                  <a:lnTo>
                    <a:pt x="6085" y="3644"/>
                  </a:lnTo>
                  <a:lnTo>
                    <a:pt x="3609"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 name="Google Shape;228;p2"/>
            <p:cNvSpPr/>
            <p:nvPr/>
          </p:nvSpPr>
          <p:spPr>
            <a:xfrm>
              <a:off x="4773200" y="4138825"/>
              <a:ext cx="152125" cy="141025"/>
            </a:xfrm>
            <a:custGeom>
              <a:avLst/>
              <a:gdLst/>
              <a:ahLst/>
              <a:cxnLst/>
              <a:rect l="l" t="t" r="r" b="b"/>
              <a:pathLst>
                <a:path w="6085" h="5641" extrusionOk="0">
                  <a:moveTo>
                    <a:pt x="3580" y="1"/>
                  </a:moveTo>
                  <a:cubicBezTo>
                    <a:pt x="3174" y="1"/>
                    <a:pt x="2765" y="119"/>
                    <a:pt x="2406" y="366"/>
                  </a:cubicBezTo>
                  <a:lnTo>
                    <a:pt x="1" y="1997"/>
                  </a:lnTo>
                  <a:lnTo>
                    <a:pt x="2477" y="5640"/>
                  </a:lnTo>
                  <a:lnTo>
                    <a:pt x="4870" y="4009"/>
                  </a:lnTo>
                  <a:cubicBezTo>
                    <a:pt x="5835" y="3354"/>
                    <a:pt x="6085" y="2045"/>
                    <a:pt x="5430" y="1092"/>
                  </a:cubicBezTo>
                  <a:lnTo>
                    <a:pt x="5323" y="926"/>
                  </a:lnTo>
                  <a:cubicBezTo>
                    <a:pt x="4915" y="325"/>
                    <a:pt x="4252" y="1"/>
                    <a:pt x="3580"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 name="Google Shape;229;p2"/>
            <p:cNvSpPr/>
            <p:nvPr/>
          </p:nvSpPr>
          <p:spPr>
            <a:xfrm>
              <a:off x="4625875" y="4488350"/>
              <a:ext cx="268200" cy="266925"/>
            </a:xfrm>
            <a:custGeom>
              <a:avLst/>
              <a:gdLst/>
              <a:ahLst/>
              <a:cxnLst/>
              <a:rect l="l" t="t" r="r" b="b"/>
              <a:pathLst>
                <a:path w="10728" h="10677" extrusionOk="0">
                  <a:moveTo>
                    <a:pt x="5007" y="0"/>
                  </a:moveTo>
                  <a:cubicBezTo>
                    <a:pt x="4823" y="0"/>
                    <a:pt x="4677" y="135"/>
                    <a:pt x="4655" y="327"/>
                  </a:cubicBezTo>
                  <a:lnTo>
                    <a:pt x="4191" y="3804"/>
                  </a:lnTo>
                  <a:lnTo>
                    <a:pt x="714" y="3339"/>
                  </a:lnTo>
                  <a:cubicBezTo>
                    <a:pt x="699" y="3338"/>
                    <a:pt x="683" y="3337"/>
                    <a:pt x="668" y="3337"/>
                  </a:cubicBezTo>
                  <a:cubicBezTo>
                    <a:pt x="475" y="3337"/>
                    <a:pt x="320" y="3473"/>
                    <a:pt x="298" y="3661"/>
                  </a:cubicBezTo>
                  <a:lnTo>
                    <a:pt x="36" y="5637"/>
                  </a:lnTo>
                  <a:cubicBezTo>
                    <a:pt x="0" y="5840"/>
                    <a:pt x="143" y="6030"/>
                    <a:pt x="357" y="6054"/>
                  </a:cubicBezTo>
                  <a:lnTo>
                    <a:pt x="3834" y="6518"/>
                  </a:lnTo>
                  <a:lnTo>
                    <a:pt x="3370" y="9995"/>
                  </a:lnTo>
                  <a:cubicBezTo>
                    <a:pt x="3346" y="10197"/>
                    <a:pt x="3489" y="10388"/>
                    <a:pt x="3691" y="10412"/>
                  </a:cubicBezTo>
                  <a:lnTo>
                    <a:pt x="5667" y="10674"/>
                  </a:lnTo>
                  <a:cubicBezTo>
                    <a:pt x="5682" y="10675"/>
                    <a:pt x="5697" y="10676"/>
                    <a:pt x="5712" y="10676"/>
                  </a:cubicBezTo>
                  <a:cubicBezTo>
                    <a:pt x="5897" y="10676"/>
                    <a:pt x="6062" y="10540"/>
                    <a:pt x="6084" y="10352"/>
                  </a:cubicBezTo>
                  <a:lnTo>
                    <a:pt x="6548" y="6876"/>
                  </a:lnTo>
                  <a:lnTo>
                    <a:pt x="10025" y="7328"/>
                  </a:lnTo>
                  <a:cubicBezTo>
                    <a:pt x="10045" y="7331"/>
                    <a:pt x="10064" y="7333"/>
                    <a:pt x="10084" y="7333"/>
                  </a:cubicBezTo>
                  <a:cubicBezTo>
                    <a:pt x="10263" y="7333"/>
                    <a:pt x="10420" y="7189"/>
                    <a:pt x="10442" y="7007"/>
                  </a:cubicBezTo>
                  <a:lnTo>
                    <a:pt x="10704" y="5042"/>
                  </a:lnTo>
                  <a:cubicBezTo>
                    <a:pt x="10728" y="4828"/>
                    <a:pt x="10585" y="4649"/>
                    <a:pt x="10382" y="4613"/>
                  </a:cubicBezTo>
                  <a:lnTo>
                    <a:pt x="6906" y="4161"/>
                  </a:lnTo>
                  <a:lnTo>
                    <a:pt x="7358" y="684"/>
                  </a:lnTo>
                  <a:cubicBezTo>
                    <a:pt x="7394" y="470"/>
                    <a:pt x="7239" y="291"/>
                    <a:pt x="7037" y="256"/>
                  </a:cubicBezTo>
                  <a:lnTo>
                    <a:pt x="5072" y="6"/>
                  </a:lnTo>
                  <a:cubicBezTo>
                    <a:pt x="5050" y="2"/>
                    <a:pt x="5028" y="0"/>
                    <a:pt x="500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 name="Google Shape;230;p2"/>
            <p:cNvSpPr/>
            <p:nvPr/>
          </p:nvSpPr>
          <p:spPr>
            <a:xfrm>
              <a:off x="3488825" y="921825"/>
              <a:ext cx="270875" cy="337450"/>
            </a:xfrm>
            <a:custGeom>
              <a:avLst/>
              <a:gdLst/>
              <a:ahLst/>
              <a:cxnLst/>
              <a:rect l="l" t="t" r="r" b="b"/>
              <a:pathLst>
                <a:path w="10835" h="13498" extrusionOk="0">
                  <a:moveTo>
                    <a:pt x="4152" y="412"/>
                  </a:moveTo>
                  <a:cubicBezTo>
                    <a:pt x="4440" y="412"/>
                    <a:pt x="4723" y="584"/>
                    <a:pt x="4775" y="971"/>
                  </a:cubicBezTo>
                  <a:cubicBezTo>
                    <a:pt x="4810" y="1173"/>
                    <a:pt x="4751" y="1364"/>
                    <a:pt x="4632" y="1518"/>
                  </a:cubicBezTo>
                  <a:lnTo>
                    <a:pt x="3834" y="1661"/>
                  </a:lnTo>
                  <a:cubicBezTo>
                    <a:pt x="3667" y="1566"/>
                    <a:pt x="3536" y="1399"/>
                    <a:pt x="3501" y="1209"/>
                  </a:cubicBezTo>
                  <a:cubicBezTo>
                    <a:pt x="3386" y="709"/>
                    <a:pt x="3773" y="412"/>
                    <a:pt x="4152" y="412"/>
                  </a:cubicBezTo>
                  <a:close/>
                  <a:moveTo>
                    <a:pt x="7842" y="2726"/>
                  </a:moveTo>
                  <a:cubicBezTo>
                    <a:pt x="8105" y="2726"/>
                    <a:pt x="8341" y="2907"/>
                    <a:pt x="8394" y="3185"/>
                  </a:cubicBezTo>
                  <a:lnTo>
                    <a:pt x="9775" y="10746"/>
                  </a:lnTo>
                  <a:cubicBezTo>
                    <a:pt x="9835" y="11043"/>
                    <a:pt x="9632" y="11329"/>
                    <a:pt x="9335" y="11377"/>
                  </a:cubicBezTo>
                  <a:lnTo>
                    <a:pt x="3072" y="12520"/>
                  </a:lnTo>
                  <a:cubicBezTo>
                    <a:pt x="3037" y="12527"/>
                    <a:pt x="3002" y="12530"/>
                    <a:pt x="2967" y="12530"/>
                  </a:cubicBezTo>
                  <a:cubicBezTo>
                    <a:pt x="2710" y="12530"/>
                    <a:pt x="2482" y="12342"/>
                    <a:pt x="2429" y="12079"/>
                  </a:cubicBezTo>
                  <a:lnTo>
                    <a:pt x="1048" y="4507"/>
                  </a:lnTo>
                  <a:cubicBezTo>
                    <a:pt x="1000" y="4209"/>
                    <a:pt x="1203" y="3935"/>
                    <a:pt x="1500" y="3876"/>
                  </a:cubicBezTo>
                  <a:lnTo>
                    <a:pt x="2239" y="3745"/>
                  </a:lnTo>
                  <a:cubicBezTo>
                    <a:pt x="2280" y="3954"/>
                    <a:pt x="2460" y="4099"/>
                    <a:pt x="2664" y="4099"/>
                  </a:cubicBezTo>
                  <a:cubicBezTo>
                    <a:pt x="2693" y="4099"/>
                    <a:pt x="2721" y="4096"/>
                    <a:pt x="2751" y="4090"/>
                  </a:cubicBezTo>
                  <a:lnTo>
                    <a:pt x="6656" y="3376"/>
                  </a:lnTo>
                  <a:cubicBezTo>
                    <a:pt x="6894" y="3340"/>
                    <a:pt x="7049" y="3114"/>
                    <a:pt x="7013" y="2876"/>
                  </a:cubicBezTo>
                  <a:lnTo>
                    <a:pt x="7751" y="2733"/>
                  </a:lnTo>
                  <a:cubicBezTo>
                    <a:pt x="7782" y="2728"/>
                    <a:pt x="7812" y="2726"/>
                    <a:pt x="7842" y="2726"/>
                  </a:cubicBezTo>
                  <a:close/>
                  <a:moveTo>
                    <a:pt x="4137" y="1"/>
                  </a:moveTo>
                  <a:cubicBezTo>
                    <a:pt x="4073" y="1"/>
                    <a:pt x="4007" y="6"/>
                    <a:pt x="3941" y="18"/>
                  </a:cubicBezTo>
                  <a:cubicBezTo>
                    <a:pt x="3358" y="125"/>
                    <a:pt x="2965" y="697"/>
                    <a:pt x="3072" y="1280"/>
                  </a:cubicBezTo>
                  <a:cubicBezTo>
                    <a:pt x="3096" y="1459"/>
                    <a:pt x="3179" y="1614"/>
                    <a:pt x="3286" y="1756"/>
                  </a:cubicBezTo>
                  <a:lnTo>
                    <a:pt x="2512" y="1899"/>
                  </a:lnTo>
                  <a:cubicBezTo>
                    <a:pt x="2191" y="1959"/>
                    <a:pt x="1977" y="2268"/>
                    <a:pt x="2036" y="2578"/>
                  </a:cubicBezTo>
                  <a:lnTo>
                    <a:pt x="2084" y="2864"/>
                  </a:lnTo>
                  <a:lnTo>
                    <a:pt x="798" y="3102"/>
                  </a:lnTo>
                  <a:cubicBezTo>
                    <a:pt x="322" y="3185"/>
                    <a:pt x="0" y="3650"/>
                    <a:pt x="84" y="4126"/>
                  </a:cubicBezTo>
                  <a:lnTo>
                    <a:pt x="1655" y="12758"/>
                  </a:lnTo>
                  <a:cubicBezTo>
                    <a:pt x="1740" y="13194"/>
                    <a:pt x="2120" y="13497"/>
                    <a:pt x="2540" y="13497"/>
                  </a:cubicBezTo>
                  <a:cubicBezTo>
                    <a:pt x="2590" y="13497"/>
                    <a:pt x="2640" y="13493"/>
                    <a:pt x="2691" y="13484"/>
                  </a:cubicBezTo>
                  <a:lnTo>
                    <a:pt x="10037" y="12139"/>
                  </a:lnTo>
                  <a:cubicBezTo>
                    <a:pt x="10513" y="12055"/>
                    <a:pt x="10835" y="11579"/>
                    <a:pt x="10752" y="11103"/>
                  </a:cubicBezTo>
                  <a:lnTo>
                    <a:pt x="9180" y="2483"/>
                  </a:lnTo>
                  <a:cubicBezTo>
                    <a:pt x="9095" y="2046"/>
                    <a:pt x="8715" y="1743"/>
                    <a:pt x="8287" y="1743"/>
                  </a:cubicBezTo>
                  <a:cubicBezTo>
                    <a:pt x="8236" y="1743"/>
                    <a:pt x="8184" y="1748"/>
                    <a:pt x="8132" y="1756"/>
                  </a:cubicBezTo>
                  <a:lnTo>
                    <a:pt x="6858" y="1995"/>
                  </a:lnTo>
                  <a:lnTo>
                    <a:pt x="6811" y="1721"/>
                  </a:lnTo>
                  <a:cubicBezTo>
                    <a:pt x="6747" y="1435"/>
                    <a:pt x="6506" y="1235"/>
                    <a:pt x="6227" y="1235"/>
                  </a:cubicBezTo>
                  <a:cubicBezTo>
                    <a:pt x="6192" y="1235"/>
                    <a:pt x="6156" y="1238"/>
                    <a:pt x="6120" y="1245"/>
                  </a:cubicBezTo>
                  <a:lnTo>
                    <a:pt x="5179" y="1411"/>
                  </a:lnTo>
                  <a:cubicBezTo>
                    <a:pt x="5227" y="1245"/>
                    <a:pt x="5239" y="1066"/>
                    <a:pt x="5203" y="899"/>
                  </a:cubicBezTo>
                  <a:cubicBezTo>
                    <a:pt x="5108" y="370"/>
                    <a:pt x="4655" y="1"/>
                    <a:pt x="413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 name="Google Shape;231;p2"/>
            <p:cNvSpPr/>
            <p:nvPr/>
          </p:nvSpPr>
          <p:spPr>
            <a:xfrm>
              <a:off x="3536750" y="1043050"/>
              <a:ext cx="46625" cy="38675"/>
            </a:xfrm>
            <a:custGeom>
              <a:avLst/>
              <a:gdLst/>
              <a:ahLst/>
              <a:cxnLst/>
              <a:rect l="l" t="t" r="r" b="b"/>
              <a:pathLst>
                <a:path w="1865" h="1547" extrusionOk="0">
                  <a:moveTo>
                    <a:pt x="1026" y="1"/>
                  </a:moveTo>
                  <a:cubicBezTo>
                    <a:pt x="979" y="1"/>
                    <a:pt x="930" y="5"/>
                    <a:pt x="881" y="15"/>
                  </a:cubicBezTo>
                  <a:cubicBezTo>
                    <a:pt x="202" y="134"/>
                    <a:pt x="0" y="1015"/>
                    <a:pt x="572" y="1408"/>
                  </a:cubicBezTo>
                  <a:cubicBezTo>
                    <a:pt x="711" y="1504"/>
                    <a:pt x="861" y="1547"/>
                    <a:pt x="1007" y="1547"/>
                  </a:cubicBezTo>
                  <a:cubicBezTo>
                    <a:pt x="1458" y="1547"/>
                    <a:pt x="1864" y="1138"/>
                    <a:pt x="1774" y="634"/>
                  </a:cubicBezTo>
                  <a:cubicBezTo>
                    <a:pt x="1701" y="266"/>
                    <a:pt x="1386" y="1"/>
                    <a:pt x="102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 name="Google Shape;232;p2"/>
            <p:cNvSpPr/>
            <p:nvPr/>
          </p:nvSpPr>
          <p:spPr>
            <a:xfrm>
              <a:off x="3589875" y="1031875"/>
              <a:ext cx="96075" cy="33775"/>
            </a:xfrm>
            <a:custGeom>
              <a:avLst/>
              <a:gdLst/>
              <a:ahLst/>
              <a:cxnLst/>
              <a:rect l="l" t="t" r="r" b="b"/>
              <a:pathLst>
                <a:path w="3843" h="1351" extrusionOk="0">
                  <a:moveTo>
                    <a:pt x="3234" y="0"/>
                  </a:moveTo>
                  <a:cubicBezTo>
                    <a:pt x="3203" y="0"/>
                    <a:pt x="3171" y="3"/>
                    <a:pt x="3138" y="10"/>
                  </a:cubicBezTo>
                  <a:lnTo>
                    <a:pt x="542" y="486"/>
                  </a:lnTo>
                  <a:cubicBezTo>
                    <a:pt x="1" y="576"/>
                    <a:pt x="111" y="1350"/>
                    <a:pt x="610" y="1350"/>
                  </a:cubicBezTo>
                  <a:cubicBezTo>
                    <a:pt x="638" y="1350"/>
                    <a:pt x="667" y="1348"/>
                    <a:pt x="697" y="1343"/>
                  </a:cubicBezTo>
                  <a:lnTo>
                    <a:pt x="3304" y="867"/>
                  </a:lnTo>
                  <a:cubicBezTo>
                    <a:pt x="3842" y="766"/>
                    <a:pt x="3726" y="0"/>
                    <a:pt x="323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 name="Google Shape;233;p2"/>
            <p:cNvSpPr/>
            <p:nvPr/>
          </p:nvSpPr>
          <p:spPr>
            <a:xfrm>
              <a:off x="3546550" y="1097000"/>
              <a:ext cx="46625" cy="38650"/>
            </a:xfrm>
            <a:custGeom>
              <a:avLst/>
              <a:gdLst/>
              <a:ahLst/>
              <a:cxnLst/>
              <a:rect l="l" t="t" r="r" b="b"/>
              <a:pathLst>
                <a:path w="1865" h="1546" extrusionOk="0">
                  <a:moveTo>
                    <a:pt x="1014" y="1"/>
                  </a:moveTo>
                  <a:cubicBezTo>
                    <a:pt x="971" y="1"/>
                    <a:pt x="927" y="4"/>
                    <a:pt x="882" y="12"/>
                  </a:cubicBezTo>
                  <a:cubicBezTo>
                    <a:pt x="203" y="131"/>
                    <a:pt x="1" y="1012"/>
                    <a:pt x="572" y="1405"/>
                  </a:cubicBezTo>
                  <a:cubicBezTo>
                    <a:pt x="711" y="1502"/>
                    <a:pt x="861" y="1545"/>
                    <a:pt x="1008" y="1545"/>
                  </a:cubicBezTo>
                  <a:cubicBezTo>
                    <a:pt x="1455" y="1545"/>
                    <a:pt x="1865" y="1142"/>
                    <a:pt x="1775" y="631"/>
                  </a:cubicBezTo>
                  <a:cubicBezTo>
                    <a:pt x="1701"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 name="Google Shape;234;p2"/>
            <p:cNvSpPr/>
            <p:nvPr/>
          </p:nvSpPr>
          <p:spPr>
            <a:xfrm>
              <a:off x="3600725" y="1085650"/>
              <a:ext cx="93800" cy="33725"/>
            </a:xfrm>
            <a:custGeom>
              <a:avLst/>
              <a:gdLst/>
              <a:ahLst/>
              <a:cxnLst/>
              <a:rect l="l" t="t" r="r" b="b"/>
              <a:pathLst>
                <a:path w="3752" h="1349" extrusionOk="0">
                  <a:moveTo>
                    <a:pt x="3132" y="0"/>
                  </a:moveTo>
                  <a:cubicBezTo>
                    <a:pt x="3120" y="0"/>
                    <a:pt x="3109" y="1"/>
                    <a:pt x="3097" y="2"/>
                  </a:cubicBezTo>
                  <a:lnTo>
                    <a:pt x="501" y="478"/>
                  </a:lnTo>
                  <a:cubicBezTo>
                    <a:pt x="1" y="618"/>
                    <a:pt x="114" y="1348"/>
                    <a:pt x="620" y="1348"/>
                  </a:cubicBezTo>
                  <a:cubicBezTo>
                    <a:pt x="631" y="1348"/>
                    <a:pt x="644" y="1348"/>
                    <a:pt x="656" y="1347"/>
                  </a:cubicBezTo>
                  <a:lnTo>
                    <a:pt x="3251" y="871"/>
                  </a:lnTo>
                  <a:cubicBezTo>
                    <a:pt x="3752" y="731"/>
                    <a:pt x="3627"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 name="Google Shape;235;p2"/>
            <p:cNvSpPr/>
            <p:nvPr/>
          </p:nvSpPr>
          <p:spPr>
            <a:xfrm>
              <a:off x="3557275" y="1154450"/>
              <a:ext cx="46550" cy="38900"/>
            </a:xfrm>
            <a:custGeom>
              <a:avLst/>
              <a:gdLst/>
              <a:ahLst/>
              <a:cxnLst/>
              <a:rect l="l" t="t" r="r" b="b"/>
              <a:pathLst>
                <a:path w="1862" h="1556" extrusionOk="0">
                  <a:moveTo>
                    <a:pt x="1002" y="1"/>
                  </a:moveTo>
                  <a:cubicBezTo>
                    <a:pt x="958" y="1"/>
                    <a:pt x="914" y="4"/>
                    <a:pt x="870" y="12"/>
                  </a:cubicBezTo>
                  <a:cubicBezTo>
                    <a:pt x="191" y="131"/>
                    <a:pt x="1" y="1012"/>
                    <a:pt x="560" y="1417"/>
                  </a:cubicBezTo>
                  <a:cubicBezTo>
                    <a:pt x="700" y="1513"/>
                    <a:pt x="851" y="1556"/>
                    <a:pt x="997" y="1556"/>
                  </a:cubicBezTo>
                  <a:cubicBezTo>
                    <a:pt x="1451" y="1556"/>
                    <a:pt x="1862" y="1147"/>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 name="Google Shape;236;p2"/>
            <p:cNvSpPr/>
            <p:nvPr/>
          </p:nvSpPr>
          <p:spPr>
            <a:xfrm>
              <a:off x="3610725" y="1143050"/>
              <a:ext cx="94925" cy="34125"/>
            </a:xfrm>
            <a:custGeom>
              <a:avLst/>
              <a:gdLst/>
              <a:ahLst/>
              <a:cxnLst/>
              <a:rect l="l" t="t" r="r" b="b"/>
              <a:pathLst>
                <a:path w="3797" h="1365" extrusionOk="0">
                  <a:moveTo>
                    <a:pt x="3171" y="0"/>
                  </a:moveTo>
                  <a:cubicBezTo>
                    <a:pt x="3152" y="0"/>
                    <a:pt x="3133" y="1"/>
                    <a:pt x="3113" y="4"/>
                  </a:cubicBezTo>
                  <a:lnTo>
                    <a:pt x="518" y="480"/>
                  </a:lnTo>
                  <a:cubicBezTo>
                    <a:pt x="1" y="606"/>
                    <a:pt x="116" y="1364"/>
                    <a:pt x="627" y="1364"/>
                  </a:cubicBezTo>
                  <a:cubicBezTo>
                    <a:pt x="645" y="1364"/>
                    <a:pt x="665" y="1363"/>
                    <a:pt x="684" y="1361"/>
                  </a:cubicBezTo>
                  <a:lnTo>
                    <a:pt x="3268" y="885"/>
                  </a:lnTo>
                  <a:cubicBezTo>
                    <a:pt x="3796" y="758"/>
                    <a:pt x="3682" y="0"/>
                    <a:pt x="317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 name="Google Shape;237;p2"/>
            <p:cNvSpPr/>
            <p:nvPr/>
          </p:nvSpPr>
          <p:spPr>
            <a:xfrm>
              <a:off x="3512625" y="1393950"/>
              <a:ext cx="194100" cy="174175"/>
            </a:xfrm>
            <a:custGeom>
              <a:avLst/>
              <a:gdLst/>
              <a:ahLst/>
              <a:cxnLst/>
              <a:rect l="l" t="t" r="r" b="b"/>
              <a:pathLst>
                <a:path w="7764" h="6967" extrusionOk="0">
                  <a:moveTo>
                    <a:pt x="3929" y="1"/>
                  </a:moveTo>
                  <a:cubicBezTo>
                    <a:pt x="2899" y="1"/>
                    <a:pt x="1886" y="465"/>
                    <a:pt x="1227" y="1338"/>
                  </a:cubicBezTo>
                  <a:lnTo>
                    <a:pt x="6954" y="4969"/>
                  </a:lnTo>
                  <a:cubicBezTo>
                    <a:pt x="7764" y="3398"/>
                    <a:pt x="7240" y="1469"/>
                    <a:pt x="5751" y="528"/>
                  </a:cubicBezTo>
                  <a:cubicBezTo>
                    <a:pt x="5188" y="173"/>
                    <a:pt x="4555" y="1"/>
                    <a:pt x="3929" y="1"/>
                  </a:cubicBezTo>
                  <a:close/>
                  <a:moveTo>
                    <a:pt x="810" y="1993"/>
                  </a:moveTo>
                  <a:lnTo>
                    <a:pt x="810" y="1993"/>
                  </a:lnTo>
                  <a:cubicBezTo>
                    <a:pt x="1" y="3553"/>
                    <a:pt x="525" y="5493"/>
                    <a:pt x="2013" y="6434"/>
                  </a:cubicBezTo>
                  <a:cubicBezTo>
                    <a:pt x="2579" y="6793"/>
                    <a:pt x="3211" y="6966"/>
                    <a:pt x="3836" y="6966"/>
                  </a:cubicBezTo>
                  <a:cubicBezTo>
                    <a:pt x="4868" y="6966"/>
                    <a:pt x="5882" y="6495"/>
                    <a:pt x="6549" y="5612"/>
                  </a:cubicBezTo>
                  <a:lnTo>
                    <a:pt x="810"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 name="Google Shape;238;p2"/>
            <p:cNvSpPr/>
            <p:nvPr/>
          </p:nvSpPr>
          <p:spPr>
            <a:xfrm>
              <a:off x="3876375" y="1020500"/>
              <a:ext cx="152125" cy="141000"/>
            </a:xfrm>
            <a:custGeom>
              <a:avLst/>
              <a:gdLst/>
              <a:ahLst/>
              <a:cxnLst/>
              <a:rect l="l" t="t" r="r" b="b"/>
              <a:pathLst>
                <a:path w="6085" h="5640" extrusionOk="0">
                  <a:moveTo>
                    <a:pt x="3596" y="0"/>
                  </a:moveTo>
                  <a:lnTo>
                    <a:pt x="1215" y="1631"/>
                  </a:lnTo>
                  <a:cubicBezTo>
                    <a:pt x="250" y="2286"/>
                    <a:pt x="0" y="3596"/>
                    <a:pt x="655" y="4560"/>
                  </a:cubicBezTo>
                  <a:lnTo>
                    <a:pt x="774" y="4715"/>
                  </a:lnTo>
                  <a:cubicBezTo>
                    <a:pt x="1175" y="5316"/>
                    <a:pt x="1834" y="5640"/>
                    <a:pt x="2508" y="5640"/>
                  </a:cubicBezTo>
                  <a:cubicBezTo>
                    <a:pt x="2915" y="5640"/>
                    <a:pt x="3328" y="5521"/>
                    <a:pt x="3691" y="5275"/>
                  </a:cubicBezTo>
                  <a:lnTo>
                    <a:pt x="6084"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 name="Google Shape;239;p2"/>
            <p:cNvSpPr/>
            <p:nvPr/>
          </p:nvSpPr>
          <p:spPr>
            <a:xfrm>
              <a:off x="3979050" y="962250"/>
              <a:ext cx="152125" cy="140725"/>
            </a:xfrm>
            <a:custGeom>
              <a:avLst/>
              <a:gdLst/>
              <a:ahLst/>
              <a:cxnLst/>
              <a:rect l="l" t="t" r="r" b="b"/>
              <a:pathLst>
                <a:path w="6085" h="5629" extrusionOk="0">
                  <a:moveTo>
                    <a:pt x="3578" y="1"/>
                  </a:moveTo>
                  <a:cubicBezTo>
                    <a:pt x="3170" y="1"/>
                    <a:pt x="2757" y="119"/>
                    <a:pt x="2394" y="366"/>
                  </a:cubicBezTo>
                  <a:lnTo>
                    <a:pt x="1" y="1985"/>
                  </a:lnTo>
                  <a:lnTo>
                    <a:pt x="2477" y="5628"/>
                  </a:lnTo>
                  <a:lnTo>
                    <a:pt x="4870" y="4009"/>
                  </a:lnTo>
                  <a:cubicBezTo>
                    <a:pt x="5835" y="3354"/>
                    <a:pt x="6085" y="2044"/>
                    <a:pt x="5430" y="1080"/>
                  </a:cubicBezTo>
                  <a:lnTo>
                    <a:pt x="5323" y="925"/>
                  </a:lnTo>
                  <a:cubicBezTo>
                    <a:pt x="4915" y="324"/>
                    <a:pt x="4252" y="1"/>
                    <a:pt x="357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 name="Google Shape;240;p2"/>
            <p:cNvSpPr/>
            <p:nvPr/>
          </p:nvSpPr>
          <p:spPr>
            <a:xfrm>
              <a:off x="3831725" y="1311750"/>
              <a:ext cx="268200" cy="266650"/>
            </a:xfrm>
            <a:custGeom>
              <a:avLst/>
              <a:gdLst/>
              <a:ahLst/>
              <a:cxnLst/>
              <a:rect l="l" t="t" r="r" b="b"/>
              <a:pathLst>
                <a:path w="10728" h="10666" extrusionOk="0">
                  <a:moveTo>
                    <a:pt x="5007" y="1"/>
                  </a:moveTo>
                  <a:cubicBezTo>
                    <a:pt x="4823" y="1"/>
                    <a:pt x="4676" y="136"/>
                    <a:pt x="4644" y="328"/>
                  </a:cubicBezTo>
                  <a:lnTo>
                    <a:pt x="4191" y="3793"/>
                  </a:lnTo>
                  <a:lnTo>
                    <a:pt x="715" y="3340"/>
                  </a:lnTo>
                  <a:cubicBezTo>
                    <a:pt x="692" y="3336"/>
                    <a:pt x="671" y="3335"/>
                    <a:pt x="649" y="3335"/>
                  </a:cubicBezTo>
                  <a:cubicBezTo>
                    <a:pt x="465" y="3335"/>
                    <a:pt x="318" y="3469"/>
                    <a:pt x="286" y="3662"/>
                  </a:cubicBezTo>
                  <a:lnTo>
                    <a:pt x="24" y="5626"/>
                  </a:lnTo>
                  <a:cubicBezTo>
                    <a:pt x="0" y="5829"/>
                    <a:pt x="143" y="6019"/>
                    <a:pt x="345" y="6043"/>
                  </a:cubicBezTo>
                  <a:lnTo>
                    <a:pt x="3834" y="6507"/>
                  </a:lnTo>
                  <a:lnTo>
                    <a:pt x="3370" y="9984"/>
                  </a:lnTo>
                  <a:cubicBezTo>
                    <a:pt x="3346" y="10186"/>
                    <a:pt x="3489" y="10377"/>
                    <a:pt x="3691" y="10401"/>
                  </a:cubicBezTo>
                  <a:lnTo>
                    <a:pt x="5668" y="10663"/>
                  </a:lnTo>
                  <a:cubicBezTo>
                    <a:pt x="5682" y="10664"/>
                    <a:pt x="5697" y="10665"/>
                    <a:pt x="5712" y="10665"/>
                  </a:cubicBezTo>
                  <a:cubicBezTo>
                    <a:pt x="5897" y="10665"/>
                    <a:pt x="6062" y="10529"/>
                    <a:pt x="6084" y="10341"/>
                  </a:cubicBezTo>
                  <a:lnTo>
                    <a:pt x="6537" y="6864"/>
                  </a:lnTo>
                  <a:lnTo>
                    <a:pt x="10025" y="7329"/>
                  </a:lnTo>
                  <a:cubicBezTo>
                    <a:pt x="10039" y="7330"/>
                    <a:pt x="10053" y="7331"/>
                    <a:pt x="10067" y="7331"/>
                  </a:cubicBezTo>
                  <a:cubicBezTo>
                    <a:pt x="10253" y="7331"/>
                    <a:pt x="10420" y="7184"/>
                    <a:pt x="10442" y="6995"/>
                  </a:cubicBezTo>
                  <a:lnTo>
                    <a:pt x="10704" y="5019"/>
                  </a:lnTo>
                  <a:cubicBezTo>
                    <a:pt x="10728" y="4817"/>
                    <a:pt x="10585" y="4626"/>
                    <a:pt x="10382" y="4602"/>
                  </a:cubicBezTo>
                  <a:lnTo>
                    <a:pt x="6906" y="4150"/>
                  </a:lnTo>
                  <a:lnTo>
                    <a:pt x="7358" y="661"/>
                  </a:lnTo>
                  <a:cubicBezTo>
                    <a:pt x="7382" y="459"/>
                    <a:pt x="7239" y="280"/>
                    <a:pt x="7037" y="245"/>
                  </a:cubicBezTo>
                  <a:lnTo>
                    <a:pt x="5072" y="6"/>
                  </a:lnTo>
                  <a:cubicBezTo>
                    <a:pt x="5050" y="3"/>
                    <a:pt x="5028" y="1"/>
                    <a:pt x="500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 name="Google Shape;241;p2"/>
            <p:cNvSpPr/>
            <p:nvPr/>
          </p:nvSpPr>
          <p:spPr>
            <a:xfrm>
              <a:off x="3488825" y="1715975"/>
              <a:ext cx="270875" cy="337725"/>
            </a:xfrm>
            <a:custGeom>
              <a:avLst/>
              <a:gdLst/>
              <a:ahLst/>
              <a:cxnLst/>
              <a:rect l="l" t="t" r="r" b="b"/>
              <a:pathLst>
                <a:path w="10835" h="13509" extrusionOk="0">
                  <a:moveTo>
                    <a:pt x="4147" y="414"/>
                  </a:moveTo>
                  <a:cubicBezTo>
                    <a:pt x="4437" y="414"/>
                    <a:pt x="4723" y="589"/>
                    <a:pt x="4775" y="982"/>
                  </a:cubicBezTo>
                  <a:cubicBezTo>
                    <a:pt x="4810" y="1173"/>
                    <a:pt x="4751" y="1375"/>
                    <a:pt x="4632" y="1518"/>
                  </a:cubicBezTo>
                  <a:lnTo>
                    <a:pt x="3834" y="1673"/>
                  </a:lnTo>
                  <a:cubicBezTo>
                    <a:pt x="3655" y="1578"/>
                    <a:pt x="3536" y="1411"/>
                    <a:pt x="3501" y="1209"/>
                  </a:cubicBezTo>
                  <a:cubicBezTo>
                    <a:pt x="3386" y="710"/>
                    <a:pt x="3770" y="414"/>
                    <a:pt x="4147" y="414"/>
                  </a:cubicBezTo>
                  <a:close/>
                  <a:moveTo>
                    <a:pt x="7868" y="2734"/>
                  </a:moveTo>
                  <a:cubicBezTo>
                    <a:pt x="8125" y="2734"/>
                    <a:pt x="8352" y="2923"/>
                    <a:pt x="8394" y="3185"/>
                  </a:cubicBezTo>
                  <a:lnTo>
                    <a:pt x="9775" y="10746"/>
                  </a:lnTo>
                  <a:cubicBezTo>
                    <a:pt x="9835" y="11043"/>
                    <a:pt x="9632" y="11329"/>
                    <a:pt x="9335" y="11377"/>
                  </a:cubicBezTo>
                  <a:lnTo>
                    <a:pt x="3072" y="12520"/>
                  </a:lnTo>
                  <a:cubicBezTo>
                    <a:pt x="3037" y="12527"/>
                    <a:pt x="3002" y="12530"/>
                    <a:pt x="2967" y="12530"/>
                  </a:cubicBezTo>
                  <a:cubicBezTo>
                    <a:pt x="2710" y="12530"/>
                    <a:pt x="2482" y="12342"/>
                    <a:pt x="2429" y="12079"/>
                  </a:cubicBezTo>
                  <a:lnTo>
                    <a:pt x="1060" y="4519"/>
                  </a:lnTo>
                  <a:cubicBezTo>
                    <a:pt x="1000" y="4221"/>
                    <a:pt x="1203" y="3935"/>
                    <a:pt x="1500" y="3888"/>
                  </a:cubicBezTo>
                  <a:lnTo>
                    <a:pt x="2250" y="3745"/>
                  </a:lnTo>
                  <a:cubicBezTo>
                    <a:pt x="2283" y="3960"/>
                    <a:pt x="2471" y="4107"/>
                    <a:pt x="2682" y="4107"/>
                  </a:cubicBezTo>
                  <a:cubicBezTo>
                    <a:pt x="2705" y="4107"/>
                    <a:pt x="2728" y="4105"/>
                    <a:pt x="2751" y="4102"/>
                  </a:cubicBezTo>
                  <a:lnTo>
                    <a:pt x="6668" y="3387"/>
                  </a:lnTo>
                  <a:cubicBezTo>
                    <a:pt x="6906" y="3340"/>
                    <a:pt x="7061" y="3114"/>
                    <a:pt x="7013" y="2875"/>
                  </a:cubicBezTo>
                  <a:lnTo>
                    <a:pt x="7763" y="2745"/>
                  </a:lnTo>
                  <a:cubicBezTo>
                    <a:pt x="7798" y="2737"/>
                    <a:pt x="7833" y="2734"/>
                    <a:pt x="7868" y="2734"/>
                  </a:cubicBezTo>
                  <a:close/>
                  <a:moveTo>
                    <a:pt x="4137" y="0"/>
                  </a:moveTo>
                  <a:cubicBezTo>
                    <a:pt x="4073" y="0"/>
                    <a:pt x="4007" y="6"/>
                    <a:pt x="3941" y="18"/>
                  </a:cubicBezTo>
                  <a:cubicBezTo>
                    <a:pt x="3358" y="125"/>
                    <a:pt x="2965" y="697"/>
                    <a:pt x="3072" y="1292"/>
                  </a:cubicBezTo>
                  <a:cubicBezTo>
                    <a:pt x="3096" y="1459"/>
                    <a:pt x="3179" y="1625"/>
                    <a:pt x="3286" y="1768"/>
                  </a:cubicBezTo>
                  <a:lnTo>
                    <a:pt x="2512" y="1911"/>
                  </a:lnTo>
                  <a:cubicBezTo>
                    <a:pt x="2191" y="1971"/>
                    <a:pt x="1977" y="2280"/>
                    <a:pt x="2036" y="2602"/>
                  </a:cubicBezTo>
                  <a:lnTo>
                    <a:pt x="2084" y="2875"/>
                  </a:lnTo>
                  <a:lnTo>
                    <a:pt x="798" y="3114"/>
                  </a:lnTo>
                  <a:cubicBezTo>
                    <a:pt x="310" y="3197"/>
                    <a:pt x="0" y="3661"/>
                    <a:pt x="84" y="4149"/>
                  </a:cubicBezTo>
                  <a:lnTo>
                    <a:pt x="1655" y="12770"/>
                  </a:lnTo>
                  <a:cubicBezTo>
                    <a:pt x="1740" y="13206"/>
                    <a:pt x="2120" y="13509"/>
                    <a:pt x="2540" y="13509"/>
                  </a:cubicBezTo>
                  <a:cubicBezTo>
                    <a:pt x="2590" y="13509"/>
                    <a:pt x="2640" y="13505"/>
                    <a:pt x="2691" y="13496"/>
                  </a:cubicBezTo>
                  <a:lnTo>
                    <a:pt x="10037" y="12150"/>
                  </a:lnTo>
                  <a:cubicBezTo>
                    <a:pt x="10513" y="12067"/>
                    <a:pt x="10835" y="11603"/>
                    <a:pt x="10752" y="11115"/>
                  </a:cubicBezTo>
                  <a:lnTo>
                    <a:pt x="9180" y="2483"/>
                  </a:lnTo>
                  <a:cubicBezTo>
                    <a:pt x="9096" y="2052"/>
                    <a:pt x="8725" y="1751"/>
                    <a:pt x="8304" y="1751"/>
                  </a:cubicBezTo>
                  <a:cubicBezTo>
                    <a:pt x="8247" y="1751"/>
                    <a:pt x="8190" y="1757"/>
                    <a:pt x="8132" y="1768"/>
                  </a:cubicBezTo>
                  <a:lnTo>
                    <a:pt x="6858" y="1994"/>
                  </a:lnTo>
                  <a:lnTo>
                    <a:pt x="6811" y="1721"/>
                  </a:lnTo>
                  <a:cubicBezTo>
                    <a:pt x="6746" y="1431"/>
                    <a:pt x="6497" y="1237"/>
                    <a:pt x="6213" y="1237"/>
                  </a:cubicBezTo>
                  <a:cubicBezTo>
                    <a:pt x="6183" y="1237"/>
                    <a:pt x="6151" y="1240"/>
                    <a:pt x="6120" y="1244"/>
                  </a:cubicBezTo>
                  <a:lnTo>
                    <a:pt x="5179" y="1423"/>
                  </a:lnTo>
                  <a:cubicBezTo>
                    <a:pt x="5227" y="1244"/>
                    <a:pt x="5239" y="1066"/>
                    <a:pt x="5203" y="899"/>
                  </a:cubicBezTo>
                  <a:cubicBezTo>
                    <a:pt x="5108" y="370"/>
                    <a:pt x="4655" y="0"/>
                    <a:pt x="413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 name="Google Shape;242;p2"/>
            <p:cNvSpPr/>
            <p:nvPr/>
          </p:nvSpPr>
          <p:spPr>
            <a:xfrm>
              <a:off x="3536750" y="1837275"/>
              <a:ext cx="46600" cy="38650"/>
            </a:xfrm>
            <a:custGeom>
              <a:avLst/>
              <a:gdLst/>
              <a:ahLst/>
              <a:cxnLst/>
              <a:rect l="l" t="t" r="r" b="b"/>
              <a:pathLst>
                <a:path w="1864" h="1546" extrusionOk="0">
                  <a:moveTo>
                    <a:pt x="1013" y="1"/>
                  </a:moveTo>
                  <a:cubicBezTo>
                    <a:pt x="970" y="1"/>
                    <a:pt x="926" y="4"/>
                    <a:pt x="881" y="12"/>
                  </a:cubicBezTo>
                  <a:cubicBezTo>
                    <a:pt x="202" y="131"/>
                    <a:pt x="0" y="1012"/>
                    <a:pt x="572" y="1405"/>
                  </a:cubicBezTo>
                  <a:cubicBezTo>
                    <a:pt x="713" y="1502"/>
                    <a:pt x="865" y="1545"/>
                    <a:pt x="1012" y="1545"/>
                  </a:cubicBezTo>
                  <a:cubicBezTo>
                    <a:pt x="1460" y="1545"/>
                    <a:pt x="1864" y="1142"/>
                    <a:pt x="1774" y="631"/>
                  </a:cubicBezTo>
                  <a:cubicBezTo>
                    <a:pt x="1700" y="259"/>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 name="Google Shape;243;p2"/>
            <p:cNvSpPr/>
            <p:nvPr/>
          </p:nvSpPr>
          <p:spPr>
            <a:xfrm>
              <a:off x="3589525" y="1825875"/>
              <a:ext cx="96775" cy="34050"/>
            </a:xfrm>
            <a:custGeom>
              <a:avLst/>
              <a:gdLst/>
              <a:ahLst/>
              <a:cxnLst/>
              <a:rect l="l" t="t" r="r" b="b"/>
              <a:pathLst>
                <a:path w="3871" h="1362" extrusionOk="0">
                  <a:moveTo>
                    <a:pt x="3275" y="0"/>
                  </a:moveTo>
                  <a:cubicBezTo>
                    <a:pt x="3236" y="0"/>
                    <a:pt x="3195" y="5"/>
                    <a:pt x="3152" y="15"/>
                  </a:cubicBezTo>
                  <a:lnTo>
                    <a:pt x="556" y="492"/>
                  </a:lnTo>
                  <a:cubicBezTo>
                    <a:pt x="1" y="569"/>
                    <a:pt x="108" y="1362"/>
                    <a:pt x="599" y="1362"/>
                  </a:cubicBezTo>
                  <a:cubicBezTo>
                    <a:pt x="634" y="1362"/>
                    <a:pt x="672" y="1358"/>
                    <a:pt x="711" y="1349"/>
                  </a:cubicBezTo>
                  <a:lnTo>
                    <a:pt x="3318" y="873"/>
                  </a:lnTo>
                  <a:cubicBezTo>
                    <a:pt x="3870" y="784"/>
                    <a:pt x="3767" y="0"/>
                    <a:pt x="327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 name="Google Shape;244;p2"/>
            <p:cNvSpPr/>
            <p:nvPr/>
          </p:nvSpPr>
          <p:spPr>
            <a:xfrm>
              <a:off x="3546550" y="1891150"/>
              <a:ext cx="46625" cy="38650"/>
            </a:xfrm>
            <a:custGeom>
              <a:avLst/>
              <a:gdLst/>
              <a:ahLst/>
              <a:cxnLst/>
              <a:rect l="l" t="t" r="r" b="b"/>
              <a:pathLst>
                <a:path w="1865" h="1546" extrusionOk="0">
                  <a:moveTo>
                    <a:pt x="1014" y="1"/>
                  </a:moveTo>
                  <a:cubicBezTo>
                    <a:pt x="971" y="1"/>
                    <a:pt x="926" y="4"/>
                    <a:pt x="882" y="12"/>
                  </a:cubicBezTo>
                  <a:cubicBezTo>
                    <a:pt x="203" y="131"/>
                    <a:pt x="1" y="1012"/>
                    <a:pt x="572" y="1405"/>
                  </a:cubicBezTo>
                  <a:cubicBezTo>
                    <a:pt x="711" y="1502"/>
                    <a:pt x="862" y="1545"/>
                    <a:pt x="1009" y="1545"/>
                  </a:cubicBezTo>
                  <a:cubicBezTo>
                    <a:pt x="1455" y="1545"/>
                    <a:pt x="1865" y="1145"/>
                    <a:pt x="1775" y="643"/>
                  </a:cubicBezTo>
                  <a:cubicBezTo>
                    <a:pt x="1701" y="260"/>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 name="Google Shape;245;p2"/>
            <p:cNvSpPr/>
            <p:nvPr/>
          </p:nvSpPr>
          <p:spPr>
            <a:xfrm>
              <a:off x="3600825" y="1879800"/>
              <a:ext cx="93700" cy="33750"/>
            </a:xfrm>
            <a:custGeom>
              <a:avLst/>
              <a:gdLst/>
              <a:ahLst/>
              <a:cxnLst/>
              <a:rect l="l" t="t" r="r" b="b"/>
              <a:pathLst>
                <a:path w="3748" h="1350" extrusionOk="0">
                  <a:moveTo>
                    <a:pt x="3128" y="0"/>
                  </a:moveTo>
                  <a:cubicBezTo>
                    <a:pt x="3116" y="0"/>
                    <a:pt x="3105" y="1"/>
                    <a:pt x="3093" y="2"/>
                  </a:cubicBezTo>
                  <a:lnTo>
                    <a:pt x="497" y="478"/>
                  </a:lnTo>
                  <a:cubicBezTo>
                    <a:pt x="0" y="628"/>
                    <a:pt x="109" y="1349"/>
                    <a:pt x="604" y="1349"/>
                  </a:cubicBezTo>
                  <a:cubicBezTo>
                    <a:pt x="620" y="1349"/>
                    <a:pt x="636" y="1348"/>
                    <a:pt x="652" y="1347"/>
                  </a:cubicBezTo>
                  <a:lnTo>
                    <a:pt x="3247" y="883"/>
                  </a:lnTo>
                  <a:cubicBezTo>
                    <a:pt x="3748" y="731"/>
                    <a:pt x="3623" y="0"/>
                    <a:pt x="312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 name="Google Shape;246;p2"/>
            <p:cNvSpPr/>
            <p:nvPr/>
          </p:nvSpPr>
          <p:spPr>
            <a:xfrm>
              <a:off x="3557275" y="1948900"/>
              <a:ext cx="46550" cy="38625"/>
            </a:xfrm>
            <a:custGeom>
              <a:avLst/>
              <a:gdLst/>
              <a:ahLst/>
              <a:cxnLst/>
              <a:rect l="l" t="t" r="r" b="b"/>
              <a:pathLst>
                <a:path w="1862" h="1545" extrusionOk="0">
                  <a:moveTo>
                    <a:pt x="1002" y="0"/>
                  </a:moveTo>
                  <a:cubicBezTo>
                    <a:pt x="959" y="0"/>
                    <a:pt x="914" y="4"/>
                    <a:pt x="870" y="12"/>
                  </a:cubicBezTo>
                  <a:cubicBezTo>
                    <a:pt x="191" y="131"/>
                    <a:pt x="1" y="1012"/>
                    <a:pt x="560" y="1405"/>
                  </a:cubicBezTo>
                  <a:cubicBezTo>
                    <a:pt x="701" y="1502"/>
                    <a:pt x="854" y="1545"/>
                    <a:pt x="1002" y="1545"/>
                  </a:cubicBezTo>
                  <a:cubicBezTo>
                    <a:pt x="1453" y="1545"/>
                    <a:pt x="1861" y="1142"/>
                    <a:pt x="1763" y="631"/>
                  </a:cubicBezTo>
                  <a:cubicBezTo>
                    <a:pt x="1699" y="259"/>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 name="Google Shape;247;p2"/>
            <p:cNvSpPr/>
            <p:nvPr/>
          </p:nvSpPr>
          <p:spPr>
            <a:xfrm>
              <a:off x="3610950" y="1937225"/>
              <a:ext cx="94475" cy="34050"/>
            </a:xfrm>
            <a:custGeom>
              <a:avLst/>
              <a:gdLst/>
              <a:ahLst/>
              <a:cxnLst/>
              <a:rect l="l" t="t" r="r" b="b"/>
              <a:pathLst>
                <a:path w="3779" h="1362" extrusionOk="0">
                  <a:moveTo>
                    <a:pt x="3152" y="0"/>
                  </a:moveTo>
                  <a:cubicBezTo>
                    <a:pt x="3136" y="0"/>
                    <a:pt x="3121" y="1"/>
                    <a:pt x="3104" y="2"/>
                  </a:cubicBezTo>
                  <a:lnTo>
                    <a:pt x="3104" y="14"/>
                  </a:lnTo>
                  <a:lnTo>
                    <a:pt x="509" y="479"/>
                  </a:lnTo>
                  <a:cubicBezTo>
                    <a:pt x="0" y="617"/>
                    <a:pt x="120" y="1362"/>
                    <a:pt x="628" y="1362"/>
                  </a:cubicBezTo>
                  <a:cubicBezTo>
                    <a:pt x="644" y="1362"/>
                    <a:pt x="659" y="1361"/>
                    <a:pt x="675" y="1360"/>
                  </a:cubicBezTo>
                  <a:lnTo>
                    <a:pt x="3259" y="883"/>
                  </a:lnTo>
                  <a:cubicBezTo>
                    <a:pt x="3779" y="733"/>
                    <a:pt x="3660" y="0"/>
                    <a:pt x="315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 name="Google Shape;248;p2"/>
            <p:cNvSpPr/>
            <p:nvPr/>
          </p:nvSpPr>
          <p:spPr>
            <a:xfrm>
              <a:off x="3513825" y="2188200"/>
              <a:ext cx="192900" cy="173650"/>
            </a:xfrm>
            <a:custGeom>
              <a:avLst/>
              <a:gdLst/>
              <a:ahLst/>
              <a:cxnLst/>
              <a:rect l="l" t="t" r="r" b="b"/>
              <a:pathLst>
                <a:path w="7716" h="6946" extrusionOk="0">
                  <a:moveTo>
                    <a:pt x="3892" y="0"/>
                  </a:moveTo>
                  <a:cubicBezTo>
                    <a:pt x="2858" y="0"/>
                    <a:pt x="1840" y="469"/>
                    <a:pt x="1179" y="1346"/>
                  </a:cubicBezTo>
                  <a:lnTo>
                    <a:pt x="6906" y="4965"/>
                  </a:lnTo>
                  <a:cubicBezTo>
                    <a:pt x="7716" y="3394"/>
                    <a:pt x="7192" y="1465"/>
                    <a:pt x="5703" y="524"/>
                  </a:cubicBezTo>
                  <a:cubicBezTo>
                    <a:pt x="5144" y="171"/>
                    <a:pt x="4515" y="0"/>
                    <a:pt x="3892" y="0"/>
                  </a:cubicBezTo>
                  <a:close/>
                  <a:moveTo>
                    <a:pt x="762" y="1989"/>
                  </a:moveTo>
                  <a:lnTo>
                    <a:pt x="762" y="1989"/>
                  </a:lnTo>
                  <a:cubicBezTo>
                    <a:pt x="0" y="3548"/>
                    <a:pt x="477" y="5477"/>
                    <a:pt x="1953" y="6418"/>
                  </a:cubicBezTo>
                  <a:cubicBezTo>
                    <a:pt x="2520" y="6774"/>
                    <a:pt x="3155" y="6945"/>
                    <a:pt x="3782" y="6945"/>
                  </a:cubicBezTo>
                  <a:cubicBezTo>
                    <a:pt x="4813" y="6945"/>
                    <a:pt x="5828" y="6482"/>
                    <a:pt x="6501" y="5608"/>
                  </a:cubicBezTo>
                  <a:lnTo>
                    <a:pt x="762"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 name="Google Shape;249;p2"/>
            <p:cNvSpPr/>
            <p:nvPr/>
          </p:nvSpPr>
          <p:spPr>
            <a:xfrm>
              <a:off x="3876375" y="1814925"/>
              <a:ext cx="152125" cy="140725"/>
            </a:xfrm>
            <a:custGeom>
              <a:avLst/>
              <a:gdLst/>
              <a:ahLst/>
              <a:cxnLst/>
              <a:rect l="l" t="t" r="r" b="b"/>
              <a:pathLst>
                <a:path w="6085" h="5629" extrusionOk="0">
                  <a:moveTo>
                    <a:pt x="3596" y="1"/>
                  </a:moveTo>
                  <a:lnTo>
                    <a:pt x="1215" y="1620"/>
                  </a:lnTo>
                  <a:cubicBezTo>
                    <a:pt x="250" y="2275"/>
                    <a:pt x="0" y="3585"/>
                    <a:pt x="655" y="4549"/>
                  </a:cubicBezTo>
                  <a:lnTo>
                    <a:pt x="774" y="4704"/>
                  </a:lnTo>
                  <a:cubicBezTo>
                    <a:pt x="1175" y="5305"/>
                    <a:pt x="1834" y="5629"/>
                    <a:pt x="2508" y="5629"/>
                  </a:cubicBezTo>
                  <a:cubicBezTo>
                    <a:pt x="2915" y="5629"/>
                    <a:pt x="3328" y="5510"/>
                    <a:pt x="3691" y="5264"/>
                  </a:cubicBezTo>
                  <a:lnTo>
                    <a:pt x="6084"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 name="Google Shape;250;p2"/>
            <p:cNvSpPr/>
            <p:nvPr/>
          </p:nvSpPr>
          <p:spPr>
            <a:xfrm>
              <a:off x="3979050" y="1756600"/>
              <a:ext cx="152125" cy="140800"/>
            </a:xfrm>
            <a:custGeom>
              <a:avLst/>
              <a:gdLst/>
              <a:ahLst/>
              <a:cxnLst/>
              <a:rect l="l" t="t" r="r" b="b"/>
              <a:pathLst>
                <a:path w="6085" h="5632" extrusionOk="0">
                  <a:moveTo>
                    <a:pt x="3589" y="1"/>
                  </a:moveTo>
                  <a:cubicBezTo>
                    <a:pt x="3177" y="1"/>
                    <a:pt x="2761" y="120"/>
                    <a:pt x="2394" y="369"/>
                  </a:cubicBezTo>
                  <a:lnTo>
                    <a:pt x="1" y="1989"/>
                  </a:lnTo>
                  <a:lnTo>
                    <a:pt x="2477" y="5632"/>
                  </a:lnTo>
                  <a:lnTo>
                    <a:pt x="4870" y="4001"/>
                  </a:lnTo>
                  <a:cubicBezTo>
                    <a:pt x="5835" y="3346"/>
                    <a:pt x="6085" y="2036"/>
                    <a:pt x="5430" y="1072"/>
                  </a:cubicBezTo>
                  <a:lnTo>
                    <a:pt x="5430" y="1072"/>
                  </a:lnTo>
                  <a:lnTo>
                    <a:pt x="5430" y="1084"/>
                  </a:lnTo>
                  <a:lnTo>
                    <a:pt x="5323" y="917"/>
                  </a:lnTo>
                  <a:cubicBezTo>
                    <a:pt x="4917" y="319"/>
                    <a:pt x="4259" y="1"/>
                    <a:pt x="358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 name="Google Shape;251;p2"/>
            <p:cNvSpPr/>
            <p:nvPr/>
          </p:nvSpPr>
          <p:spPr>
            <a:xfrm>
              <a:off x="3831725" y="2105675"/>
              <a:ext cx="268200" cy="266925"/>
            </a:xfrm>
            <a:custGeom>
              <a:avLst/>
              <a:gdLst/>
              <a:ahLst/>
              <a:cxnLst/>
              <a:rect l="l" t="t" r="r" b="b"/>
              <a:pathLst>
                <a:path w="10728" h="10677" extrusionOk="0">
                  <a:moveTo>
                    <a:pt x="5026" y="1"/>
                  </a:moveTo>
                  <a:cubicBezTo>
                    <a:pt x="4833" y="1"/>
                    <a:pt x="4677" y="137"/>
                    <a:pt x="4644" y="325"/>
                  </a:cubicBezTo>
                  <a:lnTo>
                    <a:pt x="4191" y="3813"/>
                  </a:lnTo>
                  <a:lnTo>
                    <a:pt x="715" y="3349"/>
                  </a:lnTo>
                  <a:cubicBezTo>
                    <a:pt x="700" y="3347"/>
                    <a:pt x="685" y="3346"/>
                    <a:pt x="670" y="3346"/>
                  </a:cubicBezTo>
                  <a:cubicBezTo>
                    <a:pt x="485" y="3346"/>
                    <a:pt x="320" y="3483"/>
                    <a:pt x="298" y="3670"/>
                  </a:cubicBezTo>
                  <a:lnTo>
                    <a:pt x="24" y="5635"/>
                  </a:lnTo>
                  <a:cubicBezTo>
                    <a:pt x="0" y="5837"/>
                    <a:pt x="143" y="6028"/>
                    <a:pt x="345" y="6052"/>
                  </a:cubicBezTo>
                  <a:lnTo>
                    <a:pt x="3834" y="6516"/>
                  </a:lnTo>
                  <a:lnTo>
                    <a:pt x="3370" y="9993"/>
                  </a:lnTo>
                  <a:cubicBezTo>
                    <a:pt x="3346" y="10195"/>
                    <a:pt x="3489" y="10386"/>
                    <a:pt x="3691" y="10409"/>
                  </a:cubicBezTo>
                  <a:lnTo>
                    <a:pt x="5668" y="10671"/>
                  </a:lnTo>
                  <a:cubicBezTo>
                    <a:pt x="5688" y="10675"/>
                    <a:pt x="5709" y="10677"/>
                    <a:pt x="5729" y="10677"/>
                  </a:cubicBezTo>
                  <a:cubicBezTo>
                    <a:pt x="5905" y="10677"/>
                    <a:pt x="6052" y="10542"/>
                    <a:pt x="6084" y="10350"/>
                  </a:cubicBezTo>
                  <a:lnTo>
                    <a:pt x="6537" y="6873"/>
                  </a:lnTo>
                  <a:lnTo>
                    <a:pt x="10025" y="7338"/>
                  </a:lnTo>
                  <a:cubicBezTo>
                    <a:pt x="10040" y="7339"/>
                    <a:pt x="10055" y="7340"/>
                    <a:pt x="10069" y="7340"/>
                  </a:cubicBezTo>
                  <a:cubicBezTo>
                    <a:pt x="10255" y="7340"/>
                    <a:pt x="10420" y="7204"/>
                    <a:pt x="10442" y="7016"/>
                  </a:cubicBezTo>
                  <a:lnTo>
                    <a:pt x="10704" y="5040"/>
                  </a:lnTo>
                  <a:cubicBezTo>
                    <a:pt x="10728" y="4837"/>
                    <a:pt x="10585" y="4647"/>
                    <a:pt x="10382" y="4623"/>
                  </a:cubicBezTo>
                  <a:lnTo>
                    <a:pt x="6906" y="4159"/>
                  </a:lnTo>
                  <a:lnTo>
                    <a:pt x="7358" y="682"/>
                  </a:lnTo>
                  <a:cubicBezTo>
                    <a:pt x="7382" y="480"/>
                    <a:pt x="7239" y="289"/>
                    <a:pt x="7037" y="265"/>
                  </a:cubicBezTo>
                  <a:lnTo>
                    <a:pt x="5072" y="3"/>
                  </a:lnTo>
                  <a:cubicBezTo>
                    <a:pt x="5057" y="2"/>
                    <a:pt x="5041" y="1"/>
                    <a:pt x="502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 name="Google Shape;252;p2"/>
            <p:cNvSpPr/>
            <p:nvPr/>
          </p:nvSpPr>
          <p:spPr>
            <a:xfrm>
              <a:off x="3488825" y="2510400"/>
              <a:ext cx="270875" cy="337175"/>
            </a:xfrm>
            <a:custGeom>
              <a:avLst/>
              <a:gdLst/>
              <a:ahLst/>
              <a:cxnLst/>
              <a:rect l="l" t="t" r="r" b="b"/>
              <a:pathLst>
                <a:path w="10835" h="13487" extrusionOk="0">
                  <a:moveTo>
                    <a:pt x="4145" y="408"/>
                  </a:moveTo>
                  <a:cubicBezTo>
                    <a:pt x="4436" y="408"/>
                    <a:pt x="4723" y="582"/>
                    <a:pt x="4775" y="971"/>
                  </a:cubicBezTo>
                  <a:cubicBezTo>
                    <a:pt x="4810" y="1162"/>
                    <a:pt x="4751" y="1364"/>
                    <a:pt x="4632" y="1507"/>
                  </a:cubicBezTo>
                  <a:lnTo>
                    <a:pt x="3834" y="1662"/>
                  </a:lnTo>
                  <a:cubicBezTo>
                    <a:pt x="3667" y="1567"/>
                    <a:pt x="3536" y="1400"/>
                    <a:pt x="3501" y="1209"/>
                  </a:cubicBezTo>
                  <a:lnTo>
                    <a:pt x="3501" y="1197"/>
                  </a:lnTo>
                  <a:cubicBezTo>
                    <a:pt x="3386" y="700"/>
                    <a:pt x="3769" y="408"/>
                    <a:pt x="4145" y="408"/>
                  </a:cubicBezTo>
                  <a:close/>
                  <a:moveTo>
                    <a:pt x="7856" y="2711"/>
                  </a:moveTo>
                  <a:cubicBezTo>
                    <a:pt x="8113" y="2711"/>
                    <a:pt x="8342" y="2899"/>
                    <a:pt x="8394" y="3162"/>
                  </a:cubicBezTo>
                  <a:lnTo>
                    <a:pt x="9775" y="10734"/>
                  </a:lnTo>
                  <a:cubicBezTo>
                    <a:pt x="9835" y="11032"/>
                    <a:pt x="9632" y="11318"/>
                    <a:pt x="9335" y="11365"/>
                  </a:cubicBezTo>
                  <a:lnTo>
                    <a:pt x="3072" y="12508"/>
                  </a:lnTo>
                  <a:cubicBezTo>
                    <a:pt x="3037" y="12515"/>
                    <a:pt x="3002" y="12519"/>
                    <a:pt x="2967" y="12519"/>
                  </a:cubicBezTo>
                  <a:cubicBezTo>
                    <a:pt x="2708" y="12519"/>
                    <a:pt x="2471" y="12330"/>
                    <a:pt x="2429" y="12068"/>
                  </a:cubicBezTo>
                  <a:lnTo>
                    <a:pt x="1048" y="4495"/>
                  </a:lnTo>
                  <a:cubicBezTo>
                    <a:pt x="1000" y="4198"/>
                    <a:pt x="1203" y="3912"/>
                    <a:pt x="1500" y="3864"/>
                  </a:cubicBezTo>
                  <a:lnTo>
                    <a:pt x="2239" y="3722"/>
                  </a:lnTo>
                  <a:cubicBezTo>
                    <a:pt x="2281" y="3932"/>
                    <a:pt x="2462" y="4087"/>
                    <a:pt x="2669" y="4087"/>
                  </a:cubicBezTo>
                  <a:cubicBezTo>
                    <a:pt x="2696" y="4087"/>
                    <a:pt x="2723" y="4084"/>
                    <a:pt x="2751" y="4079"/>
                  </a:cubicBezTo>
                  <a:lnTo>
                    <a:pt x="6656" y="3364"/>
                  </a:lnTo>
                  <a:cubicBezTo>
                    <a:pt x="6894" y="3317"/>
                    <a:pt x="7049" y="3091"/>
                    <a:pt x="7013" y="2852"/>
                  </a:cubicBezTo>
                  <a:lnTo>
                    <a:pt x="7751" y="2721"/>
                  </a:lnTo>
                  <a:cubicBezTo>
                    <a:pt x="7786" y="2714"/>
                    <a:pt x="7821" y="2711"/>
                    <a:pt x="7856" y="2711"/>
                  </a:cubicBezTo>
                  <a:close/>
                  <a:moveTo>
                    <a:pt x="4142" y="1"/>
                  </a:moveTo>
                  <a:cubicBezTo>
                    <a:pt x="4076" y="1"/>
                    <a:pt x="4009" y="7"/>
                    <a:pt x="3941" y="19"/>
                  </a:cubicBezTo>
                  <a:cubicBezTo>
                    <a:pt x="3358" y="126"/>
                    <a:pt x="2965" y="685"/>
                    <a:pt x="3072" y="1281"/>
                  </a:cubicBezTo>
                  <a:cubicBezTo>
                    <a:pt x="3096" y="1447"/>
                    <a:pt x="3179" y="1614"/>
                    <a:pt x="3286" y="1757"/>
                  </a:cubicBezTo>
                  <a:lnTo>
                    <a:pt x="2512" y="1900"/>
                  </a:lnTo>
                  <a:cubicBezTo>
                    <a:pt x="2191" y="1959"/>
                    <a:pt x="1977" y="2257"/>
                    <a:pt x="2036" y="2579"/>
                  </a:cubicBezTo>
                  <a:lnTo>
                    <a:pt x="2084" y="2864"/>
                  </a:lnTo>
                  <a:lnTo>
                    <a:pt x="798" y="3091"/>
                  </a:lnTo>
                  <a:cubicBezTo>
                    <a:pt x="322" y="3186"/>
                    <a:pt x="0" y="3650"/>
                    <a:pt x="84" y="4126"/>
                  </a:cubicBezTo>
                  <a:lnTo>
                    <a:pt x="1655" y="12758"/>
                  </a:lnTo>
                  <a:cubicBezTo>
                    <a:pt x="1740" y="13193"/>
                    <a:pt x="2118" y="13486"/>
                    <a:pt x="2536" y="13486"/>
                  </a:cubicBezTo>
                  <a:cubicBezTo>
                    <a:pt x="2587" y="13486"/>
                    <a:pt x="2639" y="13482"/>
                    <a:pt x="2691" y="13473"/>
                  </a:cubicBezTo>
                  <a:lnTo>
                    <a:pt x="10037" y="12139"/>
                  </a:lnTo>
                  <a:cubicBezTo>
                    <a:pt x="10513" y="12044"/>
                    <a:pt x="10835" y="11580"/>
                    <a:pt x="10752" y="11091"/>
                  </a:cubicBezTo>
                  <a:lnTo>
                    <a:pt x="9180" y="2459"/>
                  </a:lnTo>
                  <a:cubicBezTo>
                    <a:pt x="9095" y="2025"/>
                    <a:pt x="8717" y="1732"/>
                    <a:pt x="8291" y="1732"/>
                  </a:cubicBezTo>
                  <a:cubicBezTo>
                    <a:pt x="8239" y="1732"/>
                    <a:pt x="8185" y="1736"/>
                    <a:pt x="8132" y="1745"/>
                  </a:cubicBezTo>
                  <a:lnTo>
                    <a:pt x="6858" y="1983"/>
                  </a:lnTo>
                  <a:lnTo>
                    <a:pt x="6811" y="1709"/>
                  </a:lnTo>
                  <a:cubicBezTo>
                    <a:pt x="6746" y="1419"/>
                    <a:pt x="6497" y="1226"/>
                    <a:pt x="6213" y="1226"/>
                  </a:cubicBezTo>
                  <a:cubicBezTo>
                    <a:pt x="6183" y="1226"/>
                    <a:pt x="6151" y="1228"/>
                    <a:pt x="6120" y="1233"/>
                  </a:cubicBezTo>
                  <a:lnTo>
                    <a:pt x="5179" y="1412"/>
                  </a:lnTo>
                  <a:cubicBezTo>
                    <a:pt x="5227" y="1245"/>
                    <a:pt x="5239" y="1066"/>
                    <a:pt x="5203" y="888"/>
                  </a:cubicBezTo>
                  <a:cubicBezTo>
                    <a:pt x="5108" y="360"/>
                    <a:pt x="4658" y="1"/>
                    <a:pt x="414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 name="Google Shape;253;p2"/>
            <p:cNvSpPr/>
            <p:nvPr/>
          </p:nvSpPr>
          <p:spPr>
            <a:xfrm>
              <a:off x="3536750" y="2631725"/>
              <a:ext cx="46600" cy="38625"/>
            </a:xfrm>
            <a:custGeom>
              <a:avLst/>
              <a:gdLst/>
              <a:ahLst/>
              <a:cxnLst/>
              <a:rect l="l" t="t" r="r" b="b"/>
              <a:pathLst>
                <a:path w="1864" h="1545" extrusionOk="0">
                  <a:moveTo>
                    <a:pt x="1013" y="0"/>
                  </a:moveTo>
                  <a:cubicBezTo>
                    <a:pt x="970" y="0"/>
                    <a:pt x="926" y="4"/>
                    <a:pt x="881" y="12"/>
                  </a:cubicBezTo>
                  <a:cubicBezTo>
                    <a:pt x="202" y="131"/>
                    <a:pt x="0" y="1012"/>
                    <a:pt x="572" y="1405"/>
                  </a:cubicBezTo>
                  <a:cubicBezTo>
                    <a:pt x="713" y="1502"/>
                    <a:pt x="865" y="1545"/>
                    <a:pt x="1012" y="1545"/>
                  </a:cubicBezTo>
                  <a:cubicBezTo>
                    <a:pt x="1460" y="1545"/>
                    <a:pt x="1864" y="1142"/>
                    <a:pt x="1774" y="631"/>
                  </a:cubicBezTo>
                  <a:cubicBezTo>
                    <a:pt x="1700" y="258"/>
                    <a:pt x="1378" y="0"/>
                    <a:pt x="101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 name="Google Shape;254;p2"/>
            <p:cNvSpPr/>
            <p:nvPr/>
          </p:nvSpPr>
          <p:spPr>
            <a:xfrm>
              <a:off x="3589975" y="2620175"/>
              <a:ext cx="95975" cy="33800"/>
            </a:xfrm>
            <a:custGeom>
              <a:avLst/>
              <a:gdLst/>
              <a:ahLst/>
              <a:cxnLst/>
              <a:rect l="l" t="t" r="r" b="b"/>
              <a:pathLst>
                <a:path w="3839" h="1352" extrusionOk="0">
                  <a:moveTo>
                    <a:pt x="3229" y="0"/>
                  </a:moveTo>
                  <a:cubicBezTo>
                    <a:pt x="3198" y="0"/>
                    <a:pt x="3167" y="3"/>
                    <a:pt x="3134" y="9"/>
                  </a:cubicBezTo>
                  <a:lnTo>
                    <a:pt x="538" y="485"/>
                  </a:lnTo>
                  <a:cubicBezTo>
                    <a:pt x="0" y="586"/>
                    <a:pt x="106" y="1352"/>
                    <a:pt x="597" y="1352"/>
                  </a:cubicBezTo>
                  <a:cubicBezTo>
                    <a:pt x="627" y="1352"/>
                    <a:pt x="659" y="1349"/>
                    <a:pt x="693" y="1343"/>
                  </a:cubicBezTo>
                  <a:lnTo>
                    <a:pt x="3300" y="866"/>
                  </a:lnTo>
                  <a:cubicBezTo>
                    <a:pt x="3839" y="777"/>
                    <a:pt x="3722" y="0"/>
                    <a:pt x="32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 name="Google Shape;255;p2"/>
            <p:cNvSpPr/>
            <p:nvPr/>
          </p:nvSpPr>
          <p:spPr>
            <a:xfrm>
              <a:off x="3546550" y="2685525"/>
              <a:ext cx="46625" cy="38700"/>
            </a:xfrm>
            <a:custGeom>
              <a:avLst/>
              <a:gdLst/>
              <a:ahLst/>
              <a:cxnLst/>
              <a:rect l="l" t="t" r="r" b="b"/>
              <a:pathLst>
                <a:path w="1865" h="1548" extrusionOk="0">
                  <a:moveTo>
                    <a:pt x="1027" y="0"/>
                  </a:moveTo>
                  <a:cubicBezTo>
                    <a:pt x="980" y="0"/>
                    <a:pt x="931" y="5"/>
                    <a:pt x="882" y="15"/>
                  </a:cubicBezTo>
                  <a:cubicBezTo>
                    <a:pt x="203" y="122"/>
                    <a:pt x="1" y="1015"/>
                    <a:pt x="572" y="1408"/>
                  </a:cubicBezTo>
                  <a:cubicBezTo>
                    <a:pt x="711" y="1505"/>
                    <a:pt x="861" y="1548"/>
                    <a:pt x="1008" y="1548"/>
                  </a:cubicBezTo>
                  <a:cubicBezTo>
                    <a:pt x="1455" y="1548"/>
                    <a:pt x="1865" y="1145"/>
                    <a:pt x="1775" y="634"/>
                  </a:cubicBezTo>
                  <a:cubicBezTo>
                    <a:pt x="1701" y="266"/>
                    <a:pt x="1387" y="0"/>
                    <a:pt x="102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 name="Google Shape;256;p2"/>
            <p:cNvSpPr/>
            <p:nvPr/>
          </p:nvSpPr>
          <p:spPr>
            <a:xfrm>
              <a:off x="3600825" y="2673950"/>
              <a:ext cx="93700" cy="33725"/>
            </a:xfrm>
            <a:custGeom>
              <a:avLst/>
              <a:gdLst/>
              <a:ahLst/>
              <a:cxnLst/>
              <a:rect l="l" t="t" r="r" b="b"/>
              <a:pathLst>
                <a:path w="3748" h="1349" extrusionOk="0">
                  <a:moveTo>
                    <a:pt x="3128" y="0"/>
                  </a:moveTo>
                  <a:cubicBezTo>
                    <a:pt x="3116" y="0"/>
                    <a:pt x="3105" y="1"/>
                    <a:pt x="3093" y="1"/>
                  </a:cubicBezTo>
                  <a:lnTo>
                    <a:pt x="497" y="478"/>
                  </a:lnTo>
                  <a:cubicBezTo>
                    <a:pt x="0" y="628"/>
                    <a:pt x="109" y="1349"/>
                    <a:pt x="604" y="1349"/>
                  </a:cubicBezTo>
                  <a:cubicBezTo>
                    <a:pt x="620" y="1349"/>
                    <a:pt x="636" y="1348"/>
                    <a:pt x="652" y="1347"/>
                  </a:cubicBezTo>
                  <a:lnTo>
                    <a:pt x="3247" y="882"/>
                  </a:lnTo>
                  <a:cubicBezTo>
                    <a:pt x="3748" y="731"/>
                    <a:pt x="3623" y="0"/>
                    <a:pt x="312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 name="Google Shape;257;p2"/>
            <p:cNvSpPr/>
            <p:nvPr/>
          </p:nvSpPr>
          <p:spPr>
            <a:xfrm>
              <a:off x="3557275" y="2743050"/>
              <a:ext cx="46550" cy="38625"/>
            </a:xfrm>
            <a:custGeom>
              <a:avLst/>
              <a:gdLst/>
              <a:ahLst/>
              <a:cxnLst/>
              <a:rect l="l" t="t" r="r" b="b"/>
              <a:pathLst>
                <a:path w="1862" h="1545" extrusionOk="0">
                  <a:moveTo>
                    <a:pt x="1002" y="0"/>
                  </a:moveTo>
                  <a:cubicBezTo>
                    <a:pt x="959" y="0"/>
                    <a:pt x="914" y="4"/>
                    <a:pt x="870" y="11"/>
                  </a:cubicBezTo>
                  <a:cubicBezTo>
                    <a:pt x="191" y="131"/>
                    <a:pt x="1" y="1012"/>
                    <a:pt x="560" y="1404"/>
                  </a:cubicBezTo>
                  <a:cubicBezTo>
                    <a:pt x="701" y="1501"/>
                    <a:pt x="854" y="1545"/>
                    <a:pt x="1002" y="1545"/>
                  </a:cubicBezTo>
                  <a:cubicBezTo>
                    <a:pt x="1453" y="1545"/>
                    <a:pt x="1861" y="1142"/>
                    <a:pt x="1763" y="631"/>
                  </a:cubicBezTo>
                  <a:cubicBezTo>
                    <a:pt x="1699" y="258"/>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 name="Google Shape;258;p2"/>
            <p:cNvSpPr/>
            <p:nvPr/>
          </p:nvSpPr>
          <p:spPr>
            <a:xfrm>
              <a:off x="3610750" y="2731600"/>
              <a:ext cx="94800" cy="33850"/>
            </a:xfrm>
            <a:custGeom>
              <a:avLst/>
              <a:gdLst/>
              <a:ahLst/>
              <a:cxnLst/>
              <a:rect l="l" t="t" r="r" b="b"/>
              <a:pathLst>
                <a:path w="3792" h="1354" extrusionOk="0">
                  <a:moveTo>
                    <a:pt x="3181" y="1"/>
                  </a:moveTo>
                  <a:cubicBezTo>
                    <a:pt x="3159" y="1"/>
                    <a:pt x="3136" y="2"/>
                    <a:pt x="3112" y="5"/>
                  </a:cubicBezTo>
                  <a:lnTo>
                    <a:pt x="517" y="469"/>
                  </a:lnTo>
                  <a:cubicBezTo>
                    <a:pt x="0" y="607"/>
                    <a:pt x="114" y="1354"/>
                    <a:pt x="625" y="1354"/>
                  </a:cubicBezTo>
                  <a:cubicBezTo>
                    <a:pt x="644" y="1354"/>
                    <a:pt x="663" y="1353"/>
                    <a:pt x="683" y="1351"/>
                  </a:cubicBezTo>
                  <a:lnTo>
                    <a:pt x="3267" y="874"/>
                  </a:lnTo>
                  <a:cubicBezTo>
                    <a:pt x="3792" y="749"/>
                    <a:pt x="3683" y="1"/>
                    <a:pt x="318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 name="Google Shape;259;p2"/>
            <p:cNvSpPr/>
            <p:nvPr/>
          </p:nvSpPr>
          <p:spPr>
            <a:xfrm>
              <a:off x="3512625" y="2982275"/>
              <a:ext cx="194100" cy="174225"/>
            </a:xfrm>
            <a:custGeom>
              <a:avLst/>
              <a:gdLst/>
              <a:ahLst/>
              <a:cxnLst/>
              <a:rect l="l" t="t" r="r" b="b"/>
              <a:pathLst>
                <a:path w="7764" h="6969" extrusionOk="0">
                  <a:moveTo>
                    <a:pt x="3932" y="0"/>
                  </a:moveTo>
                  <a:cubicBezTo>
                    <a:pt x="2901" y="0"/>
                    <a:pt x="1887" y="467"/>
                    <a:pt x="1227" y="1349"/>
                  </a:cubicBezTo>
                  <a:lnTo>
                    <a:pt x="6954" y="4968"/>
                  </a:lnTo>
                  <a:cubicBezTo>
                    <a:pt x="7764" y="3396"/>
                    <a:pt x="7240" y="1468"/>
                    <a:pt x="5751" y="527"/>
                  </a:cubicBezTo>
                  <a:cubicBezTo>
                    <a:pt x="5189" y="172"/>
                    <a:pt x="4558" y="0"/>
                    <a:pt x="3932" y="0"/>
                  </a:cubicBezTo>
                  <a:close/>
                  <a:moveTo>
                    <a:pt x="810" y="1992"/>
                  </a:moveTo>
                  <a:lnTo>
                    <a:pt x="810" y="1992"/>
                  </a:lnTo>
                  <a:cubicBezTo>
                    <a:pt x="1" y="3563"/>
                    <a:pt x="525" y="5492"/>
                    <a:pt x="2013" y="6444"/>
                  </a:cubicBezTo>
                  <a:cubicBezTo>
                    <a:pt x="2577" y="6798"/>
                    <a:pt x="3207" y="6968"/>
                    <a:pt x="3830" y="6968"/>
                  </a:cubicBezTo>
                  <a:cubicBezTo>
                    <a:pt x="4864" y="6968"/>
                    <a:pt x="5880" y="6500"/>
                    <a:pt x="6549" y="5623"/>
                  </a:cubicBezTo>
                  <a:lnTo>
                    <a:pt x="810" y="1992"/>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 name="Google Shape;260;p2"/>
            <p:cNvSpPr/>
            <p:nvPr/>
          </p:nvSpPr>
          <p:spPr>
            <a:xfrm>
              <a:off x="3876375" y="2609075"/>
              <a:ext cx="152125" cy="140725"/>
            </a:xfrm>
            <a:custGeom>
              <a:avLst/>
              <a:gdLst/>
              <a:ahLst/>
              <a:cxnLst/>
              <a:rect l="l" t="t" r="r" b="b"/>
              <a:pathLst>
                <a:path w="6085" h="5629" extrusionOk="0">
                  <a:moveTo>
                    <a:pt x="3596" y="1"/>
                  </a:moveTo>
                  <a:lnTo>
                    <a:pt x="1215" y="1620"/>
                  </a:lnTo>
                  <a:cubicBezTo>
                    <a:pt x="250" y="2275"/>
                    <a:pt x="0" y="3585"/>
                    <a:pt x="655" y="4549"/>
                  </a:cubicBezTo>
                  <a:lnTo>
                    <a:pt x="774" y="4716"/>
                  </a:lnTo>
                  <a:cubicBezTo>
                    <a:pt x="1174" y="5308"/>
                    <a:pt x="1832" y="5629"/>
                    <a:pt x="2505" y="5629"/>
                  </a:cubicBezTo>
                  <a:cubicBezTo>
                    <a:pt x="2913" y="5629"/>
                    <a:pt x="3327" y="5511"/>
                    <a:pt x="3691" y="5263"/>
                  </a:cubicBezTo>
                  <a:lnTo>
                    <a:pt x="6084"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 name="Google Shape;261;p2"/>
            <p:cNvSpPr/>
            <p:nvPr/>
          </p:nvSpPr>
          <p:spPr>
            <a:xfrm>
              <a:off x="3979050" y="2550550"/>
              <a:ext cx="152125" cy="141000"/>
            </a:xfrm>
            <a:custGeom>
              <a:avLst/>
              <a:gdLst/>
              <a:ahLst/>
              <a:cxnLst/>
              <a:rect l="l" t="t" r="r" b="b"/>
              <a:pathLst>
                <a:path w="6085" h="5640" extrusionOk="0">
                  <a:moveTo>
                    <a:pt x="3578" y="0"/>
                  </a:moveTo>
                  <a:cubicBezTo>
                    <a:pt x="3170" y="0"/>
                    <a:pt x="2757" y="119"/>
                    <a:pt x="2394" y="365"/>
                  </a:cubicBezTo>
                  <a:lnTo>
                    <a:pt x="1" y="1996"/>
                  </a:lnTo>
                  <a:lnTo>
                    <a:pt x="2477" y="5640"/>
                  </a:lnTo>
                  <a:lnTo>
                    <a:pt x="4870" y="4009"/>
                  </a:lnTo>
                  <a:cubicBezTo>
                    <a:pt x="5835" y="3354"/>
                    <a:pt x="6085" y="2044"/>
                    <a:pt x="5430" y="1080"/>
                  </a:cubicBezTo>
                  <a:lnTo>
                    <a:pt x="5323" y="925"/>
                  </a:lnTo>
                  <a:cubicBezTo>
                    <a:pt x="4915" y="324"/>
                    <a:pt x="4252" y="0"/>
                    <a:pt x="357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 name="Google Shape;262;p2"/>
            <p:cNvSpPr/>
            <p:nvPr/>
          </p:nvSpPr>
          <p:spPr>
            <a:xfrm>
              <a:off x="3831725" y="2900125"/>
              <a:ext cx="268200" cy="266625"/>
            </a:xfrm>
            <a:custGeom>
              <a:avLst/>
              <a:gdLst/>
              <a:ahLst/>
              <a:cxnLst/>
              <a:rect l="l" t="t" r="r" b="b"/>
              <a:pathLst>
                <a:path w="10728" h="10665" extrusionOk="0">
                  <a:moveTo>
                    <a:pt x="5026" y="0"/>
                  </a:moveTo>
                  <a:cubicBezTo>
                    <a:pt x="4833" y="0"/>
                    <a:pt x="4678" y="137"/>
                    <a:pt x="4656" y="325"/>
                  </a:cubicBezTo>
                  <a:lnTo>
                    <a:pt x="4191" y="3801"/>
                  </a:lnTo>
                  <a:lnTo>
                    <a:pt x="715" y="3337"/>
                  </a:lnTo>
                  <a:cubicBezTo>
                    <a:pt x="700" y="3335"/>
                    <a:pt x="685" y="3334"/>
                    <a:pt x="670" y="3334"/>
                  </a:cubicBezTo>
                  <a:cubicBezTo>
                    <a:pt x="485" y="3334"/>
                    <a:pt x="320" y="3471"/>
                    <a:pt x="298" y="3658"/>
                  </a:cubicBezTo>
                  <a:lnTo>
                    <a:pt x="24" y="5635"/>
                  </a:lnTo>
                  <a:cubicBezTo>
                    <a:pt x="0" y="5837"/>
                    <a:pt x="143" y="6016"/>
                    <a:pt x="345" y="6051"/>
                  </a:cubicBezTo>
                  <a:lnTo>
                    <a:pt x="3834" y="6504"/>
                  </a:lnTo>
                  <a:lnTo>
                    <a:pt x="3370" y="9992"/>
                  </a:lnTo>
                  <a:cubicBezTo>
                    <a:pt x="3346" y="10195"/>
                    <a:pt x="3489" y="10373"/>
                    <a:pt x="3691" y="10409"/>
                  </a:cubicBezTo>
                  <a:lnTo>
                    <a:pt x="5668" y="10659"/>
                  </a:lnTo>
                  <a:cubicBezTo>
                    <a:pt x="5689" y="10663"/>
                    <a:pt x="5709" y="10665"/>
                    <a:pt x="5730" y="10665"/>
                  </a:cubicBezTo>
                  <a:cubicBezTo>
                    <a:pt x="5908" y="10665"/>
                    <a:pt x="6063" y="10531"/>
                    <a:pt x="6084" y="10350"/>
                  </a:cubicBezTo>
                  <a:lnTo>
                    <a:pt x="6537" y="6861"/>
                  </a:lnTo>
                  <a:lnTo>
                    <a:pt x="10025" y="7325"/>
                  </a:lnTo>
                  <a:cubicBezTo>
                    <a:pt x="10040" y="7327"/>
                    <a:pt x="10055" y="7328"/>
                    <a:pt x="10069" y="7328"/>
                  </a:cubicBezTo>
                  <a:cubicBezTo>
                    <a:pt x="10253" y="7328"/>
                    <a:pt x="10409" y="7192"/>
                    <a:pt x="10442" y="7016"/>
                  </a:cubicBezTo>
                  <a:lnTo>
                    <a:pt x="10704" y="5039"/>
                  </a:lnTo>
                  <a:cubicBezTo>
                    <a:pt x="10728" y="4837"/>
                    <a:pt x="10585" y="4646"/>
                    <a:pt x="10382" y="4623"/>
                  </a:cubicBezTo>
                  <a:lnTo>
                    <a:pt x="6906" y="4158"/>
                  </a:lnTo>
                  <a:lnTo>
                    <a:pt x="7358" y="682"/>
                  </a:lnTo>
                  <a:cubicBezTo>
                    <a:pt x="7382" y="479"/>
                    <a:pt x="7239" y="289"/>
                    <a:pt x="7037" y="265"/>
                  </a:cubicBezTo>
                  <a:lnTo>
                    <a:pt x="5072" y="3"/>
                  </a:lnTo>
                  <a:cubicBezTo>
                    <a:pt x="5057" y="1"/>
                    <a:pt x="5041" y="0"/>
                    <a:pt x="5026"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 name="Google Shape;263;p2"/>
            <p:cNvSpPr/>
            <p:nvPr/>
          </p:nvSpPr>
          <p:spPr>
            <a:xfrm>
              <a:off x="3488825" y="3304550"/>
              <a:ext cx="270875" cy="337750"/>
            </a:xfrm>
            <a:custGeom>
              <a:avLst/>
              <a:gdLst/>
              <a:ahLst/>
              <a:cxnLst/>
              <a:rect l="l" t="t" r="r" b="b"/>
              <a:pathLst>
                <a:path w="10835" h="13510" extrusionOk="0">
                  <a:moveTo>
                    <a:pt x="4152" y="412"/>
                  </a:moveTo>
                  <a:cubicBezTo>
                    <a:pt x="4440" y="412"/>
                    <a:pt x="4723" y="585"/>
                    <a:pt x="4775" y="971"/>
                  </a:cubicBezTo>
                  <a:cubicBezTo>
                    <a:pt x="4810" y="1173"/>
                    <a:pt x="4751" y="1364"/>
                    <a:pt x="4632" y="1519"/>
                  </a:cubicBezTo>
                  <a:lnTo>
                    <a:pt x="3834" y="1662"/>
                  </a:lnTo>
                  <a:cubicBezTo>
                    <a:pt x="3655" y="1566"/>
                    <a:pt x="3536" y="1400"/>
                    <a:pt x="3501" y="1209"/>
                  </a:cubicBezTo>
                  <a:cubicBezTo>
                    <a:pt x="3386" y="709"/>
                    <a:pt x="3773" y="412"/>
                    <a:pt x="4152" y="412"/>
                  </a:cubicBezTo>
                  <a:close/>
                  <a:moveTo>
                    <a:pt x="7860" y="2722"/>
                  </a:moveTo>
                  <a:cubicBezTo>
                    <a:pt x="8116" y="2722"/>
                    <a:pt x="8342" y="2901"/>
                    <a:pt x="8394" y="3162"/>
                  </a:cubicBezTo>
                  <a:lnTo>
                    <a:pt x="9775" y="10746"/>
                  </a:lnTo>
                  <a:cubicBezTo>
                    <a:pt x="9835" y="11044"/>
                    <a:pt x="9632" y="11329"/>
                    <a:pt x="9335" y="11377"/>
                  </a:cubicBezTo>
                  <a:lnTo>
                    <a:pt x="3072" y="12520"/>
                  </a:lnTo>
                  <a:cubicBezTo>
                    <a:pt x="3041" y="12525"/>
                    <a:pt x="3011" y="12527"/>
                    <a:pt x="2981" y="12527"/>
                  </a:cubicBezTo>
                  <a:cubicBezTo>
                    <a:pt x="2718" y="12527"/>
                    <a:pt x="2482" y="12345"/>
                    <a:pt x="2429" y="12068"/>
                  </a:cubicBezTo>
                  <a:lnTo>
                    <a:pt x="1048" y="4507"/>
                  </a:lnTo>
                  <a:cubicBezTo>
                    <a:pt x="1000" y="4210"/>
                    <a:pt x="1191" y="3924"/>
                    <a:pt x="1500" y="3864"/>
                  </a:cubicBezTo>
                  <a:lnTo>
                    <a:pt x="2239" y="3733"/>
                  </a:lnTo>
                  <a:cubicBezTo>
                    <a:pt x="2280" y="3942"/>
                    <a:pt x="2460" y="4087"/>
                    <a:pt x="2664" y="4087"/>
                  </a:cubicBezTo>
                  <a:cubicBezTo>
                    <a:pt x="2693" y="4087"/>
                    <a:pt x="2721" y="4084"/>
                    <a:pt x="2751" y="4079"/>
                  </a:cubicBezTo>
                  <a:lnTo>
                    <a:pt x="6656" y="3376"/>
                  </a:lnTo>
                  <a:cubicBezTo>
                    <a:pt x="6894" y="3328"/>
                    <a:pt x="7049" y="3102"/>
                    <a:pt x="7013" y="2864"/>
                  </a:cubicBezTo>
                  <a:lnTo>
                    <a:pt x="7751" y="2733"/>
                  </a:lnTo>
                  <a:cubicBezTo>
                    <a:pt x="7788" y="2726"/>
                    <a:pt x="7824" y="2722"/>
                    <a:pt x="7860" y="2722"/>
                  </a:cubicBezTo>
                  <a:close/>
                  <a:moveTo>
                    <a:pt x="4137" y="1"/>
                  </a:moveTo>
                  <a:cubicBezTo>
                    <a:pt x="4073" y="1"/>
                    <a:pt x="4007" y="7"/>
                    <a:pt x="3941" y="19"/>
                  </a:cubicBezTo>
                  <a:cubicBezTo>
                    <a:pt x="3358" y="126"/>
                    <a:pt x="2965" y="697"/>
                    <a:pt x="3072" y="1281"/>
                  </a:cubicBezTo>
                  <a:cubicBezTo>
                    <a:pt x="3096" y="1459"/>
                    <a:pt x="3179" y="1626"/>
                    <a:pt x="3286" y="1757"/>
                  </a:cubicBezTo>
                  <a:lnTo>
                    <a:pt x="2512" y="1912"/>
                  </a:lnTo>
                  <a:cubicBezTo>
                    <a:pt x="2191" y="1971"/>
                    <a:pt x="1977" y="2281"/>
                    <a:pt x="2036" y="2590"/>
                  </a:cubicBezTo>
                  <a:lnTo>
                    <a:pt x="2084" y="2876"/>
                  </a:lnTo>
                  <a:lnTo>
                    <a:pt x="798" y="3102"/>
                  </a:lnTo>
                  <a:cubicBezTo>
                    <a:pt x="310" y="3197"/>
                    <a:pt x="0" y="3662"/>
                    <a:pt x="84" y="4150"/>
                  </a:cubicBezTo>
                  <a:lnTo>
                    <a:pt x="1655" y="12770"/>
                  </a:lnTo>
                  <a:cubicBezTo>
                    <a:pt x="1740" y="13206"/>
                    <a:pt x="2120" y="13510"/>
                    <a:pt x="2540" y="13510"/>
                  </a:cubicBezTo>
                  <a:cubicBezTo>
                    <a:pt x="2590" y="13510"/>
                    <a:pt x="2640" y="13505"/>
                    <a:pt x="2691" y="13496"/>
                  </a:cubicBezTo>
                  <a:lnTo>
                    <a:pt x="10037" y="12151"/>
                  </a:lnTo>
                  <a:cubicBezTo>
                    <a:pt x="10513" y="12068"/>
                    <a:pt x="10835" y="11591"/>
                    <a:pt x="10752" y="11115"/>
                  </a:cubicBezTo>
                  <a:lnTo>
                    <a:pt x="9180" y="2483"/>
                  </a:lnTo>
                  <a:cubicBezTo>
                    <a:pt x="9095" y="2047"/>
                    <a:pt x="8715" y="1744"/>
                    <a:pt x="8287" y="1744"/>
                  </a:cubicBezTo>
                  <a:cubicBezTo>
                    <a:pt x="8236" y="1744"/>
                    <a:pt x="8184" y="1748"/>
                    <a:pt x="8132" y="1757"/>
                  </a:cubicBezTo>
                  <a:lnTo>
                    <a:pt x="6858" y="1995"/>
                  </a:lnTo>
                  <a:lnTo>
                    <a:pt x="6811" y="1721"/>
                  </a:lnTo>
                  <a:cubicBezTo>
                    <a:pt x="6747" y="1436"/>
                    <a:pt x="6506" y="1235"/>
                    <a:pt x="6227" y="1235"/>
                  </a:cubicBezTo>
                  <a:cubicBezTo>
                    <a:pt x="6192" y="1235"/>
                    <a:pt x="6156" y="1238"/>
                    <a:pt x="6120" y="1245"/>
                  </a:cubicBezTo>
                  <a:lnTo>
                    <a:pt x="5179" y="1412"/>
                  </a:lnTo>
                  <a:cubicBezTo>
                    <a:pt x="5227" y="1245"/>
                    <a:pt x="5239" y="1066"/>
                    <a:pt x="5203" y="900"/>
                  </a:cubicBezTo>
                  <a:cubicBezTo>
                    <a:pt x="5108" y="370"/>
                    <a:pt x="4655" y="1"/>
                    <a:pt x="413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 name="Google Shape;264;p2"/>
            <p:cNvSpPr/>
            <p:nvPr/>
          </p:nvSpPr>
          <p:spPr>
            <a:xfrm>
              <a:off x="3536750" y="3425775"/>
              <a:ext cx="46600" cy="38725"/>
            </a:xfrm>
            <a:custGeom>
              <a:avLst/>
              <a:gdLst/>
              <a:ahLst/>
              <a:cxnLst/>
              <a:rect l="l" t="t" r="r" b="b"/>
              <a:pathLst>
                <a:path w="1864" h="1549" extrusionOk="0">
                  <a:moveTo>
                    <a:pt x="1026" y="1"/>
                  </a:moveTo>
                  <a:cubicBezTo>
                    <a:pt x="979" y="1"/>
                    <a:pt x="930" y="6"/>
                    <a:pt x="881" y="15"/>
                  </a:cubicBezTo>
                  <a:cubicBezTo>
                    <a:pt x="202" y="134"/>
                    <a:pt x="0" y="1015"/>
                    <a:pt x="572" y="1408"/>
                  </a:cubicBezTo>
                  <a:cubicBezTo>
                    <a:pt x="713" y="1505"/>
                    <a:pt x="865" y="1549"/>
                    <a:pt x="1012" y="1549"/>
                  </a:cubicBezTo>
                  <a:cubicBezTo>
                    <a:pt x="1460" y="1549"/>
                    <a:pt x="1864" y="1146"/>
                    <a:pt x="1774" y="634"/>
                  </a:cubicBezTo>
                  <a:cubicBezTo>
                    <a:pt x="1701" y="267"/>
                    <a:pt x="1386" y="1"/>
                    <a:pt x="102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 name="Google Shape;265;p2"/>
            <p:cNvSpPr/>
            <p:nvPr/>
          </p:nvSpPr>
          <p:spPr>
            <a:xfrm>
              <a:off x="3589550" y="3414500"/>
              <a:ext cx="96825" cy="33725"/>
            </a:xfrm>
            <a:custGeom>
              <a:avLst/>
              <a:gdLst/>
              <a:ahLst/>
              <a:cxnLst/>
              <a:rect l="l" t="t" r="r" b="b"/>
              <a:pathLst>
                <a:path w="3873" h="1349" extrusionOk="0">
                  <a:moveTo>
                    <a:pt x="3265" y="1"/>
                  </a:moveTo>
                  <a:cubicBezTo>
                    <a:pt x="3229" y="1"/>
                    <a:pt x="3191" y="5"/>
                    <a:pt x="3151" y="14"/>
                  </a:cubicBezTo>
                  <a:lnTo>
                    <a:pt x="3151" y="2"/>
                  </a:lnTo>
                  <a:lnTo>
                    <a:pt x="555" y="478"/>
                  </a:lnTo>
                  <a:cubicBezTo>
                    <a:pt x="0" y="567"/>
                    <a:pt x="107" y="1349"/>
                    <a:pt x="597" y="1349"/>
                  </a:cubicBezTo>
                  <a:cubicBezTo>
                    <a:pt x="632" y="1349"/>
                    <a:pt x="670" y="1344"/>
                    <a:pt x="710" y="1336"/>
                  </a:cubicBezTo>
                  <a:lnTo>
                    <a:pt x="3317" y="871"/>
                  </a:lnTo>
                  <a:cubicBezTo>
                    <a:pt x="3873" y="793"/>
                    <a:pt x="3765" y="1"/>
                    <a:pt x="326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 name="Google Shape;266;p2"/>
            <p:cNvSpPr/>
            <p:nvPr/>
          </p:nvSpPr>
          <p:spPr>
            <a:xfrm>
              <a:off x="3546550" y="3479650"/>
              <a:ext cx="46625" cy="38725"/>
            </a:xfrm>
            <a:custGeom>
              <a:avLst/>
              <a:gdLst/>
              <a:ahLst/>
              <a:cxnLst/>
              <a:rect l="l" t="t" r="r" b="b"/>
              <a:pathLst>
                <a:path w="1865" h="1549" extrusionOk="0">
                  <a:moveTo>
                    <a:pt x="1027" y="1"/>
                  </a:moveTo>
                  <a:cubicBezTo>
                    <a:pt x="980" y="1"/>
                    <a:pt x="931" y="6"/>
                    <a:pt x="882" y="15"/>
                  </a:cubicBezTo>
                  <a:cubicBezTo>
                    <a:pt x="203" y="134"/>
                    <a:pt x="1" y="1015"/>
                    <a:pt x="572" y="1408"/>
                  </a:cubicBezTo>
                  <a:cubicBezTo>
                    <a:pt x="711" y="1505"/>
                    <a:pt x="861" y="1549"/>
                    <a:pt x="1008" y="1549"/>
                  </a:cubicBezTo>
                  <a:cubicBezTo>
                    <a:pt x="1455" y="1549"/>
                    <a:pt x="1865" y="1146"/>
                    <a:pt x="1775" y="635"/>
                  </a:cubicBezTo>
                  <a:cubicBezTo>
                    <a:pt x="1701" y="267"/>
                    <a:pt x="1387" y="1"/>
                    <a:pt x="102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 name="Google Shape;267;p2"/>
            <p:cNvSpPr/>
            <p:nvPr/>
          </p:nvSpPr>
          <p:spPr>
            <a:xfrm>
              <a:off x="3600725" y="3468350"/>
              <a:ext cx="93700" cy="33750"/>
            </a:xfrm>
            <a:custGeom>
              <a:avLst/>
              <a:gdLst/>
              <a:ahLst/>
              <a:cxnLst/>
              <a:rect l="l" t="t" r="r" b="b"/>
              <a:pathLst>
                <a:path w="3748" h="1350" extrusionOk="0">
                  <a:moveTo>
                    <a:pt x="3143" y="1"/>
                  </a:moveTo>
                  <a:cubicBezTo>
                    <a:pt x="3128" y="1"/>
                    <a:pt x="3112" y="2"/>
                    <a:pt x="3097" y="3"/>
                  </a:cubicBezTo>
                  <a:lnTo>
                    <a:pt x="501" y="467"/>
                  </a:lnTo>
                  <a:cubicBezTo>
                    <a:pt x="1" y="619"/>
                    <a:pt x="114" y="1350"/>
                    <a:pt x="620" y="1350"/>
                  </a:cubicBezTo>
                  <a:cubicBezTo>
                    <a:pt x="631" y="1350"/>
                    <a:pt x="644" y="1349"/>
                    <a:pt x="656" y="1348"/>
                  </a:cubicBezTo>
                  <a:lnTo>
                    <a:pt x="3251" y="872"/>
                  </a:lnTo>
                  <a:cubicBezTo>
                    <a:pt x="3748" y="722"/>
                    <a:pt x="3628" y="1"/>
                    <a:pt x="314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 name="Google Shape;268;p2"/>
            <p:cNvSpPr/>
            <p:nvPr/>
          </p:nvSpPr>
          <p:spPr>
            <a:xfrm>
              <a:off x="3557275" y="3537175"/>
              <a:ext cx="46550" cy="38650"/>
            </a:xfrm>
            <a:custGeom>
              <a:avLst/>
              <a:gdLst/>
              <a:ahLst/>
              <a:cxnLst/>
              <a:rect l="l" t="t" r="r" b="b"/>
              <a:pathLst>
                <a:path w="1862" h="1546" extrusionOk="0">
                  <a:moveTo>
                    <a:pt x="1002" y="1"/>
                  </a:moveTo>
                  <a:cubicBezTo>
                    <a:pt x="958" y="1"/>
                    <a:pt x="914" y="5"/>
                    <a:pt x="870" y="12"/>
                  </a:cubicBezTo>
                  <a:cubicBezTo>
                    <a:pt x="191" y="131"/>
                    <a:pt x="1" y="1012"/>
                    <a:pt x="560" y="1405"/>
                  </a:cubicBezTo>
                  <a:cubicBezTo>
                    <a:pt x="702" y="1502"/>
                    <a:pt x="855" y="1546"/>
                    <a:pt x="1003" y="1546"/>
                  </a:cubicBezTo>
                  <a:cubicBezTo>
                    <a:pt x="1454" y="1546"/>
                    <a:pt x="1861" y="1145"/>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 name="Google Shape;269;p2"/>
            <p:cNvSpPr/>
            <p:nvPr/>
          </p:nvSpPr>
          <p:spPr>
            <a:xfrm>
              <a:off x="3610950" y="3525850"/>
              <a:ext cx="94400" cy="33725"/>
            </a:xfrm>
            <a:custGeom>
              <a:avLst/>
              <a:gdLst/>
              <a:ahLst/>
              <a:cxnLst/>
              <a:rect l="l" t="t" r="r" b="b"/>
              <a:pathLst>
                <a:path w="3776" h="1349" extrusionOk="0">
                  <a:moveTo>
                    <a:pt x="3104" y="1"/>
                  </a:moveTo>
                  <a:lnTo>
                    <a:pt x="509" y="477"/>
                  </a:lnTo>
                  <a:cubicBezTo>
                    <a:pt x="0" y="616"/>
                    <a:pt x="120" y="1348"/>
                    <a:pt x="628" y="1348"/>
                  </a:cubicBezTo>
                  <a:cubicBezTo>
                    <a:pt x="643" y="1348"/>
                    <a:pt x="659" y="1348"/>
                    <a:pt x="675" y="1346"/>
                  </a:cubicBezTo>
                  <a:lnTo>
                    <a:pt x="3259" y="882"/>
                  </a:lnTo>
                  <a:cubicBezTo>
                    <a:pt x="3775" y="744"/>
                    <a:pt x="3661" y="10"/>
                    <a:pt x="3162" y="10"/>
                  </a:cubicBezTo>
                  <a:cubicBezTo>
                    <a:pt x="3144" y="10"/>
                    <a:pt x="3124" y="11"/>
                    <a:pt x="3104" y="13"/>
                  </a:cubicBezTo>
                  <a:lnTo>
                    <a:pt x="3104"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 name="Google Shape;270;p2"/>
            <p:cNvSpPr/>
            <p:nvPr/>
          </p:nvSpPr>
          <p:spPr>
            <a:xfrm>
              <a:off x="3513825" y="3776475"/>
              <a:ext cx="192900" cy="173675"/>
            </a:xfrm>
            <a:custGeom>
              <a:avLst/>
              <a:gdLst/>
              <a:ahLst/>
              <a:cxnLst/>
              <a:rect l="l" t="t" r="r" b="b"/>
              <a:pathLst>
                <a:path w="7716" h="6947" extrusionOk="0">
                  <a:moveTo>
                    <a:pt x="3892" y="1"/>
                  </a:moveTo>
                  <a:cubicBezTo>
                    <a:pt x="2858" y="1"/>
                    <a:pt x="1840" y="470"/>
                    <a:pt x="1179" y="1346"/>
                  </a:cubicBezTo>
                  <a:lnTo>
                    <a:pt x="6906" y="4978"/>
                  </a:lnTo>
                  <a:cubicBezTo>
                    <a:pt x="7716" y="3406"/>
                    <a:pt x="7192" y="1477"/>
                    <a:pt x="5703" y="525"/>
                  </a:cubicBezTo>
                  <a:cubicBezTo>
                    <a:pt x="5144" y="171"/>
                    <a:pt x="4515" y="1"/>
                    <a:pt x="3892" y="1"/>
                  </a:cubicBezTo>
                  <a:close/>
                  <a:moveTo>
                    <a:pt x="762" y="1989"/>
                  </a:moveTo>
                  <a:lnTo>
                    <a:pt x="762" y="1989"/>
                  </a:lnTo>
                  <a:cubicBezTo>
                    <a:pt x="0" y="3561"/>
                    <a:pt x="477" y="5478"/>
                    <a:pt x="1953" y="6418"/>
                  </a:cubicBezTo>
                  <a:cubicBezTo>
                    <a:pt x="2522" y="6775"/>
                    <a:pt x="3157" y="6947"/>
                    <a:pt x="3786" y="6947"/>
                  </a:cubicBezTo>
                  <a:cubicBezTo>
                    <a:pt x="4816" y="6947"/>
                    <a:pt x="5828" y="6486"/>
                    <a:pt x="6501" y="5621"/>
                  </a:cubicBezTo>
                  <a:lnTo>
                    <a:pt x="762"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 name="Google Shape;271;p2"/>
            <p:cNvSpPr/>
            <p:nvPr/>
          </p:nvSpPr>
          <p:spPr>
            <a:xfrm>
              <a:off x="3876375" y="3403225"/>
              <a:ext cx="152125" cy="140800"/>
            </a:xfrm>
            <a:custGeom>
              <a:avLst/>
              <a:gdLst/>
              <a:ahLst/>
              <a:cxnLst/>
              <a:rect l="l" t="t" r="r" b="b"/>
              <a:pathLst>
                <a:path w="6085" h="5632" extrusionOk="0">
                  <a:moveTo>
                    <a:pt x="3596" y="1"/>
                  </a:moveTo>
                  <a:lnTo>
                    <a:pt x="1215" y="1620"/>
                  </a:lnTo>
                  <a:cubicBezTo>
                    <a:pt x="250" y="2275"/>
                    <a:pt x="0" y="3584"/>
                    <a:pt x="655" y="4549"/>
                  </a:cubicBezTo>
                  <a:lnTo>
                    <a:pt x="774" y="4715"/>
                  </a:lnTo>
                  <a:cubicBezTo>
                    <a:pt x="1176" y="5311"/>
                    <a:pt x="1838" y="5632"/>
                    <a:pt x="2514" y="5632"/>
                  </a:cubicBezTo>
                  <a:cubicBezTo>
                    <a:pt x="2919" y="5632"/>
                    <a:pt x="3329" y="5516"/>
                    <a:pt x="3691" y="5275"/>
                  </a:cubicBezTo>
                  <a:lnTo>
                    <a:pt x="6084"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 name="Google Shape;272;p2"/>
            <p:cNvSpPr/>
            <p:nvPr/>
          </p:nvSpPr>
          <p:spPr>
            <a:xfrm>
              <a:off x="3979050" y="3344700"/>
              <a:ext cx="152125" cy="141000"/>
            </a:xfrm>
            <a:custGeom>
              <a:avLst/>
              <a:gdLst/>
              <a:ahLst/>
              <a:cxnLst/>
              <a:rect l="l" t="t" r="r" b="b"/>
              <a:pathLst>
                <a:path w="6085" h="5640" extrusionOk="0">
                  <a:moveTo>
                    <a:pt x="3578" y="0"/>
                  </a:moveTo>
                  <a:cubicBezTo>
                    <a:pt x="3170" y="0"/>
                    <a:pt x="2757" y="118"/>
                    <a:pt x="2394" y="365"/>
                  </a:cubicBezTo>
                  <a:lnTo>
                    <a:pt x="1" y="1996"/>
                  </a:lnTo>
                  <a:lnTo>
                    <a:pt x="2477" y="5640"/>
                  </a:lnTo>
                  <a:lnTo>
                    <a:pt x="4870" y="4008"/>
                  </a:lnTo>
                  <a:cubicBezTo>
                    <a:pt x="5835" y="3354"/>
                    <a:pt x="6085" y="2044"/>
                    <a:pt x="5430" y="1091"/>
                  </a:cubicBezTo>
                  <a:lnTo>
                    <a:pt x="5323" y="925"/>
                  </a:lnTo>
                  <a:cubicBezTo>
                    <a:pt x="4915" y="324"/>
                    <a:pt x="4252" y="0"/>
                    <a:pt x="357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 name="Google Shape;273;p2"/>
            <p:cNvSpPr/>
            <p:nvPr/>
          </p:nvSpPr>
          <p:spPr>
            <a:xfrm>
              <a:off x="3831725" y="3694200"/>
              <a:ext cx="268200" cy="266925"/>
            </a:xfrm>
            <a:custGeom>
              <a:avLst/>
              <a:gdLst/>
              <a:ahLst/>
              <a:cxnLst/>
              <a:rect l="l" t="t" r="r" b="b"/>
              <a:pathLst>
                <a:path w="10728" h="10677" extrusionOk="0">
                  <a:moveTo>
                    <a:pt x="5007" y="0"/>
                  </a:moveTo>
                  <a:cubicBezTo>
                    <a:pt x="4823" y="0"/>
                    <a:pt x="4676" y="135"/>
                    <a:pt x="4644" y="327"/>
                  </a:cubicBezTo>
                  <a:lnTo>
                    <a:pt x="4191" y="3804"/>
                  </a:lnTo>
                  <a:lnTo>
                    <a:pt x="715" y="3340"/>
                  </a:lnTo>
                  <a:cubicBezTo>
                    <a:pt x="700" y="3338"/>
                    <a:pt x="685" y="3337"/>
                    <a:pt x="670" y="3337"/>
                  </a:cubicBezTo>
                  <a:cubicBezTo>
                    <a:pt x="485" y="3337"/>
                    <a:pt x="320" y="3473"/>
                    <a:pt x="298" y="3661"/>
                  </a:cubicBezTo>
                  <a:lnTo>
                    <a:pt x="24" y="5638"/>
                  </a:lnTo>
                  <a:cubicBezTo>
                    <a:pt x="0" y="5840"/>
                    <a:pt x="143" y="6019"/>
                    <a:pt x="345" y="6054"/>
                  </a:cubicBezTo>
                  <a:lnTo>
                    <a:pt x="3834" y="6519"/>
                  </a:lnTo>
                  <a:lnTo>
                    <a:pt x="3370" y="9995"/>
                  </a:lnTo>
                  <a:cubicBezTo>
                    <a:pt x="3346" y="10198"/>
                    <a:pt x="3489" y="10388"/>
                    <a:pt x="3691" y="10412"/>
                  </a:cubicBezTo>
                  <a:lnTo>
                    <a:pt x="5668" y="10674"/>
                  </a:lnTo>
                  <a:cubicBezTo>
                    <a:pt x="5682" y="10676"/>
                    <a:pt x="5697" y="10676"/>
                    <a:pt x="5712" y="10676"/>
                  </a:cubicBezTo>
                  <a:cubicBezTo>
                    <a:pt x="5895" y="10676"/>
                    <a:pt x="6051" y="10540"/>
                    <a:pt x="6084" y="10352"/>
                  </a:cubicBezTo>
                  <a:lnTo>
                    <a:pt x="6537" y="6876"/>
                  </a:lnTo>
                  <a:lnTo>
                    <a:pt x="10025" y="7328"/>
                  </a:lnTo>
                  <a:cubicBezTo>
                    <a:pt x="10046" y="7332"/>
                    <a:pt x="10067" y="7334"/>
                    <a:pt x="10087" y="7334"/>
                  </a:cubicBezTo>
                  <a:cubicBezTo>
                    <a:pt x="10265" y="7334"/>
                    <a:pt x="10421" y="7199"/>
                    <a:pt x="10442" y="7007"/>
                  </a:cubicBezTo>
                  <a:lnTo>
                    <a:pt x="10704" y="5042"/>
                  </a:lnTo>
                  <a:cubicBezTo>
                    <a:pt x="10728" y="4840"/>
                    <a:pt x="10585" y="4649"/>
                    <a:pt x="10382" y="4625"/>
                  </a:cubicBezTo>
                  <a:lnTo>
                    <a:pt x="6906" y="4161"/>
                  </a:lnTo>
                  <a:lnTo>
                    <a:pt x="7358" y="685"/>
                  </a:lnTo>
                  <a:cubicBezTo>
                    <a:pt x="7382" y="482"/>
                    <a:pt x="7239" y="292"/>
                    <a:pt x="7037" y="268"/>
                  </a:cubicBezTo>
                  <a:lnTo>
                    <a:pt x="5072" y="6"/>
                  </a:lnTo>
                  <a:cubicBezTo>
                    <a:pt x="5050" y="2"/>
                    <a:pt x="5028" y="0"/>
                    <a:pt x="500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 name="Google Shape;274;p2"/>
            <p:cNvSpPr/>
            <p:nvPr/>
          </p:nvSpPr>
          <p:spPr>
            <a:xfrm>
              <a:off x="3488825" y="4098700"/>
              <a:ext cx="270875" cy="337450"/>
            </a:xfrm>
            <a:custGeom>
              <a:avLst/>
              <a:gdLst/>
              <a:ahLst/>
              <a:cxnLst/>
              <a:rect l="l" t="t" r="r" b="b"/>
              <a:pathLst>
                <a:path w="10835" h="13498" extrusionOk="0">
                  <a:moveTo>
                    <a:pt x="4152" y="412"/>
                  </a:moveTo>
                  <a:cubicBezTo>
                    <a:pt x="4440" y="412"/>
                    <a:pt x="4723" y="585"/>
                    <a:pt x="4775" y="971"/>
                  </a:cubicBezTo>
                  <a:cubicBezTo>
                    <a:pt x="4810" y="1161"/>
                    <a:pt x="4751" y="1364"/>
                    <a:pt x="4632" y="1519"/>
                  </a:cubicBezTo>
                  <a:lnTo>
                    <a:pt x="3834" y="1661"/>
                  </a:lnTo>
                  <a:cubicBezTo>
                    <a:pt x="3667" y="1566"/>
                    <a:pt x="3536" y="1411"/>
                    <a:pt x="3501" y="1221"/>
                  </a:cubicBezTo>
                  <a:lnTo>
                    <a:pt x="3501" y="1209"/>
                  </a:lnTo>
                  <a:cubicBezTo>
                    <a:pt x="3386" y="709"/>
                    <a:pt x="3773" y="412"/>
                    <a:pt x="4152" y="412"/>
                  </a:cubicBezTo>
                  <a:close/>
                  <a:moveTo>
                    <a:pt x="7856" y="2723"/>
                  </a:moveTo>
                  <a:cubicBezTo>
                    <a:pt x="8113" y="2723"/>
                    <a:pt x="8342" y="2911"/>
                    <a:pt x="8394" y="3173"/>
                  </a:cubicBezTo>
                  <a:lnTo>
                    <a:pt x="9775" y="10734"/>
                  </a:lnTo>
                  <a:cubicBezTo>
                    <a:pt x="9835" y="11043"/>
                    <a:pt x="9632" y="11329"/>
                    <a:pt x="9335" y="11377"/>
                  </a:cubicBezTo>
                  <a:lnTo>
                    <a:pt x="3072" y="12520"/>
                  </a:lnTo>
                  <a:cubicBezTo>
                    <a:pt x="3041" y="12525"/>
                    <a:pt x="3011" y="12527"/>
                    <a:pt x="2981" y="12527"/>
                  </a:cubicBezTo>
                  <a:cubicBezTo>
                    <a:pt x="2718" y="12527"/>
                    <a:pt x="2482" y="12346"/>
                    <a:pt x="2429" y="12079"/>
                  </a:cubicBezTo>
                  <a:lnTo>
                    <a:pt x="1048" y="4507"/>
                  </a:lnTo>
                  <a:cubicBezTo>
                    <a:pt x="1000" y="4209"/>
                    <a:pt x="1203" y="3924"/>
                    <a:pt x="1500" y="3876"/>
                  </a:cubicBezTo>
                  <a:lnTo>
                    <a:pt x="2239" y="3745"/>
                  </a:lnTo>
                  <a:cubicBezTo>
                    <a:pt x="2281" y="3945"/>
                    <a:pt x="2462" y="4098"/>
                    <a:pt x="2668" y="4098"/>
                  </a:cubicBezTo>
                  <a:cubicBezTo>
                    <a:pt x="2695" y="4098"/>
                    <a:pt x="2723" y="4096"/>
                    <a:pt x="2751" y="4090"/>
                  </a:cubicBezTo>
                  <a:lnTo>
                    <a:pt x="6656" y="3376"/>
                  </a:lnTo>
                  <a:cubicBezTo>
                    <a:pt x="6894" y="3328"/>
                    <a:pt x="7049" y="3102"/>
                    <a:pt x="7013" y="2864"/>
                  </a:cubicBezTo>
                  <a:lnTo>
                    <a:pt x="7751" y="2733"/>
                  </a:lnTo>
                  <a:cubicBezTo>
                    <a:pt x="7786" y="2726"/>
                    <a:pt x="7821" y="2723"/>
                    <a:pt x="7856" y="2723"/>
                  </a:cubicBezTo>
                  <a:close/>
                  <a:moveTo>
                    <a:pt x="4137" y="1"/>
                  </a:moveTo>
                  <a:cubicBezTo>
                    <a:pt x="4073" y="1"/>
                    <a:pt x="4007" y="6"/>
                    <a:pt x="3941" y="18"/>
                  </a:cubicBezTo>
                  <a:cubicBezTo>
                    <a:pt x="3358" y="125"/>
                    <a:pt x="2965" y="697"/>
                    <a:pt x="3072" y="1280"/>
                  </a:cubicBezTo>
                  <a:cubicBezTo>
                    <a:pt x="3096" y="1459"/>
                    <a:pt x="3179" y="1614"/>
                    <a:pt x="3286" y="1757"/>
                  </a:cubicBezTo>
                  <a:lnTo>
                    <a:pt x="2512" y="1900"/>
                  </a:lnTo>
                  <a:cubicBezTo>
                    <a:pt x="2191" y="1959"/>
                    <a:pt x="1977" y="2269"/>
                    <a:pt x="2036" y="2578"/>
                  </a:cubicBezTo>
                  <a:lnTo>
                    <a:pt x="2084" y="2864"/>
                  </a:lnTo>
                  <a:lnTo>
                    <a:pt x="798" y="3102"/>
                  </a:lnTo>
                  <a:cubicBezTo>
                    <a:pt x="322" y="3185"/>
                    <a:pt x="0" y="3650"/>
                    <a:pt x="84" y="4138"/>
                  </a:cubicBezTo>
                  <a:lnTo>
                    <a:pt x="1655" y="12770"/>
                  </a:lnTo>
                  <a:cubicBezTo>
                    <a:pt x="1740" y="13195"/>
                    <a:pt x="2120" y="13497"/>
                    <a:pt x="2540" y="13497"/>
                  </a:cubicBezTo>
                  <a:cubicBezTo>
                    <a:pt x="2590" y="13497"/>
                    <a:pt x="2640" y="13493"/>
                    <a:pt x="2691" y="13484"/>
                  </a:cubicBezTo>
                  <a:lnTo>
                    <a:pt x="10037" y="12139"/>
                  </a:lnTo>
                  <a:cubicBezTo>
                    <a:pt x="10513" y="12056"/>
                    <a:pt x="10835" y="11579"/>
                    <a:pt x="10752" y="11103"/>
                  </a:cubicBezTo>
                  <a:lnTo>
                    <a:pt x="9180" y="2471"/>
                  </a:lnTo>
                  <a:cubicBezTo>
                    <a:pt x="9096" y="2041"/>
                    <a:pt x="8725" y="1740"/>
                    <a:pt x="8304" y="1740"/>
                  </a:cubicBezTo>
                  <a:cubicBezTo>
                    <a:pt x="8247" y="1740"/>
                    <a:pt x="8190" y="1745"/>
                    <a:pt x="8132" y="1757"/>
                  </a:cubicBezTo>
                  <a:lnTo>
                    <a:pt x="6858" y="1995"/>
                  </a:lnTo>
                  <a:lnTo>
                    <a:pt x="6811" y="1709"/>
                  </a:lnTo>
                  <a:cubicBezTo>
                    <a:pt x="6746" y="1428"/>
                    <a:pt x="6495" y="1226"/>
                    <a:pt x="6210" y="1226"/>
                  </a:cubicBezTo>
                  <a:cubicBezTo>
                    <a:pt x="6180" y="1226"/>
                    <a:pt x="6150" y="1228"/>
                    <a:pt x="6120" y="1233"/>
                  </a:cubicBezTo>
                  <a:lnTo>
                    <a:pt x="5179" y="1411"/>
                  </a:lnTo>
                  <a:cubicBezTo>
                    <a:pt x="5227" y="1245"/>
                    <a:pt x="5239" y="1066"/>
                    <a:pt x="5203" y="887"/>
                  </a:cubicBezTo>
                  <a:cubicBezTo>
                    <a:pt x="5108" y="369"/>
                    <a:pt x="4655" y="1"/>
                    <a:pt x="413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 name="Google Shape;275;p2"/>
            <p:cNvSpPr/>
            <p:nvPr/>
          </p:nvSpPr>
          <p:spPr>
            <a:xfrm>
              <a:off x="3536750" y="4220000"/>
              <a:ext cx="46600" cy="38650"/>
            </a:xfrm>
            <a:custGeom>
              <a:avLst/>
              <a:gdLst/>
              <a:ahLst/>
              <a:cxnLst/>
              <a:rect l="l" t="t" r="r" b="b"/>
              <a:pathLst>
                <a:path w="1864" h="1546" extrusionOk="0">
                  <a:moveTo>
                    <a:pt x="1013" y="1"/>
                  </a:moveTo>
                  <a:cubicBezTo>
                    <a:pt x="970" y="1"/>
                    <a:pt x="926" y="5"/>
                    <a:pt x="881" y="12"/>
                  </a:cubicBezTo>
                  <a:cubicBezTo>
                    <a:pt x="202" y="131"/>
                    <a:pt x="0" y="1012"/>
                    <a:pt x="572" y="1405"/>
                  </a:cubicBezTo>
                  <a:cubicBezTo>
                    <a:pt x="713" y="1502"/>
                    <a:pt x="865" y="1545"/>
                    <a:pt x="1012" y="1545"/>
                  </a:cubicBezTo>
                  <a:cubicBezTo>
                    <a:pt x="1460" y="1545"/>
                    <a:pt x="1864" y="1142"/>
                    <a:pt x="1774" y="631"/>
                  </a:cubicBezTo>
                  <a:cubicBezTo>
                    <a:pt x="1700" y="259"/>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 name="Google Shape;276;p2"/>
            <p:cNvSpPr/>
            <p:nvPr/>
          </p:nvSpPr>
          <p:spPr>
            <a:xfrm>
              <a:off x="3589975" y="4208750"/>
              <a:ext cx="95975" cy="33525"/>
            </a:xfrm>
            <a:custGeom>
              <a:avLst/>
              <a:gdLst/>
              <a:ahLst/>
              <a:cxnLst/>
              <a:rect l="l" t="t" r="r" b="b"/>
              <a:pathLst>
                <a:path w="3839" h="1341" extrusionOk="0">
                  <a:moveTo>
                    <a:pt x="3230" y="0"/>
                  </a:moveTo>
                  <a:cubicBezTo>
                    <a:pt x="3199" y="0"/>
                    <a:pt x="3167" y="3"/>
                    <a:pt x="3134" y="10"/>
                  </a:cubicBezTo>
                  <a:lnTo>
                    <a:pt x="538" y="474"/>
                  </a:lnTo>
                  <a:cubicBezTo>
                    <a:pt x="0" y="575"/>
                    <a:pt x="106" y="1341"/>
                    <a:pt x="597" y="1341"/>
                  </a:cubicBezTo>
                  <a:cubicBezTo>
                    <a:pt x="627" y="1341"/>
                    <a:pt x="659" y="1338"/>
                    <a:pt x="693" y="1331"/>
                  </a:cubicBezTo>
                  <a:lnTo>
                    <a:pt x="3300" y="867"/>
                  </a:lnTo>
                  <a:cubicBezTo>
                    <a:pt x="3838" y="766"/>
                    <a:pt x="3722" y="0"/>
                    <a:pt x="323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 name="Google Shape;277;p2"/>
            <p:cNvSpPr/>
            <p:nvPr/>
          </p:nvSpPr>
          <p:spPr>
            <a:xfrm>
              <a:off x="3546550" y="4273875"/>
              <a:ext cx="46625" cy="38650"/>
            </a:xfrm>
            <a:custGeom>
              <a:avLst/>
              <a:gdLst/>
              <a:ahLst/>
              <a:cxnLst/>
              <a:rect l="l" t="t" r="r" b="b"/>
              <a:pathLst>
                <a:path w="1865" h="1546" extrusionOk="0">
                  <a:moveTo>
                    <a:pt x="1014" y="1"/>
                  </a:moveTo>
                  <a:cubicBezTo>
                    <a:pt x="971" y="1"/>
                    <a:pt x="927" y="5"/>
                    <a:pt x="882" y="12"/>
                  </a:cubicBezTo>
                  <a:cubicBezTo>
                    <a:pt x="203" y="131"/>
                    <a:pt x="1" y="1012"/>
                    <a:pt x="572" y="1405"/>
                  </a:cubicBezTo>
                  <a:cubicBezTo>
                    <a:pt x="711" y="1502"/>
                    <a:pt x="861" y="1546"/>
                    <a:pt x="1008" y="1546"/>
                  </a:cubicBezTo>
                  <a:cubicBezTo>
                    <a:pt x="1455" y="1546"/>
                    <a:pt x="1865" y="1142"/>
                    <a:pt x="1775" y="631"/>
                  </a:cubicBezTo>
                  <a:cubicBezTo>
                    <a:pt x="1701"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 name="Google Shape;278;p2"/>
            <p:cNvSpPr/>
            <p:nvPr/>
          </p:nvSpPr>
          <p:spPr>
            <a:xfrm>
              <a:off x="3600725" y="4262500"/>
              <a:ext cx="93700" cy="33750"/>
            </a:xfrm>
            <a:custGeom>
              <a:avLst/>
              <a:gdLst/>
              <a:ahLst/>
              <a:cxnLst/>
              <a:rect l="l" t="t" r="r" b="b"/>
              <a:pathLst>
                <a:path w="3748" h="1350" extrusionOk="0">
                  <a:moveTo>
                    <a:pt x="3143" y="1"/>
                  </a:moveTo>
                  <a:cubicBezTo>
                    <a:pt x="3128" y="1"/>
                    <a:pt x="3112" y="1"/>
                    <a:pt x="3097" y="3"/>
                  </a:cubicBezTo>
                  <a:lnTo>
                    <a:pt x="501" y="467"/>
                  </a:lnTo>
                  <a:cubicBezTo>
                    <a:pt x="1" y="618"/>
                    <a:pt x="114" y="1349"/>
                    <a:pt x="620" y="1349"/>
                  </a:cubicBezTo>
                  <a:cubicBezTo>
                    <a:pt x="631" y="1349"/>
                    <a:pt x="644" y="1349"/>
                    <a:pt x="656" y="1348"/>
                  </a:cubicBezTo>
                  <a:lnTo>
                    <a:pt x="3251" y="872"/>
                  </a:lnTo>
                  <a:cubicBezTo>
                    <a:pt x="3748" y="722"/>
                    <a:pt x="3628" y="1"/>
                    <a:pt x="314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 name="Google Shape;279;p2"/>
            <p:cNvSpPr/>
            <p:nvPr/>
          </p:nvSpPr>
          <p:spPr>
            <a:xfrm>
              <a:off x="3557275" y="4331350"/>
              <a:ext cx="46550" cy="38925"/>
            </a:xfrm>
            <a:custGeom>
              <a:avLst/>
              <a:gdLst/>
              <a:ahLst/>
              <a:cxnLst/>
              <a:rect l="l" t="t" r="r" b="b"/>
              <a:pathLst>
                <a:path w="1862" h="1557" extrusionOk="0">
                  <a:moveTo>
                    <a:pt x="998" y="0"/>
                  </a:moveTo>
                  <a:cubicBezTo>
                    <a:pt x="956" y="0"/>
                    <a:pt x="913" y="4"/>
                    <a:pt x="870" y="11"/>
                  </a:cubicBezTo>
                  <a:cubicBezTo>
                    <a:pt x="191" y="130"/>
                    <a:pt x="1" y="1011"/>
                    <a:pt x="560" y="1416"/>
                  </a:cubicBezTo>
                  <a:cubicBezTo>
                    <a:pt x="701" y="1513"/>
                    <a:pt x="854" y="1556"/>
                    <a:pt x="1002" y="1556"/>
                  </a:cubicBezTo>
                  <a:cubicBezTo>
                    <a:pt x="1453" y="1556"/>
                    <a:pt x="1861" y="1153"/>
                    <a:pt x="1763" y="642"/>
                  </a:cubicBezTo>
                  <a:cubicBezTo>
                    <a:pt x="1699" y="268"/>
                    <a:pt x="1367" y="0"/>
                    <a:pt x="99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 name="Google Shape;280;p2"/>
            <p:cNvSpPr/>
            <p:nvPr/>
          </p:nvSpPr>
          <p:spPr>
            <a:xfrm>
              <a:off x="3610825" y="4319900"/>
              <a:ext cx="94725" cy="33875"/>
            </a:xfrm>
            <a:custGeom>
              <a:avLst/>
              <a:gdLst/>
              <a:ahLst/>
              <a:cxnLst/>
              <a:rect l="l" t="t" r="r" b="b"/>
              <a:pathLst>
                <a:path w="3789" h="1355" extrusionOk="0">
                  <a:moveTo>
                    <a:pt x="3178" y="0"/>
                  </a:moveTo>
                  <a:cubicBezTo>
                    <a:pt x="3156" y="0"/>
                    <a:pt x="3133" y="2"/>
                    <a:pt x="3109" y="5"/>
                  </a:cubicBezTo>
                  <a:lnTo>
                    <a:pt x="514" y="481"/>
                  </a:lnTo>
                  <a:cubicBezTo>
                    <a:pt x="0" y="606"/>
                    <a:pt x="110" y="1355"/>
                    <a:pt x="612" y="1355"/>
                  </a:cubicBezTo>
                  <a:cubicBezTo>
                    <a:pt x="634" y="1355"/>
                    <a:pt x="657" y="1353"/>
                    <a:pt x="680" y="1350"/>
                  </a:cubicBezTo>
                  <a:lnTo>
                    <a:pt x="3264" y="886"/>
                  </a:lnTo>
                  <a:cubicBezTo>
                    <a:pt x="3789" y="749"/>
                    <a:pt x="3680" y="0"/>
                    <a:pt x="317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 name="Google Shape;281;p2"/>
            <p:cNvSpPr/>
            <p:nvPr/>
          </p:nvSpPr>
          <p:spPr>
            <a:xfrm>
              <a:off x="3512625" y="4570700"/>
              <a:ext cx="194100" cy="174075"/>
            </a:xfrm>
            <a:custGeom>
              <a:avLst/>
              <a:gdLst/>
              <a:ahLst/>
              <a:cxnLst/>
              <a:rect l="l" t="t" r="r" b="b"/>
              <a:pathLst>
                <a:path w="7764" h="6963" extrusionOk="0">
                  <a:moveTo>
                    <a:pt x="3931" y="1"/>
                  </a:moveTo>
                  <a:cubicBezTo>
                    <a:pt x="2900" y="1"/>
                    <a:pt x="1886" y="469"/>
                    <a:pt x="1227" y="1343"/>
                  </a:cubicBezTo>
                  <a:lnTo>
                    <a:pt x="6954" y="4975"/>
                  </a:lnTo>
                  <a:cubicBezTo>
                    <a:pt x="7764" y="3403"/>
                    <a:pt x="7240" y="1474"/>
                    <a:pt x="5751" y="534"/>
                  </a:cubicBezTo>
                  <a:cubicBezTo>
                    <a:pt x="5189" y="174"/>
                    <a:pt x="4557" y="1"/>
                    <a:pt x="3931" y="1"/>
                  </a:cubicBezTo>
                  <a:close/>
                  <a:moveTo>
                    <a:pt x="810" y="1986"/>
                  </a:moveTo>
                  <a:lnTo>
                    <a:pt x="810" y="1986"/>
                  </a:lnTo>
                  <a:cubicBezTo>
                    <a:pt x="1" y="3558"/>
                    <a:pt x="525" y="5498"/>
                    <a:pt x="2013" y="6439"/>
                  </a:cubicBezTo>
                  <a:cubicBezTo>
                    <a:pt x="2577" y="6793"/>
                    <a:pt x="3207" y="6963"/>
                    <a:pt x="3830" y="6963"/>
                  </a:cubicBezTo>
                  <a:cubicBezTo>
                    <a:pt x="4864" y="6963"/>
                    <a:pt x="5880" y="6494"/>
                    <a:pt x="6549" y="5618"/>
                  </a:cubicBezTo>
                  <a:lnTo>
                    <a:pt x="810" y="1986"/>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 name="Google Shape;282;p2"/>
            <p:cNvSpPr/>
            <p:nvPr/>
          </p:nvSpPr>
          <p:spPr>
            <a:xfrm>
              <a:off x="3876375" y="4197375"/>
              <a:ext cx="152125" cy="141000"/>
            </a:xfrm>
            <a:custGeom>
              <a:avLst/>
              <a:gdLst/>
              <a:ahLst/>
              <a:cxnLst/>
              <a:rect l="l" t="t" r="r" b="b"/>
              <a:pathLst>
                <a:path w="6085" h="5640" extrusionOk="0">
                  <a:moveTo>
                    <a:pt x="3596" y="0"/>
                  </a:moveTo>
                  <a:lnTo>
                    <a:pt x="1215" y="1632"/>
                  </a:lnTo>
                  <a:cubicBezTo>
                    <a:pt x="250" y="2286"/>
                    <a:pt x="0" y="3596"/>
                    <a:pt x="655" y="4549"/>
                  </a:cubicBezTo>
                  <a:lnTo>
                    <a:pt x="774" y="4715"/>
                  </a:lnTo>
                  <a:cubicBezTo>
                    <a:pt x="1175" y="5316"/>
                    <a:pt x="1834" y="5640"/>
                    <a:pt x="2508" y="5640"/>
                  </a:cubicBezTo>
                  <a:cubicBezTo>
                    <a:pt x="2915" y="5640"/>
                    <a:pt x="3328" y="5522"/>
                    <a:pt x="3691" y="5275"/>
                  </a:cubicBezTo>
                  <a:lnTo>
                    <a:pt x="6084"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 name="Google Shape;283;p2"/>
            <p:cNvSpPr/>
            <p:nvPr/>
          </p:nvSpPr>
          <p:spPr>
            <a:xfrm>
              <a:off x="3979050" y="4138825"/>
              <a:ext cx="152125" cy="141025"/>
            </a:xfrm>
            <a:custGeom>
              <a:avLst/>
              <a:gdLst/>
              <a:ahLst/>
              <a:cxnLst/>
              <a:rect l="l" t="t" r="r" b="b"/>
              <a:pathLst>
                <a:path w="6085" h="5641" extrusionOk="0">
                  <a:moveTo>
                    <a:pt x="3578" y="1"/>
                  </a:moveTo>
                  <a:cubicBezTo>
                    <a:pt x="3170" y="1"/>
                    <a:pt x="2757" y="119"/>
                    <a:pt x="2394" y="366"/>
                  </a:cubicBezTo>
                  <a:lnTo>
                    <a:pt x="1" y="1997"/>
                  </a:lnTo>
                  <a:lnTo>
                    <a:pt x="2477" y="5640"/>
                  </a:lnTo>
                  <a:lnTo>
                    <a:pt x="4870" y="4009"/>
                  </a:lnTo>
                  <a:cubicBezTo>
                    <a:pt x="5835" y="3354"/>
                    <a:pt x="6085" y="2045"/>
                    <a:pt x="5430" y="1092"/>
                  </a:cubicBezTo>
                  <a:lnTo>
                    <a:pt x="5323" y="926"/>
                  </a:lnTo>
                  <a:cubicBezTo>
                    <a:pt x="4915" y="325"/>
                    <a:pt x="4252" y="1"/>
                    <a:pt x="357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 name="Google Shape;284;p2"/>
            <p:cNvSpPr/>
            <p:nvPr/>
          </p:nvSpPr>
          <p:spPr>
            <a:xfrm>
              <a:off x="3831725" y="4488350"/>
              <a:ext cx="268200" cy="266925"/>
            </a:xfrm>
            <a:custGeom>
              <a:avLst/>
              <a:gdLst/>
              <a:ahLst/>
              <a:cxnLst/>
              <a:rect l="l" t="t" r="r" b="b"/>
              <a:pathLst>
                <a:path w="10728" h="10677" extrusionOk="0">
                  <a:moveTo>
                    <a:pt x="5007" y="0"/>
                  </a:moveTo>
                  <a:cubicBezTo>
                    <a:pt x="4823" y="0"/>
                    <a:pt x="4676" y="135"/>
                    <a:pt x="4644" y="327"/>
                  </a:cubicBezTo>
                  <a:lnTo>
                    <a:pt x="4191" y="3804"/>
                  </a:lnTo>
                  <a:lnTo>
                    <a:pt x="715" y="3339"/>
                  </a:lnTo>
                  <a:cubicBezTo>
                    <a:pt x="700" y="3338"/>
                    <a:pt x="685" y="3337"/>
                    <a:pt x="670" y="3337"/>
                  </a:cubicBezTo>
                  <a:cubicBezTo>
                    <a:pt x="485" y="3337"/>
                    <a:pt x="320" y="3473"/>
                    <a:pt x="298" y="3661"/>
                  </a:cubicBezTo>
                  <a:lnTo>
                    <a:pt x="24" y="5637"/>
                  </a:lnTo>
                  <a:cubicBezTo>
                    <a:pt x="0" y="5840"/>
                    <a:pt x="143" y="6030"/>
                    <a:pt x="345" y="6054"/>
                  </a:cubicBezTo>
                  <a:lnTo>
                    <a:pt x="3834" y="6518"/>
                  </a:lnTo>
                  <a:lnTo>
                    <a:pt x="3370" y="9995"/>
                  </a:lnTo>
                  <a:cubicBezTo>
                    <a:pt x="3346" y="10197"/>
                    <a:pt x="3489" y="10388"/>
                    <a:pt x="3691" y="10412"/>
                  </a:cubicBezTo>
                  <a:lnTo>
                    <a:pt x="5668" y="10674"/>
                  </a:lnTo>
                  <a:cubicBezTo>
                    <a:pt x="5682" y="10675"/>
                    <a:pt x="5697" y="10676"/>
                    <a:pt x="5712" y="10676"/>
                  </a:cubicBezTo>
                  <a:cubicBezTo>
                    <a:pt x="5897" y="10676"/>
                    <a:pt x="6062" y="10540"/>
                    <a:pt x="6084" y="10352"/>
                  </a:cubicBezTo>
                  <a:lnTo>
                    <a:pt x="6537" y="6876"/>
                  </a:lnTo>
                  <a:lnTo>
                    <a:pt x="10025" y="7328"/>
                  </a:lnTo>
                  <a:cubicBezTo>
                    <a:pt x="10045" y="7331"/>
                    <a:pt x="10065" y="7333"/>
                    <a:pt x="10084" y="7333"/>
                  </a:cubicBezTo>
                  <a:cubicBezTo>
                    <a:pt x="10263" y="7333"/>
                    <a:pt x="10420" y="7189"/>
                    <a:pt x="10442" y="7007"/>
                  </a:cubicBezTo>
                  <a:lnTo>
                    <a:pt x="10704" y="5042"/>
                  </a:lnTo>
                  <a:cubicBezTo>
                    <a:pt x="10728" y="4828"/>
                    <a:pt x="10585" y="4649"/>
                    <a:pt x="10382" y="4613"/>
                  </a:cubicBezTo>
                  <a:lnTo>
                    <a:pt x="6906" y="4161"/>
                  </a:lnTo>
                  <a:lnTo>
                    <a:pt x="7358" y="684"/>
                  </a:lnTo>
                  <a:cubicBezTo>
                    <a:pt x="7382" y="482"/>
                    <a:pt x="7239" y="291"/>
                    <a:pt x="7037" y="256"/>
                  </a:cubicBezTo>
                  <a:lnTo>
                    <a:pt x="5072" y="6"/>
                  </a:lnTo>
                  <a:cubicBezTo>
                    <a:pt x="5050" y="2"/>
                    <a:pt x="5028" y="0"/>
                    <a:pt x="500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 name="Google Shape;285;p2"/>
            <p:cNvSpPr/>
            <p:nvPr/>
          </p:nvSpPr>
          <p:spPr>
            <a:xfrm>
              <a:off x="2694375" y="921250"/>
              <a:ext cx="271475" cy="338100"/>
            </a:xfrm>
            <a:custGeom>
              <a:avLst/>
              <a:gdLst/>
              <a:ahLst/>
              <a:cxnLst/>
              <a:rect l="l" t="t" r="r" b="b"/>
              <a:pathLst>
                <a:path w="10859" h="13524" extrusionOk="0">
                  <a:moveTo>
                    <a:pt x="4164" y="435"/>
                  </a:moveTo>
                  <a:cubicBezTo>
                    <a:pt x="4452" y="435"/>
                    <a:pt x="4735" y="607"/>
                    <a:pt x="4787" y="994"/>
                  </a:cubicBezTo>
                  <a:cubicBezTo>
                    <a:pt x="4822" y="1196"/>
                    <a:pt x="4763" y="1387"/>
                    <a:pt x="4632" y="1541"/>
                  </a:cubicBezTo>
                  <a:lnTo>
                    <a:pt x="3846" y="1684"/>
                  </a:lnTo>
                  <a:cubicBezTo>
                    <a:pt x="3668" y="1589"/>
                    <a:pt x="3548" y="1422"/>
                    <a:pt x="3513" y="1232"/>
                  </a:cubicBezTo>
                  <a:cubicBezTo>
                    <a:pt x="3398" y="732"/>
                    <a:pt x="3785" y="435"/>
                    <a:pt x="4164" y="435"/>
                  </a:cubicBezTo>
                  <a:close/>
                  <a:moveTo>
                    <a:pt x="7857" y="2749"/>
                  </a:moveTo>
                  <a:cubicBezTo>
                    <a:pt x="8127" y="2749"/>
                    <a:pt x="8353" y="2930"/>
                    <a:pt x="8406" y="3208"/>
                  </a:cubicBezTo>
                  <a:lnTo>
                    <a:pt x="9787" y="10769"/>
                  </a:lnTo>
                  <a:cubicBezTo>
                    <a:pt x="9847" y="11054"/>
                    <a:pt x="9644" y="11340"/>
                    <a:pt x="9359" y="11400"/>
                  </a:cubicBezTo>
                  <a:lnTo>
                    <a:pt x="3084" y="12543"/>
                  </a:lnTo>
                  <a:cubicBezTo>
                    <a:pt x="3049" y="12550"/>
                    <a:pt x="3014" y="12553"/>
                    <a:pt x="2980" y="12553"/>
                  </a:cubicBezTo>
                  <a:cubicBezTo>
                    <a:pt x="2722" y="12553"/>
                    <a:pt x="2495" y="12365"/>
                    <a:pt x="2453" y="12102"/>
                  </a:cubicBezTo>
                  <a:lnTo>
                    <a:pt x="1072" y="4530"/>
                  </a:lnTo>
                  <a:cubicBezTo>
                    <a:pt x="1012" y="4232"/>
                    <a:pt x="1215" y="3958"/>
                    <a:pt x="1512" y="3899"/>
                  </a:cubicBezTo>
                  <a:lnTo>
                    <a:pt x="2263" y="3768"/>
                  </a:lnTo>
                  <a:cubicBezTo>
                    <a:pt x="2294" y="3977"/>
                    <a:pt x="2481" y="4122"/>
                    <a:pt x="2688" y="4122"/>
                  </a:cubicBezTo>
                  <a:cubicBezTo>
                    <a:pt x="2716" y="4122"/>
                    <a:pt x="2745" y="4119"/>
                    <a:pt x="2775" y="4113"/>
                  </a:cubicBezTo>
                  <a:lnTo>
                    <a:pt x="6680" y="3399"/>
                  </a:lnTo>
                  <a:cubicBezTo>
                    <a:pt x="6906" y="3363"/>
                    <a:pt x="7073" y="3125"/>
                    <a:pt x="7025" y="2899"/>
                  </a:cubicBezTo>
                  <a:lnTo>
                    <a:pt x="7763" y="2756"/>
                  </a:lnTo>
                  <a:cubicBezTo>
                    <a:pt x="7795" y="2751"/>
                    <a:pt x="7826" y="2749"/>
                    <a:pt x="7857" y="2749"/>
                  </a:cubicBezTo>
                  <a:close/>
                  <a:moveTo>
                    <a:pt x="4145" y="0"/>
                  </a:moveTo>
                  <a:cubicBezTo>
                    <a:pt x="4082" y="0"/>
                    <a:pt x="4018" y="6"/>
                    <a:pt x="3953" y="17"/>
                  </a:cubicBezTo>
                  <a:cubicBezTo>
                    <a:pt x="3358" y="136"/>
                    <a:pt x="2965" y="708"/>
                    <a:pt x="3084" y="1303"/>
                  </a:cubicBezTo>
                  <a:cubicBezTo>
                    <a:pt x="3108" y="1482"/>
                    <a:pt x="3179" y="1637"/>
                    <a:pt x="3298" y="1779"/>
                  </a:cubicBezTo>
                  <a:lnTo>
                    <a:pt x="2525" y="1922"/>
                  </a:lnTo>
                  <a:cubicBezTo>
                    <a:pt x="2203" y="1982"/>
                    <a:pt x="1989" y="2291"/>
                    <a:pt x="2048" y="2601"/>
                  </a:cubicBezTo>
                  <a:lnTo>
                    <a:pt x="2096" y="2887"/>
                  </a:lnTo>
                  <a:lnTo>
                    <a:pt x="810" y="3125"/>
                  </a:lnTo>
                  <a:cubicBezTo>
                    <a:pt x="322" y="3208"/>
                    <a:pt x="0" y="3673"/>
                    <a:pt x="96" y="4161"/>
                  </a:cubicBezTo>
                  <a:lnTo>
                    <a:pt x="1667" y="12793"/>
                  </a:lnTo>
                  <a:cubicBezTo>
                    <a:pt x="1751" y="13223"/>
                    <a:pt x="2122" y="13524"/>
                    <a:pt x="2543" y="13524"/>
                  </a:cubicBezTo>
                  <a:cubicBezTo>
                    <a:pt x="2600" y="13524"/>
                    <a:pt x="2657" y="13518"/>
                    <a:pt x="2715" y="13507"/>
                  </a:cubicBezTo>
                  <a:lnTo>
                    <a:pt x="10049" y="12174"/>
                  </a:lnTo>
                  <a:cubicBezTo>
                    <a:pt x="10537" y="12078"/>
                    <a:pt x="10859" y="11614"/>
                    <a:pt x="10764" y="11126"/>
                  </a:cubicBezTo>
                  <a:lnTo>
                    <a:pt x="9192" y="2506"/>
                  </a:lnTo>
                  <a:cubicBezTo>
                    <a:pt x="9107" y="2069"/>
                    <a:pt x="8727" y="1766"/>
                    <a:pt x="8299" y="1766"/>
                  </a:cubicBezTo>
                  <a:cubicBezTo>
                    <a:pt x="8248" y="1766"/>
                    <a:pt x="8196" y="1771"/>
                    <a:pt x="8144" y="1779"/>
                  </a:cubicBezTo>
                  <a:lnTo>
                    <a:pt x="6870" y="2018"/>
                  </a:lnTo>
                  <a:lnTo>
                    <a:pt x="6823" y="1744"/>
                  </a:lnTo>
                  <a:cubicBezTo>
                    <a:pt x="6770" y="1458"/>
                    <a:pt x="6520" y="1258"/>
                    <a:pt x="6248" y="1258"/>
                  </a:cubicBezTo>
                  <a:cubicBezTo>
                    <a:pt x="6214" y="1258"/>
                    <a:pt x="6179" y="1261"/>
                    <a:pt x="6144" y="1268"/>
                  </a:cubicBezTo>
                  <a:lnTo>
                    <a:pt x="5192" y="1434"/>
                  </a:lnTo>
                  <a:cubicBezTo>
                    <a:pt x="5239" y="1268"/>
                    <a:pt x="5251" y="1089"/>
                    <a:pt x="5215" y="922"/>
                  </a:cubicBezTo>
                  <a:cubicBezTo>
                    <a:pt x="5130" y="381"/>
                    <a:pt x="4667" y="0"/>
                    <a:pt x="414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 name="Google Shape;286;p2"/>
            <p:cNvSpPr/>
            <p:nvPr/>
          </p:nvSpPr>
          <p:spPr>
            <a:xfrm>
              <a:off x="2742600" y="1043050"/>
              <a:ext cx="46625" cy="38675"/>
            </a:xfrm>
            <a:custGeom>
              <a:avLst/>
              <a:gdLst/>
              <a:ahLst/>
              <a:cxnLst/>
              <a:rect l="l" t="t" r="r" b="b"/>
              <a:pathLst>
                <a:path w="1865" h="1547" extrusionOk="0">
                  <a:moveTo>
                    <a:pt x="1023" y="1"/>
                  </a:moveTo>
                  <a:cubicBezTo>
                    <a:pt x="976" y="1"/>
                    <a:pt x="929" y="5"/>
                    <a:pt x="881" y="15"/>
                  </a:cubicBezTo>
                  <a:cubicBezTo>
                    <a:pt x="191" y="134"/>
                    <a:pt x="0" y="1015"/>
                    <a:pt x="572" y="1408"/>
                  </a:cubicBezTo>
                  <a:cubicBezTo>
                    <a:pt x="708" y="1504"/>
                    <a:pt x="857" y="1547"/>
                    <a:pt x="1002" y="1547"/>
                  </a:cubicBezTo>
                  <a:cubicBezTo>
                    <a:pt x="1451" y="1547"/>
                    <a:pt x="1864" y="1138"/>
                    <a:pt x="1774" y="634"/>
                  </a:cubicBezTo>
                  <a:cubicBezTo>
                    <a:pt x="1701" y="266"/>
                    <a:pt x="1377" y="1"/>
                    <a:pt x="102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 name="Google Shape;287;p2"/>
            <p:cNvSpPr/>
            <p:nvPr/>
          </p:nvSpPr>
          <p:spPr>
            <a:xfrm>
              <a:off x="2795450" y="1031775"/>
              <a:ext cx="96450" cy="33875"/>
            </a:xfrm>
            <a:custGeom>
              <a:avLst/>
              <a:gdLst/>
              <a:ahLst/>
              <a:cxnLst/>
              <a:rect l="l" t="t" r="r" b="b"/>
              <a:pathLst>
                <a:path w="3858" h="1355" extrusionOk="0">
                  <a:moveTo>
                    <a:pt x="3263" y="1"/>
                  </a:moveTo>
                  <a:cubicBezTo>
                    <a:pt x="3227" y="1"/>
                    <a:pt x="3189" y="5"/>
                    <a:pt x="3149" y="14"/>
                  </a:cubicBezTo>
                  <a:lnTo>
                    <a:pt x="553" y="490"/>
                  </a:lnTo>
                  <a:cubicBezTo>
                    <a:pt x="0" y="580"/>
                    <a:pt x="121" y="1354"/>
                    <a:pt x="621" y="1354"/>
                  </a:cubicBezTo>
                  <a:cubicBezTo>
                    <a:pt x="649" y="1354"/>
                    <a:pt x="678" y="1352"/>
                    <a:pt x="708" y="1347"/>
                  </a:cubicBezTo>
                  <a:lnTo>
                    <a:pt x="3292" y="871"/>
                  </a:lnTo>
                  <a:cubicBezTo>
                    <a:pt x="3858" y="793"/>
                    <a:pt x="3761" y="1"/>
                    <a:pt x="326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 name="Google Shape;288;p2"/>
            <p:cNvSpPr/>
            <p:nvPr/>
          </p:nvSpPr>
          <p:spPr>
            <a:xfrm>
              <a:off x="2752425" y="1097000"/>
              <a:ext cx="46600" cy="38650"/>
            </a:xfrm>
            <a:custGeom>
              <a:avLst/>
              <a:gdLst/>
              <a:ahLst/>
              <a:cxnLst/>
              <a:rect l="l" t="t" r="r" b="b"/>
              <a:pathLst>
                <a:path w="1864" h="1546" extrusionOk="0">
                  <a:moveTo>
                    <a:pt x="1014" y="1"/>
                  </a:moveTo>
                  <a:cubicBezTo>
                    <a:pt x="970" y="1"/>
                    <a:pt x="926" y="4"/>
                    <a:pt x="881" y="12"/>
                  </a:cubicBezTo>
                  <a:cubicBezTo>
                    <a:pt x="203" y="131"/>
                    <a:pt x="0" y="1012"/>
                    <a:pt x="572" y="1405"/>
                  </a:cubicBezTo>
                  <a:cubicBezTo>
                    <a:pt x="710" y="1502"/>
                    <a:pt x="860" y="1545"/>
                    <a:pt x="1007" y="1545"/>
                  </a:cubicBezTo>
                  <a:cubicBezTo>
                    <a:pt x="1454" y="1545"/>
                    <a:pt x="1864" y="1142"/>
                    <a:pt x="1774" y="631"/>
                  </a:cubicBezTo>
                  <a:cubicBezTo>
                    <a:pt x="1700" y="259"/>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 name="Google Shape;289;p2"/>
            <p:cNvSpPr/>
            <p:nvPr/>
          </p:nvSpPr>
          <p:spPr>
            <a:xfrm>
              <a:off x="2806300" y="1085650"/>
              <a:ext cx="94075" cy="33725"/>
            </a:xfrm>
            <a:custGeom>
              <a:avLst/>
              <a:gdLst/>
              <a:ahLst/>
              <a:cxnLst/>
              <a:rect l="l" t="t" r="r" b="b"/>
              <a:pathLst>
                <a:path w="3763" h="1349" extrusionOk="0">
                  <a:moveTo>
                    <a:pt x="3143" y="0"/>
                  </a:moveTo>
                  <a:cubicBezTo>
                    <a:pt x="3131" y="0"/>
                    <a:pt x="3120" y="1"/>
                    <a:pt x="3108" y="2"/>
                  </a:cubicBezTo>
                  <a:lnTo>
                    <a:pt x="512" y="478"/>
                  </a:lnTo>
                  <a:cubicBezTo>
                    <a:pt x="0" y="618"/>
                    <a:pt x="125" y="1348"/>
                    <a:pt x="631" y="1348"/>
                  </a:cubicBezTo>
                  <a:cubicBezTo>
                    <a:pt x="643" y="1348"/>
                    <a:pt x="655" y="1348"/>
                    <a:pt x="667" y="1347"/>
                  </a:cubicBezTo>
                  <a:lnTo>
                    <a:pt x="3262" y="871"/>
                  </a:lnTo>
                  <a:cubicBezTo>
                    <a:pt x="3763" y="731"/>
                    <a:pt x="3638" y="0"/>
                    <a:pt x="314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 name="Google Shape;290;p2"/>
            <p:cNvSpPr/>
            <p:nvPr/>
          </p:nvSpPr>
          <p:spPr>
            <a:xfrm>
              <a:off x="2763125" y="1154450"/>
              <a:ext cx="46550" cy="38900"/>
            </a:xfrm>
            <a:custGeom>
              <a:avLst/>
              <a:gdLst/>
              <a:ahLst/>
              <a:cxnLst/>
              <a:rect l="l" t="t" r="r" b="b"/>
              <a:pathLst>
                <a:path w="1862" h="1556" extrusionOk="0">
                  <a:moveTo>
                    <a:pt x="1002" y="1"/>
                  </a:moveTo>
                  <a:cubicBezTo>
                    <a:pt x="959" y="1"/>
                    <a:pt x="914" y="4"/>
                    <a:pt x="870" y="12"/>
                  </a:cubicBezTo>
                  <a:cubicBezTo>
                    <a:pt x="191" y="131"/>
                    <a:pt x="1" y="1012"/>
                    <a:pt x="560" y="1417"/>
                  </a:cubicBezTo>
                  <a:cubicBezTo>
                    <a:pt x="700" y="1513"/>
                    <a:pt x="851" y="1556"/>
                    <a:pt x="997" y="1556"/>
                  </a:cubicBezTo>
                  <a:cubicBezTo>
                    <a:pt x="1451" y="1556"/>
                    <a:pt x="1862" y="1147"/>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 name="Google Shape;291;p2"/>
            <p:cNvSpPr/>
            <p:nvPr/>
          </p:nvSpPr>
          <p:spPr>
            <a:xfrm>
              <a:off x="2816575" y="1143050"/>
              <a:ext cx="94925" cy="34125"/>
            </a:xfrm>
            <a:custGeom>
              <a:avLst/>
              <a:gdLst/>
              <a:ahLst/>
              <a:cxnLst/>
              <a:rect l="l" t="t" r="r" b="b"/>
              <a:pathLst>
                <a:path w="3797" h="1365" extrusionOk="0">
                  <a:moveTo>
                    <a:pt x="3172" y="0"/>
                  </a:moveTo>
                  <a:cubicBezTo>
                    <a:pt x="3153" y="0"/>
                    <a:pt x="3133" y="1"/>
                    <a:pt x="3113" y="4"/>
                  </a:cubicBezTo>
                  <a:lnTo>
                    <a:pt x="518" y="480"/>
                  </a:lnTo>
                  <a:cubicBezTo>
                    <a:pt x="1" y="606"/>
                    <a:pt x="116" y="1364"/>
                    <a:pt x="616" y="1364"/>
                  </a:cubicBezTo>
                  <a:cubicBezTo>
                    <a:pt x="634" y="1364"/>
                    <a:pt x="653" y="1363"/>
                    <a:pt x="673" y="1361"/>
                  </a:cubicBezTo>
                  <a:lnTo>
                    <a:pt x="3280" y="885"/>
                  </a:lnTo>
                  <a:cubicBezTo>
                    <a:pt x="3797" y="747"/>
                    <a:pt x="3682" y="0"/>
                    <a:pt x="317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 name="Google Shape;292;p2"/>
            <p:cNvSpPr/>
            <p:nvPr/>
          </p:nvSpPr>
          <p:spPr>
            <a:xfrm>
              <a:off x="2718475" y="1393950"/>
              <a:ext cx="194100" cy="173950"/>
            </a:xfrm>
            <a:custGeom>
              <a:avLst/>
              <a:gdLst/>
              <a:ahLst/>
              <a:cxnLst/>
              <a:rect l="l" t="t" r="r" b="b"/>
              <a:pathLst>
                <a:path w="7764" h="6958" extrusionOk="0">
                  <a:moveTo>
                    <a:pt x="3923" y="1"/>
                  </a:moveTo>
                  <a:cubicBezTo>
                    <a:pt x="2893" y="1"/>
                    <a:pt x="1881" y="465"/>
                    <a:pt x="1215" y="1338"/>
                  </a:cubicBezTo>
                  <a:lnTo>
                    <a:pt x="6954" y="4969"/>
                  </a:lnTo>
                  <a:cubicBezTo>
                    <a:pt x="7764" y="3398"/>
                    <a:pt x="7240" y="1469"/>
                    <a:pt x="5752" y="528"/>
                  </a:cubicBezTo>
                  <a:cubicBezTo>
                    <a:pt x="5184" y="173"/>
                    <a:pt x="4550" y="1"/>
                    <a:pt x="3923" y="1"/>
                  </a:cubicBezTo>
                  <a:close/>
                  <a:moveTo>
                    <a:pt x="810" y="1993"/>
                  </a:moveTo>
                  <a:cubicBezTo>
                    <a:pt x="1" y="3553"/>
                    <a:pt x="525" y="5481"/>
                    <a:pt x="2013" y="6434"/>
                  </a:cubicBezTo>
                  <a:cubicBezTo>
                    <a:pt x="2577" y="6788"/>
                    <a:pt x="3207" y="6958"/>
                    <a:pt x="3830" y="6958"/>
                  </a:cubicBezTo>
                  <a:cubicBezTo>
                    <a:pt x="4864" y="6958"/>
                    <a:pt x="5881" y="6489"/>
                    <a:pt x="6549" y="5612"/>
                  </a:cubicBezTo>
                  <a:lnTo>
                    <a:pt x="810"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 name="Google Shape;293;p2"/>
            <p:cNvSpPr/>
            <p:nvPr/>
          </p:nvSpPr>
          <p:spPr>
            <a:xfrm>
              <a:off x="3082225" y="1020500"/>
              <a:ext cx="151825" cy="141000"/>
            </a:xfrm>
            <a:custGeom>
              <a:avLst/>
              <a:gdLst/>
              <a:ahLst/>
              <a:cxnLst/>
              <a:rect l="l" t="t" r="r" b="b"/>
              <a:pathLst>
                <a:path w="6073" h="5640" extrusionOk="0">
                  <a:moveTo>
                    <a:pt x="3596" y="0"/>
                  </a:moveTo>
                  <a:lnTo>
                    <a:pt x="1203" y="1631"/>
                  </a:lnTo>
                  <a:cubicBezTo>
                    <a:pt x="250" y="2286"/>
                    <a:pt x="0" y="3596"/>
                    <a:pt x="655" y="4560"/>
                  </a:cubicBezTo>
                  <a:lnTo>
                    <a:pt x="762" y="4715"/>
                  </a:lnTo>
                  <a:cubicBezTo>
                    <a:pt x="1170" y="5316"/>
                    <a:pt x="1833" y="5640"/>
                    <a:pt x="2507" y="5640"/>
                  </a:cubicBezTo>
                  <a:cubicBezTo>
                    <a:pt x="2915" y="5640"/>
                    <a:pt x="3328" y="5521"/>
                    <a:pt x="3691" y="5275"/>
                  </a:cubicBezTo>
                  <a:lnTo>
                    <a:pt x="6072"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 name="Google Shape;294;p2"/>
            <p:cNvSpPr/>
            <p:nvPr/>
          </p:nvSpPr>
          <p:spPr>
            <a:xfrm>
              <a:off x="3184900" y="962250"/>
              <a:ext cx="152125" cy="140725"/>
            </a:xfrm>
            <a:custGeom>
              <a:avLst/>
              <a:gdLst/>
              <a:ahLst/>
              <a:cxnLst/>
              <a:rect l="l" t="t" r="r" b="b"/>
              <a:pathLst>
                <a:path w="6085" h="5629" extrusionOk="0">
                  <a:moveTo>
                    <a:pt x="3578" y="1"/>
                  </a:moveTo>
                  <a:cubicBezTo>
                    <a:pt x="3170" y="1"/>
                    <a:pt x="2757" y="119"/>
                    <a:pt x="2394" y="366"/>
                  </a:cubicBezTo>
                  <a:lnTo>
                    <a:pt x="1" y="1985"/>
                  </a:lnTo>
                  <a:lnTo>
                    <a:pt x="2477" y="5628"/>
                  </a:lnTo>
                  <a:lnTo>
                    <a:pt x="4871" y="4009"/>
                  </a:lnTo>
                  <a:cubicBezTo>
                    <a:pt x="5835" y="3354"/>
                    <a:pt x="6085" y="2044"/>
                    <a:pt x="5430" y="1080"/>
                  </a:cubicBezTo>
                  <a:lnTo>
                    <a:pt x="5323" y="925"/>
                  </a:lnTo>
                  <a:cubicBezTo>
                    <a:pt x="4915" y="324"/>
                    <a:pt x="4252" y="1"/>
                    <a:pt x="357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 name="Google Shape;295;p2"/>
            <p:cNvSpPr/>
            <p:nvPr/>
          </p:nvSpPr>
          <p:spPr>
            <a:xfrm>
              <a:off x="3037575" y="1311750"/>
              <a:ext cx="267900" cy="266650"/>
            </a:xfrm>
            <a:custGeom>
              <a:avLst/>
              <a:gdLst/>
              <a:ahLst/>
              <a:cxnLst/>
              <a:rect l="l" t="t" r="r" b="b"/>
              <a:pathLst>
                <a:path w="10716" h="10666" extrusionOk="0">
                  <a:moveTo>
                    <a:pt x="4998" y="1"/>
                  </a:moveTo>
                  <a:cubicBezTo>
                    <a:pt x="4820" y="1"/>
                    <a:pt x="4665" y="136"/>
                    <a:pt x="4644" y="328"/>
                  </a:cubicBezTo>
                  <a:lnTo>
                    <a:pt x="4191" y="3805"/>
                  </a:lnTo>
                  <a:lnTo>
                    <a:pt x="703" y="3340"/>
                  </a:lnTo>
                  <a:cubicBezTo>
                    <a:pt x="688" y="3338"/>
                    <a:pt x="673" y="3338"/>
                    <a:pt x="659" y="3338"/>
                  </a:cubicBezTo>
                  <a:cubicBezTo>
                    <a:pt x="473" y="3338"/>
                    <a:pt x="308" y="3474"/>
                    <a:pt x="286" y="3662"/>
                  </a:cubicBezTo>
                  <a:lnTo>
                    <a:pt x="24" y="5638"/>
                  </a:lnTo>
                  <a:cubicBezTo>
                    <a:pt x="0" y="5840"/>
                    <a:pt x="143" y="6031"/>
                    <a:pt x="346" y="6055"/>
                  </a:cubicBezTo>
                  <a:lnTo>
                    <a:pt x="346" y="6043"/>
                  </a:lnTo>
                  <a:lnTo>
                    <a:pt x="3834" y="6507"/>
                  </a:lnTo>
                  <a:lnTo>
                    <a:pt x="3370" y="9984"/>
                  </a:lnTo>
                  <a:cubicBezTo>
                    <a:pt x="3334" y="10186"/>
                    <a:pt x="3477" y="10377"/>
                    <a:pt x="3691" y="10401"/>
                  </a:cubicBezTo>
                  <a:lnTo>
                    <a:pt x="5656" y="10663"/>
                  </a:lnTo>
                  <a:cubicBezTo>
                    <a:pt x="5671" y="10664"/>
                    <a:pt x="5685" y="10665"/>
                    <a:pt x="5700" y="10665"/>
                  </a:cubicBezTo>
                  <a:cubicBezTo>
                    <a:pt x="5885" y="10665"/>
                    <a:pt x="6050" y="10529"/>
                    <a:pt x="6072" y="10341"/>
                  </a:cubicBezTo>
                  <a:lnTo>
                    <a:pt x="6537" y="6864"/>
                  </a:lnTo>
                  <a:lnTo>
                    <a:pt x="10013" y="7329"/>
                  </a:lnTo>
                  <a:cubicBezTo>
                    <a:pt x="10028" y="7331"/>
                    <a:pt x="10043" y="7331"/>
                    <a:pt x="10058" y="7331"/>
                  </a:cubicBezTo>
                  <a:cubicBezTo>
                    <a:pt x="10243" y="7331"/>
                    <a:pt x="10408" y="7195"/>
                    <a:pt x="10430" y="7007"/>
                  </a:cubicBezTo>
                  <a:lnTo>
                    <a:pt x="10692" y="5031"/>
                  </a:lnTo>
                  <a:cubicBezTo>
                    <a:pt x="10716" y="4828"/>
                    <a:pt x="10573" y="4638"/>
                    <a:pt x="10371" y="4614"/>
                  </a:cubicBezTo>
                  <a:lnTo>
                    <a:pt x="6894" y="4150"/>
                  </a:lnTo>
                  <a:lnTo>
                    <a:pt x="7358" y="673"/>
                  </a:lnTo>
                  <a:cubicBezTo>
                    <a:pt x="7382" y="471"/>
                    <a:pt x="7239" y="280"/>
                    <a:pt x="7037" y="256"/>
                  </a:cubicBezTo>
                  <a:lnTo>
                    <a:pt x="5060" y="6"/>
                  </a:lnTo>
                  <a:cubicBezTo>
                    <a:pt x="5040" y="3"/>
                    <a:pt x="5019" y="1"/>
                    <a:pt x="499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 name="Google Shape;296;p2"/>
            <p:cNvSpPr/>
            <p:nvPr/>
          </p:nvSpPr>
          <p:spPr>
            <a:xfrm>
              <a:off x="2694675" y="1715600"/>
              <a:ext cx="271175" cy="338100"/>
            </a:xfrm>
            <a:custGeom>
              <a:avLst/>
              <a:gdLst/>
              <a:ahLst/>
              <a:cxnLst/>
              <a:rect l="l" t="t" r="r" b="b"/>
              <a:pathLst>
                <a:path w="10847" h="13524" extrusionOk="0">
                  <a:moveTo>
                    <a:pt x="4148" y="429"/>
                  </a:moveTo>
                  <a:cubicBezTo>
                    <a:pt x="4437" y="429"/>
                    <a:pt x="4723" y="604"/>
                    <a:pt x="4775" y="997"/>
                  </a:cubicBezTo>
                  <a:cubicBezTo>
                    <a:pt x="4810" y="1188"/>
                    <a:pt x="4751" y="1390"/>
                    <a:pt x="4620" y="1533"/>
                  </a:cubicBezTo>
                  <a:lnTo>
                    <a:pt x="3834" y="1688"/>
                  </a:lnTo>
                  <a:cubicBezTo>
                    <a:pt x="3656" y="1593"/>
                    <a:pt x="3536" y="1426"/>
                    <a:pt x="3501" y="1224"/>
                  </a:cubicBezTo>
                  <a:cubicBezTo>
                    <a:pt x="3386" y="725"/>
                    <a:pt x="3770" y="429"/>
                    <a:pt x="4148" y="429"/>
                  </a:cubicBezTo>
                  <a:close/>
                  <a:moveTo>
                    <a:pt x="7843" y="2740"/>
                  </a:moveTo>
                  <a:cubicBezTo>
                    <a:pt x="8105" y="2740"/>
                    <a:pt x="8341" y="2921"/>
                    <a:pt x="8394" y="3188"/>
                  </a:cubicBezTo>
                  <a:lnTo>
                    <a:pt x="9775" y="10761"/>
                  </a:lnTo>
                  <a:cubicBezTo>
                    <a:pt x="9835" y="11058"/>
                    <a:pt x="9632" y="11344"/>
                    <a:pt x="9347" y="11392"/>
                  </a:cubicBezTo>
                  <a:lnTo>
                    <a:pt x="3072" y="12535"/>
                  </a:lnTo>
                  <a:cubicBezTo>
                    <a:pt x="3037" y="12542"/>
                    <a:pt x="3002" y="12545"/>
                    <a:pt x="2968" y="12545"/>
                  </a:cubicBezTo>
                  <a:cubicBezTo>
                    <a:pt x="2710" y="12545"/>
                    <a:pt x="2483" y="12357"/>
                    <a:pt x="2441" y="12094"/>
                  </a:cubicBezTo>
                  <a:lnTo>
                    <a:pt x="1060" y="4534"/>
                  </a:lnTo>
                  <a:cubicBezTo>
                    <a:pt x="1000" y="4236"/>
                    <a:pt x="1203" y="3950"/>
                    <a:pt x="1500" y="3903"/>
                  </a:cubicBezTo>
                  <a:lnTo>
                    <a:pt x="2251" y="3760"/>
                  </a:lnTo>
                  <a:cubicBezTo>
                    <a:pt x="2283" y="3975"/>
                    <a:pt x="2471" y="4122"/>
                    <a:pt x="2682" y="4122"/>
                  </a:cubicBezTo>
                  <a:cubicBezTo>
                    <a:pt x="2705" y="4122"/>
                    <a:pt x="2728" y="4120"/>
                    <a:pt x="2751" y="4117"/>
                  </a:cubicBezTo>
                  <a:lnTo>
                    <a:pt x="6668" y="3391"/>
                  </a:lnTo>
                  <a:cubicBezTo>
                    <a:pt x="6894" y="3355"/>
                    <a:pt x="7061" y="3129"/>
                    <a:pt x="7013" y="2890"/>
                  </a:cubicBezTo>
                  <a:lnTo>
                    <a:pt x="7751" y="2748"/>
                  </a:lnTo>
                  <a:cubicBezTo>
                    <a:pt x="7782" y="2743"/>
                    <a:pt x="7812" y="2740"/>
                    <a:pt x="7843" y="2740"/>
                  </a:cubicBezTo>
                  <a:close/>
                  <a:moveTo>
                    <a:pt x="4150" y="0"/>
                  </a:moveTo>
                  <a:cubicBezTo>
                    <a:pt x="4081" y="0"/>
                    <a:pt x="4011" y="7"/>
                    <a:pt x="3941" y="21"/>
                  </a:cubicBezTo>
                  <a:cubicBezTo>
                    <a:pt x="3346" y="128"/>
                    <a:pt x="2953" y="700"/>
                    <a:pt x="3072" y="1307"/>
                  </a:cubicBezTo>
                  <a:cubicBezTo>
                    <a:pt x="3096" y="1474"/>
                    <a:pt x="3179" y="1640"/>
                    <a:pt x="3286" y="1783"/>
                  </a:cubicBezTo>
                  <a:lnTo>
                    <a:pt x="2513" y="1926"/>
                  </a:lnTo>
                  <a:cubicBezTo>
                    <a:pt x="2191" y="1986"/>
                    <a:pt x="1977" y="2295"/>
                    <a:pt x="2036" y="2617"/>
                  </a:cubicBezTo>
                  <a:lnTo>
                    <a:pt x="2084" y="2890"/>
                  </a:lnTo>
                  <a:lnTo>
                    <a:pt x="798" y="3129"/>
                  </a:lnTo>
                  <a:cubicBezTo>
                    <a:pt x="310" y="3212"/>
                    <a:pt x="0" y="3676"/>
                    <a:pt x="84" y="4164"/>
                  </a:cubicBezTo>
                  <a:lnTo>
                    <a:pt x="1655" y="12785"/>
                  </a:lnTo>
                  <a:cubicBezTo>
                    <a:pt x="1740" y="13221"/>
                    <a:pt x="2120" y="13524"/>
                    <a:pt x="2549" y="13524"/>
                  </a:cubicBezTo>
                  <a:cubicBezTo>
                    <a:pt x="2600" y="13524"/>
                    <a:pt x="2651" y="13520"/>
                    <a:pt x="2703" y="13511"/>
                  </a:cubicBezTo>
                  <a:lnTo>
                    <a:pt x="10037" y="12165"/>
                  </a:lnTo>
                  <a:cubicBezTo>
                    <a:pt x="10525" y="12082"/>
                    <a:pt x="10847" y="11618"/>
                    <a:pt x="10752" y="11130"/>
                  </a:cubicBezTo>
                  <a:lnTo>
                    <a:pt x="9180" y="2498"/>
                  </a:lnTo>
                  <a:cubicBezTo>
                    <a:pt x="9107" y="2067"/>
                    <a:pt x="8737" y="1766"/>
                    <a:pt x="8316" y="1766"/>
                  </a:cubicBezTo>
                  <a:cubicBezTo>
                    <a:pt x="8260" y="1766"/>
                    <a:pt x="8202" y="1772"/>
                    <a:pt x="8144" y="1783"/>
                  </a:cubicBezTo>
                  <a:lnTo>
                    <a:pt x="6858" y="2009"/>
                  </a:lnTo>
                  <a:lnTo>
                    <a:pt x="6799" y="1736"/>
                  </a:lnTo>
                  <a:cubicBezTo>
                    <a:pt x="6745" y="1446"/>
                    <a:pt x="6497" y="1252"/>
                    <a:pt x="6213" y="1252"/>
                  </a:cubicBezTo>
                  <a:cubicBezTo>
                    <a:pt x="6183" y="1252"/>
                    <a:pt x="6152" y="1255"/>
                    <a:pt x="6120" y="1259"/>
                  </a:cubicBezTo>
                  <a:lnTo>
                    <a:pt x="5180" y="1438"/>
                  </a:lnTo>
                  <a:cubicBezTo>
                    <a:pt x="5227" y="1259"/>
                    <a:pt x="5239" y="1081"/>
                    <a:pt x="5203" y="914"/>
                  </a:cubicBezTo>
                  <a:cubicBezTo>
                    <a:pt x="5119" y="378"/>
                    <a:pt x="4665" y="0"/>
                    <a:pt x="415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 name="Google Shape;297;p2"/>
            <p:cNvSpPr/>
            <p:nvPr/>
          </p:nvSpPr>
          <p:spPr>
            <a:xfrm>
              <a:off x="2742600" y="1837275"/>
              <a:ext cx="46600" cy="38650"/>
            </a:xfrm>
            <a:custGeom>
              <a:avLst/>
              <a:gdLst/>
              <a:ahLst/>
              <a:cxnLst/>
              <a:rect l="l" t="t" r="r" b="b"/>
              <a:pathLst>
                <a:path w="1864" h="1546" extrusionOk="0">
                  <a:moveTo>
                    <a:pt x="1014" y="1"/>
                  </a:moveTo>
                  <a:cubicBezTo>
                    <a:pt x="970" y="1"/>
                    <a:pt x="926" y="4"/>
                    <a:pt x="881" y="12"/>
                  </a:cubicBezTo>
                  <a:cubicBezTo>
                    <a:pt x="191" y="131"/>
                    <a:pt x="0" y="1012"/>
                    <a:pt x="572" y="1405"/>
                  </a:cubicBezTo>
                  <a:cubicBezTo>
                    <a:pt x="710" y="1502"/>
                    <a:pt x="860" y="1545"/>
                    <a:pt x="1007" y="1545"/>
                  </a:cubicBezTo>
                  <a:cubicBezTo>
                    <a:pt x="1454" y="1545"/>
                    <a:pt x="1864" y="1142"/>
                    <a:pt x="1774" y="631"/>
                  </a:cubicBezTo>
                  <a:cubicBezTo>
                    <a:pt x="1700" y="259"/>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8" name="Google Shape;298;p2"/>
            <p:cNvSpPr/>
            <p:nvPr/>
          </p:nvSpPr>
          <p:spPr>
            <a:xfrm>
              <a:off x="2795100" y="1825825"/>
              <a:ext cx="97250" cy="34100"/>
            </a:xfrm>
            <a:custGeom>
              <a:avLst/>
              <a:gdLst/>
              <a:ahLst/>
              <a:cxnLst/>
              <a:rect l="l" t="t" r="r" b="b"/>
              <a:pathLst>
                <a:path w="3890" h="1364" extrusionOk="0">
                  <a:moveTo>
                    <a:pt x="3293" y="0"/>
                  </a:moveTo>
                  <a:cubicBezTo>
                    <a:pt x="3252" y="0"/>
                    <a:pt x="3209" y="6"/>
                    <a:pt x="3163" y="17"/>
                  </a:cubicBezTo>
                  <a:lnTo>
                    <a:pt x="567" y="494"/>
                  </a:lnTo>
                  <a:cubicBezTo>
                    <a:pt x="1" y="571"/>
                    <a:pt x="108" y="1364"/>
                    <a:pt x="608" y="1364"/>
                  </a:cubicBezTo>
                  <a:cubicBezTo>
                    <a:pt x="644" y="1364"/>
                    <a:pt x="682" y="1360"/>
                    <a:pt x="722" y="1351"/>
                  </a:cubicBezTo>
                  <a:lnTo>
                    <a:pt x="3318" y="875"/>
                  </a:lnTo>
                  <a:cubicBezTo>
                    <a:pt x="3890" y="809"/>
                    <a:pt x="3791" y="0"/>
                    <a:pt x="329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9" name="Google Shape;299;p2"/>
            <p:cNvSpPr/>
            <p:nvPr/>
          </p:nvSpPr>
          <p:spPr>
            <a:xfrm>
              <a:off x="2752425" y="1891150"/>
              <a:ext cx="46600" cy="38650"/>
            </a:xfrm>
            <a:custGeom>
              <a:avLst/>
              <a:gdLst/>
              <a:ahLst/>
              <a:cxnLst/>
              <a:rect l="l" t="t" r="r" b="b"/>
              <a:pathLst>
                <a:path w="1864" h="1546" extrusionOk="0">
                  <a:moveTo>
                    <a:pt x="1013" y="1"/>
                  </a:moveTo>
                  <a:cubicBezTo>
                    <a:pt x="970" y="1"/>
                    <a:pt x="926" y="4"/>
                    <a:pt x="881" y="12"/>
                  </a:cubicBezTo>
                  <a:cubicBezTo>
                    <a:pt x="203" y="131"/>
                    <a:pt x="0" y="1012"/>
                    <a:pt x="572" y="1405"/>
                  </a:cubicBezTo>
                  <a:cubicBezTo>
                    <a:pt x="710" y="1502"/>
                    <a:pt x="861" y="1545"/>
                    <a:pt x="1008" y="1545"/>
                  </a:cubicBezTo>
                  <a:cubicBezTo>
                    <a:pt x="1454" y="1545"/>
                    <a:pt x="1864" y="1145"/>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0" name="Google Shape;300;p2"/>
            <p:cNvSpPr/>
            <p:nvPr/>
          </p:nvSpPr>
          <p:spPr>
            <a:xfrm>
              <a:off x="2806400" y="1879800"/>
              <a:ext cx="93975" cy="33750"/>
            </a:xfrm>
            <a:custGeom>
              <a:avLst/>
              <a:gdLst/>
              <a:ahLst/>
              <a:cxnLst/>
              <a:rect l="l" t="t" r="r" b="b"/>
              <a:pathLst>
                <a:path w="3759" h="1350" extrusionOk="0">
                  <a:moveTo>
                    <a:pt x="3139" y="0"/>
                  </a:moveTo>
                  <a:cubicBezTo>
                    <a:pt x="3127" y="0"/>
                    <a:pt x="3116" y="1"/>
                    <a:pt x="3104" y="2"/>
                  </a:cubicBezTo>
                  <a:lnTo>
                    <a:pt x="508" y="478"/>
                  </a:lnTo>
                  <a:cubicBezTo>
                    <a:pt x="0" y="628"/>
                    <a:pt x="119" y="1349"/>
                    <a:pt x="615" y="1349"/>
                  </a:cubicBezTo>
                  <a:cubicBezTo>
                    <a:pt x="631" y="1349"/>
                    <a:pt x="647" y="1348"/>
                    <a:pt x="663" y="1347"/>
                  </a:cubicBezTo>
                  <a:lnTo>
                    <a:pt x="3258" y="883"/>
                  </a:lnTo>
                  <a:cubicBezTo>
                    <a:pt x="3759" y="731"/>
                    <a:pt x="3634" y="0"/>
                    <a:pt x="313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1" name="Google Shape;301;p2"/>
            <p:cNvSpPr/>
            <p:nvPr/>
          </p:nvSpPr>
          <p:spPr>
            <a:xfrm>
              <a:off x="2763125" y="1948900"/>
              <a:ext cx="46325" cy="38625"/>
            </a:xfrm>
            <a:custGeom>
              <a:avLst/>
              <a:gdLst/>
              <a:ahLst/>
              <a:cxnLst/>
              <a:rect l="l" t="t" r="r" b="b"/>
              <a:pathLst>
                <a:path w="1853" h="1545" extrusionOk="0">
                  <a:moveTo>
                    <a:pt x="1003" y="0"/>
                  </a:moveTo>
                  <a:cubicBezTo>
                    <a:pt x="959" y="0"/>
                    <a:pt x="914" y="4"/>
                    <a:pt x="870" y="12"/>
                  </a:cubicBezTo>
                  <a:cubicBezTo>
                    <a:pt x="191" y="131"/>
                    <a:pt x="1" y="1012"/>
                    <a:pt x="560" y="1405"/>
                  </a:cubicBezTo>
                  <a:cubicBezTo>
                    <a:pt x="701" y="1502"/>
                    <a:pt x="853" y="1545"/>
                    <a:pt x="1000" y="1545"/>
                  </a:cubicBezTo>
                  <a:cubicBezTo>
                    <a:pt x="1449" y="1545"/>
                    <a:pt x="1853" y="1142"/>
                    <a:pt x="1763" y="631"/>
                  </a:cubicBezTo>
                  <a:cubicBezTo>
                    <a:pt x="1699" y="259"/>
                    <a:pt x="1369" y="0"/>
                    <a:pt x="100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2" name="Google Shape;302;p2"/>
            <p:cNvSpPr/>
            <p:nvPr/>
          </p:nvSpPr>
          <p:spPr>
            <a:xfrm>
              <a:off x="2816800" y="1937225"/>
              <a:ext cx="94500" cy="34050"/>
            </a:xfrm>
            <a:custGeom>
              <a:avLst/>
              <a:gdLst/>
              <a:ahLst/>
              <a:cxnLst/>
              <a:rect l="l" t="t" r="r" b="b"/>
              <a:pathLst>
                <a:path w="3780" h="1362" extrusionOk="0">
                  <a:moveTo>
                    <a:pt x="3152" y="0"/>
                  </a:moveTo>
                  <a:cubicBezTo>
                    <a:pt x="3137" y="0"/>
                    <a:pt x="3121" y="1"/>
                    <a:pt x="3104" y="2"/>
                  </a:cubicBezTo>
                  <a:lnTo>
                    <a:pt x="3104" y="14"/>
                  </a:lnTo>
                  <a:lnTo>
                    <a:pt x="509" y="479"/>
                  </a:lnTo>
                  <a:cubicBezTo>
                    <a:pt x="0" y="617"/>
                    <a:pt x="120" y="1362"/>
                    <a:pt x="617" y="1362"/>
                  </a:cubicBezTo>
                  <a:cubicBezTo>
                    <a:pt x="633" y="1362"/>
                    <a:pt x="648" y="1361"/>
                    <a:pt x="664" y="1360"/>
                  </a:cubicBezTo>
                  <a:lnTo>
                    <a:pt x="3271" y="883"/>
                  </a:lnTo>
                  <a:cubicBezTo>
                    <a:pt x="3779" y="733"/>
                    <a:pt x="3660" y="0"/>
                    <a:pt x="315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3" name="Google Shape;303;p2"/>
            <p:cNvSpPr/>
            <p:nvPr/>
          </p:nvSpPr>
          <p:spPr>
            <a:xfrm>
              <a:off x="2718475" y="2188400"/>
              <a:ext cx="193200" cy="173650"/>
            </a:xfrm>
            <a:custGeom>
              <a:avLst/>
              <a:gdLst/>
              <a:ahLst/>
              <a:cxnLst/>
              <a:rect l="l" t="t" r="r" b="b"/>
              <a:pathLst>
                <a:path w="7728" h="6946" extrusionOk="0">
                  <a:moveTo>
                    <a:pt x="3945" y="0"/>
                  </a:moveTo>
                  <a:cubicBezTo>
                    <a:pt x="2913" y="0"/>
                    <a:pt x="1896" y="464"/>
                    <a:pt x="1215" y="1338"/>
                  </a:cubicBezTo>
                  <a:lnTo>
                    <a:pt x="6954" y="4957"/>
                  </a:lnTo>
                  <a:cubicBezTo>
                    <a:pt x="7728" y="3398"/>
                    <a:pt x="7240" y="1469"/>
                    <a:pt x="5775" y="528"/>
                  </a:cubicBezTo>
                  <a:cubicBezTo>
                    <a:pt x="5208" y="172"/>
                    <a:pt x="4574" y="0"/>
                    <a:pt x="3945" y="0"/>
                  </a:cubicBezTo>
                  <a:close/>
                  <a:moveTo>
                    <a:pt x="810" y="1981"/>
                  </a:moveTo>
                  <a:cubicBezTo>
                    <a:pt x="1" y="3552"/>
                    <a:pt x="525" y="5481"/>
                    <a:pt x="2013" y="6422"/>
                  </a:cubicBezTo>
                  <a:cubicBezTo>
                    <a:pt x="2577" y="6775"/>
                    <a:pt x="3207" y="6946"/>
                    <a:pt x="3830" y="6946"/>
                  </a:cubicBezTo>
                  <a:cubicBezTo>
                    <a:pt x="4864" y="6946"/>
                    <a:pt x="5881" y="6477"/>
                    <a:pt x="6549" y="5600"/>
                  </a:cubicBezTo>
                  <a:lnTo>
                    <a:pt x="810" y="198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4" name="Google Shape;304;p2"/>
            <p:cNvSpPr/>
            <p:nvPr/>
          </p:nvSpPr>
          <p:spPr>
            <a:xfrm>
              <a:off x="3081925" y="1814925"/>
              <a:ext cx="152125" cy="140725"/>
            </a:xfrm>
            <a:custGeom>
              <a:avLst/>
              <a:gdLst/>
              <a:ahLst/>
              <a:cxnLst/>
              <a:rect l="l" t="t" r="r" b="b"/>
              <a:pathLst>
                <a:path w="6085" h="5629" extrusionOk="0">
                  <a:moveTo>
                    <a:pt x="3608" y="1"/>
                  </a:moveTo>
                  <a:lnTo>
                    <a:pt x="1215" y="1620"/>
                  </a:lnTo>
                  <a:cubicBezTo>
                    <a:pt x="250" y="2275"/>
                    <a:pt x="0" y="3585"/>
                    <a:pt x="667" y="4549"/>
                  </a:cubicBezTo>
                  <a:lnTo>
                    <a:pt x="774" y="4704"/>
                  </a:lnTo>
                  <a:cubicBezTo>
                    <a:pt x="1182" y="5305"/>
                    <a:pt x="1845" y="5629"/>
                    <a:pt x="2519" y="5629"/>
                  </a:cubicBezTo>
                  <a:cubicBezTo>
                    <a:pt x="2927" y="5629"/>
                    <a:pt x="3340" y="5510"/>
                    <a:pt x="3703" y="5264"/>
                  </a:cubicBezTo>
                  <a:lnTo>
                    <a:pt x="6084"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5" name="Google Shape;305;p2"/>
            <p:cNvSpPr/>
            <p:nvPr/>
          </p:nvSpPr>
          <p:spPr>
            <a:xfrm>
              <a:off x="3184900" y="1756600"/>
              <a:ext cx="152125" cy="140800"/>
            </a:xfrm>
            <a:custGeom>
              <a:avLst/>
              <a:gdLst/>
              <a:ahLst/>
              <a:cxnLst/>
              <a:rect l="l" t="t" r="r" b="b"/>
              <a:pathLst>
                <a:path w="6085" h="5632" extrusionOk="0">
                  <a:moveTo>
                    <a:pt x="3589" y="1"/>
                  </a:moveTo>
                  <a:cubicBezTo>
                    <a:pt x="3177" y="1"/>
                    <a:pt x="2761" y="120"/>
                    <a:pt x="2394" y="369"/>
                  </a:cubicBezTo>
                  <a:lnTo>
                    <a:pt x="1" y="1989"/>
                  </a:lnTo>
                  <a:lnTo>
                    <a:pt x="2477" y="5632"/>
                  </a:lnTo>
                  <a:lnTo>
                    <a:pt x="4871" y="4001"/>
                  </a:lnTo>
                  <a:cubicBezTo>
                    <a:pt x="5835" y="3346"/>
                    <a:pt x="6085" y="2036"/>
                    <a:pt x="5430" y="1072"/>
                  </a:cubicBezTo>
                  <a:lnTo>
                    <a:pt x="5430" y="1072"/>
                  </a:lnTo>
                  <a:lnTo>
                    <a:pt x="5430" y="1084"/>
                  </a:lnTo>
                  <a:lnTo>
                    <a:pt x="5323" y="917"/>
                  </a:lnTo>
                  <a:cubicBezTo>
                    <a:pt x="4917" y="319"/>
                    <a:pt x="4260" y="1"/>
                    <a:pt x="358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6" name="Google Shape;306;p2"/>
            <p:cNvSpPr/>
            <p:nvPr/>
          </p:nvSpPr>
          <p:spPr>
            <a:xfrm>
              <a:off x="3037575" y="2105900"/>
              <a:ext cx="267900" cy="266700"/>
            </a:xfrm>
            <a:custGeom>
              <a:avLst/>
              <a:gdLst/>
              <a:ahLst/>
              <a:cxnLst/>
              <a:rect l="l" t="t" r="r" b="b"/>
              <a:pathLst>
                <a:path w="10716" h="10668" extrusionOk="0">
                  <a:moveTo>
                    <a:pt x="4998" y="1"/>
                  </a:moveTo>
                  <a:cubicBezTo>
                    <a:pt x="4820" y="1"/>
                    <a:pt x="4665" y="134"/>
                    <a:pt x="4644" y="316"/>
                  </a:cubicBezTo>
                  <a:lnTo>
                    <a:pt x="4191" y="3804"/>
                  </a:lnTo>
                  <a:lnTo>
                    <a:pt x="703" y="3340"/>
                  </a:lnTo>
                  <a:cubicBezTo>
                    <a:pt x="688" y="3338"/>
                    <a:pt x="673" y="3337"/>
                    <a:pt x="659" y="3337"/>
                  </a:cubicBezTo>
                  <a:cubicBezTo>
                    <a:pt x="473" y="3337"/>
                    <a:pt x="308" y="3474"/>
                    <a:pt x="286" y="3661"/>
                  </a:cubicBezTo>
                  <a:lnTo>
                    <a:pt x="24" y="5638"/>
                  </a:lnTo>
                  <a:cubicBezTo>
                    <a:pt x="0" y="5840"/>
                    <a:pt x="143" y="6031"/>
                    <a:pt x="346" y="6055"/>
                  </a:cubicBezTo>
                  <a:lnTo>
                    <a:pt x="346" y="6043"/>
                  </a:lnTo>
                  <a:lnTo>
                    <a:pt x="3834" y="6507"/>
                  </a:lnTo>
                  <a:lnTo>
                    <a:pt x="3370" y="9984"/>
                  </a:lnTo>
                  <a:cubicBezTo>
                    <a:pt x="3334" y="10186"/>
                    <a:pt x="3477" y="10377"/>
                    <a:pt x="3691" y="10400"/>
                  </a:cubicBezTo>
                  <a:lnTo>
                    <a:pt x="5656" y="10662"/>
                  </a:lnTo>
                  <a:cubicBezTo>
                    <a:pt x="5677" y="10666"/>
                    <a:pt x="5697" y="10668"/>
                    <a:pt x="5718" y="10668"/>
                  </a:cubicBezTo>
                  <a:cubicBezTo>
                    <a:pt x="5896" y="10668"/>
                    <a:pt x="6051" y="10533"/>
                    <a:pt x="6072" y="10341"/>
                  </a:cubicBezTo>
                  <a:lnTo>
                    <a:pt x="6537" y="6864"/>
                  </a:lnTo>
                  <a:lnTo>
                    <a:pt x="10013" y="7329"/>
                  </a:lnTo>
                  <a:cubicBezTo>
                    <a:pt x="10028" y="7330"/>
                    <a:pt x="10043" y="7331"/>
                    <a:pt x="10058" y="7331"/>
                  </a:cubicBezTo>
                  <a:cubicBezTo>
                    <a:pt x="10243" y="7331"/>
                    <a:pt x="10408" y="7195"/>
                    <a:pt x="10430" y="7007"/>
                  </a:cubicBezTo>
                  <a:lnTo>
                    <a:pt x="10692" y="5031"/>
                  </a:lnTo>
                  <a:cubicBezTo>
                    <a:pt x="10716" y="4828"/>
                    <a:pt x="10573" y="4638"/>
                    <a:pt x="10371" y="4614"/>
                  </a:cubicBezTo>
                  <a:lnTo>
                    <a:pt x="6894" y="4150"/>
                  </a:lnTo>
                  <a:lnTo>
                    <a:pt x="7358" y="685"/>
                  </a:lnTo>
                  <a:cubicBezTo>
                    <a:pt x="7382" y="471"/>
                    <a:pt x="7239" y="292"/>
                    <a:pt x="7037" y="256"/>
                  </a:cubicBezTo>
                  <a:lnTo>
                    <a:pt x="5060" y="6"/>
                  </a:lnTo>
                  <a:cubicBezTo>
                    <a:pt x="5039" y="3"/>
                    <a:pt x="5019" y="1"/>
                    <a:pt x="499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7" name="Google Shape;307;p2"/>
            <p:cNvSpPr/>
            <p:nvPr/>
          </p:nvSpPr>
          <p:spPr>
            <a:xfrm>
              <a:off x="2694675" y="2509825"/>
              <a:ext cx="271175" cy="337825"/>
            </a:xfrm>
            <a:custGeom>
              <a:avLst/>
              <a:gdLst/>
              <a:ahLst/>
              <a:cxnLst/>
              <a:rect l="l" t="t" r="r" b="b"/>
              <a:pathLst>
                <a:path w="10847" h="13513" extrusionOk="0">
                  <a:moveTo>
                    <a:pt x="4145" y="431"/>
                  </a:moveTo>
                  <a:cubicBezTo>
                    <a:pt x="4436" y="431"/>
                    <a:pt x="4723" y="605"/>
                    <a:pt x="4775" y="994"/>
                  </a:cubicBezTo>
                  <a:cubicBezTo>
                    <a:pt x="4810" y="1185"/>
                    <a:pt x="4751" y="1387"/>
                    <a:pt x="4620" y="1530"/>
                  </a:cubicBezTo>
                  <a:lnTo>
                    <a:pt x="3834" y="1685"/>
                  </a:lnTo>
                  <a:cubicBezTo>
                    <a:pt x="3667" y="1590"/>
                    <a:pt x="3536" y="1423"/>
                    <a:pt x="3501" y="1232"/>
                  </a:cubicBezTo>
                  <a:lnTo>
                    <a:pt x="3501" y="1220"/>
                  </a:lnTo>
                  <a:cubicBezTo>
                    <a:pt x="3387" y="723"/>
                    <a:pt x="3769" y="431"/>
                    <a:pt x="4145" y="431"/>
                  </a:cubicBezTo>
                  <a:close/>
                  <a:moveTo>
                    <a:pt x="7860" y="2745"/>
                  </a:moveTo>
                  <a:cubicBezTo>
                    <a:pt x="8116" y="2745"/>
                    <a:pt x="8342" y="2924"/>
                    <a:pt x="8394" y="3185"/>
                  </a:cubicBezTo>
                  <a:lnTo>
                    <a:pt x="9775" y="10757"/>
                  </a:lnTo>
                  <a:cubicBezTo>
                    <a:pt x="9835" y="11055"/>
                    <a:pt x="9632" y="11341"/>
                    <a:pt x="9335" y="11388"/>
                  </a:cubicBezTo>
                  <a:lnTo>
                    <a:pt x="3072" y="12531"/>
                  </a:lnTo>
                  <a:cubicBezTo>
                    <a:pt x="3037" y="12538"/>
                    <a:pt x="3002" y="12542"/>
                    <a:pt x="2968" y="12542"/>
                  </a:cubicBezTo>
                  <a:cubicBezTo>
                    <a:pt x="2710" y="12542"/>
                    <a:pt x="2483" y="12353"/>
                    <a:pt x="2441" y="12091"/>
                  </a:cubicBezTo>
                  <a:lnTo>
                    <a:pt x="1060" y="4518"/>
                  </a:lnTo>
                  <a:cubicBezTo>
                    <a:pt x="1000" y="4221"/>
                    <a:pt x="1203" y="3935"/>
                    <a:pt x="1500" y="3887"/>
                  </a:cubicBezTo>
                  <a:lnTo>
                    <a:pt x="2251" y="3745"/>
                  </a:lnTo>
                  <a:cubicBezTo>
                    <a:pt x="2282" y="3955"/>
                    <a:pt x="2463" y="4110"/>
                    <a:pt x="2669" y="4110"/>
                  </a:cubicBezTo>
                  <a:cubicBezTo>
                    <a:pt x="2696" y="4110"/>
                    <a:pt x="2723" y="4107"/>
                    <a:pt x="2751" y="4102"/>
                  </a:cubicBezTo>
                  <a:lnTo>
                    <a:pt x="6668" y="3399"/>
                  </a:lnTo>
                  <a:cubicBezTo>
                    <a:pt x="6894" y="3352"/>
                    <a:pt x="7061" y="3125"/>
                    <a:pt x="7013" y="2887"/>
                  </a:cubicBezTo>
                  <a:lnTo>
                    <a:pt x="7751" y="2756"/>
                  </a:lnTo>
                  <a:cubicBezTo>
                    <a:pt x="7788" y="2749"/>
                    <a:pt x="7825" y="2745"/>
                    <a:pt x="7860" y="2745"/>
                  </a:cubicBezTo>
                  <a:close/>
                  <a:moveTo>
                    <a:pt x="4133" y="1"/>
                  </a:moveTo>
                  <a:cubicBezTo>
                    <a:pt x="4070" y="1"/>
                    <a:pt x="4006" y="6"/>
                    <a:pt x="3941" y="18"/>
                  </a:cubicBezTo>
                  <a:cubicBezTo>
                    <a:pt x="3346" y="125"/>
                    <a:pt x="2953" y="708"/>
                    <a:pt x="3072" y="1304"/>
                  </a:cubicBezTo>
                  <a:cubicBezTo>
                    <a:pt x="3096" y="1470"/>
                    <a:pt x="3179" y="1637"/>
                    <a:pt x="3286" y="1780"/>
                  </a:cubicBezTo>
                  <a:lnTo>
                    <a:pt x="2513" y="1923"/>
                  </a:lnTo>
                  <a:cubicBezTo>
                    <a:pt x="2191" y="1982"/>
                    <a:pt x="1977" y="2280"/>
                    <a:pt x="2036" y="2602"/>
                  </a:cubicBezTo>
                  <a:lnTo>
                    <a:pt x="2084" y="2887"/>
                  </a:lnTo>
                  <a:lnTo>
                    <a:pt x="798" y="3114"/>
                  </a:lnTo>
                  <a:cubicBezTo>
                    <a:pt x="322" y="3209"/>
                    <a:pt x="0" y="3673"/>
                    <a:pt x="84" y="4149"/>
                  </a:cubicBezTo>
                  <a:lnTo>
                    <a:pt x="1655" y="12781"/>
                  </a:lnTo>
                  <a:cubicBezTo>
                    <a:pt x="1739" y="13212"/>
                    <a:pt x="2110" y="13512"/>
                    <a:pt x="2531" y="13512"/>
                  </a:cubicBezTo>
                  <a:cubicBezTo>
                    <a:pt x="2588" y="13512"/>
                    <a:pt x="2645" y="13507"/>
                    <a:pt x="2703" y="13496"/>
                  </a:cubicBezTo>
                  <a:lnTo>
                    <a:pt x="10037" y="12162"/>
                  </a:lnTo>
                  <a:cubicBezTo>
                    <a:pt x="10525" y="12067"/>
                    <a:pt x="10847" y="11603"/>
                    <a:pt x="10752" y="11114"/>
                  </a:cubicBezTo>
                  <a:lnTo>
                    <a:pt x="9180" y="2482"/>
                  </a:lnTo>
                  <a:cubicBezTo>
                    <a:pt x="9106" y="2048"/>
                    <a:pt x="8729" y="1755"/>
                    <a:pt x="8303" y="1755"/>
                  </a:cubicBezTo>
                  <a:cubicBezTo>
                    <a:pt x="8251" y="1755"/>
                    <a:pt x="8198" y="1759"/>
                    <a:pt x="8144" y="1768"/>
                  </a:cubicBezTo>
                  <a:lnTo>
                    <a:pt x="6858" y="2006"/>
                  </a:lnTo>
                  <a:lnTo>
                    <a:pt x="6799" y="1732"/>
                  </a:lnTo>
                  <a:cubicBezTo>
                    <a:pt x="6745" y="1442"/>
                    <a:pt x="6497" y="1249"/>
                    <a:pt x="6213" y="1249"/>
                  </a:cubicBezTo>
                  <a:cubicBezTo>
                    <a:pt x="6183" y="1249"/>
                    <a:pt x="6152" y="1251"/>
                    <a:pt x="6120" y="1256"/>
                  </a:cubicBezTo>
                  <a:lnTo>
                    <a:pt x="5180" y="1435"/>
                  </a:lnTo>
                  <a:cubicBezTo>
                    <a:pt x="5227" y="1268"/>
                    <a:pt x="5239" y="1089"/>
                    <a:pt x="5203" y="911"/>
                  </a:cubicBezTo>
                  <a:cubicBezTo>
                    <a:pt x="5118" y="380"/>
                    <a:pt x="4655" y="1"/>
                    <a:pt x="413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8" name="Google Shape;308;p2"/>
            <p:cNvSpPr/>
            <p:nvPr/>
          </p:nvSpPr>
          <p:spPr>
            <a:xfrm>
              <a:off x="2742600" y="2631725"/>
              <a:ext cx="46600" cy="38625"/>
            </a:xfrm>
            <a:custGeom>
              <a:avLst/>
              <a:gdLst/>
              <a:ahLst/>
              <a:cxnLst/>
              <a:rect l="l" t="t" r="r" b="b"/>
              <a:pathLst>
                <a:path w="1864" h="1545" extrusionOk="0">
                  <a:moveTo>
                    <a:pt x="1011" y="0"/>
                  </a:moveTo>
                  <a:cubicBezTo>
                    <a:pt x="968" y="0"/>
                    <a:pt x="924" y="4"/>
                    <a:pt x="881" y="12"/>
                  </a:cubicBezTo>
                  <a:cubicBezTo>
                    <a:pt x="191" y="131"/>
                    <a:pt x="0" y="1012"/>
                    <a:pt x="572" y="1405"/>
                  </a:cubicBezTo>
                  <a:cubicBezTo>
                    <a:pt x="710" y="1502"/>
                    <a:pt x="860" y="1545"/>
                    <a:pt x="1007" y="1545"/>
                  </a:cubicBezTo>
                  <a:cubicBezTo>
                    <a:pt x="1454" y="1545"/>
                    <a:pt x="1864" y="1142"/>
                    <a:pt x="1774" y="631"/>
                  </a:cubicBezTo>
                  <a:cubicBezTo>
                    <a:pt x="1700" y="258"/>
                    <a:pt x="1369" y="0"/>
                    <a:pt x="101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9" name="Google Shape;309;p2"/>
            <p:cNvSpPr/>
            <p:nvPr/>
          </p:nvSpPr>
          <p:spPr>
            <a:xfrm>
              <a:off x="2795525" y="2620125"/>
              <a:ext cx="96450" cy="33850"/>
            </a:xfrm>
            <a:custGeom>
              <a:avLst/>
              <a:gdLst/>
              <a:ahLst/>
              <a:cxnLst/>
              <a:rect l="l" t="t" r="r" b="b"/>
              <a:pathLst>
                <a:path w="3858" h="1354" extrusionOk="0">
                  <a:moveTo>
                    <a:pt x="3252" y="0"/>
                  </a:moveTo>
                  <a:cubicBezTo>
                    <a:pt x="3218" y="0"/>
                    <a:pt x="3183" y="4"/>
                    <a:pt x="3146" y="11"/>
                  </a:cubicBezTo>
                  <a:lnTo>
                    <a:pt x="550" y="487"/>
                  </a:lnTo>
                  <a:cubicBezTo>
                    <a:pt x="1" y="588"/>
                    <a:pt x="117" y="1354"/>
                    <a:pt x="609" y="1354"/>
                  </a:cubicBezTo>
                  <a:cubicBezTo>
                    <a:pt x="639" y="1354"/>
                    <a:pt x="671" y="1351"/>
                    <a:pt x="705" y="1345"/>
                  </a:cubicBezTo>
                  <a:lnTo>
                    <a:pt x="3289" y="868"/>
                  </a:lnTo>
                  <a:cubicBezTo>
                    <a:pt x="3858" y="790"/>
                    <a:pt x="3757" y="0"/>
                    <a:pt x="325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0" name="Google Shape;310;p2"/>
            <p:cNvSpPr/>
            <p:nvPr/>
          </p:nvSpPr>
          <p:spPr>
            <a:xfrm>
              <a:off x="2752425" y="2685525"/>
              <a:ext cx="46600" cy="38700"/>
            </a:xfrm>
            <a:custGeom>
              <a:avLst/>
              <a:gdLst/>
              <a:ahLst/>
              <a:cxnLst/>
              <a:rect l="l" t="t" r="r" b="b"/>
              <a:pathLst>
                <a:path w="1864" h="1548" extrusionOk="0">
                  <a:moveTo>
                    <a:pt x="1026" y="0"/>
                  </a:moveTo>
                  <a:cubicBezTo>
                    <a:pt x="979" y="0"/>
                    <a:pt x="930" y="5"/>
                    <a:pt x="881" y="15"/>
                  </a:cubicBezTo>
                  <a:cubicBezTo>
                    <a:pt x="203" y="122"/>
                    <a:pt x="0" y="1015"/>
                    <a:pt x="572" y="1408"/>
                  </a:cubicBezTo>
                  <a:cubicBezTo>
                    <a:pt x="710" y="1505"/>
                    <a:pt x="860" y="1548"/>
                    <a:pt x="1007" y="1548"/>
                  </a:cubicBezTo>
                  <a:cubicBezTo>
                    <a:pt x="1454" y="1548"/>
                    <a:pt x="1864" y="1145"/>
                    <a:pt x="1774" y="634"/>
                  </a:cubicBezTo>
                  <a:cubicBezTo>
                    <a:pt x="1701" y="266"/>
                    <a:pt x="1386" y="0"/>
                    <a:pt x="1026"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1" name="Google Shape;311;p2"/>
            <p:cNvSpPr/>
            <p:nvPr/>
          </p:nvSpPr>
          <p:spPr>
            <a:xfrm>
              <a:off x="2806400" y="2673950"/>
              <a:ext cx="93975" cy="33725"/>
            </a:xfrm>
            <a:custGeom>
              <a:avLst/>
              <a:gdLst/>
              <a:ahLst/>
              <a:cxnLst/>
              <a:rect l="l" t="t" r="r" b="b"/>
              <a:pathLst>
                <a:path w="3759" h="1349" extrusionOk="0">
                  <a:moveTo>
                    <a:pt x="3139" y="0"/>
                  </a:moveTo>
                  <a:cubicBezTo>
                    <a:pt x="3127" y="0"/>
                    <a:pt x="3116" y="1"/>
                    <a:pt x="3104" y="1"/>
                  </a:cubicBezTo>
                  <a:lnTo>
                    <a:pt x="508" y="478"/>
                  </a:lnTo>
                  <a:cubicBezTo>
                    <a:pt x="0" y="628"/>
                    <a:pt x="119" y="1349"/>
                    <a:pt x="615" y="1349"/>
                  </a:cubicBezTo>
                  <a:cubicBezTo>
                    <a:pt x="631" y="1349"/>
                    <a:pt x="647" y="1348"/>
                    <a:pt x="663" y="1347"/>
                  </a:cubicBezTo>
                  <a:lnTo>
                    <a:pt x="3258" y="882"/>
                  </a:lnTo>
                  <a:cubicBezTo>
                    <a:pt x="3759" y="731"/>
                    <a:pt x="3634" y="0"/>
                    <a:pt x="313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2" name="Google Shape;312;p2"/>
            <p:cNvSpPr/>
            <p:nvPr/>
          </p:nvSpPr>
          <p:spPr>
            <a:xfrm>
              <a:off x="2763125" y="2743050"/>
              <a:ext cx="46550" cy="38625"/>
            </a:xfrm>
            <a:custGeom>
              <a:avLst/>
              <a:gdLst/>
              <a:ahLst/>
              <a:cxnLst/>
              <a:rect l="l" t="t" r="r" b="b"/>
              <a:pathLst>
                <a:path w="1862" h="1545" extrusionOk="0">
                  <a:moveTo>
                    <a:pt x="1003" y="0"/>
                  </a:moveTo>
                  <a:cubicBezTo>
                    <a:pt x="959" y="0"/>
                    <a:pt x="914" y="4"/>
                    <a:pt x="870" y="11"/>
                  </a:cubicBezTo>
                  <a:cubicBezTo>
                    <a:pt x="191" y="131"/>
                    <a:pt x="1" y="1012"/>
                    <a:pt x="560" y="1404"/>
                  </a:cubicBezTo>
                  <a:cubicBezTo>
                    <a:pt x="701" y="1501"/>
                    <a:pt x="854" y="1545"/>
                    <a:pt x="1002" y="1545"/>
                  </a:cubicBezTo>
                  <a:cubicBezTo>
                    <a:pt x="1454" y="1545"/>
                    <a:pt x="1861" y="1142"/>
                    <a:pt x="1763" y="631"/>
                  </a:cubicBezTo>
                  <a:cubicBezTo>
                    <a:pt x="1699" y="258"/>
                    <a:pt x="1369" y="0"/>
                    <a:pt x="100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3" name="Google Shape;313;p2"/>
            <p:cNvSpPr/>
            <p:nvPr/>
          </p:nvSpPr>
          <p:spPr>
            <a:xfrm>
              <a:off x="2816600" y="2731600"/>
              <a:ext cx="94825" cy="33850"/>
            </a:xfrm>
            <a:custGeom>
              <a:avLst/>
              <a:gdLst/>
              <a:ahLst/>
              <a:cxnLst/>
              <a:rect l="l" t="t" r="r" b="b"/>
              <a:pathLst>
                <a:path w="3793" h="1354" extrusionOk="0">
                  <a:moveTo>
                    <a:pt x="3181" y="1"/>
                  </a:moveTo>
                  <a:cubicBezTo>
                    <a:pt x="3159" y="1"/>
                    <a:pt x="3136" y="2"/>
                    <a:pt x="3112" y="5"/>
                  </a:cubicBezTo>
                  <a:lnTo>
                    <a:pt x="517" y="469"/>
                  </a:lnTo>
                  <a:cubicBezTo>
                    <a:pt x="0" y="607"/>
                    <a:pt x="115" y="1354"/>
                    <a:pt x="614" y="1354"/>
                  </a:cubicBezTo>
                  <a:cubicBezTo>
                    <a:pt x="633" y="1354"/>
                    <a:pt x="652" y="1353"/>
                    <a:pt x="672" y="1351"/>
                  </a:cubicBezTo>
                  <a:lnTo>
                    <a:pt x="3279" y="874"/>
                  </a:lnTo>
                  <a:cubicBezTo>
                    <a:pt x="3792" y="749"/>
                    <a:pt x="3683" y="1"/>
                    <a:pt x="318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4" name="Google Shape;314;p2"/>
            <p:cNvSpPr/>
            <p:nvPr/>
          </p:nvSpPr>
          <p:spPr>
            <a:xfrm>
              <a:off x="2718475" y="2982275"/>
              <a:ext cx="194100" cy="174025"/>
            </a:xfrm>
            <a:custGeom>
              <a:avLst/>
              <a:gdLst/>
              <a:ahLst/>
              <a:cxnLst/>
              <a:rect l="l" t="t" r="r" b="b"/>
              <a:pathLst>
                <a:path w="7764" h="6961" extrusionOk="0">
                  <a:moveTo>
                    <a:pt x="3926" y="0"/>
                  </a:moveTo>
                  <a:cubicBezTo>
                    <a:pt x="2895" y="0"/>
                    <a:pt x="1882" y="467"/>
                    <a:pt x="1215" y="1349"/>
                  </a:cubicBezTo>
                  <a:lnTo>
                    <a:pt x="6954" y="4968"/>
                  </a:lnTo>
                  <a:cubicBezTo>
                    <a:pt x="7764" y="3396"/>
                    <a:pt x="7240" y="1468"/>
                    <a:pt x="5752" y="527"/>
                  </a:cubicBezTo>
                  <a:cubicBezTo>
                    <a:pt x="5185" y="172"/>
                    <a:pt x="4552" y="0"/>
                    <a:pt x="3926" y="0"/>
                  </a:cubicBezTo>
                  <a:close/>
                  <a:moveTo>
                    <a:pt x="810" y="1992"/>
                  </a:moveTo>
                  <a:lnTo>
                    <a:pt x="810" y="1992"/>
                  </a:lnTo>
                  <a:cubicBezTo>
                    <a:pt x="1" y="3563"/>
                    <a:pt x="525" y="5492"/>
                    <a:pt x="2013" y="6433"/>
                  </a:cubicBezTo>
                  <a:cubicBezTo>
                    <a:pt x="2581" y="6788"/>
                    <a:pt x="3215" y="6960"/>
                    <a:pt x="3842" y="6960"/>
                  </a:cubicBezTo>
                  <a:cubicBezTo>
                    <a:pt x="4872" y="6960"/>
                    <a:pt x="5883" y="6496"/>
                    <a:pt x="6549" y="5623"/>
                  </a:cubicBezTo>
                  <a:lnTo>
                    <a:pt x="810" y="1992"/>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5" name="Google Shape;315;p2"/>
            <p:cNvSpPr/>
            <p:nvPr/>
          </p:nvSpPr>
          <p:spPr>
            <a:xfrm>
              <a:off x="3082225" y="2609075"/>
              <a:ext cx="151825" cy="140725"/>
            </a:xfrm>
            <a:custGeom>
              <a:avLst/>
              <a:gdLst/>
              <a:ahLst/>
              <a:cxnLst/>
              <a:rect l="l" t="t" r="r" b="b"/>
              <a:pathLst>
                <a:path w="6073" h="5629" extrusionOk="0">
                  <a:moveTo>
                    <a:pt x="3596" y="1"/>
                  </a:moveTo>
                  <a:lnTo>
                    <a:pt x="1203" y="1620"/>
                  </a:lnTo>
                  <a:cubicBezTo>
                    <a:pt x="250" y="2275"/>
                    <a:pt x="0" y="3585"/>
                    <a:pt x="655" y="4549"/>
                  </a:cubicBezTo>
                  <a:lnTo>
                    <a:pt x="762" y="4716"/>
                  </a:lnTo>
                  <a:cubicBezTo>
                    <a:pt x="1170" y="5308"/>
                    <a:pt x="1831" y="5629"/>
                    <a:pt x="2504" y="5629"/>
                  </a:cubicBezTo>
                  <a:cubicBezTo>
                    <a:pt x="2913" y="5629"/>
                    <a:pt x="3327" y="5511"/>
                    <a:pt x="3691" y="5263"/>
                  </a:cubicBezTo>
                  <a:lnTo>
                    <a:pt x="6072"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6" name="Google Shape;316;p2"/>
            <p:cNvSpPr/>
            <p:nvPr/>
          </p:nvSpPr>
          <p:spPr>
            <a:xfrm>
              <a:off x="3184900" y="2550550"/>
              <a:ext cx="152125" cy="141000"/>
            </a:xfrm>
            <a:custGeom>
              <a:avLst/>
              <a:gdLst/>
              <a:ahLst/>
              <a:cxnLst/>
              <a:rect l="l" t="t" r="r" b="b"/>
              <a:pathLst>
                <a:path w="6085" h="5640" extrusionOk="0">
                  <a:moveTo>
                    <a:pt x="3578" y="0"/>
                  </a:moveTo>
                  <a:cubicBezTo>
                    <a:pt x="3170" y="0"/>
                    <a:pt x="2757" y="119"/>
                    <a:pt x="2394" y="365"/>
                  </a:cubicBezTo>
                  <a:lnTo>
                    <a:pt x="1" y="1996"/>
                  </a:lnTo>
                  <a:lnTo>
                    <a:pt x="2477" y="5640"/>
                  </a:lnTo>
                  <a:lnTo>
                    <a:pt x="4871" y="4009"/>
                  </a:lnTo>
                  <a:cubicBezTo>
                    <a:pt x="5835" y="3354"/>
                    <a:pt x="6085" y="2044"/>
                    <a:pt x="5430" y="1080"/>
                  </a:cubicBezTo>
                  <a:lnTo>
                    <a:pt x="5323" y="925"/>
                  </a:lnTo>
                  <a:cubicBezTo>
                    <a:pt x="4915" y="324"/>
                    <a:pt x="4252" y="0"/>
                    <a:pt x="357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7" name="Google Shape;317;p2"/>
            <p:cNvSpPr/>
            <p:nvPr/>
          </p:nvSpPr>
          <p:spPr>
            <a:xfrm>
              <a:off x="3037575" y="2899825"/>
              <a:ext cx="268200" cy="266925"/>
            </a:xfrm>
            <a:custGeom>
              <a:avLst/>
              <a:gdLst/>
              <a:ahLst/>
              <a:cxnLst/>
              <a:rect l="l" t="t" r="r" b="b"/>
              <a:pathLst>
                <a:path w="10728" h="10677" extrusionOk="0">
                  <a:moveTo>
                    <a:pt x="5016" y="1"/>
                  </a:moveTo>
                  <a:cubicBezTo>
                    <a:pt x="4831" y="1"/>
                    <a:pt x="4666" y="137"/>
                    <a:pt x="4644" y="325"/>
                  </a:cubicBezTo>
                  <a:lnTo>
                    <a:pt x="4191" y="3801"/>
                  </a:lnTo>
                  <a:lnTo>
                    <a:pt x="703" y="3349"/>
                  </a:lnTo>
                  <a:cubicBezTo>
                    <a:pt x="682" y="3345"/>
                    <a:pt x="661" y="3343"/>
                    <a:pt x="641" y="3343"/>
                  </a:cubicBezTo>
                  <a:cubicBezTo>
                    <a:pt x="463" y="3343"/>
                    <a:pt x="307" y="3478"/>
                    <a:pt x="286" y="3670"/>
                  </a:cubicBezTo>
                  <a:lnTo>
                    <a:pt x="24" y="5635"/>
                  </a:lnTo>
                  <a:cubicBezTo>
                    <a:pt x="0" y="5837"/>
                    <a:pt x="143" y="6028"/>
                    <a:pt x="346" y="6052"/>
                  </a:cubicBezTo>
                  <a:lnTo>
                    <a:pt x="346" y="6063"/>
                  </a:lnTo>
                  <a:lnTo>
                    <a:pt x="3834" y="6516"/>
                  </a:lnTo>
                  <a:lnTo>
                    <a:pt x="3370" y="10004"/>
                  </a:lnTo>
                  <a:cubicBezTo>
                    <a:pt x="3334" y="10207"/>
                    <a:pt x="3477" y="10385"/>
                    <a:pt x="3691" y="10421"/>
                  </a:cubicBezTo>
                  <a:lnTo>
                    <a:pt x="5656" y="10671"/>
                  </a:lnTo>
                  <a:cubicBezTo>
                    <a:pt x="5677" y="10675"/>
                    <a:pt x="5698" y="10677"/>
                    <a:pt x="5718" y="10677"/>
                  </a:cubicBezTo>
                  <a:cubicBezTo>
                    <a:pt x="5896" y="10677"/>
                    <a:pt x="6051" y="10543"/>
                    <a:pt x="6072" y="10362"/>
                  </a:cubicBezTo>
                  <a:lnTo>
                    <a:pt x="6537" y="6873"/>
                  </a:lnTo>
                  <a:lnTo>
                    <a:pt x="10025" y="7337"/>
                  </a:lnTo>
                  <a:cubicBezTo>
                    <a:pt x="10040" y="7339"/>
                    <a:pt x="10055" y="7340"/>
                    <a:pt x="10069" y="7340"/>
                  </a:cubicBezTo>
                  <a:cubicBezTo>
                    <a:pt x="10253" y="7340"/>
                    <a:pt x="10409" y="7204"/>
                    <a:pt x="10442" y="7016"/>
                  </a:cubicBezTo>
                  <a:lnTo>
                    <a:pt x="10704" y="5039"/>
                  </a:lnTo>
                  <a:cubicBezTo>
                    <a:pt x="10728" y="4837"/>
                    <a:pt x="10585" y="4647"/>
                    <a:pt x="10383" y="4623"/>
                  </a:cubicBezTo>
                  <a:lnTo>
                    <a:pt x="6894" y="4158"/>
                  </a:lnTo>
                  <a:lnTo>
                    <a:pt x="7358" y="682"/>
                  </a:lnTo>
                  <a:cubicBezTo>
                    <a:pt x="7382" y="479"/>
                    <a:pt x="7239" y="289"/>
                    <a:pt x="7037" y="265"/>
                  </a:cubicBezTo>
                  <a:lnTo>
                    <a:pt x="5060" y="3"/>
                  </a:lnTo>
                  <a:cubicBezTo>
                    <a:pt x="5046" y="1"/>
                    <a:pt x="5031" y="1"/>
                    <a:pt x="501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8" name="Google Shape;318;p2"/>
            <p:cNvSpPr/>
            <p:nvPr/>
          </p:nvSpPr>
          <p:spPr>
            <a:xfrm>
              <a:off x="2694675" y="3303975"/>
              <a:ext cx="271175" cy="338125"/>
            </a:xfrm>
            <a:custGeom>
              <a:avLst/>
              <a:gdLst/>
              <a:ahLst/>
              <a:cxnLst/>
              <a:rect l="l" t="t" r="r" b="b"/>
              <a:pathLst>
                <a:path w="10847" h="13525" extrusionOk="0">
                  <a:moveTo>
                    <a:pt x="4152" y="435"/>
                  </a:moveTo>
                  <a:cubicBezTo>
                    <a:pt x="4440" y="435"/>
                    <a:pt x="4723" y="608"/>
                    <a:pt x="4775" y="994"/>
                  </a:cubicBezTo>
                  <a:cubicBezTo>
                    <a:pt x="4810" y="1196"/>
                    <a:pt x="4751" y="1387"/>
                    <a:pt x="4620" y="1542"/>
                  </a:cubicBezTo>
                  <a:lnTo>
                    <a:pt x="3834" y="1685"/>
                  </a:lnTo>
                  <a:cubicBezTo>
                    <a:pt x="3656" y="1589"/>
                    <a:pt x="3536" y="1423"/>
                    <a:pt x="3501" y="1232"/>
                  </a:cubicBezTo>
                  <a:cubicBezTo>
                    <a:pt x="3386" y="732"/>
                    <a:pt x="3773" y="435"/>
                    <a:pt x="4152" y="435"/>
                  </a:cubicBezTo>
                  <a:close/>
                  <a:moveTo>
                    <a:pt x="7856" y="2746"/>
                  </a:moveTo>
                  <a:cubicBezTo>
                    <a:pt x="8113" y="2746"/>
                    <a:pt x="8342" y="2934"/>
                    <a:pt x="8394" y="3197"/>
                  </a:cubicBezTo>
                  <a:lnTo>
                    <a:pt x="9775" y="10769"/>
                  </a:lnTo>
                  <a:cubicBezTo>
                    <a:pt x="9823" y="11055"/>
                    <a:pt x="9632" y="11341"/>
                    <a:pt x="9347" y="11400"/>
                  </a:cubicBezTo>
                  <a:lnTo>
                    <a:pt x="3072" y="12543"/>
                  </a:lnTo>
                  <a:cubicBezTo>
                    <a:pt x="3043" y="12548"/>
                    <a:pt x="3014" y="12550"/>
                    <a:pt x="2985" y="12550"/>
                  </a:cubicBezTo>
                  <a:cubicBezTo>
                    <a:pt x="2721" y="12550"/>
                    <a:pt x="2484" y="12359"/>
                    <a:pt x="2441" y="12091"/>
                  </a:cubicBezTo>
                  <a:lnTo>
                    <a:pt x="1060" y="4518"/>
                  </a:lnTo>
                  <a:cubicBezTo>
                    <a:pt x="1000" y="4221"/>
                    <a:pt x="1203" y="3935"/>
                    <a:pt x="1500" y="3887"/>
                  </a:cubicBezTo>
                  <a:lnTo>
                    <a:pt x="2251" y="3756"/>
                  </a:lnTo>
                  <a:cubicBezTo>
                    <a:pt x="2282" y="3956"/>
                    <a:pt x="2472" y="4110"/>
                    <a:pt x="2680" y="4110"/>
                  </a:cubicBezTo>
                  <a:cubicBezTo>
                    <a:pt x="2707" y="4110"/>
                    <a:pt x="2735" y="4107"/>
                    <a:pt x="2763" y="4102"/>
                  </a:cubicBezTo>
                  <a:lnTo>
                    <a:pt x="6668" y="3399"/>
                  </a:lnTo>
                  <a:cubicBezTo>
                    <a:pt x="6894" y="3351"/>
                    <a:pt x="7061" y="3125"/>
                    <a:pt x="7013" y="2887"/>
                  </a:cubicBezTo>
                  <a:lnTo>
                    <a:pt x="7751" y="2756"/>
                  </a:lnTo>
                  <a:cubicBezTo>
                    <a:pt x="7786" y="2749"/>
                    <a:pt x="7821" y="2746"/>
                    <a:pt x="7856" y="2746"/>
                  </a:cubicBezTo>
                  <a:close/>
                  <a:moveTo>
                    <a:pt x="4133" y="0"/>
                  </a:moveTo>
                  <a:cubicBezTo>
                    <a:pt x="4070" y="0"/>
                    <a:pt x="4006" y="6"/>
                    <a:pt x="3941" y="18"/>
                  </a:cubicBezTo>
                  <a:cubicBezTo>
                    <a:pt x="3346" y="125"/>
                    <a:pt x="2953" y="708"/>
                    <a:pt x="3072" y="1304"/>
                  </a:cubicBezTo>
                  <a:cubicBezTo>
                    <a:pt x="3096" y="1470"/>
                    <a:pt x="3179" y="1637"/>
                    <a:pt x="3286" y="1780"/>
                  </a:cubicBezTo>
                  <a:lnTo>
                    <a:pt x="2513" y="1923"/>
                  </a:lnTo>
                  <a:cubicBezTo>
                    <a:pt x="2191" y="1994"/>
                    <a:pt x="1977" y="2292"/>
                    <a:pt x="2036" y="2613"/>
                  </a:cubicBezTo>
                  <a:lnTo>
                    <a:pt x="2084" y="2887"/>
                  </a:lnTo>
                  <a:lnTo>
                    <a:pt x="798" y="3125"/>
                  </a:lnTo>
                  <a:cubicBezTo>
                    <a:pt x="310" y="3220"/>
                    <a:pt x="0" y="3685"/>
                    <a:pt x="84" y="4173"/>
                  </a:cubicBezTo>
                  <a:lnTo>
                    <a:pt x="1655" y="12793"/>
                  </a:lnTo>
                  <a:cubicBezTo>
                    <a:pt x="1739" y="13223"/>
                    <a:pt x="2110" y="13524"/>
                    <a:pt x="2531" y="13524"/>
                  </a:cubicBezTo>
                  <a:cubicBezTo>
                    <a:pt x="2588" y="13524"/>
                    <a:pt x="2645" y="13519"/>
                    <a:pt x="2703" y="13507"/>
                  </a:cubicBezTo>
                  <a:lnTo>
                    <a:pt x="10037" y="12174"/>
                  </a:lnTo>
                  <a:cubicBezTo>
                    <a:pt x="10525" y="12079"/>
                    <a:pt x="10847" y="11614"/>
                    <a:pt x="10752" y="11126"/>
                  </a:cubicBezTo>
                  <a:lnTo>
                    <a:pt x="9180" y="2494"/>
                  </a:lnTo>
                  <a:cubicBezTo>
                    <a:pt x="9107" y="2064"/>
                    <a:pt x="8737" y="1763"/>
                    <a:pt x="8316" y="1763"/>
                  </a:cubicBezTo>
                  <a:cubicBezTo>
                    <a:pt x="8260" y="1763"/>
                    <a:pt x="8202" y="1769"/>
                    <a:pt x="8144" y="1780"/>
                  </a:cubicBezTo>
                  <a:lnTo>
                    <a:pt x="6858" y="2018"/>
                  </a:lnTo>
                  <a:lnTo>
                    <a:pt x="6799" y="1744"/>
                  </a:lnTo>
                  <a:cubicBezTo>
                    <a:pt x="6746" y="1459"/>
                    <a:pt x="6506" y="1258"/>
                    <a:pt x="6227" y="1258"/>
                  </a:cubicBezTo>
                  <a:cubicBezTo>
                    <a:pt x="6192" y="1258"/>
                    <a:pt x="6156" y="1261"/>
                    <a:pt x="6120" y="1268"/>
                  </a:cubicBezTo>
                  <a:lnTo>
                    <a:pt x="5180" y="1435"/>
                  </a:lnTo>
                  <a:cubicBezTo>
                    <a:pt x="5227" y="1268"/>
                    <a:pt x="5239" y="1089"/>
                    <a:pt x="5203" y="911"/>
                  </a:cubicBezTo>
                  <a:cubicBezTo>
                    <a:pt x="5118" y="380"/>
                    <a:pt x="4655" y="0"/>
                    <a:pt x="4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9" name="Google Shape;319;p2"/>
            <p:cNvSpPr/>
            <p:nvPr/>
          </p:nvSpPr>
          <p:spPr>
            <a:xfrm>
              <a:off x="2742600" y="3425875"/>
              <a:ext cx="46600" cy="38625"/>
            </a:xfrm>
            <a:custGeom>
              <a:avLst/>
              <a:gdLst/>
              <a:ahLst/>
              <a:cxnLst/>
              <a:rect l="l" t="t" r="r" b="b"/>
              <a:pathLst>
                <a:path w="1864" h="1545" extrusionOk="0">
                  <a:moveTo>
                    <a:pt x="1014" y="0"/>
                  </a:moveTo>
                  <a:cubicBezTo>
                    <a:pt x="970" y="0"/>
                    <a:pt x="926" y="4"/>
                    <a:pt x="881" y="11"/>
                  </a:cubicBezTo>
                  <a:cubicBezTo>
                    <a:pt x="191" y="130"/>
                    <a:pt x="0" y="1011"/>
                    <a:pt x="572" y="1404"/>
                  </a:cubicBezTo>
                  <a:cubicBezTo>
                    <a:pt x="710" y="1501"/>
                    <a:pt x="860" y="1545"/>
                    <a:pt x="1007" y="1545"/>
                  </a:cubicBezTo>
                  <a:cubicBezTo>
                    <a:pt x="1454" y="1545"/>
                    <a:pt x="1864" y="1142"/>
                    <a:pt x="1774" y="630"/>
                  </a:cubicBezTo>
                  <a:cubicBezTo>
                    <a:pt x="1700" y="258"/>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0" name="Google Shape;320;p2"/>
            <p:cNvSpPr/>
            <p:nvPr/>
          </p:nvSpPr>
          <p:spPr>
            <a:xfrm>
              <a:off x="2795100" y="3414475"/>
              <a:ext cx="97350" cy="33750"/>
            </a:xfrm>
            <a:custGeom>
              <a:avLst/>
              <a:gdLst/>
              <a:ahLst/>
              <a:cxnLst/>
              <a:rect l="l" t="t" r="r" b="b"/>
              <a:pathLst>
                <a:path w="3894" h="1350" extrusionOk="0">
                  <a:moveTo>
                    <a:pt x="3284" y="0"/>
                  </a:moveTo>
                  <a:cubicBezTo>
                    <a:pt x="3246" y="0"/>
                    <a:pt x="3206" y="5"/>
                    <a:pt x="3163" y="15"/>
                  </a:cubicBezTo>
                  <a:lnTo>
                    <a:pt x="3163" y="3"/>
                  </a:lnTo>
                  <a:lnTo>
                    <a:pt x="567" y="479"/>
                  </a:lnTo>
                  <a:cubicBezTo>
                    <a:pt x="1" y="557"/>
                    <a:pt x="108" y="1349"/>
                    <a:pt x="608" y="1349"/>
                  </a:cubicBezTo>
                  <a:cubicBezTo>
                    <a:pt x="644" y="1349"/>
                    <a:pt x="682" y="1345"/>
                    <a:pt x="722" y="1337"/>
                  </a:cubicBezTo>
                  <a:lnTo>
                    <a:pt x="3318" y="872"/>
                  </a:lnTo>
                  <a:cubicBezTo>
                    <a:pt x="3893" y="817"/>
                    <a:pt x="3790" y="0"/>
                    <a:pt x="328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1" name="Google Shape;321;p2"/>
            <p:cNvSpPr/>
            <p:nvPr/>
          </p:nvSpPr>
          <p:spPr>
            <a:xfrm>
              <a:off x="2752425" y="3479650"/>
              <a:ext cx="46600" cy="38725"/>
            </a:xfrm>
            <a:custGeom>
              <a:avLst/>
              <a:gdLst/>
              <a:ahLst/>
              <a:cxnLst/>
              <a:rect l="l" t="t" r="r" b="b"/>
              <a:pathLst>
                <a:path w="1864" h="1549" extrusionOk="0">
                  <a:moveTo>
                    <a:pt x="1026" y="1"/>
                  </a:moveTo>
                  <a:cubicBezTo>
                    <a:pt x="979" y="1"/>
                    <a:pt x="930" y="6"/>
                    <a:pt x="881" y="15"/>
                  </a:cubicBezTo>
                  <a:cubicBezTo>
                    <a:pt x="203" y="134"/>
                    <a:pt x="0" y="1015"/>
                    <a:pt x="572" y="1408"/>
                  </a:cubicBezTo>
                  <a:cubicBezTo>
                    <a:pt x="710" y="1505"/>
                    <a:pt x="860" y="1549"/>
                    <a:pt x="1007" y="1549"/>
                  </a:cubicBezTo>
                  <a:cubicBezTo>
                    <a:pt x="1454" y="1549"/>
                    <a:pt x="1864" y="1146"/>
                    <a:pt x="1774" y="635"/>
                  </a:cubicBezTo>
                  <a:cubicBezTo>
                    <a:pt x="1701" y="267"/>
                    <a:pt x="1386" y="1"/>
                    <a:pt x="102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2" name="Google Shape;322;p2"/>
            <p:cNvSpPr/>
            <p:nvPr/>
          </p:nvSpPr>
          <p:spPr>
            <a:xfrm>
              <a:off x="2806300" y="3468350"/>
              <a:ext cx="93975" cy="33750"/>
            </a:xfrm>
            <a:custGeom>
              <a:avLst/>
              <a:gdLst/>
              <a:ahLst/>
              <a:cxnLst/>
              <a:rect l="l" t="t" r="r" b="b"/>
              <a:pathLst>
                <a:path w="3759" h="1350" extrusionOk="0">
                  <a:moveTo>
                    <a:pt x="3154" y="1"/>
                  </a:moveTo>
                  <a:cubicBezTo>
                    <a:pt x="3139" y="1"/>
                    <a:pt x="3123" y="2"/>
                    <a:pt x="3108" y="3"/>
                  </a:cubicBezTo>
                  <a:lnTo>
                    <a:pt x="512" y="467"/>
                  </a:lnTo>
                  <a:cubicBezTo>
                    <a:pt x="0" y="619"/>
                    <a:pt x="125" y="1350"/>
                    <a:pt x="631" y="1350"/>
                  </a:cubicBezTo>
                  <a:cubicBezTo>
                    <a:pt x="643" y="1350"/>
                    <a:pt x="655" y="1349"/>
                    <a:pt x="667" y="1348"/>
                  </a:cubicBezTo>
                  <a:lnTo>
                    <a:pt x="3262" y="872"/>
                  </a:lnTo>
                  <a:cubicBezTo>
                    <a:pt x="3759" y="722"/>
                    <a:pt x="3640" y="1"/>
                    <a:pt x="315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3" name="Google Shape;323;p2"/>
            <p:cNvSpPr/>
            <p:nvPr/>
          </p:nvSpPr>
          <p:spPr>
            <a:xfrm>
              <a:off x="2763125" y="3537175"/>
              <a:ext cx="46325" cy="38650"/>
            </a:xfrm>
            <a:custGeom>
              <a:avLst/>
              <a:gdLst/>
              <a:ahLst/>
              <a:cxnLst/>
              <a:rect l="l" t="t" r="r" b="b"/>
              <a:pathLst>
                <a:path w="1853" h="1546" extrusionOk="0">
                  <a:moveTo>
                    <a:pt x="1002" y="1"/>
                  </a:moveTo>
                  <a:cubicBezTo>
                    <a:pt x="959" y="1"/>
                    <a:pt x="914" y="5"/>
                    <a:pt x="870" y="12"/>
                  </a:cubicBezTo>
                  <a:cubicBezTo>
                    <a:pt x="191" y="131"/>
                    <a:pt x="1" y="1012"/>
                    <a:pt x="560" y="1405"/>
                  </a:cubicBezTo>
                  <a:cubicBezTo>
                    <a:pt x="702" y="1502"/>
                    <a:pt x="854" y="1546"/>
                    <a:pt x="1001" y="1546"/>
                  </a:cubicBezTo>
                  <a:cubicBezTo>
                    <a:pt x="1450" y="1546"/>
                    <a:pt x="1852" y="1145"/>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4" name="Google Shape;324;p2"/>
            <p:cNvSpPr/>
            <p:nvPr/>
          </p:nvSpPr>
          <p:spPr>
            <a:xfrm>
              <a:off x="2816800" y="3525850"/>
              <a:ext cx="94400" cy="33725"/>
            </a:xfrm>
            <a:custGeom>
              <a:avLst/>
              <a:gdLst/>
              <a:ahLst/>
              <a:cxnLst/>
              <a:rect l="l" t="t" r="r" b="b"/>
              <a:pathLst>
                <a:path w="3776" h="1349" extrusionOk="0">
                  <a:moveTo>
                    <a:pt x="3104" y="1"/>
                  </a:moveTo>
                  <a:lnTo>
                    <a:pt x="509" y="477"/>
                  </a:lnTo>
                  <a:cubicBezTo>
                    <a:pt x="1" y="616"/>
                    <a:pt x="120" y="1348"/>
                    <a:pt x="617" y="1348"/>
                  </a:cubicBezTo>
                  <a:cubicBezTo>
                    <a:pt x="632" y="1348"/>
                    <a:pt x="648" y="1348"/>
                    <a:pt x="664" y="1346"/>
                  </a:cubicBezTo>
                  <a:lnTo>
                    <a:pt x="3271" y="882"/>
                  </a:lnTo>
                  <a:cubicBezTo>
                    <a:pt x="3776" y="744"/>
                    <a:pt x="3662" y="10"/>
                    <a:pt x="3163" y="10"/>
                  </a:cubicBezTo>
                  <a:cubicBezTo>
                    <a:pt x="3144" y="10"/>
                    <a:pt x="3124" y="11"/>
                    <a:pt x="3104" y="13"/>
                  </a:cubicBezTo>
                  <a:lnTo>
                    <a:pt x="3104"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5" name="Google Shape;325;p2"/>
            <p:cNvSpPr/>
            <p:nvPr/>
          </p:nvSpPr>
          <p:spPr>
            <a:xfrm>
              <a:off x="2718475" y="3776850"/>
              <a:ext cx="193200" cy="173725"/>
            </a:xfrm>
            <a:custGeom>
              <a:avLst/>
              <a:gdLst/>
              <a:ahLst/>
              <a:cxnLst/>
              <a:rect l="l" t="t" r="r" b="b"/>
              <a:pathLst>
                <a:path w="7728" h="6949" extrusionOk="0">
                  <a:moveTo>
                    <a:pt x="3944" y="0"/>
                  </a:moveTo>
                  <a:cubicBezTo>
                    <a:pt x="2912" y="0"/>
                    <a:pt x="1896" y="466"/>
                    <a:pt x="1215" y="1331"/>
                  </a:cubicBezTo>
                  <a:lnTo>
                    <a:pt x="6954" y="4963"/>
                  </a:lnTo>
                  <a:cubicBezTo>
                    <a:pt x="7728" y="3391"/>
                    <a:pt x="7240" y="1474"/>
                    <a:pt x="5775" y="534"/>
                  </a:cubicBezTo>
                  <a:cubicBezTo>
                    <a:pt x="5207" y="173"/>
                    <a:pt x="4573" y="0"/>
                    <a:pt x="3944" y="0"/>
                  </a:cubicBezTo>
                  <a:close/>
                  <a:moveTo>
                    <a:pt x="810" y="1974"/>
                  </a:moveTo>
                  <a:lnTo>
                    <a:pt x="810" y="1974"/>
                  </a:lnTo>
                  <a:cubicBezTo>
                    <a:pt x="1" y="3546"/>
                    <a:pt x="525" y="5475"/>
                    <a:pt x="2013" y="6415"/>
                  </a:cubicBezTo>
                  <a:cubicBezTo>
                    <a:pt x="2580" y="6775"/>
                    <a:pt x="3213" y="6948"/>
                    <a:pt x="3839" y="6948"/>
                  </a:cubicBezTo>
                  <a:cubicBezTo>
                    <a:pt x="4870" y="6948"/>
                    <a:pt x="5883" y="6480"/>
                    <a:pt x="6549" y="5606"/>
                  </a:cubicBezTo>
                  <a:lnTo>
                    <a:pt x="810" y="1974"/>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6" name="Google Shape;326;p2"/>
            <p:cNvSpPr/>
            <p:nvPr/>
          </p:nvSpPr>
          <p:spPr>
            <a:xfrm>
              <a:off x="3081925" y="3402925"/>
              <a:ext cx="152125" cy="141100"/>
            </a:xfrm>
            <a:custGeom>
              <a:avLst/>
              <a:gdLst/>
              <a:ahLst/>
              <a:cxnLst/>
              <a:rect l="l" t="t" r="r" b="b"/>
              <a:pathLst>
                <a:path w="6085" h="5644" extrusionOk="0">
                  <a:moveTo>
                    <a:pt x="3608" y="1"/>
                  </a:moveTo>
                  <a:lnTo>
                    <a:pt x="1215" y="1632"/>
                  </a:lnTo>
                  <a:cubicBezTo>
                    <a:pt x="250" y="2287"/>
                    <a:pt x="0" y="3596"/>
                    <a:pt x="667" y="4561"/>
                  </a:cubicBezTo>
                  <a:lnTo>
                    <a:pt x="774" y="4727"/>
                  </a:lnTo>
                  <a:cubicBezTo>
                    <a:pt x="1184" y="5323"/>
                    <a:pt x="1849" y="5644"/>
                    <a:pt x="2525" y="5644"/>
                  </a:cubicBezTo>
                  <a:cubicBezTo>
                    <a:pt x="2931" y="5644"/>
                    <a:pt x="3342" y="5528"/>
                    <a:pt x="3703" y="5287"/>
                  </a:cubicBezTo>
                  <a:lnTo>
                    <a:pt x="6084" y="3656"/>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7" name="Google Shape;327;p2"/>
            <p:cNvSpPr/>
            <p:nvPr/>
          </p:nvSpPr>
          <p:spPr>
            <a:xfrm>
              <a:off x="3184900" y="3344700"/>
              <a:ext cx="152125" cy="141000"/>
            </a:xfrm>
            <a:custGeom>
              <a:avLst/>
              <a:gdLst/>
              <a:ahLst/>
              <a:cxnLst/>
              <a:rect l="l" t="t" r="r" b="b"/>
              <a:pathLst>
                <a:path w="6085" h="5640" extrusionOk="0">
                  <a:moveTo>
                    <a:pt x="3578" y="0"/>
                  </a:moveTo>
                  <a:cubicBezTo>
                    <a:pt x="3170" y="0"/>
                    <a:pt x="2757" y="118"/>
                    <a:pt x="2394" y="365"/>
                  </a:cubicBezTo>
                  <a:lnTo>
                    <a:pt x="1" y="1996"/>
                  </a:lnTo>
                  <a:lnTo>
                    <a:pt x="2477" y="5640"/>
                  </a:lnTo>
                  <a:lnTo>
                    <a:pt x="4871" y="4008"/>
                  </a:lnTo>
                  <a:cubicBezTo>
                    <a:pt x="5835" y="3354"/>
                    <a:pt x="6085" y="2044"/>
                    <a:pt x="5430" y="1091"/>
                  </a:cubicBezTo>
                  <a:lnTo>
                    <a:pt x="5323" y="925"/>
                  </a:lnTo>
                  <a:cubicBezTo>
                    <a:pt x="4915" y="324"/>
                    <a:pt x="4252" y="0"/>
                    <a:pt x="357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8" name="Google Shape;328;p2"/>
            <p:cNvSpPr/>
            <p:nvPr/>
          </p:nvSpPr>
          <p:spPr>
            <a:xfrm>
              <a:off x="3037575" y="3693975"/>
              <a:ext cx="268200" cy="267150"/>
            </a:xfrm>
            <a:custGeom>
              <a:avLst/>
              <a:gdLst/>
              <a:ahLst/>
              <a:cxnLst/>
              <a:rect l="l" t="t" r="r" b="b"/>
              <a:pathLst>
                <a:path w="10728" h="10686" extrusionOk="0">
                  <a:moveTo>
                    <a:pt x="5016" y="0"/>
                  </a:moveTo>
                  <a:cubicBezTo>
                    <a:pt x="4831" y="0"/>
                    <a:pt x="4666" y="137"/>
                    <a:pt x="4644" y="324"/>
                  </a:cubicBezTo>
                  <a:lnTo>
                    <a:pt x="4191" y="3813"/>
                  </a:lnTo>
                  <a:lnTo>
                    <a:pt x="703" y="3349"/>
                  </a:lnTo>
                  <a:cubicBezTo>
                    <a:pt x="688" y="3347"/>
                    <a:pt x="673" y="3346"/>
                    <a:pt x="659" y="3346"/>
                  </a:cubicBezTo>
                  <a:cubicBezTo>
                    <a:pt x="473" y="3346"/>
                    <a:pt x="308" y="3482"/>
                    <a:pt x="286" y="3670"/>
                  </a:cubicBezTo>
                  <a:lnTo>
                    <a:pt x="24" y="5647"/>
                  </a:lnTo>
                  <a:cubicBezTo>
                    <a:pt x="0" y="5849"/>
                    <a:pt x="143" y="6028"/>
                    <a:pt x="346" y="6063"/>
                  </a:cubicBezTo>
                  <a:lnTo>
                    <a:pt x="3834" y="6528"/>
                  </a:lnTo>
                  <a:lnTo>
                    <a:pt x="3370" y="10004"/>
                  </a:lnTo>
                  <a:cubicBezTo>
                    <a:pt x="3334" y="10207"/>
                    <a:pt x="3477" y="10397"/>
                    <a:pt x="3691" y="10421"/>
                  </a:cubicBezTo>
                  <a:lnTo>
                    <a:pt x="5668" y="10683"/>
                  </a:lnTo>
                  <a:cubicBezTo>
                    <a:pt x="5682" y="10685"/>
                    <a:pt x="5697" y="10685"/>
                    <a:pt x="5712" y="10685"/>
                  </a:cubicBezTo>
                  <a:cubicBezTo>
                    <a:pt x="5895" y="10685"/>
                    <a:pt x="6051" y="10549"/>
                    <a:pt x="6084" y="10361"/>
                  </a:cubicBezTo>
                  <a:lnTo>
                    <a:pt x="6537" y="6873"/>
                  </a:lnTo>
                  <a:lnTo>
                    <a:pt x="10025" y="7337"/>
                  </a:lnTo>
                  <a:cubicBezTo>
                    <a:pt x="10040" y="7339"/>
                    <a:pt x="10055" y="7340"/>
                    <a:pt x="10069" y="7340"/>
                  </a:cubicBezTo>
                  <a:cubicBezTo>
                    <a:pt x="10253" y="7340"/>
                    <a:pt x="10409" y="7203"/>
                    <a:pt x="10442" y="7016"/>
                  </a:cubicBezTo>
                  <a:lnTo>
                    <a:pt x="10704" y="5039"/>
                  </a:lnTo>
                  <a:cubicBezTo>
                    <a:pt x="10728" y="4837"/>
                    <a:pt x="10585" y="4646"/>
                    <a:pt x="10383" y="4623"/>
                  </a:cubicBezTo>
                  <a:lnTo>
                    <a:pt x="6894" y="4170"/>
                  </a:lnTo>
                  <a:lnTo>
                    <a:pt x="7358" y="682"/>
                  </a:lnTo>
                  <a:cubicBezTo>
                    <a:pt x="7382" y="479"/>
                    <a:pt x="7239" y="289"/>
                    <a:pt x="7037" y="265"/>
                  </a:cubicBezTo>
                  <a:lnTo>
                    <a:pt x="5060" y="3"/>
                  </a:lnTo>
                  <a:cubicBezTo>
                    <a:pt x="5046" y="1"/>
                    <a:pt x="5031" y="0"/>
                    <a:pt x="5016"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9" name="Google Shape;329;p2"/>
            <p:cNvSpPr/>
            <p:nvPr/>
          </p:nvSpPr>
          <p:spPr>
            <a:xfrm>
              <a:off x="2694675" y="4098125"/>
              <a:ext cx="271175" cy="338025"/>
            </a:xfrm>
            <a:custGeom>
              <a:avLst/>
              <a:gdLst/>
              <a:ahLst/>
              <a:cxnLst/>
              <a:rect l="l" t="t" r="r" b="b"/>
              <a:pathLst>
                <a:path w="10847" h="13521" extrusionOk="0">
                  <a:moveTo>
                    <a:pt x="4152" y="435"/>
                  </a:moveTo>
                  <a:cubicBezTo>
                    <a:pt x="4440" y="435"/>
                    <a:pt x="4723" y="608"/>
                    <a:pt x="4775" y="994"/>
                  </a:cubicBezTo>
                  <a:cubicBezTo>
                    <a:pt x="4810" y="1184"/>
                    <a:pt x="4751" y="1387"/>
                    <a:pt x="4620" y="1542"/>
                  </a:cubicBezTo>
                  <a:lnTo>
                    <a:pt x="3834" y="1684"/>
                  </a:lnTo>
                  <a:cubicBezTo>
                    <a:pt x="3667" y="1589"/>
                    <a:pt x="3536" y="1434"/>
                    <a:pt x="3501" y="1244"/>
                  </a:cubicBezTo>
                  <a:lnTo>
                    <a:pt x="3501" y="1232"/>
                  </a:lnTo>
                  <a:cubicBezTo>
                    <a:pt x="3386" y="732"/>
                    <a:pt x="3773" y="435"/>
                    <a:pt x="4152" y="435"/>
                  </a:cubicBezTo>
                  <a:close/>
                  <a:moveTo>
                    <a:pt x="7868" y="2746"/>
                  </a:moveTo>
                  <a:cubicBezTo>
                    <a:pt x="8125" y="2746"/>
                    <a:pt x="8352" y="2934"/>
                    <a:pt x="8394" y="3196"/>
                  </a:cubicBezTo>
                  <a:lnTo>
                    <a:pt x="9775" y="10757"/>
                  </a:lnTo>
                  <a:cubicBezTo>
                    <a:pt x="9835" y="11055"/>
                    <a:pt x="9632" y="11340"/>
                    <a:pt x="9335" y="11400"/>
                  </a:cubicBezTo>
                  <a:lnTo>
                    <a:pt x="3072" y="12543"/>
                  </a:lnTo>
                  <a:cubicBezTo>
                    <a:pt x="3041" y="12548"/>
                    <a:pt x="3011" y="12550"/>
                    <a:pt x="2981" y="12550"/>
                  </a:cubicBezTo>
                  <a:cubicBezTo>
                    <a:pt x="2718" y="12550"/>
                    <a:pt x="2484" y="12369"/>
                    <a:pt x="2441" y="12102"/>
                  </a:cubicBezTo>
                  <a:lnTo>
                    <a:pt x="1060" y="4530"/>
                  </a:lnTo>
                  <a:cubicBezTo>
                    <a:pt x="1000" y="4232"/>
                    <a:pt x="1203" y="3947"/>
                    <a:pt x="1500" y="3899"/>
                  </a:cubicBezTo>
                  <a:lnTo>
                    <a:pt x="2251" y="3768"/>
                  </a:lnTo>
                  <a:cubicBezTo>
                    <a:pt x="2282" y="3968"/>
                    <a:pt x="2463" y="4121"/>
                    <a:pt x="2669" y="4121"/>
                  </a:cubicBezTo>
                  <a:cubicBezTo>
                    <a:pt x="2696" y="4121"/>
                    <a:pt x="2723" y="4119"/>
                    <a:pt x="2751" y="4113"/>
                  </a:cubicBezTo>
                  <a:lnTo>
                    <a:pt x="6668" y="3399"/>
                  </a:lnTo>
                  <a:cubicBezTo>
                    <a:pt x="6906" y="3351"/>
                    <a:pt x="7061" y="3125"/>
                    <a:pt x="7013" y="2887"/>
                  </a:cubicBezTo>
                  <a:lnTo>
                    <a:pt x="7763" y="2756"/>
                  </a:lnTo>
                  <a:cubicBezTo>
                    <a:pt x="7798" y="2749"/>
                    <a:pt x="7833" y="2746"/>
                    <a:pt x="7868" y="2746"/>
                  </a:cubicBezTo>
                  <a:close/>
                  <a:moveTo>
                    <a:pt x="4133" y="0"/>
                  </a:moveTo>
                  <a:cubicBezTo>
                    <a:pt x="4070" y="0"/>
                    <a:pt x="4006" y="6"/>
                    <a:pt x="3941" y="18"/>
                  </a:cubicBezTo>
                  <a:cubicBezTo>
                    <a:pt x="3346" y="125"/>
                    <a:pt x="2953" y="708"/>
                    <a:pt x="3072" y="1303"/>
                  </a:cubicBezTo>
                  <a:cubicBezTo>
                    <a:pt x="3096" y="1482"/>
                    <a:pt x="3179" y="1637"/>
                    <a:pt x="3286" y="1780"/>
                  </a:cubicBezTo>
                  <a:lnTo>
                    <a:pt x="2513" y="1923"/>
                  </a:lnTo>
                  <a:cubicBezTo>
                    <a:pt x="2191" y="1982"/>
                    <a:pt x="1977" y="2292"/>
                    <a:pt x="2036" y="2601"/>
                  </a:cubicBezTo>
                  <a:lnTo>
                    <a:pt x="2084" y="2887"/>
                  </a:lnTo>
                  <a:lnTo>
                    <a:pt x="798" y="3125"/>
                  </a:lnTo>
                  <a:cubicBezTo>
                    <a:pt x="322" y="3208"/>
                    <a:pt x="0" y="3673"/>
                    <a:pt x="84" y="4161"/>
                  </a:cubicBezTo>
                  <a:lnTo>
                    <a:pt x="1655" y="12793"/>
                  </a:lnTo>
                  <a:cubicBezTo>
                    <a:pt x="1740" y="13218"/>
                    <a:pt x="2120" y="13520"/>
                    <a:pt x="2548" y="13520"/>
                  </a:cubicBezTo>
                  <a:cubicBezTo>
                    <a:pt x="2599" y="13520"/>
                    <a:pt x="2651" y="13516"/>
                    <a:pt x="2703" y="13507"/>
                  </a:cubicBezTo>
                  <a:lnTo>
                    <a:pt x="10037" y="12162"/>
                  </a:lnTo>
                  <a:cubicBezTo>
                    <a:pt x="10525" y="12079"/>
                    <a:pt x="10847" y="11602"/>
                    <a:pt x="10752" y="11126"/>
                  </a:cubicBezTo>
                  <a:lnTo>
                    <a:pt x="9180" y="2494"/>
                  </a:lnTo>
                  <a:cubicBezTo>
                    <a:pt x="9107" y="2064"/>
                    <a:pt x="8737" y="1763"/>
                    <a:pt x="8316" y="1763"/>
                  </a:cubicBezTo>
                  <a:cubicBezTo>
                    <a:pt x="8260" y="1763"/>
                    <a:pt x="8202" y="1768"/>
                    <a:pt x="8144" y="1780"/>
                  </a:cubicBezTo>
                  <a:lnTo>
                    <a:pt x="6858" y="2018"/>
                  </a:lnTo>
                  <a:lnTo>
                    <a:pt x="6799" y="1732"/>
                  </a:lnTo>
                  <a:cubicBezTo>
                    <a:pt x="6745" y="1451"/>
                    <a:pt x="6495" y="1249"/>
                    <a:pt x="6210" y="1249"/>
                  </a:cubicBezTo>
                  <a:cubicBezTo>
                    <a:pt x="6180" y="1249"/>
                    <a:pt x="6150" y="1251"/>
                    <a:pt x="6120" y="1256"/>
                  </a:cubicBezTo>
                  <a:lnTo>
                    <a:pt x="5180" y="1434"/>
                  </a:lnTo>
                  <a:cubicBezTo>
                    <a:pt x="5227" y="1268"/>
                    <a:pt x="5239" y="1089"/>
                    <a:pt x="5203" y="910"/>
                  </a:cubicBezTo>
                  <a:cubicBezTo>
                    <a:pt x="5118" y="380"/>
                    <a:pt x="4655" y="0"/>
                    <a:pt x="4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0" name="Google Shape;330;p2"/>
            <p:cNvSpPr/>
            <p:nvPr/>
          </p:nvSpPr>
          <p:spPr>
            <a:xfrm>
              <a:off x="2742600" y="4220000"/>
              <a:ext cx="46600" cy="38650"/>
            </a:xfrm>
            <a:custGeom>
              <a:avLst/>
              <a:gdLst/>
              <a:ahLst/>
              <a:cxnLst/>
              <a:rect l="l" t="t" r="r" b="b"/>
              <a:pathLst>
                <a:path w="1864" h="1546" extrusionOk="0">
                  <a:moveTo>
                    <a:pt x="1011" y="1"/>
                  </a:moveTo>
                  <a:cubicBezTo>
                    <a:pt x="968" y="1"/>
                    <a:pt x="924" y="5"/>
                    <a:pt x="881" y="12"/>
                  </a:cubicBezTo>
                  <a:cubicBezTo>
                    <a:pt x="191" y="131"/>
                    <a:pt x="0" y="1012"/>
                    <a:pt x="572" y="1405"/>
                  </a:cubicBezTo>
                  <a:cubicBezTo>
                    <a:pt x="710" y="1502"/>
                    <a:pt x="860" y="1545"/>
                    <a:pt x="1007" y="1545"/>
                  </a:cubicBezTo>
                  <a:cubicBezTo>
                    <a:pt x="1454" y="1545"/>
                    <a:pt x="1864" y="1142"/>
                    <a:pt x="1774" y="631"/>
                  </a:cubicBezTo>
                  <a:cubicBezTo>
                    <a:pt x="1700" y="259"/>
                    <a:pt x="1369" y="1"/>
                    <a:pt x="101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1" name="Google Shape;331;p2"/>
            <p:cNvSpPr/>
            <p:nvPr/>
          </p:nvSpPr>
          <p:spPr>
            <a:xfrm>
              <a:off x="2795525" y="4208650"/>
              <a:ext cx="96375" cy="33625"/>
            </a:xfrm>
            <a:custGeom>
              <a:avLst/>
              <a:gdLst/>
              <a:ahLst/>
              <a:cxnLst/>
              <a:rect l="l" t="t" r="r" b="b"/>
              <a:pathLst>
                <a:path w="3855" h="1345" extrusionOk="0">
                  <a:moveTo>
                    <a:pt x="3260" y="1"/>
                  </a:moveTo>
                  <a:cubicBezTo>
                    <a:pt x="3224" y="1"/>
                    <a:pt x="3186" y="5"/>
                    <a:pt x="3146" y="14"/>
                  </a:cubicBezTo>
                  <a:lnTo>
                    <a:pt x="550" y="478"/>
                  </a:lnTo>
                  <a:cubicBezTo>
                    <a:pt x="1" y="579"/>
                    <a:pt x="117" y="1345"/>
                    <a:pt x="609" y="1345"/>
                  </a:cubicBezTo>
                  <a:cubicBezTo>
                    <a:pt x="639" y="1345"/>
                    <a:pt x="671" y="1342"/>
                    <a:pt x="705" y="1335"/>
                  </a:cubicBezTo>
                  <a:lnTo>
                    <a:pt x="3289" y="871"/>
                  </a:lnTo>
                  <a:cubicBezTo>
                    <a:pt x="3855" y="793"/>
                    <a:pt x="3758" y="1"/>
                    <a:pt x="3260"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2" name="Google Shape;332;p2"/>
            <p:cNvSpPr/>
            <p:nvPr/>
          </p:nvSpPr>
          <p:spPr>
            <a:xfrm>
              <a:off x="2752425" y="4273875"/>
              <a:ext cx="46600" cy="38650"/>
            </a:xfrm>
            <a:custGeom>
              <a:avLst/>
              <a:gdLst/>
              <a:ahLst/>
              <a:cxnLst/>
              <a:rect l="l" t="t" r="r" b="b"/>
              <a:pathLst>
                <a:path w="1864" h="1546" extrusionOk="0">
                  <a:moveTo>
                    <a:pt x="1014" y="1"/>
                  </a:moveTo>
                  <a:cubicBezTo>
                    <a:pt x="970" y="1"/>
                    <a:pt x="926" y="5"/>
                    <a:pt x="881" y="12"/>
                  </a:cubicBezTo>
                  <a:cubicBezTo>
                    <a:pt x="203" y="131"/>
                    <a:pt x="0" y="1012"/>
                    <a:pt x="572" y="1405"/>
                  </a:cubicBezTo>
                  <a:cubicBezTo>
                    <a:pt x="710" y="1502"/>
                    <a:pt x="860" y="1546"/>
                    <a:pt x="1007" y="1546"/>
                  </a:cubicBezTo>
                  <a:cubicBezTo>
                    <a:pt x="1454" y="1546"/>
                    <a:pt x="1864" y="1142"/>
                    <a:pt x="1774" y="631"/>
                  </a:cubicBezTo>
                  <a:cubicBezTo>
                    <a:pt x="1700" y="259"/>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3" name="Google Shape;333;p2"/>
            <p:cNvSpPr/>
            <p:nvPr/>
          </p:nvSpPr>
          <p:spPr>
            <a:xfrm>
              <a:off x="2806300" y="4262500"/>
              <a:ext cx="93975" cy="33750"/>
            </a:xfrm>
            <a:custGeom>
              <a:avLst/>
              <a:gdLst/>
              <a:ahLst/>
              <a:cxnLst/>
              <a:rect l="l" t="t" r="r" b="b"/>
              <a:pathLst>
                <a:path w="3759" h="1350" extrusionOk="0">
                  <a:moveTo>
                    <a:pt x="3154" y="1"/>
                  </a:moveTo>
                  <a:cubicBezTo>
                    <a:pt x="3139" y="1"/>
                    <a:pt x="3123" y="1"/>
                    <a:pt x="3108" y="3"/>
                  </a:cubicBezTo>
                  <a:lnTo>
                    <a:pt x="512" y="467"/>
                  </a:lnTo>
                  <a:cubicBezTo>
                    <a:pt x="0" y="618"/>
                    <a:pt x="125" y="1349"/>
                    <a:pt x="631" y="1349"/>
                  </a:cubicBezTo>
                  <a:cubicBezTo>
                    <a:pt x="643" y="1349"/>
                    <a:pt x="655" y="1349"/>
                    <a:pt x="667" y="1348"/>
                  </a:cubicBezTo>
                  <a:lnTo>
                    <a:pt x="3262" y="872"/>
                  </a:lnTo>
                  <a:cubicBezTo>
                    <a:pt x="3759" y="722"/>
                    <a:pt x="3640" y="1"/>
                    <a:pt x="315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4" name="Google Shape;334;p2"/>
            <p:cNvSpPr/>
            <p:nvPr/>
          </p:nvSpPr>
          <p:spPr>
            <a:xfrm>
              <a:off x="2763125" y="4331350"/>
              <a:ext cx="46325" cy="38925"/>
            </a:xfrm>
            <a:custGeom>
              <a:avLst/>
              <a:gdLst/>
              <a:ahLst/>
              <a:cxnLst/>
              <a:rect l="l" t="t" r="r" b="b"/>
              <a:pathLst>
                <a:path w="1853" h="1557" extrusionOk="0">
                  <a:moveTo>
                    <a:pt x="998" y="0"/>
                  </a:moveTo>
                  <a:cubicBezTo>
                    <a:pt x="956" y="0"/>
                    <a:pt x="913" y="4"/>
                    <a:pt x="870" y="11"/>
                  </a:cubicBezTo>
                  <a:cubicBezTo>
                    <a:pt x="191" y="130"/>
                    <a:pt x="1" y="1011"/>
                    <a:pt x="560" y="1416"/>
                  </a:cubicBezTo>
                  <a:cubicBezTo>
                    <a:pt x="701" y="1513"/>
                    <a:pt x="853" y="1556"/>
                    <a:pt x="1000" y="1556"/>
                  </a:cubicBezTo>
                  <a:cubicBezTo>
                    <a:pt x="1449" y="1556"/>
                    <a:pt x="1853" y="1153"/>
                    <a:pt x="1763" y="642"/>
                  </a:cubicBezTo>
                  <a:cubicBezTo>
                    <a:pt x="1699" y="268"/>
                    <a:pt x="1367" y="0"/>
                    <a:pt x="99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5" name="Google Shape;335;p2"/>
            <p:cNvSpPr/>
            <p:nvPr/>
          </p:nvSpPr>
          <p:spPr>
            <a:xfrm>
              <a:off x="2816675" y="4319925"/>
              <a:ext cx="94825" cy="33850"/>
            </a:xfrm>
            <a:custGeom>
              <a:avLst/>
              <a:gdLst/>
              <a:ahLst/>
              <a:cxnLst/>
              <a:rect l="l" t="t" r="r" b="b"/>
              <a:pathLst>
                <a:path w="3793" h="1354" extrusionOk="0">
                  <a:moveTo>
                    <a:pt x="3168" y="1"/>
                  </a:moveTo>
                  <a:cubicBezTo>
                    <a:pt x="3149" y="1"/>
                    <a:pt x="3129" y="2"/>
                    <a:pt x="3109" y="4"/>
                  </a:cubicBezTo>
                  <a:lnTo>
                    <a:pt x="514" y="480"/>
                  </a:lnTo>
                  <a:cubicBezTo>
                    <a:pt x="1" y="605"/>
                    <a:pt x="110" y="1354"/>
                    <a:pt x="602" y="1354"/>
                  </a:cubicBezTo>
                  <a:cubicBezTo>
                    <a:pt x="623" y="1354"/>
                    <a:pt x="646" y="1352"/>
                    <a:pt x="669" y="1349"/>
                  </a:cubicBezTo>
                  <a:lnTo>
                    <a:pt x="3276" y="885"/>
                  </a:lnTo>
                  <a:cubicBezTo>
                    <a:pt x="3793" y="747"/>
                    <a:pt x="3678" y="1"/>
                    <a:pt x="316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6" name="Google Shape;336;p2"/>
            <p:cNvSpPr/>
            <p:nvPr/>
          </p:nvSpPr>
          <p:spPr>
            <a:xfrm>
              <a:off x="2718475" y="4570700"/>
              <a:ext cx="194100" cy="174025"/>
            </a:xfrm>
            <a:custGeom>
              <a:avLst/>
              <a:gdLst/>
              <a:ahLst/>
              <a:cxnLst/>
              <a:rect l="l" t="t" r="r" b="b"/>
              <a:pathLst>
                <a:path w="7764" h="6961" extrusionOk="0">
                  <a:moveTo>
                    <a:pt x="3925" y="1"/>
                  </a:moveTo>
                  <a:cubicBezTo>
                    <a:pt x="2894" y="1"/>
                    <a:pt x="1882" y="469"/>
                    <a:pt x="1215" y="1343"/>
                  </a:cubicBezTo>
                  <a:lnTo>
                    <a:pt x="6954" y="4975"/>
                  </a:lnTo>
                  <a:cubicBezTo>
                    <a:pt x="7764" y="3403"/>
                    <a:pt x="7240" y="1474"/>
                    <a:pt x="5752" y="534"/>
                  </a:cubicBezTo>
                  <a:cubicBezTo>
                    <a:pt x="5185" y="174"/>
                    <a:pt x="4551" y="1"/>
                    <a:pt x="3925" y="1"/>
                  </a:cubicBezTo>
                  <a:close/>
                  <a:moveTo>
                    <a:pt x="810" y="1986"/>
                  </a:moveTo>
                  <a:lnTo>
                    <a:pt x="810" y="1986"/>
                  </a:lnTo>
                  <a:cubicBezTo>
                    <a:pt x="1" y="3558"/>
                    <a:pt x="525" y="5487"/>
                    <a:pt x="2013" y="6427"/>
                  </a:cubicBezTo>
                  <a:cubicBezTo>
                    <a:pt x="2580" y="6787"/>
                    <a:pt x="3213" y="6960"/>
                    <a:pt x="3839" y="6960"/>
                  </a:cubicBezTo>
                  <a:cubicBezTo>
                    <a:pt x="4870" y="6960"/>
                    <a:pt x="5883" y="6492"/>
                    <a:pt x="6549" y="5618"/>
                  </a:cubicBezTo>
                  <a:lnTo>
                    <a:pt x="810" y="1986"/>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7" name="Google Shape;337;p2"/>
            <p:cNvSpPr/>
            <p:nvPr/>
          </p:nvSpPr>
          <p:spPr>
            <a:xfrm>
              <a:off x="3082225" y="4197375"/>
              <a:ext cx="151825" cy="141000"/>
            </a:xfrm>
            <a:custGeom>
              <a:avLst/>
              <a:gdLst/>
              <a:ahLst/>
              <a:cxnLst/>
              <a:rect l="l" t="t" r="r" b="b"/>
              <a:pathLst>
                <a:path w="6073" h="5640" extrusionOk="0">
                  <a:moveTo>
                    <a:pt x="3596" y="0"/>
                  </a:moveTo>
                  <a:lnTo>
                    <a:pt x="1203" y="1632"/>
                  </a:lnTo>
                  <a:cubicBezTo>
                    <a:pt x="250" y="2286"/>
                    <a:pt x="0" y="3596"/>
                    <a:pt x="655" y="4560"/>
                  </a:cubicBezTo>
                  <a:lnTo>
                    <a:pt x="762" y="4715"/>
                  </a:lnTo>
                  <a:cubicBezTo>
                    <a:pt x="1170" y="5316"/>
                    <a:pt x="1833" y="5640"/>
                    <a:pt x="2507" y="5640"/>
                  </a:cubicBezTo>
                  <a:cubicBezTo>
                    <a:pt x="2915" y="5640"/>
                    <a:pt x="3328" y="5522"/>
                    <a:pt x="3691" y="5275"/>
                  </a:cubicBezTo>
                  <a:lnTo>
                    <a:pt x="6072"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8" name="Google Shape;338;p2"/>
            <p:cNvSpPr/>
            <p:nvPr/>
          </p:nvSpPr>
          <p:spPr>
            <a:xfrm>
              <a:off x="3184900" y="4138825"/>
              <a:ext cx="152125" cy="141025"/>
            </a:xfrm>
            <a:custGeom>
              <a:avLst/>
              <a:gdLst/>
              <a:ahLst/>
              <a:cxnLst/>
              <a:rect l="l" t="t" r="r" b="b"/>
              <a:pathLst>
                <a:path w="6085" h="5641" extrusionOk="0">
                  <a:moveTo>
                    <a:pt x="3578" y="1"/>
                  </a:moveTo>
                  <a:cubicBezTo>
                    <a:pt x="3170" y="1"/>
                    <a:pt x="2757" y="119"/>
                    <a:pt x="2394" y="366"/>
                  </a:cubicBezTo>
                  <a:lnTo>
                    <a:pt x="1" y="1997"/>
                  </a:lnTo>
                  <a:lnTo>
                    <a:pt x="2477" y="5640"/>
                  </a:lnTo>
                  <a:lnTo>
                    <a:pt x="4871" y="4009"/>
                  </a:lnTo>
                  <a:cubicBezTo>
                    <a:pt x="5835" y="3354"/>
                    <a:pt x="6085" y="2045"/>
                    <a:pt x="5430" y="1092"/>
                  </a:cubicBezTo>
                  <a:lnTo>
                    <a:pt x="5323" y="926"/>
                  </a:lnTo>
                  <a:cubicBezTo>
                    <a:pt x="4915" y="325"/>
                    <a:pt x="4252" y="1"/>
                    <a:pt x="357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9" name="Google Shape;339;p2"/>
            <p:cNvSpPr/>
            <p:nvPr/>
          </p:nvSpPr>
          <p:spPr>
            <a:xfrm>
              <a:off x="3037575" y="4488350"/>
              <a:ext cx="267900" cy="266925"/>
            </a:xfrm>
            <a:custGeom>
              <a:avLst/>
              <a:gdLst/>
              <a:ahLst/>
              <a:cxnLst/>
              <a:rect l="l" t="t" r="r" b="b"/>
              <a:pathLst>
                <a:path w="10716" h="10677" extrusionOk="0">
                  <a:moveTo>
                    <a:pt x="4998" y="0"/>
                  </a:moveTo>
                  <a:cubicBezTo>
                    <a:pt x="4820" y="0"/>
                    <a:pt x="4665" y="135"/>
                    <a:pt x="4644" y="327"/>
                  </a:cubicBezTo>
                  <a:lnTo>
                    <a:pt x="4179" y="3804"/>
                  </a:lnTo>
                  <a:lnTo>
                    <a:pt x="703" y="3339"/>
                  </a:lnTo>
                  <a:cubicBezTo>
                    <a:pt x="688" y="3338"/>
                    <a:pt x="673" y="3337"/>
                    <a:pt x="659" y="3337"/>
                  </a:cubicBezTo>
                  <a:cubicBezTo>
                    <a:pt x="473" y="3337"/>
                    <a:pt x="308" y="3473"/>
                    <a:pt x="286" y="3661"/>
                  </a:cubicBezTo>
                  <a:lnTo>
                    <a:pt x="24" y="5637"/>
                  </a:lnTo>
                  <a:cubicBezTo>
                    <a:pt x="0" y="5840"/>
                    <a:pt x="143" y="6030"/>
                    <a:pt x="346" y="6054"/>
                  </a:cubicBezTo>
                  <a:lnTo>
                    <a:pt x="3834" y="6518"/>
                  </a:lnTo>
                  <a:lnTo>
                    <a:pt x="3370" y="9995"/>
                  </a:lnTo>
                  <a:cubicBezTo>
                    <a:pt x="3334" y="10197"/>
                    <a:pt x="3477" y="10388"/>
                    <a:pt x="3691" y="10412"/>
                  </a:cubicBezTo>
                  <a:lnTo>
                    <a:pt x="5656" y="10674"/>
                  </a:lnTo>
                  <a:cubicBezTo>
                    <a:pt x="5671" y="10675"/>
                    <a:pt x="5685" y="10676"/>
                    <a:pt x="5700" y="10676"/>
                  </a:cubicBezTo>
                  <a:cubicBezTo>
                    <a:pt x="5885" y="10676"/>
                    <a:pt x="6050" y="10540"/>
                    <a:pt x="6072" y="10352"/>
                  </a:cubicBezTo>
                  <a:lnTo>
                    <a:pt x="6537" y="6876"/>
                  </a:lnTo>
                  <a:lnTo>
                    <a:pt x="10013" y="7328"/>
                  </a:lnTo>
                  <a:cubicBezTo>
                    <a:pt x="10033" y="7331"/>
                    <a:pt x="10053" y="7333"/>
                    <a:pt x="10072" y="7333"/>
                  </a:cubicBezTo>
                  <a:cubicBezTo>
                    <a:pt x="10251" y="7333"/>
                    <a:pt x="10409" y="7189"/>
                    <a:pt x="10430" y="7007"/>
                  </a:cubicBezTo>
                  <a:lnTo>
                    <a:pt x="10692" y="5042"/>
                  </a:lnTo>
                  <a:cubicBezTo>
                    <a:pt x="10716" y="4828"/>
                    <a:pt x="10573" y="4649"/>
                    <a:pt x="10371" y="4613"/>
                  </a:cubicBezTo>
                  <a:lnTo>
                    <a:pt x="6894" y="4161"/>
                  </a:lnTo>
                  <a:lnTo>
                    <a:pt x="7358" y="684"/>
                  </a:lnTo>
                  <a:cubicBezTo>
                    <a:pt x="7382" y="470"/>
                    <a:pt x="7239" y="291"/>
                    <a:pt x="7037" y="256"/>
                  </a:cubicBezTo>
                  <a:lnTo>
                    <a:pt x="5060" y="6"/>
                  </a:lnTo>
                  <a:cubicBezTo>
                    <a:pt x="5040" y="2"/>
                    <a:pt x="5019" y="0"/>
                    <a:pt x="499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0" name="Google Shape;340;p2"/>
            <p:cNvSpPr/>
            <p:nvPr/>
          </p:nvSpPr>
          <p:spPr>
            <a:xfrm>
              <a:off x="1900525" y="921825"/>
              <a:ext cx="270900" cy="337450"/>
            </a:xfrm>
            <a:custGeom>
              <a:avLst/>
              <a:gdLst/>
              <a:ahLst/>
              <a:cxnLst/>
              <a:rect l="l" t="t" r="r" b="b"/>
              <a:pathLst>
                <a:path w="10836" h="13498" extrusionOk="0">
                  <a:moveTo>
                    <a:pt x="4147" y="412"/>
                  </a:moveTo>
                  <a:cubicBezTo>
                    <a:pt x="4434" y="412"/>
                    <a:pt x="4718" y="584"/>
                    <a:pt x="4775" y="971"/>
                  </a:cubicBezTo>
                  <a:cubicBezTo>
                    <a:pt x="4799" y="1173"/>
                    <a:pt x="4751" y="1364"/>
                    <a:pt x="4620" y="1518"/>
                  </a:cubicBezTo>
                  <a:lnTo>
                    <a:pt x="3834" y="1661"/>
                  </a:lnTo>
                  <a:cubicBezTo>
                    <a:pt x="3656" y="1566"/>
                    <a:pt x="3537" y="1399"/>
                    <a:pt x="3501" y="1209"/>
                  </a:cubicBezTo>
                  <a:cubicBezTo>
                    <a:pt x="3386" y="709"/>
                    <a:pt x="3770" y="412"/>
                    <a:pt x="4147" y="412"/>
                  </a:cubicBezTo>
                  <a:close/>
                  <a:moveTo>
                    <a:pt x="7842" y="2726"/>
                  </a:moveTo>
                  <a:cubicBezTo>
                    <a:pt x="8105" y="2726"/>
                    <a:pt x="8340" y="2907"/>
                    <a:pt x="8382" y="3185"/>
                  </a:cubicBezTo>
                  <a:lnTo>
                    <a:pt x="9775" y="10746"/>
                  </a:lnTo>
                  <a:cubicBezTo>
                    <a:pt x="9823" y="11043"/>
                    <a:pt x="9633" y="11329"/>
                    <a:pt x="9323" y="11377"/>
                  </a:cubicBezTo>
                  <a:lnTo>
                    <a:pt x="3060" y="12520"/>
                  </a:lnTo>
                  <a:cubicBezTo>
                    <a:pt x="3025" y="12527"/>
                    <a:pt x="2990" y="12530"/>
                    <a:pt x="2956" y="12530"/>
                  </a:cubicBezTo>
                  <a:cubicBezTo>
                    <a:pt x="2699" y="12530"/>
                    <a:pt x="2471" y="12342"/>
                    <a:pt x="2429" y="12079"/>
                  </a:cubicBezTo>
                  <a:lnTo>
                    <a:pt x="1048" y="4507"/>
                  </a:lnTo>
                  <a:cubicBezTo>
                    <a:pt x="989" y="4209"/>
                    <a:pt x="1191" y="3935"/>
                    <a:pt x="1489" y="3876"/>
                  </a:cubicBezTo>
                  <a:lnTo>
                    <a:pt x="2239" y="3745"/>
                  </a:lnTo>
                  <a:cubicBezTo>
                    <a:pt x="2270" y="3954"/>
                    <a:pt x="2448" y="4099"/>
                    <a:pt x="2653" y="4099"/>
                  </a:cubicBezTo>
                  <a:cubicBezTo>
                    <a:pt x="2681" y="4099"/>
                    <a:pt x="2710" y="4096"/>
                    <a:pt x="2739" y="4090"/>
                  </a:cubicBezTo>
                  <a:lnTo>
                    <a:pt x="6656" y="3376"/>
                  </a:lnTo>
                  <a:cubicBezTo>
                    <a:pt x="6894" y="3340"/>
                    <a:pt x="7049" y="3114"/>
                    <a:pt x="7001" y="2876"/>
                  </a:cubicBezTo>
                  <a:lnTo>
                    <a:pt x="7751" y="2733"/>
                  </a:lnTo>
                  <a:cubicBezTo>
                    <a:pt x="7782" y="2728"/>
                    <a:pt x="7812" y="2726"/>
                    <a:pt x="7842" y="2726"/>
                  </a:cubicBezTo>
                  <a:close/>
                  <a:moveTo>
                    <a:pt x="4134" y="1"/>
                  </a:moveTo>
                  <a:cubicBezTo>
                    <a:pt x="4071" y="1"/>
                    <a:pt x="4006" y="6"/>
                    <a:pt x="3941" y="18"/>
                  </a:cubicBezTo>
                  <a:cubicBezTo>
                    <a:pt x="3346" y="125"/>
                    <a:pt x="2953" y="697"/>
                    <a:pt x="3072" y="1280"/>
                  </a:cubicBezTo>
                  <a:cubicBezTo>
                    <a:pt x="3096" y="1459"/>
                    <a:pt x="3167" y="1614"/>
                    <a:pt x="3275" y="1756"/>
                  </a:cubicBezTo>
                  <a:lnTo>
                    <a:pt x="2501" y="1899"/>
                  </a:lnTo>
                  <a:cubicBezTo>
                    <a:pt x="2191" y="1959"/>
                    <a:pt x="1977" y="2268"/>
                    <a:pt x="2036" y="2578"/>
                  </a:cubicBezTo>
                  <a:lnTo>
                    <a:pt x="2084" y="2864"/>
                  </a:lnTo>
                  <a:lnTo>
                    <a:pt x="798" y="3102"/>
                  </a:lnTo>
                  <a:cubicBezTo>
                    <a:pt x="310" y="3185"/>
                    <a:pt x="0" y="3650"/>
                    <a:pt x="84" y="4126"/>
                  </a:cubicBezTo>
                  <a:lnTo>
                    <a:pt x="1655" y="12758"/>
                  </a:lnTo>
                  <a:cubicBezTo>
                    <a:pt x="1741" y="13194"/>
                    <a:pt x="2111" y="13497"/>
                    <a:pt x="2537" y="13497"/>
                  </a:cubicBezTo>
                  <a:cubicBezTo>
                    <a:pt x="2588" y="13497"/>
                    <a:pt x="2639" y="13493"/>
                    <a:pt x="2691" y="13484"/>
                  </a:cubicBezTo>
                  <a:lnTo>
                    <a:pt x="10025" y="12139"/>
                  </a:lnTo>
                  <a:cubicBezTo>
                    <a:pt x="10514" y="12055"/>
                    <a:pt x="10835" y="11579"/>
                    <a:pt x="10752" y="11103"/>
                  </a:cubicBezTo>
                  <a:lnTo>
                    <a:pt x="9168" y="2483"/>
                  </a:lnTo>
                  <a:cubicBezTo>
                    <a:pt x="9094" y="2046"/>
                    <a:pt x="8715" y="1743"/>
                    <a:pt x="8287" y="1743"/>
                  </a:cubicBezTo>
                  <a:cubicBezTo>
                    <a:pt x="8236" y="1743"/>
                    <a:pt x="8184" y="1748"/>
                    <a:pt x="8132" y="1756"/>
                  </a:cubicBezTo>
                  <a:lnTo>
                    <a:pt x="6847" y="1995"/>
                  </a:lnTo>
                  <a:lnTo>
                    <a:pt x="6799" y="1721"/>
                  </a:lnTo>
                  <a:cubicBezTo>
                    <a:pt x="6746" y="1435"/>
                    <a:pt x="6506" y="1235"/>
                    <a:pt x="6228" y="1235"/>
                  </a:cubicBezTo>
                  <a:cubicBezTo>
                    <a:pt x="6192" y="1235"/>
                    <a:pt x="6156" y="1238"/>
                    <a:pt x="6120" y="1245"/>
                  </a:cubicBezTo>
                  <a:lnTo>
                    <a:pt x="5168" y="1411"/>
                  </a:lnTo>
                  <a:cubicBezTo>
                    <a:pt x="5227" y="1245"/>
                    <a:pt x="5239" y="1066"/>
                    <a:pt x="5203" y="899"/>
                  </a:cubicBezTo>
                  <a:cubicBezTo>
                    <a:pt x="5108" y="370"/>
                    <a:pt x="4646" y="1"/>
                    <a:pt x="413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1" name="Google Shape;341;p2"/>
            <p:cNvSpPr/>
            <p:nvPr/>
          </p:nvSpPr>
          <p:spPr>
            <a:xfrm>
              <a:off x="1948450" y="1043050"/>
              <a:ext cx="46550" cy="38675"/>
            </a:xfrm>
            <a:custGeom>
              <a:avLst/>
              <a:gdLst/>
              <a:ahLst/>
              <a:cxnLst/>
              <a:rect l="l" t="t" r="r" b="b"/>
              <a:pathLst>
                <a:path w="1862" h="1547" extrusionOk="0">
                  <a:moveTo>
                    <a:pt x="1015" y="1"/>
                  </a:moveTo>
                  <a:cubicBezTo>
                    <a:pt x="967" y="1"/>
                    <a:pt x="918" y="5"/>
                    <a:pt x="869" y="15"/>
                  </a:cubicBezTo>
                  <a:cubicBezTo>
                    <a:pt x="191" y="134"/>
                    <a:pt x="0" y="1015"/>
                    <a:pt x="572" y="1408"/>
                  </a:cubicBezTo>
                  <a:cubicBezTo>
                    <a:pt x="709" y="1504"/>
                    <a:pt x="857" y="1547"/>
                    <a:pt x="1002" y="1547"/>
                  </a:cubicBezTo>
                  <a:cubicBezTo>
                    <a:pt x="1450" y="1547"/>
                    <a:pt x="1861" y="1138"/>
                    <a:pt x="1762" y="634"/>
                  </a:cubicBezTo>
                  <a:cubicBezTo>
                    <a:pt x="1699" y="266"/>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2" name="Google Shape;342;p2"/>
            <p:cNvSpPr/>
            <p:nvPr/>
          </p:nvSpPr>
          <p:spPr>
            <a:xfrm>
              <a:off x="2001300" y="1031775"/>
              <a:ext cx="96200" cy="33875"/>
            </a:xfrm>
            <a:custGeom>
              <a:avLst/>
              <a:gdLst/>
              <a:ahLst/>
              <a:cxnLst/>
              <a:rect l="l" t="t" r="r" b="b"/>
              <a:pathLst>
                <a:path w="3848" h="1355" extrusionOk="0">
                  <a:moveTo>
                    <a:pt x="3261" y="1"/>
                  </a:moveTo>
                  <a:cubicBezTo>
                    <a:pt x="3225" y="1"/>
                    <a:pt x="3188" y="5"/>
                    <a:pt x="3149" y="14"/>
                  </a:cubicBezTo>
                  <a:lnTo>
                    <a:pt x="553" y="490"/>
                  </a:lnTo>
                  <a:cubicBezTo>
                    <a:pt x="1" y="580"/>
                    <a:pt x="121" y="1354"/>
                    <a:pt x="622" y="1354"/>
                  </a:cubicBezTo>
                  <a:cubicBezTo>
                    <a:pt x="649" y="1354"/>
                    <a:pt x="678" y="1352"/>
                    <a:pt x="708" y="1347"/>
                  </a:cubicBezTo>
                  <a:lnTo>
                    <a:pt x="3292" y="871"/>
                  </a:lnTo>
                  <a:cubicBezTo>
                    <a:pt x="3847" y="793"/>
                    <a:pt x="3750" y="1"/>
                    <a:pt x="326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 name="Google Shape;343;p2"/>
            <p:cNvSpPr/>
            <p:nvPr/>
          </p:nvSpPr>
          <p:spPr>
            <a:xfrm>
              <a:off x="1958275" y="1097000"/>
              <a:ext cx="46600" cy="38650"/>
            </a:xfrm>
            <a:custGeom>
              <a:avLst/>
              <a:gdLst/>
              <a:ahLst/>
              <a:cxnLst/>
              <a:rect l="l" t="t" r="r" b="b"/>
              <a:pathLst>
                <a:path w="1864" h="1546" extrusionOk="0">
                  <a:moveTo>
                    <a:pt x="1014" y="1"/>
                  </a:moveTo>
                  <a:cubicBezTo>
                    <a:pt x="970" y="1"/>
                    <a:pt x="926" y="4"/>
                    <a:pt x="881" y="12"/>
                  </a:cubicBezTo>
                  <a:cubicBezTo>
                    <a:pt x="191" y="131"/>
                    <a:pt x="0" y="1012"/>
                    <a:pt x="572" y="1405"/>
                  </a:cubicBezTo>
                  <a:cubicBezTo>
                    <a:pt x="710" y="1502"/>
                    <a:pt x="860" y="1545"/>
                    <a:pt x="1007" y="1545"/>
                  </a:cubicBezTo>
                  <a:cubicBezTo>
                    <a:pt x="1454" y="1545"/>
                    <a:pt x="1864" y="1142"/>
                    <a:pt x="1774" y="631"/>
                  </a:cubicBezTo>
                  <a:cubicBezTo>
                    <a:pt x="1700" y="259"/>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 name="Google Shape;344;p2"/>
            <p:cNvSpPr/>
            <p:nvPr/>
          </p:nvSpPr>
          <p:spPr>
            <a:xfrm>
              <a:off x="2012150" y="1085650"/>
              <a:ext cx="94075" cy="33725"/>
            </a:xfrm>
            <a:custGeom>
              <a:avLst/>
              <a:gdLst/>
              <a:ahLst/>
              <a:cxnLst/>
              <a:rect l="l" t="t" r="r" b="b"/>
              <a:pathLst>
                <a:path w="3763" h="1349" extrusionOk="0">
                  <a:moveTo>
                    <a:pt x="3132" y="0"/>
                  </a:moveTo>
                  <a:cubicBezTo>
                    <a:pt x="3120" y="0"/>
                    <a:pt x="3108" y="1"/>
                    <a:pt x="3096" y="2"/>
                  </a:cubicBezTo>
                  <a:lnTo>
                    <a:pt x="500" y="478"/>
                  </a:lnTo>
                  <a:cubicBezTo>
                    <a:pt x="0" y="618"/>
                    <a:pt x="125" y="1348"/>
                    <a:pt x="631" y="1348"/>
                  </a:cubicBezTo>
                  <a:cubicBezTo>
                    <a:pt x="643" y="1348"/>
                    <a:pt x="655" y="1348"/>
                    <a:pt x="667" y="1347"/>
                  </a:cubicBezTo>
                  <a:lnTo>
                    <a:pt x="3263" y="871"/>
                  </a:lnTo>
                  <a:cubicBezTo>
                    <a:pt x="3763" y="731"/>
                    <a:pt x="3638"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 name="Google Shape;345;p2"/>
            <p:cNvSpPr/>
            <p:nvPr/>
          </p:nvSpPr>
          <p:spPr>
            <a:xfrm>
              <a:off x="1968675" y="1154450"/>
              <a:ext cx="46625" cy="38900"/>
            </a:xfrm>
            <a:custGeom>
              <a:avLst/>
              <a:gdLst/>
              <a:ahLst/>
              <a:cxnLst/>
              <a:rect l="l" t="t" r="r" b="b"/>
              <a:pathLst>
                <a:path w="1865" h="1556" extrusionOk="0">
                  <a:moveTo>
                    <a:pt x="1014" y="1"/>
                  </a:moveTo>
                  <a:cubicBezTo>
                    <a:pt x="971" y="1"/>
                    <a:pt x="926" y="4"/>
                    <a:pt x="882" y="12"/>
                  </a:cubicBezTo>
                  <a:cubicBezTo>
                    <a:pt x="191" y="131"/>
                    <a:pt x="1" y="1012"/>
                    <a:pt x="572" y="1417"/>
                  </a:cubicBezTo>
                  <a:cubicBezTo>
                    <a:pt x="709" y="1513"/>
                    <a:pt x="858" y="1556"/>
                    <a:pt x="1003" y="1556"/>
                  </a:cubicBezTo>
                  <a:cubicBezTo>
                    <a:pt x="1452" y="1556"/>
                    <a:pt x="1865" y="1147"/>
                    <a:pt x="1775" y="643"/>
                  </a:cubicBezTo>
                  <a:cubicBezTo>
                    <a:pt x="1701" y="260"/>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 name="Google Shape;346;p2"/>
            <p:cNvSpPr/>
            <p:nvPr/>
          </p:nvSpPr>
          <p:spPr>
            <a:xfrm>
              <a:off x="2022150" y="1143050"/>
              <a:ext cx="94925" cy="34125"/>
            </a:xfrm>
            <a:custGeom>
              <a:avLst/>
              <a:gdLst/>
              <a:ahLst/>
              <a:cxnLst/>
              <a:rect l="l" t="t" r="r" b="b"/>
              <a:pathLst>
                <a:path w="3797" h="1365" extrusionOk="0">
                  <a:moveTo>
                    <a:pt x="3170" y="0"/>
                  </a:moveTo>
                  <a:cubicBezTo>
                    <a:pt x="3152" y="0"/>
                    <a:pt x="3132" y="1"/>
                    <a:pt x="3113" y="4"/>
                  </a:cubicBezTo>
                  <a:lnTo>
                    <a:pt x="3125" y="4"/>
                  </a:lnTo>
                  <a:lnTo>
                    <a:pt x="529" y="480"/>
                  </a:lnTo>
                  <a:cubicBezTo>
                    <a:pt x="1" y="606"/>
                    <a:pt x="115" y="1364"/>
                    <a:pt x="626" y="1364"/>
                  </a:cubicBezTo>
                  <a:cubicBezTo>
                    <a:pt x="645" y="1364"/>
                    <a:pt x="664" y="1363"/>
                    <a:pt x="684" y="1361"/>
                  </a:cubicBezTo>
                  <a:lnTo>
                    <a:pt x="3279" y="885"/>
                  </a:lnTo>
                  <a:cubicBezTo>
                    <a:pt x="3796" y="758"/>
                    <a:pt x="3681" y="0"/>
                    <a:pt x="317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 name="Google Shape;347;p2"/>
            <p:cNvSpPr/>
            <p:nvPr/>
          </p:nvSpPr>
          <p:spPr>
            <a:xfrm>
              <a:off x="1924050" y="1393950"/>
              <a:ext cx="194375" cy="174175"/>
            </a:xfrm>
            <a:custGeom>
              <a:avLst/>
              <a:gdLst/>
              <a:ahLst/>
              <a:cxnLst/>
              <a:rect l="l" t="t" r="r" b="b"/>
              <a:pathLst>
                <a:path w="7775" h="6967" extrusionOk="0">
                  <a:moveTo>
                    <a:pt x="3934" y="1"/>
                  </a:moveTo>
                  <a:cubicBezTo>
                    <a:pt x="2904" y="1"/>
                    <a:pt x="1893" y="465"/>
                    <a:pt x="1226" y="1338"/>
                  </a:cubicBezTo>
                  <a:lnTo>
                    <a:pt x="6965" y="4969"/>
                  </a:lnTo>
                  <a:cubicBezTo>
                    <a:pt x="7775" y="3398"/>
                    <a:pt x="7251" y="1469"/>
                    <a:pt x="5763" y="528"/>
                  </a:cubicBezTo>
                  <a:cubicBezTo>
                    <a:pt x="5195" y="173"/>
                    <a:pt x="4561" y="1"/>
                    <a:pt x="3934" y="1"/>
                  </a:cubicBezTo>
                  <a:close/>
                  <a:moveTo>
                    <a:pt x="822" y="1993"/>
                  </a:moveTo>
                  <a:lnTo>
                    <a:pt x="822" y="1993"/>
                  </a:lnTo>
                  <a:cubicBezTo>
                    <a:pt x="0" y="3553"/>
                    <a:pt x="524" y="5493"/>
                    <a:pt x="2024" y="6434"/>
                  </a:cubicBezTo>
                  <a:cubicBezTo>
                    <a:pt x="2590" y="6793"/>
                    <a:pt x="3222" y="6966"/>
                    <a:pt x="3847" y="6966"/>
                  </a:cubicBezTo>
                  <a:cubicBezTo>
                    <a:pt x="4879" y="6966"/>
                    <a:pt x="5893" y="6495"/>
                    <a:pt x="6560" y="5612"/>
                  </a:cubicBezTo>
                  <a:lnTo>
                    <a:pt x="822"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 name="Google Shape;348;p2"/>
            <p:cNvSpPr/>
            <p:nvPr/>
          </p:nvSpPr>
          <p:spPr>
            <a:xfrm>
              <a:off x="2287775" y="1020500"/>
              <a:ext cx="152125" cy="141000"/>
            </a:xfrm>
            <a:custGeom>
              <a:avLst/>
              <a:gdLst/>
              <a:ahLst/>
              <a:cxnLst/>
              <a:rect l="l" t="t" r="r" b="b"/>
              <a:pathLst>
                <a:path w="6085" h="5640" extrusionOk="0">
                  <a:moveTo>
                    <a:pt x="3608" y="0"/>
                  </a:moveTo>
                  <a:lnTo>
                    <a:pt x="1215" y="1631"/>
                  </a:lnTo>
                  <a:cubicBezTo>
                    <a:pt x="250" y="2286"/>
                    <a:pt x="0" y="3596"/>
                    <a:pt x="655" y="4560"/>
                  </a:cubicBezTo>
                  <a:lnTo>
                    <a:pt x="762" y="4715"/>
                  </a:lnTo>
                  <a:cubicBezTo>
                    <a:pt x="1171" y="5316"/>
                    <a:pt x="1833" y="5640"/>
                    <a:pt x="2508" y="5640"/>
                  </a:cubicBezTo>
                  <a:cubicBezTo>
                    <a:pt x="2916" y="5640"/>
                    <a:pt x="3328" y="5521"/>
                    <a:pt x="3691" y="5275"/>
                  </a:cubicBezTo>
                  <a:lnTo>
                    <a:pt x="6085" y="3644"/>
                  </a:lnTo>
                  <a:lnTo>
                    <a:pt x="3608"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 name="Google Shape;349;p2"/>
            <p:cNvSpPr/>
            <p:nvPr/>
          </p:nvSpPr>
          <p:spPr>
            <a:xfrm>
              <a:off x="2390775" y="962250"/>
              <a:ext cx="152125" cy="140725"/>
            </a:xfrm>
            <a:custGeom>
              <a:avLst/>
              <a:gdLst/>
              <a:ahLst/>
              <a:cxnLst/>
              <a:rect l="l" t="t" r="r" b="b"/>
              <a:pathLst>
                <a:path w="6085" h="5629" extrusionOk="0">
                  <a:moveTo>
                    <a:pt x="3571" y="1"/>
                  </a:moveTo>
                  <a:cubicBezTo>
                    <a:pt x="3163" y="1"/>
                    <a:pt x="2752" y="119"/>
                    <a:pt x="2393" y="366"/>
                  </a:cubicBezTo>
                  <a:lnTo>
                    <a:pt x="0" y="1985"/>
                  </a:lnTo>
                  <a:lnTo>
                    <a:pt x="2477" y="5628"/>
                  </a:lnTo>
                  <a:lnTo>
                    <a:pt x="4870" y="4009"/>
                  </a:lnTo>
                  <a:cubicBezTo>
                    <a:pt x="5834" y="3354"/>
                    <a:pt x="6084" y="2044"/>
                    <a:pt x="5429" y="1080"/>
                  </a:cubicBezTo>
                  <a:lnTo>
                    <a:pt x="5310" y="925"/>
                  </a:lnTo>
                  <a:cubicBezTo>
                    <a:pt x="4910" y="324"/>
                    <a:pt x="4245" y="1"/>
                    <a:pt x="357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 name="Google Shape;350;p2"/>
            <p:cNvSpPr/>
            <p:nvPr/>
          </p:nvSpPr>
          <p:spPr>
            <a:xfrm>
              <a:off x="2243425" y="1311750"/>
              <a:ext cx="268200" cy="266650"/>
            </a:xfrm>
            <a:custGeom>
              <a:avLst/>
              <a:gdLst/>
              <a:ahLst/>
              <a:cxnLst/>
              <a:rect l="l" t="t" r="r" b="b"/>
              <a:pathLst>
                <a:path w="10728" h="10666" extrusionOk="0">
                  <a:moveTo>
                    <a:pt x="5007" y="1"/>
                  </a:moveTo>
                  <a:cubicBezTo>
                    <a:pt x="4823" y="1"/>
                    <a:pt x="4676" y="136"/>
                    <a:pt x="4644" y="328"/>
                  </a:cubicBezTo>
                  <a:lnTo>
                    <a:pt x="4191" y="3805"/>
                  </a:lnTo>
                  <a:lnTo>
                    <a:pt x="715" y="3340"/>
                  </a:lnTo>
                  <a:cubicBezTo>
                    <a:pt x="699" y="3338"/>
                    <a:pt x="684" y="3338"/>
                    <a:pt x="668" y="3338"/>
                  </a:cubicBezTo>
                  <a:cubicBezTo>
                    <a:pt x="475" y="3338"/>
                    <a:pt x="319" y="3474"/>
                    <a:pt x="286" y="3662"/>
                  </a:cubicBezTo>
                  <a:lnTo>
                    <a:pt x="36" y="5638"/>
                  </a:lnTo>
                  <a:cubicBezTo>
                    <a:pt x="0" y="5840"/>
                    <a:pt x="143" y="6031"/>
                    <a:pt x="346" y="6055"/>
                  </a:cubicBezTo>
                  <a:lnTo>
                    <a:pt x="346" y="6043"/>
                  </a:lnTo>
                  <a:lnTo>
                    <a:pt x="3822" y="6507"/>
                  </a:lnTo>
                  <a:lnTo>
                    <a:pt x="3370" y="9984"/>
                  </a:lnTo>
                  <a:cubicBezTo>
                    <a:pt x="3334" y="10186"/>
                    <a:pt x="3489" y="10377"/>
                    <a:pt x="3691" y="10401"/>
                  </a:cubicBezTo>
                  <a:lnTo>
                    <a:pt x="5668" y="10663"/>
                  </a:lnTo>
                  <a:cubicBezTo>
                    <a:pt x="5683" y="10664"/>
                    <a:pt x="5697" y="10665"/>
                    <a:pt x="5712" y="10665"/>
                  </a:cubicBezTo>
                  <a:cubicBezTo>
                    <a:pt x="5896" y="10665"/>
                    <a:pt x="6051" y="10529"/>
                    <a:pt x="6085" y="10341"/>
                  </a:cubicBezTo>
                  <a:lnTo>
                    <a:pt x="6537" y="6864"/>
                  </a:lnTo>
                  <a:lnTo>
                    <a:pt x="10025" y="7329"/>
                  </a:lnTo>
                  <a:cubicBezTo>
                    <a:pt x="10040" y="7331"/>
                    <a:pt x="10055" y="7331"/>
                    <a:pt x="10069" y="7331"/>
                  </a:cubicBezTo>
                  <a:cubicBezTo>
                    <a:pt x="10253" y="7331"/>
                    <a:pt x="10409" y="7195"/>
                    <a:pt x="10442" y="7007"/>
                  </a:cubicBezTo>
                  <a:lnTo>
                    <a:pt x="10704" y="5031"/>
                  </a:lnTo>
                  <a:cubicBezTo>
                    <a:pt x="10728" y="4828"/>
                    <a:pt x="10585" y="4638"/>
                    <a:pt x="10383" y="4614"/>
                  </a:cubicBezTo>
                  <a:lnTo>
                    <a:pt x="6894" y="4150"/>
                  </a:lnTo>
                  <a:lnTo>
                    <a:pt x="7358" y="673"/>
                  </a:lnTo>
                  <a:cubicBezTo>
                    <a:pt x="7382" y="471"/>
                    <a:pt x="7239" y="280"/>
                    <a:pt x="7037" y="256"/>
                  </a:cubicBezTo>
                  <a:lnTo>
                    <a:pt x="5072" y="6"/>
                  </a:lnTo>
                  <a:cubicBezTo>
                    <a:pt x="5050" y="3"/>
                    <a:pt x="5029" y="1"/>
                    <a:pt x="500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 name="Google Shape;351;p2"/>
            <p:cNvSpPr/>
            <p:nvPr/>
          </p:nvSpPr>
          <p:spPr>
            <a:xfrm>
              <a:off x="1900225" y="1715975"/>
              <a:ext cx="271200" cy="337725"/>
            </a:xfrm>
            <a:custGeom>
              <a:avLst/>
              <a:gdLst/>
              <a:ahLst/>
              <a:cxnLst/>
              <a:rect l="l" t="t" r="r" b="b"/>
              <a:pathLst>
                <a:path w="10848" h="13509" extrusionOk="0">
                  <a:moveTo>
                    <a:pt x="4155" y="414"/>
                  </a:moveTo>
                  <a:cubicBezTo>
                    <a:pt x="4444" y="414"/>
                    <a:pt x="4730" y="589"/>
                    <a:pt x="4787" y="982"/>
                  </a:cubicBezTo>
                  <a:cubicBezTo>
                    <a:pt x="4811" y="1173"/>
                    <a:pt x="4763" y="1375"/>
                    <a:pt x="4632" y="1518"/>
                  </a:cubicBezTo>
                  <a:lnTo>
                    <a:pt x="3846" y="1673"/>
                  </a:lnTo>
                  <a:cubicBezTo>
                    <a:pt x="3668" y="1578"/>
                    <a:pt x="3549" y="1411"/>
                    <a:pt x="3513" y="1209"/>
                  </a:cubicBezTo>
                  <a:cubicBezTo>
                    <a:pt x="3398" y="710"/>
                    <a:pt x="3779" y="414"/>
                    <a:pt x="4155" y="414"/>
                  </a:cubicBezTo>
                  <a:close/>
                  <a:moveTo>
                    <a:pt x="7872" y="2734"/>
                  </a:moveTo>
                  <a:cubicBezTo>
                    <a:pt x="8128" y="2734"/>
                    <a:pt x="8354" y="2914"/>
                    <a:pt x="8406" y="3185"/>
                  </a:cubicBezTo>
                  <a:lnTo>
                    <a:pt x="9787" y="10746"/>
                  </a:lnTo>
                  <a:cubicBezTo>
                    <a:pt x="9835" y="11043"/>
                    <a:pt x="9645" y="11329"/>
                    <a:pt x="9335" y="11377"/>
                  </a:cubicBezTo>
                  <a:lnTo>
                    <a:pt x="3072" y="12520"/>
                  </a:lnTo>
                  <a:cubicBezTo>
                    <a:pt x="3037" y="12527"/>
                    <a:pt x="3002" y="12530"/>
                    <a:pt x="2968" y="12530"/>
                  </a:cubicBezTo>
                  <a:cubicBezTo>
                    <a:pt x="2711" y="12530"/>
                    <a:pt x="2483" y="12342"/>
                    <a:pt x="2441" y="12079"/>
                  </a:cubicBezTo>
                  <a:lnTo>
                    <a:pt x="1060" y="4519"/>
                  </a:lnTo>
                  <a:cubicBezTo>
                    <a:pt x="1013" y="4221"/>
                    <a:pt x="1215" y="3935"/>
                    <a:pt x="1513" y="3888"/>
                  </a:cubicBezTo>
                  <a:lnTo>
                    <a:pt x="2251" y="3745"/>
                  </a:lnTo>
                  <a:cubicBezTo>
                    <a:pt x="2294" y="3960"/>
                    <a:pt x="2483" y="4107"/>
                    <a:pt x="2694" y="4107"/>
                  </a:cubicBezTo>
                  <a:cubicBezTo>
                    <a:pt x="2717" y="4107"/>
                    <a:pt x="2740" y="4105"/>
                    <a:pt x="2763" y="4102"/>
                  </a:cubicBezTo>
                  <a:lnTo>
                    <a:pt x="6668" y="3387"/>
                  </a:lnTo>
                  <a:cubicBezTo>
                    <a:pt x="6906" y="3340"/>
                    <a:pt x="7061" y="3114"/>
                    <a:pt x="7025" y="2875"/>
                  </a:cubicBezTo>
                  <a:lnTo>
                    <a:pt x="7763" y="2745"/>
                  </a:lnTo>
                  <a:cubicBezTo>
                    <a:pt x="7800" y="2737"/>
                    <a:pt x="7836" y="2734"/>
                    <a:pt x="7872" y="2734"/>
                  </a:cubicBezTo>
                  <a:close/>
                  <a:moveTo>
                    <a:pt x="4146" y="0"/>
                  </a:moveTo>
                  <a:cubicBezTo>
                    <a:pt x="4083" y="0"/>
                    <a:pt x="4018" y="6"/>
                    <a:pt x="3953" y="18"/>
                  </a:cubicBezTo>
                  <a:cubicBezTo>
                    <a:pt x="3358" y="125"/>
                    <a:pt x="2965" y="697"/>
                    <a:pt x="3084" y="1292"/>
                  </a:cubicBezTo>
                  <a:cubicBezTo>
                    <a:pt x="3108" y="1459"/>
                    <a:pt x="3179" y="1625"/>
                    <a:pt x="3287" y="1768"/>
                  </a:cubicBezTo>
                  <a:lnTo>
                    <a:pt x="2513" y="1911"/>
                  </a:lnTo>
                  <a:cubicBezTo>
                    <a:pt x="2203" y="1971"/>
                    <a:pt x="1989" y="2280"/>
                    <a:pt x="2048" y="2602"/>
                  </a:cubicBezTo>
                  <a:lnTo>
                    <a:pt x="2096" y="2875"/>
                  </a:lnTo>
                  <a:lnTo>
                    <a:pt x="810" y="3114"/>
                  </a:lnTo>
                  <a:cubicBezTo>
                    <a:pt x="322" y="3197"/>
                    <a:pt x="1" y="3661"/>
                    <a:pt x="96" y="4149"/>
                  </a:cubicBezTo>
                  <a:lnTo>
                    <a:pt x="1667" y="12770"/>
                  </a:lnTo>
                  <a:cubicBezTo>
                    <a:pt x="1742" y="13206"/>
                    <a:pt x="2121" y="13509"/>
                    <a:pt x="2549" y="13509"/>
                  </a:cubicBezTo>
                  <a:cubicBezTo>
                    <a:pt x="2600" y="13509"/>
                    <a:pt x="2651" y="13505"/>
                    <a:pt x="2703" y="13496"/>
                  </a:cubicBezTo>
                  <a:lnTo>
                    <a:pt x="10037" y="12150"/>
                  </a:lnTo>
                  <a:cubicBezTo>
                    <a:pt x="10526" y="12067"/>
                    <a:pt x="10847" y="11603"/>
                    <a:pt x="10764" y="11115"/>
                  </a:cubicBezTo>
                  <a:lnTo>
                    <a:pt x="9180" y="2483"/>
                  </a:lnTo>
                  <a:cubicBezTo>
                    <a:pt x="9107" y="2052"/>
                    <a:pt x="8737" y="1751"/>
                    <a:pt x="8316" y="1751"/>
                  </a:cubicBezTo>
                  <a:cubicBezTo>
                    <a:pt x="8260" y="1751"/>
                    <a:pt x="8202" y="1757"/>
                    <a:pt x="8144" y="1768"/>
                  </a:cubicBezTo>
                  <a:lnTo>
                    <a:pt x="6859" y="1994"/>
                  </a:lnTo>
                  <a:lnTo>
                    <a:pt x="6811" y="1721"/>
                  </a:lnTo>
                  <a:cubicBezTo>
                    <a:pt x="6757" y="1431"/>
                    <a:pt x="6510" y="1237"/>
                    <a:pt x="6226" y="1237"/>
                  </a:cubicBezTo>
                  <a:cubicBezTo>
                    <a:pt x="6195" y="1237"/>
                    <a:pt x="6164" y="1240"/>
                    <a:pt x="6132" y="1244"/>
                  </a:cubicBezTo>
                  <a:lnTo>
                    <a:pt x="5180" y="1423"/>
                  </a:lnTo>
                  <a:cubicBezTo>
                    <a:pt x="5239" y="1244"/>
                    <a:pt x="5251" y="1066"/>
                    <a:pt x="5215" y="899"/>
                  </a:cubicBezTo>
                  <a:cubicBezTo>
                    <a:pt x="5120" y="370"/>
                    <a:pt x="4658" y="0"/>
                    <a:pt x="4146"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 name="Google Shape;352;p2"/>
            <p:cNvSpPr/>
            <p:nvPr/>
          </p:nvSpPr>
          <p:spPr>
            <a:xfrm>
              <a:off x="1948450" y="1837275"/>
              <a:ext cx="46550" cy="38650"/>
            </a:xfrm>
            <a:custGeom>
              <a:avLst/>
              <a:gdLst/>
              <a:ahLst/>
              <a:cxnLst/>
              <a:rect l="l" t="t" r="r" b="b"/>
              <a:pathLst>
                <a:path w="1862" h="1546" extrusionOk="0">
                  <a:moveTo>
                    <a:pt x="1002" y="1"/>
                  </a:moveTo>
                  <a:cubicBezTo>
                    <a:pt x="958" y="1"/>
                    <a:pt x="914" y="4"/>
                    <a:pt x="869" y="12"/>
                  </a:cubicBezTo>
                  <a:cubicBezTo>
                    <a:pt x="191" y="131"/>
                    <a:pt x="0" y="1012"/>
                    <a:pt x="572" y="1405"/>
                  </a:cubicBezTo>
                  <a:cubicBezTo>
                    <a:pt x="710" y="1502"/>
                    <a:pt x="860" y="1545"/>
                    <a:pt x="1007" y="1545"/>
                  </a:cubicBezTo>
                  <a:cubicBezTo>
                    <a:pt x="1453" y="1545"/>
                    <a:pt x="1861" y="1142"/>
                    <a:pt x="1762"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 name="Google Shape;353;p2"/>
            <p:cNvSpPr/>
            <p:nvPr/>
          </p:nvSpPr>
          <p:spPr>
            <a:xfrm>
              <a:off x="2001250" y="1825875"/>
              <a:ext cx="96150" cy="34050"/>
            </a:xfrm>
            <a:custGeom>
              <a:avLst/>
              <a:gdLst/>
              <a:ahLst/>
              <a:cxnLst/>
              <a:rect l="l" t="t" r="r" b="b"/>
              <a:pathLst>
                <a:path w="3846" h="1362" extrusionOk="0">
                  <a:moveTo>
                    <a:pt x="3262" y="0"/>
                  </a:moveTo>
                  <a:cubicBezTo>
                    <a:pt x="3223" y="0"/>
                    <a:pt x="3182" y="5"/>
                    <a:pt x="3139" y="15"/>
                  </a:cubicBezTo>
                  <a:lnTo>
                    <a:pt x="3151" y="15"/>
                  </a:lnTo>
                  <a:lnTo>
                    <a:pt x="555" y="492"/>
                  </a:lnTo>
                  <a:cubicBezTo>
                    <a:pt x="0" y="569"/>
                    <a:pt x="108" y="1362"/>
                    <a:pt x="598" y="1362"/>
                  </a:cubicBezTo>
                  <a:cubicBezTo>
                    <a:pt x="633" y="1362"/>
                    <a:pt x="671" y="1358"/>
                    <a:pt x="710" y="1349"/>
                  </a:cubicBezTo>
                  <a:lnTo>
                    <a:pt x="3294" y="873"/>
                  </a:lnTo>
                  <a:cubicBezTo>
                    <a:pt x="3846" y="784"/>
                    <a:pt x="3753" y="0"/>
                    <a:pt x="326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 name="Google Shape;354;p2"/>
            <p:cNvSpPr/>
            <p:nvPr/>
          </p:nvSpPr>
          <p:spPr>
            <a:xfrm>
              <a:off x="1958275" y="1891150"/>
              <a:ext cx="46600" cy="38650"/>
            </a:xfrm>
            <a:custGeom>
              <a:avLst/>
              <a:gdLst/>
              <a:ahLst/>
              <a:cxnLst/>
              <a:rect l="l" t="t" r="r" b="b"/>
              <a:pathLst>
                <a:path w="1864" h="1546" extrusionOk="0">
                  <a:moveTo>
                    <a:pt x="1013" y="1"/>
                  </a:moveTo>
                  <a:cubicBezTo>
                    <a:pt x="970" y="1"/>
                    <a:pt x="926" y="4"/>
                    <a:pt x="881" y="12"/>
                  </a:cubicBezTo>
                  <a:cubicBezTo>
                    <a:pt x="191" y="131"/>
                    <a:pt x="0" y="1012"/>
                    <a:pt x="572" y="1405"/>
                  </a:cubicBezTo>
                  <a:cubicBezTo>
                    <a:pt x="710" y="1502"/>
                    <a:pt x="861" y="1545"/>
                    <a:pt x="1008" y="1545"/>
                  </a:cubicBezTo>
                  <a:cubicBezTo>
                    <a:pt x="1454" y="1545"/>
                    <a:pt x="1864" y="1145"/>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 name="Google Shape;355;p2"/>
            <p:cNvSpPr/>
            <p:nvPr/>
          </p:nvSpPr>
          <p:spPr>
            <a:xfrm>
              <a:off x="2012225" y="1879800"/>
              <a:ext cx="94000" cy="33750"/>
            </a:xfrm>
            <a:custGeom>
              <a:avLst/>
              <a:gdLst/>
              <a:ahLst/>
              <a:cxnLst/>
              <a:rect l="l" t="t" r="r" b="b"/>
              <a:pathLst>
                <a:path w="3760" h="1350" extrusionOk="0">
                  <a:moveTo>
                    <a:pt x="3129" y="0"/>
                  </a:moveTo>
                  <a:cubicBezTo>
                    <a:pt x="3117" y="0"/>
                    <a:pt x="3105" y="1"/>
                    <a:pt x="3093" y="2"/>
                  </a:cubicBezTo>
                  <a:lnTo>
                    <a:pt x="497" y="478"/>
                  </a:lnTo>
                  <a:cubicBezTo>
                    <a:pt x="1" y="628"/>
                    <a:pt x="120" y="1349"/>
                    <a:pt x="617" y="1349"/>
                  </a:cubicBezTo>
                  <a:cubicBezTo>
                    <a:pt x="632" y="1349"/>
                    <a:pt x="648" y="1348"/>
                    <a:pt x="664" y="1347"/>
                  </a:cubicBezTo>
                  <a:lnTo>
                    <a:pt x="3260" y="883"/>
                  </a:lnTo>
                  <a:cubicBezTo>
                    <a:pt x="3760" y="731"/>
                    <a:pt x="3635"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 name="Google Shape;356;p2"/>
            <p:cNvSpPr/>
            <p:nvPr/>
          </p:nvSpPr>
          <p:spPr>
            <a:xfrm>
              <a:off x="1968675" y="1948900"/>
              <a:ext cx="46625" cy="38625"/>
            </a:xfrm>
            <a:custGeom>
              <a:avLst/>
              <a:gdLst/>
              <a:ahLst/>
              <a:cxnLst/>
              <a:rect l="l" t="t" r="r" b="b"/>
              <a:pathLst>
                <a:path w="1865" h="1545" extrusionOk="0">
                  <a:moveTo>
                    <a:pt x="1014" y="0"/>
                  </a:moveTo>
                  <a:cubicBezTo>
                    <a:pt x="971" y="0"/>
                    <a:pt x="927" y="4"/>
                    <a:pt x="882" y="12"/>
                  </a:cubicBezTo>
                  <a:cubicBezTo>
                    <a:pt x="191" y="131"/>
                    <a:pt x="1" y="1012"/>
                    <a:pt x="572" y="1405"/>
                  </a:cubicBezTo>
                  <a:cubicBezTo>
                    <a:pt x="711" y="1502"/>
                    <a:pt x="861" y="1545"/>
                    <a:pt x="1008" y="1545"/>
                  </a:cubicBezTo>
                  <a:cubicBezTo>
                    <a:pt x="1455" y="1545"/>
                    <a:pt x="1865" y="1142"/>
                    <a:pt x="1775" y="631"/>
                  </a:cubicBezTo>
                  <a:cubicBezTo>
                    <a:pt x="1701" y="259"/>
                    <a:pt x="1379"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 name="Google Shape;357;p2"/>
            <p:cNvSpPr/>
            <p:nvPr/>
          </p:nvSpPr>
          <p:spPr>
            <a:xfrm>
              <a:off x="2022350" y="1937225"/>
              <a:ext cx="94500" cy="34050"/>
            </a:xfrm>
            <a:custGeom>
              <a:avLst/>
              <a:gdLst/>
              <a:ahLst/>
              <a:cxnLst/>
              <a:rect l="l" t="t" r="r" b="b"/>
              <a:pathLst>
                <a:path w="3780" h="1362" extrusionOk="0">
                  <a:moveTo>
                    <a:pt x="3163" y="0"/>
                  </a:moveTo>
                  <a:cubicBezTo>
                    <a:pt x="3148" y="0"/>
                    <a:pt x="3132" y="1"/>
                    <a:pt x="3117" y="2"/>
                  </a:cubicBezTo>
                  <a:lnTo>
                    <a:pt x="3117" y="14"/>
                  </a:lnTo>
                  <a:lnTo>
                    <a:pt x="521" y="479"/>
                  </a:lnTo>
                  <a:cubicBezTo>
                    <a:pt x="1" y="617"/>
                    <a:pt x="120" y="1362"/>
                    <a:pt x="629" y="1362"/>
                  </a:cubicBezTo>
                  <a:cubicBezTo>
                    <a:pt x="644" y="1362"/>
                    <a:pt x="660" y="1361"/>
                    <a:pt x="676" y="1360"/>
                  </a:cubicBezTo>
                  <a:lnTo>
                    <a:pt x="3271" y="883"/>
                  </a:lnTo>
                  <a:cubicBezTo>
                    <a:pt x="3780" y="733"/>
                    <a:pt x="3660" y="0"/>
                    <a:pt x="316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 name="Google Shape;358;p2"/>
            <p:cNvSpPr/>
            <p:nvPr/>
          </p:nvSpPr>
          <p:spPr>
            <a:xfrm>
              <a:off x="1925225" y="2188200"/>
              <a:ext cx="193200" cy="173650"/>
            </a:xfrm>
            <a:custGeom>
              <a:avLst/>
              <a:gdLst/>
              <a:ahLst/>
              <a:cxnLst/>
              <a:rect l="l" t="t" r="r" b="b"/>
              <a:pathLst>
                <a:path w="7728" h="6946" extrusionOk="0">
                  <a:moveTo>
                    <a:pt x="3899" y="0"/>
                  </a:moveTo>
                  <a:cubicBezTo>
                    <a:pt x="2864" y="0"/>
                    <a:pt x="1848" y="469"/>
                    <a:pt x="1179" y="1346"/>
                  </a:cubicBezTo>
                  <a:lnTo>
                    <a:pt x="6918" y="4965"/>
                  </a:lnTo>
                  <a:cubicBezTo>
                    <a:pt x="7728" y="3394"/>
                    <a:pt x="7204" y="1465"/>
                    <a:pt x="5716" y="524"/>
                  </a:cubicBezTo>
                  <a:cubicBezTo>
                    <a:pt x="5152" y="171"/>
                    <a:pt x="4522" y="0"/>
                    <a:pt x="3899" y="0"/>
                  </a:cubicBezTo>
                  <a:close/>
                  <a:moveTo>
                    <a:pt x="775" y="1989"/>
                  </a:moveTo>
                  <a:lnTo>
                    <a:pt x="775" y="1989"/>
                  </a:lnTo>
                  <a:cubicBezTo>
                    <a:pt x="1" y="3548"/>
                    <a:pt x="489" y="5477"/>
                    <a:pt x="1953" y="6418"/>
                  </a:cubicBezTo>
                  <a:cubicBezTo>
                    <a:pt x="2521" y="6774"/>
                    <a:pt x="3157" y="6945"/>
                    <a:pt x="3786" y="6945"/>
                  </a:cubicBezTo>
                  <a:cubicBezTo>
                    <a:pt x="4821" y="6945"/>
                    <a:pt x="5840" y="6482"/>
                    <a:pt x="6513" y="5608"/>
                  </a:cubicBezTo>
                  <a:lnTo>
                    <a:pt x="775"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 name="Google Shape;359;p2"/>
            <p:cNvSpPr/>
            <p:nvPr/>
          </p:nvSpPr>
          <p:spPr>
            <a:xfrm>
              <a:off x="2287775" y="1814925"/>
              <a:ext cx="152125" cy="140725"/>
            </a:xfrm>
            <a:custGeom>
              <a:avLst/>
              <a:gdLst/>
              <a:ahLst/>
              <a:cxnLst/>
              <a:rect l="l" t="t" r="r" b="b"/>
              <a:pathLst>
                <a:path w="6085" h="5629" extrusionOk="0">
                  <a:moveTo>
                    <a:pt x="3608" y="1"/>
                  </a:moveTo>
                  <a:lnTo>
                    <a:pt x="1215" y="1620"/>
                  </a:lnTo>
                  <a:cubicBezTo>
                    <a:pt x="250" y="2275"/>
                    <a:pt x="0" y="3585"/>
                    <a:pt x="655" y="4549"/>
                  </a:cubicBezTo>
                  <a:lnTo>
                    <a:pt x="762" y="4704"/>
                  </a:lnTo>
                  <a:cubicBezTo>
                    <a:pt x="1171" y="5305"/>
                    <a:pt x="1833" y="5629"/>
                    <a:pt x="2508" y="5629"/>
                  </a:cubicBezTo>
                  <a:cubicBezTo>
                    <a:pt x="2916" y="5629"/>
                    <a:pt x="3328" y="5510"/>
                    <a:pt x="3691" y="5264"/>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 name="Google Shape;360;p2"/>
            <p:cNvSpPr/>
            <p:nvPr/>
          </p:nvSpPr>
          <p:spPr>
            <a:xfrm>
              <a:off x="2390775" y="1756600"/>
              <a:ext cx="151825" cy="140800"/>
            </a:xfrm>
            <a:custGeom>
              <a:avLst/>
              <a:gdLst/>
              <a:ahLst/>
              <a:cxnLst/>
              <a:rect l="l" t="t" r="r" b="b"/>
              <a:pathLst>
                <a:path w="6073" h="5632" extrusionOk="0">
                  <a:moveTo>
                    <a:pt x="3579" y="1"/>
                  </a:moveTo>
                  <a:cubicBezTo>
                    <a:pt x="3169" y="1"/>
                    <a:pt x="2755" y="120"/>
                    <a:pt x="2393" y="369"/>
                  </a:cubicBezTo>
                  <a:lnTo>
                    <a:pt x="0" y="1989"/>
                  </a:lnTo>
                  <a:lnTo>
                    <a:pt x="2477" y="5632"/>
                  </a:lnTo>
                  <a:lnTo>
                    <a:pt x="4870" y="4001"/>
                  </a:lnTo>
                  <a:cubicBezTo>
                    <a:pt x="5822" y="3346"/>
                    <a:pt x="6072" y="2036"/>
                    <a:pt x="5429" y="1072"/>
                  </a:cubicBezTo>
                  <a:lnTo>
                    <a:pt x="5429" y="1072"/>
                  </a:lnTo>
                  <a:lnTo>
                    <a:pt x="5429" y="1084"/>
                  </a:lnTo>
                  <a:lnTo>
                    <a:pt x="5310" y="917"/>
                  </a:lnTo>
                  <a:cubicBezTo>
                    <a:pt x="4904" y="319"/>
                    <a:pt x="4247" y="1"/>
                    <a:pt x="357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 name="Google Shape;361;p2"/>
            <p:cNvSpPr/>
            <p:nvPr/>
          </p:nvSpPr>
          <p:spPr>
            <a:xfrm>
              <a:off x="2243425" y="2105675"/>
              <a:ext cx="268200" cy="266875"/>
            </a:xfrm>
            <a:custGeom>
              <a:avLst/>
              <a:gdLst/>
              <a:ahLst/>
              <a:cxnLst/>
              <a:rect l="l" t="t" r="r" b="b"/>
              <a:pathLst>
                <a:path w="10728" h="10675" extrusionOk="0">
                  <a:moveTo>
                    <a:pt x="5026" y="1"/>
                  </a:moveTo>
                  <a:cubicBezTo>
                    <a:pt x="4833" y="1"/>
                    <a:pt x="4677" y="137"/>
                    <a:pt x="4644" y="325"/>
                  </a:cubicBezTo>
                  <a:lnTo>
                    <a:pt x="4180" y="3813"/>
                  </a:lnTo>
                  <a:lnTo>
                    <a:pt x="703" y="3349"/>
                  </a:lnTo>
                  <a:cubicBezTo>
                    <a:pt x="688" y="3347"/>
                    <a:pt x="673" y="3346"/>
                    <a:pt x="659" y="3346"/>
                  </a:cubicBezTo>
                  <a:cubicBezTo>
                    <a:pt x="473" y="3346"/>
                    <a:pt x="308" y="3483"/>
                    <a:pt x="286" y="3670"/>
                  </a:cubicBezTo>
                  <a:lnTo>
                    <a:pt x="24" y="5647"/>
                  </a:lnTo>
                  <a:cubicBezTo>
                    <a:pt x="0" y="5849"/>
                    <a:pt x="143" y="6040"/>
                    <a:pt x="346" y="6064"/>
                  </a:cubicBezTo>
                  <a:lnTo>
                    <a:pt x="346" y="6052"/>
                  </a:lnTo>
                  <a:lnTo>
                    <a:pt x="3822" y="6516"/>
                  </a:lnTo>
                  <a:lnTo>
                    <a:pt x="3370" y="9993"/>
                  </a:lnTo>
                  <a:cubicBezTo>
                    <a:pt x="3334" y="10195"/>
                    <a:pt x="3489" y="10386"/>
                    <a:pt x="3691" y="10409"/>
                  </a:cubicBezTo>
                  <a:lnTo>
                    <a:pt x="5668" y="10671"/>
                  </a:lnTo>
                  <a:cubicBezTo>
                    <a:pt x="5683" y="10673"/>
                    <a:pt x="5698" y="10674"/>
                    <a:pt x="5713" y="10674"/>
                  </a:cubicBezTo>
                  <a:cubicBezTo>
                    <a:pt x="5887" y="10674"/>
                    <a:pt x="6051" y="10548"/>
                    <a:pt x="6073" y="10362"/>
                  </a:cubicBezTo>
                  <a:lnTo>
                    <a:pt x="6537" y="6885"/>
                  </a:lnTo>
                  <a:lnTo>
                    <a:pt x="10014" y="7338"/>
                  </a:lnTo>
                  <a:cubicBezTo>
                    <a:pt x="10034" y="7341"/>
                    <a:pt x="10055" y="7343"/>
                    <a:pt x="10076" y="7343"/>
                  </a:cubicBezTo>
                  <a:cubicBezTo>
                    <a:pt x="10254" y="7343"/>
                    <a:pt x="10410" y="7208"/>
                    <a:pt x="10442" y="7016"/>
                  </a:cubicBezTo>
                  <a:lnTo>
                    <a:pt x="10692" y="5052"/>
                  </a:lnTo>
                  <a:cubicBezTo>
                    <a:pt x="10728" y="4849"/>
                    <a:pt x="10585" y="4659"/>
                    <a:pt x="10371" y="4635"/>
                  </a:cubicBezTo>
                  <a:lnTo>
                    <a:pt x="6894" y="4171"/>
                  </a:lnTo>
                  <a:lnTo>
                    <a:pt x="7358" y="694"/>
                  </a:lnTo>
                  <a:cubicBezTo>
                    <a:pt x="7382" y="480"/>
                    <a:pt x="7239" y="301"/>
                    <a:pt x="7037" y="265"/>
                  </a:cubicBezTo>
                  <a:lnTo>
                    <a:pt x="5072" y="3"/>
                  </a:lnTo>
                  <a:cubicBezTo>
                    <a:pt x="5057" y="2"/>
                    <a:pt x="5041" y="1"/>
                    <a:pt x="502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 name="Google Shape;362;p2"/>
            <p:cNvSpPr/>
            <p:nvPr/>
          </p:nvSpPr>
          <p:spPr>
            <a:xfrm>
              <a:off x="1900525" y="2510400"/>
              <a:ext cx="270900" cy="337175"/>
            </a:xfrm>
            <a:custGeom>
              <a:avLst/>
              <a:gdLst/>
              <a:ahLst/>
              <a:cxnLst/>
              <a:rect l="l" t="t" r="r" b="b"/>
              <a:pathLst>
                <a:path w="10836" h="13487" extrusionOk="0">
                  <a:moveTo>
                    <a:pt x="4140" y="408"/>
                  </a:moveTo>
                  <a:cubicBezTo>
                    <a:pt x="4430" y="408"/>
                    <a:pt x="4718" y="582"/>
                    <a:pt x="4775" y="971"/>
                  </a:cubicBezTo>
                  <a:cubicBezTo>
                    <a:pt x="4799" y="1162"/>
                    <a:pt x="4751" y="1364"/>
                    <a:pt x="4620" y="1507"/>
                  </a:cubicBezTo>
                  <a:lnTo>
                    <a:pt x="3834" y="1662"/>
                  </a:lnTo>
                  <a:cubicBezTo>
                    <a:pt x="3656" y="1567"/>
                    <a:pt x="3537" y="1400"/>
                    <a:pt x="3501" y="1209"/>
                  </a:cubicBezTo>
                  <a:lnTo>
                    <a:pt x="3501" y="1197"/>
                  </a:lnTo>
                  <a:cubicBezTo>
                    <a:pt x="3387" y="700"/>
                    <a:pt x="3765" y="408"/>
                    <a:pt x="4140" y="408"/>
                  </a:cubicBezTo>
                  <a:close/>
                  <a:moveTo>
                    <a:pt x="7856" y="2711"/>
                  </a:moveTo>
                  <a:cubicBezTo>
                    <a:pt x="8113" y="2711"/>
                    <a:pt x="8340" y="2899"/>
                    <a:pt x="8382" y="3162"/>
                  </a:cubicBezTo>
                  <a:lnTo>
                    <a:pt x="9775" y="10734"/>
                  </a:lnTo>
                  <a:cubicBezTo>
                    <a:pt x="9823" y="11032"/>
                    <a:pt x="9633" y="11318"/>
                    <a:pt x="9323" y="11365"/>
                  </a:cubicBezTo>
                  <a:lnTo>
                    <a:pt x="3060" y="12508"/>
                  </a:lnTo>
                  <a:cubicBezTo>
                    <a:pt x="3025" y="12515"/>
                    <a:pt x="2990" y="12519"/>
                    <a:pt x="2956" y="12519"/>
                  </a:cubicBezTo>
                  <a:cubicBezTo>
                    <a:pt x="2699" y="12519"/>
                    <a:pt x="2471" y="12330"/>
                    <a:pt x="2429" y="12068"/>
                  </a:cubicBezTo>
                  <a:lnTo>
                    <a:pt x="1048" y="4495"/>
                  </a:lnTo>
                  <a:cubicBezTo>
                    <a:pt x="989" y="4198"/>
                    <a:pt x="1191" y="3912"/>
                    <a:pt x="1489" y="3864"/>
                  </a:cubicBezTo>
                  <a:lnTo>
                    <a:pt x="2239" y="3722"/>
                  </a:lnTo>
                  <a:cubicBezTo>
                    <a:pt x="2270" y="3932"/>
                    <a:pt x="2451" y="4087"/>
                    <a:pt x="2657" y="4087"/>
                  </a:cubicBezTo>
                  <a:cubicBezTo>
                    <a:pt x="2684" y="4087"/>
                    <a:pt x="2711" y="4084"/>
                    <a:pt x="2739" y="4079"/>
                  </a:cubicBezTo>
                  <a:lnTo>
                    <a:pt x="6656" y="3364"/>
                  </a:lnTo>
                  <a:cubicBezTo>
                    <a:pt x="6894" y="3317"/>
                    <a:pt x="7049" y="3091"/>
                    <a:pt x="7001" y="2852"/>
                  </a:cubicBezTo>
                  <a:lnTo>
                    <a:pt x="7751" y="2721"/>
                  </a:lnTo>
                  <a:cubicBezTo>
                    <a:pt x="7787" y="2714"/>
                    <a:pt x="7822" y="2711"/>
                    <a:pt x="7856" y="2711"/>
                  </a:cubicBezTo>
                  <a:close/>
                  <a:moveTo>
                    <a:pt x="4139" y="1"/>
                  </a:moveTo>
                  <a:cubicBezTo>
                    <a:pt x="4073" y="1"/>
                    <a:pt x="4008" y="7"/>
                    <a:pt x="3941" y="19"/>
                  </a:cubicBezTo>
                  <a:cubicBezTo>
                    <a:pt x="3346" y="126"/>
                    <a:pt x="2953" y="685"/>
                    <a:pt x="3072" y="1281"/>
                  </a:cubicBezTo>
                  <a:cubicBezTo>
                    <a:pt x="3096" y="1447"/>
                    <a:pt x="3167" y="1614"/>
                    <a:pt x="3275" y="1757"/>
                  </a:cubicBezTo>
                  <a:lnTo>
                    <a:pt x="2501" y="1900"/>
                  </a:lnTo>
                  <a:cubicBezTo>
                    <a:pt x="2191" y="1959"/>
                    <a:pt x="1977" y="2257"/>
                    <a:pt x="2036" y="2579"/>
                  </a:cubicBezTo>
                  <a:lnTo>
                    <a:pt x="2084" y="2864"/>
                  </a:lnTo>
                  <a:lnTo>
                    <a:pt x="798" y="3091"/>
                  </a:lnTo>
                  <a:cubicBezTo>
                    <a:pt x="310" y="3186"/>
                    <a:pt x="0" y="3650"/>
                    <a:pt x="84" y="4126"/>
                  </a:cubicBezTo>
                  <a:lnTo>
                    <a:pt x="1655" y="12758"/>
                  </a:lnTo>
                  <a:cubicBezTo>
                    <a:pt x="1740" y="13193"/>
                    <a:pt x="2108" y="13486"/>
                    <a:pt x="2533" y="13486"/>
                  </a:cubicBezTo>
                  <a:cubicBezTo>
                    <a:pt x="2585" y="13486"/>
                    <a:pt x="2638" y="13482"/>
                    <a:pt x="2691" y="13473"/>
                  </a:cubicBezTo>
                  <a:lnTo>
                    <a:pt x="10025" y="12139"/>
                  </a:lnTo>
                  <a:cubicBezTo>
                    <a:pt x="10514" y="12044"/>
                    <a:pt x="10835" y="11580"/>
                    <a:pt x="10752" y="11091"/>
                  </a:cubicBezTo>
                  <a:lnTo>
                    <a:pt x="9168" y="2459"/>
                  </a:lnTo>
                  <a:cubicBezTo>
                    <a:pt x="9094" y="2025"/>
                    <a:pt x="8718" y="1732"/>
                    <a:pt x="8291" y="1732"/>
                  </a:cubicBezTo>
                  <a:cubicBezTo>
                    <a:pt x="8239" y="1732"/>
                    <a:pt x="8186" y="1736"/>
                    <a:pt x="8132" y="1745"/>
                  </a:cubicBezTo>
                  <a:lnTo>
                    <a:pt x="6847" y="1983"/>
                  </a:lnTo>
                  <a:lnTo>
                    <a:pt x="6799" y="1709"/>
                  </a:lnTo>
                  <a:cubicBezTo>
                    <a:pt x="6745" y="1419"/>
                    <a:pt x="6498" y="1226"/>
                    <a:pt x="6214" y="1226"/>
                  </a:cubicBezTo>
                  <a:cubicBezTo>
                    <a:pt x="6183" y="1226"/>
                    <a:pt x="6152" y="1228"/>
                    <a:pt x="6120" y="1233"/>
                  </a:cubicBezTo>
                  <a:lnTo>
                    <a:pt x="5168" y="1412"/>
                  </a:lnTo>
                  <a:cubicBezTo>
                    <a:pt x="5227" y="1245"/>
                    <a:pt x="5239" y="1066"/>
                    <a:pt x="5203" y="888"/>
                  </a:cubicBezTo>
                  <a:cubicBezTo>
                    <a:pt x="5108" y="360"/>
                    <a:pt x="4648" y="1"/>
                    <a:pt x="413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 name="Google Shape;363;p2"/>
            <p:cNvSpPr/>
            <p:nvPr/>
          </p:nvSpPr>
          <p:spPr>
            <a:xfrm>
              <a:off x="1948450" y="2631725"/>
              <a:ext cx="46550" cy="38625"/>
            </a:xfrm>
            <a:custGeom>
              <a:avLst/>
              <a:gdLst/>
              <a:ahLst/>
              <a:cxnLst/>
              <a:rect l="l" t="t" r="r" b="b"/>
              <a:pathLst>
                <a:path w="1862" h="1545" extrusionOk="0">
                  <a:moveTo>
                    <a:pt x="1002" y="0"/>
                  </a:moveTo>
                  <a:cubicBezTo>
                    <a:pt x="958" y="0"/>
                    <a:pt x="914" y="4"/>
                    <a:pt x="869" y="12"/>
                  </a:cubicBezTo>
                  <a:cubicBezTo>
                    <a:pt x="191" y="131"/>
                    <a:pt x="0" y="1012"/>
                    <a:pt x="572" y="1405"/>
                  </a:cubicBezTo>
                  <a:cubicBezTo>
                    <a:pt x="710" y="1502"/>
                    <a:pt x="860" y="1545"/>
                    <a:pt x="1007" y="1545"/>
                  </a:cubicBezTo>
                  <a:cubicBezTo>
                    <a:pt x="1453" y="1545"/>
                    <a:pt x="1861" y="1142"/>
                    <a:pt x="1762" y="631"/>
                  </a:cubicBezTo>
                  <a:cubicBezTo>
                    <a:pt x="1699" y="258"/>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 name="Google Shape;364;p2"/>
            <p:cNvSpPr/>
            <p:nvPr/>
          </p:nvSpPr>
          <p:spPr>
            <a:xfrm>
              <a:off x="2001675" y="2620175"/>
              <a:ext cx="95400" cy="33800"/>
            </a:xfrm>
            <a:custGeom>
              <a:avLst/>
              <a:gdLst/>
              <a:ahLst/>
              <a:cxnLst/>
              <a:rect l="l" t="t" r="r" b="b"/>
              <a:pathLst>
                <a:path w="3816" h="1352" extrusionOk="0">
                  <a:moveTo>
                    <a:pt x="3217" y="0"/>
                  </a:moveTo>
                  <a:cubicBezTo>
                    <a:pt x="3187" y="0"/>
                    <a:pt x="3155" y="3"/>
                    <a:pt x="3122" y="9"/>
                  </a:cubicBezTo>
                  <a:lnTo>
                    <a:pt x="3134" y="9"/>
                  </a:lnTo>
                  <a:lnTo>
                    <a:pt x="538" y="485"/>
                  </a:lnTo>
                  <a:cubicBezTo>
                    <a:pt x="0" y="586"/>
                    <a:pt x="106" y="1352"/>
                    <a:pt x="597" y="1352"/>
                  </a:cubicBezTo>
                  <a:cubicBezTo>
                    <a:pt x="628" y="1352"/>
                    <a:pt x="660" y="1349"/>
                    <a:pt x="693" y="1343"/>
                  </a:cubicBezTo>
                  <a:lnTo>
                    <a:pt x="3277" y="866"/>
                  </a:lnTo>
                  <a:cubicBezTo>
                    <a:pt x="3815" y="777"/>
                    <a:pt x="3709" y="0"/>
                    <a:pt x="321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 name="Google Shape;365;p2"/>
            <p:cNvSpPr/>
            <p:nvPr/>
          </p:nvSpPr>
          <p:spPr>
            <a:xfrm>
              <a:off x="1958275" y="2685525"/>
              <a:ext cx="46600" cy="38700"/>
            </a:xfrm>
            <a:custGeom>
              <a:avLst/>
              <a:gdLst/>
              <a:ahLst/>
              <a:cxnLst/>
              <a:rect l="l" t="t" r="r" b="b"/>
              <a:pathLst>
                <a:path w="1864" h="1548" extrusionOk="0">
                  <a:moveTo>
                    <a:pt x="1027" y="0"/>
                  </a:moveTo>
                  <a:cubicBezTo>
                    <a:pt x="979" y="0"/>
                    <a:pt x="930" y="5"/>
                    <a:pt x="881" y="15"/>
                  </a:cubicBezTo>
                  <a:cubicBezTo>
                    <a:pt x="191" y="122"/>
                    <a:pt x="0" y="1015"/>
                    <a:pt x="572" y="1408"/>
                  </a:cubicBezTo>
                  <a:cubicBezTo>
                    <a:pt x="710" y="1505"/>
                    <a:pt x="860" y="1548"/>
                    <a:pt x="1007" y="1548"/>
                  </a:cubicBezTo>
                  <a:cubicBezTo>
                    <a:pt x="1454" y="1548"/>
                    <a:pt x="1864" y="1145"/>
                    <a:pt x="1774" y="634"/>
                  </a:cubicBezTo>
                  <a:cubicBezTo>
                    <a:pt x="1701" y="266"/>
                    <a:pt x="1386" y="0"/>
                    <a:pt x="102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 name="Google Shape;366;p2"/>
            <p:cNvSpPr/>
            <p:nvPr/>
          </p:nvSpPr>
          <p:spPr>
            <a:xfrm>
              <a:off x="2012225" y="2673950"/>
              <a:ext cx="94000" cy="33725"/>
            </a:xfrm>
            <a:custGeom>
              <a:avLst/>
              <a:gdLst/>
              <a:ahLst/>
              <a:cxnLst/>
              <a:rect l="l" t="t" r="r" b="b"/>
              <a:pathLst>
                <a:path w="3760" h="1349" extrusionOk="0">
                  <a:moveTo>
                    <a:pt x="3129" y="0"/>
                  </a:moveTo>
                  <a:cubicBezTo>
                    <a:pt x="3117" y="0"/>
                    <a:pt x="3105" y="1"/>
                    <a:pt x="3093" y="1"/>
                  </a:cubicBezTo>
                  <a:lnTo>
                    <a:pt x="497" y="478"/>
                  </a:lnTo>
                  <a:cubicBezTo>
                    <a:pt x="1" y="628"/>
                    <a:pt x="120" y="1349"/>
                    <a:pt x="617" y="1349"/>
                  </a:cubicBezTo>
                  <a:cubicBezTo>
                    <a:pt x="632" y="1349"/>
                    <a:pt x="648" y="1348"/>
                    <a:pt x="664" y="1347"/>
                  </a:cubicBezTo>
                  <a:lnTo>
                    <a:pt x="3260" y="882"/>
                  </a:lnTo>
                  <a:cubicBezTo>
                    <a:pt x="3760" y="731"/>
                    <a:pt x="3635"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 name="Google Shape;367;p2"/>
            <p:cNvSpPr/>
            <p:nvPr/>
          </p:nvSpPr>
          <p:spPr>
            <a:xfrm>
              <a:off x="1968675" y="2743050"/>
              <a:ext cx="46625" cy="38625"/>
            </a:xfrm>
            <a:custGeom>
              <a:avLst/>
              <a:gdLst/>
              <a:ahLst/>
              <a:cxnLst/>
              <a:rect l="l" t="t" r="r" b="b"/>
              <a:pathLst>
                <a:path w="1865" h="1545" extrusionOk="0">
                  <a:moveTo>
                    <a:pt x="1014" y="0"/>
                  </a:moveTo>
                  <a:cubicBezTo>
                    <a:pt x="971" y="0"/>
                    <a:pt x="927" y="4"/>
                    <a:pt x="882" y="11"/>
                  </a:cubicBezTo>
                  <a:cubicBezTo>
                    <a:pt x="191" y="131"/>
                    <a:pt x="1" y="1012"/>
                    <a:pt x="572" y="1404"/>
                  </a:cubicBezTo>
                  <a:cubicBezTo>
                    <a:pt x="711" y="1501"/>
                    <a:pt x="861" y="1545"/>
                    <a:pt x="1008" y="1545"/>
                  </a:cubicBezTo>
                  <a:cubicBezTo>
                    <a:pt x="1455" y="1545"/>
                    <a:pt x="1865" y="1142"/>
                    <a:pt x="1775" y="631"/>
                  </a:cubicBezTo>
                  <a:cubicBezTo>
                    <a:pt x="1701" y="258"/>
                    <a:pt x="1379"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 name="Google Shape;368;p2"/>
            <p:cNvSpPr/>
            <p:nvPr/>
          </p:nvSpPr>
          <p:spPr>
            <a:xfrm>
              <a:off x="2022150" y="2731600"/>
              <a:ext cx="94825" cy="33850"/>
            </a:xfrm>
            <a:custGeom>
              <a:avLst/>
              <a:gdLst/>
              <a:ahLst/>
              <a:cxnLst/>
              <a:rect l="l" t="t" r="r" b="b"/>
              <a:pathLst>
                <a:path w="3793" h="1354" extrusionOk="0">
                  <a:moveTo>
                    <a:pt x="3181" y="1"/>
                  </a:moveTo>
                  <a:cubicBezTo>
                    <a:pt x="3159" y="1"/>
                    <a:pt x="3136" y="2"/>
                    <a:pt x="3113" y="5"/>
                  </a:cubicBezTo>
                  <a:lnTo>
                    <a:pt x="3125" y="5"/>
                  </a:lnTo>
                  <a:lnTo>
                    <a:pt x="529" y="469"/>
                  </a:lnTo>
                  <a:cubicBezTo>
                    <a:pt x="1" y="607"/>
                    <a:pt x="115" y="1354"/>
                    <a:pt x="625" y="1354"/>
                  </a:cubicBezTo>
                  <a:cubicBezTo>
                    <a:pt x="644" y="1354"/>
                    <a:pt x="664" y="1353"/>
                    <a:pt x="684" y="1351"/>
                  </a:cubicBezTo>
                  <a:lnTo>
                    <a:pt x="3279" y="874"/>
                  </a:lnTo>
                  <a:cubicBezTo>
                    <a:pt x="3793" y="749"/>
                    <a:pt x="3683" y="1"/>
                    <a:pt x="318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 name="Google Shape;369;p2"/>
            <p:cNvSpPr/>
            <p:nvPr/>
          </p:nvSpPr>
          <p:spPr>
            <a:xfrm>
              <a:off x="1924050" y="2982275"/>
              <a:ext cx="194375" cy="174225"/>
            </a:xfrm>
            <a:custGeom>
              <a:avLst/>
              <a:gdLst/>
              <a:ahLst/>
              <a:cxnLst/>
              <a:rect l="l" t="t" r="r" b="b"/>
              <a:pathLst>
                <a:path w="7775" h="6969" extrusionOk="0">
                  <a:moveTo>
                    <a:pt x="3938" y="0"/>
                  </a:moveTo>
                  <a:cubicBezTo>
                    <a:pt x="2906" y="0"/>
                    <a:pt x="1893" y="467"/>
                    <a:pt x="1226" y="1349"/>
                  </a:cubicBezTo>
                  <a:lnTo>
                    <a:pt x="6965" y="4968"/>
                  </a:lnTo>
                  <a:cubicBezTo>
                    <a:pt x="7775" y="3396"/>
                    <a:pt x="7251" y="1468"/>
                    <a:pt x="5763" y="527"/>
                  </a:cubicBezTo>
                  <a:cubicBezTo>
                    <a:pt x="5196" y="172"/>
                    <a:pt x="4563" y="0"/>
                    <a:pt x="3938" y="0"/>
                  </a:cubicBezTo>
                  <a:close/>
                  <a:moveTo>
                    <a:pt x="822" y="1992"/>
                  </a:moveTo>
                  <a:lnTo>
                    <a:pt x="822" y="1992"/>
                  </a:lnTo>
                  <a:cubicBezTo>
                    <a:pt x="0" y="3563"/>
                    <a:pt x="524" y="5492"/>
                    <a:pt x="2024" y="6444"/>
                  </a:cubicBezTo>
                  <a:cubicBezTo>
                    <a:pt x="2588" y="6798"/>
                    <a:pt x="3218" y="6968"/>
                    <a:pt x="3841" y="6968"/>
                  </a:cubicBezTo>
                  <a:cubicBezTo>
                    <a:pt x="4875" y="6968"/>
                    <a:pt x="5892" y="6500"/>
                    <a:pt x="6560" y="5623"/>
                  </a:cubicBezTo>
                  <a:lnTo>
                    <a:pt x="822" y="1992"/>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 name="Google Shape;370;p2"/>
            <p:cNvSpPr/>
            <p:nvPr/>
          </p:nvSpPr>
          <p:spPr>
            <a:xfrm>
              <a:off x="2287775" y="2609075"/>
              <a:ext cx="152125" cy="140950"/>
            </a:xfrm>
            <a:custGeom>
              <a:avLst/>
              <a:gdLst/>
              <a:ahLst/>
              <a:cxnLst/>
              <a:rect l="l" t="t" r="r" b="b"/>
              <a:pathLst>
                <a:path w="6085" h="5638" extrusionOk="0">
                  <a:moveTo>
                    <a:pt x="3608" y="1"/>
                  </a:moveTo>
                  <a:lnTo>
                    <a:pt x="1215" y="1620"/>
                  </a:lnTo>
                  <a:cubicBezTo>
                    <a:pt x="250" y="2275"/>
                    <a:pt x="0" y="3585"/>
                    <a:pt x="655" y="4549"/>
                  </a:cubicBezTo>
                  <a:lnTo>
                    <a:pt x="762" y="4716"/>
                  </a:lnTo>
                  <a:cubicBezTo>
                    <a:pt x="1169" y="5314"/>
                    <a:pt x="1827" y="5637"/>
                    <a:pt x="2499" y="5637"/>
                  </a:cubicBezTo>
                  <a:cubicBezTo>
                    <a:pt x="2910" y="5637"/>
                    <a:pt x="3325" y="5516"/>
                    <a:pt x="3691" y="5263"/>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 name="Google Shape;371;p2"/>
            <p:cNvSpPr/>
            <p:nvPr/>
          </p:nvSpPr>
          <p:spPr>
            <a:xfrm>
              <a:off x="2390775" y="2550550"/>
              <a:ext cx="151825" cy="141000"/>
            </a:xfrm>
            <a:custGeom>
              <a:avLst/>
              <a:gdLst/>
              <a:ahLst/>
              <a:cxnLst/>
              <a:rect l="l" t="t" r="r" b="b"/>
              <a:pathLst>
                <a:path w="6073" h="5640" extrusionOk="0">
                  <a:moveTo>
                    <a:pt x="3568" y="0"/>
                  </a:moveTo>
                  <a:cubicBezTo>
                    <a:pt x="3162" y="0"/>
                    <a:pt x="2752" y="119"/>
                    <a:pt x="2393" y="365"/>
                  </a:cubicBezTo>
                  <a:lnTo>
                    <a:pt x="0" y="1996"/>
                  </a:lnTo>
                  <a:lnTo>
                    <a:pt x="2477" y="5640"/>
                  </a:lnTo>
                  <a:lnTo>
                    <a:pt x="4870" y="4009"/>
                  </a:lnTo>
                  <a:cubicBezTo>
                    <a:pt x="5822" y="3354"/>
                    <a:pt x="6072" y="2044"/>
                    <a:pt x="5429" y="1080"/>
                  </a:cubicBezTo>
                  <a:lnTo>
                    <a:pt x="5310" y="925"/>
                  </a:lnTo>
                  <a:cubicBezTo>
                    <a:pt x="4902" y="324"/>
                    <a:pt x="4240" y="0"/>
                    <a:pt x="356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 name="Google Shape;372;p2"/>
            <p:cNvSpPr/>
            <p:nvPr/>
          </p:nvSpPr>
          <p:spPr>
            <a:xfrm>
              <a:off x="2243425" y="2899825"/>
              <a:ext cx="268200" cy="266925"/>
            </a:xfrm>
            <a:custGeom>
              <a:avLst/>
              <a:gdLst/>
              <a:ahLst/>
              <a:cxnLst/>
              <a:rect l="l" t="t" r="r" b="b"/>
              <a:pathLst>
                <a:path w="10728" h="10677" extrusionOk="0">
                  <a:moveTo>
                    <a:pt x="5026" y="1"/>
                  </a:moveTo>
                  <a:cubicBezTo>
                    <a:pt x="4833" y="1"/>
                    <a:pt x="4677" y="137"/>
                    <a:pt x="4644" y="325"/>
                  </a:cubicBezTo>
                  <a:lnTo>
                    <a:pt x="4191" y="3813"/>
                  </a:lnTo>
                  <a:lnTo>
                    <a:pt x="715" y="3349"/>
                  </a:lnTo>
                  <a:cubicBezTo>
                    <a:pt x="699" y="3347"/>
                    <a:pt x="684" y="3346"/>
                    <a:pt x="668" y="3346"/>
                  </a:cubicBezTo>
                  <a:cubicBezTo>
                    <a:pt x="475" y="3346"/>
                    <a:pt x="319" y="3483"/>
                    <a:pt x="286" y="3670"/>
                  </a:cubicBezTo>
                  <a:lnTo>
                    <a:pt x="36" y="5635"/>
                  </a:lnTo>
                  <a:cubicBezTo>
                    <a:pt x="0" y="5849"/>
                    <a:pt x="143" y="6028"/>
                    <a:pt x="346" y="6063"/>
                  </a:cubicBezTo>
                  <a:lnTo>
                    <a:pt x="3822" y="6516"/>
                  </a:lnTo>
                  <a:lnTo>
                    <a:pt x="3370" y="10004"/>
                  </a:lnTo>
                  <a:cubicBezTo>
                    <a:pt x="3334" y="10207"/>
                    <a:pt x="3489" y="10385"/>
                    <a:pt x="3691" y="10421"/>
                  </a:cubicBezTo>
                  <a:lnTo>
                    <a:pt x="5668" y="10671"/>
                  </a:lnTo>
                  <a:cubicBezTo>
                    <a:pt x="5689" y="10675"/>
                    <a:pt x="5709" y="10677"/>
                    <a:pt x="5730" y="10677"/>
                  </a:cubicBezTo>
                  <a:cubicBezTo>
                    <a:pt x="5906" y="10677"/>
                    <a:pt x="6052" y="10543"/>
                    <a:pt x="6085" y="10362"/>
                  </a:cubicBezTo>
                  <a:lnTo>
                    <a:pt x="6537" y="6873"/>
                  </a:lnTo>
                  <a:lnTo>
                    <a:pt x="10014" y="7337"/>
                  </a:lnTo>
                  <a:cubicBezTo>
                    <a:pt x="10028" y="7339"/>
                    <a:pt x="10043" y="7340"/>
                    <a:pt x="10058" y="7340"/>
                  </a:cubicBezTo>
                  <a:cubicBezTo>
                    <a:pt x="10243" y="7340"/>
                    <a:pt x="10409" y="7204"/>
                    <a:pt x="10442" y="7016"/>
                  </a:cubicBezTo>
                  <a:lnTo>
                    <a:pt x="10692" y="5039"/>
                  </a:lnTo>
                  <a:cubicBezTo>
                    <a:pt x="10728" y="4837"/>
                    <a:pt x="10585" y="4647"/>
                    <a:pt x="10371" y="4623"/>
                  </a:cubicBezTo>
                  <a:lnTo>
                    <a:pt x="6894" y="4158"/>
                  </a:lnTo>
                  <a:lnTo>
                    <a:pt x="7358" y="682"/>
                  </a:lnTo>
                  <a:cubicBezTo>
                    <a:pt x="7382" y="479"/>
                    <a:pt x="7239" y="289"/>
                    <a:pt x="7037" y="265"/>
                  </a:cubicBezTo>
                  <a:lnTo>
                    <a:pt x="5072" y="3"/>
                  </a:lnTo>
                  <a:cubicBezTo>
                    <a:pt x="5057" y="1"/>
                    <a:pt x="5041" y="1"/>
                    <a:pt x="502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 name="Google Shape;373;p2"/>
            <p:cNvSpPr/>
            <p:nvPr/>
          </p:nvSpPr>
          <p:spPr>
            <a:xfrm>
              <a:off x="1900225" y="3304550"/>
              <a:ext cx="271200" cy="337750"/>
            </a:xfrm>
            <a:custGeom>
              <a:avLst/>
              <a:gdLst/>
              <a:ahLst/>
              <a:cxnLst/>
              <a:rect l="l" t="t" r="r" b="b"/>
              <a:pathLst>
                <a:path w="10848" h="13510" extrusionOk="0">
                  <a:moveTo>
                    <a:pt x="4159" y="412"/>
                  </a:moveTo>
                  <a:cubicBezTo>
                    <a:pt x="4446" y="412"/>
                    <a:pt x="4730" y="585"/>
                    <a:pt x="4787" y="971"/>
                  </a:cubicBezTo>
                  <a:cubicBezTo>
                    <a:pt x="4811" y="1173"/>
                    <a:pt x="4763" y="1364"/>
                    <a:pt x="4632" y="1519"/>
                  </a:cubicBezTo>
                  <a:lnTo>
                    <a:pt x="3846" y="1662"/>
                  </a:lnTo>
                  <a:cubicBezTo>
                    <a:pt x="3668" y="1566"/>
                    <a:pt x="3549" y="1400"/>
                    <a:pt x="3513" y="1209"/>
                  </a:cubicBezTo>
                  <a:cubicBezTo>
                    <a:pt x="3398" y="709"/>
                    <a:pt x="3782" y="412"/>
                    <a:pt x="4159" y="412"/>
                  </a:cubicBezTo>
                  <a:close/>
                  <a:moveTo>
                    <a:pt x="7873" y="2722"/>
                  </a:moveTo>
                  <a:cubicBezTo>
                    <a:pt x="8128" y="2722"/>
                    <a:pt x="8353" y="2901"/>
                    <a:pt x="8394" y="3162"/>
                  </a:cubicBezTo>
                  <a:lnTo>
                    <a:pt x="9787" y="10746"/>
                  </a:lnTo>
                  <a:cubicBezTo>
                    <a:pt x="9835" y="11044"/>
                    <a:pt x="9645" y="11329"/>
                    <a:pt x="9335" y="11377"/>
                  </a:cubicBezTo>
                  <a:lnTo>
                    <a:pt x="3072" y="12520"/>
                  </a:lnTo>
                  <a:cubicBezTo>
                    <a:pt x="3042" y="12525"/>
                    <a:pt x="3011" y="12527"/>
                    <a:pt x="2981" y="12527"/>
                  </a:cubicBezTo>
                  <a:cubicBezTo>
                    <a:pt x="2719" y="12527"/>
                    <a:pt x="2484" y="12345"/>
                    <a:pt x="2441" y="12068"/>
                  </a:cubicBezTo>
                  <a:lnTo>
                    <a:pt x="1060" y="4507"/>
                  </a:lnTo>
                  <a:cubicBezTo>
                    <a:pt x="1001" y="4210"/>
                    <a:pt x="1203" y="3924"/>
                    <a:pt x="1501" y="3864"/>
                  </a:cubicBezTo>
                  <a:lnTo>
                    <a:pt x="2251" y="3733"/>
                  </a:lnTo>
                  <a:cubicBezTo>
                    <a:pt x="2282" y="3942"/>
                    <a:pt x="2460" y="4087"/>
                    <a:pt x="2665" y="4087"/>
                  </a:cubicBezTo>
                  <a:cubicBezTo>
                    <a:pt x="2693" y="4087"/>
                    <a:pt x="2722" y="4084"/>
                    <a:pt x="2751" y="4079"/>
                  </a:cubicBezTo>
                  <a:lnTo>
                    <a:pt x="6668" y="3376"/>
                  </a:lnTo>
                  <a:cubicBezTo>
                    <a:pt x="6906" y="3328"/>
                    <a:pt x="7061" y="3102"/>
                    <a:pt x="7013" y="2864"/>
                  </a:cubicBezTo>
                  <a:lnTo>
                    <a:pt x="7763" y="2733"/>
                  </a:lnTo>
                  <a:cubicBezTo>
                    <a:pt x="7800" y="2726"/>
                    <a:pt x="7837" y="2722"/>
                    <a:pt x="7873" y="2722"/>
                  </a:cubicBezTo>
                  <a:close/>
                  <a:moveTo>
                    <a:pt x="4146" y="1"/>
                  </a:moveTo>
                  <a:cubicBezTo>
                    <a:pt x="4083" y="1"/>
                    <a:pt x="4018" y="7"/>
                    <a:pt x="3953" y="19"/>
                  </a:cubicBezTo>
                  <a:cubicBezTo>
                    <a:pt x="3358" y="126"/>
                    <a:pt x="2965" y="697"/>
                    <a:pt x="3084" y="1281"/>
                  </a:cubicBezTo>
                  <a:cubicBezTo>
                    <a:pt x="3108" y="1459"/>
                    <a:pt x="3179" y="1626"/>
                    <a:pt x="3287" y="1757"/>
                  </a:cubicBezTo>
                  <a:lnTo>
                    <a:pt x="2513" y="1912"/>
                  </a:lnTo>
                  <a:cubicBezTo>
                    <a:pt x="2203" y="1971"/>
                    <a:pt x="1989" y="2281"/>
                    <a:pt x="2048" y="2590"/>
                  </a:cubicBezTo>
                  <a:lnTo>
                    <a:pt x="2096" y="2876"/>
                  </a:lnTo>
                  <a:lnTo>
                    <a:pt x="810" y="3102"/>
                  </a:lnTo>
                  <a:cubicBezTo>
                    <a:pt x="322" y="3197"/>
                    <a:pt x="1" y="3662"/>
                    <a:pt x="96" y="4150"/>
                  </a:cubicBezTo>
                  <a:lnTo>
                    <a:pt x="1667" y="12770"/>
                  </a:lnTo>
                  <a:cubicBezTo>
                    <a:pt x="1742" y="13206"/>
                    <a:pt x="2121" y="13510"/>
                    <a:pt x="2549" y="13510"/>
                  </a:cubicBezTo>
                  <a:cubicBezTo>
                    <a:pt x="2600" y="13510"/>
                    <a:pt x="2651" y="13505"/>
                    <a:pt x="2703" y="13496"/>
                  </a:cubicBezTo>
                  <a:lnTo>
                    <a:pt x="10037" y="12151"/>
                  </a:lnTo>
                  <a:cubicBezTo>
                    <a:pt x="10526" y="12068"/>
                    <a:pt x="10847" y="11591"/>
                    <a:pt x="10764" y="11115"/>
                  </a:cubicBezTo>
                  <a:lnTo>
                    <a:pt x="9180" y="2483"/>
                  </a:lnTo>
                  <a:cubicBezTo>
                    <a:pt x="9106" y="2047"/>
                    <a:pt x="8727" y="1744"/>
                    <a:pt x="8299" y="1744"/>
                  </a:cubicBezTo>
                  <a:cubicBezTo>
                    <a:pt x="8248" y="1744"/>
                    <a:pt x="8196" y="1748"/>
                    <a:pt x="8144" y="1757"/>
                  </a:cubicBezTo>
                  <a:lnTo>
                    <a:pt x="6859" y="1995"/>
                  </a:lnTo>
                  <a:lnTo>
                    <a:pt x="6811" y="1721"/>
                  </a:lnTo>
                  <a:cubicBezTo>
                    <a:pt x="6758" y="1436"/>
                    <a:pt x="6518" y="1235"/>
                    <a:pt x="6240" y="1235"/>
                  </a:cubicBezTo>
                  <a:cubicBezTo>
                    <a:pt x="6204" y="1235"/>
                    <a:pt x="6168" y="1238"/>
                    <a:pt x="6132" y="1245"/>
                  </a:cubicBezTo>
                  <a:lnTo>
                    <a:pt x="5180" y="1412"/>
                  </a:lnTo>
                  <a:cubicBezTo>
                    <a:pt x="5239" y="1245"/>
                    <a:pt x="5251" y="1066"/>
                    <a:pt x="5215" y="900"/>
                  </a:cubicBezTo>
                  <a:cubicBezTo>
                    <a:pt x="5120" y="370"/>
                    <a:pt x="4658" y="1"/>
                    <a:pt x="414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 name="Google Shape;374;p2"/>
            <p:cNvSpPr/>
            <p:nvPr/>
          </p:nvSpPr>
          <p:spPr>
            <a:xfrm>
              <a:off x="1948450" y="3425775"/>
              <a:ext cx="46550" cy="38725"/>
            </a:xfrm>
            <a:custGeom>
              <a:avLst/>
              <a:gdLst/>
              <a:ahLst/>
              <a:cxnLst/>
              <a:rect l="l" t="t" r="r" b="b"/>
              <a:pathLst>
                <a:path w="1862" h="1549" extrusionOk="0">
                  <a:moveTo>
                    <a:pt x="1015" y="1"/>
                  </a:moveTo>
                  <a:cubicBezTo>
                    <a:pt x="967" y="1"/>
                    <a:pt x="918" y="6"/>
                    <a:pt x="869" y="15"/>
                  </a:cubicBezTo>
                  <a:cubicBezTo>
                    <a:pt x="191" y="134"/>
                    <a:pt x="0" y="1015"/>
                    <a:pt x="572" y="1408"/>
                  </a:cubicBezTo>
                  <a:cubicBezTo>
                    <a:pt x="710" y="1505"/>
                    <a:pt x="860" y="1549"/>
                    <a:pt x="1007" y="1549"/>
                  </a:cubicBezTo>
                  <a:cubicBezTo>
                    <a:pt x="1453" y="1549"/>
                    <a:pt x="1861" y="1146"/>
                    <a:pt x="1762" y="634"/>
                  </a:cubicBezTo>
                  <a:cubicBezTo>
                    <a:pt x="1699" y="267"/>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 name="Google Shape;375;p2"/>
            <p:cNvSpPr/>
            <p:nvPr/>
          </p:nvSpPr>
          <p:spPr>
            <a:xfrm>
              <a:off x="2001250" y="3414500"/>
              <a:ext cx="96250" cy="33725"/>
            </a:xfrm>
            <a:custGeom>
              <a:avLst/>
              <a:gdLst/>
              <a:ahLst/>
              <a:cxnLst/>
              <a:rect l="l" t="t" r="r" b="b"/>
              <a:pathLst>
                <a:path w="3850" h="1349" extrusionOk="0">
                  <a:moveTo>
                    <a:pt x="3253" y="1"/>
                  </a:moveTo>
                  <a:cubicBezTo>
                    <a:pt x="3217" y="1"/>
                    <a:pt x="3179" y="5"/>
                    <a:pt x="3139" y="14"/>
                  </a:cubicBezTo>
                  <a:lnTo>
                    <a:pt x="3151" y="2"/>
                  </a:lnTo>
                  <a:lnTo>
                    <a:pt x="555" y="478"/>
                  </a:lnTo>
                  <a:cubicBezTo>
                    <a:pt x="1" y="567"/>
                    <a:pt x="108" y="1349"/>
                    <a:pt x="597" y="1349"/>
                  </a:cubicBezTo>
                  <a:cubicBezTo>
                    <a:pt x="633" y="1349"/>
                    <a:pt x="670" y="1344"/>
                    <a:pt x="710" y="1336"/>
                  </a:cubicBezTo>
                  <a:lnTo>
                    <a:pt x="3294" y="871"/>
                  </a:lnTo>
                  <a:cubicBezTo>
                    <a:pt x="3849" y="793"/>
                    <a:pt x="3752" y="1"/>
                    <a:pt x="325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 name="Google Shape;376;p2"/>
            <p:cNvSpPr/>
            <p:nvPr/>
          </p:nvSpPr>
          <p:spPr>
            <a:xfrm>
              <a:off x="1958275" y="3479650"/>
              <a:ext cx="46600" cy="38725"/>
            </a:xfrm>
            <a:custGeom>
              <a:avLst/>
              <a:gdLst/>
              <a:ahLst/>
              <a:cxnLst/>
              <a:rect l="l" t="t" r="r" b="b"/>
              <a:pathLst>
                <a:path w="1864" h="1549" extrusionOk="0">
                  <a:moveTo>
                    <a:pt x="1027" y="1"/>
                  </a:moveTo>
                  <a:cubicBezTo>
                    <a:pt x="979" y="1"/>
                    <a:pt x="930" y="6"/>
                    <a:pt x="881" y="15"/>
                  </a:cubicBezTo>
                  <a:cubicBezTo>
                    <a:pt x="191" y="134"/>
                    <a:pt x="0" y="1015"/>
                    <a:pt x="572" y="1408"/>
                  </a:cubicBezTo>
                  <a:cubicBezTo>
                    <a:pt x="710" y="1505"/>
                    <a:pt x="860" y="1549"/>
                    <a:pt x="1007" y="1549"/>
                  </a:cubicBezTo>
                  <a:cubicBezTo>
                    <a:pt x="1454" y="1549"/>
                    <a:pt x="1864" y="1146"/>
                    <a:pt x="1774" y="635"/>
                  </a:cubicBezTo>
                  <a:cubicBezTo>
                    <a:pt x="1701" y="267"/>
                    <a:pt x="1386" y="1"/>
                    <a:pt x="102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 name="Google Shape;377;p2"/>
            <p:cNvSpPr/>
            <p:nvPr/>
          </p:nvSpPr>
          <p:spPr>
            <a:xfrm>
              <a:off x="2012150" y="3468350"/>
              <a:ext cx="94000" cy="33750"/>
            </a:xfrm>
            <a:custGeom>
              <a:avLst/>
              <a:gdLst/>
              <a:ahLst/>
              <a:cxnLst/>
              <a:rect l="l" t="t" r="r" b="b"/>
              <a:pathLst>
                <a:path w="3760" h="1350" extrusionOk="0">
                  <a:moveTo>
                    <a:pt x="3143" y="1"/>
                  </a:moveTo>
                  <a:cubicBezTo>
                    <a:pt x="3128" y="1"/>
                    <a:pt x="3112" y="2"/>
                    <a:pt x="3096" y="3"/>
                  </a:cubicBezTo>
                  <a:lnTo>
                    <a:pt x="500" y="467"/>
                  </a:lnTo>
                  <a:cubicBezTo>
                    <a:pt x="0" y="619"/>
                    <a:pt x="125" y="1350"/>
                    <a:pt x="631" y="1350"/>
                  </a:cubicBezTo>
                  <a:cubicBezTo>
                    <a:pt x="643" y="1350"/>
                    <a:pt x="655" y="1349"/>
                    <a:pt x="667" y="1348"/>
                  </a:cubicBezTo>
                  <a:lnTo>
                    <a:pt x="3263" y="872"/>
                  </a:lnTo>
                  <a:cubicBezTo>
                    <a:pt x="3759" y="722"/>
                    <a:pt x="3640" y="1"/>
                    <a:pt x="314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 name="Google Shape;378;p2"/>
            <p:cNvSpPr/>
            <p:nvPr/>
          </p:nvSpPr>
          <p:spPr>
            <a:xfrm>
              <a:off x="1968675" y="3537175"/>
              <a:ext cx="46625" cy="38650"/>
            </a:xfrm>
            <a:custGeom>
              <a:avLst/>
              <a:gdLst/>
              <a:ahLst/>
              <a:cxnLst/>
              <a:rect l="l" t="t" r="r" b="b"/>
              <a:pathLst>
                <a:path w="1865" h="1546" extrusionOk="0">
                  <a:moveTo>
                    <a:pt x="1014" y="1"/>
                  </a:moveTo>
                  <a:cubicBezTo>
                    <a:pt x="971" y="1"/>
                    <a:pt x="926" y="5"/>
                    <a:pt x="882" y="12"/>
                  </a:cubicBezTo>
                  <a:cubicBezTo>
                    <a:pt x="191" y="131"/>
                    <a:pt x="1" y="1012"/>
                    <a:pt x="572" y="1405"/>
                  </a:cubicBezTo>
                  <a:cubicBezTo>
                    <a:pt x="711" y="1502"/>
                    <a:pt x="862" y="1546"/>
                    <a:pt x="1008" y="1546"/>
                  </a:cubicBezTo>
                  <a:cubicBezTo>
                    <a:pt x="1455" y="1546"/>
                    <a:pt x="1865" y="1145"/>
                    <a:pt x="1775" y="643"/>
                  </a:cubicBezTo>
                  <a:cubicBezTo>
                    <a:pt x="1701" y="260"/>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 name="Google Shape;379;p2"/>
            <p:cNvSpPr/>
            <p:nvPr/>
          </p:nvSpPr>
          <p:spPr>
            <a:xfrm>
              <a:off x="2022375" y="3525850"/>
              <a:ext cx="94400" cy="33725"/>
            </a:xfrm>
            <a:custGeom>
              <a:avLst/>
              <a:gdLst/>
              <a:ahLst/>
              <a:cxnLst/>
              <a:rect l="l" t="t" r="r" b="b"/>
              <a:pathLst>
                <a:path w="3776" h="1349" extrusionOk="0">
                  <a:moveTo>
                    <a:pt x="3116" y="1"/>
                  </a:moveTo>
                  <a:lnTo>
                    <a:pt x="520" y="477"/>
                  </a:lnTo>
                  <a:cubicBezTo>
                    <a:pt x="0" y="616"/>
                    <a:pt x="119" y="1348"/>
                    <a:pt x="627" y="1348"/>
                  </a:cubicBezTo>
                  <a:cubicBezTo>
                    <a:pt x="642" y="1348"/>
                    <a:pt x="658" y="1348"/>
                    <a:pt x="675" y="1346"/>
                  </a:cubicBezTo>
                  <a:lnTo>
                    <a:pt x="3270" y="882"/>
                  </a:lnTo>
                  <a:cubicBezTo>
                    <a:pt x="3775" y="744"/>
                    <a:pt x="3661" y="10"/>
                    <a:pt x="3172" y="10"/>
                  </a:cubicBezTo>
                  <a:cubicBezTo>
                    <a:pt x="3154" y="10"/>
                    <a:pt x="3135" y="11"/>
                    <a:pt x="3116" y="13"/>
                  </a:cubicBezTo>
                  <a:lnTo>
                    <a:pt x="311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 name="Google Shape;380;p2"/>
            <p:cNvSpPr/>
            <p:nvPr/>
          </p:nvSpPr>
          <p:spPr>
            <a:xfrm>
              <a:off x="1925225" y="3776475"/>
              <a:ext cx="193200" cy="173675"/>
            </a:xfrm>
            <a:custGeom>
              <a:avLst/>
              <a:gdLst/>
              <a:ahLst/>
              <a:cxnLst/>
              <a:rect l="l" t="t" r="r" b="b"/>
              <a:pathLst>
                <a:path w="7728" h="6947" extrusionOk="0">
                  <a:moveTo>
                    <a:pt x="3899" y="1"/>
                  </a:moveTo>
                  <a:cubicBezTo>
                    <a:pt x="2864" y="1"/>
                    <a:pt x="1848" y="470"/>
                    <a:pt x="1179" y="1346"/>
                  </a:cubicBezTo>
                  <a:lnTo>
                    <a:pt x="6918" y="4978"/>
                  </a:lnTo>
                  <a:cubicBezTo>
                    <a:pt x="7728" y="3406"/>
                    <a:pt x="7204" y="1477"/>
                    <a:pt x="5716" y="525"/>
                  </a:cubicBezTo>
                  <a:cubicBezTo>
                    <a:pt x="5152" y="171"/>
                    <a:pt x="4522" y="1"/>
                    <a:pt x="3899" y="1"/>
                  </a:cubicBezTo>
                  <a:close/>
                  <a:moveTo>
                    <a:pt x="775" y="1989"/>
                  </a:moveTo>
                  <a:cubicBezTo>
                    <a:pt x="1" y="3561"/>
                    <a:pt x="489" y="5478"/>
                    <a:pt x="1953" y="6418"/>
                  </a:cubicBezTo>
                  <a:cubicBezTo>
                    <a:pt x="2522" y="6775"/>
                    <a:pt x="3159" y="6947"/>
                    <a:pt x="3790" y="6947"/>
                  </a:cubicBezTo>
                  <a:cubicBezTo>
                    <a:pt x="4823" y="6947"/>
                    <a:pt x="5841" y="6486"/>
                    <a:pt x="6513" y="5621"/>
                  </a:cubicBezTo>
                  <a:lnTo>
                    <a:pt x="775"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 name="Google Shape;381;p2"/>
            <p:cNvSpPr/>
            <p:nvPr/>
          </p:nvSpPr>
          <p:spPr>
            <a:xfrm>
              <a:off x="2287775" y="3402925"/>
              <a:ext cx="152125" cy="141325"/>
            </a:xfrm>
            <a:custGeom>
              <a:avLst/>
              <a:gdLst/>
              <a:ahLst/>
              <a:cxnLst/>
              <a:rect l="l" t="t" r="r" b="b"/>
              <a:pathLst>
                <a:path w="6085" h="5653" extrusionOk="0">
                  <a:moveTo>
                    <a:pt x="3608" y="1"/>
                  </a:moveTo>
                  <a:lnTo>
                    <a:pt x="1215" y="1632"/>
                  </a:lnTo>
                  <a:cubicBezTo>
                    <a:pt x="250" y="2287"/>
                    <a:pt x="0" y="3596"/>
                    <a:pt x="655" y="4561"/>
                  </a:cubicBezTo>
                  <a:lnTo>
                    <a:pt x="762" y="4727"/>
                  </a:lnTo>
                  <a:cubicBezTo>
                    <a:pt x="1171" y="5328"/>
                    <a:pt x="1833" y="5652"/>
                    <a:pt x="2508" y="5652"/>
                  </a:cubicBezTo>
                  <a:cubicBezTo>
                    <a:pt x="2916" y="5652"/>
                    <a:pt x="3328" y="5534"/>
                    <a:pt x="3691" y="5287"/>
                  </a:cubicBezTo>
                  <a:lnTo>
                    <a:pt x="6085" y="3656"/>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 name="Google Shape;382;p2"/>
            <p:cNvSpPr/>
            <p:nvPr/>
          </p:nvSpPr>
          <p:spPr>
            <a:xfrm>
              <a:off x="2390775" y="3344700"/>
              <a:ext cx="151825" cy="141000"/>
            </a:xfrm>
            <a:custGeom>
              <a:avLst/>
              <a:gdLst/>
              <a:ahLst/>
              <a:cxnLst/>
              <a:rect l="l" t="t" r="r" b="b"/>
              <a:pathLst>
                <a:path w="6073" h="5640" extrusionOk="0">
                  <a:moveTo>
                    <a:pt x="3568" y="0"/>
                  </a:moveTo>
                  <a:cubicBezTo>
                    <a:pt x="3162" y="0"/>
                    <a:pt x="2752" y="118"/>
                    <a:pt x="2393" y="365"/>
                  </a:cubicBezTo>
                  <a:lnTo>
                    <a:pt x="0" y="1996"/>
                  </a:lnTo>
                  <a:lnTo>
                    <a:pt x="2477" y="5640"/>
                  </a:lnTo>
                  <a:lnTo>
                    <a:pt x="4870" y="4008"/>
                  </a:lnTo>
                  <a:cubicBezTo>
                    <a:pt x="5822" y="3354"/>
                    <a:pt x="6072" y="2044"/>
                    <a:pt x="5429" y="1091"/>
                  </a:cubicBezTo>
                  <a:lnTo>
                    <a:pt x="5310" y="925"/>
                  </a:lnTo>
                  <a:cubicBezTo>
                    <a:pt x="4902" y="324"/>
                    <a:pt x="4240" y="0"/>
                    <a:pt x="356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 name="Google Shape;383;p2"/>
            <p:cNvSpPr/>
            <p:nvPr/>
          </p:nvSpPr>
          <p:spPr>
            <a:xfrm>
              <a:off x="2243425" y="3694200"/>
              <a:ext cx="268200" cy="266925"/>
            </a:xfrm>
            <a:custGeom>
              <a:avLst/>
              <a:gdLst/>
              <a:ahLst/>
              <a:cxnLst/>
              <a:rect l="l" t="t" r="r" b="b"/>
              <a:pathLst>
                <a:path w="10728" h="10677" extrusionOk="0">
                  <a:moveTo>
                    <a:pt x="5007" y="0"/>
                  </a:moveTo>
                  <a:cubicBezTo>
                    <a:pt x="4823" y="0"/>
                    <a:pt x="4676" y="134"/>
                    <a:pt x="4644" y="315"/>
                  </a:cubicBezTo>
                  <a:lnTo>
                    <a:pt x="4191" y="3804"/>
                  </a:lnTo>
                  <a:lnTo>
                    <a:pt x="715" y="3340"/>
                  </a:lnTo>
                  <a:cubicBezTo>
                    <a:pt x="699" y="3338"/>
                    <a:pt x="684" y="3337"/>
                    <a:pt x="668" y="3337"/>
                  </a:cubicBezTo>
                  <a:cubicBezTo>
                    <a:pt x="475" y="3337"/>
                    <a:pt x="319" y="3473"/>
                    <a:pt x="286" y="3661"/>
                  </a:cubicBezTo>
                  <a:lnTo>
                    <a:pt x="36" y="5638"/>
                  </a:lnTo>
                  <a:cubicBezTo>
                    <a:pt x="0" y="5840"/>
                    <a:pt x="143" y="6019"/>
                    <a:pt x="346" y="6054"/>
                  </a:cubicBezTo>
                  <a:lnTo>
                    <a:pt x="3822" y="6519"/>
                  </a:lnTo>
                  <a:lnTo>
                    <a:pt x="3370" y="9995"/>
                  </a:lnTo>
                  <a:cubicBezTo>
                    <a:pt x="3334" y="10198"/>
                    <a:pt x="3489" y="10388"/>
                    <a:pt x="3691" y="10412"/>
                  </a:cubicBezTo>
                  <a:lnTo>
                    <a:pt x="5668" y="10674"/>
                  </a:lnTo>
                  <a:cubicBezTo>
                    <a:pt x="5683" y="10676"/>
                    <a:pt x="5697" y="10676"/>
                    <a:pt x="5712" y="10676"/>
                  </a:cubicBezTo>
                  <a:cubicBezTo>
                    <a:pt x="5896" y="10676"/>
                    <a:pt x="6051" y="10540"/>
                    <a:pt x="6085" y="10352"/>
                  </a:cubicBezTo>
                  <a:lnTo>
                    <a:pt x="6537" y="6864"/>
                  </a:lnTo>
                  <a:lnTo>
                    <a:pt x="10025" y="7328"/>
                  </a:lnTo>
                  <a:cubicBezTo>
                    <a:pt x="10040" y="7330"/>
                    <a:pt x="10055" y="7331"/>
                    <a:pt x="10069" y="7331"/>
                  </a:cubicBezTo>
                  <a:cubicBezTo>
                    <a:pt x="10253" y="7331"/>
                    <a:pt x="10409" y="7194"/>
                    <a:pt x="10442" y="7007"/>
                  </a:cubicBezTo>
                  <a:lnTo>
                    <a:pt x="10704" y="5030"/>
                  </a:lnTo>
                  <a:cubicBezTo>
                    <a:pt x="10728" y="4828"/>
                    <a:pt x="10585" y="4637"/>
                    <a:pt x="10383" y="4614"/>
                  </a:cubicBezTo>
                  <a:lnTo>
                    <a:pt x="6894" y="4161"/>
                  </a:lnTo>
                  <a:lnTo>
                    <a:pt x="7358" y="673"/>
                  </a:lnTo>
                  <a:cubicBezTo>
                    <a:pt x="7382" y="470"/>
                    <a:pt x="7239" y="280"/>
                    <a:pt x="7037" y="256"/>
                  </a:cubicBezTo>
                  <a:lnTo>
                    <a:pt x="5072" y="6"/>
                  </a:lnTo>
                  <a:cubicBezTo>
                    <a:pt x="5050" y="2"/>
                    <a:pt x="5028" y="0"/>
                    <a:pt x="500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4" name="Google Shape;384;p2"/>
            <p:cNvSpPr/>
            <p:nvPr/>
          </p:nvSpPr>
          <p:spPr>
            <a:xfrm>
              <a:off x="1900525" y="4098700"/>
              <a:ext cx="270900" cy="337450"/>
            </a:xfrm>
            <a:custGeom>
              <a:avLst/>
              <a:gdLst/>
              <a:ahLst/>
              <a:cxnLst/>
              <a:rect l="l" t="t" r="r" b="b"/>
              <a:pathLst>
                <a:path w="10836" h="13498" extrusionOk="0">
                  <a:moveTo>
                    <a:pt x="4147" y="412"/>
                  </a:moveTo>
                  <a:cubicBezTo>
                    <a:pt x="4434" y="412"/>
                    <a:pt x="4718" y="585"/>
                    <a:pt x="4775" y="971"/>
                  </a:cubicBezTo>
                  <a:cubicBezTo>
                    <a:pt x="4799" y="1161"/>
                    <a:pt x="4751" y="1364"/>
                    <a:pt x="4620" y="1519"/>
                  </a:cubicBezTo>
                  <a:lnTo>
                    <a:pt x="3834" y="1661"/>
                  </a:lnTo>
                  <a:cubicBezTo>
                    <a:pt x="3656" y="1566"/>
                    <a:pt x="3537" y="1411"/>
                    <a:pt x="3501" y="1221"/>
                  </a:cubicBezTo>
                  <a:lnTo>
                    <a:pt x="3501" y="1209"/>
                  </a:lnTo>
                  <a:cubicBezTo>
                    <a:pt x="3386" y="709"/>
                    <a:pt x="3770" y="412"/>
                    <a:pt x="4147" y="412"/>
                  </a:cubicBezTo>
                  <a:close/>
                  <a:moveTo>
                    <a:pt x="7856" y="2723"/>
                  </a:moveTo>
                  <a:cubicBezTo>
                    <a:pt x="8113" y="2723"/>
                    <a:pt x="8340" y="2911"/>
                    <a:pt x="8382" y="3173"/>
                  </a:cubicBezTo>
                  <a:lnTo>
                    <a:pt x="9775" y="10734"/>
                  </a:lnTo>
                  <a:cubicBezTo>
                    <a:pt x="9823" y="11043"/>
                    <a:pt x="9633" y="11329"/>
                    <a:pt x="9323" y="11377"/>
                  </a:cubicBezTo>
                  <a:lnTo>
                    <a:pt x="3060" y="12520"/>
                  </a:lnTo>
                  <a:cubicBezTo>
                    <a:pt x="3030" y="12525"/>
                    <a:pt x="2999" y="12527"/>
                    <a:pt x="2969" y="12527"/>
                  </a:cubicBezTo>
                  <a:cubicBezTo>
                    <a:pt x="2706" y="12527"/>
                    <a:pt x="2472" y="12346"/>
                    <a:pt x="2429" y="12079"/>
                  </a:cubicBezTo>
                  <a:lnTo>
                    <a:pt x="1048" y="4507"/>
                  </a:lnTo>
                  <a:cubicBezTo>
                    <a:pt x="989" y="4209"/>
                    <a:pt x="1191" y="3924"/>
                    <a:pt x="1489" y="3876"/>
                  </a:cubicBezTo>
                  <a:lnTo>
                    <a:pt x="2239" y="3745"/>
                  </a:lnTo>
                  <a:cubicBezTo>
                    <a:pt x="2270" y="3945"/>
                    <a:pt x="2451" y="4098"/>
                    <a:pt x="2657" y="4098"/>
                  </a:cubicBezTo>
                  <a:cubicBezTo>
                    <a:pt x="2684" y="4098"/>
                    <a:pt x="2711" y="4096"/>
                    <a:pt x="2739" y="4090"/>
                  </a:cubicBezTo>
                  <a:lnTo>
                    <a:pt x="6656" y="3376"/>
                  </a:lnTo>
                  <a:cubicBezTo>
                    <a:pt x="6894" y="3328"/>
                    <a:pt x="7049" y="3102"/>
                    <a:pt x="7001" y="2864"/>
                  </a:cubicBezTo>
                  <a:lnTo>
                    <a:pt x="7751" y="2733"/>
                  </a:lnTo>
                  <a:cubicBezTo>
                    <a:pt x="7787" y="2726"/>
                    <a:pt x="7822" y="2723"/>
                    <a:pt x="7856" y="2723"/>
                  </a:cubicBezTo>
                  <a:close/>
                  <a:moveTo>
                    <a:pt x="4135" y="1"/>
                  </a:moveTo>
                  <a:cubicBezTo>
                    <a:pt x="4071" y="1"/>
                    <a:pt x="4006" y="6"/>
                    <a:pt x="3941" y="18"/>
                  </a:cubicBezTo>
                  <a:cubicBezTo>
                    <a:pt x="3346" y="125"/>
                    <a:pt x="2953" y="697"/>
                    <a:pt x="3072" y="1280"/>
                  </a:cubicBezTo>
                  <a:cubicBezTo>
                    <a:pt x="3096" y="1459"/>
                    <a:pt x="3167" y="1614"/>
                    <a:pt x="3275" y="1757"/>
                  </a:cubicBezTo>
                  <a:lnTo>
                    <a:pt x="2501" y="1900"/>
                  </a:lnTo>
                  <a:cubicBezTo>
                    <a:pt x="2191" y="1959"/>
                    <a:pt x="1977" y="2269"/>
                    <a:pt x="2036" y="2578"/>
                  </a:cubicBezTo>
                  <a:lnTo>
                    <a:pt x="2084" y="2864"/>
                  </a:lnTo>
                  <a:lnTo>
                    <a:pt x="798" y="3102"/>
                  </a:lnTo>
                  <a:cubicBezTo>
                    <a:pt x="310" y="3185"/>
                    <a:pt x="0" y="3650"/>
                    <a:pt x="84" y="4138"/>
                  </a:cubicBezTo>
                  <a:lnTo>
                    <a:pt x="1655" y="12770"/>
                  </a:lnTo>
                  <a:cubicBezTo>
                    <a:pt x="1740" y="13195"/>
                    <a:pt x="2111" y="13497"/>
                    <a:pt x="2537" y="13497"/>
                  </a:cubicBezTo>
                  <a:cubicBezTo>
                    <a:pt x="2588" y="13497"/>
                    <a:pt x="2639" y="13493"/>
                    <a:pt x="2691" y="13484"/>
                  </a:cubicBezTo>
                  <a:lnTo>
                    <a:pt x="10025" y="12139"/>
                  </a:lnTo>
                  <a:cubicBezTo>
                    <a:pt x="10514" y="12056"/>
                    <a:pt x="10835" y="11579"/>
                    <a:pt x="10752" y="11103"/>
                  </a:cubicBezTo>
                  <a:lnTo>
                    <a:pt x="9168" y="2471"/>
                  </a:lnTo>
                  <a:cubicBezTo>
                    <a:pt x="9095" y="2041"/>
                    <a:pt x="8725" y="1740"/>
                    <a:pt x="8304" y="1740"/>
                  </a:cubicBezTo>
                  <a:cubicBezTo>
                    <a:pt x="8248" y="1740"/>
                    <a:pt x="8190" y="1745"/>
                    <a:pt x="8132" y="1757"/>
                  </a:cubicBezTo>
                  <a:lnTo>
                    <a:pt x="6847" y="1995"/>
                  </a:lnTo>
                  <a:lnTo>
                    <a:pt x="6799" y="1709"/>
                  </a:lnTo>
                  <a:cubicBezTo>
                    <a:pt x="6745" y="1428"/>
                    <a:pt x="6495" y="1226"/>
                    <a:pt x="6210" y="1226"/>
                  </a:cubicBezTo>
                  <a:cubicBezTo>
                    <a:pt x="6180" y="1226"/>
                    <a:pt x="6150" y="1228"/>
                    <a:pt x="6120" y="1233"/>
                  </a:cubicBezTo>
                  <a:lnTo>
                    <a:pt x="5168" y="1411"/>
                  </a:lnTo>
                  <a:cubicBezTo>
                    <a:pt x="5227" y="1245"/>
                    <a:pt x="5239" y="1066"/>
                    <a:pt x="5203" y="887"/>
                  </a:cubicBezTo>
                  <a:cubicBezTo>
                    <a:pt x="5108" y="369"/>
                    <a:pt x="4646" y="1"/>
                    <a:pt x="413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5" name="Google Shape;385;p2"/>
            <p:cNvSpPr/>
            <p:nvPr/>
          </p:nvSpPr>
          <p:spPr>
            <a:xfrm>
              <a:off x="1948450" y="4220000"/>
              <a:ext cx="46550" cy="38650"/>
            </a:xfrm>
            <a:custGeom>
              <a:avLst/>
              <a:gdLst/>
              <a:ahLst/>
              <a:cxnLst/>
              <a:rect l="l" t="t" r="r" b="b"/>
              <a:pathLst>
                <a:path w="1862" h="1546" extrusionOk="0">
                  <a:moveTo>
                    <a:pt x="1002" y="1"/>
                  </a:moveTo>
                  <a:cubicBezTo>
                    <a:pt x="958" y="1"/>
                    <a:pt x="914" y="5"/>
                    <a:pt x="869" y="12"/>
                  </a:cubicBezTo>
                  <a:cubicBezTo>
                    <a:pt x="191" y="131"/>
                    <a:pt x="0" y="1012"/>
                    <a:pt x="572" y="1405"/>
                  </a:cubicBezTo>
                  <a:cubicBezTo>
                    <a:pt x="710" y="1502"/>
                    <a:pt x="860" y="1545"/>
                    <a:pt x="1007" y="1545"/>
                  </a:cubicBezTo>
                  <a:cubicBezTo>
                    <a:pt x="1453" y="1545"/>
                    <a:pt x="1861" y="1142"/>
                    <a:pt x="1762"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 name="Google Shape;386;p2"/>
            <p:cNvSpPr/>
            <p:nvPr/>
          </p:nvSpPr>
          <p:spPr>
            <a:xfrm>
              <a:off x="2001675" y="4208750"/>
              <a:ext cx="95375" cy="33525"/>
            </a:xfrm>
            <a:custGeom>
              <a:avLst/>
              <a:gdLst/>
              <a:ahLst/>
              <a:cxnLst/>
              <a:rect l="l" t="t" r="r" b="b"/>
              <a:pathLst>
                <a:path w="3815" h="1341" extrusionOk="0">
                  <a:moveTo>
                    <a:pt x="3218" y="0"/>
                  </a:moveTo>
                  <a:cubicBezTo>
                    <a:pt x="3188" y="0"/>
                    <a:pt x="3155" y="3"/>
                    <a:pt x="3122" y="10"/>
                  </a:cubicBezTo>
                  <a:lnTo>
                    <a:pt x="3134" y="10"/>
                  </a:lnTo>
                  <a:lnTo>
                    <a:pt x="538" y="474"/>
                  </a:lnTo>
                  <a:cubicBezTo>
                    <a:pt x="0" y="575"/>
                    <a:pt x="106" y="1341"/>
                    <a:pt x="597" y="1341"/>
                  </a:cubicBezTo>
                  <a:cubicBezTo>
                    <a:pt x="628" y="1341"/>
                    <a:pt x="660" y="1338"/>
                    <a:pt x="693" y="1331"/>
                  </a:cubicBezTo>
                  <a:lnTo>
                    <a:pt x="3277" y="867"/>
                  </a:lnTo>
                  <a:cubicBezTo>
                    <a:pt x="3815" y="766"/>
                    <a:pt x="3709" y="0"/>
                    <a:pt x="321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7" name="Google Shape;387;p2"/>
            <p:cNvSpPr/>
            <p:nvPr/>
          </p:nvSpPr>
          <p:spPr>
            <a:xfrm>
              <a:off x="1958275" y="4273875"/>
              <a:ext cx="46600" cy="38650"/>
            </a:xfrm>
            <a:custGeom>
              <a:avLst/>
              <a:gdLst/>
              <a:ahLst/>
              <a:cxnLst/>
              <a:rect l="l" t="t" r="r" b="b"/>
              <a:pathLst>
                <a:path w="1864" h="1546" extrusionOk="0">
                  <a:moveTo>
                    <a:pt x="1014" y="1"/>
                  </a:moveTo>
                  <a:cubicBezTo>
                    <a:pt x="970" y="1"/>
                    <a:pt x="926" y="5"/>
                    <a:pt x="881" y="12"/>
                  </a:cubicBezTo>
                  <a:cubicBezTo>
                    <a:pt x="191" y="131"/>
                    <a:pt x="0" y="1012"/>
                    <a:pt x="572" y="1405"/>
                  </a:cubicBezTo>
                  <a:cubicBezTo>
                    <a:pt x="710" y="1502"/>
                    <a:pt x="860" y="1546"/>
                    <a:pt x="1007" y="1546"/>
                  </a:cubicBezTo>
                  <a:cubicBezTo>
                    <a:pt x="1454" y="1546"/>
                    <a:pt x="1864" y="1142"/>
                    <a:pt x="1774" y="631"/>
                  </a:cubicBezTo>
                  <a:cubicBezTo>
                    <a:pt x="1700" y="259"/>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 name="Google Shape;388;p2"/>
            <p:cNvSpPr/>
            <p:nvPr/>
          </p:nvSpPr>
          <p:spPr>
            <a:xfrm>
              <a:off x="2012150" y="4262500"/>
              <a:ext cx="94000" cy="33750"/>
            </a:xfrm>
            <a:custGeom>
              <a:avLst/>
              <a:gdLst/>
              <a:ahLst/>
              <a:cxnLst/>
              <a:rect l="l" t="t" r="r" b="b"/>
              <a:pathLst>
                <a:path w="3760" h="1350" extrusionOk="0">
                  <a:moveTo>
                    <a:pt x="3143" y="1"/>
                  </a:moveTo>
                  <a:cubicBezTo>
                    <a:pt x="3128" y="1"/>
                    <a:pt x="3112" y="1"/>
                    <a:pt x="3096" y="3"/>
                  </a:cubicBezTo>
                  <a:lnTo>
                    <a:pt x="500" y="467"/>
                  </a:lnTo>
                  <a:cubicBezTo>
                    <a:pt x="0" y="618"/>
                    <a:pt x="125" y="1349"/>
                    <a:pt x="631" y="1349"/>
                  </a:cubicBezTo>
                  <a:cubicBezTo>
                    <a:pt x="643" y="1349"/>
                    <a:pt x="655" y="1349"/>
                    <a:pt x="667" y="1348"/>
                  </a:cubicBezTo>
                  <a:lnTo>
                    <a:pt x="3263" y="872"/>
                  </a:lnTo>
                  <a:cubicBezTo>
                    <a:pt x="3759" y="722"/>
                    <a:pt x="3640" y="1"/>
                    <a:pt x="314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9" name="Google Shape;389;p2"/>
            <p:cNvSpPr/>
            <p:nvPr/>
          </p:nvSpPr>
          <p:spPr>
            <a:xfrm>
              <a:off x="1968675" y="4331350"/>
              <a:ext cx="46625" cy="38925"/>
            </a:xfrm>
            <a:custGeom>
              <a:avLst/>
              <a:gdLst/>
              <a:ahLst/>
              <a:cxnLst/>
              <a:rect l="l" t="t" r="r" b="b"/>
              <a:pathLst>
                <a:path w="1865" h="1557" extrusionOk="0">
                  <a:moveTo>
                    <a:pt x="1010" y="0"/>
                  </a:moveTo>
                  <a:cubicBezTo>
                    <a:pt x="968" y="0"/>
                    <a:pt x="925" y="4"/>
                    <a:pt x="882" y="11"/>
                  </a:cubicBezTo>
                  <a:cubicBezTo>
                    <a:pt x="191" y="130"/>
                    <a:pt x="1" y="1011"/>
                    <a:pt x="572" y="1416"/>
                  </a:cubicBezTo>
                  <a:cubicBezTo>
                    <a:pt x="711" y="1513"/>
                    <a:pt x="861" y="1556"/>
                    <a:pt x="1008" y="1556"/>
                  </a:cubicBezTo>
                  <a:cubicBezTo>
                    <a:pt x="1455" y="1556"/>
                    <a:pt x="1865" y="1153"/>
                    <a:pt x="1775" y="642"/>
                  </a:cubicBezTo>
                  <a:cubicBezTo>
                    <a:pt x="1700" y="268"/>
                    <a:pt x="1377" y="0"/>
                    <a:pt x="101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0" name="Google Shape;390;p2"/>
            <p:cNvSpPr/>
            <p:nvPr/>
          </p:nvSpPr>
          <p:spPr>
            <a:xfrm>
              <a:off x="2022250" y="4319900"/>
              <a:ext cx="94725" cy="33875"/>
            </a:xfrm>
            <a:custGeom>
              <a:avLst/>
              <a:gdLst/>
              <a:ahLst/>
              <a:cxnLst/>
              <a:rect l="l" t="t" r="r" b="b"/>
              <a:pathLst>
                <a:path w="3789" h="1355" extrusionOk="0">
                  <a:moveTo>
                    <a:pt x="3177" y="0"/>
                  </a:moveTo>
                  <a:cubicBezTo>
                    <a:pt x="3155" y="0"/>
                    <a:pt x="3132" y="2"/>
                    <a:pt x="3109" y="5"/>
                  </a:cubicBezTo>
                  <a:lnTo>
                    <a:pt x="3121" y="5"/>
                  </a:lnTo>
                  <a:lnTo>
                    <a:pt x="525" y="481"/>
                  </a:lnTo>
                  <a:cubicBezTo>
                    <a:pt x="0" y="606"/>
                    <a:pt x="109" y="1355"/>
                    <a:pt x="611" y="1355"/>
                  </a:cubicBezTo>
                  <a:cubicBezTo>
                    <a:pt x="633" y="1355"/>
                    <a:pt x="656" y="1353"/>
                    <a:pt x="680" y="1350"/>
                  </a:cubicBezTo>
                  <a:lnTo>
                    <a:pt x="3275" y="886"/>
                  </a:lnTo>
                  <a:cubicBezTo>
                    <a:pt x="3789" y="749"/>
                    <a:pt x="3679" y="0"/>
                    <a:pt x="31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1" name="Google Shape;391;p2"/>
            <p:cNvSpPr/>
            <p:nvPr/>
          </p:nvSpPr>
          <p:spPr>
            <a:xfrm>
              <a:off x="1924050" y="4570700"/>
              <a:ext cx="194375" cy="174075"/>
            </a:xfrm>
            <a:custGeom>
              <a:avLst/>
              <a:gdLst/>
              <a:ahLst/>
              <a:cxnLst/>
              <a:rect l="l" t="t" r="r" b="b"/>
              <a:pathLst>
                <a:path w="7775" h="6963" extrusionOk="0">
                  <a:moveTo>
                    <a:pt x="3936" y="1"/>
                  </a:moveTo>
                  <a:cubicBezTo>
                    <a:pt x="2905" y="1"/>
                    <a:pt x="1893" y="469"/>
                    <a:pt x="1226" y="1343"/>
                  </a:cubicBezTo>
                  <a:lnTo>
                    <a:pt x="6965" y="4975"/>
                  </a:lnTo>
                  <a:cubicBezTo>
                    <a:pt x="7775" y="3403"/>
                    <a:pt x="7251" y="1474"/>
                    <a:pt x="5763" y="534"/>
                  </a:cubicBezTo>
                  <a:cubicBezTo>
                    <a:pt x="5196" y="174"/>
                    <a:pt x="4562" y="1"/>
                    <a:pt x="3936" y="1"/>
                  </a:cubicBezTo>
                  <a:close/>
                  <a:moveTo>
                    <a:pt x="822" y="1986"/>
                  </a:moveTo>
                  <a:lnTo>
                    <a:pt x="822" y="1986"/>
                  </a:lnTo>
                  <a:cubicBezTo>
                    <a:pt x="0" y="3558"/>
                    <a:pt x="524" y="5498"/>
                    <a:pt x="2024" y="6439"/>
                  </a:cubicBezTo>
                  <a:cubicBezTo>
                    <a:pt x="2588" y="6793"/>
                    <a:pt x="3218" y="6963"/>
                    <a:pt x="3841" y="6963"/>
                  </a:cubicBezTo>
                  <a:cubicBezTo>
                    <a:pt x="4875" y="6963"/>
                    <a:pt x="5892" y="6494"/>
                    <a:pt x="6560" y="5618"/>
                  </a:cubicBezTo>
                  <a:lnTo>
                    <a:pt x="822" y="1986"/>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 name="Google Shape;392;p2"/>
            <p:cNvSpPr/>
            <p:nvPr/>
          </p:nvSpPr>
          <p:spPr>
            <a:xfrm>
              <a:off x="2287775" y="4197375"/>
              <a:ext cx="152125" cy="141000"/>
            </a:xfrm>
            <a:custGeom>
              <a:avLst/>
              <a:gdLst/>
              <a:ahLst/>
              <a:cxnLst/>
              <a:rect l="l" t="t" r="r" b="b"/>
              <a:pathLst>
                <a:path w="6085" h="5640" extrusionOk="0">
                  <a:moveTo>
                    <a:pt x="3608" y="0"/>
                  </a:moveTo>
                  <a:lnTo>
                    <a:pt x="1215" y="1632"/>
                  </a:lnTo>
                  <a:cubicBezTo>
                    <a:pt x="250" y="2286"/>
                    <a:pt x="0" y="3596"/>
                    <a:pt x="655" y="4549"/>
                  </a:cubicBezTo>
                  <a:lnTo>
                    <a:pt x="762" y="4715"/>
                  </a:lnTo>
                  <a:cubicBezTo>
                    <a:pt x="1171" y="5316"/>
                    <a:pt x="1833" y="5640"/>
                    <a:pt x="2508" y="5640"/>
                  </a:cubicBezTo>
                  <a:cubicBezTo>
                    <a:pt x="2916" y="5640"/>
                    <a:pt x="3328" y="5522"/>
                    <a:pt x="3691" y="5275"/>
                  </a:cubicBezTo>
                  <a:lnTo>
                    <a:pt x="6085" y="3644"/>
                  </a:lnTo>
                  <a:lnTo>
                    <a:pt x="3608"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3" name="Google Shape;393;p2"/>
            <p:cNvSpPr/>
            <p:nvPr/>
          </p:nvSpPr>
          <p:spPr>
            <a:xfrm>
              <a:off x="2390775" y="4138825"/>
              <a:ext cx="151825" cy="141025"/>
            </a:xfrm>
            <a:custGeom>
              <a:avLst/>
              <a:gdLst/>
              <a:ahLst/>
              <a:cxnLst/>
              <a:rect l="l" t="t" r="r" b="b"/>
              <a:pathLst>
                <a:path w="6073" h="5641" extrusionOk="0">
                  <a:moveTo>
                    <a:pt x="3568" y="1"/>
                  </a:moveTo>
                  <a:cubicBezTo>
                    <a:pt x="3162" y="1"/>
                    <a:pt x="2752" y="119"/>
                    <a:pt x="2393" y="366"/>
                  </a:cubicBezTo>
                  <a:lnTo>
                    <a:pt x="0" y="1997"/>
                  </a:lnTo>
                  <a:lnTo>
                    <a:pt x="2477" y="5640"/>
                  </a:lnTo>
                  <a:lnTo>
                    <a:pt x="4870" y="4009"/>
                  </a:lnTo>
                  <a:cubicBezTo>
                    <a:pt x="5822" y="3354"/>
                    <a:pt x="6072" y="2045"/>
                    <a:pt x="5429" y="1092"/>
                  </a:cubicBezTo>
                  <a:lnTo>
                    <a:pt x="5310" y="926"/>
                  </a:lnTo>
                  <a:cubicBezTo>
                    <a:pt x="4902" y="325"/>
                    <a:pt x="4240" y="1"/>
                    <a:pt x="356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4" name="Google Shape;394;p2"/>
            <p:cNvSpPr/>
            <p:nvPr/>
          </p:nvSpPr>
          <p:spPr>
            <a:xfrm>
              <a:off x="2243425" y="4488350"/>
              <a:ext cx="268200" cy="266925"/>
            </a:xfrm>
            <a:custGeom>
              <a:avLst/>
              <a:gdLst/>
              <a:ahLst/>
              <a:cxnLst/>
              <a:rect l="l" t="t" r="r" b="b"/>
              <a:pathLst>
                <a:path w="10728" h="10677" extrusionOk="0">
                  <a:moveTo>
                    <a:pt x="5007" y="0"/>
                  </a:moveTo>
                  <a:cubicBezTo>
                    <a:pt x="4823" y="0"/>
                    <a:pt x="4676" y="135"/>
                    <a:pt x="4644" y="327"/>
                  </a:cubicBezTo>
                  <a:lnTo>
                    <a:pt x="4191" y="3804"/>
                  </a:lnTo>
                  <a:lnTo>
                    <a:pt x="715" y="3339"/>
                  </a:lnTo>
                  <a:cubicBezTo>
                    <a:pt x="699" y="3338"/>
                    <a:pt x="684" y="3337"/>
                    <a:pt x="668" y="3337"/>
                  </a:cubicBezTo>
                  <a:cubicBezTo>
                    <a:pt x="475" y="3337"/>
                    <a:pt x="319" y="3473"/>
                    <a:pt x="286" y="3661"/>
                  </a:cubicBezTo>
                  <a:lnTo>
                    <a:pt x="36" y="5637"/>
                  </a:lnTo>
                  <a:cubicBezTo>
                    <a:pt x="0" y="5840"/>
                    <a:pt x="143" y="6030"/>
                    <a:pt x="346" y="6054"/>
                  </a:cubicBezTo>
                  <a:lnTo>
                    <a:pt x="3822" y="6518"/>
                  </a:lnTo>
                  <a:lnTo>
                    <a:pt x="3370" y="9995"/>
                  </a:lnTo>
                  <a:cubicBezTo>
                    <a:pt x="3334" y="10197"/>
                    <a:pt x="3489" y="10388"/>
                    <a:pt x="3691" y="10412"/>
                  </a:cubicBezTo>
                  <a:lnTo>
                    <a:pt x="5656" y="10674"/>
                  </a:lnTo>
                  <a:cubicBezTo>
                    <a:pt x="5671" y="10675"/>
                    <a:pt x="5685" y="10676"/>
                    <a:pt x="5700" y="10676"/>
                  </a:cubicBezTo>
                  <a:cubicBezTo>
                    <a:pt x="5885" y="10676"/>
                    <a:pt x="6051" y="10540"/>
                    <a:pt x="6073" y="10352"/>
                  </a:cubicBezTo>
                  <a:lnTo>
                    <a:pt x="6537" y="6876"/>
                  </a:lnTo>
                  <a:lnTo>
                    <a:pt x="10014" y="7328"/>
                  </a:lnTo>
                  <a:cubicBezTo>
                    <a:pt x="10033" y="7331"/>
                    <a:pt x="10053" y="7333"/>
                    <a:pt x="10072" y="7333"/>
                  </a:cubicBezTo>
                  <a:cubicBezTo>
                    <a:pt x="10252" y="7333"/>
                    <a:pt x="10410" y="7189"/>
                    <a:pt x="10442" y="7007"/>
                  </a:cubicBezTo>
                  <a:lnTo>
                    <a:pt x="10692" y="5042"/>
                  </a:lnTo>
                  <a:cubicBezTo>
                    <a:pt x="10728" y="4828"/>
                    <a:pt x="10585" y="4649"/>
                    <a:pt x="10371" y="4613"/>
                  </a:cubicBezTo>
                  <a:lnTo>
                    <a:pt x="6894" y="4161"/>
                  </a:lnTo>
                  <a:lnTo>
                    <a:pt x="7358" y="684"/>
                  </a:lnTo>
                  <a:cubicBezTo>
                    <a:pt x="7382" y="470"/>
                    <a:pt x="7239" y="291"/>
                    <a:pt x="7037" y="256"/>
                  </a:cubicBezTo>
                  <a:lnTo>
                    <a:pt x="5072" y="6"/>
                  </a:lnTo>
                  <a:cubicBezTo>
                    <a:pt x="5050" y="2"/>
                    <a:pt x="5029" y="0"/>
                    <a:pt x="500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 name="Google Shape;395;p2"/>
            <p:cNvSpPr/>
            <p:nvPr/>
          </p:nvSpPr>
          <p:spPr>
            <a:xfrm>
              <a:off x="1106075" y="921250"/>
              <a:ext cx="271200" cy="338025"/>
            </a:xfrm>
            <a:custGeom>
              <a:avLst/>
              <a:gdLst/>
              <a:ahLst/>
              <a:cxnLst/>
              <a:rect l="l" t="t" r="r" b="b"/>
              <a:pathLst>
                <a:path w="10848" h="13521" extrusionOk="0">
                  <a:moveTo>
                    <a:pt x="4159" y="435"/>
                  </a:moveTo>
                  <a:cubicBezTo>
                    <a:pt x="4446" y="435"/>
                    <a:pt x="4730" y="607"/>
                    <a:pt x="4787" y="994"/>
                  </a:cubicBezTo>
                  <a:cubicBezTo>
                    <a:pt x="4811" y="1196"/>
                    <a:pt x="4763" y="1387"/>
                    <a:pt x="4632" y="1541"/>
                  </a:cubicBezTo>
                  <a:lnTo>
                    <a:pt x="3846" y="1684"/>
                  </a:lnTo>
                  <a:cubicBezTo>
                    <a:pt x="3668" y="1589"/>
                    <a:pt x="3549" y="1422"/>
                    <a:pt x="3513" y="1232"/>
                  </a:cubicBezTo>
                  <a:cubicBezTo>
                    <a:pt x="3398" y="732"/>
                    <a:pt x="3782" y="435"/>
                    <a:pt x="4159" y="435"/>
                  </a:cubicBezTo>
                  <a:close/>
                  <a:moveTo>
                    <a:pt x="7866" y="2749"/>
                  </a:moveTo>
                  <a:cubicBezTo>
                    <a:pt x="8129" y="2749"/>
                    <a:pt x="8364" y="2930"/>
                    <a:pt x="8406" y="3208"/>
                  </a:cubicBezTo>
                  <a:lnTo>
                    <a:pt x="9788" y="10769"/>
                  </a:lnTo>
                  <a:cubicBezTo>
                    <a:pt x="9835" y="11066"/>
                    <a:pt x="9645" y="11340"/>
                    <a:pt x="9347" y="11400"/>
                  </a:cubicBezTo>
                  <a:lnTo>
                    <a:pt x="3084" y="12543"/>
                  </a:lnTo>
                  <a:cubicBezTo>
                    <a:pt x="3049" y="12550"/>
                    <a:pt x="3014" y="12553"/>
                    <a:pt x="2980" y="12553"/>
                  </a:cubicBezTo>
                  <a:cubicBezTo>
                    <a:pt x="2723" y="12553"/>
                    <a:pt x="2495" y="12365"/>
                    <a:pt x="2453" y="12102"/>
                  </a:cubicBezTo>
                  <a:lnTo>
                    <a:pt x="1072" y="4530"/>
                  </a:lnTo>
                  <a:cubicBezTo>
                    <a:pt x="1013" y="4232"/>
                    <a:pt x="1215" y="3958"/>
                    <a:pt x="1513" y="3899"/>
                  </a:cubicBezTo>
                  <a:lnTo>
                    <a:pt x="2263" y="3768"/>
                  </a:lnTo>
                  <a:cubicBezTo>
                    <a:pt x="2294" y="3977"/>
                    <a:pt x="2472" y="4122"/>
                    <a:pt x="2677" y="4122"/>
                  </a:cubicBezTo>
                  <a:cubicBezTo>
                    <a:pt x="2705" y="4122"/>
                    <a:pt x="2734" y="4119"/>
                    <a:pt x="2763" y="4113"/>
                  </a:cubicBezTo>
                  <a:lnTo>
                    <a:pt x="6680" y="3399"/>
                  </a:lnTo>
                  <a:cubicBezTo>
                    <a:pt x="6906" y="3363"/>
                    <a:pt x="7073" y="3125"/>
                    <a:pt x="7025" y="2899"/>
                  </a:cubicBezTo>
                  <a:lnTo>
                    <a:pt x="7775" y="2756"/>
                  </a:lnTo>
                  <a:cubicBezTo>
                    <a:pt x="7806" y="2751"/>
                    <a:pt x="7836" y="2749"/>
                    <a:pt x="7866" y="2749"/>
                  </a:cubicBezTo>
                  <a:close/>
                  <a:moveTo>
                    <a:pt x="4133" y="0"/>
                  </a:moveTo>
                  <a:cubicBezTo>
                    <a:pt x="4070" y="0"/>
                    <a:pt x="4006" y="6"/>
                    <a:pt x="3942" y="17"/>
                  </a:cubicBezTo>
                  <a:cubicBezTo>
                    <a:pt x="3346" y="136"/>
                    <a:pt x="2953" y="708"/>
                    <a:pt x="3072" y="1303"/>
                  </a:cubicBezTo>
                  <a:cubicBezTo>
                    <a:pt x="3108" y="1482"/>
                    <a:pt x="3180" y="1649"/>
                    <a:pt x="3287" y="1779"/>
                  </a:cubicBezTo>
                  <a:lnTo>
                    <a:pt x="2513" y="1922"/>
                  </a:lnTo>
                  <a:cubicBezTo>
                    <a:pt x="2203" y="1982"/>
                    <a:pt x="1989" y="2291"/>
                    <a:pt x="2049" y="2601"/>
                  </a:cubicBezTo>
                  <a:lnTo>
                    <a:pt x="2096" y="2887"/>
                  </a:lnTo>
                  <a:lnTo>
                    <a:pt x="810" y="3125"/>
                  </a:lnTo>
                  <a:cubicBezTo>
                    <a:pt x="322" y="3208"/>
                    <a:pt x="1" y="3673"/>
                    <a:pt x="96" y="4149"/>
                  </a:cubicBezTo>
                  <a:lnTo>
                    <a:pt x="1668" y="12781"/>
                  </a:lnTo>
                  <a:cubicBezTo>
                    <a:pt x="1742" y="13217"/>
                    <a:pt x="2121" y="13520"/>
                    <a:pt x="2549" y="13520"/>
                  </a:cubicBezTo>
                  <a:cubicBezTo>
                    <a:pt x="2600" y="13520"/>
                    <a:pt x="2651" y="13516"/>
                    <a:pt x="2703" y="13507"/>
                  </a:cubicBezTo>
                  <a:lnTo>
                    <a:pt x="10038" y="12162"/>
                  </a:lnTo>
                  <a:cubicBezTo>
                    <a:pt x="10526" y="12066"/>
                    <a:pt x="10847" y="11602"/>
                    <a:pt x="10752" y="11126"/>
                  </a:cubicBezTo>
                  <a:lnTo>
                    <a:pt x="9192" y="2506"/>
                  </a:lnTo>
                  <a:cubicBezTo>
                    <a:pt x="9108" y="2074"/>
                    <a:pt x="8735" y="1763"/>
                    <a:pt x="8312" y="1763"/>
                  </a:cubicBezTo>
                  <a:cubicBezTo>
                    <a:pt x="8257" y="1763"/>
                    <a:pt x="8201" y="1769"/>
                    <a:pt x="8145" y="1779"/>
                  </a:cubicBezTo>
                  <a:lnTo>
                    <a:pt x="6859" y="2018"/>
                  </a:lnTo>
                  <a:lnTo>
                    <a:pt x="6811" y="1744"/>
                  </a:lnTo>
                  <a:cubicBezTo>
                    <a:pt x="6748" y="1458"/>
                    <a:pt x="6506" y="1258"/>
                    <a:pt x="6228" y="1258"/>
                  </a:cubicBezTo>
                  <a:cubicBezTo>
                    <a:pt x="6193" y="1258"/>
                    <a:pt x="6157" y="1261"/>
                    <a:pt x="6120" y="1268"/>
                  </a:cubicBezTo>
                  <a:lnTo>
                    <a:pt x="5180" y="1434"/>
                  </a:lnTo>
                  <a:cubicBezTo>
                    <a:pt x="5227" y="1268"/>
                    <a:pt x="5239" y="1089"/>
                    <a:pt x="5204" y="922"/>
                  </a:cubicBezTo>
                  <a:cubicBezTo>
                    <a:pt x="5119" y="381"/>
                    <a:pt x="4655" y="0"/>
                    <a:pt x="4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 name="Google Shape;396;p2"/>
            <p:cNvSpPr/>
            <p:nvPr/>
          </p:nvSpPr>
          <p:spPr>
            <a:xfrm>
              <a:off x="1154300" y="1043050"/>
              <a:ext cx="46550" cy="38675"/>
            </a:xfrm>
            <a:custGeom>
              <a:avLst/>
              <a:gdLst/>
              <a:ahLst/>
              <a:cxnLst/>
              <a:rect l="l" t="t" r="r" b="b"/>
              <a:pathLst>
                <a:path w="1862" h="1547" extrusionOk="0">
                  <a:moveTo>
                    <a:pt x="1015" y="1"/>
                  </a:moveTo>
                  <a:cubicBezTo>
                    <a:pt x="967" y="1"/>
                    <a:pt x="918" y="5"/>
                    <a:pt x="870" y="15"/>
                  </a:cubicBezTo>
                  <a:cubicBezTo>
                    <a:pt x="191" y="134"/>
                    <a:pt x="0" y="1015"/>
                    <a:pt x="572" y="1408"/>
                  </a:cubicBezTo>
                  <a:cubicBezTo>
                    <a:pt x="709" y="1504"/>
                    <a:pt x="857" y="1547"/>
                    <a:pt x="1002" y="1547"/>
                  </a:cubicBezTo>
                  <a:cubicBezTo>
                    <a:pt x="1451" y="1547"/>
                    <a:pt x="1862" y="1138"/>
                    <a:pt x="1763" y="634"/>
                  </a:cubicBezTo>
                  <a:cubicBezTo>
                    <a:pt x="1700" y="266"/>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7" name="Google Shape;397;p2"/>
            <p:cNvSpPr/>
            <p:nvPr/>
          </p:nvSpPr>
          <p:spPr>
            <a:xfrm>
              <a:off x="1207150" y="1031775"/>
              <a:ext cx="96475" cy="33875"/>
            </a:xfrm>
            <a:custGeom>
              <a:avLst/>
              <a:gdLst/>
              <a:ahLst/>
              <a:cxnLst/>
              <a:rect l="l" t="t" r="r" b="b"/>
              <a:pathLst>
                <a:path w="3859" h="1355" extrusionOk="0">
                  <a:moveTo>
                    <a:pt x="3261" y="1"/>
                  </a:moveTo>
                  <a:cubicBezTo>
                    <a:pt x="3226" y="1"/>
                    <a:pt x="3188" y="5"/>
                    <a:pt x="3149" y="14"/>
                  </a:cubicBezTo>
                  <a:lnTo>
                    <a:pt x="3137" y="14"/>
                  </a:lnTo>
                  <a:lnTo>
                    <a:pt x="542" y="490"/>
                  </a:lnTo>
                  <a:cubicBezTo>
                    <a:pt x="0" y="580"/>
                    <a:pt x="111" y="1354"/>
                    <a:pt x="620" y="1354"/>
                  </a:cubicBezTo>
                  <a:cubicBezTo>
                    <a:pt x="648" y="1354"/>
                    <a:pt x="678" y="1352"/>
                    <a:pt x="708" y="1347"/>
                  </a:cubicBezTo>
                  <a:lnTo>
                    <a:pt x="3292" y="871"/>
                  </a:lnTo>
                  <a:cubicBezTo>
                    <a:pt x="3858" y="793"/>
                    <a:pt x="3751" y="1"/>
                    <a:pt x="326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 name="Google Shape;398;p2"/>
            <p:cNvSpPr/>
            <p:nvPr/>
          </p:nvSpPr>
          <p:spPr>
            <a:xfrm>
              <a:off x="1164125" y="1097000"/>
              <a:ext cx="46550" cy="38650"/>
            </a:xfrm>
            <a:custGeom>
              <a:avLst/>
              <a:gdLst/>
              <a:ahLst/>
              <a:cxnLst/>
              <a:rect l="l" t="t" r="r" b="b"/>
              <a:pathLst>
                <a:path w="1862" h="1546" extrusionOk="0">
                  <a:moveTo>
                    <a:pt x="1002" y="1"/>
                  </a:moveTo>
                  <a:cubicBezTo>
                    <a:pt x="958" y="1"/>
                    <a:pt x="914" y="4"/>
                    <a:pt x="870" y="12"/>
                  </a:cubicBezTo>
                  <a:cubicBezTo>
                    <a:pt x="191" y="131"/>
                    <a:pt x="0" y="1012"/>
                    <a:pt x="560" y="1405"/>
                  </a:cubicBezTo>
                  <a:cubicBezTo>
                    <a:pt x="701" y="1502"/>
                    <a:pt x="854" y="1545"/>
                    <a:pt x="1002" y="1545"/>
                  </a:cubicBezTo>
                  <a:cubicBezTo>
                    <a:pt x="1453" y="1545"/>
                    <a:pt x="1861" y="1142"/>
                    <a:pt x="1762"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 name="Google Shape;399;p2"/>
            <p:cNvSpPr/>
            <p:nvPr/>
          </p:nvSpPr>
          <p:spPr>
            <a:xfrm>
              <a:off x="1218000" y="1085650"/>
              <a:ext cx="94075" cy="33725"/>
            </a:xfrm>
            <a:custGeom>
              <a:avLst/>
              <a:gdLst/>
              <a:ahLst/>
              <a:cxnLst/>
              <a:rect l="l" t="t" r="r" b="b"/>
              <a:pathLst>
                <a:path w="3763" h="1349" extrusionOk="0">
                  <a:moveTo>
                    <a:pt x="3132" y="0"/>
                  </a:moveTo>
                  <a:cubicBezTo>
                    <a:pt x="3120" y="0"/>
                    <a:pt x="3108" y="1"/>
                    <a:pt x="3096" y="2"/>
                  </a:cubicBezTo>
                  <a:lnTo>
                    <a:pt x="500" y="478"/>
                  </a:lnTo>
                  <a:cubicBezTo>
                    <a:pt x="0" y="618"/>
                    <a:pt x="125" y="1348"/>
                    <a:pt x="631" y="1348"/>
                  </a:cubicBezTo>
                  <a:cubicBezTo>
                    <a:pt x="643" y="1348"/>
                    <a:pt x="655" y="1348"/>
                    <a:pt x="667" y="1347"/>
                  </a:cubicBezTo>
                  <a:lnTo>
                    <a:pt x="3263" y="871"/>
                  </a:lnTo>
                  <a:cubicBezTo>
                    <a:pt x="3763" y="731"/>
                    <a:pt x="3638"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 name="Google Shape;400;p2"/>
            <p:cNvSpPr/>
            <p:nvPr/>
          </p:nvSpPr>
          <p:spPr>
            <a:xfrm>
              <a:off x="1174550" y="1154450"/>
              <a:ext cx="46625" cy="38900"/>
            </a:xfrm>
            <a:custGeom>
              <a:avLst/>
              <a:gdLst/>
              <a:ahLst/>
              <a:cxnLst/>
              <a:rect l="l" t="t" r="r" b="b"/>
              <a:pathLst>
                <a:path w="1865" h="1556" extrusionOk="0">
                  <a:moveTo>
                    <a:pt x="1013" y="1"/>
                  </a:moveTo>
                  <a:cubicBezTo>
                    <a:pt x="970" y="1"/>
                    <a:pt x="926" y="4"/>
                    <a:pt x="881" y="12"/>
                  </a:cubicBezTo>
                  <a:cubicBezTo>
                    <a:pt x="202" y="131"/>
                    <a:pt x="0" y="1012"/>
                    <a:pt x="572" y="1417"/>
                  </a:cubicBezTo>
                  <a:cubicBezTo>
                    <a:pt x="708" y="1513"/>
                    <a:pt x="857" y="1556"/>
                    <a:pt x="1002" y="1556"/>
                  </a:cubicBezTo>
                  <a:cubicBezTo>
                    <a:pt x="1451" y="1556"/>
                    <a:pt x="1864" y="1147"/>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 name="Google Shape;401;p2"/>
            <p:cNvSpPr/>
            <p:nvPr/>
          </p:nvSpPr>
          <p:spPr>
            <a:xfrm>
              <a:off x="1228000" y="1143050"/>
              <a:ext cx="94900" cy="34125"/>
            </a:xfrm>
            <a:custGeom>
              <a:avLst/>
              <a:gdLst/>
              <a:ahLst/>
              <a:cxnLst/>
              <a:rect l="l" t="t" r="r" b="b"/>
              <a:pathLst>
                <a:path w="3796" h="1365" extrusionOk="0">
                  <a:moveTo>
                    <a:pt x="3182" y="0"/>
                  </a:moveTo>
                  <a:cubicBezTo>
                    <a:pt x="3163" y="0"/>
                    <a:pt x="3144" y="1"/>
                    <a:pt x="3125" y="4"/>
                  </a:cubicBezTo>
                  <a:lnTo>
                    <a:pt x="529" y="480"/>
                  </a:lnTo>
                  <a:cubicBezTo>
                    <a:pt x="1" y="606"/>
                    <a:pt x="126" y="1364"/>
                    <a:pt x="627" y="1364"/>
                  </a:cubicBezTo>
                  <a:cubicBezTo>
                    <a:pt x="646" y="1364"/>
                    <a:pt x="664" y="1363"/>
                    <a:pt x="684" y="1361"/>
                  </a:cubicBezTo>
                  <a:lnTo>
                    <a:pt x="3279" y="885"/>
                  </a:lnTo>
                  <a:cubicBezTo>
                    <a:pt x="3796" y="747"/>
                    <a:pt x="3682" y="0"/>
                    <a:pt x="318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 name="Google Shape;402;p2"/>
            <p:cNvSpPr/>
            <p:nvPr/>
          </p:nvSpPr>
          <p:spPr>
            <a:xfrm>
              <a:off x="1130200" y="1393950"/>
              <a:ext cx="194075" cy="173950"/>
            </a:xfrm>
            <a:custGeom>
              <a:avLst/>
              <a:gdLst/>
              <a:ahLst/>
              <a:cxnLst/>
              <a:rect l="l" t="t" r="r" b="b"/>
              <a:pathLst>
                <a:path w="7763" h="6958" extrusionOk="0">
                  <a:moveTo>
                    <a:pt x="3922" y="1"/>
                  </a:moveTo>
                  <a:cubicBezTo>
                    <a:pt x="2892" y="1"/>
                    <a:pt x="1881" y="465"/>
                    <a:pt x="1214" y="1338"/>
                  </a:cubicBezTo>
                  <a:lnTo>
                    <a:pt x="6953" y="4969"/>
                  </a:lnTo>
                  <a:cubicBezTo>
                    <a:pt x="7763" y="3398"/>
                    <a:pt x="7239" y="1469"/>
                    <a:pt x="5751" y="528"/>
                  </a:cubicBezTo>
                  <a:cubicBezTo>
                    <a:pt x="5183" y="173"/>
                    <a:pt x="4549" y="1"/>
                    <a:pt x="3922" y="1"/>
                  </a:cubicBezTo>
                  <a:close/>
                  <a:moveTo>
                    <a:pt x="810" y="1993"/>
                  </a:moveTo>
                  <a:cubicBezTo>
                    <a:pt x="0" y="3553"/>
                    <a:pt x="524" y="5481"/>
                    <a:pt x="2012" y="6434"/>
                  </a:cubicBezTo>
                  <a:cubicBezTo>
                    <a:pt x="2576" y="6788"/>
                    <a:pt x="3206" y="6958"/>
                    <a:pt x="3829" y="6958"/>
                  </a:cubicBezTo>
                  <a:cubicBezTo>
                    <a:pt x="4863" y="6958"/>
                    <a:pt x="5880" y="6489"/>
                    <a:pt x="6548" y="5612"/>
                  </a:cubicBezTo>
                  <a:lnTo>
                    <a:pt x="810"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 name="Google Shape;403;p2"/>
            <p:cNvSpPr/>
            <p:nvPr/>
          </p:nvSpPr>
          <p:spPr>
            <a:xfrm>
              <a:off x="1493625" y="1020500"/>
              <a:ext cx="152125" cy="141000"/>
            </a:xfrm>
            <a:custGeom>
              <a:avLst/>
              <a:gdLst/>
              <a:ahLst/>
              <a:cxnLst/>
              <a:rect l="l" t="t" r="r" b="b"/>
              <a:pathLst>
                <a:path w="6085" h="5640" extrusionOk="0">
                  <a:moveTo>
                    <a:pt x="3608" y="0"/>
                  </a:moveTo>
                  <a:lnTo>
                    <a:pt x="1215" y="1631"/>
                  </a:lnTo>
                  <a:cubicBezTo>
                    <a:pt x="251" y="2286"/>
                    <a:pt x="1" y="3596"/>
                    <a:pt x="655" y="4560"/>
                  </a:cubicBezTo>
                  <a:lnTo>
                    <a:pt x="763" y="4715"/>
                  </a:lnTo>
                  <a:cubicBezTo>
                    <a:pt x="1171" y="5316"/>
                    <a:pt x="1833" y="5640"/>
                    <a:pt x="2508" y="5640"/>
                  </a:cubicBezTo>
                  <a:cubicBezTo>
                    <a:pt x="2916" y="5640"/>
                    <a:pt x="3328" y="5521"/>
                    <a:pt x="3692" y="5275"/>
                  </a:cubicBezTo>
                  <a:lnTo>
                    <a:pt x="6085" y="3644"/>
                  </a:lnTo>
                  <a:lnTo>
                    <a:pt x="3608"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 name="Google Shape;404;p2"/>
            <p:cNvSpPr/>
            <p:nvPr/>
          </p:nvSpPr>
          <p:spPr>
            <a:xfrm>
              <a:off x="1596625" y="962250"/>
              <a:ext cx="152125" cy="140725"/>
            </a:xfrm>
            <a:custGeom>
              <a:avLst/>
              <a:gdLst/>
              <a:ahLst/>
              <a:cxnLst/>
              <a:rect l="l" t="t" r="r" b="b"/>
              <a:pathLst>
                <a:path w="6085" h="5629" extrusionOk="0">
                  <a:moveTo>
                    <a:pt x="3568" y="1"/>
                  </a:moveTo>
                  <a:cubicBezTo>
                    <a:pt x="3162" y="1"/>
                    <a:pt x="2752" y="119"/>
                    <a:pt x="2393" y="366"/>
                  </a:cubicBezTo>
                  <a:lnTo>
                    <a:pt x="0" y="1985"/>
                  </a:lnTo>
                  <a:lnTo>
                    <a:pt x="2477" y="5628"/>
                  </a:lnTo>
                  <a:lnTo>
                    <a:pt x="4870" y="4009"/>
                  </a:lnTo>
                  <a:cubicBezTo>
                    <a:pt x="5834" y="3354"/>
                    <a:pt x="6084" y="2044"/>
                    <a:pt x="5417" y="1080"/>
                  </a:cubicBezTo>
                  <a:lnTo>
                    <a:pt x="5310" y="925"/>
                  </a:lnTo>
                  <a:cubicBezTo>
                    <a:pt x="4902" y="324"/>
                    <a:pt x="4240" y="1"/>
                    <a:pt x="356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 name="Google Shape;405;p2"/>
            <p:cNvSpPr/>
            <p:nvPr/>
          </p:nvSpPr>
          <p:spPr>
            <a:xfrm>
              <a:off x="1449275" y="1311750"/>
              <a:ext cx="267925" cy="266650"/>
            </a:xfrm>
            <a:custGeom>
              <a:avLst/>
              <a:gdLst/>
              <a:ahLst/>
              <a:cxnLst/>
              <a:rect l="l" t="t" r="r" b="b"/>
              <a:pathLst>
                <a:path w="10717" h="10666" extrusionOk="0">
                  <a:moveTo>
                    <a:pt x="4999" y="1"/>
                  </a:moveTo>
                  <a:cubicBezTo>
                    <a:pt x="4821" y="1"/>
                    <a:pt x="4665" y="136"/>
                    <a:pt x="4644" y="328"/>
                  </a:cubicBezTo>
                  <a:lnTo>
                    <a:pt x="4180" y="3805"/>
                  </a:lnTo>
                  <a:lnTo>
                    <a:pt x="703" y="3340"/>
                  </a:lnTo>
                  <a:cubicBezTo>
                    <a:pt x="688" y="3338"/>
                    <a:pt x="673" y="3338"/>
                    <a:pt x="659" y="3338"/>
                  </a:cubicBezTo>
                  <a:cubicBezTo>
                    <a:pt x="474" y="3338"/>
                    <a:pt x="308" y="3474"/>
                    <a:pt x="286" y="3662"/>
                  </a:cubicBezTo>
                  <a:lnTo>
                    <a:pt x="24" y="5638"/>
                  </a:lnTo>
                  <a:cubicBezTo>
                    <a:pt x="1" y="5840"/>
                    <a:pt x="143" y="6031"/>
                    <a:pt x="346" y="6055"/>
                  </a:cubicBezTo>
                  <a:lnTo>
                    <a:pt x="346" y="6043"/>
                  </a:lnTo>
                  <a:lnTo>
                    <a:pt x="3822" y="6507"/>
                  </a:lnTo>
                  <a:lnTo>
                    <a:pt x="3370" y="9984"/>
                  </a:lnTo>
                  <a:cubicBezTo>
                    <a:pt x="3334" y="10186"/>
                    <a:pt x="3477" y="10377"/>
                    <a:pt x="3691" y="10401"/>
                  </a:cubicBezTo>
                  <a:lnTo>
                    <a:pt x="5656" y="10663"/>
                  </a:lnTo>
                  <a:cubicBezTo>
                    <a:pt x="5671" y="10664"/>
                    <a:pt x="5686" y="10665"/>
                    <a:pt x="5700" y="10665"/>
                  </a:cubicBezTo>
                  <a:cubicBezTo>
                    <a:pt x="5885" y="10665"/>
                    <a:pt x="6051" y="10529"/>
                    <a:pt x="6073" y="10341"/>
                  </a:cubicBezTo>
                  <a:lnTo>
                    <a:pt x="6537" y="6864"/>
                  </a:lnTo>
                  <a:lnTo>
                    <a:pt x="10014" y="7329"/>
                  </a:lnTo>
                  <a:cubicBezTo>
                    <a:pt x="10028" y="7331"/>
                    <a:pt x="10043" y="7331"/>
                    <a:pt x="10058" y="7331"/>
                  </a:cubicBezTo>
                  <a:cubicBezTo>
                    <a:pt x="10243" y="7331"/>
                    <a:pt x="10408" y="7195"/>
                    <a:pt x="10430" y="7007"/>
                  </a:cubicBezTo>
                  <a:lnTo>
                    <a:pt x="10692" y="5031"/>
                  </a:lnTo>
                  <a:cubicBezTo>
                    <a:pt x="10716" y="4828"/>
                    <a:pt x="10573" y="4638"/>
                    <a:pt x="10371" y="4614"/>
                  </a:cubicBezTo>
                  <a:lnTo>
                    <a:pt x="6894" y="4150"/>
                  </a:lnTo>
                  <a:lnTo>
                    <a:pt x="7347" y="673"/>
                  </a:lnTo>
                  <a:cubicBezTo>
                    <a:pt x="7382" y="471"/>
                    <a:pt x="7240" y="280"/>
                    <a:pt x="7025" y="256"/>
                  </a:cubicBezTo>
                  <a:lnTo>
                    <a:pt x="5061" y="6"/>
                  </a:lnTo>
                  <a:cubicBezTo>
                    <a:pt x="5040" y="3"/>
                    <a:pt x="5019" y="1"/>
                    <a:pt x="499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 name="Google Shape;406;p2"/>
            <p:cNvSpPr/>
            <p:nvPr/>
          </p:nvSpPr>
          <p:spPr>
            <a:xfrm>
              <a:off x="1106075" y="1715600"/>
              <a:ext cx="271200" cy="337825"/>
            </a:xfrm>
            <a:custGeom>
              <a:avLst/>
              <a:gdLst/>
              <a:ahLst/>
              <a:cxnLst/>
              <a:rect l="l" t="t" r="r" b="b"/>
              <a:pathLst>
                <a:path w="10848" h="13513" extrusionOk="0">
                  <a:moveTo>
                    <a:pt x="4155" y="429"/>
                  </a:moveTo>
                  <a:cubicBezTo>
                    <a:pt x="4444" y="429"/>
                    <a:pt x="4730" y="604"/>
                    <a:pt x="4787" y="997"/>
                  </a:cubicBezTo>
                  <a:cubicBezTo>
                    <a:pt x="4811" y="1188"/>
                    <a:pt x="4763" y="1390"/>
                    <a:pt x="4632" y="1533"/>
                  </a:cubicBezTo>
                  <a:lnTo>
                    <a:pt x="3846" y="1688"/>
                  </a:lnTo>
                  <a:cubicBezTo>
                    <a:pt x="3668" y="1593"/>
                    <a:pt x="3549" y="1426"/>
                    <a:pt x="3513" y="1224"/>
                  </a:cubicBezTo>
                  <a:cubicBezTo>
                    <a:pt x="3399" y="725"/>
                    <a:pt x="3779" y="429"/>
                    <a:pt x="4155" y="429"/>
                  </a:cubicBezTo>
                  <a:close/>
                  <a:moveTo>
                    <a:pt x="7868" y="2749"/>
                  </a:moveTo>
                  <a:cubicBezTo>
                    <a:pt x="8125" y="2749"/>
                    <a:pt x="8354" y="2938"/>
                    <a:pt x="8406" y="3200"/>
                  </a:cubicBezTo>
                  <a:lnTo>
                    <a:pt x="9788" y="10761"/>
                  </a:lnTo>
                  <a:cubicBezTo>
                    <a:pt x="9835" y="11058"/>
                    <a:pt x="9645" y="11344"/>
                    <a:pt x="9347" y="11392"/>
                  </a:cubicBezTo>
                  <a:lnTo>
                    <a:pt x="3084" y="12535"/>
                  </a:lnTo>
                  <a:cubicBezTo>
                    <a:pt x="3049" y="12542"/>
                    <a:pt x="3014" y="12545"/>
                    <a:pt x="2980" y="12545"/>
                  </a:cubicBezTo>
                  <a:cubicBezTo>
                    <a:pt x="2723" y="12545"/>
                    <a:pt x="2495" y="12357"/>
                    <a:pt x="2453" y="12094"/>
                  </a:cubicBezTo>
                  <a:lnTo>
                    <a:pt x="1060" y="4534"/>
                  </a:lnTo>
                  <a:cubicBezTo>
                    <a:pt x="1013" y="4236"/>
                    <a:pt x="1215" y="3950"/>
                    <a:pt x="1513" y="3903"/>
                  </a:cubicBezTo>
                  <a:lnTo>
                    <a:pt x="2251" y="3760"/>
                  </a:lnTo>
                  <a:cubicBezTo>
                    <a:pt x="2294" y="3975"/>
                    <a:pt x="2483" y="4122"/>
                    <a:pt x="2695" y="4122"/>
                  </a:cubicBezTo>
                  <a:cubicBezTo>
                    <a:pt x="2717" y="4122"/>
                    <a:pt x="2740" y="4120"/>
                    <a:pt x="2763" y="4117"/>
                  </a:cubicBezTo>
                  <a:lnTo>
                    <a:pt x="6668" y="3402"/>
                  </a:lnTo>
                  <a:cubicBezTo>
                    <a:pt x="6906" y="3355"/>
                    <a:pt x="7061" y="3129"/>
                    <a:pt x="7025" y="2890"/>
                  </a:cubicBezTo>
                  <a:lnTo>
                    <a:pt x="7764" y="2760"/>
                  </a:lnTo>
                  <a:cubicBezTo>
                    <a:pt x="7799" y="2752"/>
                    <a:pt x="7834" y="2749"/>
                    <a:pt x="7868" y="2749"/>
                  </a:cubicBezTo>
                  <a:close/>
                  <a:moveTo>
                    <a:pt x="4154" y="0"/>
                  </a:moveTo>
                  <a:cubicBezTo>
                    <a:pt x="4084" y="0"/>
                    <a:pt x="4013" y="7"/>
                    <a:pt x="3942" y="21"/>
                  </a:cubicBezTo>
                  <a:cubicBezTo>
                    <a:pt x="3346" y="128"/>
                    <a:pt x="2953" y="700"/>
                    <a:pt x="3072" y="1307"/>
                  </a:cubicBezTo>
                  <a:cubicBezTo>
                    <a:pt x="3108" y="1474"/>
                    <a:pt x="3180" y="1640"/>
                    <a:pt x="3287" y="1783"/>
                  </a:cubicBezTo>
                  <a:lnTo>
                    <a:pt x="2513" y="1926"/>
                  </a:lnTo>
                  <a:cubicBezTo>
                    <a:pt x="2203" y="1986"/>
                    <a:pt x="2001" y="2283"/>
                    <a:pt x="2049" y="2605"/>
                  </a:cubicBezTo>
                  <a:lnTo>
                    <a:pt x="2096" y="2879"/>
                  </a:lnTo>
                  <a:lnTo>
                    <a:pt x="810" y="3117"/>
                  </a:lnTo>
                  <a:cubicBezTo>
                    <a:pt x="322" y="3200"/>
                    <a:pt x="1" y="3664"/>
                    <a:pt x="96" y="4153"/>
                  </a:cubicBezTo>
                  <a:lnTo>
                    <a:pt x="1668" y="12785"/>
                  </a:lnTo>
                  <a:cubicBezTo>
                    <a:pt x="1742" y="13210"/>
                    <a:pt x="2121" y="13512"/>
                    <a:pt x="2549" y="13512"/>
                  </a:cubicBezTo>
                  <a:cubicBezTo>
                    <a:pt x="2600" y="13512"/>
                    <a:pt x="2651" y="13508"/>
                    <a:pt x="2703" y="13499"/>
                  </a:cubicBezTo>
                  <a:lnTo>
                    <a:pt x="10038" y="12154"/>
                  </a:lnTo>
                  <a:cubicBezTo>
                    <a:pt x="10526" y="12070"/>
                    <a:pt x="10847" y="11606"/>
                    <a:pt x="10752" y="11118"/>
                  </a:cubicBezTo>
                  <a:lnTo>
                    <a:pt x="9180" y="2486"/>
                  </a:lnTo>
                  <a:cubicBezTo>
                    <a:pt x="9107" y="2055"/>
                    <a:pt x="8728" y="1755"/>
                    <a:pt x="8313" y="1755"/>
                  </a:cubicBezTo>
                  <a:cubicBezTo>
                    <a:pt x="8257" y="1755"/>
                    <a:pt x="8201" y="1760"/>
                    <a:pt x="8145" y="1771"/>
                  </a:cubicBezTo>
                  <a:lnTo>
                    <a:pt x="6859" y="2009"/>
                  </a:lnTo>
                  <a:lnTo>
                    <a:pt x="6811" y="1736"/>
                  </a:lnTo>
                  <a:cubicBezTo>
                    <a:pt x="6757" y="1446"/>
                    <a:pt x="6500" y="1252"/>
                    <a:pt x="6223" y="1252"/>
                  </a:cubicBezTo>
                  <a:cubicBezTo>
                    <a:pt x="6193" y="1252"/>
                    <a:pt x="6163" y="1255"/>
                    <a:pt x="6132" y="1259"/>
                  </a:cubicBezTo>
                  <a:lnTo>
                    <a:pt x="5180" y="1438"/>
                  </a:lnTo>
                  <a:cubicBezTo>
                    <a:pt x="5239" y="1259"/>
                    <a:pt x="5251" y="1081"/>
                    <a:pt x="5216" y="914"/>
                  </a:cubicBezTo>
                  <a:cubicBezTo>
                    <a:pt x="5132" y="378"/>
                    <a:pt x="4677" y="0"/>
                    <a:pt x="415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 name="Google Shape;407;p2"/>
            <p:cNvSpPr/>
            <p:nvPr/>
          </p:nvSpPr>
          <p:spPr>
            <a:xfrm>
              <a:off x="1154300" y="1837275"/>
              <a:ext cx="46550" cy="38650"/>
            </a:xfrm>
            <a:custGeom>
              <a:avLst/>
              <a:gdLst/>
              <a:ahLst/>
              <a:cxnLst/>
              <a:rect l="l" t="t" r="r" b="b"/>
              <a:pathLst>
                <a:path w="1862" h="1546" extrusionOk="0">
                  <a:moveTo>
                    <a:pt x="1002" y="1"/>
                  </a:moveTo>
                  <a:cubicBezTo>
                    <a:pt x="958" y="1"/>
                    <a:pt x="914" y="4"/>
                    <a:pt x="870" y="12"/>
                  </a:cubicBezTo>
                  <a:cubicBezTo>
                    <a:pt x="191" y="131"/>
                    <a:pt x="0" y="1012"/>
                    <a:pt x="572" y="1405"/>
                  </a:cubicBezTo>
                  <a:cubicBezTo>
                    <a:pt x="710" y="1502"/>
                    <a:pt x="861" y="1545"/>
                    <a:pt x="1007"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8" name="Google Shape;408;p2"/>
            <p:cNvSpPr/>
            <p:nvPr/>
          </p:nvSpPr>
          <p:spPr>
            <a:xfrm>
              <a:off x="1206800" y="1825825"/>
              <a:ext cx="96975" cy="34100"/>
            </a:xfrm>
            <a:custGeom>
              <a:avLst/>
              <a:gdLst/>
              <a:ahLst/>
              <a:cxnLst/>
              <a:rect l="l" t="t" r="r" b="b"/>
              <a:pathLst>
                <a:path w="3879" h="1364" extrusionOk="0">
                  <a:moveTo>
                    <a:pt x="3293" y="0"/>
                  </a:moveTo>
                  <a:cubicBezTo>
                    <a:pt x="3252" y="0"/>
                    <a:pt x="3209" y="6"/>
                    <a:pt x="3163" y="17"/>
                  </a:cubicBezTo>
                  <a:lnTo>
                    <a:pt x="3151" y="17"/>
                  </a:lnTo>
                  <a:lnTo>
                    <a:pt x="556" y="494"/>
                  </a:lnTo>
                  <a:cubicBezTo>
                    <a:pt x="0" y="571"/>
                    <a:pt x="108" y="1364"/>
                    <a:pt x="608" y="1364"/>
                  </a:cubicBezTo>
                  <a:cubicBezTo>
                    <a:pt x="644" y="1364"/>
                    <a:pt x="682" y="1360"/>
                    <a:pt x="722" y="1351"/>
                  </a:cubicBezTo>
                  <a:lnTo>
                    <a:pt x="3306" y="875"/>
                  </a:lnTo>
                  <a:cubicBezTo>
                    <a:pt x="3878" y="809"/>
                    <a:pt x="3789" y="0"/>
                    <a:pt x="329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9" name="Google Shape;409;p2"/>
            <p:cNvSpPr/>
            <p:nvPr/>
          </p:nvSpPr>
          <p:spPr>
            <a:xfrm>
              <a:off x="1164125" y="1891150"/>
              <a:ext cx="46550" cy="38650"/>
            </a:xfrm>
            <a:custGeom>
              <a:avLst/>
              <a:gdLst/>
              <a:ahLst/>
              <a:cxnLst/>
              <a:rect l="l" t="t" r="r" b="b"/>
              <a:pathLst>
                <a:path w="1862" h="1546" extrusionOk="0">
                  <a:moveTo>
                    <a:pt x="1002" y="1"/>
                  </a:moveTo>
                  <a:cubicBezTo>
                    <a:pt x="958" y="1"/>
                    <a:pt x="914" y="4"/>
                    <a:pt x="870" y="12"/>
                  </a:cubicBezTo>
                  <a:cubicBezTo>
                    <a:pt x="191" y="131"/>
                    <a:pt x="0" y="1012"/>
                    <a:pt x="560" y="1405"/>
                  </a:cubicBezTo>
                  <a:cubicBezTo>
                    <a:pt x="701" y="1502"/>
                    <a:pt x="854" y="1545"/>
                    <a:pt x="1003" y="1545"/>
                  </a:cubicBezTo>
                  <a:cubicBezTo>
                    <a:pt x="1454" y="1545"/>
                    <a:pt x="1861" y="1145"/>
                    <a:pt x="1762"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0" name="Google Shape;410;p2"/>
            <p:cNvSpPr/>
            <p:nvPr/>
          </p:nvSpPr>
          <p:spPr>
            <a:xfrm>
              <a:off x="1218075" y="1879800"/>
              <a:ext cx="94000" cy="33750"/>
            </a:xfrm>
            <a:custGeom>
              <a:avLst/>
              <a:gdLst/>
              <a:ahLst/>
              <a:cxnLst/>
              <a:rect l="l" t="t" r="r" b="b"/>
              <a:pathLst>
                <a:path w="3760" h="1350" extrusionOk="0">
                  <a:moveTo>
                    <a:pt x="3129" y="0"/>
                  </a:moveTo>
                  <a:cubicBezTo>
                    <a:pt x="3117" y="0"/>
                    <a:pt x="3105" y="1"/>
                    <a:pt x="3093" y="2"/>
                  </a:cubicBezTo>
                  <a:lnTo>
                    <a:pt x="497" y="478"/>
                  </a:lnTo>
                  <a:cubicBezTo>
                    <a:pt x="1" y="628"/>
                    <a:pt x="120" y="1349"/>
                    <a:pt x="617" y="1349"/>
                  </a:cubicBezTo>
                  <a:cubicBezTo>
                    <a:pt x="632" y="1349"/>
                    <a:pt x="648" y="1348"/>
                    <a:pt x="664" y="1347"/>
                  </a:cubicBezTo>
                  <a:lnTo>
                    <a:pt x="3260" y="883"/>
                  </a:lnTo>
                  <a:cubicBezTo>
                    <a:pt x="3760" y="731"/>
                    <a:pt x="3635"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1" name="Google Shape;411;p2"/>
            <p:cNvSpPr/>
            <p:nvPr/>
          </p:nvSpPr>
          <p:spPr>
            <a:xfrm>
              <a:off x="1174550" y="1948900"/>
              <a:ext cx="46600" cy="38625"/>
            </a:xfrm>
            <a:custGeom>
              <a:avLst/>
              <a:gdLst/>
              <a:ahLst/>
              <a:cxnLst/>
              <a:rect l="l" t="t" r="r" b="b"/>
              <a:pathLst>
                <a:path w="1864" h="1545" extrusionOk="0">
                  <a:moveTo>
                    <a:pt x="1013" y="0"/>
                  </a:moveTo>
                  <a:cubicBezTo>
                    <a:pt x="970" y="0"/>
                    <a:pt x="926" y="4"/>
                    <a:pt x="881" y="12"/>
                  </a:cubicBezTo>
                  <a:cubicBezTo>
                    <a:pt x="202" y="131"/>
                    <a:pt x="0" y="1012"/>
                    <a:pt x="572" y="1405"/>
                  </a:cubicBezTo>
                  <a:cubicBezTo>
                    <a:pt x="710" y="1502"/>
                    <a:pt x="860" y="1545"/>
                    <a:pt x="1007" y="1545"/>
                  </a:cubicBezTo>
                  <a:cubicBezTo>
                    <a:pt x="1454" y="1545"/>
                    <a:pt x="1864" y="1142"/>
                    <a:pt x="1774" y="631"/>
                  </a:cubicBezTo>
                  <a:cubicBezTo>
                    <a:pt x="1700" y="259"/>
                    <a:pt x="1378" y="0"/>
                    <a:pt x="101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2" name="Google Shape;412;p2"/>
            <p:cNvSpPr/>
            <p:nvPr/>
          </p:nvSpPr>
          <p:spPr>
            <a:xfrm>
              <a:off x="1228500" y="1937225"/>
              <a:ext cx="94200" cy="34050"/>
            </a:xfrm>
            <a:custGeom>
              <a:avLst/>
              <a:gdLst/>
              <a:ahLst/>
              <a:cxnLst/>
              <a:rect l="l" t="t" r="r" b="b"/>
              <a:pathLst>
                <a:path w="3768" h="1362" extrusionOk="0">
                  <a:moveTo>
                    <a:pt x="3141" y="0"/>
                  </a:moveTo>
                  <a:cubicBezTo>
                    <a:pt x="3125" y="0"/>
                    <a:pt x="3109" y="1"/>
                    <a:pt x="3093" y="2"/>
                  </a:cubicBezTo>
                  <a:lnTo>
                    <a:pt x="3105" y="14"/>
                  </a:lnTo>
                  <a:lnTo>
                    <a:pt x="509" y="479"/>
                  </a:lnTo>
                  <a:cubicBezTo>
                    <a:pt x="1" y="617"/>
                    <a:pt x="109" y="1362"/>
                    <a:pt x="617" y="1362"/>
                  </a:cubicBezTo>
                  <a:cubicBezTo>
                    <a:pt x="632" y="1362"/>
                    <a:pt x="648" y="1361"/>
                    <a:pt x="664" y="1360"/>
                  </a:cubicBezTo>
                  <a:lnTo>
                    <a:pt x="3259" y="883"/>
                  </a:lnTo>
                  <a:cubicBezTo>
                    <a:pt x="3768" y="733"/>
                    <a:pt x="3648" y="0"/>
                    <a:pt x="314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3" name="Google Shape;413;p2"/>
            <p:cNvSpPr/>
            <p:nvPr/>
          </p:nvSpPr>
          <p:spPr>
            <a:xfrm>
              <a:off x="1130200" y="2188400"/>
              <a:ext cx="193200" cy="173650"/>
            </a:xfrm>
            <a:custGeom>
              <a:avLst/>
              <a:gdLst/>
              <a:ahLst/>
              <a:cxnLst/>
              <a:rect l="l" t="t" r="r" b="b"/>
              <a:pathLst>
                <a:path w="7728" h="6946" extrusionOk="0">
                  <a:moveTo>
                    <a:pt x="3942" y="0"/>
                  </a:moveTo>
                  <a:cubicBezTo>
                    <a:pt x="2907" y="0"/>
                    <a:pt x="1888" y="464"/>
                    <a:pt x="1214" y="1338"/>
                  </a:cubicBezTo>
                  <a:lnTo>
                    <a:pt x="6953" y="4957"/>
                  </a:lnTo>
                  <a:cubicBezTo>
                    <a:pt x="7727" y="3398"/>
                    <a:pt x="7239" y="1469"/>
                    <a:pt x="5775" y="528"/>
                  </a:cubicBezTo>
                  <a:cubicBezTo>
                    <a:pt x="5207" y="172"/>
                    <a:pt x="4571" y="0"/>
                    <a:pt x="3942" y="0"/>
                  </a:cubicBezTo>
                  <a:close/>
                  <a:moveTo>
                    <a:pt x="810" y="1981"/>
                  </a:moveTo>
                  <a:lnTo>
                    <a:pt x="810" y="1981"/>
                  </a:lnTo>
                  <a:cubicBezTo>
                    <a:pt x="0" y="3552"/>
                    <a:pt x="524" y="5481"/>
                    <a:pt x="2012" y="6422"/>
                  </a:cubicBezTo>
                  <a:cubicBezTo>
                    <a:pt x="2576" y="6775"/>
                    <a:pt x="3206" y="6946"/>
                    <a:pt x="3829" y="6946"/>
                  </a:cubicBezTo>
                  <a:cubicBezTo>
                    <a:pt x="4863" y="6946"/>
                    <a:pt x="5880" y="6477"/>
                    <a:pt x="6548" y="5600"/>
                  </a:cubicBezTo>
                  <a:lnTo>
                    <a:pt x="810" y="198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4" name="Google Shape;414;p2"/>
            <p:cNvSpPr/>
            <p:nvPr/>
          </p:nvSpPr>
          <p:spPr>
            <a:xfrm>
              <a:off x="1493625" y="1814925"/>
              <a:ext cx="152125" cy="140725"/>
            </a:xfrm>
            <a:custGeom>
              <a:avLst/>
              <a:gdLst/>
              <a:ahLst/>
              <a:cxnLst/>
              <a:rect l="l" t="t" r="r" b="b"/>
              <a:pathLst>
                <a:path w="6085" h="5629" extrusionOk="0">
                  <a:moveTo>
                    <a:pt x="3608" y="1"/>
                  </a:moveTo>
                  <a:lnTo>
                    <a:pt x="1215" y="1620"/>
                  </a:lnTo>
                  <a:cubicBezTo>
                    <a:pt x="251" y="2275"/>
                    <a:pt x="1" y="3585"/>
                    <a:pt x="655" y="4549"/>
                  </a:cubicBezTo>
                  <a:lnTo>
                    <a:pt x="763" y="4704"/>
                  </a:lnTo>
                  <a:cubicBezTo>
                    <a:pt x="1171" y="5305"/>
                    <a:pt x="1833" y="5629"/>
                    <a:pt x="2508" y="5629"/>
                  </a:cubicBezTo>
                  <a:cubicBezTo>
                    <a:pt x="2916" y="5629"/>
                    <a:pt x="3328" y="5510"/>
                    <a:pt x="3692" y="5264"/>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5" name="Google Shape;415;p2"/>
            <p:cNvSpPr/>
            <p:nvPr/>
          </p:nvSpPr>
          <p:spPr>
            <a:xfrm>
              <a:off x="1596625" y="1756600"/>
              <a:ext cx="151825" cy="140800"/>
            </a:xfrm>
            <a:custGeom>
              <a:avLst/>
              <a:gdLst/>
              <a:ahLst/>
              <a:cxnLst/>
              <a:rect l="l" t="t" r="r" b="b"/>
              <a:pathLst>
                <a:path w="6073" h="5632" extrusionOk="0">
                  <a:moveTo>
                    <a:pt x="3579" y="1"/>
                  </a:moveTo>
                  <a:cubicBezTo>
                    <a:pt x="3169" y="1"/>
                    <a:pt x="2755" y="120"/>
                    <a:pt x="2393" y="369"/>
                  </a:cubicBezTo>
                  <a:lnTo>
                    <a:pt x="0" y="1989"/>
                  </a:lnTo>
                  <a:lnTo>
                    <a:pt x="2477" y="5632"/>
                  </a:lnTo>
                  <a:lnTo>
                    <a:pt x="4870" y="4001"/>
                  </a:lnTo>
                  <a:cubicBezTo>
                    <a:pt x="5822" y="3346"/>
                    <a:pt x="6072" y="2036"/>
                    <a:pt x="5417" y="1072"/>
                  </a:cubicBezTo>
                  <a:lnTo>
                    <a:pt x="5417" y="1072"/>
                  </a:lnTo>
                  <a:lnTo>
                    <a:pt x="5417" y="1084"/>
                  </a:lnTo>
                  <a:lnTo>
                    <a:pt x="5310" y="917"/>
                  </a:lnTo>
                  <a:cubicBezTo>
                    <a:pt x="4904" y="319"/>
                    <a:pt x="4247" y="1"/>
                    <a:pt x="357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6" name="Google Shape;416;p2"/>
            <p:cNvSpPr/>
            <p:nvPr/>
          </p:nvSpPr>
          <p:spPr>
            <a:xfrm>
              <a:off x="1449275" y="2105900"/>
              <a:ext cx="267925" cy="266700"/>
            </a:xfrm>
            <a:custGeom>
              <a:avLst/>
              <a:gdLst/>
              <a:ahLst/>
              <a:cxnLst/>
              <a:rect l="l" t="t" r="r" b="b"/>
              <a:pathLst>
                <a:path w="10717" h="10668" extrusionOk="0">
                  <a:moveTo>
                    <a:pt x="4998" y="1"/>
                  </a:moveTo>
                  <a:cubicBezTo>
                    <a:pt x="4821" y="1"/>
                    <a:pt x="4665" y="134"/>
                    <a:pt x="4644" y="316"/>
                  </a:cubicBezTo>
                  <a:lnTo>
                    <a:pt x="4180" y="3804"/>
                  </a:lnTo>
                  <a:lnTo>
                    <a:pt x="703" y="3340"/>
                  </a:lnTo>
                  <a:cubicBezTo>
                    <a:pt x="688" y="3338"/>
                    <a:pt x="673" y="3337"/>
                    <a:pt x="659" y="3337"/>
                  </a:cubicBezTo>
                  <a:cubicBezTo>
                    <a:pt x="474" y="3337"/>
                    <a:pt x="308" y="3474"/>
                    <a:pt x="286" y="3661"/>
                  </a:cubicBezTo>
                  <a:lnTo>
                    <a:pt x="24" y="5638"/>
                  </a:lnTo>
                  <a:cubicBezTo>
                    <a:pt x="1" y="5840"/>
                    <a:pt x="143" y="6031"/>
                    <a:pt x="346" y="6055"/>
                  </a:cubicBezTo>
                  <a:lnTo>
                    <a:pt x="346" y="6043"/>
                  </a:lnTo>
                  <a:lnTo>
                    <a:pt x="3822" y="6507"/>
                  </a:lnTo>
                  <a:lnTo>
                    <a:pt x="3370" y="9984"/>
                  </a:lnTo>
                  <a:cubicBezTo>
                    <a:pt x="3334" y="10186"/>
                    <a:pt x="3477" y="10377"/>
                    <a:pt x="3691" y="10400"/>
                  </a:cubicBezTo>
                  <a:lnTo>
                    <a:pt x="5656" y="10662"/>
                  </a:lnTo>
                  <a:cubicBezTo>
                    <a:pt x="5677" y="10666"/>
                    <a:pt x="5698" y="10668"/>
                    <a:pt x="5718" y="10668"/>
                  </a:cubicBezTo>
                  <a:cubicBezTo>
                    <a:pt x="5896" y="10668"/>
                    <a:pt x="6051" y="10533"/>
                    <a:pt x="6073" y="10341"/>
                  </a:cubicBezTo>
                  <a:lnTo>
                    <a:pt x="6537" y="6864"/>
                  </a:lnTo>
                  <a:lnTo>
                    <a:pt x="10014" y="7329"/>
                  </a:lnTo>
                  <a:cubicBezTo>
                    <a:pt x="10028" y="7330"/>
                    <a:pt x="10043" y="7331"/>
                    <a:pt x="10058" y="7331"/>
                  </a:cubicBezTo>
                  <a:cubicBezTo>
                    <a:pt x="10243" y="7331"/>
                    <a:pt x="10408" y="7195"/>
                    <a:pt x="10430" y="7007"/>
                  </a:cubicBezTo>
                  <a:lnTo>
                    <a:pt x="10692" y="5031"/>
                  </a:lnTo>
                  <a:cubicBezTo>
                    <a:pt x="10716" y="4828"/>
                    <a:pt x="10573" y="4638"/>
                    <a:pt x="10371" y="4614"/>
                  </a:cubicBezTo>
                  <a:lnTo>
                    <a:pt x="6894" y="4150"/>
                  </a:lnTo>
                  <a:lnTo>
                    <a:pt x="7359" y="685"/>
                  </a:lnTo>
                  <a:cubicBezTo>
                    <a:pt x="7382" y="471"/>
                    <a:pt x="7240" y="292"/>
                    <a:pt x="7037" y="256"/>
                  </a:cubicBezTo>
                  <a:lnTo>
                    <a:pt x="5061" y="6"/>
                  </a:lnTo>
                  <a:cubicBezTo>
                    <a:pt x="5040" y="3"/>
                    <a:pt x="5019" y="1"/>
                    <a:pt x="499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7" name="Google Shape;417;p2"/>
            <p:cNvSpPr/>
            <p:nvPr/>
          </p:nvSpPr>
          <p:spPr>
            <a:xfrm>
              <a:off x="1106075" y="2509825"/>
              <a:ext cx="271200" cy="337750"/>
            </a:xfrm>
            <a:custGeom>
              <a:avLst/>
              <a:gdLst/>
              <a:ahLst/>
              <a:cxnLst/>
              <a:rect l="l" t="t" r="r" b="b"/>
              <a:pathLst>
                <a:path w="10848" h="13510" extrusionOk="0">
                  <a:moveTo>
                    <a:pt x="4153" y="431"/>
                  </a:moveTo>
                  <a:cubicBezTo>
                    <a:pt x="4442" y="431"/>
                    <a:pt x="4730" y="605"/>
                    <a:pt x="4787" y="994"/>
                  </a:cubicBezTo>
                  <a:cubicBezTo>
                    <a:pt x="4811" y="1185"/>
                    <a:pt x="4763" y="1387"/>
                    <a:pt x="4632" y="1530"/>
                  </a:cubicBezTo>
                  <a:lnTo>
                    <a:pt x="3846" y="1685"/>
                  </a:lnTo>
                  <a:cubicBezTo>
                    <a:pt x="3668" y="1590"/>
                    <a:pt x="3549" y="1423"/>
                    <a:pt x="3513" y="1232"/>
                  </a:cubicBezTo>
                  <a:lnTo>
                    <a:pt x="3513" y="1220"/>
                  </a:lnTo>
                  <a:cubicBezTo>
                    <a:pt x="3399" y="723"/>
                    <a:pt x="3777" y="431"/>
                    <a:pt x="4153" y="431"/>
                  </a:cubicBezTo>
                  <a:close/>
                  <a:moveTo>
                    <a:pt x="7876" y="2734"/>
                  </a:moveTo>
                  <a:cubicBezTo>
                    <a:pt x="8125" y="2734"/>
                    <a:pt x="8354" y="2922"/>
                    <a:pt x="8406" y="3185"/>
                  </a:cubicBezTo>
                  <a:lnTo>
                    <a:pt x="9788" y="10757"/>
                  </a:lnTo>
                  <a:cubicBezTo>
                    <a:pt x="9835" y="11055"/>
                    <a:pt x="9645" y="11341"/>
                    <a:pt x="9347" y="11388"/>
                  </a:cubicBezTo>
                  <a:lnTo>
                    <a:pt x="3084" y="12531"/>
                  </a:lnTo>
                  <a:cubicBezTo>
                    <a:pt x="3049" y="12538"/>
                    <a:pt x="3014" y="12542"/>
                    <a:pt x="2980" y="12542"/>
                  </a:cubicBezTo>
                  <a:cubicBezTo>
                    <a:pt x="2723" y="12542"/>
                    <a:pt x="2495" y="12353"/>
                    <a:pt x="2453" y="12091"/>
                  </a:cubicBezTo>
                  <a:lnTo>
                    <a:pt x="1072" y="4518"/>
                  </a:lnTo>
                  <a:cubicBezTo>
                    <a:pt x="1013" y="4221"/>
                    <a:pt x="1215" y="3935"/>
                    <a:pt x="1513" y="3887"/>
                  </a:cubicBezTo>
                  <a:lnTo>
                    <a:pt x="2263" y="3756"/>
                  </a:lnTo>
                  <a:cubicBezTo>
                    <a:pt x="2294" y="3956"/>
                    <a:pt x="2475" y="4110"/>
                    <a:pt x="2681" y="4110"/>
                  </a:cubicBezTo>
                  <a:cubicBezTo>
                    <a:pt x="2708" y="4110"/>
                    <a:pt x="2735" y="4107"/>
                    <a:pt x="2763" y="4102"/>
                  </a:cubicBezTo>
                  <a:lnTo>
                    <a:pt x="6680" y="3387"/>
                  </a:lnTo>
                  <a:cubicBezTo>
                    <a:pt x="6906" y="3340"/>
                    <a:pt x="7073" y="3114"/>
                    <a:pt x="7025" y="2875"/>
                  </a:cubicBezTo>
                  <a:lnTo>
                    <a:pt x="7775" y="2744"/>
                  </a:lnTo>
                  <a:cubicBezTo>
                    <a:pt x="7809" y="2737"/>
                    <a:pt x="7843" y="2734"/>
                    <a:pt x="7876" y="2734"/>
                  </a:cubicBezTo>
                  <a:close/>
                  <a:moveTo>
                    <a:pt x="4137" y="1"/>
                  </a:moveTo>
                  <a:cubicBezTo>
                    <a:pt x="4073" y="1"/>
                    <a:pt x="4007" y="6"/>
                    <a:pt x="3942" y="18"/>
                  </a:cubicBezTo>
                  <a:cubicBezTo>
                    <a:pt x="3346" y="125"/>
                    <a:pt x="2953" y="708"/>
                    <a:pt x="3072" y="1304"/>
                  </a:cubicBezTo>
                  <a:cubicBezTo>
                    <a:pt x="3108" y="1470"/>
                    <a:pt x="3180" y="1637"/>
                    <a:pt x="3287" y="1780"/>
                  </a:cubicBezTo>
                  <a:lnTo>
                    <a:pt x="2513" y="1923"/>
                  </a:lnTo>
                  <a:cubicBezTo>
                    <a:pt x="2203" y="1982"/>
                    <a:pt x="1989" y="2280"/>
                    <a:pt x="2049" y="2602"/>
                  </a:cubicBezTo>
                  <a:lnTo>
                    <a:pt x="2096" y="2887"/>
                  </a:lnTo>
                  <a:lnTo>
                    <a:pt x="810" y="3114"/>
                  </a:lnTo>
                  <a:cubicBezTo>
                    <a:pt x="322" y="3209"/>
                    <a:pt x="1" y="3673"/>
                    <a:pt x="96" y="4149"/>
                  </a:cubicBezTo>
                  <a:lnTo>
                    <a:pt x="1668" y="12781"/>
                  </a:lnTo>
                  <a:cubicBezTo>
                    <a:pt x="1742" y="13216"/>
                    <a:pt x="2118" y="13509"/>
                    <a:pt x="2545" y="13509"/>
                  </a:cubicBezTo>
                  <a:cubicBezTo>
                    <a:pt x="2597" y="13509"/>
                    <a:pt x="2650" y="13505"/>
                    <a:pt x="2703" y="13496"/>
                  </a:cubicBezTo>
                  <a:lnTo>
                    <a:pt x="10038" y="12162"/>
                  </a:lnTo>
                  <a:cubicBezTo>
                    <a:pt x="10526" y="12067"/>
                    <a:pt x="10847" y="11603"/>
                    <a:pt x="10752" y="11114"/>
                  </a:cubicBezTo>
                  <a:lnTo>
                    <a:pt x="9180" y="2482"/>
                  </a:lnTo>
                  <a:cubicBezTo>
                    <a:pt x="9106" y="2048"/>
                    <a:pt x="8720" y="1755"/>
                    <a:pt x="8300" y="1755"/>
                  </a:cubicBezTo>
                  <a:cubicBezTo>
                    <a:pt x="8249" y="1755"/>
                    <a:pt x="8197" y="1759"/>
                    <a:pt x="8145" y="1768"/>
                  </a:cubicBezTo>
                  <a:lnTo>
                    <a:pt x="6859" y="2006"/>
                  </a:lnTo>
                  <a:lnTo>
                    <a:pt x="6811" y="1732"/>
                  </a:lnTo>
                  <a:cubicBezTo>
                    <a:pt x="6757" y="1442"/>
                    <a:pt x="6500" y="1249"/>
                    <a:pt x="6223" y="1249"/>
                  </a:cubicBezTo>
                  <a:cubicBezTo>
                    <a:pt x="6193" y="1249"/>
                    <a:pt x="6163" y="1251"/>
                    <a:pt x="6132" y="1256"/>
                  </a:cubicBezTo>
                  <a:lnTo>
                    <a:pt x="5180" y="1435"/>
                  </a:lnTo>
                  <a:cubicBezTo>
                    <a:pt x="5239" y="1268"/>
                    <a:pt x="5251" y="1089"/>
                    <a:pt x="5216" y="911"/>
                  </a:cubicBezTo>
                  <a:cubicBezTo>
                    <a:pt x="5131" y="380"/>
                    <a:pt x="4667" y="1"/>
                    <a:pt x="413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8" name="Google Shape;418;p2"/>
            <p:cNvSpPr/>
            <p:nvPr/>
          </p:nvSpPr>
          <p:spPr>
            <a:xfrm>
              <a:off x="1154300" y="2631725"/>
              <a:ext cx="46550" cy="38625"/>
            </a:xfrm>
            <a:custGeom>
              <a:avLst/>
              <a:gdLst/>
              <a:ahLst/>
              <a:cxnLst/>
              <a:rect l="l" t="t" r="r" b="b"/>
              <a:pathLst>
                <a:path w="1862" h="1545" extrusionOk="0">
                  <a:moveTo>
                    <a:pt x="1002" y="0"/>
                  </a:moveTo>
                  <a:cubicBezTo>
                    <a:pt x="958" y="0"/>
                    <a:pt x="914" y="4"/>
                    <a:pt x="870" y="12"/>
                  </a:cubicBezTo>
                  <a:cubicBezTo>
                    <a:pt x="191" y="131"/>
                    <a:pt x="0" y="1012"/>
                    <a:pt x="572" y="1405"/>
                  </a:cubicBezTo>
                  <a:cubicBezTo>
                    <a:pt x="710" y="1502"/>
                    <a:pt x="861" y="1545"/>
                    <a:pt x="1007" y="1545"/>
                  </a:cubicBezTo>
                  <a:cubicBezTo>
                    <a:pt x="1453" y="1545"/>
                    <a:pt x="1861" y="1142"/>
                    <a:pt x="1763" y="631"/>
                  </a:cubicBezTo>
                  <a:cubicBezTo>
                    <a:pt x="1699" y="258"/>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9" name="Google Shape;419;p2"/>
            <p:cNvSpPr/>
            <p:nvPr/>
          </p:nvSpPr>
          <p:spPr>
            <a:xfrm>
              <a:off x="1207225" y="2620125"/>
              <a:ext cx="96475" cy="33850"/>
            </a:xfrm>
            <a:custGeom>
              <a:avLst/>
              <a:gdLst/>
              <a:ahLst/>
              <a:cxnLst/>
              <a:rect l="l" t="t" r="r" b="b"/>
              <a:pathLst>
                <a:path w="3859" h="1354" extrusionOk="0">
                  <a:moveTo>
                    <a:pt x="3250" y="0"/>
                  </a:moveTo>
                  <a:cubicBezTo>
                    <a:pt x="3217" y="0"/>
                    <a:pt x="3182" y="4"/>
                    <a:pt x="3146" y="11"/>
                  </a:cubicBezTo>
                  <a:lnTo>
                    <a:pt x="3134" y="11"/>
                  </a:lnTo>
                  <a:lnTo>
                    <a:pt x="539" y="487"/>
                  </a:lnTo>
                  <a:cubicBezTo>
                    <a:pt x="1" y="588"/>
                    <a:pt x="106" y="1354"/>
                    <a:pt x="607" y="1354"/>
                  </a:cubicBezTo>
                  <a:cubicBezTo>
                    <a:pt x="638" y="1354"/>
                    <a:pt x="671" y="1351"/>
                    <a:pt x="705" y="1345"/>
                  </a:cubicBezTo>
                  <a:lnTo>
                    <a:pt x="3289" y="868"/>
                  </a:lnTo>
                  <a:cubicBezTo>
                    <a:pt x="3858" y="790"/>
                    <a:pt x="3747" y="0"/>
                    <a:pt x="325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0" name="Google Shape;420;p2"/>
            <p:cNvSpPr/>
            <p:nvPr/>
          </p:nvSpPr>
          <p:spPr>
            <a:xfrm>
              <a:off x="1164125" y="2685525"/>
              <a:ext cx="46550" cy="38700"/>
            </a:xfrm>
            <a:custGeom>
              <a:avLst/>
              <a:gdLst/>
              <a:ahLst/>
              <a:cxnLst/>
              <a:rect l="l" t="t" r="r" b="b"/>
              <a:pathLst>
                <a:path w="1862" h="1548" extrusionOk="0">
                  <a:moveTo>
                    <a:pt x="1015" y="0"/>
                  </a:moveTo>
                  <a:cubicBezTo>
                    <a:pt x="967" y="0"/>
                    <a:pt x="918" y="5"/>
                    <a:pt x="870" y="15"/>
                  </a:cubicBezTo>
                  <a:cubicBezTo>
                    <a:pt x="191" y="122"/>
                    <a:pt x="0" y="1015"/>
                    <a:pt x="560" y="1408"/>
                  </a:cubicBezTo>
                  <a:cubicBezTo>
                    <a:pt x="701" y="1505"/>
                    <a:pt x="854" y="1548"/>
                    <a:pt x="1002" y="1548"/>
                  </a:cubicBezTo>
                  <a:cubicBezTo>
                    <a:pt x="1453" y="1548"/>
                    <a:pt x="1861" y="1145"/>
                    <a:pt x="1762" y="634"/>
                  </a:cubicBezTo>
                  <a:cubicBezTo>
                    <a:pt x="1699" y="266"/>
                    <a:pt x="1377" y="0"/>
                    <a:pt x="101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1" name="Google Shape;421;p2"/>
            <p:cNvSpPr/>
            <p:nvPr/>
          </p:nvSpPr>
          <p:spPr>
            <a:xfrm>
              <a:off x="1218075" y="2673950"/>
              <a:ext cx="94000" cy="33725"/>
            </a:xfrm>
            <a:custGeom>
              <a:avLst/>
              <a:gdLst/>
              <a:ahLst/>
              <a:cxnLst/>
              <a:rect l="l" t="t" r="r" b="b"/>
              <a:pathLst>
                <a:path w="3760" h="1349" extrusionOk="0">
                  <a:moveTo>
                    <a:pt x="3129" y="0"/>
                  </a:moveTo>
                  <a:cubicBezTo>
                    <a:pt x="3117" y="0"/>
                    <a:pt x="3105" y="1"/>
                    <a:pt x="3093" y="1"/>
                  </a:cubicBezTo>
                  <a:lnTo>
                    <a:pt x="497" y="478"/>
                  </a:lnTo>
                  <a:cubicBezTo>
                    <a:pt x="1" y="628"/>
                    <a:pt x="120" y="1349"/>
                    <a:pt x="617" y="1349"/>
                  </a:cubicBezTo>
                  <a:cubicBezTo>
                    <a:pt x="632" y="1349"/>
                    <a:pt x="648" y="1348"/>
                    <a:pt x="664" y="1347"/>
                  </a:cubicBezTo>
                  <a:lnTo>
                    <a:pt x="3260" y="882"/>
                  </a:lnTo>
                  <a:cubicBezTo>
                    <a:pt x="3760" y="731"/>
                    <a:pt x="3635"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2" name="Google Shape;422;p2"/>
            <p:cNvSpPr/>
            <p:nvPr/>
          </p:nvSpPr>
          <p:spPr>
            <a:xfrm>
              <a:off x="1174550" y="2743050"/>
              <a:ext cx="46600" cy="38625"/>
            </a:xfrm>
            <a:custGeom>
              <a:avLst/>
              <a:gdLst/>
              <a:ahLst/>
              <a:cxnLst/>
              <a:rect l="l" t="t" r="r" b="b"/>
              <a:pathLst>
                <a:path w="1864" h="1545" extrusionOk="0">
                  <a:moveTo>
                    <a:pt x="1013" y="0"/>
                  </a:moveTo>
                  <a:cubicBezTo>
                    <a:pt x="970" y="0"/>
                    <a:pt x="926" y="4"/>
                    <a:pt x="881" y="11"/>
                  </a:cubicBezTo>
                  <a:cubicBezTo>
                    <a:pt x="202" y="131"/>
                    <a:pt x="0" y="1012"/>
                    <a:pt x="572" y="1404"/>
                  </a:cubicBezTo>
                  <a:cubicBezTo>
                    <a:pt x="710" y="1501"/>
                    <a:pt x="860" y="1545"/>
                    <a:pt x="1007" y="1545"/>
                  </a:cubicBezTo>
                  <a:cubicBezTo>
                    <a:pt x="1454" y="1545"/>
                    <a:pt x="1864" y="1142"/>
                    <a:pt x="1774" y="631"/>
                  </a:cubicBezTo>
                  <a:cubicBezTo>
                    <a:pt x="1700" y="258"/>
                    <a:pt x="1378" y="0"/>
                    <a:pt x="101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3" name="Google Shape;423;p2"/>
            <p:cNvSpPr/>
            <p:nvPr/>
          </p:nvSpPr>
          <p:spPr>
            <a:xfrm>
              <a:off x="1228025" y="2731600"/>
              <a:ext cx="94800" cy="33850"/>
            </a:xfrm>
            <a:custGeom>
              <a:avLst/>
              <a:gdLst/>
              <a:ahLst/>
              <a:cxnLst/>
              <a:rect l="l" t="t" r="r" b="b"/>
              <a:pathLst>
                <a:path w="3792" h="1354" extrusionOk="0">
                  <a:moveTo>
                    <a:pt x="3191" y="1"/>
                  </a:moveTo>
                  <a:cubicBezTo>
                    <a:pt x="3169" y="1"/>
                    <a:pt x="3147" y="2"/>
                    <a:pt x="3124" y="5"/>
                  </a:cubicBezTo>
                  <a:lnTo>
                    <a:pt x="528" y="469"/>
                  </a:lnTo>
                  <a:cubicBezTo>
                    <a:pt x="0" y="607"/>
                    <a:pt x="125" y="1354"/>
                    <a:pt x="625" y="1354"/>
                  </a:cubicBezTo>
                  <a:cubicBezTo>
                    <a:pt x="644" y="1354"/>
                    <a:pt x="663" y="1353"/>
                    <a:pt x="683" y="1351"/>
                  </a:cubicBezTo>
                  <a:lnTo>
                    <a:pt x="3278" y="874"/>
                  </a:lnTo>
                  <a:cubicBezTo>
                    <a:pt x="3792" y="749"/>
                    <a:pt x="3682" y="1"/>
                    <a:pt x="319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4" name="Google Shape;424;p2"/>
            <p:cNvSpPr/>
            <p:nvPr/>
          </p:nvSpPr>
          <p:spPr>
            <a:xfrm>
              <a:off x="1130200" y="2982275"/>
              <a:ext cx="194075" cy="174025"/>
            </a:xfrm>
            <a:custGeom>
              <a:avLst/>
              <a:gdLst/>
              <a:ahLst/>
              <a:cxnLst/>
              <a:rect l="l" t="t" r="r" b="b"/>
              <a:pathLst>
                <a:path w="7763" h="6961" extrusionOk="0">
                  <a:moveTo>
                    <a:pt x="3926" y="0"/>
                  </a:moveTo>
                  <a:cubicBezTo>
                    <a:pt x="2894" y="0"/>
                    <a:pt x="1881" y="467"/>
                    <a:pt x="1214" y="1349"/>
                  </a:cubicBezTo>
                  <a:lnTo>
                    <a:pt x="6953" y="4968"/>
                  </a:lnTo>
                  <a:cubicBezTo>
                    <a:pt x="7763" y="3396"/>
                    <a:pt x="7239" y="1468"/>
                    <a:pt x="5751" y="527"/>
                  </a:cubicBezTo>
                  <a:cubicBezTo>
                    <a:pt x="5184" y="172"/>
                    <a:pt x="4552" y="0"/>
                    <a:pt x="3926" y="0"/>
                  </a:cubicBezTo>
                  <a:close/>
                  <a:moveTo>
                    <a:pt x="810" y="1992"/>
                  </a:moveTo>
                  <a:lnTo>
                    <a:pt x="810" y="1992"/>
                  </a:lnTo>
                  <a:cubicBezTo>
                    <a:pt x="0" y="3563"/>
                    <a:pt x="524" y="5492"/>
                    <a:pt x="2012" y="6433"/>
                  </a:cubicBezTo>
                  <a:cubicBezTo>
                    <a:pt x="2580" y="6788"/>
                    <a:pt x="3214" y="6960"/>
                    <a:pt x="3841" y="6960"/>
                  </a:cubicBezTo>
                  <a:cubicBezTo>
                    <a:pt x="4871" y="6960"/>
                    <a:pt x="5882" y="6496"/>
                    <a:pt x="6548" y="5623"/>
                  </a:cubicBezTo>
                  <a:lnTo>
                    <a:pt x="810" y="1992"/>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5" name="Google Shape;425;p2"/>
            <p:cNvSpPr/>
            <p:nvPr/>
          </p:nvSpPr>
          <p:spPr>
            <a:xfrm>
              <a:off x="1493625" y="2609075"/>
              <a:ext cx="152125" cy="140725"/>
            </a:xfrm>
            <a:custGeom>
              <a:avLst/>
              <a:gdLst/>
              <a:ahLst/>
              <a:cxnLst/>
              <a:rect l="l" t="t" r="r" b="b"/>
              <a:pathLst>
                <a:path w="6085" h="5629" extrusionOk="0">
                  <a:moveTo>
                    <a:pt x="3608" y="1"/>
                  </a:moveTo>
                  <a:lnTo>
                    <a:pt x="1215" y="1620"/>
                  </a:lnTo>
                  <a:cubicBezTo>
                    <a:pt x="251" y="2275"/>
                    <a:pt x="1" y="3585"/>
                    <a:pt x="655" y="4549"/>
                  </a:cubicBezTo>
                  <a:lnTo>
                    <a:pt x="763" y="4716"/>
                  </a:lnTo>
                  <a:cubicBezTo>
                    <a:pt x="1170" y="5308"/>
                    <a:pt x="1831" y="5629"/>
                    <a:pt x="2505" y="5629"/>
                  </a:cubicBezTo>
                  <a:cubicBezTo>
                    <a:pt x="2914" y="5629"/>
                    <a:pt x="3327" y="5511"/>
                    <a:pt x="3692" y="5263"/>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6" name="Google Shape;426;p2"/>
            <p:cNvSpPr/>
            <p:nvPr/>
          </p:nvSpPr>
          <p:spPr>
            <a:xfrm>
              <a:off x="1596625" y="2550550"/>
              <a:ext cx="151825" cy="141000"/>
            </a:xfrm>
            <a:custGeom>
              <a:avLst/>
              <a:gdLst/>
              <a:ahLst/>
              <a:cxnLst/>
              <a:rect l="l" t="t" r="r" b="b"/>
              <a:pathLst>
                <a:path w="6073" h="5640" extrusionOk="0">
                  <a:moveTo>
                    <a:pt x="3568" y="0"/>
                  </a:moveTo>
                  <a:cubicBezTo>
                    <a:pt x="3162" y="0"/>
                    <a:pt x="2752" y="119"/>
                    <a:pt x="2393" y="365"/>
                  </a:cubicBezTo>
                  <a:lnTo>
                    <a:pt x="0" y="1996"/>
                  </a:lnTo>
                  <a:lnTo>
                    <a:pt x="2477" y="5640"/>
                  </a:lnTo>
                  <a:lnTo>
                    <a:pt x="4870" y="4009"/>
                  </a:lnTo>
                  <a:cubicBezTo>
                    <a:pt x="5822" y="3354"/>
                    <a:pt x="6072" y="2044"/>
                    <a:pt x="5417" y="1080"/>
                  </a:cubicBezTo>
                  <a:lnTo>
                    <a:pt x="5310" y="925"/>
                  </a:lnTo>
                  <a:cubicBezTo>
                    <a:pt x="4902" y="324"/>
                    <a:pt x="4240" y="0"/>
                    <a:pt x="356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7" name="Google Shape;427;p2"/>
            <p:cNvSpPr/>
            <p:nvPr/>
          </p:nvSpPr>
          <p:spPr>
            <a:xfrm>
              <a:off x="1449275" y="2899825"/>
              <a:ext cx="267925" cy="266925"/>
            </a:xfrm>
            <a:custGeom>
              <a:avLst/>
              <a:gdLst/>
              <a:ahLst/>
              <a:cxnLst/>
              <a:rect l="l" t="t" r="r" b="b"/>
              <a:pathLst>
                <a:path w="10717" h="10677" extrusionOk="0">
                  <a:moveTo>
                    <a:pt x="5017" y="1"/>
                  </a:moveTo>
                  <a:cubicBezTo>
                    <a:pt x="4831" y="1"/>
                    <a:pt x="4666" y="137"/>
                    <a:pt x="4644" y="325"/>
                  </a:cubicBezTo>
                  <a:lnTo>
                    <a:pt x="4180" y="3801"/>
                  </a:lnTo>
                  <a:lnTo>
                    <a:pt x="703" y="3349"/>
                  </a:lnTo>
                  <a:cubicBezTo>
                    <a:pt x="682" y="3345"/>
                    <a:pt x="661" y="3343"/>
                    <a:pt x="641" y="3343"/>
                  </a:cubicBezTo>
                  <a:cubicBezTo>
                    <a:pt x="463" y="3343"/>
                    <a:pt x="308" y="3478"/>
                    <a:pt x="286" y="3670"/>
                  </a:cubicBezTo>
                  <a:lnTo>
                    <a:pt x="24" y="5635"/>
                  </a:lnTo>
                  <a:cubicBezTo>
                    <a:pt x="1" y="5837"/>
                    <a:pt x="143" y="6028"/>
                    <a:pt x="346" y="6052"/>
                  </a:cubicBezTo>
                  <a:lnTo>
                    <a:pt x="346" y="6063"/>
                  </a:lnTo>
                  <a:lnTo>
                    <a:pt x="3822" y="6516"/>
                  </a:lnTo>
                  <a:lnTo>
                    <a:pt x="3370" y="10004"/>
                  </a:lnTo>
                  <a:cubicBezTo>
                    <a:pt x="3334" y="10207"/>
                    <a:pt x="3477" y="10385"/>
                    <a:pt x="3691" y="10421"/>
                  </a:cubicBezTo>
                  <a:lnTo>
                    <a:pt x="5656" y="10671"/>
                  </a:lnTo>
                  <a:cubicBezTo>
                    <a:pt x="5677" y="10675"/>
                    <a:pt x="5698" y="10677"/>
                    <a:pt x="5718" y="10677"/>
                  </a:cubicBezTo>
                  <a:cubicBezTo>
                    <a:pt x="5896" y="10677"/>
                    <a:pt x="6051" y="10543"/>
                    <a:pt x="6073" y="10362"/>
                  </a:cubicBezTo>
                  <a:lnTo>
                    <a:pt x="6537" y="6873"/>
                  </a:lnTo>
                  <a:lnTo>
                    <a:pt x="10014" y="7337"/>
                  </a:lnTo>
                  <a:cubicBezTo>
                    <a:pt x="10028" y="7339"/>
                    <a:pt x="10043" y="7340"/>
                    <a:pt x="10058" y="7340"/>
                  </a:cubicBezTo>
                  <a:cubicBezTo>
                    <a:pt x="10243" y="7340"/>
                    <a:pt x="10408" y="7204"/>
                    <a:pt x="10430" y="7016"/>
                  </a:cubicBezTo>
                  <a:lnTo>
                    <a:pt x="10692" y="5039"/>
                  </a:lnTo>
                  <a:cubicBezTo>
                    <a:pt x="10716" y="4837"/>
                    <a:pt x="10573" y="4647"/>
                    <a:pt x="10371" y="4623"/>
                  </a:cubicBezTo>
                  <a:lnTo>
                    <a:pt x="6894" y="4158"/>
                  </a:lnTo>
                  <a:lnTo>
                    <a:pt x="7347" y="682"/>
                  </a:lnTo>
                  <a:cubicBezTo>
                    <a:pt x="7382" y="479"/>
                    <a:pt x="7240" y="289"/>
                    <a:pt x="7025" y="265"/>
                  </a:cubicBezTo>
                  <a:lnTo>
                    <a:pt x="5061" y="3"/>
                  </a:lnTo>
                  <a:cubicBezTo>
                    <a:pt x="5046" y="1"/>
                    <a:pt x="5031" y="1"/>
                    <a:pt x="501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8" name="Google Shape;428;p2"/>
            <p:cNvSpPr/>
            <p:nvPr/>
          </p:nvSpPr>
          <p:spPr>
            <a:xfrm>
              <a:off x="1106075" y="3303975"/>
              <a:ext cx="271200" cy="338325"/>
            </a:xfrm>
            <a:custGeom>
              <a:avLst/>
              <a:gdLst/>
              <a:ahLst/>
              <a:cxnLst/>
              <a:rect l="l" t="t" r="r" b="b"/>
              <a:pathLst>
                <a:path w="10848" h="13533" extrusionOk="0">
                  <a:moveTo>
                    <a:pt x="4159" y="435"/>
                  </a:moveTo>
                  <a:cubicBezTo>
                    <a:pt x="4446" y="435"/>
                    <a:pt x="4730" y="608"/>
                    <a:pt x="4787" y="994"/>
                  </a:cubicBezTo>
                  <a:cubicBezTo>
                    <a:pt x="4811" y="1196"/>
                    <a:pt x="4763" y="1387"/>
                    <a:pt x="4632" y="1542"/>
                  </a:cubicBezTo>
                  <a:lnTo>
                    <a:pt x="3846" y="1685"/>
                  </a:lnTo>
                  <a:cubicBezTo>
                    <a:pt x="3668" y="1589"/>
                    <a:pt x="3549" y="1423"/>
                    <a:pt x="3513" y="1232"/>
                  </a:cubicBezTo>
                  <a:cubicBezTo>
                    <a:pt x="3398" y="732"/>
                    <a:pt x="3782" y="435"/>
                    <a:pt x="4159" y="435"/>
                  </a:cubicBezTo>
                  <a:close/>
                  <a:moveTo>
                    <a:pt x="7876" y="2734"/>
                  </a:moveTo>
                  <a:cubicBezTo>
                    <a:pt x="8125" y="2734"/>
                    <a:pt x="8354" y="2922"/>
                    <a:pt x="8406" y="3185"/>
                  </a:cubicBezTo>
                  <a:lnTo>
                    <a:pt x="9788" y="10757"/>
                  </a:lnTo>
                  <a:cubicBezTo>
                    <a:pt x="9835" y="11055"/>
                    <a:pt x="9645" y="11341"/>
                    <a:pt x="9347" y="11400"/>
                  </a:cubicBezTo>
                  <a:lnTo>
                    <a:pt x="3084" y="12543"/>
                  </a:lnTo>
                  <a:cubicBezTo>
                    <a:pt x="3055" y="12548"/>
                    <a:pt x="3026" y="12550"/>
                    <a:pt x="2997" y="12550"/>
                  </a:cubicBezTo>
                  <a:cubicBezTo>
                    <a:pt x="2733" y="12550"/>
                    <a:pt x="2496" y="12359"/>
                    <a:pt x="2453" y="12091"/>
                  </a:cubicBezTo>
                  <a:lnTo>
                    <a:pt x="1072" y="4530"/>
                  </a:lnTo>
                  <a:cubicBezTo>
                    <a:pt x="1013" y="4221"/>
                    <a:pt x="1215" y="3935"/>
                    <a:pt x="1513" y="3887"/>
                  </a:cubicBezTo>
                  <a:lnTo>
                    <a:pt x="2263" y="3756"/>
                  </a:lnTo>
                  <a:cubicBezTo>
                    <a:pt x="2294" y="3965"/>
                    <a:pt x="2472" y="4110"/>
                    <a:pt x="2677" y="4110"/>
                  </a:cubicBezTo>
                  <a:cubicBezTo>
                    <a:pt x="2705" y="4110"/>
                    <a:pt x="2734" y="4107"/>
                    <a:pt x="2763" y="4102"/>
                  </a:cubicBezTo>
                  <a:lnTo>
                    <a:pt x="6680" y="3387"/>
                  </a:lnTo>
                  <a:cubicBezTo>
                    <a:pt x="6906" y="3351"/>
                    <a:pt x="7073" y="3113"/>
                    <a:pt x="7025" y="2887"/>
                  </a:cubicBezTo>
                  <a:lnTo>
                    <a:pt x="7775" y="2744"/>
                  </a:lnTo>
                  <a:cubicBezTo>
                    <a:pt x="7809" y="2737"/>
                    <a:pt x="7843" y="2734"/>
                    <a:pt x="7876" y="2734"/>
                  </a:cubicBezTo>
                  <a:close/>
                  <a:moveTo>
                    <a:pt x="4137" y="1"/>
                  </a:moveTo>
                  <a:cubicBezTo>
                    <a:pt x="4073" y="1"/>
                    <a:pt x="4007" y="6"/>
                    <a:pt x="3942" y="18"/>
                  </a:cubicBezTo>
                  <a:cubicBezTo>
                    <a:pt x="3346" y="125"/>
                    <a:pt x="2953" y="708"/>
                    <a:pt x="3072" y="1304"/>
                  </a:cubicBezTo>
                  <a:cubicBezTo>
                    <a:pt x="3108" y="1482"/>
                    <a:pt x="3180" y="1649"/>
                    <a:pt x="3287" y="1780"/>
                  </a:cubicBezTo>
                  <a:lnTo>
                    <a:pt x="2513" y="1935"/>
                  </a:lnTo>
                  <a:cubicBezTo>
                    <a:pt x="2203" y="1994"/>
                    <a:pt x="1989" y="2304"/>
                    <a:pt x="2049" y="2613"/>
                  </a:cubicBezTo>
                  <a:lnTo>
                    <a:pt x="2096" y="2899"/>
                  </a:lnTo>
                  <a:lnTo>
                    <a:pt x="810" y="3125"/>
                  </a:lnTo>
                  <a:cubicBezTo>
                    <a:pt x="322" y="3220"/>
                    <a:pt x="1" y="3685"/>
                    <a:pt x="96" y="4173"/>
                  </a:cubicBezTo>
                  <a:lnTo>
                    <a:pt x="1668" y="12793"/>
                  </a:lnTo>
                  <a:cubicBezTo>
                    <a:pt x="1742" y="13229"/>
                    <a:pt x="2121" y="13533"/>
                    <a:pt x="2549" y="13533"/>
                  </a:cubicBezTo>
                  <a:cubicBezTo>
                    <a:pt x="2600" y="13533"/>
                    <a:pt x="2651" y="13528"/>
                    <a:pt x="2703" y="13519"/>
                  </a:cubicBezTo>
                  <a:lnTo>
                    <a:pt x="10038" y="12174"/>
                  </a:lnTo>
                  <a:cubicBezTo>
                    <a:pt x="10526" y="12079"/>
                    <a:pt x="10847" y="11614"/>
                    <a:pt x="10752" y="11138"/>
                  </a:cubicBezTo>
                  <a:lnTo>
                    <a:pt x="9192" y="2494"/>
                  </a:lnTo>
                  <a:cubicBezTo>
                    <a:pt x="9108" y="2064"/>
                    <a:pt x="8738" y="1763"/>
                    <a:pt x="8316" y="1763"/>
                  </a:cubicBezTo>
                  <a:cubicBezTo>
                    <a:pt x="8260" y="1763"/>
                    <a:pt x="8202" y="1769"/>
                    <a:pt x="8145" y="1780"/>
                  </a:cubicBezTo>
                  <a:lnTo>
                    <a:pt x="6859" y="2018"/>
                  </a:lnTo>
                  <a:lnTo>
                    <a:pt x="6811" y="1744"/>
                  </a:lnTo>
                  <a:cubicBezTo>
                    <a:pt x="6758" y="1459"/>
                    <a:pt x="6508" y="1258"/>
                    <a:pt x="6237" y="1258"/>
                  </a:cubicBezTo>
                  <a:cubicBezTo>
                    <a:pt x="6202" y="1258"/>
                    <a:pt x="6167" y="1261"/>
                    <a:pt x="6132" y="1268"/>
                  </a:cubicBezTo>
                  <a:lnTo>
                    <a:pt x="5180" y="1435"/>
                  </a:lnTo>
                  <a:cubicBezTo>
                    <a:pt x="5239" y="1268"/>
                    <a:pt x="5251" y="1089"/>
                    <a:pt x="5216" y="923"/>
                  </a:cubicBezTo>
                  <a:cubicBezTo>
                    <a:pt x="5131" y="381"/>
                    <a:pt x="4667" y="1"/>
                    <a:pt x="413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9" name="Google Shape;429;p2"/>
            <p:cNvSpPr/>
            <p:nvPr/>
          </p:nvSpPr>
          <p:spPr>
            <a:xfrm>
              <a:off x="1154300" y="3425875"/>
              <a:ext cx="46550" cy="38625"/>
            </a:xfrm>
            <a:custGeom>
              <a:avLst/>
              <a:gdLst/>
              <a:ahLst/>
              <a:cxnLst/>
              <a:rect l="l" t="t" r="r" b="b"/>
              <a:pathLst>
                <a:path w="1862" h="1545" extrusionOk="0">
                  <a:moveTo>
                    <a:pt x="1002" y="0"/>
                  </a:moveTo>
                  <a:cubicBezTo>
                    <a:pt x="958" y="0"/>
                    <a:pt x="914" y="4"/>
                    <a:pt x="870" y="11"/>
                  </a:cubicBezTo>
                  <a:cubicBezTo>
                    <a:pt x="191" y="130"/>
                    <a:pt x="0" y="1011"/>
                    <a:pt x="572" y="1404"/>
                  </a:cubicBezTo>
                  <a:cubicBezTo>
                    <a:pt x="710" y="1501"/>
                    <a:pt x="861" y="1545"/>
                    <a:pt x="1007" y="1545"/>
                  </a:cubicBezTo>
                  <a:cubicBezTo>
                    <a:pt x="1453" y="1545"/>
                    <a:pt x="1861" y="1142"/>
                    <a:pt x="1763" y="630"/>
                  </a:cubicBezTo>
                  <a:cubicBezTo>
                    <a:pt x="1699" y="258"/>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0" name="Google Shape;430;p2"/>
            <p:cNvSpPr/>
            <p:nvPr/>
          </p:nvSpPr>
          <p:spPr>
            <a:xfrm>
              <a:off x="1206800" y="3414475"/>
              <a:ext cx="97050" cy="33750"/>
            </a:xfrm>
            <a:custGeom>
              <a:avLst/>
              <a:gdLst/>
              <a:ahLst/>
              <a:cxnLst/>
              <a:rect l="l" t="t" r="r" b="b"/>
              <a:pathLst>
                <a:path w="3882" h="1350" extrusionOk="0">
                  <a:moveTo>
                    <a:pt x="3284" y="0"/>
                  </a:moveTo>
                  <a:cubicBezTo>
                    <a:pt x="3246" y="0"/>
                    <a:pt x="3206" y="5"/>
                    <a:pt x="3163" y="15"/>
                  </a:cubicBezTo>
                  <a:lnTo>
                    <a:pt x="3151" y="3"/>
                  </a:lnTo>
                  <a:lnTo>
                    <a:pt x="556" y="479"/>
                  </a:lnTo>
                  <a:cubicBezTo>
                    <a:pt x="0" y="557"/>
                    <a:pt x="108" y="1349"/>
                    <a:pt x="608" y="1349"/>
                  </a:cubicBezTo>
                  <a:cubicBezTo>
                    <a:pt x="644" y="1349"/>
                    <a:pt x="682" y="1345"/>
                    <a:pt x="722" y="1337"/>
                  </a:cubicBezTo>
                  <a:lnTo>
                    <a:pt x="3306" y="872"/>
                  </a:lnTo>
                  <a:cubicBezTo>
                    <a:pt x="3881" y="817"/>
                    <a:pt x="3788" y="0"/>
                    <a:pt x="328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1" name="Google Shape;431;p2"/>
            <p:cNvSpPr/>
            <p:nvPr/>
          </p:nvSpPr>
          <p:spPr>
            <a:xfrm>
              <a:off x="1164125" y="3479650"/>
              <a:ext cx="46550" cy="38725"/>
            </a:xfrm>
            <a:custGeom>
              <a:avLst/>
              <a:gdLst/>
              <a:ahLst/>
              <a:cxnLst/>
              <a:rect l="l" t="t" r="r" b="b"/>
              <a:pathLst>
                <a:path w="1862" h="1549" extrusionOk="0">
                  <a:moveTo>
                    <a:pt x="1015" y="1"/>
                  </a:moveTo>
                  <a:cubicBezTo>
                    <a:pt x="967" y="1"/>
                    <a:pt x="918" y="6"/>
                    <a:pt x="870" y="15"/>
                  </a:cubicBezTo>
                  <a:cubicBezTo>
                    <a:pt x="191" y="134"/>
                    <a:pt x="0" y="1015"/>
                    <a:pt x="560" y="1408"/>
                  </a:cubicBezTo>
                  <a:cubicBezTo>
                    <a:pt x="701" y="1505"/>
                    <a:pt x="854" y="1549"/>
                    <a:pt x="1002" y="1549"/>
                  </a:cubicBezTo>
                  <a:cubicBezTo>
                    <a:pt x="1453" y="1549"/>
                    <a:pt x="1861" y="1146"/>
                    <a:pt x="1762" y="635"/>
                  </a:cubicBezTo>
                  <a:cubicBezTo>
                    <a:pt x="1699" y="267"/>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2" name="Google Shape;432;p2"/>
            <p:cNvSpPr/>
            <p:nvPr/>
          </p:nvSpPr>
          <p:spPr>
            <a:xfrm>
              <a:off x="1218000" y="3468350"/>
              <a:ext cx="94000" cy="33750"/>
            </a:xfrm>
            <a:custGeom>
              <a:avLst/>
              <a:gdLst/>
              <a:ahLst/>
              <a:cxnLst/>
              <a:rect l="l" t="t" r="r" b="b"/>
              <a:pathLst>
                <a:path w="3760" h="1350" extrusionOk="0">
                  <a:moveTo>
                    <a:pt x="3143" y="1"/>
                  </a:moveTo>
                  <a:cubicBezTo>
                    <a:pt x="3128" y="1"/>
                    <a:pt x="3112" y="2"/>
                    <a:pt x="3096" y="3"/>
                  </a:cubicBezTo>
                  <a:lnTo>
                    <a:pt x="500" y="467"/>
                  </a:lnTo>
                  <a:cubicBezTo>
                    <a:pt x="0" y="619"/>
                    <a:pt x="125" y="1350"/>
                    <a:pt x="631" y="1350"/>
                  </a:cubicBezTo>
                  <a:cubicBezTo>
                    <a:pt x="643" y="1350"/>
                    <a:pt x="655" y="1349"/>
                    <a:pt x="667" y="1348"/>
                  </a:cubicBezTo>
                  <a:lnTo>
                    <a:pt x="3263" y="872"/>
                  </a:lnTo>
                  <a:cubicBezTo>
                    <a:pt x="3759" y="722"/>
                    <a:pt x="3640" y="1"/>
                    <a:pt x="314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3" name="Google Shape;433;p2"/>
            <p:cNvSpPr/>
            <p:nvPr/>
          </p:nvSpPr>
          <p:spPr>
            <a:xfrm>
              <a:off x="1174550" y="3537175"/>
              <a:ext cx="46600" cy="38650"/>
            </a:xfrm>
            <a:custGeom>
              <a:avLst/>
              <a:gdLst/>
              <a:ahLst/>
              <a:cxnLst/>
              <a:rect l="l" t="t" r="r" b="b"/>
              <a:pathLst>
                <a:path w="1864" h="1546" extrusionOk="0">
                  <a:moveTo>
                    <a:pt x="1013" y="1"/>
                  </a:moveTo>
                  <a:cubicBezTo>
                    <a:pt x="970" y="1"/>
                    <a:pt x="926" y="5"/>
                    <a:pt x="881" y="12"/>
                  </a:cubicBezTo>
                  <a:cubicBezTo>
                    <a:pt x="202" y="131"/>
                    <a:pt x="0" y="1012"/>
                    <a:pt x="572" y="1405"/>
                  </a:cubicBezTo>
                  <a:cubicBezTo>
                    <a:pt x="710" y="1502"/>
                    <a:pt x="861" y="1546"/>
                    <a:pt x="1008" y="1546"/>
                  </a:cubicBezTo>
                  <a:cubicBezTo>
                    <a:pt x="1454" y="1546"/>
                    <a:pt x="1864" y="1145"/>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4" name="Google Shape;434;p2"/>
            <p:cNvSpPr/>
            <p:nvPr/>
          </p:nvSpPr>
          <p:spPr>
            <a:xfrm>
              <a:off x="1228500" y="3525850"/>
              <a:ext cx="94125" cy="33725"/>
            </a:xfrm>
            <a:custGeom>
              <a:avLst/>
              <a:gdLst/>
              <a:ahLst/>
              <a:cxnLst/>
              <a:rect l="l" t="t" r="r" b="b"/>
              <a:pathLst>
                <a:path w="3765" h="1349" extrusionOk="0">
                  <a:moveTo>
                    <a:pt x="3105" y="1"/>
                  </a:moveTo>
                  <a:lnTo>
                    <a:pt x="509" y="477"/>
                  </a:lnTo>
                  <a:cubicBezTo>
                    <a:pt x="1" y="616"/>
                    <a:pt x="109" y="1348"/>
                    <a:pt x="616" y="1348"/>
                  </a:cubicBezTo>
                  <a:cubicBezTo>
                    <a:pt x="632" y="1348"/>
                    <a:pt x="648" y="1348"/>
                    <a:pt x="664" y="1346"/>
                  </a:cubicBezTo>
                  <a:lnTo>
                    <a:pt x="3259" y="882"/>
                  </a:lnTo>
                  <a:cubicBezTo>
                    <a:pt x="3764" y="744"/>
                    <a:pt x="3650" y="10"/>
                    <a:pt x="3151" y="10"/>
                  </a:cubicBezTo>
                  <a:cubicBezTo>
                    <a:pt x="3132" y="10"/>
                    <a:pt x="3113" y="11"/>
                    <a:pt x="3093" y="13"/>
                  </a:cubicBezTo>
                  <a:lnTo>
                    <a:pt x="3105"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5" name="Google Shape;435;p2"/>
            <p:cNvSpPr/>
            <p:nvPr/>
          </p:nvSpPr>
          <p:spPr>
            <a:xfrm>
              <a:off x="1130200" y="3776850"/>
              <a:ext cx="193200" cy="173725"/>
            </a:xfrm>
            <a:custGeom>
              <a:avLst/>
              <a:gdLst/>
              <a:ahLst/>
              <a:cxnLst/>
              <a:rect l="l" t="t" r="r" b="b"/>
              <a:pathLst>
                <a:path w="7728" h="6949" extrusionOk="0">
                  <a:moveTo>
                    <a:pt x="3940" y="0"/>
                  </a:moveTo>
                  <a:cubicBezTo>
                    <a:pt x="2906" y="0"/>
                    <a:pt x="1888" y="466"/>
                    <a:pt x="1214" y="1331"/>
                  </a:cubicBezTo>
                  <a:lnTo>
                    <a:pt x="6953" y="4963"/>
                  </a:lnTo>
                  <a:cubicBezTo>
                    <a:pt x="7727" y="3391"/>
                    <a:pt x="7239" y="1474"/>
                    <a:pt x="5775" y="534"/>
                  </a:cubicBezTo>
                  <a:cubicBezTo>
                    <a:pt x="5207" y="173"/>
                    <a:pt x="4570" y="0"/>
                    <a:pt x="3940" y="0"/>
                  </a:cubicBezTo>
                  <a:close/>
                  <a:moveTo>
                    <a:pt x="810" y="1974"/>
                  </a:moveTo>
                  <a:lnTo>
                    <a:pt x="810" y="1974"/>
                  </a:lnTo>
                  <a:cubicBezTo>
                    <a:pt x="0" y="3546"/>
                    <a:pt x="524" y="5475"/>
                    <a:pt x="2012" y="6415"/>
                  </a:cubicBezTo>
                  <a:cubicBezTo>
                    <a:pt x="2579" y="6775"/>
                    <a:pt x="3212" y="6948"/>
                    <a:pt x="3839" y="6948"/>
                  </a:cubicBezTo>
                  <a:cubicBezTo>
                    <a:pt x="4870" y="6948"/>
                    <a:pt x="5882" y="6480"/>
                    <a:pt x="6548" y="5606"/>
                  </a:cubicBezTo>
                  <a:lnTo>
                    <a:pt x="810" y="1974"/>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6" name="Google Shape;436;p2"/>
            <p:cNvSpPr/>
            <p:nvPr/>
          </p:nvSpPr>
          <p:spPr>
            <a:xfrm>
              <a:off x="1493625" y="3402925"/>
              <a:ext cx="152125" cy="141100"/>
            </a:xfrm>
            <a:custGeom>
              <a:avLst/>
              <a:gdLst/>
              <a:ahLst/>
              <a:cxnLst/>
              <a:rect l="l" t="t" r="r" b="b"/>
              <a:pathLst>
                <a:path w="6085" h="5644" extrusionOk="0">
                  <a:moveTo>
                    <a:pt x="3608" y="1"/>
                  </a:moveTo>
                  <a:lnTo>
                    <a:pt x="1215" y="1632"/>
                  </a:lnTo>
                  <a:cubicBezTo>
                    <a:pt x="251" y="2287"/>
                    <a:pt x="1" y="3596"/>
                    <a:pt x="655" y="4561"/>
                  </a:cubicBezTo>
                  <a:lnTo>
                    <a:pt x="763" y="4727"/>
                  </a:lnTo>
                  <a:cubicBezTo>
                    <a:pt x="1172" y="5323"/>
                    <a:pt x="1837" y="5644"/>
                    <a:pt x="2514" y="5644"/>
                  </a:cubicBezTo>
                  <a:cubicBezTo>
                    <a:pt x="2920" y="5644"/>
                    <a:pt x="3330" y="5528"/>
                    <a:pt x="3692" y="5287"/>
                  </a:cubicBezTo>
                  <a:lnTo>
                    <a:pt x="6085" y="3656"/>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7" name="Google Shape;437;p2"/>
            <p:cNvSpPr/>
            <p:nvPr/>
          </p:nvSpPr>
          <p:spPr>
            <a:xfrm>
              <a:off x="1596625" y="3344700"/>
              <a:ext cx="151825" cy="141000"/>
            </a:xfrm>
            <a:custGeom>
              <a:avLst/>
              <a:gdLst/>
              <a:ahLst/>
              <a:cxnLst/>
              <a:rect l="l" t="t" r="r" b="b"/>
              <a:pathLst>
                <a:path w="6073" h="5640" extrusionOk="0">
                  <a:moveTo>
                    <a:pt x="3568" y="0"/>
                  </a:moveTo>
                  <a:cubicBezTo>
                    <a:pt x="3162" y="0"/>
                    <a:pt x="2752" y="118"/>
                    <a:pt x="2393" y="365"/>
                  </a:cubicBezTo>
                  <a:lnTo>
                    <a:pt x="0" y="1996"/>
                  </a:lnTo>
                  <a:lnTo>
                    <a:pt x="2477" y="5640"/>
                  </a:lnTo>
                  <a:lnTo>
                    <a:pt x="4870" y="4008"/>
                  </a:lnTo>
                  <a:cubicBezTo>
                    <a:pt x="5822" y="3354"/>
                    <a:pt x="6072" y="2044"/>
                    <a:pt x="5417" y="1091"/>
                  </a:cubicBezTo>
                  <a:lnTo>
                    <a:pt x="5310" y="925"/>
                  </a:lnTo>
                  <a:cubicBezTo>
                    <a:pt x="4902" y="324"/>
                    <a:pt x="4240" y="0"/>
                    <a:pt x="356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8" name="Google Shape;438;p2"/>
            <p:cNvSpPr/>
            <p:nvPr/>
          </p:nvSpPr>
          <p:spPr>
            <a:xfrm>
              <a:off x="1449275" y="3693975"/>
              <a:ext cx="267925" cy="267150"/>
            </a:xfrm>
            <a:custGeom>
              <a:avLst/>
              <a:gdLst/>
              <a:ahLst/>
              <a:cxnLst/>
              <a:rect l="l" t="t" r="r" b="b"/>
              <a:pathLst>
                <a:path w="10717" h="10686" extrusionOk="0">
                  <a:moveTo>
                    <a:pt x="5017" y="0"/>
                  </a:moveTo>
                  <a:cubicBezTo>
                    <a:pt x="4831" y="0"/>
                    <a:pt x="4666" y="137"/>
                    <a:pt x="4644" y="324"/>
                  </a:cubicBezTo>
                  <a:lnTo>
                    <a:pt x="4180" y="3813"/>
                  </a:lnTo>
                  <a:lnTo>
                    <a:pt x="703" y="3349"/>
                  </a:lnTo>
                  <a:cubicBezTo>
                    <a:pt x="688" y="3347"/>
                    <a:pt x="673" y="3346"/>
                    <a:pt x="659" y="3346"/>
                  </a:cubicBezTo>
                  <a:cubicBezTo>
                    <a:pt x="474" y="3346"/>
                    <a:pt x="308" y="3482"/>
                    <a:pt x="286" y="3670"/>
                  </a:cubicBezTo>
                  <a:lnTo>
                    <a:pt x="24" y="5647"/>
                  </a:lnTo>
                  <a:cubicBezTo>
                    <a:pt x="1" y="5849"/>
                    <a:pt x="143" y="6028"/>
                    <a:pt x="346" y="6063"/>
                  </a:cubicBezTo>
                  <a:lnTo>
                    <a:pt x="3822" y="6528"/>
                  </a:lnTo>
                  <a:lnTo>
                    <a:pt x="3370" y="10004"/>
                  </a:lnTo>
                  <a:cubicBezTo>
                    <a:pt x="3334" y="10207"/>
                    <a:pt x="3477" y="10397"/>
                    <a:pt x="3691" y="10421"/>
                  </a:cubicBezTo>
                  <a:lnTo>
                    <a:pt x="5656" y="10683"/>
                  </a:lnTo>
                  <a:cubicBezTo>
                    <a:pt x="5671" y="10685"/>
                    <a:pt x="5686" y="10685"/>
                    <a:pt x="5700" y="10685"/>
                  </a:cubicBezTo>
                  <a:cubicBezTo>
                    <a:pt x="5885" y="10685"/>
                    <a:pt x="6051" y="10549"/>
                    <a:pt x="6073" y="10361"/>
                  </a:cubicBezTo>
                  <a:lnTo>
                    <a:pt x="6537" y="6873"/>
                  </a:lnTo>
                  <a:lnTo>
                    <a:pt x="10014" y="7337"/>
                  </a:lnTo>
                  <a:cubicBezTo>
                    <a:pt x="10028" y="7339"/>
                    <a:pt x="10043" y="7340"/>
                    <a:pt x="10058" y="7340"/>
                  </a:cubicBezTo>
                  <a:cubicBezTo>
                    <a:pt x="10243" y="7340"/>
                    <a:pt x="10408" y="7203"/>
                    <a:pt x="10430" y="7016"/>
                  </a:cubicBezTo>
                  <a:lnTo>
                    <a:pt x="10692" y="5039"/>
                  </a:lnTo>
                  <a:cubicBezTo>
                    <a:pt x="10716" y="4837"/>
                    <a:pt x="10573" y="4646"/>
                    <a:pt x="10371" y="4623"/>
                  </a:cubicBezTo>
                  <a:lnTo>
                    <a:pt x="6894" y="4170"/>
                  </a:lnTo>
                  <a:lnTo>
                    <a:pt x="7347" y="682"/>
                  </a:lnTo>
                  <a:cubicBezTo>
                    <a:pt x="7382" y="479"/>
                    <a:pt x="7240" y="289"/>
                    <a:pt x="7025" y="265"/>
                  </a:cubicBezTo>
                  <a:lnTo>
                    <a:pt x="5061" y="3"/>
                  </a:lnTo>
                  <a:cubicBezTo>
                    <a:pt x="5046" y="1"/>
                    <a:pt x="5031" y="0"/>
                    <a:pt x="501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9" name="Google Shape;439;p2"/>
            <p:cNvSpPr/>
            <p:nvPr/>
          </p:nvSpPr>
          <p:spPr>
            <a:xfrm>
              <a:off x="1106075" y="4098125"/>
              <a:ext cx="271200" cy="338025"/>
            </a:xfrm>
            <a:custGeom>
              <a:avLst/>
              <a:gdLst/>
              <a:ahLst/>
              <a:cxnLst/>
              <a:rect l="l" t="t" r="r" b="b"/>
              <a:pathLst>
                <a:path w="10848" h="13521" extrusionOk="0">
                  <a:moveTo>
                    <a:pt x="4159" y="435"/>
                  </a:moveTo>
                  <a:cubicBezTo>
                    <a:pt x="4446" y="435"/>
                    <a:pt x="4730" y="608"/>
                    <a:pt x="4787" y="994"/>
                  </a:cubicBezTo>
                  <a:cubicBezTo>
                    <a:pt x="4811" y="1184"/>
                    <a:pt x="4763" y="1387"/>
                    <a:pt x="4632" y="1542"/>
                  </a:cubicBezTo>
                  <a:lnTo>
                    <a:pt x="3846" y="1684"/>
                  </a:lnTo>
                  <a:cubicBezTo>
                    <a:pt x="3668" y="1589"/>
                    <a:pt x="3549" y="1434"/>
                    <a:pt x="3513" y="1244"/>
                  </a:cubicBezTo>
                  <a:lnTo>
                    <a:pt x="3513" y="1232"/>
                  </a:lnTo>
                  <a:cubicBezTo>
                    <a:pt x="3398" y="732"/>
                    <a:pt x="3782" y="435"/>
                    <a:pt x="4159" y="435"/>
                  </a:cubicBezTo>
                  <a:close/>
                  <a:moveTo>
                    <a:pt x="7880" y="2746"/>
                  </a:moveTo>
                  <a:cubicBezTo>
                    <a:pt x="8137" y="2746"/>
                    <a:pt x="8364" y="2934"/>
                    <a:pt x="8406" y="3196"/>
                  </a:cubicBezTo>
                  <a:lnTo>
                    <a:pt x="9788" y="10757"/>
                  </a:lnTo>
                  <a:cubicBezTo>
                    <a:pt x="9835" y="11055"/>
                    <a:pt x="9645" y="11340"/>
                    <a:pt x="9347" y="11400"/>
                  </a:cubicBezTo>
                  <a:lnTo>
                    <a:pt x="3084" y="12543"/>
                  </a:lnTo>
                  <a:cubicBezTo>
                    <a:pt x="3054" y="12548"/>
                    <a:pt x="3023" y="12550"/>
                    <a:pt x="2993" y="12550"/>
                  </a:cubicBezTo>
                  <a:cubicBezTo>
                    <a:pt x="2730" y="12550"/>
                    <a:pt x="2496" y="12369"/>
                    <a:pt x="2453" y="12102"/>
                  </a:cubicBezTo>
                  <a:lnTo>
                    <a:pt x="1072" y="4530"/>
                  </a:lnTo>
                  <a:cubicBezTo>
                    <a:pt x="1013" y="4232"/>
                    <a:pt x="1215" y="3947"/>
                    <a:pt x="1513" y="3899"/>
                  </a:cubicBezTo>
                  <a:lnTo>
                    <a:pt x="2263" y="3768"/>
                  </a:lnTo>
                  <a:cubicBezTo>
                    <a:pt x="2294" y="3968"/>
                    <a:pt x="2475" y="4121"/>
                    <a:pt x="2681" y="4121"/>
                  </a:cubicBezTo>
                  <a:cubicBezTo>
                    <a:pt x="2708" y="4121"/>
                    <a:pt x="2735" y="4119"/>
                    <a:pt x="2763" y="4113"/>
                  </a:cubicBezTo>
                  <a:lnTo>
                    <a:pt x="6680" y="3399"/>
                  </a:lnTo>
                  <a:cubicBezTo>
                    <a:pt x="6906" y="3351"/>
                    <a:pt x="7073" y="3125"/>
                    <a:pt x="7025" y="2887"/>
                  </a:cubicBezTo>
                  <a:lnTo>
                    <a:pt x="7775" y="2756"/>
                  </a:lnTo>
                  <a:cubicBezTo>
                    <a:pt x="7811" y="2749"/>
                    <a:pt x="7846" y="2746"/>
                    <a:pt x="7880" y="2746"/>
                  </a:cubicBezTo>
                  <a:close/>
                  <a:moveTo>
                    <a:pt x="4137" y="0"/>
                  </a:moveTo>
                  <a:cubicBezTo>
                    <a:pt x="4073" y="0"/>
                    <a:pt x="4007" y="6"/>
                    <a:pt x="3942" y="18"/>
                  </a:cubicBezTo>
                  <a:cubicBezTo>
                    <a:pt x="3346" y="125"/>
                    <a:pt x="2953" y="708"/>
                    <a:pt x="3072" y="1303"/>
                  </a:cubicBezTo>
                  <a:cubicBezTo>
                    <a:pt x="3108" y="1482"/>
                    <a:pt x="3180" y="1637"/>
                    <a:pt x="3287" y="1780"/>
                  </a:cubicBezTo>
                  <a:lnTo>
                    <a:pt x="2513" y="1923"/>
                  </a:lnTo>
                  <a:cubicBezTo>
                    <a:pt x="2203" y="1982"/>
                    <a:pt x="1989" y="2292"/>
                    <a:pt x="2049" y="2601"/>
                  </a:cubicBezTo>
                  <a:lnTo>
                    <a:pt x="2096" y="2887"/>
                  </a:lnTo>
                  <a:lnTo>
                    <a:pt x="810" y="3125"/>
                  </a:lnTo>
                  <a:cubicBezTo>
                    <a:pt x="322" y="3208"/>
                    <a:pt x="1" y="3673"/>
                    <a:pt x="96" y="4161"/>
                  </a:cubicBezTo>
                  <a:lnTo>
                    <a:pt x="1668" y="12793"/>
                  </a:lnTo>
                  <a:cubicBezTo>
                    <a:pt x="1742" y="13218"/>
                    <a:pt x="2121" y="13520"/>
                    <a:pt x="2549" y="13520"/>
                  </a:cubicBezTo>
                  <a:cubicBezTo>
                    <a:pt x="2600" y="13520"/>
                    <a:pt x="2651" y="13516"/>
                    <a:pt x="2703" y="13507"/>
                  </a:cubicBezTo>
                  <a:lnTo>
                    <a:pt x="10038" y="12162"/>
                  </a:lnTo>
                  <a:cubicBezTo>
                    <a:pt x="10526" y="12079"/>
                    <a:pt x="10847" y="11602"/>
                    <a:pt x="10752" y="11126"/>
                  </a:cubicBezTo>
                  <a:lnTo>
                    <a:pt x="9180" y="2494"/>
                  </a:lnTo>
                  <a:cubicBezTo>
                    <a:pt x="9107" y="2064"/>
                    <a:pt x="8728" y="1763"/>
                    <a:pt x="8313" y="1763"/>
                  </a:cubicBezTo>
                  <a:cubicBezTo>
                    <a:pt x="8257" y="1763"/>
                    <a:pt x="8201" y="1768"/>
                    <a:pt x="8145" y="1780"/>
                  </a:cubicBezTo>
                  <a:lnTo>
                    <a:pt x="6859" y="2018"/>
                  </a:lnTo>
                  <a:lnTo>
                    <a:pt x="6811" y="1732"/>
                  </a:lnTo>
                  <a:cubicBezTo>
                    <a:pt x="6757" y="1451"/>
                    <a:pt x="6498" y="1249"/>
                    <a:pt x="6219" y="1249"/>
                  </a:cubicBezTo>
                  <a:cubicBezTo>
                    <a:pt x="6190" y="1249"/>
                    <a:pt x="6161" y="1251"/>
                    <a:pt x="6132" y="1256"/>
                  </a:cubicBezTo>
                  <a:lnTo>
                    <a:pt x="5180" y="1434"/>
                  </a:lnTo>
                  <a:cubicBezTo>
                    <a:pt x="5239" y="1268"/>
                    <a:pt x="5251" y="1089"/>
                    <a:pt x="5216" y="910"/>
                  </a:cubicBezTo>
                  <a:cubicBezTo>
                    <a:pt x="5131" y="380"/>
                    <a:pt x="4667" y="0"/>
                    <a:pt x="413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0" name="Google Shape;440;p2"/>
            <p:cNvSpPr/>
            <p:nvPr/>
          </p:nvSpPr>
          <p:spPr>
            <a:xfrm>
              <a:off x="1154300" y="4220000"/>
              <a:ext cx="46550" cy="38650"/>
            </a:xfrm>
            <a:custGeom>
              <a:avLst/>
              <a:gdLst/>
              <a:ahLst/>
              <a:cxnLst/>
              <a:rect l="l" t="t" r="r" b="b"/>
              <a:pathLst>
                <a:path w="1862" h="1546" extrusionOk="0">
                  <a:moveTo>
                    <a:pt x="1002" y="1"/>
                  </a:moveTo>
                  <a:cubicBezTo>
                    <a:pt x="958" y="1"/>
                    <a:pt x="914" y="5"/>
                    <a:pt x="870" y="12"/>
                  </a:cubicBezTo>
                  <a:cubicBezTo>
                    <a:pt x="191" y="131"/>
                    <a:pt x="0" y="1012"/>
                    <a:pt x="572" y="1405"/>
                  </a:cubicBezTo>
                  <a:cubicBezTo>
                    <a:pt x="710" y="1502"/>
                    <a:pt x="861" y="1545"/>
                    <a:pt x="1007"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1" name="Google Shape;441;p2"/>
            <p:cNvSpPr/>
            <p:nvPr/>
          </p:nvSpPr>
          <p:spPr>
            <a:xfrm>
              <a:off x="1207225" y="4208650"/>
              <a:ext cx="96400" cy="33625"/>
            </a:xfrm>
            <a:custGeom>
              <a:avLst/>
              <a:gdLst/>
              <a:ahLst/>
              <a:cxnLst/>
              <a:rect l="l" t="t" r="r" b="b"/>
              <a:pathLst>
                <a:path w="3856" h="1345" extrusionOk="0">
                  <a:moveTo>
                    <a:pt x="3258" y="1"/>
                  </a:moveTo>
                  <a:cubicBezTo>
                    <a:pt x="3223" y="1"/>
                    <a:pt x="3185" y="5"/>
                    <a:pt x="3146" y="14"/>
                  </a:cubicBezTo>
                  <a:lnTo>
                    <a:pt x="3134" y="14"/>
                  </a:lnTo>
                  <a:lnTo>
                    <a:pt x="539" y="478"/>
                  </a:lnTo>
                  <a:cubicBezTo>
                    <a:pt x="1" y="579"/>
                    <a:pt x="106" y="1345"/>
                    <a:pt x="607" y="1345"/>
                  </a:cubicBezTo>
                  <a:cubicBezTo>
                    <a:pt x="638" y="1345"/>
                    <a:pt x="671" y="1342"/>
                    <a:pt x="705" y="1335"/>
                  </a:cubicBezTo>
                  <a:lnTo>
                    <a:pt x="3289" y="871"/>
                  </a:lnTo>
                  <a:cubicBezTo>
                    <a:pt x="3855" y="793"/>
                    <a:pt x="3748" y="1"/>
                    <a:pt x="325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2" name="Google Shape;442;p2"/>
            <p:cNvSpPr/>
            <p:nvPr/>
          </p:nvSpPr>
          <p:spPr>
            <a:xfrm>
              <a:off x="1164125" y="4273875"/>
              <a:ext cx="46550" cy="38650"/>
            </a:xfrm>
            <a:custGeom>
              <a:avLst/>
              <a:gdLst/>
              <a:ahLst/>
              <a:cxnLst/>
              <a:rect l="l" t="t" r="r" b="b"/>
              <a:pathLst>
                <a:path w="1862" h="1546" extrusionOk="0">
                  <a:moveTo>
                    <a:pt x="1002" y="1"/>
                  </a:moveTo>
                  <a:cubicBezTo>
                    <a:pt x="958" y="1"/>
                    <a:pt x="914" y="5"/>
                    <a:pt x="870" y="12"/>
                  </a:cubicBezTo>
                  <a:cubicBezTo>
                    <a:pt x="191" y="131"/>
                    <a:pt x="0" y="1012"/>
                    <a:pt x="560" y="1405"/>
                  </a:cubicBezTo>
                  <a:cubicBezTo>
                    <a:pt x="701" y="1502"/>
                    <a:pt x="854" y="1546"/>
                    <a:pt x="1002" y="1546"/>
                  </a:cubicBezTo>
                  <a:cubicBezTo>
                    <a:pt x="1453" y="1546"/>
                    <a:pt x="1861" y="1142"/>
                    <a:pt x="1762"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3" name="Google Shape;443;p2"/>
            <p:cNvSpPr/>
            <p:nvPr/>
          </p:nvSpPr>
          <p:spPr>
            <a:xfrm>
              <a:off x="1218000" y="4262500"/>
              <a:ext cx="94000" cy="33750"/>
            </a:xfrm>
            <a:custGeom>
              <a:avLst/>
              <a:gdLst/>
              <a:ahLst/>
              <a:cxnLst/>
              <a:rect l="l" t="t" r="r" b="b"/>
              <a:pathLst>
                <a:path w="3760" h="1350" extrusionOk="0">
                  <a:moveTo>
                    <a:pt x="3143" y="1"/>
                  </a:moveTo>
                  <a:cubicBezTo>
                    <a:pt x="3128" y="1"/>
                    <a:pt x="3112" y="1"/>
                    <a:pt x="3096" y="3"/>
                  </a:cubicBezTo>
                  <a:lnTo>
                    <a:pt x="500" y="467"/>
                  </a:lnTo>
                  <a:cubicBezTo>
                    <a:pt x="0" y="618"/>
                    <a:pt x="125" y="1349"/>
                    <a:pt x="631" y="1349"/>
                  </a:cubicBezTo>
                  <a:cubicBezTo>
                    <a:pt x="643" y="1349"/>
                    <a:pt x="655" y="1349"/>
                    <a:pt x="667" y="1348"/>
                  </a:cubicBezTo>
                  <a:lnTo>
                    <a:pt x="3263" y="872"/>
                  </a:lnTo>
                  <a:cubicBezTo>
                    <a:pt x="3759" y="722"/>
                    <a:pt x="3640" y="1"/>
                    <a:pt x="314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4" name="Google Shape;444;p2"/>
            <p:cNvSpPr/>
            <p:nvPr/>
          </p:nvSpPr>
          <p:spPr>
            <a:xfrm>
              <a:off x="1174550" y="4331350"/>
              <a:ext cx="46600" cy="38925"/>
            </a:xfrm>
            <a:custGeom>
              <a:avLst/>
              <a:gdLst/>
              <a:ahLst/>
              <a:cxnLst/>
              <a:rect l="l" t="t" r="r" b="b"/>
              <a:pathLst>
                <a:path w="1864" h="1557" extrusionOk="0">
                  <a:moveTo>
                    <a:pt x="1009" y="0"/>
                  </a:moveTo>
                  <a:cubicBezTo>
                    <a:pt x="967" y="0"/>
                    <a:pt x="924" y="4"/>
                    <a:pt x="881" y="11"/>
                  </a:cubicBezTo>
                  <a:cubicBezTo>
                    <a:pt x="202" y="130"/>
                    <a:pt x="0" y="1011"/>
                    <a:pt x="572" y="1416"/>
                  </a:cubicBezTo>
                  <a:cubicBezTo>
                    <a:pt x="710" y="1513"/>
                    <a:pt x="860" y="1556"/>
                    <a:pt x="1007" y="1556"/>
                  </a:cubicBezTo>
                  <a:cubicBezTo>
                    <a:pt x="1454" y="1556"/>
                    <a:pt x="1864" y="1153"/>
                    <a:pt x="1774" y="642"/>
                  </a:cubicBezTo>
                  <a:cubicBezTo>
                    <a:pt x="1699" y="268"/>
                    <a:pt x="1376" y="0"/>
                    <a:pt x="100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5" name="Google Shape;445;p2"/>
            <p:cNvSpPr/>
            <p:nvPr/>
          </p:nvSpPr>
          <p:spPr>
            <a:xfrm>
              <a:off x="1228100" y="4319925"/>
              <a:ext cx="94800" cy="33850"/>
            </a:xfrm>
            <a:custGeom>
              <a:avLst/>
              <a:gdLst/>
              <a:ahLst/>
              <a:cxnLst/>
              <a:rect l="l" t="t" r="r" b="b"/>
              <a:pathLst>
                <a:path w="3792" h="1354" extrusionOk="0">
                  <a:moveTo>
                    <a:pt x="3178" y="1"/>
                  </a:moveTo>
                  <a:cubicBezTo>
                    <a:pt x="3159" y="1"/>
                    <a:pt x="3140" y="2"/>
                    <a:pt x="3121" y="4"/>
                  </a:cubicBezTo>
                  <a:lnTo>
                    <a:pt x="525" y="480"/>
                  </a:lnTo>
                  <a:cubicBezTo>
                    <a:pt x="0" y="605"/>
                    <a:pt x="120" y="1354"/>
                    <a:pt x="613" y="1354"/>
                  </a:cubicBezTo>
                  <a:cubicBezTo>
                    <a:pt x="634" y="1354"/>
                    <a:pt x="657" y="1352"/>
                    <a:pt x="680" y="1349"/>
                  </a:cubicBezTo>
                  <a:lnTo>
                    <a:pt x="3275" y="885"/>
                  </a:lnTo>
                  <a:cubicBezTo>
                    <a:pt x="3792" y="747"/>
                    <a:pt x="3678" y="1"/>
                    <a:pt x="317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6" name="Google Shape;446;p2"/>
            <p:cNvSpPr/>
            <p:nvPr/>
          </p:nvSpPr>
          <p:spPr>
            <a:xfrm>
              <a:off x="1130200" y="4570700"/>
              <a:ext cx="194075" cy="174025"/>
            </a:xfrm>
            <a:custGeom>
              <a:avLst/>
              <a:gdLst/>
              <a:ahLst/>
              <a:cxnLst/>
              <a:rect l="l" t="t" r="r" b="b"/>
              <a:pathLst>
                <a:path w="7763" h="6961" extrusionOk="0">
                  <a:moveTo>
                    <a:pt x="3924" y="1"/>
                  </a:moveTo>
                  <a:cubicBezTo>
                    <a:pt x="2893" y="1"/>
                    <a:pt x="1881" y="469"/>
                    <a:pt x="1214" y="1343"/>
                  </a:cubicBezTo>
                  <a:lnTo>
                    <a:pt x="6953" y="4975"/>
                  </a:lnTo>
                  <a:cubicBezTo>
                    <a:pt x="7763" y="3403"/>
                    <a:pt x="7239" y="1474"/>
                    <a:pt x="5751" y="534"/>
                  </a:cubicBezTo>
                  <a:cubicBezTo>
                    <a:pt x="5184" y="174"/>
                    <a:pt x="4551" y="1"/>
                    <a:pt x="3924" y="1"/>
                  </a:cubicBezTo>
                  <a:close/>
                  <a:moveTo>
                    <a:pt x="810" y="1986"/>
                  </a:moveTo>
                  <a:lnTo>
                    <a:pt x="810" y="1986"/>
                  </a:lnTo>
                  <a:cubicBezTo>
                    <a:pt x="0" y="3558"/>
                    <a:pt x="524" y="5487"/>
                    <a:pt x="2012" y="6427"/>
                  </a:cubicBezTo>
                  <a:cubicBezTo>
                    <a:pt x="2579" y="6787"/>
                    <a:pt x="3212" y="6960"/>
                    <a:pt x="3839" y="6960"/>
                  </a:cubicBezTo>
                  <a:cubicBezTo>
                    <a:pt x="4870" y="6960"/>
                    <a:pt x="5882" y="6492"/>
                    <a:pt x="6548" y="5618"/>
                  </a:cubicBezTo>
                  <a:lnTo>
                    <a:pt x="810" y="1986"/>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7" name="Google Shape;447;p2"/>
            <p:cNvSpPr/>
            <p:nvPr/>
          </p:nvSpPr>
          <p:spPr>
            <a:xfrm>
              <a:off x="1493625" y="4197375"/>
              <a:ext cx="152125" cy="141000"/>
            </a:xfrm>
            <a:custGeom>
              <a:avLst/>
              <a:gdLst/>
              <a:ahLst/>
              <a:cxnLst/>
              <a:rect l="l" t="t" r="r" b="b"/>
              <a:pathLst>
                <a:path w="6085" h="5640" extrusionOk="0">
                  <a:moveTo>
                    <a:pt x="3608" y="0"/>
                  </a:moveTo>
                  <a:lnTo>
                    <a:pt x="1215" y="1632"/>
                  </a:lnTo>
                  <a:cubicBezTo>
                    <a:pt x="251" y="2286"/>
                    <a:pt x="1" y="3596"/>
                    <a:pt x="655" y="4560"/>
                  </a:cubicBezTo>
                  <a:lnTo>
                    <a:pt x="763" y="4715"/>
                  </a:lnTo>
                  <a:cubicBezTo>
                    <a:pt x="1171" y="5316"/>
                    <a:pt x="1833" y="5640"/>
                    <a:pt x="2508" y="5640"/>
                  </a:cubicBezTo>
                  <a:cubicBezTo>
                    <a:pt x="2916" y="5640"/>
                    <a:pt x="3328" y="5522"/>
                    <a:pt x="3692" y="5275"/>
                  </a:cubicBezTo>
                  <a:lnTo>
                    <a:pt x="6085" y="3644"/>
                  </a:lnTo>
                  <a:lnTo>
                    <a:pt x="3608"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8" name="Google Shape;448;p2"/>
            <p:cNvSpPr/>
            <p:nvPr/>
          </p:nvSpPr>
          <p:spPr>
            <a:xfrm>
              <a:off x="1596625" y="4138825"/>
              <a:ext cx="151825" cy="141025"/>
            </a:xfrm>
            <a:custGeom>
              <a:avLst/>
              <a:gdLst/>
              <a:ahLst/>
              <a:cxnLst/>
              <a:rect l="l" t="t" r="r" b="b"/>
              <a:pathLst>
                <a:path w="6073" h="5641" extrusionOk="0">
                  <a:moveTo>
                    <a:pt x="3568" y="1"/>
                  </a:moveTo>
                  <a:cubicBezTo>
                    <a:pt x="3162" y="1"/>
                    <a:pt x="2752" y="119"/>
                    <a:pt x="2393" y="366"/>
                  </a:cubicBezTo>
                  <a:lnTo>
                    <a:pt x="0" y="1997"/>
                  </a:lnTo>
                  <a:lnTo>
                    <a:pt x="2477" y="5640"/>
                  </a:lnTo>
                  <a:lnTo>
                    <a:pt x="4870" y="4009"/>
                  </a:lnTo>
                  <a:cubicBezTo>
                    <a:pt x="5822" y="3354"/>
                    <a:pt x="6072" y="2045"/>
                    <a:pt x="5417" y="1092"/>
                  </a:cubicBezTo>
                  <a:lnTo>
                    <a:pt x="5310" y="926"/>
                  </a:lnTo>
                  <a:cubicBezTo>
                    <a:pt x="4902" y="325"/>
                    <a:pt x="4240" y="1"/>
                    <a:pt x="356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 name="Google Shape;449;p2"/>
            <p:cNvSpPr/>
            <p:nvPr/>
          </p:nvSpPr>
          <p:spPr>
            <a:xfrm>
              <a:off x="1449275" y="4488350"/>
              <a:ext cx="267925" cy="266925"/>
            </a:xfrm>
            <a:custGeom>
              <a:avLst/>
              <a:gdLst/>
              <a:ahLst/>
              <a:cxnLst/>
              <a:rect l="l" t="t" r="r" b="b"/>
              <a:pathLst>
                <a:path w="10717" h="10677" extrusionOk="0">
                  <a:moveTo>
                    <a:pt x="4999" y="0"/>
                  </a:moveTo>
                  <a:cubicBezTo>
                    <a:pt x="4821" y="0"/>
                    <a:pt x="4665" y="135"/>
                    <a:pt x="4644" y="327"/>
                  </a:cubicBezTo>
                  <a:lnTo>
                    <a:pt x="4180" y="3804"/>
                  </a:lnTo>
                  <a:lnTo>
                    <a:pt x="703" y="3339"/>
                  </a:lnTo>
                  <a:cubicBezTo>
                    <a:pt x="688" y="3338"/>
                    <a:pt x="673" y="3337"/>
                    <a:pt x="659" y="3337"/>
                  </a:cubicBezTo>
                  <a:cubicBezTo>
                    <a:pt x="474" y="3337"/>
                    <a:pt x="308" y="3473"/>
                    <a:pt x="286" y="3661"/>
                  </a:cubicBezTo>
                  <a:lnTo>
                    <a:pt x="24" y="5637"/>
                  </a:lnTo>
                  <a:cubicBezTo>
                    <a:pt x="1" y="5840"/>
                    <a:pt x="143" y="6030"/>
                    <a:pt x="346" y="6054"/>
                  </a:cubicBezTo>
                  <a:lnTo>
                    <a:pt x="3822" y="6518"/>
                  </a:lnTo>
                  <a:lnTo>
                    <a:pt x="3370" y="9995"/>
                  </a:lnTo>
                  <a:cubicBezTo>
                    <a:pt x="3334" y="10197"/>
                    <a:pt x="3477" y="10388"/>
                    <a:pt x="3691" y="10412"/>
                  </a:cubicBezTo>
                  <a:lnTo>
                    <a:pt x="5656" y="10674"/>
                  </a:lnTo>
                  <a:cubicBezTo>
                    <a:pt x="5671" y="10675"/>
                    <a:pt x="5686" y="10676"/>
                    <a:pt x="5700" y="10676"/>
                  </a:cubicBezTo>
                  <a:cubicBezTo>
                    <a:pt x="5885" y="10676"/>
                    <a:pt x="6051" y="10540"/>
                    <a:pt x="6073" y="10352"/>
                  </a:cubicBezTo>
                  <a:lnTo>
                    <a:pt x="6537" y="6876"/>
                  </a:lnTo>
                  <a:lnTo>
                    <a:pt x="10014" y="7328"/>
                  </a:lnTo>
                  <a:cubicBezTo>
                    <a:pt x="10033" y="7331"/>
                    <a:pt x="10053" y="7333"/>
                    <a:pt x="10072" y="7333"/>
                  </a:cubicBezTo>
                  <a:cubicBezTo>
                    <a:pt x="10252" y="7333"/>
                    <a:pt x="10409" y="7189"/>
                    <a:pt x="10430" y="7007"/>
                  </a:cubicBezTo>
                  <a:lnTo>
                    <a:pt x="10692" y="5042"/>
                  </a:lnTo>
                  <a:cubicBezTo>
                    <a:pt x="10716" y="4828"/>
                    <a:pt x="10573" y="4649"/>
                    <a:pt x="10371" y="4613"/>
                  </a:cubicBezTo>
                  <a:lnTo>
                    <a:pt x="6894" y="4161"/>
                  </a:lnTo>
                  <a:lnTo>
                    <a:pt x="7347" y="684"/>
                  </a:lnTo>
                  <a:cubicBezTo>
                    <a:pt x="7382" y="470"/>
                    <a:pt x="7240" y="291"/>
                    <a:pt x="7025" y="256"/>
                  </a:cubicBezTo>
                  <a:lnTo>
                    <a:pt x="5061" y="6"/>
                  </a:lnTo>
                  <a:cubicBezTo>
                    <a:pt x="5040" y="2"/>
                    <a:pt x="5019" y="0"/>
                    <a:pt x="499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 name="Google Shape;450;p2"/>
            <p:cNvSpPr/>
            <p:nvPr/>
          </p:nvSpPr>
          <p:spPr>
            <a:xfrm>
              <a:off x="311925" y="921825"/>
              <a:ext cx="271200" cy="337225"/>
            </a:xfrm>
            <a:custGeom>
              <a:avLst/>
              <a:gdLst/>
              <a:ahLst/>
              <a:cxnLst/>
              <a:rect l="l" t="t" r="r" b="b"/>
              <a:pathLst>
                <a:path w="10848" h="13489" extrusionOk="0">
                  <a:moveTo>
                    <a:pt x="4152" y="412"/>
                  </a:moveTo>
                  <a:cubicBezTo>
                    <a:pt x="4441" y="412"/>
                    <a:pt x="4724" y="584"/>
                    <a:pt x="4775" y="971"/>
                  </a:cubicBezTo>
                  <a:cubicBezTo>
                    <a:pt x="4811" y="1173"/>
                    <a:pt x="4751" y="1364"/>
                    <a:pt x="4632" y="1518"/>
                  </a:cubicBezTo>
                  <a:lnTo>
                    <a:pt x="3835" y="1661"/>
                  </a:lnTo>
                  <a:cubicBezTo>
                    <a:pt x="3668" y="1566"/>
                    <a:pt x="3549" y="1399"/>
                    <a:pt x="3501" y="1209"/>
                  </a:cubicBezTo>
                  <a:cubicBezTo>
                    <a:pt x="3386" y="709"/>
                    <a:pt x="3774" y="412"/>
                    <a:pt x="4152" y="412"/>
                  </a:cubicBezTo>
                  <a:close/>
                  <a:moveTo>
                    <a:pt x="7855" y="2726"/>
                  </a:moveTo>
                  <a:cubicBezTo>
                    <a:pt x="8117" y="2726"/>
                    <a:pt x="8352" y="2907"/>
                    <a:pt x="8395" y="3185"/>
                  </a:cubicBezTo>
                  <a:lnTo>
                    <a:pt x="9788" y="10746"/>
                  </a:lnTo>
                  <a:cubicBezTo>
                    <a:pt x="9835" y="11043"/>
                    <a:pt x="9633" y="11329"/>
                    <a:pt x="9335" y="11377"/>
                  </a:cubicBezTo>
                  <a:lnTo>
                    <a:pt x="3073" y="12520"/>
                  </a:lnTo>
                  <a:cubicBezTo>
                    <a:pt x="3037" y="12527"/>
                    <a:pt x="3002" y="12530"/>
                    <a:pt x="2968" y="12530"/>
                  </a:cubicBezTo>
                  <a:cubicBezTo>
                    <a:pt x="2711" y="12530"/>
                    <a:pt x="2482" y="12342"/>
                    <a:pt x="2430" y="12079"/>
                  </a:cubicBezTo>
                  <a:lnTo>
                    <a:pt x="1072" y="4519"/>
                  </a:lnTo>
                  <a:cubicBezTo>
                    <a:pt x="1013" y="4209"/>
                    <a:pt x="1215" y="3935"/>
                    <a:pt x="1513" y="3876"/>
                  </a:cubicBezTo>
                  <a:lnTo>
                    <a:pt x="2263" y="3745"/>
                  </a:lnTo>
                  <a:cubicBezTo>
                    <a:pt x="2294" y="3954"/>
                    <a:pt x="2473" y="4099"/>
                    <a:pt x="2677" y="4099"/>
                  </a:cubicBezTo>
                  <a:cubicBezTo>
                    <a:pt x="2705" y="4099"/>
                    <a:pt x="2734" y="4096"/>
                    <a:pt x="2763" y="4090"/>
                  </a:cubicBezTo>
                  <a:lnTo>
                    <a:pt x="6680" y="3376"/>
                  </a:lnTo>
                  <a:cubicBezTo>
                    <a:pt x="6906" y="3328"/>
                    <a:pt x="7061" y="3102"/>
                    <a:pt x="7025" y="2876"/>
                  </a:cubicBezTo>
                  <a:lnTo>
                    <a:pt x="7764" y="2733"/>
                  </a:lnTo>
                  <a:cubicBezTo>
                    <a:pt x="7794" y="2728"/>
                    <a:pt x="7825" y="2726"/>
                    <a:pt x="7855" y="2726"/>
                  </a:cubicBezTo>
                  <a:close/>
                  <a:moveTo>
                    <a:pt x="4138" y="1"/>
                  </a:moveTo>
                  <a:cubicBezTo>
                    <a:pt x="4073" y="1"/>
                    <a:pt x="4008" y="6"/>
                    <a:pt x="3942" y="18"/>
                  </a:cubicBezTo>
                  <a:cubicBezTo>
                    <a:pt x="3358" y="125"/>
                    <a:pt x="2965" y="697"/>
                    <a:pt x="3073" y="1280"/>
                  </a:cubicBezTo>
                  <a:cubicBezTo>
                    <a:pt x="3108" y="1459"/>
                    <a:pt x="3180" y="1614"/>
                    <a:pt x="3287" y="1756"/>
                  </a:cubicBezTo>
                  <a:lnTo>
                    <a:pt x="2513" y="1911"/>
                  </a:lnTo>
                  <a:cubicBezTo>
                    <a:pt x="2192" y="1971"/>
                    <a:pt x="1989" y="2268"/>
                    <a:pt x="2037" y="2590"/>
                  </a:cubicBezTo>
                  <a:lnTo>
                    <a:pt x="2096" y="2876"/>
                  </a:lnTo>
                  <a:lnTo>
                    <a:pt x="798" y="3102"/>
                  </a:lnTo>
                  <a:cubicBezTo>
                    <a:pt x="322" y="3185"/>
                    <a:pt x="1" y="3650"/>
                    <a:pt x="84" y="4138"/>
                  </a:cubicBezTo>
                  <a:lnTo>
                    <a:pt x="1668" y="12770"/>
                  </a:lnTo>
                  <a:cubicBezTo>
                    <a:pt x="1752" y="13189"/>
                    <a:pt x="2122" y="13489"/>
                    <a:pt x="2535" y="13489"/>
                  </a:cubicBezTo>
                  <a:cubicBezTo>
                    <a:pt x="2591" y="13489"/>
                    <a:pt x="2647" y="13484"/>
                    <a:pt x="2703" y="13472"/>
                  </a:cubicBezTo>
                  <a:lnTo>
                    <a:pt x="10050" y="12139"/>
                  </a:lnTo>
                  <a:cubicBezTo>
                    <a:pt x="10526" y="12043"/>
                    <a:pt x="10847" y="11579"/>
                    <a:pt x="10764" y="11091"/>
                  </a:cubicBezTo>
                  <a:lnTo>
                    <a:pt x="9180" y="2483"/>
                  </a:lnTo>
                  <a:cubicBezTo>
                    <a:pt x="9095" y="2046"/>
                    <a:pt x="8715" y="1743"/>
                    <a:pt x="8287" y="1743"/>
                  </a:cubicBezTo>
                  <a:cubicBezTo>
                    <a:pt x="8236" y="1743"/>
                    <a:pt x="8185" y="1748"/>
                    <a:pt x="8133" y="1756"/>
                  </a:cubicBezTo>
                  <a:lnTo>
                    <a:pt x="6859" y="1995"/>
                  </a:lnTo>
                  <a:lnTo>
                    <a:pt x="6811" y="1721"/>
                  </a:lnTo>
                  <a:cubicBezTo>
                    <a:pt x="6758" y="1435"/>
                    <a:pt x="6509" y="1235"/>
                    <a:pt x="6237" y="1235"/>
                  </a:cubicBezTo>
                  <a:cubicBezTo>
                    <a:pt x="6202" y="1235"/>
                    <a:pt x="6167" y="1238"/>
                    <a:pt x="6132" y="1245"/>
                  </a:cubicBezTo>
                  <a:lnTo>
                    <a:pt x="5180" y="1411"/>
                  </a:lnTo>
                  <a:cubicBezTo>
                    <a:pt x="5228" y="1245"/>
                    <a:pt x="5240" y="1066"/>
                    <a:pt x="5216" y="899"/>
                  </a:cubicBezTo>
                  <a:cubicBezTo>
                    <a:pt x="5110" y="370"/>
                    <a:pt x="4656" y="1"/>
                    <a:pt x="413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 name="Google Shape;451;p2"/>
            <p:cNvSpPr/>
            <p:nvPr/>
          </p:nvSpPr>
          <p:spPr>
            <a:xfrm>
              <a:off x="360150" y="1043050"/>
              <a:ext cx="46550" cy="38675"/>
            </a:xfrm>
            <a:custGeom>
              <a:avLst/>
              <a:gdLst/>
              <a:ahLst/>
              <a:cxnLst/>
              <a:rect l="l" t="t" r="r" b="b"/>
              <a:pathLst>
                <a:path w="1862" h="1547" extrusionOk="0">
                  <a:moveTo>
                    <a:pt x="1015" y="1"/>
                  </a:moveTo>
                  <a:cubicBezTo>
                    <a:pt x="967" y="1"/>
                    <a:pt x="919" y="5"/>
                    <a:pt x="870" y="15"/>
                  </a:cubicBezTo>
                  <a:cubicBezTo>
                    <a:pt x="191" y="134"/>
                    <a:pt x="1" y="1015"/>
                    <a:pt x="560" y="1408"/>
                  </a:cubicBezTo>
                  <a:cubicBezTo>
                    <a:pt x="700" y="1504"/>
                    <a:pt x="851" y="1547"/>
                    <a:pt x="997" y="1547"/>
                  </a:cubicBezTo>
                  <a:cubicBezTo>
                    <a:pt x="1451" y="1547"/>
                    <a:pt x="1862" y="1138"/>
                    <a:pt x="1763" y="634"/>
                  </a:cubicBezTo>
                  <a:cubicBezTo>
                    <a:pt x="1689" y="266"/>
                    <a:pt x="1374"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 name="Google Shape;452;p2"/>
            <p:cNvSpPr/>
            <p:nvPr/>
          </p:nvSpPr>
          <p:spPr>
            <a:xfrm>
              <a:off x="413000" y="1031775"/>
              <a:ext cx="96200" cy="33875"/>
            </a:xfrm>
            <a:custGeom>
              <a:avLst/>
              <a:gdLst/>
              <a:ahLst/>
              <a:cxnLst/>
              <a:rect l="l" t="t" r="r" b="b"/>
              <a:pathLst>
                <a:path w="3848" h="1355" extrusionOk="0">
                  <a:moveTo>
                    <a:pt x="3261" y="1"/>
                  </a:moveTo>
                  <a:cubicBezTo>
                    <a:pt x="3226" y="1"/>
                    <a:pt x="3188" y="5"/>
                    <a:pt x="3149" y="14"/>
                  </a:cubicBezTo>
                  <a:lnTo>
                    <a:pt x="3137" y="14"/>
                  </a:lnTo>
                  <a:lnTo>
                    <a:pt x="542" y="490"/>
                  </a:lnTo>
                  <a:cubicBezTo>
                    <a:pt x="0" y="580"/>
                    <a:pt x="111" y="1354"/>
                    <a:pt x="610" y="1354"/>
                  </a:cubicBezTo>
                  <a:cubicBezTo>
                    <a:pt x="638" y="1354"/>
                    <a:pt x="666" y="1352"/>
                    <a:pt x="696" y="1347"/>
                  </a:cubicBezTo>
                  <a:lnTo>
                    <a:pt x="3292" y="871"/>
                  </a:lnTo>
                  <a:cubicBezTo>
                    <a:pt x="3847" y="793"/>
                    <a:pt x="3750" y="1"/>
                    <a:pt x="326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 name="Google Shape;453;p2"/>
            <p:cNvSpPr/>
            <p:nvPr/>
          </p:nvSpPr>
          <p:spPr>
            <a:xfrm>
              <a:off x="369975" y="1097000"/>
              <a:ext cx="46550" cy="38650"/>
            </a:xfrm>
            <a:custGeom>
              <a:avLst/>
              <a:gdLst/>
              <a:ahLst/>
              <a:cxnLst/>
              <a:rect l="l" t="t" r="r" b="b"/>
              <a:pathLst>
                <a:path w="1862" h="1546" extrusionOk="0">
                  <a:moveTo>
                    <a:pt x="1002" y="1"/>
                  </a:moveTo>
                  <a:cubicBezTo>
                    <a:pt x="958" y="1"/>
                    <a:pt x="914" y="4"/>
                    <a:pt x="870" y="12"/>
                  </a:cubicBezTo>
                  <a:cubicBezTo>
                    <a:pt x="191" y="131"/>
                    <a:pt x="0" y="1012"/>
                    <a:pt x="560" y="1405"/>
                  </a:cubicBezTo>
                  <a:cubicBezTo>
                    <a:pt x="701" y="1502"/>
                    <a:pt x="854" y="1545"/>
                    <a:pt x="1002"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 name="Google Shape;454;p2"/>
            <p:cNvSpPr/>
            <p:nvPr/>
          </p:nvSpPr>
          <p:spPr>
            <a:xfrm>
              <a:off x="423850" y="1085650"/>
              <a:ext cx="93800" cy="33725"/>
            </a:xfrm>
            <a:custGeom>
              <a:avLst/>
              <a:gdLst/>
              <a:ahLst/>
              <a:cxnLst/>
              <a:rect l="l" t="t" r="r" b="b"/>
              <a:pathLst>
                <a:path w="3752" h="1349" extrusionOk="0">
                  <a:moveTo>
                    <a:pt x="3132" y="0"/>
                  </a:moveTo>
                  <a:cubicBezTo>
                    <a:pt x="3120" y="0"/>
                    <a:pt x="3108" y="1"/>
                    <a:pt x="3096" y="2"/>
                  </a:cubicBezTo>
                  <a:lnTo>
                    <a:pt x="501" y="478"/>
                  </a:lnTo>
                  <a:cubicBezTo>
                    <a:pt x="0" y="618"/>
                    <a:pt x="125" y="1348"/>
                    <a:pt x="620" y="1348"/>
                  </a:cubicBezTo>
                  <a:cubicBezTo>
                    <a:pt x="632" y="1348"/>
                    <a:pt x="643" y="1348"/>
                    <a:pt x="655" y="1347"/>
                  </a:cubicBezTo>
                  <a:lnTo>
                    <a:pt x="3251" y="871"/>
                  </a:lnTo>
                  <a:cubicBezTo>
                    <a:pt x="3751" y="731"/>
                    <a:pt x="3638"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 name="Google Shape;455;p2"/>
            <p:cNvSpPr/>
            <p:nvPr/>
          </p:nvSpPr>
          <p:spPr>
            <a:xfrm>
              <a:off x="380400" y="1154450"/>
              <a:ext cx="46625" cy="38900"/>
            </a:xfrm>
            <a:custGeom>
              <a:avLst/>
              <a:gdLst/>
              <a:ahLst/>
              <a:cxnLst/>
              <a:rect l="l" t="t" r="r" b="b"/>
              <a:pathLst>
                <a:path w="1865" h="1556" extrusionOk="0">
                  <a:moveTo>
                    <a:pt x="1013" y="1"/>
                  </a:moveTo>
                  <a:cubicBezTo>
                    <a:pt x="970" y="1"/>
                    <a:pt x="926" y="4"/>
                    <a:pt x="881" y="12"/>
                  </a:cubicBezTo>
                  <a:cubicBezTo>
                    <a:pt x="191" y="131"/>
                    <a:pt x="0" y="1012"/>
                    <a:pt x="572" y="1417"/>
                  </a:cubicBezTo>
                  <a:cubicBezTo>
                    <a:pt x="708" y="1513"/>
                    <a:pt x="857" y="1556"/>
                    <a:pt x="1002" y="1556"/>
                  </a:cubicBezTo>
                  <a:cubicBezTo>
                    <a:pt x="1451" y="1556"/>
                    <a:pt x="1864" y="1147"/>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 name="Google Shape;456;p2"/>
            <p:cNvSpPr/>
            <p:nvPr/>
          </p:nvSpPr>
          <p:spPr>
            <a:xfrm>
              <a:off x="433850" y="1143050"/>
              <a:ext cx="94925" cy="34125"/>
            </a:xfrm>
            <a:custGeom>
              <a:avLst/>
              <a:gdLst/>
              <a:ahLst/>
              <a:cxnLst/>
              <a:rect l="l" t="t" r="r" b="b"/>
              <a:pathLst>
                <a:path w="3797" h="1365" extrusionOk="0">
                  <a:moveTo>
                    <a:pt x="3171" y="0"/>
                  </a:moveTo>
                  <a:cubicBezTo>
                    <a:pt x="3152" y="0"/>
                    <a:pt x="3133" y="1"/>
                    <a:pt x="3113" y="4"/>
                  </a:cubicBezTo>
                  <a:lnTo>
                    <a:pt x="517" y="480"/>
                  </a:lnTo>
                  <a:cubicBezTo>
                    <a:pt x="0" y="606"/>
                    <a:pt x="115" y="1364"/>
                    <a:pt x="626" y="1364"/>
                  </a:cubicBezTo>
                  <a:cubicBezTo>
                    <a:pt x="645" y="1364"/>
                    <a:pt x="664" y="1363"/>
                    <a:pt x="684" y="1361"/>
                  </a:cubicBezTo>
                  <a:lnTo>
                    <a:pt x="3280" y="885"/>
                  </a:lnTo>
                  <a:cubicBezTo>
                    <a:pt x="3796" y="758"/>
                    <a:pt x="3682" y="0"/>
                    <a:pt x="317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 name="Google Shape;457;p2"/>
            <p:cNvSpPr/>
            <p:nvPr/>
          </p:nvSpPr>
          <p:spPr>
            <a:xfrm>
              <a:off x="336050" y="1393950"/>
              <a:ext cx="194100" cy="173950"/>
            </a:xfrm>
            <a:custGeom>
              <a:avLst/>
              <a:gdLst/>
              <a:ahLst/>
              <a:cxnLst/>
              <a:rect l="l" t="t" r="r" b="b"/>
              <a:pathLst>
                <a:path w="7764" h="6958" extrusionOk="0">
                  <a:moveTo>
                    <a:pt x="3919" y="1"/>
                  </a:moveTo>
                  <a:cubicBezTo>
                    <a:pt x="2892" y="1"/>
                    <a:pt x="1881" y="465"/>
                    <a:pt x="1215" y="1338"/>
                  </a:cubicBezTo>
                  <a:lnTo>
                    <a:pt x="6953" y="4969"/>
                  </a:lnTo>
                  <a:cubicBezTo>
                    <a:pt x="7763" y="3398"/>
                    <a:pt x="7239" y="1469"/>
                    <a:pt x="5739" y="528"/>
                  </a:cubicBezTo>
                  <a:cubicBezTo>
                    <a:pt x="5176" y="173"/>
                    <a:pt x="4545" y="1"/>
                    <a:pt x="3919" y="1"/>
                  </a:cubicBezTo>
                  <a:close/>
                  <a:moveTo>
                    <a:pt x="810" y="1993"/>
                  </a:moveTo>
                  <a:lnTo>
                    <a:pt x="810" y="1993"/>
                  </a:lnTo>
                  <a:cubicBezTo>
                    <a:pt x="0" y="3553"/>
                    <a:pt x="524" y="5481"/>
                    <a:pt x="2012" y="6434"/>
                  </a:cubicBezTo>
                  <a:cubicBezTo>
                    <a:pt x="2572" y="6788"/>
                    <a:pt x="3201" y="6958"/>
                    <a:pt x="3824" y="6958"/>
                  </a:cubicBezTo>
                  <a:cubicBezTo>
                    <a:pt x="4859" y="6958"/>
                    <a:pt x="5880" y="6489"/>
                    <a:pt x="6549" y="5612"/>
                  </a:cubicBezTo>
                  <a:lnTo>
                    <a:pt x="810"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 name="Google Shape;458;p2"/>
            <p:cNvSpPr/>
            <p:nvPr/>
          </p:nvSpPr>
          <p:spPr>
            <a:xfrm>
              <a:off x="699475" y="1020500"/>
              <a:ext cx="152125" cy="141000"/>
            </a:xfrm>
            <a:custGeom>
              <a:avLst/>
              <a:gdLst/>
              <a:ahLst/>
              <a:cxnLst/>
              <a:rect l="l" t="t" r="r" b="b"/>
              <a:pathLst>
                <a:path w="6085" h="5640" extrusionOk="0">
                  <a:moveTo>
                    <a:pt x="3608" y="0"/>
                  </a:moveTo>
                  <a:lnTo>
                    <a:pt x="1215" y="1631"/>
                  </a:lnTo>
                  <a:cubicBezTo>
                    <a:pt x="251" y="2286"/>
                    <a:pt x="1" y="3596"/>
                    <a:pt x="656" y="4560"/>
                  </a:cubicBezTo>
                  <a:lnTo>
                    <a:pt x="763" y="4715"/>
                  </a:lnTo>
                  <a:cubicBezTo>
                    <a:pt x="1171" y="5316"/>
                    <a:pt x="1833" y="5640"/>
                    <a:pt x="2508" y="5640"/>
                  </a:cubicBezTo>
                  <a:cubicBezTo>
                    <a:pt x="2916" y="5640"/>
                    <a:pt x="3328" y="5521"/>
                    <a:pt x="3692" y="5275"/>
                  </a:cubicBezTo>
                  <a:lnTo>
                    <a:pt x="6085" y="3644"/>
                  </a:lnTo>
                  <a:lnTo>
                    <a:pt x="3608"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 name="Google Shape;459;p2"/>
            <p:cNvSpPr/>
            <p:nvPr/>
          </p:nvSpPr>
          <p:spPr>
            <a:xfrm>
              <a:off x="802175" y="962250"/>
              <a:ext cx="152125" cy="140725"/>
            </a:xfrm>
            <a:custGeom>
              <a:avLst/>
              <a:gdLst/>
              <a:ahLst/>
              <a:cxnLst/>
              <a:rect l="l" t="t" r="r" b="b"/>
              <a:pathLst>
                <a:path w="6085" h="5629" extrusionOk="0">
                  <a:moveTo>
                    <a:pt x="3577" y="1"/>
                  </a:moveTo>
                  <a:cubicBezTo>
                    <a:pt x="3169" y="1"/>
                    <a:pt x="2757" y="119"/>
                    <a:pt x="2394" y="366"/>
                  </a:cubicBezTo>
                  <a:lnTo>
                    <a:pt x="0" y="1985"/>
                  </a:lnTo>
                  <a:lnTo>
                    <a:pt x="2489" y="5628"/>
                  </a:lnTo>
                  <a:lnTo>
                    <a:pt x="4870" y="4009"/>
                  </a:lnTo>
                  <a:cubicBezTo>
                    <a:pt x="5834" y="3354"/>
                    <a:pt x="6084" y="2044"/>
                    <a:pt x="5430" y="1080"/>
                  </a:cubicBezTo>
                  <a:lnTo>
                    <a:pt x="5322" y="925"/>
                  </a:lnTo>
                  <a:cubicBezTo>
                    <a:pt x="4914" y="324"/>
                    <a:pt x="4252" y="1"/>
                    <a:pt x="357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 name="Google Shape;460;p2"/>
            <p:cNvSpPr/>
            <p:nvPr/>
          </p:nvSpPr>
          <p:spPr>
            <a:xfrm>
              <a:off x="654825" y="1311750"/>
              <a:ext cx="268525" cy="266650"/>
            </a:xfrm>
            <a:custGeom>
              <a:avLst/>
              <a:gdLst/>
              <a:ahLst/>
              <a:cxnLst/>
              <a:rect l="l" t="t" r="r" b="b"/>
              <a:pathLst>
                <a:path w="10741" h="10666" extrusionOk="0">
                  <a:moveTo>
                    <a:pt x="5011" y="1"/>
                  </a:moveTo>
                  <a:cubicBezTo>
                    <a:pt x="4833" y="1"/>
                    <a:pt x="4677" y="136"/>
                    <a:pt x="4656" y="328"/>
                  </a:cubicBezTo>
                  <a:lnTo>
                    <a:pt x="4192" y="3805"/>
                  </a:lnTo>
                  <a:lnTo>
                    <a:pt x="715" y="3340"/>
                  </a:lnTo>
                  <a:cubicBezTo>
                    <a:pt x="700" y="3338"/>
                    <a:pt x="686" y="3338"/>
                    <a:pt x="671" y="3338"/>
                  </a:cubicBezTo>
                  <a:cubicBezTo>
                    <a:pt x="486" y="3338"/>
                    <a:pt x="320" y="3474"/>
                    <a:pt x="298" y="3662"/>
                  </a:cubicBezTo>
                  <a:lnTo>
                    <a:pt x="36" y="5638"/>
                  </a:lnTo>
                  <a:cubicBezTo>
                    <a:pt x="1" y="5840"/>
                    <a:pt x="144" y="6031"/>
                    <a:pt x="358" y="6055"/>
                  </a:cubicBezTo>
                  <a:lnTo>
                    <a:pt x="358" y="6043"/>
                  </a:lnTo>
                  <a:lnTo>
                    <a:pt x="3835" y="6507"/>
                  </a:lnTo>
                  <a:lnTo>
                    <a:pt x="3370" y="9984"/>
                  </a:lnTo>
                  <a:cubicBezTo>
                    <a:pt x="3346" y="10186"/>
                    <a:pt x="3489" y="10377"/>
                    <a:pt x="3692" y="10401"/>
                  </a:cubicBezTo>
                  <a:lnTo>
                    <a:pt x="5668" y="10663"/>
                  </a:lnTo>
                  <a:cubicBezTo>
                    <a:pt x="5683" y="10664"/>
                    <a:pt x="5698" y="10665"/>
                    <a:pt x="5712" y="10665"/>
                  </a:cubicBezTo>
                  <a:cubicBezTo>
                    <a:pt x="5898" y="10665"/>
                    <a:pt x="6063" y="10529"/>
                    <a:pt x="6085" y="10341"/>
                  </a:cubicBezTo>
                  <a:lnTo>
                    <a:pt x="6549" y="6864"/>
                  </a:lnTo>
                  <a:lnTo>
                    <a:pt x="10026" y="7329"/>
                  </a:lnTo>
                  <a:cubicBezTo>
                    <a:pt x="10041" y="7331"/>
                    <a:pt x="10055" y="7331"/>
                    <a:pt x="10070" y="7331"/>
                  </a:cubicBezTo>
                  <a:cubicBezTo>
                    <a:pt x="10255" y="7331"/>
                    <a:pt x="10421" y="7195"/>
                    <a:pt x="10454" y="7007"/>
                  </a:cubicBezTo>
                  <a:lnTo>
                    <a:pt x="10704" y="5031"/>
                  </a:lnTo>
                  <a:cubicBezTo>
                    <a:pt x="10740" y="4828"/>
                    <a:pt x="10597" y="4638"/>
                    <a:pt x="10383" y="4614"/>
                  </a:cubicBezTo>
                  <a:lnTo>
                    <a:pt x="6906" y="4150"/>
                  </a:lnTo>
                  <a:lnTo>
                    <a:pt x="7371" y="673"/>
                  </a:lnTo>
                  <a:cubicBezTo>
                    <a:pt x="7395" y="471"/>
                    <a:pt x="7252" y="280"/>
                    <a:pt x="7049" y="256"/>
                  </a:cubicBezTo>
                  <a:lnTo>
                    <a:pt x="5073" y="6"/>
                  </a:lnTo>
                  <a:cubicBezTo>
                    <a:pt x="5052" y="3"/>
                    <a:pt x="5031" y="1"/>
                    <a:pt x="501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 name="Google Shape;461;p2"/>
            <p:cNvSpPr/>
            <p:nvPr/>
          </p:nvSpPr>
          <p:spPr>
            <a:xfrm>
              <a:off x="311925" y="1715975"/>
              <a:ext cx="271200" cy="337450"/>
            </a:xfrm>
            <a:custGeom>
              <a:avLst/>
              <a:gdLst/>
              <a:ahLst/>
              <a:cxnLst/>
              <a:rect l="l" t="t" r="r" b="b"/>
              <a:pathLst>
                <a:path w="10848" h="13498" extrusionOk="0">
                  <a:moveTo>
                    <a:pt x="4148" y="414"/>
                  </a:moveTo>
                  <a:cubicBezTo>
                    <a:pt x="4438" y="414"/>
                    <a:pt x="4723" y="589"/>
                    <a:pt x="4775" y="982"/>
                  </a:cubicBezTo>
                  <a:cubicBezTo>
                    <a:pt x="4811" y="1173"/>
                    <a:pt x="4763" y="1375"/>
                    <a:pt x="4632" y="1518"/>
                  </a:cubicBezTo>
                  <a:lnTo>
                    <a:pt x="3835" y="1673"/>
                  </a:lnTo>
                  <a:cubicBezTo>
                    <a:pt x="3668" y="1578"/>
                    <a:pt x="3549" y="1411"/>
                    <a:pt x="3501" y="1209"/>
                  </a:cubicBezTo>
                  <a:cubicBezTo>
                    <a:pt x="3387" y="710"/>
                    <a:pt x="3771" y="414"/>
                    <a:pt x="4148" y="414"/>
                  </a:cubicBezTo>
                  <a:close/>
                  <a:moveTo>
                    <a:pt x="7868" y="2734"/>
                  </a:moveTo>
                  <a:cubicBezTo>
                    <a:pt x="8126" y="2734"/>
                    <a:pt x="8354" y="2923"/>
                    <a:pt x="8407" y="3185"/>
                  </a:cubicBezTo>
                  <a:lnTo>
                    <a:pt x="9788" y="10746"/>
                  </a:lnTo>
                  <a:cubicBezTo>
                    <a:pt x="9835" y="11043"/>
                    <a:pt x="9633" y="11329"/>
                    <a:pt x="9335" y="11377"/>
                  </a:cubicBezTo>
                  <a:lnTo>
                    <a:pt x="3073" y="12520"/>
                  </a:lnTo>
                  <a:cubicBezTo>
                    <a:pt x="3037" y="12527"/>
                    <a:pt x="3002" y="12530"/>
                    <a:pt x="2968" y="12530"/>
                  </a:cubicBezTo>
                  <a:cubicBezTo>
                    <a:pt x="2711" y="12530"/>
                    <a:pt x="2482" y="12342"/>
                    <a:pt x="2430" y="12079"/>
                  </a:cubicBezTo>
                  <a:lnTo>
                    <a:pt x="1072" y="4519"/>
                  </a:lnTo>
                  <a:cubicBezTo>
                    <a:pt x="1013" y="4221"/>
                    <a:pt x="1215" y="3935"/>
                    <a:pt x="1513" y="3888"/>
                  </a:cubicBezTo>
                  <a:lnTo>
                    <a:pt x="2263" y="3745"/>
                  </a:lnTo>
                  <a:cubicBezTo>
                    <a:pt x="2295" y="3960"/>
                    <a:pt x="2483" y="4107"/>
                    <a:pt x="2695" y="4107"/>
                  </a:cubicBezTo>
                  <a:cubicBezTo>
                    <a:pt x="2717" y="4107"/>
                    <a:pt x="2740" y="4105"/>
                    <a:pt x="2763" y="4102"/>
                  </a:cubicBezTo>
                  <a:lnTo>
                    <a:pt x="6680" y="3387"/>
                  </a:lnTo>
                  <a:cubicBezTo>
                    <a:pt x="6906" y="3340"/>
                    <a:pt x="7061" y="3114"/>
                    <a:pt x="7025" y="2887"/>
                  </a:cubicBezTo>
                  <a:lnTo>
                    <a:pt x="7764" y="2745"/>
                  </a:lnTo>
                  <a:cubicBezTo>
                    <a:pt x="7799" y="2737"/>
                    <a:pt x="7834" y="2734"/>
                    <a:pt x="7868" y="2734"/>
                  </a:cubicBezTo>
                  <a:close/>
                  <a:moveTo>
                    <a:pt x="4138" y="0"/>
                  </a:moveTo>
                  <a:cubicBezTo>
                    <a:pt x="4073" y="0"/>
                    <a:pt x="4008" y="6"/>
                    <a:pt x="3942" y="18"/>
                  </a:cubicBezTo>
                  <a:cubicBezTo>
                    <a:pt x="3358" y="125"/>
                    <a:pt x="2965" y="697"/>
                    <a:pt x="3073" y="1292"/>
                  </a:cubicBezTo>
                  <a:cubicBezTo>
                    <a:pt x="3108" y="1459"/>
                    <a:pt x="3180" y="1625"/>
                    <a:pt x="3287" y="1768"/>
                  </a:cubicBezTo>
                  <a:lnTo>
                    <a:pt x="2513" y="1911"/>
                  </a:lnTo>
                  <a:cubicBezTo>
                    <a:pt x="2192" y="1971"/>
                    <a:pt x="1989" y="2280"/>
                    <a:pt x="2037" y="2602"/>
                  </a:cubicBezTo>
                  <a:lnTo>
                    <a:pt x="2096" y="2875"/>
                  </a:lnTo>
                  <a:lnTo>
                    <a:pt x="798" y="3114"/>
                  </a:lnTo>
                  <a:cubicBezTo>
                    <a:pt x="322" y="3197"/>
                    <a:pt x="1" y="3661"/>
                    <a:pt x="84" y="4149"/>
                  </a:cubicBezTo>
                  <a:lnTo>
                    <a:pt x="1668" y="12758"/>
                  </a:lnTo>
                  <a:cubicBezTo>
                    <a:pt x="1742" y="13194"/>
                    <a:pt x="2121" y="13497"/>
                    <a:pt x="2549" y="13497"/>
                  </a:cubicBezTo>
                  <a:cubicBezTo>
                    <a:pt x="2600" y="13497"/>
                    <a:pt x="2652" y="13493"/>
                    <a:pt x="2703" y="13484"/>
                  </a:cubicBezTo>
                  <a:lnTo>
                    <a:pt x="10050" y="12139"/>
                  </a:lnTo>
                  <a:cubicBezTo>
                    <a:pt x="10526" y="12055"/>
                    <a:pt x="10847" y="11579"/>
                    <a:pt x="10764" y="11103"/>
                  </a:cubicBezTo>
                  <a:lnTo>
                    <a:pt x="9180" y="2471"/>
                  </a:lnTo>
                  <a:cubicBezTo>
                    <a:pt x="9106" y="2034"/>
                    <a:pt x="8727" y="1731"/>
                    <a:pt x="8299" y="1731"/>
                  </a:cubicBezTo>
                  <a:cubicBezTo>
                    <a:pt x="8248" y="1731"/>
                    <a:pt x="8196" y="1736"/>
                    <a:pt x="8145" y="1744"/>
                  </a:cubicBezTo>
                  <a:lnTo>
                    <a:pt x="6859" y="1994"/>
                  </a:lnTo>
                  <a:lnTo>
                    <a:pt x="6811" y="1721"/>
                  </a:lnTo>
                  <a:cubicBezTo>
                    <a:pt x="6757" y="1431"/>
                    <a:pt x="6500" y="1237"/>
                    <a:pt x="6223" y="1237"/>
                  </a:cubicBezTo>
                  <a:cubicBezTo>
                    <a:pt x="6193" y="1237"/>
                    <a:pt x="6163" y="1240"/>
                    <a:pt x="6132" y="1244"/>
                  </a:cubicBezTo>
                  <a:lnTo>
                    <a:pt x="5180" y="1423"/>
                  </a:lnTo>
                  <a:cubicBezTo>
                    <a:pt x="5228" y="1244"/>
                    <a:pt x="5240" y="1066"/>
                    <a:pt x="5216" y="899"/>
                  </a:cubicBezTo>
                  <a:cubicBezTo>
                    <a:pt x="5110" y="370"/>
                    <a:pt x="4656" y="0"/>
                    <a:pt x="413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 name="Google Shape;462;p2"/>
            <p:cNvSpPr/>
            <p:nvPr/>
          </p:nvSpPr>
          <p:spPr>
            <a:xfrm>
              <a:off x="360150" y="1837275"/>
              <a:ext cx="46550" cy="38650"/>
            </a:xfrm>
            <a:custGeom>
              <a:avLst/>
              <a:gdLst/>
              <a:ahLst/>
              <a:cxnLst/>
              <a:rect l="l" t="t" r="r" b="b"/>
              <a:pathLst>
                <a:path w="1862" h="1546" extrusionOk="0">
                  <a:moveTo>
                    <a:pt x="1002" y="1"/>
                  </a:moveTo>
                  <a:cubicBezTo>
                    <a:pt x="959" y="1"/>
                    <a:pt x="914" y="4"/>
                    <a:pt x="870" y="12"/>
                  </a:cubicBezTo>
                  <a:cubicBezTo>
                    <a:pt x="191" y="131"/>
                    <a:pt x="1" y="1012"/>
                    <a:pt x="560" y="1405"/>
                  </a:cubicBezTo>
                  <a:cubicBezTo>
                    <a:pt x="701" y="1502"/>
                    <a:pt x="854" y="1545"/>
                    <a:pt x="1002"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 name="Google Shape;463;p2"/>
            <p:cNvSpPr/>
            <p:nvPr/>
          </p:nvSpPr>
          <p:spPr>
            <a:xfrm>
              <a:off x="412650" y="1825825"/>
              <a:ext cx="96975" cy="34100"/>
            </a:xfrm>
            <a:custGeom>
              <a:avLst/>
              <a:gdLst/>
              <a:ahLst/>
              <a:cxnLst/>
              <a:rect l="l" t="t" r="r" b="b"/>
              <a:pathLst>
                <a:path w="3879" h="1364" extrusionOk="0">
                  <a:moveTo>
                    <a:pt x="3291" y="0"/>
                  </a:moveTo>
                  <a:cubicBezTo>
                    <a:pt x="3251" y="0"/>
                    <a:pt x="3208" y="6"/>
                    <a:pt x="3163" y="17"/>
                  </a:cubicBezTo>
                  <a:lnTo>
                    <a:pt x="3151" y="17"/>
                  </a:lnTo>
                  <a:lnTo>
                    <a:pt x="556" y="494"/>
                  </a:lnTo>
                  <a:cubicBezTo>
                    <a:pt x="0" y="571"/>
                    <a:pt x="108" y="1364"/>
                    <a:pt x="598" y="1364"/>
                  </a:cubicBezTo>
                  <a:cubicBezTo>
                    <a:pt x="634" y="1364"/>
                    <a:pt x="671" y="1360"/>
                    <a:pt x="710" y="1351"/>
                  </a:cubicBezTo>
                  <a:lnTo>
                    <a:pt x="3306" y="875"/>
                  </a:lnTo>
                  <a:cubicBezTo>
                    <a:pt x="3878" y="809"/>
                    <a:pt x="3779" y="0"/>
                    <a:pt x="329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 name="Google Shape;464;p2"/>
            <p:cNvSpPr/>
            <p:nvPr/>
          </p:nvSpPr>
          <p:spPr>
            <a:xfrm>
              <a:off x="369975" y="1891150"/>
              <a:ext cx="46550" cy="38650"/>
            </a:xfrm>
            <a:custGeom>
              <a:avLst/>
              <a:gdLst/>
              <a:ahLst/>
              <a:cxnLst/>
              <a:rect l="l" t="t" r="r" b="b"/>
              <a:pathLst>
                <a:path w="1862" h="1546" extrusionOk="0">
                  <a:moveTo>
                    <a:pt x="1002" y="1"/>
                  </a:moveTo>
                  <a:cubicBezTo>
                    <a:pt x="958" y="1"/>
                    <a:pt x="914" y="4"/>
                    <a:pt x="870" y="12"/>
                  </a:cubicBezTo>
                  <a:cubicBezTo>
                    <a:pt x="191" y="131"/>
                    <a:pt x="0" y="1012"/>
                    <a:pt x="560" y="1405"/>
                  </a:cubicBezTo>
                  <a:cubicBezTo>
                    <a:pt x="701" y="1502"/>
                    <a:pt x="854" y="1545"/>
                    <a:pt x="1003" y="1545"/>
                  </a:cubicBezTo>
                  <a:cubicBezTo>
                    <a:pt x="1454" y="1545"/>
                    <a:pt x="1861" y="1145"/>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 name="Google Shape;465;p2"/>
            <p:cNvSpPr/>
            <p:nvPr/>
          </p:nvSpPr>
          <p:spPr>
            <a:xfrm>
              <a:off x="423950" y="1879800"/>
              <a:ext cx="93700" cy="33750"/>
            </a:xfrm>
            <a:custGeom>
              <a:avLst/>
              <a:gdLst/>
              <a:ahLst/>
              <a:cxnLst/>
              <a:rect l="l" t="t" r="r" b="b"/>
              <a:pathLst>
                <a:path w="3748" h="1350" extrusionOk="0">
                  <a:moveTo>
                    <a:pt x="3128" y="0"/>
                  </a:moveTo>
                  <a:cubicBezTo>
                    <a:pt x="3116" y="0"/>
                    <a:pt x="3104" y="1"/>
                    <a:pt x="3092" y="2"/>
                  </a:cubicBezTo>
                  <a:lnTo>
                    <a:pt x="497" y="478"/>
                  </a:lnTo>
                  <a:cubicBezTo>
                    <a:pt x="0" y="628"/>
                    <a:pt x="119" y="1349"/>
                    <a:pt x="605" y="1349"/>
                  </a:cubicBezTo>
                  <a:cubicBezTo>
                    <a:pt x="620" y="1349"/>
                    <a:pt x="636" y="1348"/>
                    <a:pt x="651" y="1347"/>
                  </a:cubicBezTo>
                  <a:lnTo>
                    <a:pt x="3247" y="883"/>
                  </a:lnTo>
                  <a:cubicBezTo>
                    <a:pt x="3747" y="731"/>
                    <a:pt x="3634" y="0"/>
                    <a:pt x="312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 name="Google Shape;466;p2"/>
            <p:cNvSpPr/>
            <p:nvPr/>
          </p:nvSpPr>
          <p:spPr>
            <a:xfrm>
              <a:off x="380400" y="1948900"/>
              <a:ext cx="46600" cy="38625"/>
            </a:xfrm>
            <a:custGeom>
              <a:avLst/>
              <a:gdLst/>
              <a:ahLst/>
              <a:cxnLst/>
              <a:rect l="l" t="t" r="r" b="b"/>
              <a:pathLst>
                <a:path w="1864" h="1545" extrusionOk="0">
                  <a:moveTo>
                    <a:pt x="1014" y="0"/>
                  </a:moveTo>
                  <a:cubicBezTo>
                    <a:pt x="970" y="0"/>
                    <a:pt x="926" y="4"/>
                    <a:pt x="881" y="12"/>
                  </a:cubicBezTo>
                  <a:cubicBezTo>
                    <a:pt x="191" y="131"/>
                    <a:pt x="0" y="1012"/>
                    <a:pt x="572" y="1405"/>
                  </a:cubicBezTo>
                  <a:cubicBezTo>
                    <a:pt x="710" y="1502"/>
                    <a:pt x="860" y="1545"/>
                    <a:pt x="1007" y="1545"/>
                  </a:cubicBezTo>
                  <a:cubicBezTo>
                    <a:pt x="1454" y="1545"/>
                    <a:pt x="1864" y="1142"/>
                    <a:pt x="1774" y="631"/>
                  </a:cubicBezTo>
                  <a:cubicBezTo>
                    <a:pt x="1700" y="259"/>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 name="Google Shape;467;p2"/>
            <p:cNvSpPr/>
            <p:nvPr/>
          </p:nvSpPr>
          <p:spPr>
            <a:xfrm>
              <a:off x="434050" y="1937225"/>
              <a:ext cx="94500" cy="34050"/>
            </a:xfrm>
            <a:custGeom>
              <a:avLst/>
              <a:gdLst/>
              <a:ahLst/>
              <a:cxnLst/>
              <a:rect l="l" t="t" r="r" b="b"/>
              <a:pathLst>
                <a:path w="3780" h="1362" extrusionOk="0">
                  <a:moveTo>
                    <a:pt x="3153" y="0"/>
                  </a:moveTo>
                  <a:cubicBezTo>
                    <a:pt x="3137" y="0"/>
                    <a:pt x="3121" y="1"/>
                    <a:pt x="3105" y="2"/>
                  </a:cubicBezTo>
                  <a:lnTo>
                    <a:pt x="3105" y="14"/>
                  </a:lnTo>
                  <a:lnTo>
                    <a:pt x="509" y="479"/>
                  </a:lnTo>
                  <a:cubicBezTo>
                    <a:pt x="1" y="617"/>
                    <a:pt x="120" y="1362"/>
                    <a:pt x="629" y="1362"/>
                  </a:cubicBezTo>
                  <a:cubicBezTo>
                    <a:pt x="644" y="1362"/>
                    <a:pt x="660" y="1361"/>
                    <a:pt x="676" y="1360"/>
                  </a:cubicBezTo>
                  <a:lnTo>
                    <a:pt x="3272" y="883"/>
                  </a:lnTo>
                  <a:cubicBezTo>
                    <a:pt x="3780" y="733"/>
                    <a:pt x="3660" y="0"/>
                    <a:pt x="315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 name="Google Shape;468;p2"/>
            <p:cNvSpPr/>
            <p:nvPr/>
          </p:nvSpPr>
          <p:spPr>
            <a:xfrm>
              <a:off x="336925" y="2188200"/>
              <a:ext cx="193225" cy="173650"/>
            </a:xfrm>
            <a:custGeom>
              <a:avLst/>
              <a:gdLst/>
              <a:ahLst/>
              <a:cxnLst/>
              <a:rect l="l" t="t" r="r" b="b"/>
              <a:pathLst>
                <a:path w="7729" h="6946" extrusionOk="0">
                  <a:moveTo>
                    <a:pt x="3896" y="0"/>
                  </a:moveTo>
                  <a:cubicBezTo>
                    <a:pt x="2865" y="0"/>
                    <a:pt x="1848" y="469"/>
                    <a:pt x="1180" y="1346"/>
                  </a:cubicBezTo>
                  <a:lnTo>
                    <a:pt x="6918" y="4965"/>
                  </a:lnTo>
                  <a:cubicBezTo>
                    <a:pt x="7728" y="3394"/>
                    <a:pt x="7204" y="1465"/>
                    <a:pt x="5704" y="524"/>
                  </a:cubicBezTo>
                  <a:cubicBezTo>
                    <a:pt x="5144" y="171"/>
                    <a:pt x="4517" y="0"/>
                    <a:pt x="3896" y="0"/>
                  </a:cubicBezTo>
                  <a:close/>
                  <a:moveTo>
                    <a:pt x="775" y="1989"/>
                  </a:moveTo>
                  <a:lnTo>
                    <a:pt x="775" y="1989"/>
                  </a:lnTo>
                  <a:cubicBezTo>
                    <a:pt x="1" y="3548"/>
                    <a:pt x="489" y="5477"/>
                    <a:pt x="1954" y="6418"/>
                  </a:cubicBezTo>
                  <a:cubicBezTo>
                    <a:pt x="2521" y="6774"/>
                    <a:pt x="3155" y="6945"/>
                    <a:pt x="3783" y="6945"/>
                  </a:cubicBezTo>
                  <a:cubicBezTo>
                    <a:pt x="4816" y="6945"/>
                    <a:pt x="5833" y="6482"/>
                    <a:pt x="6514" y="5608"/>
                  </a:cubicBezTo>
                  <a:lnTo>
                    <a:pt x="775"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 name="Google Shape;469;p2"/>
            <p:cNvSpPr/>
            <p:nvPr/>
          </p:nvSpPr>
          <p:spPr>
            <a:xfrm>
              <a:off x="699475" y="1814925"/>
              <a:ext cx="152125" cy="140725"/>
            </a:xfrm>
            <a:custGeom>
              <a:avLst/>
              <a:gdLst/>
              <a:ahLst/>
              <a:cxnLst/>
              <a:rect l="l" t="t" r="r" b="b"/>
              <a:pathLst>
                <a:path w="6085" h="5629" extrusionOk="0">
                  <a:moveTo>
                    <a:pt x="3608" y="1"/>
                  </a:moveTo>
                  <a:lnTo>
                    <a:pt x="1215" y="1620"/>
                  </a:lnTo>
                  <a:cubicBezTo>
                    <a:pt x="251" y="2275"/>
                    <a:pt x="1" y="3585"/>
                    <a:pt x="656" y="4549"/>
                  </a:cubicBezTo>
                  <a:lnTo>
                    <a:pt x="763" y="4704"/>
                  </a:lnTo>
                  <a:cubicBezTo>
                    <a:pt x="1171" y="5305"/>
                    <a:pt x="1833" y="5629"/>
                    <a:pt x="2508" y="5629"/>
                  </a:cubicBezTo>
                  <a:cubicBezTo>
                    <a:pt x="2916" y="5629"/>
                    <a:pt x="3328" y="5510"/>
                    <a:pt x="3692" y="5264"/>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 name="Google Shape;470;p2"/>
            <p:cNvSpPr/>
            <p:nvPr/>
          </p:nvSpPr>
          <p:spPr>
            <a:xfrm>
              <a:off x="802175" y="1756600"/>
              <a:ext cx="152125" cy="140800"/>
            </a:xfrm>
            <a:custGeom>
              <a:avLst/>
              <a:gdLst/>
              <a:ahLst/>
              <a:cxnLst/>
              <a:rect l="l" t="t" r="r" b="b"/>
              <a:pathLst>
                <a:path w="6085" h="5632" extrusionOk="0">
                  <a:moveTo>
                    <a:pt x="3588" y="1"/>
                  </a:moveTo>
                  <a:cubicBezTo>
                    <a:pt x="3177" y="1"/>
                    <a:pt x="2760" y="120"/>
                    <a:pt x="2394" y="369"/>
                  </a:cubicBezTo>
                  <a:lnTo>
                    <a:pt x="0" y="1989"/>
                  </a:lnTo>
                  <a:lnTo>
                    <a:pt x="2489" y="5632"/>
                  </a:lnTo>
                  <a:lnTo>
                    <a:pt x="4870" y="4001"/>
                  </a:lnTo>
                  <a:cubicBezTo>
                    <a:pt x="5834" y="3346"/>
                    <a:pt x="6084" y="2036"/>
                    <a:pt x="5430" y="1072"/>
                  </a:cubicBezTo>
                  <a:lnTo>
                    <a:pt x="5430" y="1072"/>
                  </a:lnTo>
                  <a:lnTo>
                    <a:pt x="5430" y="1084"/>
                  </a:lnTo>
                  <a:lnTo>
                    <a:pt x="5322" y="917"/>
                  </a:lnTo>
                  <a:cubicBezTo>
                    <a:pt x="4917" y="319"/>
                    <a:pt x="4259" y="1"/>
                    <a:pt x="358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 name="Google Shape;471;p2"/>
            <p:cNvSpPr/>
            <p:nvPr/>
          </p:nvSpPr>
          <p:spPr>
            <a:xfrm>
              <a:off x="655125" y="2105900"/>
              <a:ext cx="268225" cy="266700"/>
            </a:xfrm>
            <a:custGeom>
              <a:avLst/>
              <a:gdLst/>
              <a:ahLst/>
              <a:cxnLst/>
              <a:rect l="l" t="t" r="r" b="b"/>
              <a:pathLst>
                <a:path w="10729" h="10668" extrusionOk="0">
                  <a:moveTo>
                    <a:pt x="4998" y="1"/>
                  </a:moveTo>
                  <a:cubicBezTo>
                    <a:pt x="4821" y="1"/>
                    <a:pt x="4665" y="134"/>
                    <a:pt x="4644" y="316"/>
                  </a:cubicBezTo>
                  <a:lnTo>
                    <a:pt x="4180" y="3804"/>
                  </a:lnTo>
                  <a:lnTo>
                    <a:pt x="703" y="3340"/>
                  </a:lnTo>
                  <a:cubicBezTo>
                    <a:pt x="688" y="3338"/>
                    <a:pt x="674" y="3337"/>
                    <a:pt x="659" y="3337"/>
                  </a:cubicBezTo>
                  <a:cubicBezTo>
                    <a:pt x="475" y="3337"/>
                    <a:pt x="320" y="3474"/>
                    <a:pt x="286" y="3661"/>
                  </a:cubicBezTo>
                  <a:lnTo>
                    <a:pt x="24" y="5626"/>
                  </a:lnTo>
                  <a:cubicBezTo>
                    <a:pt x="1" y="5828"/>
                    <a:pt x="144" y="6019"/>
                    <a:pt x="346" y="6043"/>
                  </a:cubicBezTo>
                  <a:lnTo>
                    <a:pt x="3823" y="6507"/>
                  </a:lnTo>
                  <a:lnTo>
                    <a:pt x="3358" y="9984"/>
                  </a:lnTo>
                  <a:cubicBezTo>
                    <a:pt x="3334" y="10186"/>
                    <a:pt x="3477" y="10377"/>
                    <a:pt x="3680" y="10400"/>
                  </a:cubicBezTo>
                  <a:lnTo>
                    <a:pt x="5656" y="10662"/>
                  </a:lnTo>
                  <a:cubicBezTo>
                    <a:pt x="5677" y="10666"/>
                    <a:pt x="5698" y="10668"/>
                    <a:pt x="5718" y="10668"/>
                  </a:cubicBezTo>
                  <a:cubicBezTo>
                    <a:pt x="5896" y="10668"/>
                    <a:pt x="6051" y="10533"/>
                    <a:pt x="6073" y="10341"/>
                  </a:cubicBezTo>
                  <a:lnTo>
                    <a:pt x="6537" y="6864"/>
                  </a:lnTo>
                  <a:lnTo>
                    <a:pt x="10014" y="7329"/>
                  </a:lnTo>
                  <a:cubicBezTo>
                    <a:pt x="10029" y="7330"/>
                    <a:pt x="10043" y="7331"/>
                    <a:pt x="10058" y="7331"/>
                  </a:cubicBezTo>
                  <a:cubicBezTo>
                    <a:pt x="10243" y="7331"/>
                    <a:pt x="10409" y="7195"/>
                    <a:pt x="10442" y="7007"/>
                  </a:cubicBezTo>
                  <a:lnTo>
                    <a:pt x="10692" y="5031"/>
                  </a:lnTo>
                  <a:cubicBezTo>
                    <a:pt x="10728" y="4828"/>
                    <a:pt x="10585" y="4638"/>
                    <a:pt x="10371" y="4614"/>
                  </a:cubicBezTo>
                  <a:lnTo>
                    <a:pt x="6894" y="4150"/>
                  </a:lnTo>
                  <a:lnTo>
                    <a:pt x="7347" y="685"/>
                  </a:lnTo>
                  <a:cubicBezTo>
                    <a:pt x="7383" y="471"/>
                    <a:pt x="7240" y="292"/>
                    <a:pt x="7025" y="256"/>
                  </a:cubicBezTo>
                  <a:lnTo>
                    <a:pt x="5061" y="6"/>
                  </a:lnTo>
                  <a:cubicBezTo>
                    <a:pt x="5040" y="3"/>
                    <a:pt x="5019" y="1"/>
                    <a:pt x="499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 name="Google Shape;472;p2"/>
            <p:cNvSpPr/>
            <p:nvPr/>
          </p:nvSpPr>
          <p:spPr>
            <a:xfrm>
              <a:off x="311925" y="2510400"/>
              <a:ext cx="271200" cy="337175"/>
            </a:xfrm>
            <a:custGeom>
              <a:avLst/>
              <a:gdLst/>
              <a:ahLst/>
              <a:cxnLst/>
              <a:rect l="l" t="t" r="r" b="b"/>
              <a:pathLst>
                <a:path w="10848" h="13487" extrusionOk="0">
                  <a:moveTo>
                    <a:pt x="4146" y="408"/>
                  </a:moveTo>
                  <a:cubicBezTo>
                    <a:pt x="4436" y="408"/>
                    <a:pt x="4723" y="582"/>
                    <a:pt x="4775" y="971"/>
                  </a:cubicBezTo>
                  <a:cubicBezTo>
                    <a:pt x="4811" y="1162"/>
                    <a:pt x="4751" y="1364"/>
                    <a:pt x="4632" y="1507"/>
                  </a:cubicBezTo>
                  <a:lnTo>
                    <a:pt x="3835" y="1662"/>
                  </a:lnTo>
                  <a:cubicBezTo>
                    <a:pt x="3668" y="1567"/>
                    <a:pt x="3549" y="1400"/>
                    <a:pt x="3501" y="1209"/>
                  </a:cubicBezTo>
                  <a:lnTo>
                    <a:pt x="3501" y="1197"/>
                  </a:lnTo>
                  <a:cubicBezTo>
                    <a:pt x="3387" y="700"/>
                    <a:pt x="3769" y="408"/>
                    <a:pt x="4146" y="408"/>
                  </a:cubicBezTo>
                  <a:close/>
                  <a:moveTo>
                    <a:pt x="7855" y="2714"/>
                  </a:moveTo>
                  <a:cubicBezTo>
                    <a:pt x="8118" y="2714"/>
                    <a:pt x="8352" y="2895"/>
                    <a:pt x="8395" y="3162"/>
                  </a:cubicBezTo>
                  <a:lnTo>
                    <a:pt x="9788" y="10734"/>
                  </a:lnTo>
                  <a:cubicBezTo>
                    <a:pt x="9835" y="11032"/>
                    <a:pt x="9633" y="11318"/>
                    <a:pt x="9335" y="11365"/>
                  </a:cubicBezTo>
                  <a:lnTo>
                    <a:pt x="3073" y="12508"/>
                  </a:lnTo>
                  <a:cubicBezTo>
                    <a:pt x="3037" y="12515"/>
                    <a:pt x="3002" y="12519"/>
                    <a:pt x="2968" y="12519"/>
                  </a:cubicBezTo>
                  <a:cubicBezTo>
                    <a:pt x="2711" y="12519"/>
                    <a:pt x="2482" y="12330"/>
                    <a:pt x="2430" y="12068"/>
                  </a:cubicBezTo>
                  <a:lnTo>
                    <a:pt x="1072" y="4507"/>
                  </a:lnTo>
                  <a:cubicBezTo>
                    <a:pt x="1013" y="4210"/>
                    <a:pt x="1215" y="3924"/>
                    <a:pt x="1513" y="3876"/>
                  </a:cubicBezTo>
                  <a:lnTo>
                    <a:pt x="2263" y="3733"/>
                  </a:lnTo>
                  <a:cubicBezTo>
                    <a:pt x="2295" y="3949"/>
                    <a:pt x="2483" y="4096"/>
                    <a:pt x="2695" y="4096"/>
                  </a:cubicBezTo>
                  <a:cubicBezTo>
                    <a:pt x="2717" y="4096"/>
                    <a:pt x="2740" y="4094"/>
                    <a:pt x="2763" y="4091"/>
                  </a:cubicBezTo>
                  <a:lnTo>
                    <a:pt x="6680" y="3376"/>
                  </a:lnTo>
                  <a:cubicBezTo>
                    <a:pt x="6906" y="3329"/>
                    <a:pt x="7061" y="3102"/>
                    <a:pt x="7025" y="2864"/>
                  </a:cubicBezTo>
                  <a:lnTo>
                    <a:pt x="7764" y="2721"/>
                  </a:lnTo>
                  <a:cubicBezTo>
                    <a:pt x="7794" y="2717"/>
                    <a:pt x="7825" y="2714"/>
                    <a:pt x="7855" y="2714"/>
                  </a:cubicBezTo>
                  <a:close/>
                  <a:moveTo>
                    <a:pt x="4142" y="1"/>
                  </a:moveTo>
                  <a:cubicBezTo>
                    <a:pt x="4076" y="1"/>
                    <a:pt x="4009" y="7"/>
                    <a:pt x="3942" y="19"/>
                  </a:cubicBezTo>
                  <a:cubicBezTo>
                    <a:pt x="3358" y="126"/>
                    <a:pt x="2965" y="685"/>
                    <a:pt x="3073" y="1281"/>
                  </a:cubicBezTo>
                  <a:cubicBezTo>
                    <a:pt x="3108" y="1447"/>
                    <a:pt x="3180" y="1614"/>
                    <a:pt x="3287" y="1757"/>
                  </a:cubicBezTo>
                  <a:lnTo>
                    <a:pt x="2513" y="1900"/>
                  </a:lnTo>
                  <a:cubicBezTo>
                    <a:pt x="2192" y="1959"/>
                    <a:pt x="1989" y="2257"/>
                    <a:pt x="2037" y="2579"/>
                  </a:cubicBezTo>
                  <a:lnTo>
                    <a:pt x="2096" y="2864"/>
                  </a:lnTo>
                  <a:lnTo>
                    <a:pt x="798" y="3091"/>
                  </a:lnTo>
                  <a:cubicBezTo>
                    <a:pt x="322" y="3186"/>
                    <a:pt x="1" y="3650"/>
                    <a:pt x="84" y="4126"/>
                  </a:cubicBezTo>
                  <a:lnTo>
                    <a:pt x="1668" y="12758"/>
                  </a:lnTo>
                  <a:cubicBezTo>
                    <a:pt x="1742" y="13193"/>
                    <a:pt x="2118" y="13486"/>
                    <a:pt x="2545" y="13486"/>
                  </a:cubicBezTo>
                  <a:cubicBezTo>
                    <a:pt x="2597" y="13486"/>
                    <a:pt x="2650" y="13482"/>
                    <a:pt x="2703" y="13473"/>
                  </a:cubicBezTo>
                  <a:lnTo>
                    <a:pt x="10050" y="12127"/>
                  </a:lnTo>
                  <a:cubicBezTo>
                    <a:pt x="10526" y="12044"/>
                    <a:pt x="10847" y="11580"/>
                    <a:pt x="10764" y="11091"/>
                  </a:cubicBezTo>
                  <a:lnTo>
                    <a:pt x="9180" y="2459"/>
                  </a:lnTo>
                  <a:cubicBezTo>
                    <a:pt x="9107" y="2029"/>
                    <a:pt x="8737" y="1728"/>
                    <a:pt x="8317" y="1728"/>
                  </a:cubicBezTo>
                  <a:cubicBezTo>
                    <a:pt x="8260" y="1728"/>
                    <a:pt x="8202" y="1734"/>
                    <a:pt x="8145" y="1745"/>
                  </a:cubicBezTo>
                  <a:lnTo>
                    <a:pt x="6859" y="1983"/>
                  </a:lnTo>
                  <a:lnTo>
                    <a:pt x="6811" y="1709"/>
                  </a:lnTo>
                  <a:cubicBezTo>
                    <a:pt x="6757" y="1419"/>
                    <a:pt x="6500" y="1226"/>
                    <a:pt x="6223" y="1226"/>
                  </a:cubicBezTo>
                  <a:cubicBezTo>
                    <a:pt x="6193" y="1226"/>
                    <a:pt x="6163" y="1228"/>
                    <a:pt x="6132" y="1233"/>
                  </a:cubicBezTo>
                  <a:lnTo>
                    <a:pt x="5180" y="1412"/>
                  </a:lnTo>
                  <a:cubicBezTo>
                    <a:pt x="5228" y="1245"/>
                    <a:pt x="5240" y="1066"/>
                    <a:pt x="5216" y="888"/>
                  </a:cubicBezTo>
                  <a:cubicBezTo>
                    <a:pt x="5110" y="360"/>
                    <a:pt x="4658" y="1"/>
                    <a:pt x="414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 name="Google Shape;473;p2"/>
            <p:cNvSpPr/>
            <p:nvPr/>
          </p:nvSpPr>
          <p:spPr>
            <a:xfrm>
              <a:off x="360150" y="2631725"/>
              <a:ext cx="46550" cy="38625"/>
            </a:xfrm>
            <a:custGeom>
              <a:avLst/>
              <a:gdLst/>
              <a:ahLst/>
              <a:cxnLst/>
              <a:rect l="l" t="t" r="r" b="b"/>
              <a:pathLst>
                <a:path w="1862" h="1545" extrusionOk="0">
                  <a:moveTo>
                    <a:pt x="1002" y="0"/>
                  </a:moveTo>
                  <a:cubicBezTo>
                    <a:pt x="958" y="0"/>
                    <a:pt x="914" y="4"/>
                    <a:pt x="870" y="12"/>
                  </a:cubicBezTo>
                  <a:cubicBezTo>
                    <a:pt x="191" y="131"/>
                    <a:pt x="1" y="1012"/>
                    <a:pt x="560" y="1405"/>
                  </a:cubicBezTo>
                  <a:cubicBezTo>
                    <a:pt x="701" y="1502"/>
                    <a:pt x="854" y="1545"/>
                    <a:pt x="1002" y="1545"/>
                  </a:cubicBezTo>
                  <a:cubicBezTo>
                    <a:pt x="1453" y="1545"/>
                    <a:pt x="1861" y="1142"/>
                    <a:pt x="1763" y="631"/>
                  </a:cubicBezTo>
                  <a:cubicBezTo>
                    <a:pt x="1688" y="258"/>
                    <a:pt x="1367"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 name="Google Shape;474;p2"/>
            <p:cNvSpPr/>
            <p:nvPr/>
          </p:nvSpPr>
          <p:spPr>
            <a:xfrm>
              <a:off x="413075" y="2620125"/>
              <a:ext cx="96200" cy="33850"/>
            </a:xfrm>
            <a:custGeom>
              <a:avLst/>
              <a:gdLst/>
              <a:ahLst/>
              <a:cxnLst/>
              <a:rect l="l" t="t" r="r" b="b"/>
              <a:pathLst>
                <a:path w="3848" h="1354" extrusionOk="0">
                  <a:moveTo>
                    <a:pt x="3250" y="0"/>
                  </a:moveTo>
                  <a:cubicBezTo>
                    <a:pt x="3217" y="0"/>
                    <a:pt x="3182" y="4"/>
                    <a:pt x="3146" y="11"/>
                  </a:cubicBezTo>
                  <a:lnTo>
                    <a:pt x="3134" y="11"/>
                  </a:lnTo>
                  <a:lnTo>
                    <a:pt x="539" y="487"/>
                  </a:lnTo>
                  <a:cubicBezTo>
                    <a:pt x="1" y="588"/>
                    <a:pt x="106" y="1354"/>
                    <a:pt x="597" y="1354"/>
                  </a:cubicBezTo>
                  <a:cubicBezTo>
                    <a:pt x="628" y="1354"/>
                    <a:pt x="660" y="1351"/>
                    <a:pt x="693" y="1345"/>
                  </a:cubicBezTo>
                  <a:lnTo>
                    <a:pt x="3289" y="868"/>
                  </a:lnTo>
                  <a:cubicBezTo>
                    <a:pt x="3847" y="790"/>
                    <a:pt x="3746" y="0"/>
                    <a:pt x="325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 name="Google Shape;475;p2"/>
            <p:cNvSpPr/>
            <p:nvPr/>
          </p:nvSpPr>
          <p:spPr>
            <a:xfrm>
              <a:off x="369975" y="2685525"/>
              <a:ext cx="46550" cy="38700"/>
            </a:xfrm>
            <a:custGeom>
              <a:avLst/>
              <a:gdLst/>
              <a:ahLst/>
              <a:cxnLst/>
              <a:rect l="l" t="t" r="r" b="b"/>
              <a:pathLst>
                <a:path w="1862" h="1548" extrusionOk="0">
                  <a:moveTo>
                    <a:pt x="1015" y="0"/>
                  </a:moveTo>
                  <a:cubicBezTo>
                    <a:pt x="967" y="0"/>
                    <a:pt x="919" y="5"/>
                    <a:pt x="870" y="15"/>
                  </a:cubicBezTo>
                  <a:cubicBezTo>
                    <a:pt x="191" y="122"/>
                    <a:pt x="0" y="1015"/>
                    <a:pt x="560" y="1408"/>
                  </a:cubicBezTo>
                  <a:cubicBezTo>
                    <a:pt x="701" y="1505"/>
                    <a:pt x="854" y="1548"/>
                    <a:pt x="1002" y="1548"/>
                  </a:cubicBezTo>
                  <a:cubicBezTo>
                    <a:pt x="1453" y="1548"/>
                    <a:pt x="1861" y="1145"/>
                    <a:pt x="1763" y="634"/>
                  </a:cubicBezTo>
                  <a:cubicBezTo>
                    <a:pt x="1700" y="266"/>
                    <a:pt x="1377" y="0"/>
                    <a:pt x="101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 name="Google Shape;476;p2"/>
            <p:cNvSpPr/>
            <p:nvPr/>
          </p:nvSpPr>
          <p:spPr>
            <a:xfrm>
              <a:off x="423950" y="2673950"/>
              <a:ext cx="93700" cy="33725"/>
            </a:xfrm>
            <a:custGeom>
              <a:avLst/>
              <a:gdLst/>
              <a:ahLst/>
              <a:cxnLst/>
              <a:rect l="l" t="t" r="r" b="b"/>
              <a:pathLst>
                <a:path w="3748" h="1349" extrusionOk="0">
                  <a:moveTo>
                    <a:pt x="3128" y="0"/>
                  </a:moveTo>
                  <a:cubicBezTo>
                    <a:pt x="3116" y="0"/>
                    <a:pt x="3104" y="1"/>
                    <a:pt x="3092" y="1"/>
                  </a:cubicBezTo>
                  <a:lnTo>
                    <a:pt x="497" y="478"/>
                  </a:lnTo>
                  <a:cubicBezTo>
                    <a:pt x="0" y="628"/>
                    <a:pt x="119" y="1349"/>
                    <a:pt x="605" y="1349"/>
                  </a:cubicBezTo>
                  <a:cubicBezTo>
                    <a:pt x="620" y="1349"/>
                    <a:pt x="636" y="1348"/>
                    <a:pt x="651" y="1347"/>
                  </a:cubicBezTo>
                  <a:lnTo>
                    <a:pt x="3247" y="882"/>
                  </a:lnTo>
                  <a:cubicBezTo>
                    <a:pt x="3747" y="731"/>
                    <a:pt x="3634" y="0"/>
                    <a:pt x="312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 name="Google Shape;477;p2"/>
            <p:cNvSpPr/>
            <p:nvPr/>
          </p:nvSpPr>
          <p:spPr>
            <a:xfrm>
              <a:off x="380400" y="2743050"/>
              <a:ext cx="46600" cy="38625"/>
            </a:xfrm>
            <a:custGeom>
              <a:avLst/>
              <a:gdLst/>
              <a:ahLst/>
              <a:cxnLst/>
              <a:rect l="l" t="t" r="r" b="b"/>
              <a:pathLst>
                <a:path w="1864" h="1545" extrusionOk="0">
                  <a:moveTo>
                    <a:pt x="1014" y="0"/>
                  </a:moveTo>
                  <a:cubicBezTo>
                    <a:pt x="970" y="0"/>
                    <a:pt x="926" y="4"/>
                    <a:pt x="881" y="11"/>
                  </a:cubicBezTo>
                  <a:cubicBezTo>
                    <a:pt x="191" y="131"/>
                    <a:pt x="0" y="1012"/>
                    <a:pt x="572" y="1404"/>
                  </a:cubicBezTo>
                  <a:cubicBezTo>
                    <a:pt x="710" y="1501"/>
                    <a:pt x="860" y="1545"/>
                    <a:pt x="1007" y="1545"/>
                  </a:cubicBezTo>
                  <a:cubicBezTo>
                    <a:pt x="1454" y="1545"/>
                    <a:pt x="1864" y="1142"/>
                    <a:pt x="1774" y="631"/>
                  </a:cubicBezTo>
                  <a:cubicBezTo>
                    <a:pt x="1700" y="258"/>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 name="Google Shape;478;p2"/>
            <p:cNvSpPr/>
            <p:nvPr/>
          </p:nvSpPr>
          <p:spPr>
            <a:xfrm>
              <a:off x="433850" y="2731600"/>
              <a:ext cx="94825" cy="33850"/>
            </a:xfrm>
            <a:custGeom>
              <a:avLst/>
              <a:gdLst/>
              <a:ahLst/>
              <a:cxnLst/>
              <a:rect l="l" t="t" r="r" b="b"/>
              <a:pathLst>
                <a:path w="3793" h="1354" extrusionOk="0">
                  <a:moveTo>
                    <a:pt x="3181" y="1"/>
                  </a:moveTo>
                  <a:cubicBezTo>
                    <a:pt x="3159" y="1"/>
                    <a:pt x="3136" y="2"/>
                    <a:pt x="3113" y="5"/>
                  </a:cubicBezTo>
                  <a:lnTo>
                    <a:pt x="517" y="469"/>
                  </a:lnTo>
                  <a:cubicBezTo>
                    <a:pt x="1" y="607"/>
                    <a:pt x="115" y="1354"/>
                    <a:pt x="625" y="1354"/>
                  </a:cubicBezTo>
                  <a:cubicBezTo>
                    <a:pt x="644" y="1354"/>
                    <a:pt x="664" y="1353"/>
                    <a:pt x="684" y="1351"/>
                  </a:cubicBezTo>
                  <a:lnTo>
                    <a:pt x="3280" y="874"/>
                  </a:lnTo>
                  <a:cubicBezTo>
                    <a:pt x="3793" y="749"/>
                    <a:pt x="3683" y="1"/>
                    <a:pt x="318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 name="Google Shape;479;p2"/>
            <p:cNvSpPr/>
            <p:nvPr/>
          </p:nvSpPr>
          <p:spPr>
            <a:xfrm>
              <a:off x="336050" y="2982275"/>
              <a:ext cx="194100" cy="174025"/>
            </a:xfrm>
            <a:custGeom>
              <a:avLst/>
              <a:gdLst/>
              <a:ahLst/>
              <a:cxnLst/>
              <a:rect l="l" t="t" r="r" b="b"/>
              <a:pathLst>
                <a:path w="7764" h="6961" extrusionOk="0">
                  <a:moveTo>
                    <a:pt x="3923" y="0"/>
                  </a:moveTo>
                  <a:cubicBezTo>
                    <a:pt x="2894" y="0"/>
                    <a:pt x="1882" y="467"/>
                    <a:pt x="1215" y="1349"/>
                  </a:cubicBezTo>
                  <a:lnTo>
                    <a:pt x="6953" y="4968"/>
                  </a:lnTo>
                  <a:cubicBezTo>
                    <a:pt x="7763" y="3408"/>
                    <a:pt x="7239" y="1468"/>
                    <a:pt x="5739" y="527"/>
                  </a:cubicBezTo>
                  <a:cubicBezTo>
                    <a:pt x="5177" y="172"/>
                    <a:pt x="4547" y="0"/>
                    <a:pt x="3923" y="0"/>
                  </a:cubicBezTo>
                  <a:close/>
                  <a:moveTo>
                    <a:pt x="810" y="1992"/>
                  </a:moveTo>
                  <a:lnTo>
                    <a:pt x="810" y="1992"/>
                  </a:lnTo>
                  <a:cubicBezTo>
                    <a:pt x="0" y="3563"/>
                    <a:pt x="524" y="5492"/>
                    <a:pt x="2012" y="6433"/>
                  </a:cubicBezTo>
                  <a:cubicBezTo>
                    <a:pt x="2575" y="6788"/>
                    <a:pt x="3208" y="6960"/>
                    <a:pt x="3836" y="6960"/>
                  </a:cubicBezTo>
                  <a:cubicBezTo>
                    <a:pt x="4867" y="6960"/>
                    <a:pt x="5882" y="6496"/>
                    <a:pt x="6549" y="5623"/>
                  </a:cubicBezTo>
                  <a:lnTo>
                    <a:pt x="810" y="1992"/>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 name="Google Shape;480;p2"/>
            <p:cNvSpPr/>
            <p:nvPr/>
          </p:nvSpPr>
          <p:spPr>
            <a:xfrm>
              <a:off x="699475" y="2609075"/>
              <a:ext cx="152125" cy="140725"/>
            </a:xfrm>
            <a:custGeom>
              <a:avLst/>
              <a:gdLst/>
              <a:ahLst/>
              <a:cxnLst/>
              <a:rect l="l" t="t" r="r" b="b"/>
              <a:pathLst>
                <a:path w="6085" h="5629" extrusionOk="0">
                  <a:moveTo>
                    <a:pt x="3608" y="1"/>
                  </a:moveTo>
                  <a:lnTo>
                    <a:pt x="1215" y="1620"/>
                  </a:lnTo>
                  <a:cubicBezTo>
                    <a:pt x="251" y="2275"/>
                    <a:pt x="1" y="3585"/>
                    <a:pt x="656" y="4549"/>
                  </a:cubicBezTo>
                  <a:lnTo>
                    <a:pt x="763" y="4716"/>
                  </a:lnTo>
                  <a:cubicBezTo>
                    <a:pt x="1170" y="5308"/>
                    <a:pt x="1831" y="5629"/>
                    <a:pt x="2505" y="5629"/>
                  </a:cubicBezTo>
                  <a:cubicBezTo>
                    <a:pt x="2914" y="5629"/>
                    <a:pt x="3327" y="5511"/>
                    <a:pt x="3692" y="5263"/>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 name="Google Shape;481;p2"/>
            <p:cNvSpPr/>
            <p:nvPr/>
          </p:nvSpPr>
          <p:spPr>
            <a:xfrm>
              <a:off x="802175" y="2550550"/>
              <a:ext cx="152125" cy="141000"/>
            </a:xfrm>
            <a:custGeom>
              <a:avLst/>
              <a:gdLst/>
              <a:ahLst/>
              <a:cxnLst/>
              <a:rect l="l" t="t" r="r" b="b"/>
              <a:pathLst>
                <a:path w="6085" h="5640" extrusionOk="0">
                  <a:moveTo>
                    <a:pt x="3577" y="0"/>
                  </a:moveTo>
                  <a:cubicBezTo>
                    <a:pt x="3169" y="0"/>
                    <a:pt x="2757" y="119"/>
                    <a:pt x="2394" y="365"/>
                  </a:cubicBezTo>
                  <a:lnTo>
                    <a:pt x="0" y="1996"/>
                  </a:lnTo>
                  <a:lnTo>
                    <a:pt x="2489" y="5640"/>
                  </a:lnTo>
                  <a:lnTo>
                    <a:pt x="4870" y="4009"/>
                  </a:lnTo>
                  <a:cubicBezTo>
                    <a:pt x="5834" y="3354"/>
                    <a:pt x="6084" y="2044"/>
                    <a:pt x="5430" y="1080"/>
                  </a:cubicBezTo>
                  <a:lnTo>
                    <a:pt x="5322" y="925"/>
                  </a:lnTo>
                  <a:cubicBezTo>
                    <a:pt x="4914" y="324"/>
                    <a:pt x="4252" y="0"/>
                    <a:pt x="35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 name="Google Shape;482;p2"/>
            <p:cNvSpPr/>
            <p:nvPr/>
          </p:nvSpPr>
          <p:spPr>
            <a:xfrm>
              <a:off x="655125" y="2899825"/>
              <a:ext cx="268225" cy="266925"/>
            </a:xfrm>
            <a:custGeom>
              <a:avLst/>
              <a:gdLst/>
              <a:ahLst/>
              <a:cxnLst/>
              <a:rect l="l" t="t" r="r" b="b"/>
              <a:pathLst>
                <a:path w="10729" h="10677" extrusionOk="0">
                  <a:moveTo>
                    <a:pt x="5017" y="1"/>
                  </a:moveTo>
                  <a:cubicBezTo>
                    <a:pt x="4831" y="1"/>
                    <a:pt x="4666" y="137"/>
                    <a:pt x="4644" y="325"/>
                  </a:cubicBezTo>
                  <a:lnTo>
                    <a:pt x="4180" y="3801"/>
                  </a:lnTo>
                  <a:lnTo>
                    <a:pt x="703" y="3349"/>
                  </a:lnTo>
                  <a:cubicBezTo>
                    <a:pt x="682" y="3345"/>
                    <a:pt x="661" y="3343"/>
                    <a:pt x="641" y="3343"/>
                  </a:cubicBezTo>
                  <a:cubicBezTo>
                    <a:pt x="463" y="3343"/>
                    <a:pt x="308" y="3478"/>
                    <a:pt x="286" y="3670"/>
                  </a:cubicBezTo>
                  <a:lnTo>
                    <a:pt x="24" y="5635"/>
                  </a:lnTo>
                  <a:cubicBezTo>
                    <a:pt x="1" y="5837"/>
                    <a:pt x="144" y="6028"/>
                    <a:pt x="346" y="6052"/>
                  </a:cubicBezTo>
                  <a:lnTo>
                    <a:pt x="346" y="6063"/>
                  </a:lnTo>
                  <a:lnTo>
                    <a:pt x="3823" y="6516"/>
                  </a:lnTo>
                  <a:lnTo>
                    <a:pt x="3358" y="10004"/>
                  </a:lnTo>
                  <a:cubicBezTo>
                    <a:pt x="3334" y="10207"/>
                    <a:pt x="3477" y="10385"/>
                    <a:pt x="3680" y="10421"/>
                  </a:cubicBezTo>
                  <a:lnTo>
                    <a:pt x="5656" y="10671"/>
                  </a:lnTo>
                  <a:cubicBezTo>
                    <a:pt x="5677" y="10675"/>
                    <a:pt x="5698" y="10677"/>
                    <a:pt x="5718" y="10677"/>
                  </a:cubicBezTo>
                  <a:cubicBezTo>
                    <a:pt x="5896" y="10677"/>
                    <a:pt x="6051" y="10543"/>
                    <a:pt x="6073" y="10362"/>
                  </a:cubicBezTo>
                  <a:lnTo>
                    <a:pt x="6537" y="6873"/>
                  </a:lnTo>
                  <a:lnTo>
                    <a:pt x="10014" y="7337"/>
                  </a:lnTo>
                  <a:cubicBezTo>
                    <a:pt x="10029" y="7339"/>
                    <a:pt x="10043" y="7340"/>
                    <a:pt x="10058" y="7340"/>
                  </a:cubicBezTo>
                  <a:cubicBezTo>
                    <a:pt x="10243" y="7340"/>
                    <a:pt x="10409" y="7204"/>
                    <a:pt x="10442" y="7016"/>
                  </a:cubicBezTo>
                  <a:lnTo>
                    <a:pt x="10692" y="5039"/>
                  </a:lnTo>
                  <a:cubicBezTo>
                    <a:pt x="10728" y="4837"/>
                    <a:pt x="10585" y="4647"/>
                    <a:pt x="10371" y="4623"/>
                  </a:cubicBezTo>
                  <a:lnTo>
                    <a:pt x="6894" y="4158"/>
                  </a:lnTo>
                  <a:lnTo>
                    <a:pt x="7359" y="682"/>
                  </a:lnTo>
                  <a:cubicBezTo>
                    <a:pt x="7383" y="479"/>
                    <a:pt x="7240" y="289"/>
                    <a:pt x="7037" y="265"/>
                  </a:cubicBezTo>
                  <a:lnTo>
                    <a:pt x="5061" y="3"/>
                  </a:lnTo>
                  <a:cubicBezTo>
                    <a:pt x="5046" y="1"/>
                    <a:pt x="5031" y="1"/>
                    <a:pt x="501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 name="Google Shape;483;p2"/>
            <p:cNvSpPr/>
            <p:nvPr/>
          </p:nvSpPr>
          <p:spPr>
            <a:xfrm>
              <a:off x="311925" y="3304550"/>
              <a:ext cx="271200" cy="337250"/>
            </a:xfrm>
            <a:custGeom>
              <a:avLst/>
              <a:gdLst/>
              <a:ahLst/>
              <a:cxnLst/>
              <a:rect l="l" t="t" r="r" b="b"/>
              <a:pathLst>
                <a:path w="10848" h="13490" extrusionOk="0">
                  <a:moveTo>
                    <a:pt x="4152" y="412"/>
                  </a:moveTo>
                  <a:cubicBezTo>
                    <a:pt x="4441" y="412"/>
                    <a:pt x="4724" y="585"/>
                    <a:pt x="4775" y="971"/>
                  </a:cubicBezTo>
                  <a:cubicBezTo>
                    <a:pt x="4811" y="1173"/>
                    <a:pt x="4763" y="1364"/>
                    <a:pt x="4632" y="1519"/>
                  </a:cubicBezTo>
                  <a:lnTo>
                    <a:pt x="3835" y="1662"/>
                  </a:lnTo>
                  <a:cubicBezTo>
                    <a:pt x="3668" y="1566"/>
                    <a:pt x="3549" y="1400"/>
                    <a:pt x="3501" y="1209"/>
                  </a:cubicBezTo>
                  <a:cubicBezTo>
                    <a:pt x="3386" y="709"/>
                    <a:pt x="3774" y="412"/>
                    <a:pt x="4152" y="412"/>
                  </a:cubicBezTo>
                  <a:close/>
                  <a:moveTo>
                    <a:pt x="7876" y="2723"/>
                  </a:moveTo>
                  <a:cubicBezTo>
                    <a:pt x="8126" y="2723"/>
                    <a:pt x="8354" y="2911"/>
                    <a:pt x="8407" y="3174"/>
                  </a:cubicBezTo>
                  <a:lnTo>
                    <a:pt x="9788" y="10746"/>
                  </a:lnTo>
                  <a:cubicBezTo>
                    <a:pt x="9835" y="11044"/>
                    <a:pt x="9633" y="11329"/>
                    <a:pt x="9335" y="11377"/>
                  </a:cubicBezTo>
                  <a:lnTo>
                    <a:pt x="3073" y="12520"/>
                  </a:lnTo>
                  <a:cubicBezTo>
                    <a:pt x="3042" y="12525"/>
                    <a:pt x="3012" y="12527"/>
                    <a:pt x="2982" y="12527"/>
                  </a:cubicBezTo>
                  <a:cubicBezTo>
                    <a:pt x="2719" y="12527"/>
                    <a:pt x="2483" y="12345"/>
                    <a:pt x="2430" y="12068"/>
                  </a:cubicBezTo>
                  <a:lnTo>
                    <a:pt x="1072" y="4507"/>
                  </a:lnTo>
                  <a:cubicBezTo>
                    <a:pt x="1013" y="4210"/>
                    <a:pt x="1215" y="3924"/>
                    <a:pt x="1513" y="3876"/>
                  </a:cubicBezTo>
                  <a:lnTo>
                    <a:pt x="2263" y="3733"/>
                  </a:lnTo>
                  <a:cubicBezTo>
                    <a:pt x="2295" y="3948"/>
                    <a:pt x="2483" y="4096"/>
                    <a:pt x="2695" y="4096"/>
                  </a:cubicBezTo>
                  <a:cubicBezTo>
                    <a:pt x="2717" y="4096"/>
                    <a:pt x="2740" y="4094"/>
                    <a:pt x="2763" y="4090"/>
                  </a:cubicBezTo>
                  <a:lnTo>
                    <a:pt x="6680" y="3376"/>
                  </a:lnTo>
                  <a:cubicBezTo>
                    <a:pt x="6906" y="3328"/>
                    <a:pt x="7073" y="3102"/>
                    <a:pt x="7025" y="2864"/>
                  </a:cubicBezTo>
                  <a:lnTo>
                    <a:pt x="7776" y="2733"/>
                  </a:lnTo>
                  <a:cubicBezTo>
                    <a:pt x="7809" y="2726"/>
                    <a:pt x="7843" y="2723"/>
                    <a:pt x="7876" y="2723"/>
                  </a:cubicBezTo>
                  <a:close/>
                  <a:moveTo>
                    <a:pt x="4138" y="1"/>
                  </a:moveTo>
                  <a:cubicBezTo>
                    <a:pt x="4073" y="1"/>
                    <a:pt x="4008" y="7"/>
                    <a:pt x="3942" y="19"/>
                  </a:cubicBezTo>
                  <a:cubicBezTo>
                    <a:pt x="3358" y="126"/>
                    <a:pt x="2965" y="685"/>
                    <a:pt x="3073" y="1281"/>
                  </a:cubicBezTo>
                  <a:cubicBezTo>
                    <a:pt x="3108" y="1447"/>
                    <a:pt x="3180" y="1614"/>
                    <a:pt x="3287" y="1757"/>
                  </a:cubicBezTo>
                  <a:lnTo>
                    <a:pt x="2513" y="1900"/>
                  </a:lnTo>
                  <a:cubicBezTo>
                    <a:pt x="2192" y="1971"/>
                    <a:pt x="1989" y="2269"/>
                    <a:pt x="2037" y="2590"/>
                  </a:cubicBezTo>
                  <a:lnTo>
                    <a:pt x="2096" y="2864"/>
                  </a:lnTo>
                  <a:lnTo>
                    <a:pt x="798" y="3102"/>
                  </a:lnTo>
                  <a:cubicBezTo>
                    <a:pt x="322" y="3197"/>
                    <a:pt x="1" y="3662"/>
                    <a:pt x="84" y="4150"/>
                  </a:cubicBezTo>
                  <a:lnTo>
                    <a:pt x="1668" y="12758"/>
                  </a:lnTo>
                  <a:cubicBezTo>
                    <a:pt x="1741" y="13188"/>
                    <a:pt x="2111" y="13489"/>
                    <a:pt x="2532" y="13489"/>
                  </a:cubicBezTo>
                  <a:cubicBezTo>
                    <a:pt x="2588" y="13489"/>
                    <a:pt x="2646" y="13484"/>
                    <a:pt x="2703" y="13473"/>
                  </a:cubicBezTo>
                  <a:lnTo>
                    <a:pt x="10050" y="12139"/>
                  </a:lnTo>
                  <a:cubicBezTo>
                    <a:pt x="10526" y="12044"/>
                    <a:pt x="10847" y="11579"/>
                    <a:pt x="10764" y="11091"/>
                  </a:cubicBezTo>
                  <a:lnTo>
                    <a:pt x="9180" y="2459"/>
                  </a:lnTo>
                  <a:cubicBezTo>
                    <a:pt x="9107" y="2029"/>
                    <a:pt x="8737" y="1728"/>
                    <a:pt x="8317" y="1728"/>
                  </a:cubicBezTo>
                  <a:cubicBezTo>
                    <a:pt x="8260" y="1728"/>
                    <a:pt x="8202" y="1734"/>
                    <a:pt x="8145" y="1745"/>
                  </a:cubicBezTo>
                  <a:lnTo>
                    <a:pt x="6859" y="1995"/>
                  </a:lnTo>
                  <a:lnTo>
                    <a:pt x="6811" y="1721"/>
                  </a:lnTo>
                  <a:cubicBezTo>
                    <a:pt x="6757" y="1430"/>
                    <a:pt x="6498" y="1226"/>
                    <a:pt x="6219" y="1226"/>
                  </a:cubicBezTo>
                  <a:cubicBezTo>
                    <a:pt x="6190" y="1226"/>
                    <a:pt x="6161" y="1228"/>
                    <a:pt x="6132" y="1233"/>
                  </a:cubicBezTo>
                  <a:lnTo>
                    <a:pt x="5180" y="1412"/>
                  </a:lnTo>
                  <a:cubicBezTo>
                    <a:pt x="5228" y="1245"/>
                    <a:pt x="5240" y="1066"/>
                    <a:pt x="5216" y="888"/>
                  </a:cubicBezTo>
                  <a:cubicBezTo>
                    <a:pt x="5110" y="369"/>
                    <a:pt x="4656" y="1"/>
                    <a:pt x="413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 name="Google Shape;484;p2"/>
            <p:cNvSpPr/>
            <p:nvPr/>
          </p:nvSpPr>
          <p:spPr>
            <a:xfrm>
              <a:off x="360150" y="3425775"/>
              <a:ext cx="46550" cy="38725"/>
            </a:xfrm>
            <a:custGeom>
              <a:avLst/>
              <a:gdLst/>
              <a:ahLst/>
              <a:cxnLst/>
              <a:rect l="l" t="t" r="r" b="b"/>
              <a:pathLst>
                <a:path w="1862" h="1549" extrusionOk="0">
                  <a:moveTo>
                    <a:pt x="1015" y="1"/>
                  </a:moveTo>
                  <a:cubicBezTo>
                    <a:pt x="967" y="1"/>
                    <a:pt x="919" y="6"/>
                    <a:pt x="870" y="15"/>
                  </a:cubicBezTo>
                  <a:cubicBezTo>
                    <a:pt x="191" y="134"/>
                    <a:pt x="1" y="1015"/>
                    <a:pt x="560" y="1408"/>
                  </a:cubicBezTo>
                  <a:cubicBezTo>
                    <a:pt x="701" y="1505"/>
                    <a:pt x="854" y="1549"/>
                    <a:pt x="1002" y="1549"/>
                  </a:cubicBezTo>
                  <a:cubicBezTo>
                    <a:pt x="1453" y="1549"/>
                    <a:pt x="1861" y="1146"/>
                    <a:pt x="1763" y="634"/>
                  </a:cubicBezTo>
                  <a:cubicBezTo>
                    <a:pt x="1700" y="267"/>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 name="Google Shape;485;p2"/>
            <p:cNvSpPr/>
            <p:nvPr/>
          </p:nvSpPr>
          <p:spPr>
            <a:xfrm>
              <a:off x="412650" y="3414475"/>
              <a:ext cx="97050" cy="33750"/>
            </a:xfrm>
            <a:custGeom>
              <a:avLst/>
              <a:gdLst/>
              <a:ahLst/>
              <a:cxnLst/>
              <a:rect l="l" t="t" r="r" b="b"/>
              <a:pathLst>
                <a:path w="3882" h="1350" extrusionOk="0">
                  <a:moveTo>
                    <a:pt x="3282" y="0"/>
                  </a:moveTo>
                  <a:cubicBezTo>
                    <a:pt x="3245" y="0"/>
                    <a:pt x="3205" y="5"/>
                    <a:pt x="3163" y="15"/>
                  </a:cubicBezTo>
                  <a:lnTo>
                    <a:pt x="3151" y="3"/>
                  </a:lnTo>
                  <a:lnTo>
                    <a:pt x="556" y="479"/>
                  </a:lnTo>
                  <a:cubicBezTo>
                    <a:pt x="1" y="568"/>
                    <a:pt x="108" y="1350"/>
                    <a:pt x="597" y="1350"/>
                  </a:cubicBezTo>
                  <a:cubicBezTo>
                    <a:pt x="633" y="1350"/>
                    <a:pt x="671" y="1345"/>
                    <a:pt x="710" y="1337"/>
                  </a:cubicBezTo>
                  <a:lnTo>
                    <a:pt x="3306" y="872"/>
                  </a:lnTo>
                  <a:cubicBezTo>
                    <a:pt x="3882" y="817"/>
                    <a:pt x="3778" y="0"/>
                    <a:pt x="328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 name="Google Shape;486;p2"/>
            <p:cNvSpPr/>
            <p:nvPr/>
          </p:nvSpPr>
          <p:spPr>
            <a:xfrm>
              <a:off x="369975" y="3479650"/>
              <a:ext cx="46550" cy="38725"/>
            </a:xfrm>
            <a:custGeom>
              <a:avLst/>
              <a:gdLst/>
              <a:ahLst/>
              <a:cxnLst/>
              <a:rect l="l" t="t" r="r" b="b"/>
              <a:pathLst>
                <a:path w="1862" h="1549" extrusionOk="0">
                  <a:moveTo>
                    <a:pt x="1015" y="1"/>
                  </a:moveTo>
                  <a:cubicBezTo>
                    <a:pt x="967" y="1"/>
                    <a:pt x="919" y="6"/>
                    <a:pt x="870" y="15"/>
                  </a:cubicBezTo>
                  <a:cubicBezTo>
                    <a:pt x="191" y="134"/>
                    <a:pt x="0" y="1015"/>
                    <a:pt x="560" y="1408"/>
                  </a:cubicBezTo>
                  <a:cubicBezTo>
                    <a:pt x="701" y="1505"/>
                    <a:pt x="854" y="1549"/>
                    <a:pt x="1002" y="1549"/>
                  </a:cubicBezTo>
                  <a:cubicBezTo>
                    <a:pt x="1453" y="1549"/>
                    <a:pt x="1861" y="1146"/>
                    <a:pt x="1763" y="635"/>
                  </a:cubicBezTo>
                  <a:cubicBezTo>
                    <a:pt x="1700" y="267"/>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 name="Google Shape;487;p2"/>
            <p:cNvSpPr/>
            <p:nvPr/>
          </p:nvSpPr>
          <p:spPr>
            <a:xfrm>
              <a:off x="423850" y="3468350"/>
              <a:ext cx="93700" cy="33750"/>
            </a:xfrm>
            <a:custGeom>
              <a:avLst/>
              <a:gdLst/>
              <a:ahLst/>
              <a:cxnLst/>
              <a:rect l="l" t="t" r="r" b="b"/>
              <a:pathLst>
                <a:path w="3748" h="1350" extrusionOk="0">
                  <a:moveTo>
                    <a:pt x="3144" y="1"/>
                  </a:moveTo>
                  <a:cubicBezTo>
                    <a:pt x="3128" y="1"/>
                    <a:pt x="3112" y="2"/>
                    <a:pt x="3096" y="3"/>
                  </a:cubicBezTo>
                  <a:lnTo>
                    <a:pt x="501" y="467"/>
                  </a:lnTo>
                  <a:cubicBezTo>
                    <a:pt x="0" y="619"/>
                    <a:pt x="125" y="1350"/>
                    <a:pt x="620" y="1350"/>
                  </a:cubicBezTo>
                  <a:cubicBezTo>
                    <a:pt x="632" y="1350"/>
                    <a:pt x="643" y="1349"/>
                    <a:pt x="655" y="1348"/>
                  </a:cubicBezTo>
                  <a:lnTo>
                    <a:pt x="3251" y="872"/>
                  </a:lnTo>
                  <a:cubicBezTo>
                    <a:pt x="3747" y="722"/>
                    <a:pt x="3639"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 name="Google Shape;488;p2"/>
            <p:cNvSpPr/>
            <p:nvPr/>
          </p:nvSpPr>
          <p:spPr>
            <a:xfrm>
              <a:off x="380400" y="3537175"/>
              <a:ext cx="46600" cy="38650"/>
            </a:xfrm>
            <a:custGeom>
              <a:avLst/>
              <a:gdLst/>
              <a:ahLst/>
              <a:cxnLst/>
              <a:rect l="l" t="t" r="r" b="b"/>
              <a:pathLst>
                <a:path w="1864" h="1546" extrusionOk="0">
                  <a:moveTo>
                    <a:pt x="1013" y="1"/>
                  </a:moveTo>
                  <a:cubicBezTo>
                    <a:pt x="970" y="1"/>
                    <a:pt x="926" y="5"/>
                    <a:pt x="881" y="12"/>
                  </a:cubicBezTo>
                  <a:cubicBezTo>
                    <a:pt x="191" y="131"/>
                    <a:pt x="0" y="1012"/>
                    <a:pt x="572" y="1405"/>
                  </a:cubicBezTo>
                  <a:cubicBezTo>
                    <a:pt x="710" y="1502"/>
                    <a:pt x="861" y="1546"/>
                    <a:pt x="1008" y="1546"/>
                  </a:cubicBezTo>
                  <a:cubicBezTo>
                    <a:pt x="1454" y="1546"/>
                    <a:pt x="1864" y="1145"/>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 name="Google Shape;489;p2"/>
            <p:cNvSpPr/>
            <p:nvPr/>
          </p:nvSpPr>
          <p:spPr>
            <a:xfrm>
              <a:off x="434075" y="3525850"/>
              <a:ext cx="94400" cy="33725"/>
            </a:xfrm>
            <a:custGeom>
              <a:avLst/>
              <a:gdLst/>
              <a:ahLst/>
              <a:cxnLst/>
              <a:rect l="l" t="t" r="r" b="b"/>
              <a:pathLst>
                <a:path w="3776" h="1349" extrusionOk="0">
                  <a:moveTo>
                    <a:pt x="3104" y="1"/>
                  </a:moveTo>
                  <a:lnTo>
                    <a:pt x="508" y="477"/>
                  </a:lnTo>
                  <a:cubicBezTo>
                    <a:pt x="0" y="616"/>
                    <a:pt x="119" y="1348"/>
                    <a:pt x="627" y="1348"/>
                  </a:cubicBezTo>
                  <a:cubicBezTo>
                    <a:pt x="643" y="1348"/>
                    <a:pt x="659" y="1348"/>
                    <a:pt x="675" y="1346"/>
                  </a:cubicBezTo>
                  <a:lnTo>
                    <a:pt x="3271" y="882"/>
                  </a:lnTo>
                  <a:cubicBezTo>
                    <a:pt x="3775" y="744"/>
                    <a:pt x="3661" y="10"/>
                    <a:pt x="3162" y="10"/>
                  </a:cubicBezTo>
                  <a:cubicBezTo>
                    <a:pt x="3143" y="10"/>
                    <a:pt x="3124" y="11"/>
                    <a:pt x="3104" y="13"/>
                  </a:cubicBezTo>
                  <a:lnTo>
                    <a:pt x="3104"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 name="Google Shape;490;p2"/>
            <p:cNvSpPr/>
            <p:nvPr/>
          </p:nvSpPr>
          <p:spPr>
            <a:xfrm>
              <a:off x="336925" y="3776475"/>
              <a:ext cx="193225" cy="173675"/>
            </a:xfrm>
            <a:custGeom>
              <a:avLst/>
              <a:gdLst/>
              <a:ahLst/>
              <a:cxnLst/>
              <a:rect l="l" t="t" r="r" b="b"/>
              <a:pathLst>
                <a:path w="7729" h="6947" extrusionOk="0">
                  <a:moveTo>
                    <a:pt x="3896" y="1"/>
                  </a:moveTo>
                  <a:cubicBezTo>
                    <a:pt x="2865" y="1"/>
                    <a:pt x="1848" y="470"/>
                    <a:pt x="1180" y="1346"/>
                  </a:cubicBezTo>
                  <a:lnTo>
                    <a:pt x="6918" y="4978"/>
                  </a:lnTo>
                  <a:cubicBezTo>
                    <a:pt x="7728" y="3406"/>
                    <a:pt x="7204" y="1477"/>
                    <a:pt x="5704" y="525"/>
                  </a:cubicBezTo>
                  <a:cubicBezTo>
                    <a:pt x="5144" y="171"/>
                    <a:pt x="4517" y="1"/>
                    <a:pt x="3896" y="1"/>
                  </a:cubicBezTo>
                  <a:close/>
                  <a:moveTo>
                    <a:pt x="775" y="1989"/>
                  </a:moveTo>
                  <a:cubicBezTo>
                    <a:pt x="1" y="3561"/>
                    <a:pt x="489" y="5478"/>
                    <a:pt x="1954" y="6418"/>
                  </a:cubicBezTo>
                  <a:cubicBezTo>
                    <a:pt x="2522" y="6775"/>
                    <a:pt x="3157" y="6947"/>
                    <a:pt x="3787" y="6947"/>
                  </a:cubicBezTo>
                  <a:cubicBezTo>
                    <a:pt x="4818" y="6947"/>
                    <a:pt x="5833" y="6486"/>
                    <a:pt x="6514" y="5621"/>
                  </a:cubicBezTo>
                  <a:lnTo>
                    <a:pt x="775"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1" name="Google Shape;491;p2"/>
            <p:cNvSpPr/>
            <p:nvPr/>
          </p:nvSpPr>
          <p:spPr>
            <a:xfrm>
              <a:off x="699475" y="3402925"/>
              <a:ext cx="152125" cy="141100"/>
            </a:xfrm>
            <a:custGeom>
              <a:avLst/>
              <a:gdLst/>
              <a:ahLst/>
              <a:cxnLst/>
              <a:rect l="l" t="t" r="r" b="b"/>
              <a:pathLst>
                <a:path w="6085" h="5644" extrusionOk="0">
                  <a:moveTo>
                    <a:pt x="3608" y="1"/>
                  </a:moveTo>
                  <a:lnTo>
                    <a:pt x="1215" y="1632"/>
                  </a:lnTo>
                  <a:cubicBezTo>
                    <a:pt x="251" y="2287"/>
                    <a:pt x="1" y="3596"/>
                    <a:pt x="656" y="4561"/>
                  </a:cubicBezTo>
                  <a:lnTo>
                    <a:pt x="763" y="4727"/>
                  </a:lnTo>
                  <a:cubicBezTo>
                    <a:pt x="1172" y="5323"/>
                    <a:pt x="1837" y="5644"/>
                    <a:pt x="2514" y="5644"/>
                  </a:cubicBezTo>
                  <a:cubicBezTo>
                    <a:pt x="2920" y="5644"/>
                    <a:pt x="3330" y="5528"/>
                    <a:pt x="3692" y="5287"/>
                  </a:cubicBezTo>
                  <a:lnTo>
                    <a:pt x="6085" y="3656"/>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 name="Google Shape;492;p2"/>
            <p:cNvSpPr/>
            <p:nvPr/>
          </p:nvSpPr>
          <p:spPr>
            <a:xfrm>
              <a:off x="802175" y="3344700"/>
              <a:ext cx="152125" cy="141000"/>
            </a:xfrm>
            <a:custGeom>
              <a:avLst/>
              <a:gdLst/>
              <a:ahLst/>
              <a:cxnLst/>
              <a:rect l="l" t="t" r="r" b="b"/>
              <a:pathLst>
                <a:path w="6085" h="5640" extrusionOk="0">
                  <a:moveTo>
                    <a:pt x="3577" y="0"/>
                  </a:moveTo>
                  <a:cubicBezTo>
                    <a:pt x="3169" y="0"/>
                    <a:pt x="2757" y="118"/>
                    <a:pt x="2394" y="365"/>
                  </a:cubicBezTo>
                  <a:lnTo>
                    <a:pt x="0" y="1996"/>
                  </a:lnTo>
                  <a:lnTo>
                    <a:pt x="2489" y="5640"/>
                  </a:lnTo>
                  <a:lnTo>
                    <a:pt x="4870" y="4008"/>
                  </a:lnTo>
                  <a:cubicBezTo>
                    <a:pt x="5834" y="3354"/>
                    <a:pt x="6084" y="2044"/>
                    <a:pt x="5430" y="1091"/>
                  </a:cubicBezTo>
                  <a:lnTo>
                    <a:pt x="5322" y="925"/>
                  </a:lnTo>
                  <a:cubicBezTo>
                    <a:pt x="4914" y="324"/>
                    <a:pt x="4252" y="0"/>
                    <a:pt x="35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 name="Google Shape;493;p2"/>
            <p:cNvSpPr/>
            <p:nvPr/>
          </p:nvSpPr>
          <p:spPr>
            <a:xfrm>
              <a:off x="655125" y="3694200"/>
              <a:ext cx="268225" cy="266925"/>
            </a:xfrm>
            <a:custGeom>
              <a:avLst/>
              <a:gdLst/>
              <a:ahLst/>
              <a:cxnLst/>
              <a:rect l="l" t="t" r="r" b="b"/>
              <a:pathLst>
                <a:path w="10729" h="10677" extrusionOk="0">
                  <a:moveTo>
                    <a:pt x="4998" y="0"/>
                  </a:moveTo>
                  <a:cubicBezTo>
                    <a:pt x="4821" y="0"/>
                    <a:pt x="4665" y="134"/>
                    <a:pt x="4644" y="315"/>
                  </a:cubicBezTo>
                  <a:lnTo>
                    <a:pt x="4180" y="3804"/>
                  </a:lnTo>
                  <a:lnTo>
                    <a:pt x="703" y="3340"/>
                  </a:lnTo>
                  <a:cubicBezTo>
                    <a:pt x="688" y="3338"/>
                    <a:pt x="674" y="3337"/>
                    <a:pt x="659" y="3337"/>
                  </a:cubicBezTo>
                  <a:cubicBezTo>
                    <a:pt x="474" y="3337"/>
                    <a:pt x="308" y="3473"/>
                    <a:pt x="286" y="3661"/>
                  </a:cubicBezTo>
                  <a:lnTo>
                    <a:pt x="24" y="5638"/>
                  </a:lnTo>
                  <a:cubicBezTo>
                    <a:pt x="1" y="5840"/>
                    <a:pt x="144" y="6019"/>
                    <a:pt x="346" y="6054"/>
                  </a:cubicBezTo>
                  <a:lnTo>
                    <a:pt x="3823" y="6519"/>
                  </a:lnTo>
                  <a:lnTo>
                    <a:pt x="3358" y="9995"/>
                  </a:lnTo>
                  <a:cubicBezTo>
                    <a:pt x="3334" y="10198"/>
                    <a:pt x="3477" y="10388"/>
                    <a:pt x="3680" y="10412"/>
                  </a:cubicBezTo>
                  <a:lnTo>
                    <a:pt x="5656" y="10674"/>
                  </a:lnTo>
                  <a:cubicBezTo>
                    <a:pt x="5671" y="10676"/>
                    <a:pt x="5686" y="10676"/>
                    <a:pt x="5700" y="10676"/>
                  </a:cubicBezTo>
                  <a:cubicBezTo>
                    <a:pt x="5886" y="10676"/>
                    <a:pt x="6051" y="10540"/>
                    <a:pt x="6073" y="10352"/>
                  </a:cubicBezTo>
                  <a:lnTo>
                    <a:pt x="6537" y="6876"/>
                  </a:lnTo>
                  <a:lnTo>
                    <a:pt x="10014" y="7328"/>
                  </a:lnTo>
                  <a:cubicBezTo>
                    <a:pt x="10029" y="7330"/>
                    <a:pt x="10043" y="7331"/>
                    <a:pt x="10058" y="7331"/>
                  </a:cubicBezTo>
                  <a:cubicBezTo>
                    <a:pt x="10243" y="7331"/>
                    <a:pt x="10409" y="7194"/>
                    <a:pt x="10442" y="7007"/>
                  </a:cubicBezTo>
                  <a:lnTo>
                    <a:pt x="10692" y="5042"/>
                  </a:lnTo>
                  <a:cubicBezTo>
                    <a:pt x="10728" y="4828"/>
                    <a:pt x="10585" y="4649"/>
                    <a:pt x="10371" y="4614"/>
                  </a:cubicBezTo>
                  <a:lnTo>
                    <a:pt x="6894" y="4161"/>
                  </a:lnTo>
                  <a:lnTo>
                    <a:pt x="7359" y="685"/>
                  </a:lnTo>
                  <a:cubicBezTo>
                    <a:pt x="7383" y="470"/>
                    <a:pt x="7240" y="292"/>
                    <a:pt x="7037" y="256"/>
                  </a:cubicBezTo>
                  <a:lnTo>
                    <a:pt x="5061" y="6"/>
                  </a:lnTo>
                  <a:cubicBezTo>
                    <a:pt x="5040" y="2"/>
                    <a:pt x="5019" y="0"/>
                    <a:pt x="499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4" name="Google Shape;494;p2"/>
            <p:cNvSpPr/>
            <p:nvPr/>
          </p:nvSpPr>
          <p:spPr>
            <a:xfrm>
              <a:off x="311925" y="4098700"/>
              <a:ext cx="271200" cy="337250"/>
            </a:xfrm>
            <a:custGeom>
              <a:avLst/>
              <a:gdLst/>
              <a:ahLst/>
              <a:cxnLst/>
              <a:rect l="l" t="t" r="r" b="b"/>
              <a:pathLst>
                <a:path w="10848" h="13490" extrusionOk="0">
                  <a:moveTo>
                    <a:pt x="4152" y="412"/>
                  </a:moveTo>
                  <a:cubicBezTo>
                    <a:pt x="4441" y="412"/>
                    <a:pt x="4724" y="585"/>
                    <a:pt x="4775" y="971"/>
                  </a:cubicBezTo>
                  <a:cubicBezTo>
                    <a:pt x="4811" y="1161"/>
                    <a:pt x="4751" y="1364"/>
                    <a:pt x="4632" y="1519"/>
                  </a:cubicBezTo>
                  <a:lnTo>
                    <a:pt x="3835" y="1661"/>
                  </a:lnTo>
                  <a:cubicBezTo>
                    <a:pt x="3668" y="1566"/>
                    <a:pt x="3549" y="1411"/>
                    <a:pt x="3501" y="1221"/>
                  </a:cubicBezTo>
                  <a:lnTo>
                    <a:pt x="3501" y="1209"/>
                  </a:lnTo>
                  <a:cubicBezTo>
                    <a:pt x="3386" y="709"/>
                    <a:pt x="3774" y="412"/>
                    <a:pt x="4152" y="412"/>
                  </a:cubicBezTo>
                  <a:close/>
                  <a:moveTo>
                    <a:pt x="7880" y="2723"/>
                  </a:moveTo>
                  <a:cubicBezTo>
                    <a:pt x="8137" y="2723"/>
                    <a:pt x="8365" y="2911"/>
                    <a:pt x="8407" y="3173"/>
                  </a:cubicBezTo>
                  <a:lnTo>
                    <a:pt x="9788" y="10734"/>
                  </a:lnTo>
                  <a:cubicBezTo>
                    <a:pt x="9835" y="11043"/>
                    <a:pt x="9633" y="11329"/>
                    <a:pt x="9335" y="11377"/>
                  </a:cubicBezTo>
                  <a:lnTo>
                    <a:pt x="3073" y="12520"/>
                  </a:lnTo>
                  <a:cubicBezTo>
                    <a:pt x="3042" y="12525"/>
                    <a:pt x="3011" y="12527"/>
                    <a:pt x="2981" y="12527"/>
                  </a:cubicBezTo>
                  <a:cubicBezTo>
                    <a:pt x="2718" y="12527"/>
                    <a:pt x="2483" y="12346"/>
                    <a:pt x="2430" y="12079"/>
                  </a:cubicBezTo>
                  <a:lnTo>
                    <a:pt x="1072" y="4507"/>
                  </a:lnTo>
                  <a:cubicBezTo>
                    <a:pt x="1013" y="4209"/>
                    <a:pt x="1215" y="3924"/>
                    <a:pt x="1513" y="3876"/>
                  </a:cubicBezTo>
                  <a:lnTo>
                    <a:pt x="2263" y="3745"/>
                  </a:lnTo>
                  <a:cubicBezTo>
                    <a:pt x="2295" y="3945"/>
                    <a:pt x="2475" y="4098"/>
                    <a:pt x="2681" y="4098"/>
                  </a:cubicBezTo>
                  <a:cubicBezTo>
                    <a:pt x="2708" y="4098"/>
                    <a:pt x="2735" y="4096"/>
                    <a:pt x="2763" y="4090"/>
                  </a:cubicBezTo>
                  <a:lnTo>
                    <a:pt x="6680" y="3376"/>
                  </a:lnTo>
                  <a:cubicBezTo>
                    <a:pt x="6906" y="3328"/>
                    <a:pt x="7073" y="3102"/>
                    <a:pt x="7025" y="2864"/>
                  </a:cubicBezTo>
                  <a:lnTo>
                    <a:pt x="7776" y="2733"/>
                  </a:lnTo>
                  <a:cubicBezTo>
                    <a:pt x="7811" y="2726"/>
                    <a:pt x="7846" y="2723"/>
                    <a:pt x="7880" y="2723"/>
                  </a:cubicBezTo>
                  <a:close/>
                  <a:moveTo>
                    <a:pt x="4138" y="1"/>
                  </a:moveTo>
                  <a:cubicBezTo>
                    <a:pt x="4073" y="1"/>
                    <a:pt x="4008" y="6"/>
                    <a:pt x="3942" y="18"/>
                  </a:cubicBezTo>
                  <a:cubicBezTo>
                    <a:pt x="3358" y="125"/>
                    <a:pt x="2965" y="697"/>
                    <a:pt x="3073" y="1280"/>
                  </a:cubicBezTo>
                  <a:cubicBezTo>
                    <a:pt x="3108" y="1459"/>
                    <a:pt x="3180" y="1614"/>
                    <a:pt x="3287" y="1757"/>
                  </a:cubicBezTo>
                  <a:lnTo>
                    <a:pt x="2513" y="1900"/>
                  </a:lnTo>
                  <a:cubicBezTo>
                    <a:pt x="2192" y="1959"/>
                    <a:pt x="1989" y="2269"/>
                    <a:pt x="2037" y="2578"/>
                  </a:cubicBezTo>
                  <a:lnTo>
                    <a:pt x="2096" y="2864"/>
                  </a:lnTo>
                  <a:lnTo>
                    <a:pt x="798" y="3102"/>
                  </a:lnTo>
                  <a:cubicBezTo>
                    <a:pt x="322" y="3185"/>
                    <a:pt x="1" y="3650"/>
                    <a:pt x="84" y="4138"/>
                  </a:cubicBezTo>
                  <a:lnTo>
                    <a:pt x="1668" y="12770"/>
                  </a:lnTo>
                  <a:cubicBezTo>
                    <a:pt x="1741" y="13190"/>
                    <a:pt x="2110" y="13489"/>
                    <a:pt x="2531" y="13489"/>
                  </a:cubicBezTo>
                  <a:cubicBezTo>
                    <a:pt x="2588" y="13489"/>
                    <a:pt x="2646" y="13484"/>
                    <a:pt x="2703" y="13472"/>
                  </a:cubicBezTo>
                  <a:lnTo>
                    <a:pt x="10050" y="12139"/>
                  </a:lnTo>
                  <a:cubicBezTo>
                    <a:pt x="10526" y="12044"/>
                    <a:pt x="10847" y="11579"/>
                    <a:pt x="10764" y="11091"/>
                  </a:cubicBezTo>
                  <a:lnTo>
                    <a:pt x="9180" y="2459"/>
                  </a:lnTo>
                  <a:cubicBezTo>
                    <a:pt x="9107" y="2029"/>
                    <a:pt x="8737" y="1728"/>
                    <a:pt x="8317" y="1728"/>
                  </a:cubicBezTo>
                  <a:cubicBezTo>
                    <a:pt x="8260" y="1728"/>
                    <a:pt x="8202" y="1733"/>
                    <a:pt x="8145" y="1745"/>
                  </a:cubicBezTo>
                  <a:lnTo>
                    <a:pt x="6859" y="1995"/>
                  </a:lnTo>
                  <a:lnTo>
                    <a:pt x="6811" y="1709"/>
                  </a:lnTo>
                  <a:cubicBezTo>
                    <a:pt x="6758" y="1434"/>
                    <a:pt x="6509" y="1235"/>
                    <a:pt x="6237" y="1235"/>
                  </a:cubicBezTo>
                  <a:cubicBezTo>
                    <a:pt x="6202" y="1235"/>
                    <a:pt x="6167" y="1238"/>
                    <a:pt x="6132" y="1245"/>
                  </a:cubicBezTo>
                  <a:lnTo>
                    <a:pt x="5180" y="1411"/>
                  </a:lnTo>
                  <a:cubicBezTo>
                    <a:pt x="5228" y="1245"/>
                    <a:pt x="5240" y="1066"/>
                    <a:pt x="5216" y="887"/>
                  </a:cubicBezTo>
                  <a:cubicBezTo>
                    <a:pt x="5110" y="369"/>
                    <a:pt x="4656" y="1"/>
                    <a:pt x="413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 name="Google Shape;495;p2"/>
            <p:cNvSpPr/>
            <p:nvPr/>
          </p:nvSpPr>
          <p:spPr>
            <a:xfrm>
              <a:off x="360150" y="4220000"/>
              <a:ext cx="46550" cy="38650"/>
            </a:xfrm>
            <a:custGeom>
              <a:avLst/>
              <a:gdLst/>
              <a:ahLst/>
              <a:cxnLst/>
              <a:rect l="l" t="t" r="r" b="b"/>
              <a:pathLst>
                <a:path w="1862" h="1546" extrusionOk="0">
                  <a:moveTo>
                    <a:pt x="1002" y="1"/>
                  </a:moveTo>
                  <a:cubicBezTo>
                    <a:pt x="958" y="1"/>
                    <a:pt x="914" y="5"/>
                    <a:pt x="870" y="12"/>
                  </a:cubicBezTo>
                  <a:cubicBezTo>
                    <a:pt x="191" y="131"/>
                    <a:pt x="1" y="1012"/>
                    <a:pt x="560" y="1405"/>
                  </a:cubicBezTo>
                  <a:cubicBezTo>
                    <a:pt x="701" y="1502"/>
                    <a:pt x="854" y="1545"/>
                    <a:pt x="1002" y="1545"/>
                  </a:cubicBezTo>
                  <a:cubicBezTo>
                    <a:pt x="1453" y="1545"/>
                    <a:pt x="1861" y="1142"/>
                    <a:pt x="1763" y="631"/>
                  </a:cubicBezTo>
                  <a:cubicBezTo>
                    <a:pt x="1688" y="259"/>
                    <a:pt x="1367"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 name="Google Shape;496;p2"/>
            <p:cNvSpPr/>
            <p:nvPr/>
          </p:nvSpPr>
          <p:spPr>
            <a:xfrm>
              <a:off x="413075" y="4208650"/>
              <a:ext cx="96125" cy="33625"/>
            </a:xfrm>
            <a:custGeom>
              <a:avLst/>
              <a:gdLst/>
              <a:ahLst/>
              <a:cxnLst/>
              <a:rect l="l" t="t" r="r" b="b"/>
              <a:pathLst>
                <a:path w="3845" h="1345" extrusionOk="0">
                  <a:moveTo>
                    <a:pt x="3258" y="1"/>
                  </a:moveTo>
                  <a:cubicBezTo>
                    <a:pt x="3223" y="1"/>
                    <a:pt x="3185" y="5"/>
                    <a:pt x="3146" y="14"/>
                  </a:cubicBezTo>
                  <a:lnTo>
                    <a:pt x="3134" y="14"/>
                  </a:lnTo>
                  <a:lnTo>
                    <a:pt x="539" y="478"/>
                  </a:lnTo>
                  <a:cubicBezTo>
                    <a:pt x="1" y="579"/>
                    <a:pt x="106" y="1345"/>
                    <a:pt x="597" y="1345"/>
                  </a:cubicBezTo>
                  <a:cubicBezTo>
                    <a:pt x="628" y="1345"/>
                    <a:pt x="660" y="1342"/>
                    <a:pt x="693" y="1335"/>
                  </a:cubicBezTo>
                  <a:lnTo>
                    <a:pt x="3289" y="871"/>
                  </a:lnTo>
                  <a:cubicBezTo>
                    <a:pt x="3844" y="793"/>
                    <a:pt x="3747" y="1"/>
                    <a:pt x="325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 name="Google Shape;497;p2"/>
            <p:cNvSpPr/>
            <p:nvPr/>
          </p:nvSpPr>
          <p:spPr>
            <a:xfrm>
              <a:off x="369975" y="4273875"/>
              <a:ext cx="46550" cy="38650"/>
            </a:xfrm>
            <a:custGeom>
              <a:avLst/>
              <a:gdLst/>
              <a:ahLst/>
              <a:cxnLst/>
              <a:rect l="l" t="t" r="r" b="b"/>
              <a:pathLst>
                <a:path w="1862" h="1546" extrusionOk="0">
                  <a:moveTo>
                    <a:pt x="1002" y="1"/>
                  </a:moveTo>
                  <a:cubicBezTo>
                    <a:pt x="958" y="1"/>
                    <a:pt x="914" y="5"/>
                    <a:pt x="870" y="12"/>
                  </a:cubicBezTo>
                  <a:cubicBezTo>
                    <a:pt x="191" y="131"/>
                    <a:pt x="0" y="1012"/>
                    <a:pt x="560" y="1405"/>
                  </a:cubicBezTo>
                  <a:cubicBezTo>
                    <a:pt x="701" y="1502"/>
                    <a:pt x="854" y="1546"/>
                    <a:pt x="1002" y="1546"/>
                  </a:cubicBezTo>
                  <a:cubicBezTo>
                    <a:pt x="1453" y="1546"/>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 name="Google Shape;498;p2"/>
            <p:cNvSpPr/>
            <p:nvPr/>
          </p:nvSpPr>
          <p:spPr>
            <a:xfrm>
              <a:off x="423850" y="4262500"/>
              <a:ext cx="93700" cy="33750"/>
            </a:xfrm>
            <a:custGeom>
              <a:avLst/>
              <a:gdLst/>
              <a:ahLst/>
              <a:cxnLst/>
              <a:rect l="l" t="t" r="r" b="b"/>
              <a:pathLst>
                <a:path w="3748" h="1350" extrusionOk="0">
                  <a:moveTo>
                    <a:pt x="3144" y="1"/>
                  </a:moveTo>
                  <a:cubicBezTo>
                    <a:pt x="3128" y="1"/>
                    <a:pt x="3112" y="1"/>
                    <a:pt x="3096" y="3"/>
                  </a:cubicBezTo>
                  <a:lnTo>
                    <a:pt x="501" y="467"/>
                  </a:lnTo>
                  <a:cubicBezTo>
                    <a:pt x="0" y="618"/>
                    <a:pt x="125" y="1349"/>
                    <a:pt x="620" y="1349"/>
                  </a:cubicBezTo>
                  <a:cubicBezTo>
                    <a:pt x="632" y="1349"/>
                    <a:pt x="643" y="1349"/>
                    <a:pt x="655" y="1348"/>
                  </a:cubicBezTo>
                  <a:lnTo>
                    <a:pt x="3251" y="872"/>
                  </a:lnTo>
                  <a:cubicBezTo>
                    <a:pt x="3747" y="722"/>
                    <a:pt x="3639"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 name="Google Shape;499;p2"/>
            <p:cNvSpPr/>
            <p:nvPr/>
          </p:nvSpPr>
          <p:spPr>
            <a:xfrm>
              <a:off x="380400" y="4331350"/>
              <a:ext cx="46600" cy="38925"/>
            </a:xfrm>
            <a:custGeom>
              <a:avLst/>
              <a:gdLst/>
              <a:ahLst/>
              <a:cxnLst/>
              <a:rect l="l" t="t" r="r" b="b"/>
              <a:pathLst>
                <a:path w="1864" h="1557" extrusionOk="0">
                  <a:moveTo>
                    <a:pt x="1009" y="0"/>
                  </a:moveTo>
                  <a:cubicBezTo>
                    <a:pt x="967" y="0"/>
                    <a:pt x="924" y="4"/>
                    <a:pt x="881" y="11"/>
                  </a:cubicBezTo>
                  <a:cubicBezTo>
                    <a:pt x="191" y="130"/>
                    <a:pt x="0" y="1011"/>
                    <a:pt x="572" y="1416"/>
                  </a:cubicBezTo>
                  <a:cubicBezTo>
                    <a:pt x="710" y="1513"/>
                    <a:pt x="860" y="1556"/>
                    <a:pt x="1007" y="1556"/>
                  </a:cubicBezTo>
                  <a:cubicBezTo>
                    <a:pt x="1454" y="1556"/>
                    <a:pt x="1864" y="1153"/>
                    <a:pt x="1774" y="642"/>
                  </a:cubicBezTo>
                  <a:cubicBezTo>
                    <a:pt x="1699" y="268"/>
                    <a:pt x="1376" y="0"/>
                    <a:pt x="100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 name="Google Shape;500;p2"/>
            <p:cNvSpPr/>
            <p:nvPr/>
          </p:nvSpPr>
          <p:spPr>
            <a:xfrm>
              <a:off x="433950" y="4319900"/>
              <a:ext cx="94725" cy="33875"/>
            </a:xfrm>
            <a:custGeom>
              <a:avLst/>
              <a:gdLst/>
              <a:ahLst/>
              <a:cxnLst/>
              <a:rect l="l" t="t" r="r" b="b"/>
              <a:pathLst>
                <a:path w="3789" h="1355" extrusionOk="0">
                  <a:moveTo>
                    <a:pt x="3177" y="0"/>
                  </a:moveTo>
                  <a:cubicBezTo>
                    <a:pt x="3155" y="0"/>
                    <a:pt x="3132" y="2"/>
                    <a:pt x="3109" y="5"/>
                  </a:cubicBezTo>
                  <a:lnTo>
                    <a:pt x="513" y="481"/>
                  </a:lnTo>
                  <a:cubicBezTo>
                    <a:pt x="0" y="606"/>
                    <a:pt x="110" y="1355"/>
                    <a:pt x="612" y="1355"/>
                  </a:cubicBezTo>
                  <a:cubicBezTo>
                    <a:pt x="634" y="1355"/>
                    <a:pt x="656" y="1353"/>
                    <a:pt x="680" y="1350"/>
                  </a:cubicBezTo>
                  <a:lnTo>
                    <a:pt x="3276" y="886"/>
                  </a:lnTo>
                  <a:cubicBezTo>
                    <a:pt x="3789" y="749"/>
                    <a:pt x="3679" y="0"/>
                    <a:pt x="31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 name="Google Shape;501;p2"/>
            <p:cNvSpPr/>
            <p:nvPr/>
          </p:nvSpPr>
          <p:spPr>
            <a:xfrm>
              <a:off x="336050" y="4570700"/>
              <a:ext cx="194100" cy="174025"/>
            </a:xfrm>
            <a:custGeom>
              <a:avLst/>
              <a:gdLst/>
              <a:ahLst/>
              <a:cxnLst/>
              <a:rect l="l" t="t" r="r" b="b"/>
              <a:pathLst>
                <a:path w="7764" h="6961" extrusionOk="0">
                  <a:moveTo>
                    <a:pt x="3921" y="1"/>
                  </a:moveTo>
                  <a:cubicBezTo>
                    <a:pt x="2893" y="1"/>
                    <a:pt x="1881" y="469"/>
                    <a:pt x="1215" y="1343"/>
                  </a:cubicBezTo>
                  <a:lnTo>
                    <a:pt x="6953" y="4975"/>
                  </a:lnTo>
                  <a:cubicBezTo>
                    <a:pt x="7763" y="3403"/>
                    <a:pt x="7239" y="1474"/>
                    <a:pt x="5739" y="534"/>
                  </a:cubicBezTo>
                  <a:cubicBezTo>
                    <a:pt x="5177" y="174"/>
                    <a:pt x="4546" y="1"/>
                    <a:pt x="3921" y="1"/>
                  </a:cubicBezTo>
                  <a:close/>
                  <a:moveTo>
                    <a:pt x="810" y="1986"/>
                  </a:moveTo>
                  <a:cubicBezTo>
                    <a:pt x="0" y="3558"/>
                    <a:pt x="524" y="5487"/>
                    <a:pt x="2012" y="6427"/>
                  </a:cubicBezTo>
                  <a:cubicBezTo>
                    <a:pt x="2575" y="6787"/>
                    <a:pt x="3207" y="6960"/>
                    <a:pt x="3834" y="6960"/>
                  </a:cubicBezTo>
                  <a:cubicBezTo>
                    <a:pt x="4865" y="6960"/>
                    <a:pt x="5882" y="6492"/>
                    <a:pt x="6549" y="5618"/>
                  </a:cubicBezTo>
                  <a:lnTo>
                    <a:pt x="810" y="1986"/>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 name="Google Shape;502;p2"/>
            <p:cNvSpPr/>
            <p:nvPr/>
          </p:nvSpPr>
          <p:spPr>
            <a:xfrm>
              <a:off x="699475" y="4197375"/>
              <a:ext cx="152125" cy="141000"/>
            </a:xfrm>
            <a:custGeom>
              <a:avLst/>
              <a:gdLst/>
              <a:ahLst/>
              <a:cxnLst/>
              <a:rect l="l" t="t" r="r" b="b"/>
              <a:pathLst>
                <a:path w="6085" h="5640" extrusionOk="0">
                  <a:moveTo>
                    <a:pt x="3608" y="0"/>
                  </a:moveTo>
                  <a:lnTo>
                    <a:pt x="1215" y="1632"/>
                  </a:lnTo>
                  <a:cubicBezTo>
                    <a:pt x="251" y="2286"/>
                    <a:pt x="1" y="3596"/>
                    <a:pt x="656" y="4560"/>
                  </a:cubicBezTo>
                  <a:lnTo>
                    <a:pt x="763" y="4715"/>
                  </a:lnTo>
                  <a:cubicBezTo>
                    <a:pt x="1171" y="5316"/>
                    <a:pt x="1833" y="5640"/>
                    <a:pt x="2508" y="5640"/>
                  </a:cubicBezTo>
                  <a:cubicBezTo>
                    <a:pt x="2916" y="5640"/>
                    <a:pt x="3328" y="5522"/>
                    <a:pt x="3692" y="5275"/>
                  </a:cubicBezTo>
                  <a:lnTo>
                    <a:pt x="6085" y="3644"/>
                  </a:lnTo>
                  <a:lnTo>
                    <a:pt x="3608"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 name="Google Shape;503;p2"/>
            <p:cNvSpPr/>
            <p:nvPr/>
          </p:nvSpPr>
          <p:spPr>
            <a:xfrm>
              <a:off x="802175" y="4138825"/>
              <a:ext cx="152125" cy="141025"/>
            </a:xfrm>
            <a:custGeom>
              <a:avLst/>
              <a:gdLst/>
              <a:ahLst/>
              <a:cxnLst/>
              <a:rect l="l" t="t" r="r" b="b"/>
              <a:pathLst>
                <a:path w="6085" h="5641" extrusionOk="0">
                  <a:moveTo>
                    <a:pt x="3577" y="1"/>
                  </a:moveTo>
                  <a:cubicBezTo>
                    <a:pt x="3169" y="1"/>
                    <a:pt x="2757" y="119"/>
                    <a:pt x="2394" y="366"/>
                  </a:cubicBezTo>
                  <a:lnTo>
                    <a:pt x="0" y="1997"/>
                  </a:lnTo>
                  <a:lnTo>
                    <a:pt x="2489" y="5640"/>
                  </a:lnTo>
                  <a:lnTo>
                    <a:pt x="4870" y="4009"/>
                  </a:lnTo>
                  <a:cubicBezTo>
                    <a:pt x="5834" y="3354"/>
                    <a:pt x="6084" y="2045"/>
                    <a:pt x="5430" y="1092"/>
                  </a:cubicBezTo>
                  <a:lnTo>
                    <a:pt x="5322" y="926"/>
                  </a:lnTo>
                  <a:cubicBezTo>
                    <a:pt x="4914" y="325"/>
                    <a:pt x="4252" y="1"/>
                    <a:pt x="357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 name="Google Shape;504;p2"/>
            <p:cNvSpPr/>
            <p:nvPr/>
          </p:nvSpPr>
          <p:spPr>
            <a:xfrm>
              <a:off x="654825" y="4488350"/>
              <a:ext cx="268225" cy="266925"/>
            </a:xfrm>
            <a:custGeom>
              <a:avLst/>
              <a:gdLst/>
              <a:ahLst/>
              <a:cxnLst/>
              <a:rect l="l" t="t" r="r" b="b"/>
              <a:pathLst>
                <a:path w="10729" h="10677" extrusionOk="0">
                  <a:moveTo>
                    <a:pt x="5011" y="0"/>
                  </a:moveTo>
                  <a:cubicBezTo>
                    <a:pt x="4833" y="0"/>
                    <a:pt x="4677" y="135"/>
                    <a:pt x="4656" y="327"/>
                  </a:cubicBezTo>
                  <a:lnTo>
                    <a:pt x="4192" y="3804"/>
                  </a:lnTo>
                  <a:lnTo>
                    <a:pt x="715" y="3339"/>
                  </a:lnTo>
                  <a:cubicBezTo>
                    <a:pt x="700" y="3338"/>
                    <a:pt x="686" y="3337"/>
                    <a:pt x="671" y="3337"/>
                  </a:cubicBezTo>
                  <a:cubicBezTo>
                    <a:pt x="486" y="3337"/>
                    <a:pt x="320" y="3473"/>
                    <a:pt x="298" y="3661"/>
                  </a:cubicBezTo>
                  <a:lnTo>
                    <a:pt x="36" y="5637"/>
                  </a:lnTo>
                  <a:cubicBezTo>
                    <a:pt x="1" y="5840"/>
                    <a:pt x="144" y="6030"/>
                    <a:pt x="358" y="6054"/>
                  </a:cubicBezTo>
                  <a:lnTo>
                    <a:pt x="3835" y="6518"/>
                  </a:lnTo>
                  <a:lnTo>
                    <a:pt x="3370" y="9995"/>
                  </a:lnTo>
                  <a:cubicBezTo>
                    <a:pt x="3346" y="10197"/>
                    <a:pt x="3489" y="10388"/>
                    <a:pt x="3692" y="10412"/>
                  </a:cubicBezTo>
                  <a:lnTo>
                    <a:pt x="5668" y="10674"/>
                  </a:lnTo>
                  <a:cubicBezTo>
                    <a:pt x="5683" y="10675"/>
                    <a:pt x="5698" y="10676"/>
                    <a:pt x="5712" y="10676"/>
                  </a:cubicBezTo>
                  <a:cubicBezTo>
                    <a:pt x="5898" y="10676"/>
                    <a:pt x="6063" y="10540"/>
                    <a:pt x="6085" y="10352"/>
                  </a:cubicBezTo>
                  <a:lnTo>
                    <a:pt x="6549" y="6876"/>
                  </a:lnTo>
                  <a:lnTo>
                    <a:pt x="10026" y="7328"/>
                  </a:lnTo>
                  <a:cubicBezTo>
                    <a:pt x="10046" y="7331"/>
                    <a:pt x="10065" y="7333"/>
                    <a:pt x="10084" y="7333"/>
                  </a:cubicBezTo>
                  <a:cubicBezTo>
                    <a:pt x="10264" y="7333"/>
                    <a:pt x="10421" y="7189"/>
                    <a:pt x="10443" y="7007"/>
                  </a:cubicBezTo>
                  <a:lnTo>
                    <a:pt x="10704" y="5042"/>
                  </a:lnTo>
                  <a:cubicBezTo>
                    <a:pt x="10728" y="4828"/>
                    <a:pt x="10585" y="4649"/>
                    <a:pt x="10383" y="4613"/>
                  </a:cubicBezTo>
                  <a:lnTo>
                    <a:pt x="6906" y="4161"/>
                  </a:lnTo>
                  <a:lnTo>
                    <a:pt x="7359" y="684"/>
                  </a:lnTo>
                  <a:cubicBezTo>
                    <a:pt x="7395" y="470"/>
                    <a:pt x="7252" y="291"/>
                    <a:pt x="7037" y="256"/>
                  </a:cubicBezTo>
                  <a:lnTo>
                    <a:pt x="5073" y="6"/>
                  </a:lnTo>
                  <a:cubicBezTo>
                    <a:pt x="5052" y="2"/>
                    <a:pt x="5031" y="0"/>
                    <a:pt x="501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05" name="Google Shape;505;p2"/>
          <p:cNvSpPr txBox="1">
            <a:spLocks noGrp="1"/>
          </p:cNvSpPr>
          <p:nvPr>
            <p:ph type="ctrTitle"/>
          </p:nvPr>
        </p:nvSpPr>
        <p:spPr>
          <a:xfrm>
            <a:off x="1814700" y="1708775"/>
            <a:ext cx="5514600" cy="20526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4800"/>
              <a:buNone/>
              <a:defRPr sz="4800"/>
            </a:lvl1pPr>
            <a:lvl2pPr lvl="1" algn="ctr">
              <a:lnSpc>
                <a:spcPct val="90000"/>
              </a:lnSpc>
              <a:spcBef>
                <a:spcPts val="0"/>
              </a:spcBef>
              <a:spcAft>
                <a:spcPts val="0"/>
              </a:spcAft>
              <a:buSzPts val="5200"/>
              <a:buNone/>
              <a:defRPr sz="5200"/>
            </a:lvl2pPr>
            <a:lvl3pPr lvl="2" algn="ctr">
              <a:lnSpc>
                <a:spcPct val="90000"/>
              </a:lnSpc>
              <a:spcBef>
                <a:spcPts val="0"/>
              </a:spcBef>
              <a:spcAft>
                <a:spcPts val="0"/>
              </a:spcAft>
              <a:buSzPts val="5200"/>
              <a:buNone/>
              <a:defRPr sz="5200"/>
            </a:lvl3pPr>
            <a:lvl4pPr lvl="3" algn="ctr">
              <a:lnSpc>
                <a:spcPct val="90000"/>
              </a:lnSpc>
              <a:spcBef>
                <a:spcPts val="0"/>
              </a:spcBef>
              <a:spcAft>
                <a:spcPts val="0"/>
              </a:spcAft>
              <a:buSzPts val="5200"/>
              <a:buNone/>
              <a:defRPr sz="5200"/>
            </a:lvl4pPr>
            <a:lvl5pPr lvl="4" algn="ctr">
              <a:lnSpc>
                <a:spcPct val="90000"/>
              </a:lnSpc>
              <a:spcBef>
                <a:spcPts val="0"/>
              </a:spcBef>
              <a:spcAft>
                <a:spcPts val="0"/>
              </a:spcAft>
              <a:buSzPts val="5200"/>
              <a:buNone/>
              <a:defRPr sz="5200"/>
            </a:lvl5pPr>
            <a:lvl6pPr lvl="5" algn="ctr">
              <a:lnSpc>
                <a:spcPct val="90000"/>
              </a:lnSpc>
              <a:spcBef>
                <a:spcPts val="0"/>
              </a:spcBef>
              <a:spcAft>
                <a:spcPts val="0"/>
              </a:spcAft>
              <a:buSzPts val="5200"/>
              <a:buNone/>
              <a:defRPr sz="5200"/>
            </a:lvl6pPr>
            <a:lvl7pPr lvl="6" algn="ctr">
              <a:lnSpc>
                <a:spcPct val="90000"/>
              </a:lnSpc>
              <a:spcBef>
                <a:spcPts val="0"/>
              </a:spcBef>
              <a:spcAft>
                <a:spcPts val="0"/>
              </a:spcAft>
              <a:buSzPts val="5200"/>
              <a:buNone/>
              <a:defRPr sz="5200"/>
            </a:lvl7pPr>
            <a:lvl8pPr lvl="7" algn="ctr">
              <a:lnSpc>
                <a:spcPct val="90000"/>
              </a:lnSpc>
              <a:spcBef>
                <a:spcPts val="0"/>
              </a:spcBef>
              <a:spcAft>
                <a:spcPts val="0"/>
              </a:spcAft>
              <a:buSzPts val="5200"/>
              <a:buNone/>
              <a:defRPr sz="5200"/>
            </a:lvl8pPr>
            <a:lvl9pPr lvl="8" algn="ctr">
              <a:lnSpc>
                <a:spcPct val="90000"/>
              </a:lnSpc>
              <a:spcBef>
                <a:spcPts val="0"/>
              </a:spcBef>
              <a:spcAft>
                <a:spcPts val="0"/>
              </a:spcAft>
              <a:buSzPts val="5200"/>
              <a:buNone/>
              <a:defRPr sz="5200"/>
            </a:lvl9pPr>
          </a:lstStyle>
          <a:p>
            <a:endParaRPr/>
          </a:p>
        </p:txBody>
      </p:sp>
      <p:sp>
        <p:nvSpPr>
          <p:cNvPr id="506" name="Google Shape;506;p2"/>
          <p:cNvSpPr txBox="1">
            <a:spLocks noGrp="1"/>
          </p:cNvSpPr>
          <p:nvPr>
            <p:ph type="subTitle" idx="1"/>
          </p:nvPr>
        </p:nvSpPr>
        <p:spPr>
          <a:xfrm>
            <a:off x="1918200" y="3761375"/>
            <a:ext cx="5307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187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TITLE_AND_BODY_2_1">
    <p:spTree>
      <p:nvGrpSpPr>
        <p:cNvPr id="1" name="Shape 2238"/>
        <p:cNvGrpSpPr/>
        <p:nvPr/>
      </p:nvGrpSpPr>
      <p:grpSpPr>
        <a:xfrm>
          <a:off x="0" y="0"/>
          <a:ext cx="0" cy="0"/>
          <a:chOff x="0" y="0"/>
          <a:chExt cx="0" cy="0"/>
        </a:xfrm>
      </p:grpSpPr>
      <p:grpSp>
        <p:nvGrpSpPr>
          <p:cNvPr id="2239" name="Google Shape;2239;p18"/>
          <p:cNvGrpSpPr/>
          <p:nvPr/>
        </p:nvGrpSpPr>
        <p:grpSpPr>
          <a:xfrm>
            <a:off x="58778" y="98420"/>
            <a:ext cx="9026433" cy="4946659"/>
            <a:chOff x="58777" y="98419"/>
            <a:chExt cx="9026433" cy="4946659"/>
          </a:xfrm>
        </p:grpSpPr>
        <p:sp>
          <p:nvSpPr>
            <p:cNvPr id="2240" name="Google Shape;2240;p18"/>
            <p:cNvSpPr/>
            <p:nvPr/>
          </p:nvSpPr>
          <p:spPr>
            <a:xfrm>
              <a:off x="8256418" y="98419"/>
              <a:ext cx="349515" cy="436120"/>
            </a:xfrm>
            <a:custGeom>
              <a:avLst/>
              <a:gdLst/>
              <a:ahLst/>
              <a:cxnLst/>
              <a:rect l="l" t="t" r="r" b="b"/>
              <a:pathLst>
                <a:path w="10836" h="13521" extrusionOk="0">
                  <a:moveTo>
                    <a:pt x="4145" y="435"/>
                  </a:moveTo>
                  <a:cubicBezTo>
                    <a:pt x="4431" y="435"/>
                    <a:pt x="4712" y="607"/>
                    <a:pt x="4763" y="994"/>
                  </a:cubicBezTo>
                  <a:cubicBezTo>
                    <a:pt x="4799" y="1196"/>
                    <a:pt x="4751" y="1387"/>
                    <a:pt x="4620" y="1541"/>
                  </a:cubicBezTo>
                  <a:lnTo>
                    <a:pt x="3822" y="1684"/>
                  </a:lnTo>
                  <a:cubicBezTo>
                    <a:pt x="3656" y="1589"/>
                    <a:pt x="3537" y="1422"/>
                    <a:pt x="3501" y="1232"/>
                  </a:cubicBezTo>
                  <a:cubicBezTo>
                    <a:pt x="3386" y="732"/>
                    <a:pt x="3770" y="435"/>
                    <a:pt x="4145" y="435"/>
                  </a:cubicBezTo>
                  <a:close/>
                  <a:moveTo>
                    <a:pt x="7834" y="2749"/>
                  </a:moveTo>
                  <a:cubicBezTo>
                    <a:pt x="8105" y="2749"/>
                    <a:pt x="8340" y="2930"/>
                    <a:pt x="8383" y="3208"/>
                  </a:cubicBezTo>
                  <a:lnTo>
                    <a:pt x="9776" y="10769"/>
                  </a:lnTo>
                  <a:cubicBezTo>
                    <a:pt x="9823" y="11066"/>
                    <a:pt x="9621" y="11352"/>
                    <a:pt x="9323" y="11400"/>
                  </a:cubicBezTo>
                  <a:lnTo>
                    <a:pt x="3060" y="12543"/>
                  </a:lnTo>
                  <a:cubicBezTo>
                    <a:pt x="3025" y="12550"/>
                    <a:pt x="2990" y="12553"/>
                    <a:pt x="2956" y="12553"/>
                  </a:cubicBezTo>
                  <a:cubicBezTo>
                    <a:pt x="2699" y="12553"/>
                    <a:pt x="2471" y="12365"/>
                    <a:pt x="2429" y="12102"/>
                  </a:cubicBezTo>
                  <a:lnTo>
                    <a:pt x="1048" y="4530"/>
                  </a:lnTo>
                  <a:cubicBezTo>
                    <a:pt x="989" y="4232"/>
                    <a:pt x="1191" y="3958"/>
                    <a:pt x="1489" y="3899"/>
                  </a:cubicBezTo>
                  <a:lnTo>
                    <a:pt x="2239" y="3768"/>
                  </a:lnTo>
                  <a:cubicBezTo>
                    <a:pt x="2270" y="3977"/>
                    <a:pt x="2449" y="4122"/>
                    <a:pt x="2653" y="4122"/>
                  </a:cubicBezTo>
                  <a:cubicBezTo>
                    <a:pt x="2681" y="4122"/>
                    <a:pt x="2710" y="4119"/>
                    <a:pt x="2739" y="4113"/>
                  </a:cubicBezTo>
                  <a:lnTo>
                    <a:pt x="6656" y="3399"/>
                  </a:lnTo>
                  <a:cubicBezTo>
                    <a:pt x="6882" y="3363"/>
                    <a:pt x="7049" y="3125"/>
                    <a:pt x="7001" y="2899"/>
                  </a:cubicBezTo>
                  <a:lnTo>
                    <a:pt x="7740" y="2756"/>
                  </a:lnTo>
                  <a:cubicBezTo>
                    <a:pt x="7771" y="2751"/>
                    <a:pt x="7803" y="2749"/>
                    <a:pt x="7834" y="2749"/>
                  </a:cubicBezTo>
                  <a:close/>
                  <a:moveTo>
                    <a:pt x="4133" y="0"/>
                  </a:moveTo>
                  <a:cubicBezTo>
                    <a:pt x="4070" y="0"/>
                    <a:pt x="4006" y="6"/>
                    <a:pt x="3942" y="17"/>
                  </a:cubicBezTo>
                  <a:cubicBezTo>
                    <a:pt x="3334" y="136"/>
                    <a:pt x="2941" y="708"/>
                    <a:pt x="3072" y="1303"/>
                  </a:cubicBezTo>
                  <a:cubicBezTo>
                    <a:pt x="3096" y="1482"/>
                    <a:pt x="3168" y="1649"/>
                    <a:pt x="3287" y="1779"/>
                  </a:cubicBezTo>
                  <a:lnTo>
                    <a:pt x="2501" y="1922"/>
                  </a:lnTo>
                  <a:cubicBezTo>
                    <a:pt x="2191" y="1982"/>
                    <a:pt x="1977" y="2291"/>
                    <a:pt x="2037" y="2613"/>
                  </a:cubicBezTo>
                  <a:lnTo>
                    <a:pt x="2084" y="2887"/>
                  </a:lnTo>
                  <a:lnTo>
                    <a:pt x="798" y="3125"/>
                  </a:lnTo>
                  <a:cubicBezTo>
                    <a:pt x="310" y="3208"/>
                    <a:pt x="1" y="3673"/>
                    <a:pt x="84" y="4149"/>
                  </a:cubicBezTo>
                  <a:lnTo>
                    <a:pt x="1656" y="12781"/>
                  </a:lnTo>
                  <a:cubicBezTo>
                    <a:pt x="1741" y="13217"/>
                    <a:pt x="2111" y="13520"/>
                    <a:pt x="2537" y="13520"/>
                  </a:cubicBezTo>
                  <a:cubicBezTo>
                    <a:pt x="2588" y="13520"/>
                    <a:pt x="2640" y="13516"/>
                    <a:pt x="2691" y="13507"/>
                  </a:cubicBezTo>
                  <a:lnTo>
                    <a:pt x="10026" y="12162"/>
                  </a:lnTo>
                  <a:cubicBezTo>
                    <a:pt x="10514" y="12066"/>
                    <a:pt x="10835" y="11602"/>
                    <a:pt x="10740" y="11126"/>
                  </a:cubicBezTo>
                  <a:lnTo>
                    <a:pt x="9168" y="2494"/>
                  </a:lnTo>
                  <a:cubicBezTo>
                    <a:pt x="9095" y="2064"/>
                    <a:pt x="8725" y="1763"/>
                    <a:pt x="8304" y="1763"/>
                  </a:cubicBezTo>
                  <a:cubicBezTo>
                    <a:pt x="8248" y="1763"/>
                    <a:pt x="8190" y="1768"/>
                    <a:pt x="8133" y="1779"/>
                  </a:cubicBezTo>
                  <a:lnTo>
                    <a:pt x="6859" y="2018"/>
                  </a:lnTo>
                  <a:lnTo>
                    <a:pt x="6799" y="1744"/>
                  </a:lnTo>
                  <a:cubicBezTo>
                    <a:pt x="6746" y="1458"/>
                    <a:pt x="6506" y="1258"/>
                    <a:pt x="6228" y="1258"/>
                  </a:cubicBezTo>
                  <a:cubicBezTo>
                    <a:pt x="6192" y="1258"/>
                    <a:pt x="6157" y="1261"/>
                    <a:pt x="6120" y="1268"/>
                  </a:cubicBezTo>
                  <a:lnTo>
                    <a:pt x="5168" y="1434"/>
                  </a:lnTo>
                  <a:cubicBezTo>
                    <a:pt x="5227" y="1268"/>
                    <a:pt x="5239" y="1089"/>
                    <a:pt x="5204" y="922"/>
                  </a:cubicBezTo>
                  <a:cubicBezTo>
                    <a:pt x="5119" y="381"/>
                    <a:pt x="4655" y="0"/>
                    <a:pt x="4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1" name="Google Shape;2241;p18"/>
            <p:cNvSpPr/>
            <p:nvPr/>
          </p:nvSpPr>
          <p:spPr>
            <a:xfrm>
              <a:off x="8318251" y="255566"/>
              <a:ext cx="60156" cy="49898"/>
            </a:xfrm>
            <a:custGeom>
              <a:avLst/>
              <a:gdLst/>
              <a:ahLst/>
              <a:cxnLst/>
              <a:rect l="l" t="t" r="r" b="b"/>
              <a:pathLst>
                <a:path w="1865" h="1547" extrusionOk="0">
                  <a:moveTo>
                    <a:pt x="1027" y="1"/>
                  </a:moveTo>
                  <a:cubicBezTo>
                    <a:pt x="979" y="1"/>
                    <a:pt x="930" y="5"/>
                    <a:pt x="882" y="15"/>
                  </a:cubicBezTo>
                  <a:cubicBezTo>
                    <a:pt x="191" y="134"/>
                    <a:pt x="0" y="1015"/>
                    <a:pt x="572" y="1408"/>
                  </a:cubicBezTo>
                  <a:cubicBezTo>
                    <a:pt x="709" y="1504"/>
                    <a:pt x="857" y="1547"/>
                    <a:pt x="1002" y="1547"/>
                  </a:cubicBezTo>
                  <a:cubicBezTo>
                    <a:pt x="1451" y="1547"/>
                    <a:pt x="1864" y="1138"/>
                    <a:pt x="1775" y="634"/>
                  </a:cubicBezTo>
                  <a:cubicBezTo>
                    <a:pt x="1701" y="266"/>
                    <a:pt x="1386" y="1"/>
                    <a:pt x="102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2" name="Google Shape;2242;p18"/>
            <p:cNvSpPr/>
            <p:nvPr/>
          </p:nvSpPr>
          <p:spPr>
            <a:xfrm>
              <a:off x="8386792" y="241019"/>
              <a:ext cx="124149" cy="43706"/>
            </a:xfrm>
            <a:custGeom>
              <a:avLst/>
              <a:gdLst/>
              <a:ahLst/>
              <a:cxnLst/>
              <a:rect l="l" t="t" r="r" b="b"/>
              <a:pathLst>
                <a:path w="3849" h="1355" extrusionOk="0">
                  <a:moveTo>
                    <a:pt x="3252" y="1"/>
                  </a:moveTo>
                  <a:cubicBezTo>
                    <a:pt x="3216" y="1"/>
                    <a:pt x="3178" y="5"/>
                    <a:pt x="3138" y="14"/>
                  </a:cubicBezTo>
                  <a:lnTo>
                    <a:pt x="542" y="490"/>
                  </a:lnTo>
                  <a:cubicBezTo>
                    <a:pt x="1" y="580"/>
                    <a:pt x="112" y="1354"/>
                    <a:pt x="611" y="1354"/>
                  </a:cubicBezTo>
                  <a:cubicBezTo>
                    <a:pt x="638" y="1354"/>
                    <a:pt x="667" y="1352"/>
                    <a:pt x="697" y="1347"/>
                  </a:cubicBezTo>
                  <a:lnTo>
                    <a:pt x="3293" y="871"/>
                  </a:lnTo>
                  <a:cubicBezTo>
                    <a:pt x="3848" y="793"/>
                    <a:pt x="3751" y="1"/>
                    <a:pt x="325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3" name="Google Shape;2243;p18"/>
            <p:cNvSpPr/>
            <p:nvPr/>
          </p:nvSpPr>
          <p:spPr>
            <a:xfrm>
              <a:off x="8330927" y="325172"/>
              <a:ext cx="60156" cy="49866"/>
            </a:xfrm>
            <a:custGeom>
              <a:avLst/>
              <a:gdLst/>
              <a:ahLst/>
              <a:cxnLst/>
              <a:rect l="l" t="t" r="r" b="b"/>
              <a:pathLst>
                <a:path w="1865" h="1546" extrusionOk="0">
                  <a:moveTo>
                    <a:pt x="1014" y="1"/>
                  </a:moveTo>
                  <a:cubicBezTo>
                    <a:pt x="970" y="1"/>
                    <a:pt x="926" y="4"/>
                    <a:pt x="881" y="12"/>
                  </a:cubicBezTo>
                  <a:cubicBezTo>
                    <a:pt x="203" y="131"/>
                    <a:pt x="0" y="1012"/>
                    <a:pt x="572" y="1405"/>
                  </a:cubicBezTo>
                  <a:cubicBezTo>
                    <a:pt x="710" y="1502"/>
                    <a:pt x="861" y="1545"/>
                    <a:pt x="1007" y="1545"/>
                  </a:cubicBezTo>
                  <a:cubicBezTo>
                    <a:pt x="1454" y="1545"/>
                    <a:pt x="1864" y="1142"/>
                    <a:pt x="1774" y="631"/>
                  </a:cubicBezTo>
                  <a:cubicBezTo>
                    <a:pt x="1700"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4" name="Google Shape;2244;p18"/>
            <p:cNvSpPr/>
            <p:nvPr/>
          </p:nvSpPr>
          <p:spPr>
            <a:xfrm>
              <a:off x="8400436" y="310528"/>
              <a:ext cx="121376" cy="43512"/>
            </a:xfrm>
            <a:custGeom>
              <a:avLst/>
              <a:gdLst/>
              <a:ahLst/>
              <a:cxnLst/>
              <a:rect l="l" t="t" r="r" b="b"/>
              <a:pathLst>
                <a:path w="3763" h="1349" extrusionOk="0">
                  <a:moveTo>
                    <a:pt x="3132" y="0"/>
                  </a:moveTo>
                  <a:cubicBezTo>
                    <a:pt x="3120" y="0"/>
                    <a:pt x="3108" y="1"/>
                    <a:pt x="3096" y="2"/>
                  </a:cubicBezTo>
                  <a:lnTo>
                    <a:pt x="500" y="478"/>
                  </a:lnTo>
                  <a:cubicBezTo>
                    <a:pt x="0" y="618"/>
                    <a:pt x="125" y="1348"/>
                    <a:pt x="631" y="1348"/>
                  </a:cubicBezTo>
                  <a:cubicBezTo>
                    <a:pt x="643" y="1348"/>
                    <a:pt x="655" y="1348"/>
                    <a:pt x="667" y="1347"/>
                  </a:cubicBezTo>
                  <a:lnTo>
                    <a:pt x="3263" y="871"/>
                  </a:lnTo>
                  <a:cubicBezTo>
                    <a:pt x="3763" y="731"/>
                    <a:pt x="3638"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5" name="Google Shape;2245;p18"/>
            <p:cNvSpPr/>
            <p:nvPr/>
          </p:nvSpPr>
          <p:spPr>
            <a:xfrm>
              <a:off x="8344377" y="399294"/>
              <a:ext cx="60156" cy="50189"/>
            </a:xfrm>
            <a:custGeom>
              <a:avLst/>
              <a:gdLst/>
              <a:ahLst/>
              <a:cxnLst/>
              <a:rect l="l" t="t" r="r" b="b"/>
              <a:pathLst>
                <a:path w="1865" h="1556" extrusionOk="0">
                  <a:moveTo>
                    <a:pt x="1013" y="1"/>
                  </a:moveTo>
                  <a:cubicBezTo>
                    <a:pt x="970" y="1"/>
                    <a:pt x="926" y="4"/>
                    <a:pt x="881" y="12"/>
                  </a:cubicBezTo>
                  <a:cubicBezTo>
                    <a:pt x="203" y="131"/>
                    <a:pt x="0" y="1012"/>
                    <a:pt x="572" y="1417"/>
                  </a:cubicBezTo>
                  <a:cubicBezTo>
                    <a:pt x="711" y="1513"/>
                    <a:pt x="861" y="1556"/>
                    <a:pt x="1007" y="1556"/>
                  </a:cubicBezTo>
                  <a:cubicBezTo>
                    <a:pt x="1458" y="1556"/>
                    <a:pt x="1864" y="1147"/>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6" name="Google Shape;2246;p18"/>
            <p:cNvSpPr/>
            <p:nvPr/>
          </p:nvSpPr>
          <p:spPr>
            <a:xfrm>
              <a:off x="8413725" y="384586"/>
              <a:ext cx="122440" cy="44028"/>
            </a:xfrm>
            <a:custGeom>
              <a:avLst/>
              <a:gdLst/>
              <a:ahLst/>
              <a:cxnLst/>
              <a:rect l="l" t="t" r="r" b="b"/>
              <a:pathLst>
                <a:path w="3796" h="1365" extrusionOk="0">
                  <a:moveTo>
                    <a:pt x="3169" y="0"/>
                  </a:moveTo>
                  <a:cubicBezTo>
                    <a:pt x="3151" y="0"/>
                    <a:pt x="3132" y="1"/>
                    <a:pt x="3113" y="4"/>
                  </a:cubicBezTo>
                  <a:lnTo>
                    <a:pt x="517" y="480"/>
                  </a:lnTo>
                  <a:cubicBezTo>
                    <a:pt x="0" y="606"/>
                    <a:pt x="115" y="1364"/>
                    <a:pt x="615" y="1364"/>
                  </a:cubicBezTo>
                  <a:cubicBezTo>
                    <a:pt x="634" y="1364"/>
                    <a:pt x="653" y="1363"/>
                    <a:pt x="672" y="1361"/>
                  </a:cubicBezTo>
                  <a:lnTo>
                    <a:pt x="3267" y="885"/>
                  </a:lnTo>
                  <a:cubicBezTo>
                    <a:pt x="3796" y="758"/>
                    <a:pt x="3670" y="0"/>
                    <a:pt x="316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7" name="Google Shape;2247;p18"/>
            <p:cNvSpPr/>
            <p:nvPr/>
          </p:nvSpPr>
          <p:spPr>
            <a:xfrm>
              <a:off x="8287157" y="708297"/>
              <a:ext cx="250396" cy="224721"/>
            </a:xfrm>
            <a:custGeom>
              <a:avLst/>
              <a:gdLst/>
              <a:ahLst/>
              <a:cxnLst/>
              <a:rect l="l" t="t" r="r" b="b"/>
              <a:pathLst>
                <a:path w="7763" h="6967" extrusionOk="0">
                  <a:moveTo>
                    <a:pt x="3922" y="1"/>
                  </a:moveTo>
                  <a:cubicBezTo>
                    <a:pt x="2892" y="1"/>
                    <a:pt x="1881" y="465"/>
                    <a:pt x="1215" y="1338"/>
                  </a:cubicBezTo>
                  <a:lnTo>
                    <a:pt x="6953" y="4969"/>
                  </a:lnTo>
                  <a:cubicBezTo>
                    <a:pt x="7763" y="3398"/>
                    <a:pt x="7239" y="1469"/>
                    <a:pt x="5751" y="528"/>
                  </a:cubicBezTo>
                  <a:cubicBezTo>
                    <a:pt x="5183" y="173"/>
                    <a:pt x="4549" y="1"/>
                    <a:pt x="3922" y="1"/>
                  </a:cubicBezTo>
                  <a:close/>
                  <a:moveTo>
                    <a:pt x="810" y="1993"/>
                  </a:moveTo>
                  <a:cubicBezTo>
                    <a:pt x="0" y="3553"/>
                    <a:pt x="512" y="5493"/>
                    <a:pt x="2012" y="6434"/>
                  </a:cubicBezTo>
                  <a:cubicBezTo>
                    <a:pt x="2578" y="6793"/>
                    <a:pt x="3210" y="6966"/>
                    <a:pt x="3835" y="6966"/>
                  </a:cubicBezTo>
                  <a:cubicBezTo>
                    <a:pt x="4867" y="6966"/>
                    <a:pt x="5881" y="6495"/>
                    <a:pt x="6549" y="5612"/>
                  </a:cubicBezTo>
                  <a:lnTo>
                    <a:pt x="810"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8" name="Google Shape;2248;p18"/>
            <p:cNvSpPr/>
            <p:nvPr/>
          </p:nvSpPr>
          <p:spPr>
            <a:xfrm>
              <a:off x="8756435" y="226472"/>
              <a:ext cx="195885" cy="181918"/>
            </a:xfrm>
            <a:custGeom>
              <a:avLst/>
              <a:gdLst/>
              <a:ahLst/>
              <a:cxnLst/>
              <a:rect l="l" t="t" r="r" b="b"/>
              <a:pathLst>
                <a:path w="6073" h="5640" extrusionOk="0">
                  <a:moveTo>
                    <a:pt x="3596" y="0"/>
                  </a:moveTo>
                  <a:lnTo>
                    <a:pt x="1203" y="1631"/>
                  </a:lnTo>
                  <a:cubicBezTo>
                    <a:pt x="251" y="2286"/>
                    <a:pt x="1" y="3596"/>
                    <a:pt x="655" y="4560"/>
                  </a:cubicBezTo>
                  <a:lnTo>
                    <a:pt x="763" y="4715"/>
                  </a:lnTo>
                  <a:cubicBezTo>
                    <a:pt x="1163" y="5316"/>
                    <a:pt x="1827" y="5640"/>
                    <a:pt x="2502" y="5640"/>
                  </a:cubicBezTo>
                  <a:cubicBezTo>
                    <a:pt x="2909" y="5640"/>
                    <a:pt x="3321" y="5521"/>
                    <a:pt x="3680" y="5275"/>
                  </a:cubicBezTo>
                  <a:lnTo>
                    <a:pt x="6073"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9" name="Google Shape;2249;p18"/>
            <p:cNvSpPr/>
            <p:nvPr/>
          </p:nvSpPr>
          <p:spPr>
            <a:xfrm>
              <a:off x="8888938" y="151317"/>
              <a:ext cx="196272" cy="181950"/>
            </a:xfrm>
            <a:custGeom>
              <a:avLst/>
              <a:gdLst/>
              <a:ahLst/>
              <a:cxnLst/>
              <a:rect l="l" t="t" r="r" b="b"/>
              <a:pathLst>
                <a:path w="6085" h="5641" extrusionOk="0">
                  <a:moveTo>
                    <a:pt x="3574" y="1"/>
                  </a:moveTo>
                  <a:cubicBezTo>
                    <a:pt x="3167" y="1"/>
                    <a:pt x="2757" y="119"/>
                    <a:pt x="2393" y="366"/>
                  </a:cubicBezTo>
                  <a:lnTo>
                    <a:pt x="0" y="1997"/>
                  </a:lnTo>
                  <a:lnTo>
                    <a:pt x="2477" y="5640"/>
                  </a:lnTo>
                  <a:lnTo>
                    <a:pt x="4870" y="4009"/>
                  </a:lnTo>
                  <a:cubicBezTo>
                    <a:pt x="5834" y="3354"/>
                    <a:pt x="6084" y="2044"/>
                    <a:pt x="5429" y="1080"/>
                  </a:cubicBezTo>
                  <a:lnTo>
                    <a:pt x="5322" y="925"/>
                  </a:lnTo>
                  <a:cubicBezTo>
                    <a:pt x="4907" y="324"/>
                    <a:pt x="4246" y="1"/>
                    <a:pt x="357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0" name="Google Shape;2250;p18"/>
            <p:cNvSpPr/>
            <p:nvPr/>
          </p:nvSpPr>
          <p:spPr>
            <a:xfrm>
              <a:off x="8698827" y="602242"/>
              <a:ext cx="346064" cy="344032"/>
            </a:xfrm>
            <a:custGeom>
              <a:avLst/>
              <a:gdLst/>
              <a:ahLst/>
              <a:cxnLst/>
              <a:rect l="l" t="t" r="r" b="b"/>
              <a:pathLst>
                <a:path w="10729" h="10666" extrusionOk="0">
                  <a:moveTo>
                    <a:pt x="4999" y="1"/>
                  </a:moveTo>
                  <a:cubicBezTo>
                    <a:pt x="4821" y="1"/>
                    <a:pt x="4665" y="136"/>
                    <a:pt x="4644" y="328"/>
                  </a:cubicBezTo>
                  <a:lnTo>
                    <a:pt x="4192" y="3805"/>
                  </a:lnTo>
                  <a:lnTo>
                    <a:pt x="703" y="3340"/>
                  </a:lnTo>
                  <a:cubicBezTo>
                    <a:pt x="688" y="3338"/>
                    <a:pt x="673" y="3338"/>
                    <a:pt x="659" y="3338"/>
                  </a:cubicBezTo>
                  <a:cubicBezTo>
                    <a:pt x="474" y="3338"/>
                    <a:pt x="308" y="3474"/>
                    <a:pt x="286" y="3662"/>
                  </a:cubicBezTo>
                  <a:lnTo>
                    <a:pt x="24" y="5638"/>
                  </a:lnTo>
                  <a:cubicBezTo>
                    <a:pt x="1" y="5840"/>
                    <a:pt x="143" y="6031"/>
                    <a:pt x="346" y="6055"/>
                  </a:cubicBezTo>
                  <a:lnTo>
                    <a:pt x="346" y="6043"/>
                  </a:lnTo>
                  <a:lnTo>
                    <a:pt x="3822" y="6507"/>
                  </a:lnTo>
                  <a:lnTo>
                    <a:pt x="3370" y="9984"/>
                  </a:lnTo>
                  <a:cubicBezTo>
                    <a:pt x="3334" y="10186"/>
                    <a:pt x="3477" y="10377"/>
                    <a:pt x="3692" y="10401"/>
                  </a:cubicBezTo>
                  <a:lnTo>
                    <a:pt x="5656" y="10663"/>
                  </a:lnTo>
                  <a:cubicBezTo>
                    <a:pt x="5671" y="10664"/>
                    <a:pt x="5686" y="10665"/>
                    <a:pt x="5700" y="10665"/>
                  </a:cubicBezTo>
                  <a:cubicBezTo>
                    <a:pt x="5885" y="10665"/>
                    <a:pt x="6051" y="10529"/>
                    <a:pt x="6073" y="10341"/>
                  </a:cubicBezTo>
                  <a:lnTo>
                    <a:pt x="6537" y="6864"/>
                  </a:lnTo>
                  <a:lnTo>
                    <a:pt x="10026" y="7329"/>
                  </a:lnTo>
                  <a:cubicBezTo>
                    <a:pt x="10040" y="7331"/>
                    <a:pt x="10055" y="7331"/>
                    <a:pt x="10070" y="7331"/>
                  </a:cubicBezTo>
                  <a:cubicBezTo>
                    <a:pt x="10253" y="7331"/>
                    <a:pt x="10409" y="7195"/>
                    <a:pt x="10442" y="7007"/>
                  </a:cubicBezTo>
                  <a:lnTo>
                    <a:pt x="10704" y="5031"/>
                  </a:lnTo>
                  <a:cubicBezTo>
                    <a:pt x="10728" y="4828"/>
                    <a:pt x="10585" y="4638"/>
                    <a:pt x="10383" y="4614"/>
                  </a:cubicBezTo>
                  <a:lnTo>
                    <a:pt x="6894" y="4150"/>
                  </a:lnTo>
                  <a:lnTo>
                    <a:pt x="7359" y="673"/>
                  </a:lnTo>
                  <a:cubicBezTo>
                    <a:pt x="7382" y="471"/>
                    <a:pt x="7240" y="280"/>
                    <a:pt x="7037" y="256"/>
                  </a:cubicBezTo>
                  <a:lnTo>
                    <a:pt x="5061" y="6"/>
                  </a:lnTo>
                  <a:cubicBezTo>
                    <a:pt x="5040" y="3"/>
                    <a:pt x="5019" y="1"/>
                    <a:pt x="499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1" name="Google Shape;2251;p18"/>
            <p:cNvSpPr/>
            <p:nvPr/>
          </p:nvSpPr>
          <p:spPr>
            <a:xfrm>
              <a:off x="8256031" y="1123935"/>
              <a:ext cx="349902" cy="435572"/>
            </a:xfrm>
            <a:custGeom>
              <a:avLst/>
              <a:gdLst/>
              <a:ahLst/>
              <a:cxnLst/>
              <a:rect l="l" t="t" r="r" b="b"/>
              <a:pathLst>
                <a:path w="10848" h="13504" extrusionOk="0">
                  <a:moveTo>
                    <a:pt x="4160" y="409"/>
                  </a:moveTo>
                  <a:cubicBezTo>
                    <a:pt x="4450" y="409"/>
                    <a:pt x="4735" y="584"/>
                    <a:pt x="4787" y="977"/>
                  </a:cubicBezTo>
                  <a:cubicBezTo>
                    <a:pt x="4823" y="1168"/>
                    <a:pt x="4763" y="1370"/>
                    <a:pt x="4632" y="1513"/>
                  </a:cubicBezTo>
                  <a:lnTo>
                    <a:pt x="3846" y="1668"/>
                  </a:lnTo>
                  <a:cubicBezTo>
                    <a:pt x="3668" y="1573"/>
                    <a:pt x="3549" y="1406"/>
                    <a:pt x="3513" y="1204"/>
                  </a:cubicBezTo>
                  <a:cubicBezTo>
                    <a:pt x="3399" y="705"/>
                    <a:pt x="3783" y="409"/>
                    <a:pt x="4160" y="409"/>
                  </a:cubicBezTo>
                  <a:close/>
                  <a:moveTo>
                    <a:pt x="7868" y="2729"/>
                  </a:moveTo>
                  <a:cubicBezTo>
                    <a:pt x="8126" y="2729"/>
                    <a:pt x="8354" y="2918"/>
                    <a:pt x="8406" y="3180"/>
                  </a:cubicBezTo>
                  <a:lnTo>
                    <a:pt x="9788" y="10741"/>
                  </a:lnTo>
                  <a:cubicBezTo>
                    <a:pt x="9847" y="11038"/>
                    <a:pt x="9645" y="11324"/>
                    <a:pt x="9347" y="11372"/>
                  </a:cubicBezTo>
                  <a:lnTo>
                    <a:pt x="3072" y="12515"/>
                  </a:lnTo>
                  <a:cubicBezTo>
                    <a:pt x="3037" y="12522"/>
                    <a:pt x="3003" y="12525"/>
                    <a:pt x="2968" y="12525"/>
                  </a:cubicBezTo>
                  <a:cubicBezTo>
                    <a:pt x="2713" y="12525"/>
                    <a:pt x="2494" y="12337"/>
                    <a:pt x="2441" y="12074"/>
                  </a:cubicBezTo>
                  <a:lnTo>
                    <a:pt x="1072" y="4514"/>
                  </a:lnTo>
                  <a:cubicBezTo>
                    <a:pt x="1013" y="4216"/>
                    <a:pt x="1215" y="3930"/>
                    <a:pt x="1513" y="3883"/>
                  </a:cubicBezTo>
                  <a:lnTo>
                    <a:pt x="2263" y="3740"/>
                  </a:lnTo>
                  <a:cubicBezTo>
                    <a:pt x="2295" y="3955"/>
                    <a:pt x="2483" y="4102"/>
                    <a:pt x="2695" y="4102"/>
                  </a:cubicBezTo>
                  <a:cubicBezTo>
                    <a:pt x="2717" y="4102"/>
                    <a:pt x="2740" y="4100"/>
                    <a:pt x="2763" y="4097"/>
                  </a:cubicBezTo>
                  <a:lnTo>
                    <a:pt x="6680" y="3382"/>
                  </a:lnTo>
                  <a:cubicBezTo>
                    <a:pt x="6906" y="3335"/>
                    <a:pt x="7073" y="3109"/>
                    <a:pt x="7025" y="2870"/>
                  </a:cubicBezTo>
                  <a:lnTo>
                    <a:pt x="7764" y="2740"/>
                  </a:lnTo>
                  <a:cubicBezTo>
                    <a:pt x="7799" y="2732"/>
                    <a:pt x="7834" y="2729"/>
                    <a:pt x="7868" y="2729"/>
                  </a:cubicBezTo>
                  <a:close/>
                  <a:moveTo>
                    <a:pt x="4149" y="1"/>
                  </a:moveTo>
                  <a:cubicBezTo>
                    <a:pt x="4001" y="1"/>
                    <a:pt x="3850" y="31"/>
                    <a:pt x="3704" y="96"/>
                  </a:cubicBezTo>
                  <a:cubicBezTo>
                    <a:pt x="3061" y="382"/>
                    <a:pt x="2858" y="1204"/>
                    <a:pt x="3299" y="1763"/>
                  </a:cubicBezTo>
                  <a:lnTo>
                    <a:pt x="2513" y="1906"/>
                  </a:lnTo>
                  <a:cubicBezTo>
                    <a:pt x="2203" y="1966"/>
                    <a:pt x="1989" y="2275"/>
                    <a:pt x="2049" y="2597"/>
                  </a:cubicBezTo>
                  <a:lnTo>
                    <a:pt x="2096" y="2870"/>
                  </a:lnTo>
                  <a:lnTo>
                    <a:pt x="810" y="3109"/>
                  </a:lnTo>
                  <a:cubicBezTo>
                    <a:pt x="322" y="3192"/>
                    <a:pt x="1" y="3656"/>
                    <a:pt x="96" y="4144"/>
                  </a:cubicBezTo>
                  <a:lnTo>
                    <a:pt x="1668" y="12765"/>
                  </a:lnTo>
                  <a:cubicBezTo>
                    <a:pt x="1753" y="13201"/>
                    <a:pt x="2123" y="13504"/>
                    <a:pt x="2549" y="13504"/>
                  </a:cubicBezTo>
                  <a:cubicBezTo>
                    <a:pt x="2600" y="13504"/>
                    <a:pt x="2652" y="13500"/>
                    <a:pt x="2703" y="13491"/>
                  </a:cubicBezTo>
                  <a:lnTo>
                    <a:pt x="10038" y="12145"/>
                  </a:lnTo>
                  <a:cubicBezTo>
                    <a:pt x="10526" y="12062"/>
                    <a:pt x="10847" y="11598"/>
                    <a:pt x="10752" y="11110"/>
                  </a:cubicBezTo>
                  <a:lnTo>
                    <a:pt x="9180" y="2478"/>
                  </a:lnTo>
                  <a:cubicBezTo>
                    <a:pt x="9107" y="2047"/>
                    <a:pt x="8737" y="1746"/>
                    <a:pt x="8316" y="1746"/>
                  </a:cubicBezTo>
                  <a:cubicBezTo>
                    <a:pt x="8260" y="1746"/>
                    <a:pt x="8202" y="1752"/>
                    <a:pt x="8145" y="1763"/>
                  </a:cubicBezTo>
                  <a:lnTo>
                    <a:pt x="6871" y="1989"/>
                  </a:lnTo>
                  <a:lnTo>
                    <a:pt x="6811" y="1716"/>
                  </a:lnTo>
                  <a:cubicBezTo>
                    <a:pt x="6757" y="1426"/>
                    <a:pt x="6510" y="1232"/>
                    <a:pt x="6226" y="1232"/>
                  </a:cubicBezTo>
                  <a:cubicBezTo>
                    <a:pt x="6195" y="1232"/>
                    <a:pt x="6164" y="1235"/>
                    <a:pt x="6132" y="1239"/>
                  </a:cubicBezTo>
                  <a:lnTo>
                    <a:pt x="5180" y="1418"/>
                  </a:lnTo>
                  <a:cubicBezTo>
                    <a:pt x="5239" y="1239"/>
                    <a:pt x="5251" y="1061"/>
                    <a:pt x="5216" y="894"/>
                  </a:cubicBezTo>
                  <a:cubicBezTo>
                    <a:pt x="5114" y="352"/>
                    <a:pt x="4651" y="1"/>
                    <a:pt x="414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2" name="Google Shape;2252;p18"/>
            <p:cNvSpPr/>
            <p:nvPr/>
          </p:nvSpPr>
          <p:spPr>
            <a:xfrm>
              <a:off x="8318251" y="1280275"/>
              <a:ext cx="60156" cy="49866"/>
            </a:xfrm>
            <a:custGeom>
              <a:avLst/>
              <a:gdLst/>
              <a:ahLst/>
              <a:cxnLst/>
              <a:rect l="l" t="t" r="r" b="b"/>
              <a:pathLst>
                <a:path w="1865" h="1546" extrusionOk="0">
                  <a:moveTo>
                    <a:pt x="1014" y="1"/>
                  </a:moveTo>
                  <a:cubicBezTo>
                    <a:pt x="970" y="1"/>
                    <a:pt x="926" y="4"/>
                    <a:pt x="882" y="12"/>
                  </a:cubicBezTo>
                  <a:cubicBezTo>
                    <a:pt x="191" y="131"/>
                    <a:pt x="0" y="1012"/>
                    <a:pt x="572" y="1405"/>
                  </a:cubicBezTo>
                  <a:cubicBezTo>
                    <a:pt x="710" y="1502"/>
                    <a:pt x="861" y="1545"/>
                    <a:pt x="1007" y="1545"/>
                  </a:cubicBezTo>
                  <a:cubicBezTo>
                    <a:pt x="1454" y="1545"/>
                    <a:pt x="1864" y="1142"/>
                    <a:pt x="1775" y="631"/>
                  </a:cubicBezTo>
                  <a:cubicBezTo>
                    <a:pt x="1700"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3" name="Google Shape;2253;p18"/>
            <p:cNvSpPr/>
            <p:nvPr/>
          </p:nvSpPr>
          <p:spPr>
            <a:xfrm>
              <a:off x="8386373" y="1265566"/>
              <a:ext cx="125214" cy="43931"/>
            </a:xfrm>
            <a:custGeom>
              <a:avLst/>
              <a:gdLst/>
              <a:ahLst/>
              <a:cxnLst/>
              <a:rect l="l" t="t" r="r" b="b"/>
              <a:pathLst>
                <a:path w="3882" h="1362" extrusionOk="0">
                  <a:moveTo>
                    <a:pt x="3273" y="1"/>
                  </a:moveTo>
                  <a:cubicBezTo>
                    <a:pt x="3234" y="1"/>
                    <a:pt x="3194" y="5"/>
                    <a:pt x="3151" y="15"/>
                  </a:cubicBezTo>
                  <a:lnTo>
                    <a:pt x="555" y="492"/>
                  </a:lnTo>
                  <a:cubicBezTo>
                    <a:pt x="0" y="569"/>
                    <a:pt x="108" y="1362"/>
                    <a:pt x="598" y="1362"/>
                  </a:cubicBezTo>
                  <a:cubicBezTo>
                    <a:pt x="634" y="1362"/>
                    <a:pt x="671" y="1358"/>
                    <a:pt x="710" y="1349"/>
                  </a:cubicBezTo>
                  <a:lnTo>
                    <a:pt x="3306" y="873"/>
                  </a:lnTo>
                  <a:cubicBezTo>
                    <a:pt x="3881" y="817"/>
                    <a:pt x="3778" y="1"/>
                    <a:pt x="327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4" name="Google Shape;2254;p18"/>
            <p:cNvSpPr/>
            <p:nvPr/>
          </p:nvSpPr>
          <p:spPr>
            <a:xfrm>
              <a:off x="8330927" y="1349784"/>
              <a:ext cx="60156" cy="49866"/>
            </a:xfrm>
            <a:custGeom>
              <a:avLst/>
              <a:gdLst/>
              <a:ahLst/>
              <a:cxnLst/>
              <a:rect l="l" t="t" r="r" b="b"/>
              <a:pathLst>
                <a:path w="1865" h="1546" extrusionOk="0">
                  <a:moveTo>
                    <a:pt x="1014" y="1"/>
                  </a:moveTo>
                  <a:cubicBezTo>
                    <a:pt x="970" y="1"/>
                    <a:pt x="926" y="4"/>
                    <a:pt x="881" y="12"/>
                  </a:cubicBezTo>
                  <a:cubicBezTo>
                    <a:pt x="203" y="131"/>
                    <a:pt x="0" y="1012"/>
                    <a:pt x="572" y="1405"/>
                  </a:cubicBezTo>
                  <a:cubicBezTo>
                    <a:pt x="710" y="1502"/>
                    <a:pt x="861" y="1545"/>
                    <a:pt x="1008" y="1545"/>
                  </a:cubicBezTo>
                  <a:cubicBezTo>
                    <a:pt x="1455" y="1545"/>
                    <a:pt x="1864" y="1145"/>
                    <a:pt x="1774" y="643"/>
                  </a:cubicBezTo>
                  <a:cubicBezTo>
                    <a:pt x="1700" y="260"/>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5" name="Google Shape;2255;p18"/>
            <p:cNvSpPr/>
            <p:nvPr/>
          </p:nvSpPr>
          <p:spPr>
            <a:xfrm>
              <a:off x="8400533" y="1335140"/>
              <a:ext cx="121279" cy="43544"/>
            </a:xfrm>
            <a:custGeom>
              <a:avLst/>
              <a:gdLst/>
              <a:ahLst/>
              <a:cxnLst/>
              <a:rect l="l" t="t" r="r" b="b"/>
              <a:pathLst>
                <a:path w="3760" h="1350" extrusionOk="0">
                  <a:moveTo>
                    <a:pt x="3129" y="0"/>
                  </a:moveTo>
                  <a:cubicBezTo>
                    <a:pt x="3117" y="0"/>
                    <a:pt x="3105" y="1"/>
                    <a:pt x="3093" y="2"/>
                  </a:cubicBezTo>
                  <a:lnTo>
                    <a:pt x="497" y="478"/>
                  </a:lnTo>
                  <a:cubicBezTo>
                    <a:pt x="1" y="628"/>
                    <a:pt x="120" y="1349"/>
                    <a:pt x="617" y="1349"/>
                  </a:cubicBezTo>
                  <a:cubicBezTo>
                    <a:pt x="632" y="1349"/>
                    <a:pt x="648" y="1348"/>
                    <a:pt x="664" y="1347"/>
                  </a:cubicBezTo>
                  <a:lnTo>
                    <a:pt x="3260" y="883"/>
                  </a:lnTo>
                  <a:cubicBezTo>
                    <a:pt x="3760" y="731"/>
                    <a:pt x="3635"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6" name="Google Shape;2256;p18"/>
            <p:cNvSpPr/>
            <p:nvPr/>
          </p:nvSpPr>
          <p:spPr>
            <a:xfrm>
              <a:off x="8344377" y="1424293"/>
              <a:ext cx="60123" cy="49834"/>
            </a:xfrm>
            <a:custGeom>
              <a:avLst/>
              <a:gdLst/>
              <a:ahLst/>
              <a:cxnLst/>
              <a:rect l="l" t="t" r="r" b="b"/>
              <a:pathLst>
                <a:path w="1864" h="1545" extrusionOk="0">
                  <a:moveTo>
                    <a:pt x="1014" y="0"/>
                  </a:moveTo>
                  <a:cubicBezTo>
                    <a:pt x="970" y="0"/>
                    <a:pt x="926" y="4"/>
                    <a:pt x="881" y="12"/>
                  </a:cubicBezTo>
                  <a:cubicBezTo>
                    <a:pt x="203" y="131"/>
                    <a:pt x="0" y="1012"/>
                    <a:pt x="572" y="1405"/>
                  </a:cubicBezTo>
                  <a:cubicBezTo>
                    <a:pt x="710" y="1502"/>
                    <a:pt x="860" y="1545"/>
                    <a:pt x="1007" y="1545"/>
                  </a:cubicBezTo>
                  <a:cubicBezTo>
                    <a:pt x="1454" y="1545"/>
                    <a:pt x="1864" y="1142"/>
                    <a:pt x="1774" y="631"/>
                  </a:cubicBezTo>
                  <a:cubicBezTo>
                    <a:pt x="1700" y="259"/>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7" name="Google Shape;2257;p18"/>
            <p:cNvSpPr/>
            <p:nvPr/>
          </p:nvSpPr>
          <p:spPr>
            <a:xfrm>
              <a:off x="8413983" y="1409585"/>
              <a:ext cx="121440" cy="43577"/>
            </a:xfrm>
            <a:custGeom>
              <a:avLst/>
              <a:gdLst/>
              <a:ahLst/>
              <a:cxnLst/>
              <a:rect l="l" t="t" r="r" b="b"/>
              <a:pathLst>
                <a:path w="3765" h="1351" extrusionOk="0">
                  <a:moveTo>
                    <a:pt x="3162" y="0"/>
                  </a:moveTo>
                  <a:cubicBezTo>
                    <a:pt x="3143" y="0"/>
                    <a:pt x="3124" y="1"/>
                    <a:pt x="3105" y="3"/>
                  </a:cubicBezTo>
                  <a:lnTo>
                    <a:pt x="509" y="468"/>
                  </a:lnTo>
                  <a:cubicBezTo>
                    <a:pt x="1" y="606"/>
                    <a:pt x="120" y="1351"/>
                    <a:pt x="618" y="1351"/>
                  </a:cubicBezTo>
                  <a:cubicBezTo>
                    <a:pt x="633" y="1351"/>
                    <a:pt x="648" y="1350"/>
                    <a:pt x="664" y="1349"/>
                  </a:cubicBezTo>
                  <a:lnTo>
                    <a:pt x="3259" y="872"/>
                  </a:lnTo>
                  <a:cubicBezTo>
                    <a:pt x="3764" y="735"/>
                    <a:pt x="3650" y="0"/>
                    <a:pt x="316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8" name="Google Shape;2258;p18"/>
            <p:cNvSpPr/>
            <p:nvPr/>
          </p:nvSpPr>
          <p:spPr>
            <a:xfrm>
              <a:off x="8288286" y="1733038"/>
              <a:ext cx="249267" cy="224043"/>
            </a:xfrm>
            <a:custGeom>
              <a:avLst/>
              <a:gdLst/>
              <a:ahLst/>
              <a:cxnLst/>
              <a:rect l="l" t="t" r="r" b="b"/>
              <a:pathLst>
                <a:path w="7728" h="6946" extrusionOk="0">
                  <a:moveTo>
                    <a:pt x="3899" y="0"/>
                  </a:moveTo>
                  <a:cubicBezTo>
                    <a:pt x="2865" y="0"/>
                    <a:pt x="1848" y="469"/>
                    <a:pt x="1180" y="1346"/>
                  </a:cubicBezTo>
                  <a:lnTo>
                    <a:pt x="6918" y="4965"/>
                  </a:lnTo>
                  <a:cubicBezTo>
                    <a:pt x="7728" y="3394"/>
                    <a:pt x="7204" y="1465"/>
                    <a:pt x="5716" y="524"/>
                  </a:cubicBezTo>
                  <a:cubicBezTo>
                    <a:pt x="5152" y="171"/>
                    <a:pt x="4522" y="0"/>
                    <a:pt x="3899" y="0"/>
                  </a:cubicBezTo>
                  <a:close/>
                  <a:moveTo>
                    <a:pt x="775" y="1989"/>
                  </a:moveTo>
                  <a:lnTo>
                    <a:pt x="775" y="1989"/>
                  </a:lnTo>
                  <a:cubicBezTo>
                    <a:pt x="1" y="3548"/>
                    <a:pt x="489" y="5477"/>
                    <a:pt x="1953" y="6418"/>
                  </a:cubicBezTo>
                  <a:cubicBezTo>
                    <a:pt x="2521" y="6774"/>
                    <a:pt x="3157" y="6945"/>
                    <a:pt x="3786" y="6945"/>
                  </a:cubicBezTo>
                  <a:cubicBezTo>
                    <a:pt x="4821" y="6945"/>
                    <a:pt x="5840" y="6482"/>
                    <a:pt x="6514" y="5608"/>
                  </a:cubicBezTo>
                  <a:lnTo>
                    <a:pt x="775"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9" name="Google Shape;2259;p18"/>
            <p:cNvSpPr/>
            <p:nvPr/>
          </p:nvSpPr>
          <p:spPr>
            <a:xfrm>
              <a:off x="8756435" y="1251439"/>
              <a:ext cx="195885" cy="181563"/>
            </a:xfrm>
            <a:custGeom>
              <a:avLst/>
              <a:gdLst/>
              <a:ahLst/>
              <a:cxnLst/>
              <a:rect l="l" t="t" r="r" b="b"/>
              <a:pathLst>
                <a:path w="6073" h="5629" extrusionOk="0">
                  <a:moveTo>
                    <a:pt x="3596" y="1"/>
                  </a:moveTo>
                  <a:lnTo>
                    <a:pt x="1203" y="1620"/>
                  </a:lnTo>
                  <a:cubicBezTo>
                    <a:pt x="239" y="2275"/>
                    <a:pt x="1" y="3585"/>
                    <a:pt x="655" y="4549"/>
                  </a:cubicBezTo>
                  <a:lnTo>
                    <a:pt x="763" y="4704"/>
                  </a:lnTo>
                  <a:cubicBezTo>
                    <a:pt x="1171" y="5305"/>
                    <a:pt x="1833" y="5629"/>
                    <a:pt x="2505" y="5629"/>
                  </a:cubicBezTo>
                  <a:cubicBezTo>
                    <a:pt x="2911" y="5629"/>
                    <a:pt x="3321" y="5510"/>
                    <a:pt x="3680" y="5264"/>
                  </a:cubicBezTo>
                  <a:lnTo>
                    <a:pt x="6073"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0" name="Google Shape;2260;p18"/>
            <p:cNvSpPr/>
            <p:nvPr/>
          </p:nvSpPr>
          <p:spPr>
            <a:xfrm>
              <a:off x="8888938" y="1176188"/>
              <a:ext cx="195885" cy="181660"/>
            </a:xfrm>
            <a:custGeom>
              <a:avLst/>
              <a:gdLst/>
              <a:ahLst/>
              <a:cxnLst/>
              <a:rect l="l" t="t" r="r" b="b"/>
              <a:pathLst>
                <a:path w="6073" h="5632" extrusionOk="0">
                  <a:moveTo>
                    <a:pt x="3588" y="1"/>
                  </a:moveTo>
                  <a:cubicBezTo>
                    <a:pt x="3176" y="1"/>
                    <a:pt x="2760" y="120"/>
                    <a:pt x="2393" y="369"/>
                  </a:cubicBezTo>
                  <a:lnTo>
                    <a:pt x="0" y="1989"/>
                  </a:lnTo>
                  <a:lnTo>
                    <a:pt x="2477" y="5632"/>
                  </a:lnTo>
                  <a:lnTo>
                    <a:pt x="4870" y="4001"/>
                  </a:lnTo>
                  <a:cubicBezTo>
                    <a:pt x="5834" y="3346"/>
                    <a:pt x="6072" y="2036"/>
                    <a:pt x="5429" y="1072"/>
                  </a:cubicBezTo>
                  <a:lnTo>
                    <a:pt x="5429" y="1072"/>
                  </a:lnTo>
                  <a:lnTo>
                    <a:pt x="5429" y="1084"/>
                  </a:lnTo>
                  <a:lnTo>
                    <a:pt x="5322" y="917"/>
                  </a:lnTo>
                  <a:cubicBezTo>
                    <a:pt x="4916" y="319"/>
                    <a:pt x="4259" y="1"/>
                    <a:pt x="358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1" name="Google Shape;2261;p18"/>
            <p:cNvSpPr/>
            <p:nvPr/>
          </p:nvSpPr>
          <p:spPr>
            <a:xfrm>
              <a:off x="8698827" y="1626855"/>
              <a:ext cx="346064" cy="344096"/>
            </a:xfrm>
            <a:custGeom>
              <a:avLst/>
              <a:gdLst/>
              <a:ahLst/>
              <a:cxnLst/>
              <a:rect l="l" t="t" r="r" b="b"/>
              <a:pathLst>
                <a:path w="10729" h="10668" extrusionOk="0">
                  <a:moveTo>
                    <a:pt x="4998" y="1"/>
                  </a:moveTo>
                  <a:cubicBezTo>
                    <a:pt x="4821" y="1"/>
                    <a:pt x="4665" y="134"/>
                    <a:pt x="4644" y="316"/>
                  </a:cubicBezTo>
                  <a:lnTo>
                    <a:pt x="4192" y="3804"/>
                  </a:lnTo>
                  <a:lnTo>
                    <a:pt x="703" y="3340"/>
                  </a:lnTo>
                  <a:cubicBezTo>
                    <a:pt x="688" y="3338"/>
                    <a:pt x="673" y="3337"/>
                    <a:pt x="659" y="3337"/>
                  </a:cubicBezTo>
                  <a:cubicBezTo>
                    <a:pt x="474" y="3337"/>
                    <a:pt x="308" y="3474"/>
                    <a:pt x="286" y="3661"/>
                  </a:cubicBezTo>
                  <a:lnTo>
                    <a:pt x="24" y="5638"/>
                  </a:lnTo>
                  <a:cubicBezTo>
                    <a:pt x="1" y="5840"/>
                    <a:pt x="143" y="6031"/>
                    <a:pt x="346" y="6055"/>
                  </a:cubicBezTo>
                  <a:lnTo>
                    <a:pt x="346" y="6043"/>
                  </a:lnTo>
                  <a:lnTo>
                    <a:pt x="3822" y="6507"/>
                  </a:lnTo>
                  <a:lnTo>
                    <a:pt x="3370" y="9984"/>
                  </a:lnTo>
                  <a:cubicBezTo>
                    <a:pt x="3334" y="10186"/>
                    <a:pt x="3477" y="10377"/>
                    <a:pt x="3692" y="10400"/>
                  </a:cubicBezTo>
                  <a:lnTo>
                    <a:pt x="5656" y="10662"/>
                  </a:lnTo>
                  <a:cubicBezTo>
                    <a:pt x="5677" y="10666"/>
                    <a:pt x="5698" y="10668"/>
                    <a:pt x="5718" y="10668"/>
                  </a:cubicBezTo>
                  <a:cubicBezTo>
                    <a:pt x="5896" y="10668"/>
                    <a:pt x="6051" y="10533"/>
                    <a:pt x="6073" y="10341"/>
                  </a:cubicBezTo>
                  <a:lnTo>
                    <a:pt x="6537" y="6864"/>
                  </a:lnTo>
                  <a:lnTo>
                    <a:pt x="10014" y="7329"/>
                  </a:lnTo>
                  <a:cubicBezTo>
                    <a:pt x="10029" y="7330"/>
                    <a:pt x="10043" y="7331"/>
                    <a:pt x="10058" y="7331"/>
                  </a:cubicBezTo>
                  <a:cubicBezTo>
                    <a:pt x="10243" y="7331"/>
                    <a:pt x="10409" y="7195"/>
                    <a:pt x="10442" y="7007"/>
                  </a:cubicBezTo>
                  <a:lnTo>
                    <a:pt x="10692" y="5031"/>
                  </a:lnTo>
                  <a:cubicBezTo>
                    <a:pt x="10728" y="4828"/>
                    <a:pt x="10585" y="4638"/>
                    <a:pt x="10371" y="4614"/>
                  </a:cubicBezTo>
                  <a:lnTo>
                    <a:pt x="6894" y="4150"/>
                  </a:lnTo>
                  <a:lnTo>
                    <a:pt x="7359" y="685"/>
                  </a:lnTo>
                  <a:cubicBezTo>
                    <a:pt x="7382" y="471"/>
                    <a:pt x="7240" y="292"/>
                    <a:pt x="7037" y="256"/>
                  </a:cubicBezTo>
                  <a:lnTo>
                    <a:pt x="5061" y="6"/>
                  </a:lnTo>
                  <a:cubicBezTo>
                    <a:pt x="5040" y="3"/>
                    <a:pt x="5019" y="1"/>
                    <a:pt x="499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2" name="Google Shape;2262;p18"/>
            <p:cNvSpPr/>
            <p:nvPr/>
          </p:nvSpPr>
          <p:spPr>
            <a:xfrm>
              <a:off x="8256418" y="2147999"/>
              <a:ext cx="349515" cy="435765"/>
            </a:xfrm>
            <a:custGeom>
              <a:avLst/>
              <a:gdLst/>
              <a:ahLst/>
              <a:cxnLst/>
              <a:rect l="l" t="t" r="r" b="b"/>
              <a:pathLst>
                <a:path w="10836" h="13510" extrusionOk="0">
                  <a:moveTo>
                    <a:pt x="4138" y="431"/>
                  </a:moveTo>
                  <a:cubicBezTo>
                    <a:pt x="4427" y="431"/>
                    <a:pt x="4711" y="605"/>
                    <a:pt x="4763" y="994"/>
                  </a:cubicBezTo>
                  <a:cubicBezTo>
                    <a:pt x="4799" y="1185"/>
                    <a:pt x="4751" y="1387"/>
                    <a:pt x="4620" y="1530"/>
                  </a:cubicBezTo>
                  <a:lnTo>
                    <a:pt x="3822" y="1685"/>
                  </a:lnTo>
                  <a:cubicBezTo>
                    <a:pt x="3656" y="1590"/>
                    <a:pt x="3537" y="1423"/>
                    <a:pt x="3501" y="1232"/>
                  </a:cubicBezTo>
                  <a:lnTo>
                    <a:pt x="3501" y="1220"/>
                  </a:lnTo>
                  <a:cubicBezTo>
                    <a:pt x="3387" y="723"/>
                    <a:pt x="3765" y="431"/>
                    <a:pt x="4138" y="431"/>
                  </a:cubicBezTo>
                  <a:close/>
                  <a:moveTo>
                    <a:pt x="7844" y="2734"/>
                  </a:moveTo>
                  <a:cubicBezTo>
                    <a:pt x="8102" y="2734"/>
                    <a:pt x="8330" y="2922"/>
                    <a:pt x="8383" y="3185"/>
                  </a:cubicBezTo>
                  <a:lnTo>
                    <a:pt x="9776" y="10757"/>
                  </a:lnTo>
                  <a:cubicBezTo>
                    <a:pt x="9823" y="11055"/>
                    <a:pt x="9621" y="11341"/>
                    <a:pt x="9323" y="11388"/>
                  </a:cubicBezTo>
                  <a:lnTo>
                    <a:pt x="3060" y="12531"/>
                  </a:lnTo>
                  <a:cubicBezTo>
                    <a:pt x="3025" y="12538"/>
                    <a:pt x="2990" y="12542"/>
                    <a:pt x="2956" y="12542"/>
                  </a:cubicBezTo>
                  <a:cubicBezTo>
                    <a:pt x="2699" y="12542"/>
                    <a:pt x="2471" y="12353"/>
                    <a:pt x="2429" y="12091"/>
                  </a:cubicBezTo>
                  <a:lnTo>
                    <a:pt x="1048" y="4518"/>
                  </a:lnTo>
                  <a:cubicBezTo>
                    <a:pt x="989" y="4221"/>
                    <a:pt x="1191" y="3935"/>
                    <a:pt x="1489" y="3887"/>
                  </a:cubicBezTo>
                  <a:lnTo>
                    <a:pt x="2239" y="3745"/>
                  </a:lnTo>
                  <a:cubicBezTo>
                    <a:pt x="2271" y="3955"/>
                    <a:pt x="2451" y="4110"/>
                    <a:pt x="2657" y="4110"/>
                  </a:cubicBezTo>
                  <a:cubicBezTo>
                    <a:pt x="2684" y="4110"/>
                    <a:pt x="2711" y="4107"/>
                    <a:pt x="2739" y="4102"/>
                  </a:cubicBezTo>
                  <a:lnTo>
                    <a:pt x="6656" y="3387"/>
                  </a:lnTo>
                  <a:cubicBezTo>
                    <a:pt x="6882" y="3340"/>
                    <a:pt x="7049" y="3114"/>
                    <a:pt x="7001" y="2875"/>
                  </a:cubicBezTo>
                  <a:lnTo>
                    <a:pt x="7740" y="2744"/>
                  </a:lnTo>
                  <a:cubicBezTo>
                    <a:pt x="7775" y="2737"/>
                    <a:pt x="7810" y="2734"/>
                    <a:pt x="7844" y="2734"/>
                  </a:cubicBezTo>
                  <a:close/>
                  <a:moveTo>
                    <a:pt x="4134" y="1"/>
                  </a:moveTo>
                  <a:cubicBezTo>
                    <a:pt x="4070" y="1"/>
                    <a:pt x="4006" y="6"/>
                    <a:pt x="3942" y="18"/>
                  </a:cubicBezTo>
                  <a:cubicBezTo>
                    <a:pt x="3334" y="125"/>
                    <a:pt x="2941" y="708"/>
                    <a:pt x="3072" y="1304"/>
                  </a:cubicBezTo>
                  <a:cubicBezTo>
                    <a:pt x="3096" y="1470"/>
                    <a:pt x="3168" y="1637"/>
                    <a:pt x="3287" y="1780"/>
                  </a:cubicBezTo>
                  <a:lnTo>
                    <a:pt x="2501" y="1923"/>
                  </a:lnTo>
                  <a:cubicBezTo>
                    <a:pt x="2191" y="1982"/>
                    <a:pt x="1977" y="2280"/>
                    <a:pt x="2037" y="2602"/>
                  </a:cubicBezTo>
                  <a:lnTo>
                    <a:pt x="2084" y="2887"/>
                  </a:lnTo>
                  <a:lnTo>
                    <a:pt x="798" y="3114"/>
                  </a:lnTo>
                  <a:cubicBezTo>
                    <a:pt x="310" y="3209"/>
                    <a:pt x="1" y="3673"/>
                    <a:pt x="84" y="4149"/>
                  </a:cubicBezTo>
                  <a:lnTo>
                    <a:pt x="1656" y="12781"/>
                  </a:lnTo>
                  <a:cubicBezTo>
                    <a:pt x="1740" y="13216"/>
                    <a:pt x="2109" y="13509"/>
                    <a:pt x="2533" y="13509"/>
                  </a:cubicBezTo>
                  <a:cubicBezTo>
                    <a:pt x="2585" y="13509"/>
                    <a:pt x="2638" y="13505"/>
                    <a:pt x="2691" y="13496"/>
                  </a:cubicBezTo>
                  <a:lnTo>
                    <a:pt x="10026" y="12162"/>
                  </a:lnTo>
                  <a:cubicBezTo>
                    <a:pt x="10514" y="12067"/>
                    <a:pt x="10835" y="11603"/>
                    <a:pt x="10752" y="11114"/>
                  </a:cubicBezTo>
                  <a:lnTo>
                    <a:pt x="9168" y="2482"/>
                  </a:lnTo>
                  <a:cubicBezTo>
                    <a:pt x="9094" y="2048"/>
                    <a:pt x="8718" y="1755"/>
                    <a:pt x="8291" y="1755"/>
                  </a:cubicBezTo>
                  <a:cubicBezTo>
                    <a:pt x="8239" y="1755"/>
                    <a:pt x="8186" y="1759"/>
                    <a:pt x="8133" y="1768"/>
                  </a:cubicBezTo>
                  <a:lnTo>
                    <a:pt x="6859" y="2006"/>
                  </a:lnTo>
                  <a:lnTo>
                    <a:pt x="6799" y="1732"/>
                  </a:lnTo>
                  <a:cubicBezTo>
                    <a:pt x="6745" y="1442"/>
                    <a:pt x="6498" y="1249"/>
                    <a:pt x="6214" y="1249"/>
                  </a:cubicBezTo>
                  <a:cubicBezTo>
                    <a:pt x="6183" y="1249"/>
                    <a:pt x="6152" y="1251"/>
                    <a:pt x="6120" y="1256"/>
                  </a:cubicBezTo>
                  <a:lnTo>
                    <a:pt x="5168" y="1435"/>
                  </a:lnTo>
                  <a:cubicBezTo>
                    <a:pt x="5227" y="1268"/>
                    <a:pt x="5239" y="1089"/>
                    <a:pt x="5204" y="911"/>
                  </a:cubicBezTo>
                  <a:cubicBezTo>
                    <a:pt x="5119" y="380"/>
                    <a:pt x="4655" y="1"/>
                    <a:pt x="413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3" name="Google Shape;2263;p18"/>
            <p:cNvSpPr/>
            <p:nvPr/>
          </p:nvSpPr>
          <p:spPr>
            <a:xfrm>
              <a:off x="8318251" y="2305274"/>
              <a:ext cx="60156" cy="49834"/>
            </a:xfrm>
            <a:custGeom>
              <a:avLst/>
              <a:gdLst/>
              <a:ahLst/>
              <a:cxnLst/>
              <a:rect l="l" t="t" r="r" b="b"/>
              <a:pathLst>
                <a:path w="1865" h="1545" extrusionOk="0">
                  <a:moveTo>
                    <a:pt x="1014" y="0"/>
                  </a:moveTo>
                  <a:cubicBezTo>
                    <a:pt x="970" y="0"/>
                    <a:pt x="926" y="4"/>
                    <a:pt x="882" y="12"/>
                  </a:cubicBezTo>
                  <a:cubicBezTo>
                    <a:pt x="191" y="131"/>
                    <a:pt x="0" y="1012"/>
                    <a:pt x="572" y="1405"/>
                  </a:cubicBezTo>
                  <a:cubicBezTo>
                    <a:pt x="710" y="1502"/>
                    <a:pt x="861" y="1545"/>
                    <a:pt x="1007" y="1545"/>
                  </a:cubicBezTo>
                  <a:cubicBezTo>
                    <a:pt x="1454" y="1545"/>
                    <a:pt x="1864" y="1142"/>
                    <a:pt x="1775" y="631"/>
                  </a:cubicBezTo>
                  <a:cubicBezTo>
                    <a:pt x="1700" y="258"/>
                    <a:pt x="1379"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4" name="Google Shape;2264;p18"/>
            <p:cNvSpPr/>
            <p:nvPr/>
          </p:nvSpPr>
          <p:spPr>
            <a:xfrm>
              <a:off x="8386921" y="2290308"/>
              <a:ext cx="124117" cy="43673"/>
            </a:xfrm>
            <a:custGeom>
              <a:avLst/>
              <a:gdLst/>
              <a:ahLst/>
              <a:cxnLst/>
              <a:rect l="l" t="t" r="r" b="b"/>
              <a:pathLst>
                <a:path w="3848" h="1354" extrusionOk="0">
                  <a:moveTo>
                    <a:pt x="3240" y="0"/>
                  </a:moveTo>
                  <a:cubicBezTo>
                    <a:pt x="3207" y="0"/>
                    <a:pt x="3171" y="4"/>
                    <a:pt x="3134" y="11"/>
                  </a:cubicBezTo>
                  <a:lnTo>
                    <a:pt x="538" y="487"/>
                  </a:lnTo>
                  <a:cubicBezTo>
                    <a:pt x="0" y="588"/>
                    <a:pt x="106" y="1354"/>
                    <a:pt x="597" y="1354"/>
                  </a:cubicBezTo>
                  <a:cubicBezTo>
                    <a:pt x="628" y="1354"/>
                    <a:pt x="660" y="1351"/>
                    <a:pt x="693" y="1345"/>
                  </a:cubicBezTo>
                  <a:lnTo>
                    <a:pt x="3289" y="868"/>
                  </a:lnTo>
                  <a:cubicBezTo>
                    <a:pt x="3847" y="790"/>
                    <a:pt x="3746" y="0"/>
                    <a:pt x="324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5" name="Google Shape;2265;p18"/>
            <p:cNvSpPr/>
            <p:nvPr/>
          </p:nvSpPr>
          <p:spPr>
            <a:xfrm>
              <a:off x="8330927" y="2374687"/>
              <a:ext cx="60156" cy="49931"/>
            </a:xfrm>
            <a:custGeom>
              <a:avLst/>
              <a:gdLst/>
              <a:ahLst/>
              <a:cxnLst/>
              <a:rect l="l" t="t" r="r" b="b"/>
              <a:pathLst>
                <a:path w="1865" h="1548" extrusionOk="0">
                  <a:moveTo>
                    <a:pt x="1027" y="0"/>
                  </a:moveTo>
                  <a:cubicBezTo>
                    <a:pt x="979" y="0"/>
                    <a:pt x="930" y="5"/>
                    <a:pt x="881" y="15"/>
                  </a:cubicBezTo>
                  <a:cubicBezTo>
                    <a:pt x="203" y="122"/>
                    <a:pt x="0" y="1015"/>
                    <a:pt x="572" y="1408"/>
                  </a:cubicBezTo>
                  <a:cubicBezTo>
                    <a:pt x="710" y="1505"/>
                    <a:pt x="861" y="1548"/>
                    <a:pt x="1007" y="1548"/>
                  </a:cubicBezTo>
                  <a:cubicBezTo>
                    <a:pt x="1454" y="1548"/>
                    <a:pt x="1864" y="1145"/>
                    <a:pt x="1774" y="634"/>
                  </a:cubicBezTo>
                  <a:cubicBezTo>
                    <a:pt x="1701" y="266"/>
                    <a:pt x="1386" y="0"/>
                    <a:pt x="102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6" name="Google Shape;2266;p18"/>
            <p:cNvSpPr/>
            <p:nvPr/>
          </p:nvSpPr>
          <p:spPr>
            <a:xfrm>
              <a:off x="8400533" y="2359753"/>
              <a:ext cx="121279" cy="43512"/>
            </a:xfrm>
            <a:custGeom>
              <a:avLst/>
              <a:gdLst/>
              <a:ahLst/>
              <a:cxnLst/>
              <a:rect l="l" t="t" r="r" b="b"/>
              <a:pathLst>
                <a:path w="3760" h="1349" extrusionOk="0">
                  <a:moveTo>
                    <a:pt x="3129" y="0"/>
                  </a:moveTo>
                  <a:cubicBezTo>
                    <a:pt x="3117" y="0"/>
                    <a:pt x="3105" y="1"/>
                    <a:pt x="3093" y="1"/>
                  </a:cubicBezTo>
                  <a:lnTo>
                    <a:pt x="497" y="478"/>
                  </a:lnTo>
                  <a:cubicBezTo>
                    <a:pt x="1" y="628"/>
                    <a:pt x="120" y="1349"/>
                    <a:pt x="617" y="1349"/>
                  </a:cubicBezTo>
                  <a:cubicBezTo>
                    <a:pt x="632" y="1349"/>
                    <a:pt x="648" y="1348"/>
                    <a:pt x="664" y="1347"/>
                  </a:cubicBezTo>
                  <a:lnTo>
                    <a:pt x="3260" y="882"/>
                  </a:lnTo>
                  <a:cubicBezTo>
                    <a:pt x="3760" y="731"/>
                    <a:pt x="3635"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7" name="Google Shape;2267;p18"/>
            <p:cNvSpPr/>
            <p:nvPr/>
          </p:nvSpPr>
          <p:spPr>
            <a:xfrm>
              <a:off x="8344377" y="2448906"/>
              <a:ext cx="60123" cy="49834"/>
            </a:xfrm>
            <a:custGeom>
              <a:avLst/>
              <a:gdLst/>
              <a:ahLst/>
              <a:cxnLst/>
              <a:rect l="l" t="t" r="r" b="b"/>
              <a:pathLst>
                <a:path w="1864" h="1545" extrusionOk="0">
                  <a:moveTo>
                    <a:pt x="1014" y="0"/>
                  </a:moveTo>
                  <a:cubicBezTo>
                    <a:pt x="970" y="0"/>
                    <a:pt x="926" y="4"/>
                    <a:pt x="881" y="11"/>
                  </a:cubicBezTo>
                  <a:cubicBezTo>
                    <a:pt x="203" y="131"/>
                    <a:pt x="0" y="1012"/>
                    <a:pt x="572" y="1404"/>
                  </a:cubicBezTo>
                  <a:cubicBezTo>
                    <a:pt x="713" y="1501"/>
                    <a:pt x="865" y="1545"/>
                    <a:pt x="1012" y="1545"/>
                  </a:cubicBezTo>
                  <a:cubicBezTo>
                    <a:pt x="1460" y="1545"/>
                    <a:pt x="1864" y="1142"/>
                    <a:pt x="1774" y="631"/>
                  </a:cubicBezTo>
                  <a:cubicBezTo>
                    <a:pt x="1700" y="258"/>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8" name="Google Shape;2268;p18"/>
            <p:cNvSpPr/>
            <p:nvPr/>
          </p:nvSpPr>
          <p:spPr>
            <a:xfrm>
              <a:off x="8413725" y="2434133"/>
              <a:ext cx="122343" cy="43673"/>
            </a:xfrm>
            <a:custGeom>
              <a:avLst/>
              <a:gdLst/>
              <a:ahLst/>
              <a:cxnLst/>
              <a:rect l="l" t="t" r="r" b="b"/>
              <a:pathLst>
                <a:path w="3793" h="1354" extrusionOk="0">
                  <a:moveTo>
                    <a:pt x="3180" y="1"/>
                  </a:moveTo>
                  <a:cubicBezTo>
                    <a:pt x="3158" y="1"/>
                    <a:pt x="3136" y="2"/>
                    <a:pt x="3113" y="5"/>
                  </a:cubicBezTo>
                  <a:lnTo>
                    <a:pt x="517" y="469"/>
                  </a:lnTo>
                  <a:cubicBezTo>
                    <a:pt x="1" y="607"/>
                    <a:pt x="115" y="1354"/>
                    <a:pt x="615" y="1354"/>
                  </a:cubicBezTo>
                  <a:cubicBezTo>
                    <a:pt x="633" y="1354"/>
                    <a:pt x="652" y="1353"/>
                    <a:pt x="672" y="1351"/>
                  </a:cubicBezTo>
                  <a:lnTo>
                    <a:pt x="3267" y="874"/>
                  </a:lnTo>
                  <a:cubicBezTo>
                    <a:pt x="3792" y="749"/>
                    <a:pt x="3672" y="1"/>
                    <a:pt x="3180"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9" name="Google Shape;2269;p18"/>
            <p:cNvSpPr/>
            <p:nvPr/>
          </p:nvSpPr>
          <p:spPr>
            <a:xfrm>
              <a:off x="8287157" y="2757554"/>
              <a:ext cx="250396" cy="224785"/>
            </a:xfrm>
            <a:custGeom>
              <a:avLst/>
              <a:gdLst/>
              <a:ahLst/>
              <a:cxnLst/>
              <a:rect l="l" t="t" r="r" b="b"/>
              <a:pathLst>
                <a:path w="7763" h="6969" extrusionOk="0">
                  <a:moveTo>
                    <a:pt x="3926" y="0"/>
                  </a:moveTo>
                  <a:cubicBezTo>
                    <a:pt x="2894" y="0"/>
                    <a:pt x="1881" y="467"/>
                    <a:pt x="1215" y="1349"/>
                  </a:cubicBezTo>
                  <a:lnTo>
                    <a:pt x="6953" y="4968"/>
                  </a:lnTo>
                  <a:cubicBezTo>
                    <a:pt x="7763" y="3396"/>
                    <a:pt x="7239" y="1468"/>
                    <a:pt x="5751" y="527"/>
                  </a:cubicBezTo>
                  <a:cubicBezTo>
                    <a:pt x="5184" y="172"/>
                    <a:pt x="4552" y="0"/>
                    <a:pt x="3926" y="0"/>
                  </a:cubicBezTo>
                  <a:close/>
                  <a:moveTo>
                    <a:pt x="810" y="1992"/>
                  </a:moveTo>
                  <a:lnTo>
                    <a:pt x="810" y="1992"/>
                  </a:lnTo>
                  <a:cubicBezTo>
                    <a:pt x="0" y="3563"/>
                    <a:pt x="512" y="5492"/>
                    <a:pt x="2012" y="6444"/>
                  </a:cubicBezTo>
                  <a:cubicBezTo>
                    <a:pt x="2576" y="6798"/>
                    <a:pt x="3206" y="6968"/>
                    <a:pt x="3829" y="6968"/>
                  </a:cubicBezTo>
                  <a:cubicBezTo>
                    <a:pt x="4864" y="6968"/>
                    <a:pt x="5880" y="6500"/>
                    <a:pt x="6549" y="5623"/>
                  </a:cubicBezTo>
                  <a:lnTo>
                    <a:pt x="810" y="1992"/>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0" name="Google Shape;2270;p18"/>
            <p:cNvSpPr/>
            <p:nvPr/>
          </p:nvSpPr>
          <p:spPr>
            <a:xfrm>
              <a:off x="8756435" y="2276051"/>
              <a:ext cx="195885" cy="181563"/>
            </a:xfrm>
            <a:custGeom>
              <a:avLst/>
              <a:gdLst/>
              <a:ahLst/>
              <a:cxnLst/>
              <a:rect l="l" t="t" r="r" b="b"/>
              <a:pathLst>
                <a:path w="6073" h="5629" extrusionOk="0">
                  <a:moveTo>
                    <a:pt x="3596" y="1"/>
                  </a:moveTo>
                  <a:lnTo>
                    <a:pt x="1203" y="1620"/>
                  </a:lnTo>
                  <a:cubicBezTo>
                    <a:pt x="251" y="2275"/>
                    <a:pt x="1" y="3585"/>
                    <a:pt x="655" y="4549"/>
                  </a:cubicBezTo>
                  <a:lnTo>
                    <a:pt x="763" y="4716"/>
                  </a:lnTo>
                  <a:cubicBezTo>
                    <a:pt x="1163" y="5308"/>
                    <a:pt x="1825" y="5629"/>
                    <a:pt x="2498" y="5629"/>
                  </a:cubicBezTo>
                  <a:cubicBezTo>
                    <a:pt x="2907" y="5629"/>
                    <a:pt x="3320" y="5511"/>
                    <a:pt x="3680" y="5263"/>
                  </a:cubicBezTo>
                  <a:lnTo>
                    <a:pt x="6073"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1" name="Google Shape;2271;p18"/>
            <p:cNvSpPr/>
            <p:nvPr/>
          </p:nvSpPr>
          <p:spPr>
            <a:xfrm>
              <a:off x="8888938" y="2200542"/>
              <a:ext cx="195885" cy="181918"/>
            </a:xfrm>
            <a:custGeom>
              <a:avLst/>
              <a:gdLst/>
              <a:ahLst/>
              <a:cxnLst/>
              <a:rect l="l" t="t" r="r" b="b"/>
              <a:pathLst>
                <a:path w="6073" h="5640" extrusionOk="0">
                  <a:moveTo>
                    <a:pt x="3577" y="0"/>
                  </a:moveTo>
                  <a:cubicBezTo>
                    <a:pt x="3169" y="0"/>
                    <a:pt x="2757" y="119"/>
                    <a:pt x="2393" y="365"/>
                  </a:cubicBezTo>
                  <a:lnTo>
                    <a:pt x="0" y="1996"/>
                  </a:lnTo>
                  <a:lnTo>
                    <a:pt x="2477" y="5640"/>
                  </a:lnTo>
                  <a:lnTo>
                    <a:pt x="4870" y="4009"/>
                  </a:lnTo>
                  <a:cubicBezTo>
                    <a:pt x="5834" y="3354"/>
                    <a:pt x="6072" y="2044"/>
                    <a:pt x="5429" y="1080"/>
                  </a:cubicBezTo>
                  <a:lnTo>
                    <a:pt x="5322" y="925"/>
                  </a:lnTo>
                  <a:cubicBezTo>
                    <a:pt x="4914" y="324"/>
                    <a:pt x="4252" y="0"/>
                    <a:pt x="35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2" name="Google Shape;2272;p18"/>
            <p:cNvSpPr/>
            <p:nvPr/>
          </p:nvSpPr>
          <p:spPr>
            <a:xfrm>
              <a:off x="8698827" y="2651177"/>
              <a:ext cx="346064" cy="344387"/>
            </a:xfrm>
            <a:custGeom>
              <a:avLst/>
              <a:gdLst/>
              <a:ahLst/>
              <a:cxnLst/>
              <a:rect l="l" t="t" r="r" b="b"/>
              <a:pathLst>
                <a:path w="10729" h="10677" extrusionOk="0">
                  <a:moveTo>
                    <a:pt x="5017" y="1"/>
                  </a:moveTo>
                  <a:cubicBezTo>
                    <a:pt x="4831" y="1"/>
                    <a:pt x="4666" y="137"/>
                    <a:pt x="4644" y="325"/>
                  </a:cubicBezTo>
                  <a:lnTo>
                    <a:pt x="4180" y="3813"/>
                  </a:lnTo>
                  <a:lnTo>
                    <a:pt x="703" y="3349"/>
                  </a:lnTo>
                  <a:cubicBezTo>
                    <a:pt x="688" y="3347"/>
                    <a:pt x="673" y="3346"/>
                    <a:pt x="659" y="3346"/>
                  </a:cubicBezTo>
                  <a:cubicBezTo>
                    <a:pt x="474" y="3346"/>
                    <a:pt x="308" y="3483"/>
                    <a:pt x="286" y="3670"/>
                  </a:cubicBezTo>
                  <a:lnTo>
                    <a:pt x="24" y="5635"/>
                  </a:lnTo>
                  <a:cubicBezTo>
                    <a:pt x="1" y="5849"/>
                    <a:pt x="143" y="6028"/>
                    <a:pt x="346" y="6063"/>
                  </a:cubicBezTo>
                  <a:lnTo>
                    <a:pt x="3822" y="6516"/>
                  </a:lnTo>
                  <a:lnTo>
                    <a:pt x="3370" y="10004"/>
                  </a:lnTo>
                  <a:cubicBezTo>
                    <a:pt x="3346" y="10207"/>
                    <a:pt x="3489" y="10385"/>
                    <a:pt x="3692" y="10421"/>
                  </a:cubicBezTo>
                  <a:lnTo>
                    <a:pt x="5656" y="10671"/>
                  </a:lnTo>
                  <a:cubicBezTo>
                    <a:pt x="5678" y="10675"/>
                    <a:pt x="5700" y="10677"/>
                    <a:pt x="5721" y="10677"/>
                  </a:cubicBezTo>
                  <a:cubicBezTo>
                    <a:pt x="5906" y="10677"/>
                    <a:pt x="6053" y="10543"/>
                    <a:pt x="6085" y="10362"/>
                  </a:cubicBezTo>
                  <a:lnTo>
                    <a:pt x="6537" y="6873"/>
                  </a:lnTo>
                  <a:lnTo>
                    <a:pt x="10014" y="7337"/>
                  </a:lnTo>
                  <a:cubicBezTo>
                    <a:pt x="10029" y="7339"/>
                    <a:pt x="10045" y="7340"/>
                    <a:pt x="10060" y="7340"/>
                  </a:cubicBezTo>
                  <a:cubicBezTo>
                    <a:pt x="10253" y="7340"/>
                    <a:pt x="10409" y="7204"/>
                    <a:pt x="10442" y="7016"/>
                  </a:cubicBezTo>
                  <a:lnTo>
                    <a:pt x="10692" y="5039"/>
                  </a:lnTo>
                  <a:cubicBezTo>
                    <a:pt x="10728" y="4837"/>
                    <a:pt x="10585" y="4647"/>
                    <a:pt x="10383" y="4623"/>
                  </a:cubicBezTo>
                  <a:lnTo>
                    <a:pt x="6894" y="4158"/>
                  </a:lnTo>
                  <a:lnTo>
                    <a:pt x="7359" y="682"/>
                  </a:lnTo>
                  <a:cubicBezTo>
                    <a:pt x="7382" y="479"/>
                    <a:pt x="7240" y="289"/>
                    <a:pt x="7037" y="265"/>
                  </a:cubicBezTo>
                  <a:lnTo>
                    <a:pt x="5061" y="3"/>
                  </a:lnTo>
                  <a:cubicBezTo>
                    <a:pt x="5046" y="1"/>
                    <a:pt x="5031" y="1"/>
                    <a:pt x="501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3" name="Google Shape;2273;p18"/>
            <p:cNvSpPr/>
            <p:nvPr/>
          </p:nvSpPr>
          <p:spPr>
            <a:xfrm>
              <a:off x="8256031" y="3173385"/>
              <a:ext cx="349902" cy="435733"/>
            </a:xfrm>
            <a:custGeom>
              <a:avLst/>
              <a:gdLst/>
              <a:ahLst/>
              <a:cxnLst/>
              <a:rect l="l" t="t" r="r" b="b"/>
              <a:pathLst>
                <a:path w="10848" h="13509" extrusionOk="0">
                  <a:moveTo>
                    <a:pt x="4164" y="411"/>
                  </a:moveTo>
                  <a:cubicBezTo>
                    <a:pt x="4452" y="411"/>
                    <a:pt x="4735" y="584"/>
                    <a:pt x="4787" y="970"/>
                  </a:cubicBezTo>
                  <a:cubicBezTo>
                    <a:pt x="4823" y="1172"/>
                    <a:pt x="4763" y="1363"/>
                    <a:pt x="4632" y="1518"/>
                  </a:cubicBezTo>
                  <a:lnTo>
                    <a:pt x="3846" y="1661"/>
                  </a:lnTo>
                  <a:cubicBezTo>
                    <a:pt x="3668" y="1565"/>
                    <a:pt x="3549" y="1399"/>
                    <a:pt x="3513" y="1208"/>
                  </a:cubicBezTo>
                  <a:cubicBezTo>
                    <a:pt x="3398" y="708"/>
                    <a:pt x="3786" y="411"/>
                    <a:pt x="4164" y="411"/>
                  </a:cubicBezTo>
                  <a:close/>
                  <a:moveTo>
                    <a:pt x="7873" y="2721"/>
                  </a:moveTo>
                  <a:cubicBezTo>
                    <a:pt x="8128" y="2721"/>
                    <a:pt x="8353" y="2900"/>
                    <a:pt x="8395" y="3161"/>
                  </a:cubicBezTo>
                  <a:lnTo>
                    <a:pt x="9788" y="10745"/>
                  </a:lnTo>
                  <a:cubicBezTo>
                    <a:pt x="9847" y="11043"/>
                    <a:pt x="9645" y="11328"/>
                    <a:pt x="9347" y="11376"/>
                  </a:cubicBezTo>
                  <a:lnTo>
                    <a:pt x="3072" y="12519"/>
                  </a:lnTo>
                  <a:cubicBezTo>
                    <a:pt x="3042" y="12524"/>
                    <a:pt x="3012" y="12526"/>
                    <a:pt x="2981" y="12526"/>
                  </a:cubicBezTo>
                  <a:cubicBezTo>
                    <a:pt x="2719" y="12526"/>
                    <a:pt x="2484" y="12344"/>
                    <a:pt x="2441" y="12067"/>
                  </a:cubicBezTo>
                  <a:lnTo>
                    <a:pt x="1060" y="4506"/>
                  </a:lnTo>
                  <a:cubicBezTo>
                    <a:pt x="1001" y="4209"/>
                    <a:pt x="1203" y="3923"/>
                    <a:pt x="1501" y="3863"/>
                  </a:cubicBezTo>
                  <a:lnTo>
                    <a:pt x="2251" y="3732"/>
                  </a:lnTo>
                  <a:cubicBezTo>
                    <a:pt x="2282" y="3941"/>
                    <a:pt x="2470" y="4086"/>
                    <a:pt x="2668" y="4086"/>
                  </a:cubicBezTo>
                  <a:cubicBezTo>
                    <a:pt x="2696" y="4086"/>
                    <a:pt x="2723" y="4083"/>
                    <a:pt x="2751" y="4078"/>
                  </a:cubicBezTo>
                  <a:lnTo>
                    <a:pt x="6668" y="3375"/>
                  </a:lnTo>
                  <a:cubicBezTo>
                    <a:pt x="6906" y="3327"/>
                    <a:pt x="7061" y="3101"/>
                    <a:pt x="7013" y="2863"/>
                  </a:cubicBezTo>
                  <a:lnTo>
                    <a:pt x="7764" y="2732"/>
                  </a:lnTo>
                  <a:cubicBezTo>
                    <a:pt x="7800" y="2725"/>
                    <a:pt x="7837" y="2721"/>
                    <a:pt x="7873" y="2721"/>
                  </a:cubicBezTo>
                  <a:close/>
                  <a:moveTo>
                    <a:pt x="4154" y="0"/>
                  </a:moveTo>
                  <a:cubicBezTo>
                    <a:pt x="4004" y="0"/>
                    <a:pt x="3851" y="32"/>
                    <a:pt x="3704" y="101"/>
                  </a:cubicBezTo>
                  <a:cubicBezTo>
                    <a:pt x="3061" y="387"/>
                    <a:pt x="2858" y="1208"/>
                    <a:pt x="3299" y="1756"/>
                  </a:cubicBezTo>
                  <a:lnTo>
                    <a:pt x="2513" y="1911"/>
                  </a:lnTo>
                  <a:cubicBezTo>
                    <a:pt x="2203" y="1970"/>
                    <a:pt x="1989" y="2280"/>
                    <a:pt x="2049" y="2589"/>
                  </a:cubicBezTo>
                  <a:lnTo>
                    <a:pt x="2096" y="2875"/>
                  </a:lnTo>
                  <a:lnTo>
                    <a:pt x="810" y="3101"/>
                  </a:lnTo>
                  <a:cubicBezTo>
                    <a:pt x="322" y="3196"/>
                    <a:pt x="1" y="3661"/>
                    <a:pt x="96" y="4149"/>
                  </a:cubicBezTo>
                  <a:lnTo>
                    <a:pt x="1668" y="12769"/>
                  </a:lnTo>
                  <a:cubicBezTo>
                    <a:pt x="1753" y="13205"/>
                    <a:pt x="2123" y="13509"/>
                    <a:pt x="2549" y="13509"/>
                  </a:cubicBezTo>
                  <a:cubicBezTo>
                    <a:pt x="2600" y="13509"/>
                    <a:pt x="2652" y="13504"/>
                    <a:pt x="2703" y="13495"/>
                  </a:cubicBezTo>
                  <a:lnTo>
                    <a:pt x="10038" y="12150"/>
                  </a:lnTo>
                  <a:cubicBezTo>
                    <a:pt x="10526" y="12055"/>
                    <a:pt x="10847" y="11590"/>
                    <a:pt x="10752" y="11114"/>
                  </a:cubicBezTo>
                  <a:lnTo>
                    <a:pt x="9180" y="2482"/>
                  </a:lnTo>
                  <a:cubicBezTo>
                    <a:pt x="9106" y="2046"/>
                    <a:pt x="8727" y="1743"/>
                    <a:pt x="8299" y="1743"/>
                  </a:cubicBezTo>
                  <a:cubicBezTo>
                    <a:pt x="8248" y="1743"/>
                    <a:pt x="8196" y="1747"/>
                    <a:pt x="8145" y="1756"/>
                  </a:cubicBezTo>
                  <a:lnTo>
                    <a:pt x="6871" y="1994"/>
                  </a:lnTo>
                  <a:lnTo>
                    <a:pt x="6811" y="1720"/>
                  </a:lnTo>
                  <a:cubicBezTo>
                    <a:pt x="6758" y="1435"/>
                    <a:pt x="6518" y="1234"/>
                    <a:pt x="6240" y="1234"/>
                  </a:cubicBezTo>
                  <a:cubicBezTo>
                    <a:pt x="6204" y="1234"/>
                    <a:pt x="6169" y="1237"/>
                    <a:pt x="6132" y="1244"/>
                  </a:cubicBezTo>
                  <a:lnTo>
                    <a:pt x="5180" y="1411"/>
                  </a:lnTo>
                  <a:cubicBezTo>
                    <a:pt x="5239" y="1244"/>
                    <a:pt x="5251" y="1065"/>
                    <a:pt x="5216" y="899"/>
                  </a:cubicBezTo>
                  <a:cubicBezTo>
                    <a:pt x="5115" y="358"/>
                    <a:pt x="4654" y="0"/>
                    <a:pt x="415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4" name="Google Shape;2274;p18"/>
            <p:cNvSpPr/>
            <p:nvPr/>
          </p:nvSpPr>
          <p:spPr>
            <a:xfrm>
              <a:off x="8318251" y="3329757"/>
              <a:ext cx="60156" cy="49963"/>
            </a:xfrm>
            <a:custGeom>
              <a:avLst/>
              <a:gdLst/>
              <a:ahLst/>
              <a:cxnLst/>
              <a:rect l="l" t="t" r="r" b="b"/>
              <a:pathLst>
                <a:path w="1865" h="1549" extrusionOk="0">
                  <a:moveTo>
                    <a:pt x="1027" y="1"/>
                  </a:moveTo>
                  <a:cubicBezTo>
                    <a:pt x="979" y="1"/>
                    <a:pt x="930" y="6"/>
                    <a:pt x="882" y="15"/>
                  </a:cubicBezTo>
                  <a:cubicBezTo>
                    <a:pt x="191" y="134"/>
                    <a:pt x="0" y="1015"/>
                    <a:pt x="572" y="1408"/>
                  </a:cubicBezTo>
                  <a:cubicBezTo>
                    <a:pt x="710" y="1505"/>
                    <a:pt x="861" y="1549"/>
                    <a:pt x="1007" y="1549"/>
                  </a:cubicBezTo>
                  <a:cubicBezTo>
                    <a:pt x="1454" y="1549"/>
                    <a:pt x="1864" y="1146"/>
                    <a:pt x="1775" y="634"/>
                  </a:cubicBezTo>
                  <a:cubicBezTo>
                    <a:pt x="1701" y="267"/>
                    <a:pt x="1386" y="1"/>
                    <a:pt x="102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5" name="Google Shape;2275;p18"/>
            <p:cNvSpPr/>
            <p:nvPr/>
          </p:nvSpPr>
          <p:spPr>
            <a:xfrm>
              <a:off x="8386373" y="3314791"/>
              <a:ext cx="125214" cy="43931"/>
            </a:xfrm>
            <a:custGeom>
              <a:avLst/>
              <a:gdLst/>
              <a:ahLst/>
              <a:cxnLst/>
              <a:rect l="l" t="t" r="r" b="b"/>
              <a:pathLst>
                <a:path w="3882" h="1362" extrusionOk="0">
                  <a:moveTo>
                    <a:pt x="3273" y="0"/>
                  </a:moveTo>
                  <a:cubicBezTo>
                    <a:pt x="3234" y="0"/>
                    <a:pt x="3194" y="5"/>
                    <a:pt x="3151" y="15"/>
                  </a:cubicBezTo>
                  <a:lnTo>
                    <a:pt x="555" y="491"/>
                  </a:lnTo>
                  <a:cubicBezTo>
                    <a:pt x="1" y="580"/>
                    <a:pt x="108" y="1362"/>
                    <a:pt x="597" y="1362"/>
                  </a:cubicBezTo>
                  <a:cubicBezTo>
                    <a:pt x="633" y="1362"/>
                    <a:pt x="671" y="1357"/>
                    <a:pt x="710" y="1349"/>
                  </a:cubicBezTo>
                  <a:lnTo>
                    <a:pt x="3306" y="872"/>
                  </a:lnTo>
                  <a:cubicBezTo>
                    <a:pt x="3881" y="817"/>
                    <a:pt x="3778" y="0"/>
                    <a:pt x="327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6" name="Google Shape;2276;p18"/>
            <p:cNvSpPr/>
            <p:nvPr/>
          </p:nvSpPr>
          <p:spPr>
            <a:xfrm>
              <a:off x="8330927" y="3399267"/>
              <a:ext cx="60156" cy="49963"/>
            </a:xfrm>
            <a:custGeom>
              <a:avLst/>
              <a:gdLst/>
              <a:ahLst/>
              <a:cxnLst/>
              <a:rect l="l" t="t" r="r" b="b"/>
              <a:pathLst>
                <a:path w="1865" h="1549" extrusionOk="0">
                  <a:moveTo>
                    <a:pt x="1027" y="1"/>
                  </a:moveTo>
                  <a:cubicBezTo>
                    <a:pt x="979" y="1"/>
                    <a:pt x="930" y="6"/>
                    <a:pt x="881" y="15"/>
                  </a:cubicBezTo>
                  <a:cubicBezTo>
                    <a:pt x="203" y="134"/>
                    <a:pt x="0" y="1015"/>
                    <a:pt x="572" y="1408"/>
                  </a:cubicBezTo>
                  <a:cubicBezTo>
                    <a:pt x="710" y="1505"/>
                    <a:pt x="861" y="1549"/>
                    <a:pt x="1007" y="1549"/>
                  </a:cubicBezTo>
                  <a:cubicBezTo>
                    <a:pt x="1454" y="1549"/>
                    <a:pt x="1864" y="1146"/>
                    <a:pt x="1774" y="635"/>
                  </a:cubicBezTo>
                  <a:cubicBezTo>
                    <a:pt x="1701" y="267"/>
                    <a:pt x="1386" y="1"/>
                    <a:pt x="102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7" name="Google Shape;2277;p18"/>
            <p:cNvSpPr/>
            <p:nvPr/>
          </p:nvSpPr>
          <p:spPr>
            <a:xfrm>
              <a:off x="8400436" y="3384688"/>
              <a:ext cx="121279" cy="43544"/>
            </a:xfrm>
            <a:custGeom>
              <a:avLst/>
              <a:gdLst/>
              <a:ahLst/>
              <a:cxnLst/>
              <a:rect l="l" t="t" r="r" b="b"/>
              <a:pathLst>
                <a:path w="3760" h="1350" extrusionOk="0">
                  <a:moveTo>
                    <a:pt x="3144" y="1"/>
                  </a:moveTo>
                  <a:cubicBezTo>
                    <a:pt x="3128" y="1"/>
                    <a:pt x="3112" y="2"/>
                    <a:pt x="3096" y="3"/>
                  </a:cubicBezTo>
                  <a:lnTo>
                    <a:pt x="500" y="467"/>
                  </a:lnTo>
                  <a:cubicBezTo>
                    <a:pt x="0" y="619"/>
                    <a:pt x="125" y="1350"/>
                    <a:pt x="631" y="1350"/>
                  </a:cubicBezTo>
                  <a:cubicBezTo>
                    <a:pt x="643" y="1350"/>
                    <a:pt x="655" y="1349"/>
                    <a:pt x="667" y="1348"/>
                  </a:cubicBezTo>
                  <a:lnTo>
                    <a:pt x="3263" y="872"/>
                  </a:lnTo>
                  <a:cubicBezTo>
                    <a:pt x="3759" y="722"/>
                    <a:pt x="3640"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8" name="Google Shape;2278;p18"/>
            <p:cNvSpPr/>
            <p:nvPr/>
          </p:nvSpPr>
          <p:spPr>
            <a:xfrm>
              <a:off x="8344377" y="3473486"/>
              <a:ext cx="60123" cy="49866"/>
            </a:xfrm>
            <a:custGeom>
              <a:avLst/>
              <a:gdLst/>
              <a:ahLst/>
              <a:cxnLst/>
              <a:rect l="l" t="t" r="r" b="b"/>
              <a:pathLst>
                <a:path w="1864" h="1546" extrusionOk="0">
                  <a:moveTo>
                    <a:pt x="1013" y="1"/>
                  </a:moveTo>
                  <a:cubicBezTo>
                    <a:pt x="970" y="1"/>
                    <a:pt x="926" y="5"/>
                    <a:pt x="881" y="12"/>
                  </a:cubicBezTo>
                  <a:cubicBezTo>
                    <a:pt x="203" y="131"/>
                    <a:pt x="0" y="1012"/>
                    <a:pt x="572" y="1405"/>
                  </a:cubicBezTo>
                  <a:cubicBezTo>
                    <a:pt x="710" y="1502"/>
                    <a:pt x="861" y="1546"/>
                    <a:pt x="1008" y="1546"/>
                  </a:cubicBezTo>
                  <a:cubicBezTo>
                    <a:pt x="1454" y="1546"/>
                    <a:pt x="1864" y="1145"/>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9" name="Google Shape;2279;p18"/>
            <p:cNvSpPr/>
            <p:nvPr/>
          </p:nvSpPr>
          <p:spPr>
            <a:xfrm>
              <a:off x="8413983" y="3458777"/>
              <a:ext cx="121440" cy="43609"/>
            </a:xfrm>
            <a:custGeom>
              <a:avLst/>
              <a:gdLst/>
              <a:ahLst/>
              <a:cxnLst/>
              <a:rect l="l" t="t" r="r" b="b"/>
              <a:pathLst>
                <a:path w="3765" h="1352" extrusionOk="0">
                  <a:moveTo>
                    <a:pt x="3162" y="1"/>
                  </a:moveTo>
                  <a:cubicBezTo>
                    <a:pt x="3143" y="1"/>
                    <a:pt x="3124" y="2"/>
                    <a:pt x="3105" y="4"/>
                  </a:cubicBezTo>
                  <a:lnTo>
                    <a:pt x="509" y="480"/>
                  </a:lnTo>
                  <a:cubicBezTo>
                    <a:pt x="1" y="619"/>
                    <a:pt x="120" y="1351"/>
                    <a:pt x="617" y="1351"/>
                  </a:cubicBezTo>
                  <a:cubicBezTo>
                    <a:pt x="632" y="1351"/>
                    <a:pt x="648" y="1351"/>
                    <a:pt x="664" y="1349"/>
                  </a:cubicBezTo>
                  <a:lnTo>
                    <a:pt x="3259" y="873"/>
                  </a:lnTo>
                  <a:cubicBezTo>
                    <a:pt x="3764" y="735"/>
                    <a:pt x="3650" y="1"/>
                    <a:pt x="316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0" name="Google Shape;2280;p18"/>
            <p:cNvSpPr/>
            <p:nvPr/>
          </p:nvSpPr>
          <p:spPr>
            <a:xfrm>
              <a:off x="8288286" y="3782231"/>
              <a:ext cx="249267" cy="224075"/>
            </a:xfrm>
            <a:custGeom>
              <a:avLst/>
              <a:gdLst/>
              <a:ahLst/>
              <a:cxnLst/>
              <a:rect l="l" t="t" r="r" b="b"/>
              <a:pathLst>
                <a:path w="7728" h="6947" extrusionOk="0">
                  <a:moveTo>
                    <a:pt x="3899" y="1"/>
                  </a:moveTo>
                  <a:cubicBezTo>
                    <a:pt x="2865" y="1"/>
                    <a:pt x="1848" y="470"/>
                    <a:pt x="1180" y="1346"/>
                  </a:cubicBezTo>
                  <a:lnTo>
                    <a:pt x="6918" y="4978"/>
                  </a:lnTo>
                  <a:cubicBezTo>
                    <a:pt x="7728" y="3406"/>
                    <a:pt x="7204" y="1477"/>
                    <a:pt x="5716" y="525"/>
                  </a:cubicBezTo>
                  <a:cubicBezTo>
                    <a:pt x="5152" y="171"/>
                    <a:pt x="4522" y="1"/>
                    <a:pt x="3899" y="1"/>
                  </a:cubicBezTo>
                  <a:close/>
                  <a:moveTo>
                    <a:pt x="775" y="1989"/>
                  </a:moveTo>
                  <a:lnTo>
                    <a:pt x="775" y="1989"/>
                  </a:lnTo>
                  <a:cubicBezTo>
                    <a:pt x="1" y="3561"/>
                    <a:pt x="489" y="5478"/>
                    <a:pt x="1953" y="6418"/>
                  </a:cubicBezTo>
                  <a:cubicBezTo>
                    <a:pt x="2522" y="6775"/>
                    <a:pt x="3159" y="6947"/>
                    <a:pt x="3790" y="6947"/>
                  </a:cubicBezTo>
                  <a:cubicBezTo>
                    <a:pt x="4824" y="6947"/>
                    <a:pt x="5841" y="6486"/>
                    <a:pt x="6514" y="5621"/>
                  </a:cubicBezTo>
                  <a:lnTo>
                    <a:pt x="775"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1" name="Google Shape;2281;p18"/>
            <p:cNvSpPr/>
            <p:nvPr/>
          </p:nvSpPr>
          <p:spPr>
            <a:xfrm>
              <a:off x="8756435" y="3300663"/>
              <a:ext cx="195885" cy="181660"/>
            </a:xfrm>
            <a:custGeom>
              <a:avLst/>
              <a:gdLst/>
              <a:ahLst/>
              <a:cxnLst/>
              <a:rect l="l" t="t" r="r" b="b"/>
              <a:pathLst>
                <a:path w="6073" h="5632" extrusionOk="0">
                  <a:moveTo>
                    <a:pt x="3596" y="1"/>
                  </a:moveTo>
                  <a:lnTo>
                    <a:pt x="1203" y="1632"/>
                  </a:lnTo>
                  <a:cubicBezTo>
                    <a:pt x="239" y="2275"/>
                    <a:pt x="1" y="3584"/>
                    <a:pt x="655" y="4549"/>
                  </a:cubicBezTo>
                  <a:lnTo>
                    <a:pt x="763" y="4715"/>
                  </a:lnTo>
                  <a:cubicBezTo>
                    <a:pt x="1172" y="5311"/>
                    <a:pt x="1837" y="5632"/>
                    <a:pt x="2511" y="5632"/>
                  </a:cubicBezTo>
                  <a:cubicBezTo>
                    <a:pt x="2915" y="5632"/>
                    <a:pt x="3322" y="5516"/>
                    <a:pt x="3680" y="5275"/>
                  </a:cubicBezTo>
                  <a:lnTo>
                    <a:pt x="6073"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2" name="Google Shape;2282;p18"/>
            <p:cNvSpPr/>
            <p:nvPr/>
          </p:nvSpPr>
          <p:spPr>
            <a:xfrm>
              <a:off x="8888938" y="3225154"/>
              <a:ext cx="195885" cy="181918"/>
            </a:xfrm>
            <a:custGeom>
              <a:avLst/>
              <a:gdLst/>
              <a:ahLst/>
              <a:cxnLst/>
              <a:rect l="l" t="t" r="r" b="b"/>
              <a:pathLst>
                <a:path w="6073" h="5640" extrusionOk="0">
                  <a:moveTo>
                    <a:pt x="3577" y="0"/>
                  </a:moveTo>
                  <a:cubicBezTo>
                    <a:pt x="3169" y="0"/>
                    <a:pt x="2757" y="118"/>
                    <a:pt x="2393" y="365"/>
                  </a:cubicBezTo>
                  <a:lnTo>
                    <a:pt x="0" y="1996"/>
                  </a:lnTo>
                  <a:lnTo>
                    <a:pt x="2477" y="5640"/>
                  </a:lnTo>
                  <a:lnTo>
                    <a:pt x="4870" y="4008"/>
                  </a:lnTo>
                  <a:cubicBezTo>
                    <a:pt x="5834" y="3354"/>
                    <a:pt x="6072" y="2044"/>
                    <a:pt x="5429" y="1091"/>
                  </a:cubicBezTo>
                  <a:lnTo>
                    <a:pt x="5322" y="925"/>
                  </a:lnTo>
                  <a:cubicBezTo>
                    <a:pt x="4914" y="324"/>
                    <a:pt x="4252" y="0"/>
                    <a:pt x="35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3" name="Google Shape;2283;p18"/>
            <p:cNvSpPr/>
            <p:nvPr/>
          </p:nvSpPr>
          <p:spPr>
            <a:xfrm>
              <a:off x="8698827" y="3676079"/>
              <a:ext cx="346064" cy="344387"/>
            </a:xfrm>
            <a:custGeom>
              <a:avLst/>
              <a:gdLst/>
              <a:ahLst/>
              <a:cxnLst/>
              <a:rect l="l" t="t" r="r" b="b"/>
              <a:pathLst>
                <a:path w="10729" h="10677" extrusionOk="0">
                  <a:moveTo>
                    <a:pt x="4998" y="0"/>
                  </a:moveTo>
                  <a:cubicBezTo>
                    <a:pt x="4821" y="0"/>
                    <a:pt x="4665" y="134"/>
                    <a:pt x="4644" y="315"/>
                  </a:cubicBezTo>
                  <a:lnTo>
                    <a:pt x="4180" y="3804"/>
                  </a:lnTo>
                  <a:lnTo>
                    <a:pt x="703" y="3340"/>
                  </a:lnTo>
                  <a:cubicBezTo>
                    <a:pt x="688" y="3338"/>
                    <a:pt x="673" y="3337"/>
                    <a:pt x="659" y="3337"/>
                  </a:cubicBezTo>
                  <a:cubicBezTo>
                    <a:pt x="474" y="3337"/>
                    <a:pt x="308" y="3473"/>
                    <a:pt x="286" y="3661"/>
                  </a:cubicBezTo>
                  <a:lnTo>
                    <a:pt x="24" y="5638"/>
                  </a:lnTo>
                  <a:cubicBezTo>
                    <a:pt x="1" y="5840"/>
                    <a:pt x="143" y="6030"/>
                    <a:pt x="346" y="6054"/>
                  </a:cubicBezTo>
                  <a:lnTo>
                    <a:pt x="3822" y="6519"/>
                  </a:lnTo>
                  <a:lnTo>
                    <a:pt x="3370" y="9995"/>
                  </a:lnTo>
                  <a:cubicBezTo>
                    <a:pt x="3334" y="10198"/>
                    <a:pt x="3477" y="10388"/>
                    <a:pt x="3692" y="10412"/>
                  </a:cubicBezTo>
                  <a:lnTo>
                    <a:pt x="5656" y="10674"/>
                  </a:lnTo>
                  <a:cubicBezTo>
                    <a:pt x="5671" y="10676"/>
                    <a:pt x="5686" y="10676"/>
                    <a:pt x="5700" y="10676"/>
                  </a:cubicBezTo>
                  <a:cubicBezTo>
                    <a:pt x="5885" y="10676"/>
                    <a:pt x="6051" y="10540"/>
                    <a:pt x="6073" y="10352"/>
                  </a:cubicBezTo>
                  <a:lnTo>
                    <a:pt x="6537" y="6876"/>
                  </a:lnTo>
                  <a:lnTo>
                    <a:pt x="10014" y="7328"/>
                  </a:lnTo>
                  <a:cubicBezTo>
                    <a:pt x="10035" y="7332"/>
                    <a:pt x="10055" y="7334"/>
                    <a:pt x="10076" y="7334"/>
                  </a:cubicBezTo>
                  <a:cubicBezTo>
                    <a:pt x="10254" y="7334"/>
                    <a:pt x="10410" y="7199"/>
                    <a:pt x="10442" y="7007"/>
                  </a:cubicBezTo>
                  <a:lnTo>
                    <a:pt x="10692" y="5042"/>
                  </a:lnTo>
                  <a:cubicBezTo>
                    <a:pt x="10728" y="4840"/>
                    <a:pt x="10585" y="4649"/>
                    <a:pt x="10371" y="4625"/>
                  </a:cubicBezTo>
                  <a:lnTo>
                    <a:pt x="6894" y="4161"/>
                  </a:lnTo>
                  <a:lnTo>
                    <a:pt x="7359" y="685"/>
                  </a:lnTo>
                  <a:cubicBezTo>
                    <a:pt x="7382" y="470"/>
                    <a:pt x="7240" y="292"/>
                    <a:pt x="7037" y="256"/>
                  </a:cubicBezTo>
                  <a:lnTo>
                    <a:pt x="5061" y="6"/>
                  </a:lnTo>
                  <a:cubicBezTo>
                    <a:pt x="5040" y="2"/>
                    <a:pt x="5019" y="0"/>
                    <a:pt x="499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4" name="Google Shape;2284;p18"/>
            <p:cNvSpPr/>
            <p:nvPr/>
          </p:nvSpPr>
          <p:spPr>
            <a:xfrm>
              <a:off x="8256418" y="4197223"/>
              <a:ext cx="349515" cy="436120"/>
            </a:xfrm>
            <a:custGeom>
              <a:avLst/>
              <a:gdLst/>
              <a:ahLst/>
              <a:cxnLst/>
              <a:rect l="l" t="t" r="r" b="b"/>
              <a:pathLst>
                <a:path w="10836" h="13521" extrusionOk="0">
                  <a:moveTo>
                    <a:pt x="4145" y="435"/>
                  </a:moveTo>
                  <a:cubicBezTo>
                    <a:pt x="4431" y="435"/>
                    <a:pt x="4712" y="608"/>
                    <a:pt x="4763" y="994"/>
                  </a:cubicBezTo>
                  <a:cubicBezTo>
                    <a:pt x="4799" y="1184"/>
                    <a:pt x="4751" y="1387"/>
                    <a:pt x="4620" y="1542"/>
                  </a:cubicBezTo>
                  <a:lnTo>
                    <a:pt x="3822" y="1684"/>
                  </a:lnTo>
                  <a:cubicBezTo>
                    <a:pt x="3656" y="1589"/>
                    <a:pt x="3537" y="1434"/>
                    <a:pt x="3501" y="1244"/>
                  </a:cubicBezTo>
                  <a:lnTo>
                    <a:pt x="3501" y="1232"/>
                  </a:lnTo>
                  <a:cubicBezTo>
                    <a:pt x="3386" y="732"/>
                    <a:pt x="3770" y="435"/>
                    <a:pt x="4145" y="435"/>
                  </a:cubicBezTo>
                  <a:close/>
                  <a:moveTo>
                    <a:pt x="7848" y="2746"/>
                  </a:moveTo>
                  <a:cubicBezTo>
                    <a:pt x="8111" y="2746"/>
                    <a:pt x="8330" y="2934"/>
                    <a:pt x="8383" y="3196"/>
                  </a:cubicBezTo>
                  <a:lnTo>
                    <a:pt x="9776" y="10757"/>
                  </a:lnTo>
                  <a:cubicBezTo>
                    <a:pt x="9823" y="11066"/>
                    <a:pt x="9621" y="11352"/>
                    <a:pt x="9323" y="11400"/>
                  </a:cubicBezTo>
                  <a:lnTo>
                    <a:pt x="3060" y="12543"/>
                  </a:lnTo>
                  <a:cubicBezTo>
                    <a:pt x="3030" y="12548"/>
                    <a:pt x="2999" y="12550"/>
                    <a:pt x="2969" y="12550"/>
                  </a:cubicBezTo>
                  <a:cubicBezTo>
                    <a:pt x="2707" y="12550"/>
                    <a:pt x="2472" y="12369"/>
                    <a:pt x="2429" y="12102"/>
                  </a:cubicBezTo>
                  <a:lnTo>
                    <a:pt x="1048" y="4530"/>
                  </a:lnTo>
                  <a:cubicBezTo>
                    <a:pt x="989" y="4232"/>
                    <a:pt x="1191" y="3947"/>
                    <a:pt x="1489" y="3899"/>
                  </a:cubicBezTo>
                  <a:lnTo>
                    <a:pt x="2239" y="3768"/>
                  </a:lnTo>
                  <a:cubicBezTo>
                    <a:pt x="2271" y="3968"/>
                    <a:pt x="2451" y="4121"/>
                    <a:pt x="2657" y="4121"/>
                  </a:cubicBezTo>
                  <a:cubicBezTo>
                    <a:pt x="2684" y="4121"/>
                    <a:pt x="2711" y="4119"/>
                    <a:pt x="2739" y="4113"/>
                  </a:cubicBezTo>
                  <a:lnTo>
                    <a:pt x="6656" y="3399"/>
                  </a:lnTo>
                  <a:cubicBezTo>
                    <a:pt x="6882" y="3351"/>
                    <a:pt x="7049" y="3125"/>
                    <a:pt x="7001" y="2887"/>
                  </a:cubicBezTo>
                  <a:lnTo>
                    <a:pt x="7740" y="2756"/>
                  </a:lnTo>
                  <a:cubicBezTo>
                    <a:pt x="7776" y="2749"/>
                    <a:pt x="7812" y="2746"/>
                    <a:pt x="7848" y="2746"/>
                  </a:cubicBezTo>
                  <a:close/>
                  <a:moveTo>
                    <a:pt x="4134" y="0"/>
                  </a:moveTo>
                  <a:cubicBezTo>
                    <a:pt x="4070" y="0"/>
                    <a:pt x="4006" y="6"/>
                    <a:pt x="3942" y="18"/>
                  </a:cubicBezTo>
                  <a:cubicBezTo>
                    <a:pt x="3334" y="125"/>
                    <a:pt x="2941" y="708"/>
                    <a:pt x="3072" y="1303"/>
                  </a:cubicBezTo>
                  <a:cubicBezTo>
                    <a:pt x="3096" y="1482"/>
                    <a:pt x="3168" y="1637"/>
                    <a:pt x="3287" y="1780"/>
                  </a:cubicBezTo>
                  <a:lnTo>
                    <a:pt x="2501" y="1923"/>
                  </a:lnTo>
                  <a:cubicBezTo>
                    <a:pt x="2191" y="1982"/>
                    <a:pt x="1977" y="2292"/>
                    <a:pt x="2037" y="2601"/>
                  </a:cubicBezTo>
                  <a:lnTo>
                    <a:pt x="2084" y="2887"/>
                  </a:lnTo>
                  <a:lnTo>
                    <a:pt x="798" y="3125"/>
                  </a:lnTo>
                  <a:cubicBezTo>
                    <a:pt x="310" y="3208"/>
                    <a:pt x="1" y="3673"/>
                    <a:pt x="84" y="4161"/>
                  </a:cubicBezTo>
                  <a:lnTo>
                    <a:pt x="1656" y="12793"/>
                  </a:lnTo>
                  <a:cubicBezTo>
                    <a:pt x="1741" y="13218"/>
                    <a:pt x="2111" y="13520"/>
                    <a:pt x="2537" y="13520"/>
                  </a:cubicBezTo>
                  <a:cubicBezTo>
                    <a:pt x="2588" y="13520"/>
                    <a:pt x="2639" y="13516"/>
                    <a:pt x="2691" y="13507"/>
                  </a:cubicBezTo>
                  <a:lnTo>
                    <a:pt x="10026" y="12162"/>
                  </a:lnTo>
                  <a:cubicBezTo>
                    <a:pt x="10514" y="12079"/>
                    <a:pt x="10835" y="11602"/>
                    <a:pt x="10752" y="11126"/>
                  </a:cubicBezTo>
                  <a:lnTo>
                    <a:pt x="9168" y="2494"/>
                  </a:lnTo>
                  <a:cubicBezTo>
                    <a:pt x="9095" y="2064"/>
                    <a:pt x="8725" y="1763"/>
                    <a:pt x="8304" y="1763"/>
                  </a:cubicBezTo>
                  <a:cubicBezTo>
                    <a:pt x="8248" y="1763"/>
                    <a:pt x="8190" y="1768"/>
                    <a:pt x="8133" y="1780"/>
                  </a:cubicBezTo>
                  <a:lnTo>
                    <a:pt x="6859" y="2018"/>
                  </a:lnTo>
                  <a:lnTo>
                    <a:pt x="6799" y="1732"/>
                  </a:lnTo>
                  <a:cubicBezTo>
                    <a:pt x="6745" y="1451"/>
                    <a:pt x="6496" y="1249"/>
                    <a:pt x="6210" y="1249"/>
                  </a:cubicBezTo>
                  <a:cubicBezTo>
                    <a:pt x="6180" y="1249"/>
                    <a:pt x="6151" y="1251"/>
                    <a:pt x="6120" y="1256"/>
                  </a:cubicBezTo>
                  <a:lnTo>
                    <a:pt x="5168" y="1434"/>
                  </a:lnTo>
                  <a:cubicBezTo>
                    <a:pt x="5227" y="1268"/>
                    <a:pt x="5239" y="1089"/>
                    <a:pt x="5204" y="910"/>
                  </a:cubicBezTo>
                  <a:cubicBezTo>
                    <a:pt x="5119" y="380"/>
                    <a:pt x="4655" y="0"/>
                    <a:pt x="413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5" name="Google Shape;2285;p18"/>
            <p:cNvSpPr/>
            <p:nvPr/>
          </p:nvSpPr>
          <p:spPr>
            <a:xfrm>
              <a:off x="8318251" y="4354466"/>
              <a:ext cx="60156" cy="49866"/>
            </a:xfrm>
            <a:custGeom>
              <a:avLst/>
              <a:gdLst/>
              <a:ahLst/>
              <a:cxnLst/>
              <a:rect l="l" t="t" r="r" b="b"/>
              <a:pathLst>
                <a:path w="1865" h="1546" extrusionOk="0">
                  <a:moveTo>
                    <a:pt x="1014" y="1"/>
                  </a:moveTo>
                  <a:cubicBezTo>
                    <a:pt x="970" y="1"/>
                    <a:pt x="926" y="5"/>
                    <a:pt x="882" y="12"/>
                  </a:cubicBezTo>
                  <a:cubicBezTo>
                    <a:pt x="191" y="131"/>
                    <a:pt x="0" y="1012"/>
                    <a:pt x="572" y="1405"/>
                  </a:cubicBezTo>
                  <a:cubicBezTo>
                    <a:pt x="710" y="1502"/>
                    <a:pt x="861" y="1545"/>
                    <a:pt x="1007" y="1545"/>
                  </a:cubicBezTo>
                  <a:cubicBezTo>
                    <a:pt x="1454" y="1545"/>
                    <a:pt x="1864" y="1142"/>
                    <a:pt x="1775" y="631"/>
                  </a:cubicBezTo>
                  <a:cubicBezTo>
                    <a:pt x="1700"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6" name="Google Shape;2286;p18"/>
            <p:cNvSpPr/>
            <p:nvPr/>
          </p:nvSpPr>
          <p:spPr>
            <a:xfrm>
              <a:off x="8386921" y="4339823"/>
              <a:ext cx="124020" cy="43383"/>
            </a:xfrm>
            <a:custGeom>
              <a:avLst/>
              <a:gdLst/>
              <a:ahLst/>
              <a:cxnLst/>
              <a:rect l="l" t="t" r="r" b="b"/>
              <a:pathLst>
                <a:path w="3845" h="1345" extrusionOk="0">
                  <a:moveTo>
                    <a:pt x="3248" y="1"/>
                  </a:moveTo>
                  <a:cubicBezTo>
                    <a:pt x="3212" y="1"/>
                    <a:pt x="3174" y="5"/>
                    <a:pt x="3134" y="14"/>
                  </a:cubicBezTo>
                  <a:lnTo>
                    <a:pt x="538" y="478"/>
                  </a:lnTo>
                  <a:cubicBezTo>
                    <a:pt x="0" y="579"/>
                    <a:pt x="106" y="1345"/>
                    <a:pt x="597" y="1345"/>
                  </a:cubicBezTo>
                  <a:cubicBezTo>
                    <a:pt x="628" y="1345"/>
                    <a:pt x="660" y="1342"/>
                    <a:pt x="693" y="1335"/>
                  </a:cubicBezTo>
                  <a:lnTo>
                    <a:pt x="3289" y="871"/>
                  </a:lnTo>
                  <a:cubicBezTo>
                    <a:pt x="3844" y="793"/>
                    <a:pt x="3747" y="1"/>
                    <a:pt x="324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7" name="Google Shape;2287;p18"/>
            <p:cNvSpPr/>
            <p:nvPr/>
          </p:nvSpPr>
          <p:spPr>
            <a:xfrm>
              <a:off x="8330927" y="4423976"/>
              <a:ext cx="60156" cy="49866"/>
            </a:xfrm>
            <a:custGeom>
              <a:avLst/>
              <a:gdLst/>
              <a:ahLst/>
              <a:cxnLst/>
              <a:rect l="l" t="t" r="r" b="b"/>
              <a:pathLst>
                <a:path w="1865" h="1546" extrusionOk="0">
                  <a:moveTo>
                    <a:pt x="1014" y="1"/>
                  </a:moveTo>
                  <a:cubicBezTo>
                    <a:pt x="970" y="1"/>
                    <a:pt x="926" y="5"/>
                    <a:pt x="881" y="12"/>
                  </a:cubicBezTo>
                  <a:cubicBezTo>
                    <a:pt x="203" y="131"/>
                    <a:pt x="0" y="1012"/>
                    <a:pt x="572" y="1405"/>
                  </a:cubicBezTo>
                  <a:cubicBezTo>
                    <a:pt x="710" y="1502"/>
                    <a:pt x="861" y="1546"/>
                    <a:pt x="1007" y="1546"/>
                  </a:cubicBezTo>
                  <a:cubicBezTo>
                    <a:pt x="1454" y="1546"/>
                    <a:pt x="1864" y="1142"/>
                    <a:pt x="1774" y="631"/>
                  </a:cubicBezTo>
                  <a:cubicBezTo>
                    <a:pt x="1700"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8" name="Google Shape;2288;p18"/>
            <p:cNvSpPr/>
            <p:nvPr/>
          </p:nvSpPr>
          <p:spPr>
            <a:xfrm>
              <a:off x="8400436" y="4409300"/>
              <a:ext cx="121279" cy="43544"/>
            </a:xfrm>
            <a:custGeom>
              <a:avLst/>
              <a:gdLst/>
              <a:ahLst/>
              <a:cxnLst/>
              <a:rect l="l" t="t" r="r" b="b"/>
              <a:pathLst>
                <a:path w="3760" h="1350" extrusionOk="0">
                  <a:moveTo>
                    <a:pt x="3144" y="1"/>
                  </a:moveTo>
                  <a:cubicBezTo>
                    <a:pt x="3128" y="1"/>
                    <a:pt x="3112" y="1"/>
                    <a:pt x="3096" y="3"/>
                  </a:cubicBezTo>
                  <a:lnTo>
                    <a:pt x="500" y="467"/>
                  </a:lnTo>
                  <a:cubicBezTo>
                    <a:pt x="0" y="618"/>
                    <a:pt x="125" y="1349"/>
                    <a:pt x="631" y="1349"/>
                  </a:cubicBezTo>
                  <a:cubicBezTo>
                    <a:pt x="643" y="1349"/>
                    <a:pt x="655" y="1349"/>
                    <a:pt x="667" y="1348"/>
                  </a:cubicBezTo>
                  <a:lnTo>
                    <a:pt x="3263" y="872"/>
                  </a:lnTo>
                  <a:cubicBezTo>
                    <a:pt x="3759" y="722"/>
                    <a:pt x="3640"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9" name="Google Shape;2289;p18"/>
            <p:cNvSpPr/>
            <p:nvPr/>
          </p:nvSpPr>
          <p:spPr>
            <a:xfrm>
              <a:off x="8344377" y="4498130"/>
              <a:ext cx="60123" cy="50221"/>
            </a:xfrm>
            <a:custGeom>
              <a:avLst/>
              <a:gdLst/>
              <a:ahLst/>
              <a:cxnLst/>
              <a:rect l="l" t="t" r="r" b="b"/>
              <a:pathLst>
                <a:path w="1864" h="1557" extrusionOk="0">
                  <a:moveTo>
                    <a:pt x="1010" y="0"/>
                  </a:moveTo>
                  <a:cubicBezTo>
                    <a:pt x="967" y="0"/>
                    <a:pt x="924" y="4"/>
                    <a:pt x="881" y="11"/>
                  </a:cubicBezTo>
                  <a:cubicBezTo>
                    <a:pt x="203" y="130"/>
                    <a:pt x="0" y="1011"/>
                    <a:pt x="572" y="1416"/>
                  </a:cubicBezTo>
                  <a:cubicBezTo>
                    <a:pt x="710" y="1513"/>
                    <a:pt x="860" y="1556"/>
                    <a:pt x="1007" y="1556"/>
                  </a:cubicBezTo>
                  <a:cubicBezTo>
                    <a:pt x="1454" y="1556"/>
                    <a:pt x="1864" y="1153"/>
                    <a:pt x="1774" y="642"/>
                  </a:cubicBezTo>
                  <a:cubicBezTo>
                    <a:pt x="1710" y="268"/>
                    <a:pt x="1378" y="0"/>
                    <a:pt x="101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0" name="Google Shape;2290;p18"/>
            <p:cNvSpPr/>
            <p:nvPr/>
          </p:nvSpPr>
          <p:spPr>
            <a:xfrm>
              <a:off x="8413822" y="4483357"/>
              <a:ext cx="122246" cy="43706"/>
            </a:xfrm>
            <a:custGeom>
              <a:avLst/>
              <a:gdLst/>
              <a:ahLst/>
              <a:cxnLst/>
              <a:rect l="l" t="t" r="r" b="b"/>
              <a:pathLst>
                <a:path w="3790" h="1355" extrusionOk="0">
                  <a:moveTo>
                    <a:pt x="3177" y="0"/>
                  </a:moveTo>
                  <a:cubicBezTo>
                    <a:pt x="3155" y="0"/>
                    <a:pt x="3133" y="2"/>
                    <a:pt x="3110" y="5"/>
                  </a:cubicBezTo>
                  <a:lnTo>
                    <a:pt x="514" y="481"/>
                  </a:lnTo>
                  <a:cubicBezTo>
                    <a:pt x="1" y="606"/>
                    <a:pt x="110" y="1355"/>
                    <a:pt x="602" y="1355"/>
                  </a:cubicBezTo>
                  <a:cubicBezTo>
                    <a:pt x="623" y="1355"/>
                    <a:pt x="646" y="1353"/>
                    <a:pt x="669" y="1350"/>
                  </a:cubicBezTo>
                  <a:lnTo>
                    <a:pt x="3264" y="886"/>
                  </a:lnTo>
                  <a:cubicBezTo>
                    <a:pt x="3789" y="749"/>
                    <a:pt x="3669" y="0"/>
                    <a:pt x="31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1" name="Google Shape;2291;p18"/>
            <p:cNvSpPr/>
            <p:nvPr/>
          </p:nvSpPr>
          <p:spPr>
            <a:xfrm>
              <a:off x="8287157" y="4806940"/>
              <a:ext cx="250396" cy="224592"/>
            </a:xfrm>
            <a:custGeom>
              <a:avLst/>
              <a:gdLst/>
              <a:ahLst/>
              <a:cxnLst/>
              <a:rect l="l" t="t" r="r" b="b"/>
              <a:pathLst>
                <a:path w="7763" h="6963" extrusionOk="0">
                  <a:moveTo>
                    <a:pt x="3924" y="1"/>
                  </a:moveTo>
                  <a:cubicBezTo>
                    <a:pt x="2893" y="1"/>
                    <a:pt x="1881" y="469"/>
                    <a:pt x="1215" y="1343"/>
                  </a:cubicBezTo>
                  <a:lnTo>
                    <a:pt x="6953" y="4975"/>
                  </a:lnTo>
                  <a:cubicBezTo>
                    <a:pt x="7763" y="3403"/>
                    <a:pt x="7239" y="1474"/>
                    <a:pt x="5751" y="534"/>
                  </a:cubicBezTo>
                  <a:cubicBezTo>
                    <a:pt x="5184" y="174"/>
                    <a:pt x="4551" y="1"/>
                    <a:pt x="3924" y="1"/>
                  </a:cubicBezTo>
                  <a:close/>
                  <a:moveTo>
                    <a:pt x="810" y="1986"/>
                  </a:moveTo>
                  <a:lnTo>
                    <a:pt x="810" y="1986"/>
                  </a:lnTo>
                  <a:cubicBezTo>
                    <a:pt x="0" y="3558"/>
                    <a:pt x="512" y="5498"/>
                    <a:pt x="2012" y="6439"/>
                  </a:cubicBezTo>
                  <a:cubicBezTo>
                    <a:pt x="2576" y="6793"/>
                    <a:pt x="3206" y="6963"/>
                    <a:pt x="3829" y="6963"/>
                  </a:cubicBezTo>
                  <a:cubicBezTo>
                    <a:pt x="4864" y="6963"/>
                    <a:pt x="5880" y="6494"/>
                    <a:pt x="6549" y="5618"/>
                  </a:cubicBezTo>
                  <a:lnTo>
                    <a:pt x="810" y="1986"/>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2" name="Google Shape;2292;p18"/>
            <p:cNvSpPr/>
            <p:nvPr/>
          </p:nvSpPr>
          <p:spPr>
            <a:xfrm>
              <a:off x="8756435" y="4325276"/>
              <a:ext cx="195885" cy="181918"/>
            </a:xfrm>
            <a:custGeom>
              <a:avLst/>
              <a:gdLst/>
              <a:ahLst/>
              <a:cxnLst/>
              <a:rect l="l" t="t" r="r" b="b"/>
              <a:pathLst>
                <a:path w="6073" h="5640" extrusionOk="0">
                  <a:moveTo>
                    <a:pt x="3596" y="0"/>
                  </a:moveTo>
                  <a:lnTo>
                    <a:pt x="1203" y="1632"/>
                  </a:lnTo>
                  <a:cubicBezTo>
                    <a:pt x="251" y="2286"/>
                    <a:pt x="1" y="3596"/>
                    <a:pt x="655" y="4560"/>
                  </a:cubicBezTo>
                  <a:lnTo>
                    <a:pt x="763" y="4715"/>
                  </a:lnTo>
                  <a:cubicBezTo>
                    <a:pt x="1163" y="5316"/>
                    <a:pt x="1827" y="5640"/>
                    <a:pt x="2502" y="5640"/>
                  </a:cubicBezTo>
                  <a:cubicBezTo>
                    <a:pt x="2909" y="5640"/>
                    <a:pt x="3321" y="5522"/>
                    <a:pt x="3680" y="5275"/>
                  </a:cubicBezTo>
                  <a:lnTo>
                    <a:pt x="6073"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3" name="Google Shape;2293;p18"/>
            <p:cNvSpPr/>
            <p:nvPr/>
          </p:nvSpPr>
          <p:spPr>
            <a:xfrm>
              <a:off x="8888938" y="4249734"/>
              <a:ext cx="195885" cy="181950"/>
            </a:xfrm>
            <a:custGeom>
              <a:avLst/>
              <a:gdLst/>
              <a:ahLst/>
              <a:cxnLst/>
              <a:rect l="l" t="t" r="r" b="b"/>
              <a:pathLst>
                <a:path w="6073" h="5641" extrusionOk="0">
                  <a:moveTo>
                    <a:pt x="3577" y="1"/>
                  </a:moveTo>
                  <a:cubicBezTo>
                    <a:pt x="3169" y="1"/>
                    <a:pt x="2757" y="119"/>
                    <a:pt x="2393" y="366"/>
                  </a:cubicBezTo>
                  <a:lnTo>
                    <a:pt x="0" y="1997"/>
                  </a:lnTo>
                  <a:lnTo>
                    <a:pt x="2477" y="5640"/>
                  </a:lnTo>
                  <a:lnTo>
                    <a:pt x="4870" y="4009"/>
                  </a:lnTo>
                  <a:cubicBezTo>
                    <a:pt x="5834" y="3354"/>
                    <a:pt x="6072" y="2045"/>
                    <a:pt x="5429" y="1092"/>
                  </a:cubicBezTo>
                  <a:lnTo>
                    <a:pt x="5322" y="926"/>
                  </a:lnTo>
                  <a:cubicBezTo>
                    <a:pt x="4914" y="325"/>
                    <a:pt x="4252" y="1"/>
                    <a:pt x="357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4" name="Google Shape;2294;p18"/>
            <p:cNvSpPr/>
            <p:nvPr/>
          </p:nvSpPr>
          <p:spPr>
            <a:xfrm>
              <a:off x="8698827" y="4700401"/>
              <a:ext cx="346064" cy="344677"/>
            </a:xfrm>
            <a:custGeom>
              <a:avLst/>
              <a:gdLst/>
              <a:ahLst/>
              <a:cxnLst/>
              <a:rect l="l" t="t" r="r" b="b"/>
              <a:pathLst>
                <a:path w="10729" h="10686" extrusionOk="0">
                  <a:moveTo>
                    <a:pt x="5017" y="0"/>
                  </a:moveTo>
                  <a:cubicBezTo>
                    <a:pt x="4831" y="0"/>
                    <a:pt x="4666" y="137"/>
                    <a:pt x="4644" y="324"/>
                  </a:cubicBezTo>
                  <a:lnTo>
                    <a:pt x="4192" y="3813"/>
                  </a:lnTo>
                  <a:lnTo>
                    <a:pt x="703" y="3348"/>
                  </a:lnTo>
                  <a:cubicBezTo>
                    <a:pt x="688" y="3347"/>
                    <a:pt x="673" y="3346"/>
                    <a:pt x="659" y="3346"/>
                  </a:cubicBezTo>
                  <a:cubicBezTo>
                    <a:pt x="474" y="3346"/>
                    <a:pt x="308" y="3482"/>
                    <a:pt x="286" y="3670"/>
                  </a:cubicBezTo>
                  <a:lnTo>
                    <a:pt x="24" y="5646"/>
                  </a:lnTo>
                  <a:cubicBezTo>
                    <a:pt x="1" y="5849"/>
                    <a:pt x="143" y="6027"/>
                    <a:pt x="346" y="6063"/>
                  </a:cubicBezTo>
                  <a:lnTo>
                    <a:pt x="3822" y="6527"/>
                  </a:lnTo>
                  <a:lnTo>
                    <a:pt x="3370" y="10004"/>
                  </a:lnTo>
                  <a:cubicBezTo>
                    <a:pt x="3334" y="10206"/>
                    <a:pt x="3477" y="10397"/>
                    <a:pt x="3692" y="10421"/>
                  </a:cubicBezTo>
                  <a:lnTo>
                    <a:pt x="5656" y="10683"/>
                  </a:lnTo>
                  <a:cubicBezTo>
                    <a:pt x="5671" y="10684"/>
                    <a:pt x="5686" y="10685"/>
                    <a:pt x="5700" y="10685"/>
                  </a:cubicBezTo>
                  <a:cubicBezTo>
                    <a:pt x="5885" y="10685"/>
                    <a:pt x="6051" y="10549"/>
                    <a:pt x="6073" y="10361"/>
                  </a:cubicBezTo>
                  <a:lnTo>
                    <a:pt x="6537" y="6885"/>
                  </a:lnTo>
                  <a:lnTo>
                    <a:pt x="10026" y="7337"/>
                  </a:lnTo>
                  <a:cubicBezTo>
                    <a:pt x="10040" y="7339"/>
                    <a:pt x="10055" y="7340"/>
                    <a:pt x="10070" y="7340"/>
                  </a:cubicBezTo>
                  <a:cubicBezTo>
                    <a:pt x="10253" y="7340"/>
                    <a:pt x="10409" y="7203"/>
                    <a:pt x="10442" y="7016"/>
                  </a:cubicBezTo>
                  <a:lnTo>
                    <a:pt x="10704" y="5039"/>
                  </a:lnTo>
                  <a:cubicBezTo>
                    <a:pt x="10728" y="4837"/>
                    <a:pt x="10585" y="4646"/>
                    <a:pt x="10383" y="4622"/>
                  </a:cubicBezTo>
                  <a:lnTo>
                    <a:pt x="6894" y="4170"/>
                  </a:lnTo>
                  <a:lnTo>
                    <a:pt x="7359" y="681"/>
                  </a:lnTo>
                  <a:cubicBezTo>
                    <a:pt x="7382" y="479"/>
                    <a:pt x="7240" y="300"/>
                    <a:pt x="7037" y="265"/>
                  </a:cubicBezTo>
                  <a:lnTo>
                    <a:pt x="5061" y="3"/>
                  </a:lnTo>
                  <a:cubicBezTo>
                    <a:pt x="5046" y="1"/>
                    <a:pt x="5031" y="0"/>
                    <a:pt x="501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5" name="Google Shape;2295;p18"/>
            <p:cNvSpPr/>
            <p:nvPr/>
          </p:nvSpPr>
          <p:spPr>
            <a:xfrm>
              <a:off x="7231805" y="98419"/>
              <a:ext cx="349902" cy="436120"/>
            </a:xfrm>
            <a:custGeom>
              <a:avLst/>
              <a:gdLst/>
              <a:ahLst/>
              <a:cxnLst/>
              <a:rect l="l" t="t" r="r" b="b"/>
              <a:pathLst>
                <a:path w="10848" h="13521" extrusionOk="0">
                  <a:moveTo>
                    <a:pt x="4147" y="435"/>
                  </a:moveTo>
                  <a:cubicBezTo>
                    <a:pt x="4435" y="435"/>
                    <a:pt x="4718" y="607"/>
                    <a:pt x="4775" y="994"/>
                  </a:cubicBezTo>
                  <a:cubicBezTo>
                    <a:pt x="4799" y="1196"/>
                    <a:pt x="4751" y="1387"/>
                    <a:pt x="4620" y="1541"/>
                  </a:cubicBezTo>
                  <a:lnTo>
                    <a:pt x="3835" y="1684"/>
                  </a:lnTo>
                  <a:cubicBezTo>
                    <a:pt x="3656" y="1589"/>
                    <a:pt x="3537" y="1422"/>
                    <a:pt x="3501" y="1232"/>
                  </a:cubicBezTo>
                  <a:cubicBezTo>
                    <a:pt x="3386" y="732"/>
                    <a:pt x="3770" y="435"/>
                    <a:pt x="4147" y="435"/>
                  </a:cubicBezTo>
                  <a:close/>
                  <a:moveTo>
                    <a:pt x="7843" y="2749"/>
                  </a:moveTo>
                  <a:cubicBezTo>
                    <a:pt x="8105" y="2749"/>
                    <a:pt x="8340" y="2930"/>
                    <a:pt x="8383" y="3208"/>
                  </a:cubicBezTo>
                  <a:lnTo>
                    <a:pt x="9776" y="10769"/>
                  </a:lnTo>
                  <a:cubicBezTo>
                    <a:pt x="9823" y="11066"/>
                    <a:pt x="9633" y="11352"/>
                    <a:pt x="9323" y="11400"/>
                  </a:cubicBezTo>
                  <a:lnTo>
                    <a:pt x="3061" y="12543"/>
                  </a:lnTo>
                  <a:cubicBezTo>
                    <a:pt x="3025" y="12550"/>
                    <a:pt x="2990" y="12553"/>
                    <a:pt x="2956" y="12553"/>
                  </a:cubicBezTo>
                  <a:cubicBezTo>
                    <a:pt x="2699" y="12553"/>
                    <a:pt x="2472" y="12365"/>
                    <a:pt x="2430" y="12102"/>
                  </a:cubicBezTo>
                  <a:lnTo>
                    <a:pt x="1048" y="4530"/>
                  </a:lnTo>
                  <a:cubicBezTo>
                    <a:pt x="989" y="4232"/>
                    <a:pt x="1191" y="3946"/>
                    <a:pt x="1489" y="3899"/>
                  </a:cubicBezTo>
                  <a:lnTo>
                    <a:pt x="2239" y="3768"/>
                  </a:lnTo>
                  <a:cubicBezTo>
                    <a:pt x="2270" y="3977"/>
                    <a:pt x="2449" y="4122"/>
                    <a:pt x="2653" y="4122"/>
                  </a:cubicBezTo>
                  <a:cubicBezTo>
                    <a:pt x="2681" y="4122"/>
                    <a:pt x="2710" y="4119"/>
                    <a:pt x="2739" y="4113"/>
                  </a:cubicBezTo>
                  <a:lnTo>
                    <a:pt x="6656" y="3399"/>
                  </a:lnTo>
                  <a:cubicBezTo>
                    <a:pt x="6894" y="3363"/>
                    <a:pt x="7049" y="3125"/>
                    <a:pt x="7002" y="2899"/>
                  </a:cubicBezTo>
                  <a:lnTo>
                    <a:pt x="7752" y="2756"/>
                  </a:lnTo>
                  <a:cubicBezTo>
                    <a:pt x="7782" y="2751"/>
                    <a:pt x="7813" y="2749"/>
                    <a:pt x="7843" y="2749"/>
                  </a:cubicBezTo>
                  <a:close/>
                  <a:moveTo>
                    <a:pt x="4125" y="0"/>
                  </a:moveTo>
                  <a:cubicBezTo>
                    <a:pt x="4061" y="0"/>
                    <a:pt x="3995" y="6"/>
                    <a:pt x="3930" y="17"/>
                  </a:cubicBezTo>
                  <a:cubicBezTo>
                    <a:pt x="3334" y="136"/>
                    <a:pt x="2942" y="708"/>
                    <a:pt x="3061" y="1303"/>
                  </a:cubicBezTo>
                  <a:cubicBezTo>
                    <a:pt x="3096" y="1482"/>
                    <a:pt x="3168" y="1649"/>
                    <a:pt x="3275" y="1779"/>
                  </a:cubicBezTo>
                  <a:lnTo>
                    <a:pt x="2501" y="1922"/>
                  </a:lnTo>
                  <a:cubicBezTo>
                    <a:pt x="2191" y="1982"/>
                    <a:pt x="1977" y="2291"/>
                    <a:pt x="2037" y="2613"/>
                  </a:cubicBezTo>
                  <a:lnTo>
                    <a:pt x="2084" y="2887"/>
                  </a:lnTo>
                  <a:lnTo>
                    <a:pt x="798" y="3125"/>
                  </a:lnTo>
                  <a:cubicBezTo>
                    <a:pt x="310" y="3208"/>
                    <a:pt x="1" y="3673"/>
                    <a:pt x="84" y="4149"/>
                  </a:cubicBezTo>
                  <a:lnTo>
                    <a:pt x="1656" y="12781"/>
                  </a:lnTo>
                  <a:cubicBezTo>
                    <a:pt x="1730" y="13217"/>
                    <a:pt x="2118" y="13520"/>
                    <a:pt x="2540" y="13520"/>
                  </a:cubicBezTo>
                  <a:cubicBezTo>
                    <a:pt x="2590" y="13520"/>
                    <a:pt x="2641" y="13516"/>
                    <a:pt x="2692" y="13507"/>
                  </a:cubicBezTo>
                  <a:lnTo>
                    <a:pt x="10038" y="12162"/>
                  </a:lnTo>
                  <a:cubicBezTo>
                    <a:pt x="10526" y="12066"/>
                    <a:pt x="10847" y="11602"/>
                    <a:pt x="10752" y="11126"/>
                  </a:cubicBezTo>
                  <a:lnTo>
                    <a:pt x="9169" y="2506"/>
                  </a:lnTo>
                  <a:cubicBezTo>
                    <a:pt x="9094" y="2069"/>
                    <a:pt x="8715" y="1766"/>
                    <a:pt x="8287" y="1766"/>
                  </a:cubicBezTo>
                  <a:cubicBezTo>
                    <a:pt x="8236" y="1766"/>
                    <a:pt x="8185" y="1771"/>
                    <a:pt x="8133" y="1779"/>
                  </a:cubicBezTo>
                  <a:lnTo>
                    <a:pt x="6847" y="2018"/>
                  </a:lnTo>
                  <a:lnTo>
                    <a:pt x="6799" y="1744"/>
                  </a:lnTo>
                  <a:cubicBezTo>
                    <a:pt x="6746" y="1458"/>
                    <a:pt x="6506" y="1258"/>
                    <a:pt x="6228" y="1258"/>
                  </a:cubicBezTo>
                  <a:cubicBezTo>
                    <a:pt x="6193" y="1258"/>
                    <a:pt x="6157" y="1261"/>
                    <a:pt x="6121" y="1268"/>
                  </a:cubicBezTo>
                  <a:lnTo>
                    <a:pt x="5168" y="1434"/>
                  </a:lnTo>
                  <a:cubicBezTo>
                    <a:pt x="5228" y="1268"/>
                    <a:pt x="5239" y="1089"/>
                    <a:pt x="5204" y="922"/>
                  </a:cubicBezTo>
                  <a:cubicBezTo>
                    <a:pt x="5119" y="381"/>
                    <a:pt x="4655" y="0"/>
                    <a:pt x="412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6" name="Google Shape;2296;p18"/>
            <p:cNvSpPr/>
            <p:nvPr/>
          </p:nvSpPr>
          <p:spPr>
            <a:xfrm>
              <a:off x="7293638" y="255566"/>
              <a:ext cx="60059" cy="49898"/>
            </a:xfrm>
            <a:custGeom>
              <a:avLst/>
              <a:gdLst/>
              <a:ahLst/>
              <a:cxnLst/>
              <a:rect l="l" t="t" r="r" b="b"/>
              <a:pathLst>
                <a:path w="1862" h="1547" extrusionOk="0">
                  <a:moveTo>
                    <a:pt x="1015" y="1"/>
                  </a:moveTo>
                  <a:cubicBezTo>
                    <a:pt x="967" y="1"/>
                    <a:pt x="919" y="5"/>
                    <a:pt x="870" y="15"/>
                  </a:cubicBezTo>
                  <a:cubicBezTo>
                    <a:pt x="191" y="134"/>
                    <a:pt x="1" y="1015"/>
                    <a:pt x="572" y="1408"/>
                  </a:cubicBezTo>
                  <a:cubicBezTo>
                    <a:pt x="709" y="1504"/>
                    <a:pt x="858" y="1547"/>
                    <a:pt x="1002" y="1547"/>
                  </a:cubicBezTo>
                  <a:cubicBezTo>
                    <a:pt x="1451" y="1547"/>
                    <a:pt x="1862" y="1138"/>
                    <a:pt x="1763" y="634"/>
                  </a:cubicBezTo>
                  <a:cubicBezTo>
                    <a:pt x="1700" y="266"/>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7" name="Google Shape;2297;p18"/>
            <p:cNvSpPr/>
            <p:nvPr/>
          </p:nvSpPr>
          <p:spPr>
            <a:xfrm>
              <a:off x="7361825" y="241019"/>
              <a:ext cx="124504" cy="43706"/>
            </a:xfrm>
            <a:custGeom>
              <a:avLst/>
              <a:gdLst/>
              <a:ahLst/>
              <a:cxnLst/>
              <a:rect l="l" t="t" r="r" b="b"/>
              <a:pathLst>
                <a:path w="3860" h="1355" extrusionOk="0">
                  <a:moveTo>
                    <a:pt x="3263" y="1"/>
                  </a:moveTo>
                  <a:cubicBezTo>
                    <a:pt x="3227" y="1"/>
                    <a:pt x="3189" y="5"/>
                    <a:pt x="3149" y="14"/>
                  </a:cubicBezTo>
                  <a:lnTo>
                    <a:pt x="3137" y="14"/>
                  </a:lnTo>
                  <a:lnTo>
                    <a:pt x="554" y="490"/>
                  </a:lnTo>
                  <a:cubicBezTo>
                    <a:pt x="1" y="580"/>
                    <a:pt x="121" y="1354"/>
                    <a:pt x="622" y="1354"/>
                  </a:cubicBezTo>
                  <a:cubicBezTo>
                    <a:pt x="650" y="1354"/>
                    <a:pt x="678" y="1352"/>
                    <a:pt x="708" y="1347"/>
                  </a:cubicBezTo>
                  <a:lnTo>
                    <a:pt x="3304" y="871"/>
                  </a:lnTo>
                  <a:cubicBezTo>
                    <a:pt x="3859" y="793"/>
                    <a:pt x="3762" y="1"/>
                    <a:pt x="326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8" name="Google Shape;2298;p18"/>
            <p:cNvSpPr/>
            <p:nvPr/>
          </p:nvSpPr>
          <p:spPr>
            <a:xfrm>
              <a:off x="7306314" y="325172"/>
              <a:ext cx="60059" cy="49866"/>
            </a:xfrm>
            <a:custGeom>
              <a:avLst/>
              <a:gdLst/>
              <a:ahLst/>
              <a:cxnLst/>
              <a:rect l="l" t="t" r="r" b="b"/>
              <a:pathLst>
                <a:path w="1862" h="1546" extrusionOk="0">
                  <a:moveTo>
                    <a:pt x="1002" y="1"/>
                  </a:moveTo>
                  <a:cubicBezTo>
                    <a:pt x="959" y="1"/>
                    <a:pt x="914" y="4"/>
                    <a:pt x="870" y="12"/>
                  </a:cubicBezTo>
                  <a:cubicBezTo>
                    <a:pt x="191" y="131"/>
                    <a:pt x="1" y="1012"/>
                    <a:pt x="560" y="1405"/>
                  </a:cubicBezTo>
                  <a:cubicBezTo>
                    <a:pt x="701" y="1502"/>
                    <a:pt x="854" y="1545"/>
                    <a:pt x="1002"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9" name="Google Shape;2299;p18"/>
            <p:cNvSpPr/>
            <p:nvPr/>
          </p:nvSpPr>
          <p:spPr>
            <a:xfrm>
              <a:off x="7375824" y="310528"/>
              <a:ext cx="121408" cy="43512"/>
            </a:xfrm>
            <a:custGeom>
              <a:avLst/>
              <a:gdLst/>
              <a:ahLst/>
              <a:cxnLst/>
              <a:rect l="l" t="t" r="r" b="b"/>
              <a:pathLst>
                <a:path w="3764" h="1349" extrusionOk="0">
                  <a:moveTo>
                    <a:pt x="3143" y="0"/>
                  </a:moveTo>
                  <a:cubicBezTo>
                    <a:pt x="3132" y="0"/>
                    <a:pt x="3120" y="1"/>
                    <a:pt x="3108" y="2"/>
                  </a:cubicBezTo>
                  <a:lnTo>
                    <a:pt x="3096" y="2"/>
                  </a:lnTo>
                  <a:lnTo>
                    <a:pt x="501" y="478"/>
                  </a:lnTo>
                  <a:cubicBezTo>
                    <a:pt x="0" y="618"/>
                    <a:pt x="125" y="1348"/>
                    <a:pt x="631" y="1348"/>
                  </a:cubicBezTo>
                  <a:cubicBezTo>
                    <a:pt x="643" y="1348"/>
                    <a:pt x="655" y="1348"/>
                    <a:pt x="667" y="1347"/>
                  </a:cubicBezTo>
                  <a:lnTo>
                    <a:pt x="3263" y="871"/>
                  </a:lnTo>
                  <a:cubicBezTo>
                    <a:pt x="3763" y="731"/>
                    <a:pt x="3638" y="0"/>
                    <a:pt x="314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0" name="Google Shape;2300;p18"/>
            <p:cNvSpPr/>
            <p:nvPr/>
          </p:nvSpPr>
          <p:spPr>
            <a:xfrm>
              <a:off x="7319765" y="399294"/>
              <a:ext cx="60156" cy="50189"/>
            </a:xfrm>
            <a:custGeom>
              <a:avLst/>
              <a:gdLst/>
              <a:ahLst/>
              <a:cxnLst/>
              <a:rect l="l" t="t" r="r" b="b"/>
              <a:pathLst>
                <a:path w="1865" h="1556" extrusionOk="0">
                  <a:moveTo>
                    <a:pt x="1013" y="1"/>
                  </a:moveTo>
                  <a:cubicBezTo>
                    <a:pt x="970" y="1"/>
                    <a:pt x="926" y="4"/>
                    <a:pt x="881" y="12"/>
                  </a:cubicBezTo>
                  <a:cubicBezTo>
                    <a:pt x="203" y="131"/>
                    <a:pt x="0" y="1012"/>
                    <a:pt x="572" y="1417"/>
                  </a:cubicBezTo>
                  <a:cubicBezTo>
                    <a:pt x="711" y="1513"/>
                    <a:pt x="862" y="1556"/>
                    <a:pt x="1007" y="1556"/>
                  </a:cubicBezTo>
                  <a:cubicBezTo>
                    <a:pt x="1458" y="1556"/>
                    <a:pt x="1864" y="1147"/>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1" name="Google Shape;2301;p18"/>
            <p:cNvSpPr/>
            <p:nvPr/>
          </p:nvSpPr>
          <p:spPr>
            <a:xfrm>
              <a:off x="7388726" y="384586"/>
              <a:ext cx="122472" cy="44028"/>
            </a:xfrm>
            <a:custGeom>
              <a:avLst/>
              <a:gdLst/>
              <a:ahLst/>
              <a:cxnLst/>
              <a:rect l="l" t="t" r="r" b="b"/>
              <a:pathLst>
                <a:path w="3797" h="1365" extrusionOk="0">
                  <a:moveTo>
                    <a:pt x="3182" y="0"/>
                  </a:moveTo>
                  <a:cubicBezTo>
                    <a:pt x="3164" y="0"/>
                    <a:pt x="3144" y="1"/>
                    <a:pt x="3125" y="4"/>
                  </a:cubicBezTo>
                  <a:lnTo>
                    <a:pt x="529" y="480"/>
                  </a:lnTo>
                  <a:cubicBezTo>
                    <a:pt x="1" y="606"/>
                    <a:pt x="126" y="1364"/>
                    <a:pt x="627" y="1364"/>
                  </a:cubicBezTo>
                  <a:cubicBezTo>
                    <a:pt x="646" y="1364"/>
                    <a:pt x="665" y="1363"/>
                    <a:pt x="684" y="1361"/>
                  </a:cubicBezTo>
                  <a:lnTo>
                    <a:pt x="3280" y="885"/>
                  </a:lnTo>
                  <a:cubicBezTo>
                    <a:pt x="3796" y="747"/>
                    <a:pt x="3682" y="0"/>
                    <a:pt x="318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2" name="Google Shape;2302;p18"/>
            <p:cNvSpPr/>
            <p:nvPr/>
          </p:nvSpPr>
          <p:spPr>
            <a:xfrm>
              <a:off x="7262544" y="708039"/>
              <a:ext cx="250428" cy="224688"/>
            </a:xfrm>
            <a:custGeom>
              <a:avLst/>
              <a:gdLst/>
              <a:ahLst/>
              <a:cxnLst/>
              <a:rect l="l" t="t" r="r" b="b"/>
              <a:pathLst>
                <a:path w="7764" h="6966" extrusionOk="0">
                  <a:moveTo>
                    <a:pt x="3934" y="1"/>
                  </a:moveTo>
                  <a:cubicBezTo>
                    <a:pt x="2900" y="1"/>
                    <a:pt x="1883" y="469"/>
                    <a:pt x="1215" y="1346"/>
                  </a:cubicBezTo>
                  <a:lnTo>
                    <a:pt x="6953" y="4977"/>
                  </a:lnTo>
                  <a:cubicBezTo>
                    <a:pt x="7763" y="3406"/>
                    <a:pt x="7251" y="1477"/>
                    <a:pt x="5751" y="525"/>
                  </a:cubicBezTo>
                  <a:cubicBezTo>
                    <a:pt x="5187" y="171"/>
                    <a:pt x="4557" y="1"/>
                    <a:pt x="3934" y="1"/>
                  </a:cubicBezTo>
                  <a:close/>
                  <a:moveTo>
                    <a:pt x="810" y="2001"/>
                  </a:moveTo>
                  <a:lnTo>
                    <a:pt x="810" y="2001"/>
                  </a:lnTo>
                  <a:cubicBezTo>
                    <a:pt x="0" y="3561"/>
                    <a:pt x="524" y="5489"/>
                    <a:pt x="2012" y="6442"/>
                  </a:cubicBezTo>
                  <a:cubicBezTo>
                    <a:pt x="2576" y="6796"/>
                    <a:pt x="3206" y="6966"/>
                    <a:pt x="3829" y="6966"/>
                  </a:cubicBezTo>
                  <a:cubicBezTo>
                    <a:pt x="4864" y="6966"/>
                    <a:pt x="5880" y="6497"/>
                    <a:pt x="6549" y="5620"/>
                  </a:cubicBezTo>
                  <a:lnTo>
                    <a:pt x="810" y="200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3" name="Google Shape;2303;p18"/>
            <p:cNvSpPr/>
            <p:nvPr/>
          </p:nvSpPr>
          <p:spPr>
            <a:xfrm>
              <a:off x="7731822" y="226472"/>
              <a:ext cx="195885" cy="181918"/>
            </a:xfrm>
            <a:custGeom>
              <a:avLst/>
              <a:gdLst/>
              <a:ahLst/>
              <a:cxnLst/>
              <a:rect l="l" t="t" r="r" b="b"/>
              <a:pathLst>
                <a:path w="6073" h="5640" extrusionOk="0">
                  <a:moveTo>
                    <a:pt x="3596" y="0"/>
                  </a:moveTo>
                  <a:lnTo>
                    <a:pt x="1203" y="1631"/>
                  </a:lnTo>
                  <a:cubicBezTo>
                    <a:pt x="251" y="2286"/>
                    <a:pt x="1" y="3596"/>
                    <a:pt x="655" y="4560"/>
                  </a:cubicBezTo>
                  <a:lnTo>
                    <a:pt x="763" y="4715"/>
                  </a:lnTo>
                  <a:cubicBezTo>
                    <a:pt x="1171" y="5316"/>
                    <a:pt x="1833" y="5640"/>
                    <a:pt x="2508" y="5640"/>
                  </a:cubicBezTo>
                  <a:cubicBezTo>
                    <a:pt x="2916" y="5640"/>
                    <a:pt x="3328" y="5521"/>
                    <a:pt x="3692" y="5275"/>
                  </a:cubicBezTo>
                  <a:lnTo>
                    <a:pt x="6073"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4" name="Google Shape;2304;p18"/>
            <p:cNvSpPr/>
            <p:nvPr/>
          </p:nvSpPr>
          <p:spPr>
            <a:xfrm>
              <a:off x="7864326" y="151317"/>
              <a:ext cx="196272" cy="181950"/>
            </a:xfrm>
            <a:custGeom>
              <a:avLst/>
              <a:gdLst/>
              <a:ahLst/>
              <a:cxnLst/>
              <a:rect l="l" t="t" r="r" b="b"/>
              <a:pathLst>
                <a:path w="6085" h="5641" extrusionOk="0">
                  <a:moveTo>
                    <a:pt x="3568" y="1"/>
                  </a:moveTo>
                  <a:cubicBezTo>
                    <a:pt x="3162" y="1"/>
                    <a:pt x="2752" y="119"/>
                    <a:pt x="2393" y="366"/>
                  </a:cubicBezTo>
                  <a:lnTo>
                    <a:pt x="0" y="1997"/>
                  </a:lnTo>
                  <a:lnTo>
                    <a:pt x="2477" y="5640"/>
                  </a:lnTo>
                  <a:lnTo>
                    <a:pt x="4870" y="4009"/>
                  </a:lnTo>
                  <a:cubicBezTo>
                    <a:pt x="5834" y="3354"/>
                    <a:pt x="6084" y="2044"/>
                    <a:pt x="5430" y="1080"/>
                  </a:cubicBezTo>
                  <a:lnTo>
                    <a:pt x="5310" y="925"/>
                  </a:lnTo>
                  <a:cubicBezTo>
                    <a:pt x="4902" y="324"/>
                    <a:pt x="4240" y="1"/>
                    <a:pt x="356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5" name="Google Shape;2305;p18"/>
            <p:cNvSpPr/>
            <p:nvPr/>
          </p:nvSpPr>
          <p:spPr>
            <a:xfrm>
              <a:off x="7674215" y="602242"/>
              <a:ext cx="346064" cy="344032"/>
            </a:xfrm>
            <a:custGeom>
              <a:avLst/>
              <a:gdLst/>
              <a:ahLst/>
              <a:cxnLst/>
              <a:rect l="l" t="t" r="r" b="b"/>
              <a:pathLst>
                <a:path w="10729" h="10666" extrusionOk="0">
                  <a:moveTo>
                    <a:pt x="4999" y="1"/>
                  </a:moveTo>
                  <a:cubicBezTo>
                    <a:pt x="4821" y="1"/>
                    <a:pt x="4665" y="136"/>
                    <a:pt x="4644" y="328"/>
                  </a:cubicBezTo>
                  <a:lnTo>
                    <a:pt x="4180" y="3805"/>
                  </a:lnTo>
                  <a:lnTo>
                    <a:pt x="715" y="3340"/>
                  </a:lnTo>
                  <a:cubicBezTo>
                    <a:pt x="693" y="3336"/>
                    <a:pt x="671" y="3335"/>
                    <a:pt x="650" y="3335"/>
                  </a:cubicBezTo>
                  <a:cubicBezTo>
                    <a:pt x="465" y="3335"/>
                    <a:pt x="318" y="3469"/>
                    <a:pt x="286" y="3662"/>
                  </a:cubicBezTo>
                  <a:lnTo>
                    <a:pt x="36" y="5626"/>
                  </a:lnTo>
                  <a:cubicBezTo>
                    <a:pt x="1" y="5829"/>
                    <a:pt x="144" y="6019"/>
                    <a:pt x="358" y="6043"/>
                  </a:cubicBezTo>
                  <a:lnTo>
                    <a:pt x="346" y="6043"/>
                  </a:lnTo>
                  <a:lnTo>
                    <a:pt x="3823" y="6507"/>
                  </a:lnTo>
                  <a:lnTo>
                    <a:pt x="3370" y="9984"/>
                  </a:lnTo>
                  <a:cubicBezTo>
                    <a:pt x="3334" y="10186"/>
                    <a:pt x="3477" y="10377"/>
                    <a:pt x="3692" y="10401"/>
                  </a:cubicBezTo>
                  <a:lnTo>
                    <a:pt x="5656" y="10663"/>
                  </a:lnTo>
                  <a:cubicBezTo>
                    <a:pt x="5671" y="10664"/>
                    <a:pt x="5686" y="10665"/>
                    <a:pt x="5700" y="10665"/>
                  </a:cubicBezTo>
                  <a:cubicBezTo>
                    <a:pt x="5886" y="10665"/>
                    <a:pt x="6051" y="10529"/>
                    <a:pt x="6073" y="10341"/>
                  </a:cubicBezTo>
                  <a:lnTo>
                    <a:pt x="6537" y="6864"/>
                  </a:lnTo>
                  <a:lnTo>
                    <a:pt x="10014" y="7329"/>
                  </a:lnTo>
                  <a:cubicBezTo>
                    <a:pt x="10029" y="7331"/>
                    <a:pt x="10043" y="7331"/>
                    <a:pt x="10058" y="7331"/>
                  </a:cubicBezTo>
                  <a:cubicBezTo>
                    <a:pt x="10243" y="7331"/>
                    <a:pt x="10408" y="7195"/>
                    <a:pt x="10431" y="7007"/>
                  </a:cubicBezTo>
                  <a:lnTo>
                    <a:pt x="10693" y="5031"/>
                  </a:lnTo>
                  <a:cubicBezTo>
                    <a:pt x="10728" y="4828"/>
                    <a:pt x="10573" y="4638"/>
                    <a:pt x="10371" y="4614"/>
                  </a:cubicBezTo>
                  <a:lnTo>
                    <a:pt x="6894" y="4150"/>
                  </a:lnTo>
                  <a:lnTo>
                    <a:pt x="7359" y="673"/>
                  </a:lnTo>
                  <a:cubicBezTo>
                    <a:pt x="7383" y="471"/>
                    <a:pt x="7240" y="280"/>
                    <a:pt x="7037" y="256"/>
                  </a:cubicBezTo>
                  <a:lnTo>
                    <a:pt x="5061" y="6"/>
                  </a:lnTo>
                  <a:cubicBezTo>
                    <a:pt x="5040" y="3"/>
                    <a:pt x="5019" y="1"/>
                    <a:pt x="499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6" name="Google Shape;2306;p18"/>
            <p:cNvSpPr/>
            <p:nvPr/>
          </p:nvSpPr>
          <p:spPr>
            <a:xfrm>
              <a:off x="7231418" y="1123290"/>
              <a:ext cx="350289" cy="436217"/>
            </a:xfrm>
            <a:custGeom>
              <a:avLst/>
              <a:gdLst/>
              <a:ahLst/>
              <a:cxnLst/>
              <a:rect l="l" t="t" r="r" b="b"/>
              <a:pathLst>
                <a:path w="10860" h="13524" extrusionOk="0">
                  <a:moveTo>
                    <a:pt x="4155" y="429"/>
                  </a:moveTo>
                  <a:cubicBezTo>
                    <a:pt x="4444" y="429"/>
                    <a:pt x="4730" y="604"/>
                    <a:pt x="4787" y="997"/>
                  </a:cubicBezTo>
                  <a:cubicBezTo>
                    <a:pt x="4811" y="1188"/>
                    <a:pt x="4763" y="1390"/>
                    <a:pt x="4632" y="1533"/>
                  </a:cubicBezTo>
                  <a:lnTo>
                    <a:pt x="3847" y="1688"/>
                  </a:lnTo>
                  <a:cubicBezTo>
                    <a:pt x="3668" y="1593"/>
                    <a:pt x="3549" y="1426"/>
                    <a:pt x="3513" y="1224"/>
                  </a:cubicBezTo>
                  <a:cubicBezTo>
                    <a:pt x="3399" y="725"/>
                    <a:pt x="3779" y="429"/>
                    <a:pt x="4155" y="429"/>
                  </a:cubicBezTo>
                  <a:close/>
                  <a:moveTo>
                    <a:pt x="7868" y="2749"/>
                  </a:moveTo>
                  <a:cubicBezTo>
                    <a:pt x="8126" y="2749"/>
                    <a:pt x="8354" y="2938"/>
                    <a:pt x="8407" y="3200"/>
                  </a:cubicBezTo>
                  <a:lnTo>
                    <a:pt x="9788" y="10761"/>
                  </a:lnTo>
                  <a:cubicBezTo>
                    <a:pt x="9835" y="11058"/>
                    <a:pt x="9645" y="11344"/>
                    <a:pt x="9335" y="11392"/>
                  </a:cubicBezTo>
                  <a:lnTo>
                    <a:pt x="3073" y="12535"/>
                  </a:lnTo>
                  <a:cubicBezTo>
                    <a:pt x="3037" y="12542"/>
                    <a:pt x="3002" y="12545"/>
                    <a:pt x="2968" y="12545"/>
                  </a:cubicBezTo>
                  <a:cubicBezTo>
                    <a:pt x="2711" y="12545"/>
                    <a:pt x="2484" y="12357"/>
                    <a:pt x="2442" y="12094"/>
                  </a:cubicBezTo>
                  <a:lnTo>
                    <a:pt x="1060" y="4534"/>
                  </a:lnTo>
                  <a:cubicBezTo>
                    <a:pt x="1013" y="4236"/>
                    <a:pt x="1215" y="3950"/>
                    <a:pt x="1513" y="3903"/>
                  </a:cubicBezTo>
                  <a:lnTo>
                    <a:pt x="2251" y="3760"/>
                  </a:lnTo>
                  <a:cubicBezTo>
                    <a:pt x="2294" y="3975"/>
                    <a:pt x="2483" y="4122"/>
                    <a:pt x="2695" y="4122"/>
                  </a:cubicBezTo>
                  <a:cubicBezTo>
                    <a:pt x="2717" y="4122"/>
                    <a:pt x="2740" y="4120"/>
                    <a:pt x="2763" y="4117"/>
                  </a:cubicBezTo>
                  <a:lnTo>
                    <a:pt x="6680" y="3402"/>
                  </a:lnTo>
                  <a:cubicBezTo>
                    <a:pt x="6906" y="3355"/>
                    <a:pt x="7073" y="3129"/>
                    <a:pt x="7025" y="2890"/>
                  </a:cubicBezTo>
                  <a:lnTo>
                    <a:pt x="7764" y="2760"/>
                  </a:lnTo>
                  <a:cubicBezTo>
                    <a:pt x="7799" y="2752"/>
                    <a:pt x="7834" y="2749"/>
                    <a:pt x="7868" y="2749"/>
                  </a:cubicBezTo>
                  <a:close/>
                  <a:moveTo>
                    <a:pt x="4154" y="0"/>
                  </a:moveTo>
                  <a:cubicBezTo>
                    <a:pt x="4084" y="0"/>
                    <a:pt x="4013" y="7"/>
                    <a:pt x="3942" y="21"/>
                  </a:cubicBezTo>
                  <a:cubicBezTo>
                    <a:pt x="3346" y="128"/>
                    <a:pt x="2954" y="700"/>
                    <a:pt x="3073" y="1307"/>
                  </a:cubicBezTo>
                  <a:cubicBezTo>
                    <a:pt x="3108" y="1474"/>
                    <a:pt x="3180" y="1640"/>
                    <a:pt x="3287" y="1783"/>
                  </a:cubicBezTo>
                  <a:lnTo>
                    <a:pt x="2513" y="1926"/>
                  </a:lnTo>
                  <a:cubicBezTo>
                    <a:pt x="2203" y="1986"/>
                    <a:pt x="1989" y="2295"/>
                    <a:pt x="2049" y="2617"/>
                  </a:cubicBezTo>
                  <a:lnTo>
                    <a:pt x="2096" y="2890"/>
                  </a:lnTo>
                  <a:lnTo>
                    <a:pt x="810" y="3129"/>
                  </a:lnTo>
                  <a:cubicBezTo>
                    <a:pt x="322" y="3212"/>
                    <a:pt x="1" y="3676"/>
                    <a:pt x="96" y="4164"/>
                  </a:cubicBezTo>
                  <a:lnTo>
                    <a:pt x="1668" y="12785"/>
                  </a:lnTo>
                  <a:cubicBezTo>
                    <a:pt x="1742" y="13221"/>
                    <a:pt x="2130" y="13524"/>
                    <a:pt x="2552" y="13524"/>
                  </a:cubicBezTo>
                  <a:cubicBezTo>
                    <a:pt x="2602" y="13524"/>
                    <a:pt x="2653" y="13520"/>
                    <a:pt x="2704" y="13511"/>
                  </a:cubicBezTo>
                  <a:lnTo>
                    <a:pt x="10050" y="12165"/>
                  </a:lnTo>
                  <a:cubicBezTo>
                    <a:pt x="10538" y="12082"/>
                    <a:pt x="10859" y="11618"/>
                    <a:pt x="10764" y="11130"/>
                  </a:cubicBezTo>
                  <a:lnTo>
                    <a:pt x="9192" y="2498"/>
                  </a:lnTo>
                  <a:cubicBezTo>
                    <a:pt x="9108" y="2067"/>
                    <a:pt x="8738" y="1766"/>
                    <a:pt x="8317" y="1766"/>
                  </a:cubicBezTo>
                  <a:cubicBezTo>
                    <a:pt x="8260" y="1766"/>
                    <a:pt x="8203" y="1772"/>
                    <a:pt x="8145" y="1783"/>
                  </a:cubicBezTo>
                  <a:lnTo>
                    <a:pt x="6859" y="2009"/>
                  </a:lnTo>
                  <a:lnTo>
                    <a:pt x="6811" y="1736"/>
                  </a:lnTo>
                  <a:cubicBezTo>
                    <a:pt x="6757" y="1446"/>
                    <a:pt x="6500" y="1252"/>
                    <a:pt x="6223" y="1252"/>
                  </a:cubicBezTo>
                  <a:cubicBezTo>
                    <a:pt x="6193" y="1252"/>
                    <a:pt x="6163" y="1255"/>
                    <a:pt x="6133" y="1259"/>
                  </a:cubicBezTo>
                  <a:lnTo>
                    <a:pt x="5180" y="1438"/>
                  </a:lnTo>
                  <a:cubicBezTo>
                    <a:pt x="5240" y="1259"/>
                    <a:pt x="5251" y="1081"/>
                    <a:pt x="5216" y="914"/>
                  </a:cubicBezTo>
                  <a:cubicBezTo>
                    <a:pt x="5132" y="378"/>
                    <a:pt x="4677" y="0"/>
                    <a:pt x="415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7" name="Google Shape;2307;p18"/>
            <p:cNvSpPr/>
            <p:nvPr/>
          </p:nvSpPr>
          <p:spPr>
            <a:xfrm>
              <a:off x="7293638" y="1280275"/>
              <a:ext cx="60059" cy="49866"/>
            </a:xfrm>
            <a:custGeom>
              <a:avLst/>
              <a:gdLst/>
              <a:ahLst/>
              <a:cxnLst/>
              <a:rect l="l" t="t" r="r" b="b"/>
              <a:pathLst>
                <a:path w="1862" h="1546" extrusionOk="0">
                  <a:moveTo>
                    <a:pt x="1002" y="1"/>
                  </a:moveTo>
                  <a:cubicBezTo>
                    <a:pt x="959" y="1"/>
                    <a:pt x="914" y="4"/>
                    <a:pt x="870" y="12"/>
                  </a:cubicBezTo>
                  <a:cubicBezTo>
                    <a:pt x="191" y="131"/>
                    <a:pt x="1" y="1012"/>
                    <a:pt x="572" y="1405"/>
                  </a:cubicBezTo>
                  <a:cubicBezTo>
                    <a:pt x="710" y="1502"/>
                    <a:pt x="861" y="1545"/>
                    <a:pt x="1007"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8" name="Google Shape;2308;p18"/>
            <p:cNvSpPr/>
            <p:nvPr/>
          </p:nvSpPr>
          <p:spPr>
            <a:xfrm>
              <a:off x="7361406" y="1265566"/>
              <a:ext cx="125569" cy="43931"/>
            </a:xfrm>
            <a:custGeom>
              <a:avLst/>
              <a:gdLst/>
              <a:ahLst/>
              <a:cxnLst/>
              <a:rect l="l" t="t" r="r" b="b"/>
              <a:pathLst>
                <a:path w="3893" h="1362" extrusionOk="0">
                  <a:moveTo>
                    <a:pt x="3284" y="1"/>
                  </a:moveTo>
                  <a:cubicBezTo>
                    <a:pt x="3246" y="1"/>
                    <a:pt x="3205" y="5"/>
                    <a:pt x="3162" y="15"/>
                  </a:cubicBezTo>
                  <a:lnTo>
                    <a:pt x="3150" y="15"/>
                  </a:lnTo>
                  <a:lnTo>
                    <a:pt x="567" y="492"/>
                  </a:lnTo>
                  <a:cubicBezTo>
                    <a:pt x="0" y="569"/>
                    <a:pt x="107" y="1362"/>
                    <a:pt x="607" y="1362"/>
                  </a:cubicBezTo>
                  <a:cubicBezTo>
                    <a:pt x="643" y="1362"/>
                    <a:pt x="681" y="1358"/>
                    <a:pt x="721" y="1349"/>
                  </a:cubicBezTo>
                  <a:lnTo>
                    <a:pt x="3317" y="873"/>
                  </a:lnTo>
                  <a:cubicBezTo>
                    <a:pt x="3892" y="817"/>
                    <a:pt x="3789" y="1"/>
                    <a:pt x="328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9" name="Google Shape;2309;p18"/>
            <p:cNvSpPr/>
            <p:nvPr/>
          </p:nvSpPr>
          <p:spPr>
            <a:xfrm>
              <a:off x="7306314" y="1349784"/>
              <a:ext cx="60059" cy="49866"/>
            </a:xfrm>
            <a:custGeom>
              <a:avLst/>
              <a:gdLst/>
              <a:ahLst/>
              <a:cxnLst/>
              <a:rect l="l" t="t" r="r" b="b"/>
              <a:pathLst>
                <a:path w="1862" h="1546" extrusionOk="0">
                  <a:moveTo>
                    <a:pt x="1002" y="1"/>
                  </a:moveTo>
                  <a:cubicBezTo>
                    <a:pt x="958" y="1"/>
                    <a:pt x="914" y="4"/>
                    <a:pt x="870" y="12"/>
                  </a:cubicBezTo>
                  <a:cubicBezTo>
                    <a:pt x="191" y="131"/>
                    <a:pt x="1" y="1012"/>
                    <a:pt x="560" y="1405"/>
                  </a:cubicBezTo>
                  <a:cubicBezTo>
                    <a:pt x="701" y="1502"/>
                    <a:pt x="854" y="1545"/>
                    <a:pt x="1003" y="1545"/>
                  </a:cubicBezTo>
                  <a:cubicBezTo>
                    <a:pt x="1454" y="1545"/>
                    <a:pt x="1861" y="1145"/>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0" name="Google Shape;2310;p18"/>
            <p:cNvSpPr/>
            <p:nvPr/>
          </p:nvSpPr>
          <p:spPr>
            <a:xfrm>
              <a:off x="7375953" y="1335140"/>
              <a:ext cx="121279" cy="43544"/>
            </a:xfrm>
            <a:custGeom>
              <a:avLst/>
              <a:gdLst/>
              <a:ahLst/>
              <a:cxnLst/>
              <a:rect l="l" t="t" r="r" b="b"/>
              <a:pathLst>
                <a:path w="3760" h="1350" extrusionOk="0">
                  <a:moveTo>
                    <a:pt x="3128" y="0"/>
                  </a:moveTo>
                  <a:cubicBezTo>
                    <a:pt x="3116" y="0"/>
                    <a:pt x="3104" y="1"/>
                    <a:pt x="3092" y="2"/>
                  </a:cubicBezTo>
                  <a:lnTo>
                    <a:pt x="497" y="478"/>
                  </a:lnTo>
                  <a:cubicBezTo>
                    <a:pt x="0" y="628"/>
                    <a:pt x="119" y="1349"/>
                    <a:pt x="616" y="1349"/>
                  </a:cubicBezTo>
                  <a:cubicBezTo>
                    <a:pt x="631" y="1349"/>
                    <a:pt x="647" y="1348"/>
                    <a:pt x="663" y="1347"/>
                  </a:cubicBezTo>
                  <a:lnTo>
                    <a:pt x="3259" y="883"/>
                  </a:lnTo>
                  <a:cubicBezTo>
                    <a:pt x="3759" y="731"/>
                    <a:pt x="3634" y="0"/>
                    <a:pt x="312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1" name="Google Shape;2311;p18"/>
            <p:cNvSpPr/>
            <p:nvPr/>
          </p:nvSpPr>
          <p:spPr>
            <a:xfrm>
              <a:off x="7319765" y="1424293"/>
              <a:ext cx="60123" cy="49834"/>
            </a:xfrm>
            <a:custGeom>
              <a:avLst/>
              <a:gdLst/>
              <a:ahLst/>
              <a:cxnLst/>
              <a:rect l="l" t="t" r="r" b="b"/>
              <a:pathLst>
                <a:path w="1864" h="1545" extrusionOk="0">
                  <a:moveTo>
                    <a:pt x="1014" y="0"/>
                  </a:moveTo>
                  <a:cubicBezTo>
                    <a:pt x="970" y="0"/>
                    <a:pt x="926" y="4"/>
                    <a:pt x="881" y="12"/>
                  </a:cubicBezTo>
                  <a:cubicBezTo>
                    <a:pt x="203" y="131"/>
                    <a:pt x="0" y="1012"/>
                    <a:pt x="572" y="1405"/>
                  </a:cubicBezTo>
                  <a:cubicBezTo>
                    <a:pt x="710" y="1502"/>
                    <a:pt x="860" y="1545"/>
                    <a:pt x="1007" y="1545"/>
                  </a:cubicBezTo>
                  <a:cubicBezTo>
                    <a:pt x="1454" y="1545"/>
                    <a:pt x="1864" y="1142"/>
                    <a:pt x="1774" y="631"/>
                  </a:cubicBezTo>
                  <a:cubicBezTo>
                    <a:pt x="1700" y="259"/>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2" name="Google Shape;2312;p18"/>
            <p:cNvSpPr/>
            <p:nvPr/>
          </p:nvSpPr>
          <p:spPr>
            <a:xfrm>
              <a:off x="7389371" y="1409585"/>
              <a:ext cx="121440" cy="43577"/>
            </a:xfrm>
            <a:custGeom>
              <a:avLst/>
              <a:gdLst/>
              <a:ahLst/>
              <a:cxnLst/>
              <a:rect l="l" t="t" r="r" b="b"/>
              <a:pathLst>
                <a:path w="3765" h="1351" extrusionOk="0">
                  <a:moveTo>
                    <a:pt x="3162" y="0"/>
                  </a:moveTo>
                  <a:cubicBezTo>
                    <a:pt x="3143" y="0"/>
                    <a:pt x="3124" y="1"/>
                    <a:pt x="3105" y="3"/>
                  </a:cubicBezTo>
                  <a:lnTo>
                    <a:pt x="509" y="468"/>
                  </a:lnTo>
                  <a:cubicBezTo>
                    <a:pt x="1" y="606"/>
                    <a:pt x="109" y="1351"/>
                    <a:pt x="617" y="1351"/>
                  </a:cubicBezTo>
                  <a:cubicBezTo>
                    <a:pt x="632" y="1351"/>
                    <a:pt x="648" y="1350"/>
                    <a:pt x="664" y="1349"/>
                  </a:cubicBezTo>
                  <a:lnTo>
                    <a:pt x="3260" y="872"/>
                  </a:lnTo>
                  <a:cubicBezTo>
                    <a:pt x="3764" y="735"/>
                    <a:pt x="3650" y="0"/>
                    <a:pt x="316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3" name="Google Shape;2313;p18"/>
            <p:cNvSpPr/>
            <p:nvPr/>
          </p:nvSpPr>
          <p:spPr>
            <a:xfrm>
              <a:off x="7262544" y="1733296"/>
              <a:ext cx="249267" cy="224043"/>
            </a:xfrm>
            <a:custGeom>
              <a:avLst/>
              <a:gdLst/>
              <a:ahLst/>
              <a:cxnLst/>
              <a:rect l="l" t="t" r="r" b="b"/>
              <a:pathLst>
                <a:path w="7728" h="6946" extrusionOk="0">
                  <a:moveTo>
                    <a:pt x="3942" y="0"/>
                  </a:moveTo>
                  <a:cubicBezTo>
                    <a:pt x="2907" y="0"/>
                    <a:pt x="1888" y="464"/>
                    <a:pt x="1215" y="1338"/>
                  </a:cubicBezTo>
                  <a:lnTo>
                    <a:pt x="6953" y="4957"/>
                  </a:lnTo>
                  <a:cubicBezTo>
                    <a:pt x="7727" y="3398"/>
                    <a:pt x="7239" y="1469"/>
                    <a:pt x="5775" y="528"/>
                  </a:cubicBezTo>
                  <a:cubicBezTo>
                    <a:pt x="5207" y="172"/>
                    <a:pt x="4571" y="0"/>
                    <a:pt x="3942" y="0"/>
                  </a:cubicBezTo>
                  <a:close/>
                  <a:moveTo>
                    <a:pt x="810" y="1981"/>
                  </a:moveTo>
                  <a:lnTo>
                    <a:pt x="810" y="1981"/>
                  </a:lnTo>
                  <a:cubicBezTo>
                    <a:pt x="0" y="3552"/>
                    <a:pt x="524" y="5481"/>
                    <a:pt x="2012" y="6422"/>
                  </a:cubicBezTo>
                  <a:cubicBezTo>
                    <a:pt x="2576" y="6775"/>
                    <a:pt x="3206" y="6946"/>
                    <a:pt x="3829" y="6946"/>
                  </a:cubicBezTo>
                  <a:cubicBezTo>
                    <a:pt x="4864" y="6946"/>
                    <a:pt x="5880" y="6477"/>
                    <a:pt x="6549" y="5600"/>
                  </a:cubicBezTo>
                  <a:lnTo>
                    <a:pt x="810" y="198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4" name="Google Shape;2314;p18"/>
            <p:cNvSpPr/>
            <p:nvPr/>
          </p:nvSpPr>
          <p:spPr>
            <a:xfrm>
              <a:off x="7731435" y="1251439"/>
              <a:ext cx="196272" cy="181563"/>
            </a:xfrm>
            <a:custGeom>
              <a:avLst/>
              <a:gdLst/>
              <a:ahLst/>
              <a:cxnLst/>
              <a:rect l="l" t="t" r="r" b="b"/>
              <a:pathLst>
                <a:path w="6085" h="5629" extrusionOk="0">
                  <a:moveTo>
                    <a:pt x="3608" y="1"/>
                  </a:moveTo>
                  <a:lnTo>
                    <a:pt x="1215" y="1620"/>
                  </a:lnTo>
                  <a:cubicBezTo>
                    <a:pt x="251" y="2275"/>
                    <a:pt x="1" y="3585"/>
                    <a:pt x="667" y="4549"/>
                  </a:cubicBezTo>
                  <a:lnTo>
                    <a:pt x="775" y="4704"/>
                  </a:lnTo>
                  <a:cubicBezTo>
                    <a:pt x="1183" y="5305"/>
                    <a:pt x="1845" y="5629"/>
                    <a:pt x="2520" y="5629"/>
                  </a:cubicBezTo>
                  <a:cubicBezTo>
                    <a:pt x="2928" y="5629"/>
                    <a:pt x="3340" y="5510"/>
                    <a:pt x="3704" y="5264"/>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5" name="Google Shape;2315;p18"/>
            <p:cNvSpPr/>
            <p:nvPr/>
          </p:nvSpPr>
          <p:spPr>
            <a:xfrm>
              <a:off x="7864326" y="1176188"/>
              <a:ext cx="195885" cy="181660"/>
            </a:xfrm>
            <a:custGeom>
              <a:avLst/>
              <a:gdLst/>
              <a:ahLst/>
              <a:cxnLst/>
              <a:rect l="l" t="t" r="r" b="b"/>
              <a:pathLst>
                <a:path w="6073" h="5632" extrusionOk="0">
                  <a:moveTo>
                    <a:pt x="3579" y="1"/>
                  </a:moveTo>
                  <a:cubicBezTo>
                    <a:pt x="3169" y="1"/>
                    <a:pt x="2756" y="120"/>
                    <a:pt x="2393" y="369"/>
                  </a:cubicBezTo>
                  <a:lnTo>
                    <a:pt x="0" y="1989"/>
                  </a:lnTo>
                  <a:lnTo>
                    <a:pt x="2477" y="5632"/>
                  </a:lnTo>
                  <a:lnTo>
                    <a:pt x="4870" y="4001"/>
                  </a:lnTo>
                  <a:cubicBezTo>
                    <a:pt x="5822" y="3346"/>
                    <a:pt x="6072" y="2036"/>
                    <a:pt x="5430" y="1072"/>
                  </a:cubicBezTo>
                  <a:lnTo>
                    <a:pt x="5430" y="1072"/>
                  </a:lnTo>
                  <a:lnTo>
                    <a:pt x="5430" y="1084"/>
                  </a:lnTo>
                  <a:lnTo>
                    <a:pt x="5310" y="917"/>
                  </a:lnTo>
                  <a:cubicBezTo>
                    <a:pt x="4905" y="319"/>
                    <a:pt x="4247" y="1"/>
                    <a:pt x="357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6" name="Google Shape;2316;p18"/>
            <p:cNvSpPr/>
            <p:nvPr/>
          </p:nvSpPr>
          <p:spPr>
            <a:xfrm>
              <a:off x="7674215" y="1626564"/>
              <a:ext cx="346064" cy="344387"/>
            </a:xfrm>
            <a:custGeom>
              <a:avLst/>
              <a:gdLst/>
              <a:ahLst/>
              <a:cxnLst/>
              <a:rect l="l" t="t" r="r" b="b"/>
              <a:pathLst>
                <a:path w="10729" h="10677" extrusionOk="0">
                  <a:moveTo>
                    <a:pt x="5017" y="1"/>
                  </a:moveTo>
                  <a:cubicBezTo>
                    <a:pt x="4831" y="1"/>
                    <a:pt x="4666" y="137"/>
                    <a:pt x="4644" y="325"/>
                  </a:cubicBezTo>
                  <a:lnTo>
                    <a:pt x="4180" y="3813"/>
                  </a:lnTo>
                  <a:lnTo>
                    <a:pt x="715" y="3349"/>
                  </a:lnTo>
                  <a:cubicBezTo>
                    <a:pt x="693" y="3345"/>
                    <a:pt x="671" y="3344"/>
                    <a:pt x="650" y="3344"/>
                  </a:cubicBezTo>
                  <a:cubicBezTo>
                    <a:pt x="465" y="3344"/>
                    <a:pt x="318" y="3478"/>
                    <a:pt x="286" y="3670"/>
                  </a:cubicBezTo>
                  <a:lnTo>
                    <a:pt x="36" y="5635"/>
                  </a:lnTo>
                  <a:cubicBezTo>
                    <a:pt x="1" y="5837"/>
                    <a:pt x="144" y="6028"/>
                    <a:pt x="358" y="6052"/>
                  </a:cubicBezTo>
                  <a:lnTo>
                    <a:pt x="346" y="6052"/>
                  </a:lnTo>
                  <a:lnTo>
                    <a:pt x="3823" y="6516"/>
                  </a:lnTo>
                  <a:lnTo>
                    <a:pt x="3370" y="9993"/>
                  </a:lnTo>
                  <a:cubicBezTo>
                    <a:pt x="3334" y="10195"/>
                    <a:pt x="3477" y="10386"/>
                    <a:pt x="3692" y="10409"/>
                  </a:cubicBezTo>
                  <a:lnTo>
                    <a:pt x="5656" y="10671"/>
                  </a:lnTo>
                  <a:cubicBezTo>
                    <a:pt x="5677" y="10675"/>
                    <a:pt x="5698" y="10677"/>
                    <a:pt x="5718" y="10677"/>
                  </a:cubicBezTo>
                  <a:cubicBezTo>
                    <a:pt x="5896" y="10677"/>
                    <a:pt x="6052" y="10542"/>
                    <a:pt x="6073" y="10350"/>
                  </a:cubicBezTo>
                  <a:lnTo>
                    <a:pt x="6537" y="6873"/>
                  </a:lnTo>
                  <a:lnTo>
                    <a:pt x="10014" y="7338"/>
                  </a:lnTo>
                  <a:cubicBezTo>
                    <a:pt x="10029" y="7339"/>
                    <a:pt x="10043" y="7340"/>
                    <a:pt x="10058" y="7340"/>
                  </a:cubicBezTo>
                  <a:cubicBezTo>
                    <a:pt x="10243" y="7340"/>
                    <a:pt x="10408" y="7204"/>
                    <a:pt x="10431" y="7016"/>
                  </a:cubicBezTo>
                  <a:lnTo>
                    <a:pt x="10693" y="5040"/>
                  </a:lnTo>
                  <a:cubicBezTo>
                    <a:pt x="10728" y="4837"/>
                    <a:pt x="10573" y="4647"/>
                    <a:pt x="10371" y="4623"/>
                  </a:cubicBezTo>
                  <a:lnTo>
                    <a:pt x="6894" y="4159"/>
                  </a:lnTo>
                  <a:lnTo>
                    <a:pt x="7359" y="682"/>
                  </a:lnTo>
                  <a:cubicBezTo>
                    <a:pt x="7383" y="480"/>
                    <a:pt x="7240" y="289"/>
                    <a:pt x="7037" y="265"/>
                  </a:cubicBezTo>
                  <a:lnTo>
                    <a:pt x="5061" y="3"/>
                  </a:lnTo>
                  <a:cubicBezTo>
                    <a:pt x="5046" y="2"/>
                    <a:pt x="5031" y="1"/>
                    <a:pt x="501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7" name="Google Shape;2317;p18"/>
            <p:cNvSpPr/>
            <p:nvPr/>
          </p:nvSpPr>
          <p:spPr>
            <a:xfrm>
              <a:off x="7231805" y="2147999"/>
              <a:ext cx="349902" cy="435862"/>
            </a:xfrm>
            <a:custGeom>
              <a:avLst/>
              <a:gdLst/>
              <a:ahLst/>
              <a:cxnLst/>
              <a:rect l="l" t="t" r="r" b="b"/>
              <a:pathLst>
                <a:path w="10848" h="13513" extrusionOk="0">
                  <a:moveTo>
                    <a:pt x="4141" y="431"/>
                  </a:moveTo>
                  <a:cubicBezTo>
                    <a:pt x="4430" y="431"/>
                    <a:pt x="4718" y="605"/>
                    <a:pt x="4775" y="994"/>
                  </a:cubicBezTo>
                  <a:cubicBezTo>
                    <a:pt x="4799" y="1185"/>
                    <a:pt x="4751" y="1387"/>
                    <a:pt x="4620" y="1530"/>
                  </a:cubicBezTo>
                  <a:lnTo>
                    <a:pt x="3835" y="1685"/>
                  </a:lnTo>
                  <a:cubicBezTo>
                    <a:pt x="3656" y="1590"/>
                    <a:pt x="3537" y="1423"/>
                    <a:pt x="3501" y="1232"/>
                  </a:cubicBezTo>
                  <a:lnTo>
                    <a:pt x="3501" y="1220"/>
                  </a:lnTo>
                  <a:cubicBezTo>
                    <a:pt x="3387" y="723"/>
                    <a:pt x="3766" y="431"/>
                    <a:pt x="4141" y="431"/>
                  </a:cubicBezTo>
                  <a:close/>
                  <a:moveTo>
                    <a:pt x="7856" y="2734"/>
                  </a:moveTo>
                  <a:cubicBezTo>
                    <a:pt x="8113" y="2734"/>
                    <a:pt x="8341" y="2922"/>
                    <a:pt x="8383" y="3185"/>
                  </a:cubicBezTo>
                  <a:lnTo>
                    <a:pt x="9776" y="10757"/>
                  </a:lnTo>
                  <a:cubicBezTo>
                    <a:pt x="9823" y="11055"/>
                    <a:pt x="9633" y="11341"/>
                    <a:pt x="9323" y="11388"/>
                  </a:cubicBezTo>
                  <a:lnTo>
                    <a:pt x="3061" y="12531"/>
                  </a:lnTo>
                  <a:cubicBezTo>
                    <a:pt x="3025" y="12538"/>
                    <a:pt x="2990" y="12542"/>
                    <a:pt x="2956" y="12542"/>
                  </a:cubicBezTo>
                  <a:cubicBezTo>
                    <a:pt x="2699" y="12542"/>
                    <a:pt x="2472" y="12353"/>
                    <a:pt x="2430" y="12091"/>
                  </a:cubicBezTo>
                  <a:lnTo>
                    <a:pt x="1048" y="4518"/>
                  </a:lnTo>
                  <a:cubicBezTo>
                    <a:pt x="989" y="4221"/>
                    <a:pt x="1191" y="3935"/>
                    <a:pt x="1489" y="3887"/>
                  </a:cubicBezTo>
                  <a:lnTo>
                    <a:pt x="2239" y="3745"/>
                  </a:lnTo>
                  <a:cubicBezTo>
                    <a:pt x="2271" y="3955"/>
                    <a:pt x="2451" y="4110"/>
                    <a:pt x="2657" y="4110"/>
                  </a:cubicBezTo>
                  <a:cubicBezTo>
                    <a:pt x="2684" y="4110"/>
                    <a:pt x="2712" y="4107"/>
                    <a:pt x="2739" y="4102"/>
                  </a:cubicBezTo>
                  <a:lnTo>
                    <a:pt x="6656" y="3387"/>
                  </a:lnTo>
                  <a:cubicBezTo>
                    <a:pt x="6894" y="3340"/>
                    <a:pt x="7049" y="3114"/>
                    <a:pt x="7002" y="2875"/>
                  </a:cubicBezTo>
                  <a:lnTo>
                    <a:pt x="7752" y="2744"/>
                  </a:lnTo>
                  <a:cubicBezTo>
                    <a:pt x="7787" y="2737"/>
                    <a:pt x="7822" y="2734"/>
                    <a:pt x="7856" y="2734"/>
                  </a:cubicBezTo>
                  <a:close/>
                  <a:moveTo>
                    <a:pt x="4125" y="1"/>
                  </a:moveTo>
                  <a:cubicBezTo>
                    <a:pt x="4061" y="1"/>
                    <a:pt x="3996" y="6"/>
                    <a:pt x="3930" y="18"/>
                  </a:cubicBezTo>
                  <a:cubicBezTo>
                    <a:pt x="3334" y="125"/>
                    <a:pt x="2942" y="708"/>
                    <a:pt x="3061" y="1304"/>
                  </a:cubicBezTo>
                  <a:cubicBezTo>
                    <a:pt x="3096" y="1470"/>
                    <a:pt x="3168" y="1637"/>
                    <a:pt x="3275" y="1780"/>
                  </a:cubicBezTo>
                  <a:lnTo>
                    <a:pt x="2501" y="1923"/>
                  </a:lnTo>
                  <a:cubicBezTo>
                    <a:pt x="2191" y="1982"/>
                    <a:pt x="1977" y="2280"/>
                    <a:pt x="2037" y="2602"/>
                  </a:cubicBezTo>
                  <a:lnTo>
                    <a:pt x="2084" y="2887"/>
                  </a:lnTo>
                  <a:lnTo>
                    <a:pt x="798" y="3114"/>
                  </a:lnTo>
                  <a:cubicBezTo>
                    <a:pt x="310" y="3209"/>
                    <a:pt x="1" y="3673"/>
                    <a:pt x="84" y="4149"/>
                  </a:cubicBezTo>
                  <a:lnTo>
                    <a:pt x="1656" y="12781"/>
                  </a:lnTo>
                  <a:cubicBezTo>
                    <a:pt x="1729" y="13212"/>
                    <a:pt x="2108" y="13512"/>
                    <a:pt x="2523" y="13512"/>
                  </a:cubicBezTo>
                  <a:cubicBezTo>
                    <a:pt x="2579" y="13512"/>
                    <a:pt x="2635" y="13507"/>
                    <a:pt x="2692" y="13496"/>
                  </a:cubicBezTo>
                  <a:lnTo>
                    <a:pt x="10038" y="12162"/>
                  </a:lnTo>
                  <a:cubicBezTo>
                    <a:pt x="10526" y="12067"/>
                    <a:pt x="10847" y="11603"/>
                    <a:pt x="10752" y="11114"/>
                  </a:cubicBezTo>
                  <a:lnTo>
                    <a:pt x="9180" y="2482"/>
                  </a:lnTo>
                  <a:cubicBezTo>
                    <a:pt x="9096" y="2048"/>
                    <a:pt x="8718" y="1755"/>
                    <a:pt x="8291" y="1755"/>
                  </a:cubicBezTo>
                  <a:cubicBezTo>
                    <a:pt x="8239" y="1755"/>
                    <a:pt x="8186" y="1759"/>
                    <a:pt x="8133" y="1768"/>
                  </a:cubicBezTo>
                  <a:lnTo>
                    <a:pt x="6847" y="2006"/>
                  </a:lnTo>
                  <a:lnTo>
                    <a:pt x="6799" y="1732"/>
                  </a:lnTo>
                  <a:cubicBezTo>
                    <a:pt x="6745" y="1442"/>
                    <a:pt x="6498" y="1249"/>
                    <a:pt x="6214" y="1249"/>
                  </a:cubicBezTo>
                  <a:cubicBezTo>
                    <a:pt x="6183" y="1249"/>
                    <a:pt x="6152" y="1251"/>
                    <a:pt x="6121" y="1256"/>
                  </a:cubicBezTo>
                  <a:lnTo>
                    <a:pt x="5168" y="1435"/>
                  </a:lnTo>
                  <a:cubicBezTo>
                    <a:pt x="5228" y="1268"/>
                    <a:pt x="5239" y="1089"/>
                    <a:pt x="5204" y="911"/>
                  </a:cubicBezTo>
                  <a:cubicBezTo>
                    <a:pt x="5119" y="380"/>
                    <a:pt x="4655" y="1"/>
                    <a:pt x="412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8" name="Google Shape;2318;p18"/>
            <p:cNvSpPr/>
            <p:nvPr/>
          </p:nvSpPr>
          <p:spPr>
            <a:xfrm>
              <a:off x="7293638" y="2305274"/>
              <a:ext cx="60059" cy="49834"/>
            </a:xfrm>
            <a:custGeom>
              <a:avLst/>
              <a:gdLst/>
              <a:ahLst/>
              <a:cxnLst/>
              <a:rect l="l" t="t" r="r" b="b"/>
              <a:pathLst>
                <a:path w="1862" h="1545" extrusionOk="0">
                  <a:moveTo>
                    <a:pt x="1002" y="0"/>
                  </a:moveTo>
                  <a:cubicBezTo>
                    <a:pt x="959" y="0"/>
                    <a:pt x="914" y="4"/>
                    <a:pt x="870" y="12"/>
                  </a:cubicBezTo>
                  <a:cubicBezTo>
                    <a:pt x="191" y="131"/>
                    <a:pt x="1" y="1012"/>
                    <a:pt x="572" y="1405"/>
                  </a:cubicBezTo>
                  <a:cubicBezTo>
                    <a:pt x="710" y="1502"/>
                    <a:pt x="861" y="1545"/>
                    <a:pt x="1007" y="1545"/>
                  </a:cubicBezTo>
                  <a:cubicBezTo>
                    <a:pt x="1453" y="1545"/>
                    <a:pt x="1861" y="1142"/>
                    <a:pt x="1763" y="631"/>
                  </a:cubicBezTo>
                  <a:cubicBezTo>
                    <a:pt x="1699" y="258"/>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9" name="Google Shape;2319;p18"/>
            <p:cNvSpPr/>
            <p:nvPr/>
          </p:nvSpPr>
          <p:spPr>
            <a:xfrm>
              <a:off x="7361954" y="2290308"/>
              <a:ext cx="124472" cy="43673"/>
            </a:xfrm>
            <a:custGeom>
              <a:avLst/>
              <a:gdLst/>
              <a:ahLst/>
              <a:cxnLst/>
              <a:rect l="l" t="t" r="r" b="b"/>
              <a:pathLst>
                <a:path w="3859" h="1354" extrusionOk="0">
                  <a:moveTo>
                    <a:pt x="3251" y="0"/>
                  </a:moveTo>
                  <a:cubicBezTo>
                    <a:pt x="3218" y="0"/>
                    <a:pt x="3182" y="4"/>
                    <a:pt x="3145" y="11"/>
                  </a:cubicBezTo>
                  <a:lnTo>
                    <a:pt x="3133" y="11"/>
                  </a:lnTo>
                  <a:lnTo>
                    <a:pt x="550" y="487"/>
                  </a:lnTo>
                  <a:cubicBezTo>
                    <a:pt x="0" y="588"/>
                    <a:pt x="116" y="1354"/>
                    <a:pt x="608" y="1354"/>
                  </a:cubicBezTo>
                  <a:cubicBezTo>
                    <a:pt x="639" y="1354"/>
                    <a:pt x="671" y="1351"/>
                    <a:pt x="704" y="1345"/>
                  </a:cubicBezTo>
                  <a:lnTo>
                    <a:pt x="3300" y="868"/>
                  </a:lnTo>
                  <a:cubicBezTo>
                    <a:pt x="3858" y="790"/>
                    <a:pt x="3757" y="0"/>
                    <a:pt x="325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0" name="Google Shape;2320;p18"/>
            <p:cNvSpPr/>
            <p:nvPr/>
          </p:nvSpPr>
          <p:spPr>
            <a:xfrm>
              <a:off x="7306314" y="2374687"/>
              <a:ext cx="60059" cy="49931"/>
            </a:xfrm>
            <a:custGeom>
              <a:avLst/>
              <a:gdLst/>
              <a:ahLst/>
              <a:cxnLst/>
              <a:rect l="l" t="t" r="r" b="b"/>
              <a:pathLst>
                <a:path w="1862" h="1548" extrusionOk="0">
                  <a:moveTo>
                    <a:pt x="1015" y="0"/>
                  </a:moveTo>
                  <a:cubicBezTo>
                    <a:pt x="967" y="0"/>
                    <a:pt x="919" y="5"/>
                    <a:pt x="870" y="15"/>
                  </a:cubicBezTo>
                  <a:cubicBezTo>
                    <a:pt x="191" y="122"/>
                    <a:pt x="1" y="1015"/>
                    <a:pt x="560" y="1408"/>
                  </a:cubicBezTo>
                  <a:cubicBezTo>
                    <a:pt x="701" y="1505"/>
                    <a:pt x="854" y="1548"/>
                    <a:pt x="1002" y="1548"/>
                  </a:cubicBezTo>
                  <a:cubicBezTo>
                    <a:pt x="1453" y="1548"/>
                    <a:pt x="1861" y="1145"/>
                    <a:pt x="1763" y="634"/>
                  </a:cubicBezTo>
                  <a:cubicBezTo>
                    <a:pt x="1700" y="266"/>
                    <a:pt x="1377" y="0"/>
                    <a:pt x="101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1" name="Google Shape;2321;p18"/>
            <p:cNvSpPr/>
            <p:nvPr/>
          </p:nvSpPr>
          <p:spPr>
            <a:xfrm>
              <a:off x="7375953" y="2359753"/>
              <a:ext cx="121279" cy="43512"/>
            </a:xfrm>
            <a:custGeom>
              <a:avLst/>
              <a:gdLst/>
              <a:ahLst/>
              <a:cxnLst/>
              <a:rect l="l" t="t" r="r" b="b"/>
              <a:pathLst>
                <a:path w="3760" h="1349" extrusionOk="0">
                  <a:moveTo>
                    <a:pt x="3139" y="0"/>
                  </a:moveTo>
                  <a:cubicBezTo>
                    <a:pt x="3128" y="0"/>
                    <a:pt x="3116" y="1"/>
                    <a:pt x="3104" y="1"/>
                  </a:cubicBezTo>
                  <a:lnTo>
                    <a:pt x="3092" y="1"/>
                  </a:lnTo>
                  <a:lnTo>
                    <a:pt x="497" y="478"/>
                  </a:lnTo>
                  <a:cubicBezTo>
                    <a:pt x="0" y="628"/>
                    <a:pt x="119" y="1349"/>
                    <a:pt x="616" y="1349"/>
                  </a:cubicBezTo>
                  <a:cubicBezTo>
                    <a:pt x="631" y="1349"/>
                    <a:pt x="647" y="1348"/>
                    <a:pt x="663" y="1347"/>
                  </a:cubicBezTo>
                  <a:lnTo>
                    <a:pt x="3259" y="882"/>
                  </a:lnTo>
                  <a:cubicBezTo>
                    <a:pt x="3759" y="731"/>
                    <a:pt x="3634" y="0"/>
                    <a:pt x="313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2" name="Google Shape;2322;p18"/>
            <p:cNvSpPr/>
            <p:nvPr/>
          </p:nvSpPr>
          <p:spPr>
            <a:xfrm>
              <a:off x="7319765" y="2448906"/>
              <a:ext cx="60123" cy="49834"/>
            </a:xfrm>
            <a:custGeom>
              <a:avLst/>
              <a:gdLst/>
              <a:ahLst/>
              <a:cxnLst/>
              <a:rect l="l" t="t" r="r" b="b"/>
              <a:pathLst>
                <a:path w="1864" h="1545" extrusionOk="0">
                  <a:moveTo>
                    <a:pt x="1014" y="0"/>
                  </a:moveTo>
                  <a:cubicBezTo>
                    <a:pt x="970" y="0"/>
                    <a:pt x="926" y="4"/>
                    <a:pt x="881" y="11"/>
                  </a:cubicBezTo>
                  <a:cubicBezTo>
                    <a:pt x="203" y="131"/>
                    <a:pt x="0" y="1012"/>
                    <a:pt x="572" y="1404"/>
                  </a:cubicBezTo>
                  <a:cubicBezTo>
                    <a:pt x="713" y="1501"/>
                    <a:pt x="865" y="1545"/>
                    <a:pt x="1012" y="1545"/>
                  </a:cubicBezTo>
                  <a:cubicBezTo>
                    <a:pt x="1461" y="1545"/>
                    <a:pt x="1864" y="1142"/>
                    <a:pt x="1774" y="631"/>
                  </a:cubicBezTo>
                  <a:cubicBezTo>
                    <a:pt x="1700" y="258"/>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3" name="Google Shape;2323;p18"/>
            <p:cNvSpPr/>
            <p:nvPr/>
          </p:nvSpPr>
          <p:spPr>
            <a:xfrm>
              <a:off x="7388758" y="2434133"/>
              <a:ext cx="122311" cy="43673"/>
            </a:xfrm>
            <a:custGeom>
              <a:avLst/>
              <a:gdLst/>
              <a:ahLst/>
              <a:cxnLst/>
              <a:rect l="l" t="t" r="r" b="b"/>
              <a:pathLst>
                <a:path w="3792" h="1354" extrusionOk="0">
                  <a:moveTo>
                    <a:pt x="3191" y="1"/>
                  </a:moveTo>
                  <a:cubicBezTo>
                    <a:pt x="3169" y="1"/>
                    <a:pt x="3147" y="2"/>
                    <a:pt x="3124" y="5"/>
                  </a:cubicBezTo>
                  <a:lnTo>
                    <a:pt x="528" y="469"/>
                  </a:lnTo>
                  <a:cubicBezTo>
                    <a:pt x="0" y="607"/>
                    <a:pt x="125" y="1354"/>
                    <a:pt x="626" y="1354"/>
                  </a:cubicBezTo>
                  <a:cubicBezTo>
                    <a:pt x="644" y="1354"/>
                    <a:pt x="663" y="1353"/>
                    <a:pt x="683" y="1351"/>
                  </a:cubicBezTo>
                  <a:lnTo>
                    <a:pt x="3279" y="874"/>
                  </a:lnTo>
                  <a:cubicBezTo>
                    <a:pt x="3792" y="749"/>
                    <a:pt x="3682" y="1"/>
                    <a:pt x="319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4" name="Google Shape;2324;p18"/>
            <p:cNvSpPr/>
            <p:nvPr/>
          </p:nvSpPr>
          <p:spPr>
            <a:xfrm>
              <a:off x="7262544" y="2757263"/>
              <a:ext cx="250428" cy="224817"/>
            </a:xfrm>
            <a:custGeom>
              <a:avLst/>
              <a:gdLst/>
              <a:ahLst/>
              <a:cxnLst/>
              <a:rect l="l" t="t" r="r" b="b"/>
              <a:pathLst>
                <a:path w="7764" h="6970" extrusionOk="0">
                  <a:moveTo>
                    <a:pt x="3937" y="1"/>
                  </a:moveTo>
                  <a:cubicBezTo>
                    <a:pt x="2902" y="1"/>
                    <a:pt x="1884" y="472"/>
                    <a:pt x="1215" y="1358"/>
                  </a:cubicBezTo>
                  <a:lnTo>
                    <a:pt x="6953" y="4977"/>
                  </a:lnTo>
                  <a:cubicBezTo>
                    <a:pt x="7763" y="3405"/>
                    <a:pt x="7251" y="1477"/>
                    <a:pt x="5751" y="524"/>
                  </a:cubicBezTo>
                  <a:cubicBezTo>
                    <a:pt x="5188" y="171"/>
                    <a:pt x="4559" y="1"/>
                    <a:pt x="3937" y="1"/>
                  </a:cubicBezTo>
                  <a:close/>
                  <a:moveTo>
                    <a:pt x="810" y="2001"/>
                  </a:moveTo>
                  <a:lnTo>
                    <a:pt x="810" y="2001"/>
                  </a:lnTo>
                  <a:cubicBezTo>
                    <a:pt x="0" y="3572"/>
                    <a:pt x="524" y="5501"/>
                    <a:pt x="2012" y="6442"/>
                  </a:cubicBezTo>
                  <a:cubicBezTo>
                    <a:pt x="2580" y="6797"/>
                    <a:pt x="3214" y="6969"/>
                    <a:pt x="3841" y="6969"/>
                  </a:cubicBezTo>
                  <a:cubicBezTo>
                    <a:pt x="4871" y="6969"/>
                    <a:pt x="5882" y="6505"/>
                    <a:pt x="6549" y="5632"/>
                  </a:cubicBezTo>
                  <a:lnTo>
                    <a:pt x="810" y="200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5" name="Google Shape;2325;p18"/>
            <p:cNvSpPr/>
            <p:nvPr/>
          </p:nvSpPr>
          <p:spPr>
            <a:xfrm>
              <a:off x="7731822" y="2276051"/>
              <a:ext cx="195885" cy="181563"/>
            </a:xfrm>
            <a:custGeom>
              <a:avLst/>
              <a:gdLst/>
              <a:ahLst/>
              <a:cxnLst/>
              <a:rect l="l" t="t" r="r" b="b"/>
              <a:pathLst>
                <a:path w="6073" h="5629" extrusionOk="0">
                  <a:moveTo>
                    <a:pt x="3596" y="1"/>
                  </a:moveTo>
                  <a:lnTo>
                    <a:pt x="1203" y="1620"/>
                  </a:lnTo>
                  <a:cubicBezTo>
                    <a:pt x="251" y="2275"/>
                    <a:pt x="1" y="3585"/>
                    <a:pt x="655" y="4549"/>
                  </a:cubicBezTo>
                  <a:lnTo>
                    <a:pt x="763" y="4716"/>
                  </a:lnTo>
                  <a:cubicBezTo>
                    <a:pt x="1170" y="5308"/>
                    <a:pt x="1831" y="5629"/>
                    <a:pt x="2505" y="5629"/>
                  </a:cubicBezTo>
                  <a:cubicBezTo>
                    <a:pt x="2914" y="5629"/>
                    <a:pt x="3327" y="5511"/>
                    <a:pt x="3692" y="5263"/>
                  </a:cubicBezTo>
                  <a:lnTo>
                    <a:pt x="6073"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6" name="Google Shape;2326;p18"/>
            <p:cNvSpPr/>
            <p:nvPr/>
          </p:nvSpPr>
          <p:spPr>
            <a:xfrm>
              <a:off x="7864326" y="2200542"/>
              <a:ext cx="195885" cy="181918"/>
            </a:xfrm>
            <a:custGeom>
              <a:avLst/>
              <a:gdLst/>
              <a:ahLst/>
              <a:cxnLst/>
              <a:rect l="l" t="t" r="r" b="b"/>
              <a:pathLst>
                <a:path w="6073" h="5640" extrusionOk="0">
                  <a:moveTo>
                    <a:pt x="3568" y="0"/>
                  </a:moveTo>
                  <a:cubicBezTo>
                    <a:pt x="3162" y="0"/>
                    <a:pt x="2752" y="119"/>
                    <a:pt x="2393" y="365"/>
                  </a:cubicBezTo>
                  <a:lnTo>
                    <a:pt x="0" y="1996"/>
                  </a:lnTo>
                  <a:lnTo>
                    <a:pt x="2477" y="5640"/>
                  </a:lnTo>
                  <a:lnTo>
                    <a:pt x="4870" y="4009"/>
                  </a:lnTo>
                  <a:cubicBezTo>
                    <a:pt x="5822" y="3354"/>
                    <a:pt x="6072" y="2044"/>
                    <a:pt x="5430" y="1080"/>
                  </a:cubicBezTo>
                  <a:lnTo>
                    <a:pt x="5310" y="925"/>
                  </a:lnTo>
                  <a:cubicBezTo>
                    <a:pt x="4902" y="324"/>
                    <a:pt x="4240" y="0"/>
                    <a:pt x="356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7" name="Google Shape;2327;p18"/>
            <p:cNvSpPr/>
            <p:nvPr/>
          </p:nvSpPr>
          <p:spPr>
            <a:xfrm>
              <a:off x="7674215" y="2651177"/>
              <a:ext cx="346064" cy="344387"/>
            </a:xfrm>
            <a:custGeom>
              <a:avLst/>
              <a:gdLst/>
              <a:ahLst/>
              <a:cxnLst/>
              <a:rect l="l" t="t" r="r" b="b"/>
              <a:pathLst>
                <a:path w="10729" h="10677" extrusionOk="0">
                  <a:moveTo>
                    <a:pt x="5017" y="1"/>
                  </a:moveTo>
                  <a:cubicBezTo>
                    <a:pt x="4831" y="1"/>
                    <a:pt x="4666" y="137"/>
                    <a:pt x="4644" y="325"/>
                  </a:cubicBezTo>
                  <a:lnTo>
                    <a:pt x="4180" y="3813"/>
                  </a:lnTo>
                  <a:lnTo>
                    <a:pt x="715" y="3349"/>
                  </a:lnTo>
                  <a:cubicBezTo>
                    <a:pt x="699" y="3347"/>
                    <a:pt x="684" y="3346"/>
                    <a:pt x="669" y="3346"/>
                  </a:cubicBezTo>
                  <a:cubicBezTo>
                    <a:pt x="475" y="3346"/>
                    <a:pt x="320" y="3483"/>
                    <a:pt x="286" y="3670"/>
                  </a:cubicBezTo>
                  <a:lnTo>
                    <a:pt x="36" y="5635"/>
                  </a:lnTo>
                  <a:cubicBezTo>
                    <a:pt x="1" y="5849"/>
                    <a:pt x="144" y="6028"/>
                    <a:pt x="358" y="6063"/>
                  </a:cubicBezTo>
                  <a:lnTo>
                    <a:pt x="346" y="6063"/>
                  </a:lnTo>
                  <a:lnTo>
                    <a:pt x="3823" y="6516"/>
                  </a:lnTo>
                  <a:lnTo>
                    <a:pt x="3370" y="10004"/>
                  </a:lnTo>
                  <a:cubicBezTo>
                    <a:pt x="3334" y="10207"/>
                    <a:pt x="3477" y="10385"/>
                    <a:pt x="3692" y="10421"/>
                  </a:cubicBezTo>
                  <a:lnTo>
                    <a:pt x="5656" y="10671"/>
                  </a:lnTo>
                  <a:cubicBezTo>
                    <a:pt x="5677" y="10675"/>
                    <a:pt x="5698" y="10677"/>
                    <a:pt x="5719" y="10677"/>
                  </a:cubicBezTo>
                  <a:cubicBezTo>
                    <a:pt x="5896" y="10677"/>
                    <a:pt x="6052" y="10543"/>
                    <a:pt x="6073" y="10362"/>
                  </a:cubicBezTo>
                  <a:lnTo>
                    <a:pt x="6537" y="6873"/>
                  </a:lnTo>
                  <a:lnTo>
                    <a:pt x="10014" y="7337"/>
                  </a:lnTo>
                  <a:cubicBezTo>
                    <a:pt x="10029" y="7339"/>
                    <a:pt x="10043" y="7340"/>
                    <a:pt x="10058" y="7340"/>
                  </a:cubicBezTo>
                  <a:cubicBezTo>
                    <a:pt x="10243" y="7340"/>
                    <a:pt x="10408" y="7204"/>
                    <a:pt x="10431" y="7016"/>
                  </a:cubicBezTo>
                  <a:lnTo>
                    <a:pt x="10693" y="5039"/>
                  </a:lnTo>
                  <a:cubicBezTo>
                    <a:pt x="10728" y="4837"/>
                    <a:pt x="10573" y="4647"/>
                    <a:pt x="10371" y="4623"/>
                  </a:cubicBezTo>
                  <a:lnTo>
                    <a:pt x="6894" y="4170"/>
                  </a:lnTo>
                  <a:lnTo>
                    <a:pt x="7359" y="682"/>
                  </a:lnTo>
                  <a:cubicBezTo>
                    <a:pt x="7383" y="479"/>
                    <a:pt x="7240" y="289"/>
                    <a:pt x="7037" y="265"/>
                  </a:cubicBezTo>
                  <a:lnTo>
                    <a:pt x="5061" y="3"/>
                  </a:lnTo>
                  <a:cubicBezTo>
                    <a:pt x="5046" y="1"/>
                    <a:pt x="5031" y="1"/>
                    <a:pt x="501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8" name="Google Shape;2328;p18"/>
            <p:cNvSpPr/>
            <p:nvPr/>
          </p:nvSpPr>
          <p:spPr>
            <a:xfrm>
              <a:off x="7231418" y="3172611"/>
              <a:ext cx="350289" cy="436507"/>
            </a:xfrm>
            <a:custGeom>
              <a:avLst/>
              <a:gdLst/>
              <a:ahLst/>
              <a:cxnLst/>
              <a:rect l="l" t="t" r="r" b="b"/>
              <a:pathLst>
                <a:path w="10860" h="13533" extrusionOk="0">
                  <a:moveTo>
                    <a:pt x="4159" y="435"/>
                  </a:moveTo>
                  <a:cubicBezTo>
                    <a:pt x="4447" y="435"/>
                    <a:pt x="4730" y="608"/>
                    <a:pt x="4787" y="994"/>
                  </a:cubicBezTo>
                  <a:cubicBezTo>
                    <a:pt x="4811" y="1196"/>
                    <a:pt x="4763" y="1387"/>
                    <a:pt x="4632" y="1542"/>
                  </a:cubicBezTo>
                  <a:lnTo>
                    <a:pt x="3847" y="1685"/>
                  </a:lnTo>
                  <a:cubicBezTo>
                    <a:pt x="3668" y="1589"/>
                    <a:pt x="3549" y="1423"/>
                    <a:pt x="3513" y="1232"/>
                  </a:cubicBezTo>
                  <a:cubicBezTo>
                    <a:pt x="3398" y="732"/>
                    <a:pt x="3782" y="435"/>
                    <a:pt x="4159" y="435"/>
                  </a:cubicBezTo>
                  <a:close/>
                  <a:moveTo>
                    <a:pt x="7873" y="2745"/>
                  </a:moveTo>
                  <a:cubicBezTo>
                    <a:pt x="8128" y="2745"/>
                    <a:pt x="8353" y="2924"/>
                    <a:pt x="8395" y="3185"/>
                  </a:cubicBezTo>
                  <a:lnTo>
                    <a:pt x="9788" y="10769"/>
                  </a:lnTo>
                  <a:cubicBezTo>
                    <a:pt x="9835" y="11067"/>
                    <a:pt x="9645" y="11352"/>
                    <a:pt x="9335" y="11400"/>
                  </a:cubicBezTo>
                  <a:lnTo>
                    <a:pt x="3073" y="12543"/>
                  </a:lnTo>
                  <a:cubicBezTo>
                    <a:pt x="3038" y="12550"/>
                    <a:pt x="3003" y="12553"/>
                    <a:pt x="2968" y="12553"/>
                  </a:cubicBezTo>
                  <a:cubicBezTo>
                    <a:pt x="2711" y="12553"/>
                    <a:pt x="2484" y="12364"/>
                    <a:pt x="2442" y="12091"/>
                  </a:cubicBezTo>
                  <a:lnTo>
                    <a:pt x="1060" y="4530"/>
                  </a:lnTo>
                  <a:cubicBezTo>
                    <a:pt x="1001" y="4233"/>
                    <a:pt x="1203" y="3947"/>
                    <a:pt x="1501" y="3887"/>
                  </a:cubicBezTo>
                  <a:lnTo>
                    <a:pt x="2251" y="3756"/>
                  </a:lnTo>
                  <a:cubicBezTo>
                    <a:pt x="2282" y="3965"/>
                    <a:pt x="2461" y="4110"/>
                    <a:pt x="2665" y="4110"/>
                  </a:cubicBezTo>
                  <a:cubicBezTo>
                    <a:pt x="2693" y="4110"/>
                    <a:pt x="2722" y="4107"/>
                    <a:pt x="2751" y="4102"/>
                  </a:cubicBezTo>
                  <a:lnTo>
                    <a:pt x="6668" y="3399"/>
                  </a:lnTo>
                  <a:cubicBezTo>
                    <a:pt x="6906" y="3351"/>
                    <a:pt x="7061" y="3125"/>
                    <a:pt x="7014" y="2887"/>
                  </a:cubicBezTo>
                  <a:lnTo>
                    <a:pt x="7764" y="2756"/>
                  </a:lnTo>
                  <a:cubicBezTo>
                    <a:pt x="7800" y="2749"/>
                    <a:pt x="7837" y="2745"/>
                    <a:pt x="7873" y="2745"/>
                  </a:cubicBezTo>
                  <a:close/>
                  <a:moveTo>
                    <a:pt x="4137" y="1"/>
                  </a:moveTo>
                  <a:cubicBezTo>
                    <a:pt x="4073" y="1"/>
                    <a:pt x="4007" y="6"/>
                    <a:pt x="3942" y="18"/>
                  </a:cubicBezTo>
                  <a:cubicBezTo>
                    <a:pt x="3346" y="125"/>
                    <a:pt x="2954" y="708"/>
                    <a:pt x="3073" y="1304"/>
                  </a:cubicBezTo>
                  <a:cubicBezTo>
                    <a:pt x="3108" y="1482"/>
                    <a:pt x="3180" y="1649"/>
                    <a:pt x="3287" y="1780"/>
                  </a:cubicBezTo>
                  <a:lnTo>
                    <a:pt x="2513" y="1935"/>
                  </a:lnTo>
                  <a:cubicBezTo>
                    <a:pt x="2203" y="1994"/>
                    <a:pt x="1989" y="2304"/>
                    <a:pt x="2049" y="2613"/>
                  </a:cubicBezTo>
                  <a:lnTo>
                    <a:pt x="2096" y="2899"/>
                  </a:lnTo>
                  <a:lnTo>
                    <a:pt x="810" y="3125"/>
                  </a:lnTo>
                  <a:cubicBezTo>
                    <a:pt x="322" y="3220"/>
                    <a:pt x="1" y="3685"/>
                    <a:pt x="96" y="4173"/>
                  </a:cubicBezTo>
                  <a:lnTo>
                    <a:pt x="1668" y="12793"/>
                  </a:lnTo>
                  <a:cubicBezTo>
                    <a:pt x="1742" y="13229"/>
                    <a:pt x="2130" y="13533"/>
                    <a:pt x="2552" y="13533"/>
                  </a:cubicBezTo>
                  <a:cubicBezTo>
                    <a:pt x="2602" y="13533"/>
                    <a:pt x="2653" y="13528"/>
                    <a:pt x="2704" y="13519"/>
                  </a:cubicBezTo>
                  <a:lnTo>
                    <a:pt x="10050" y="12174"/>
                  </a:lnTo>
                  <a:cubicBezTo>
                    <a:pt x="10538" y="12079"/>
                    <a:pt x="10859" y="11614"/>
                    <a:pt x="10764" y="11138"/>
                  </a:cubicBezTo>
                  <a:lnTo>
                    <a:pt x="9192" y="2506"/>
                  </a:lnTo>
                  <a:cubicBezTo>
                    <a:pt x="9107" y="2070"/>
                    <a:pt x="8727" y="1767"/>
                    <a:pt x="8299" y="1767"/>
                  </a:cubicBezTo>
                  <a:cubicBezTo>
                    <a:pt x="8248" y="1767"/>
                    <a:pt x="8197" y="1771"/>
                    <a:pt x="8145" y="1780"/>
                  </a:cubicBezTo>
                  <a:lnTo>
                    <a:pt x="6859" y="2018"/>
                  </a:lnTo>
                  <a:lnTo>
                    <a:pt x="6811" y="1744"/>
                  </a:lnTo>
                  <a:cubicBezTo>
                    <a:pt x="6758" y="1459"/>
                    <a:pt x="6509" y="1258"/>
                    <a:pt x="6237" y="1258"/>
                  </a:cubicBezTo>
                  <a:cubicBezTo>
                    <a:pt x="6202" y="1258"/>
                    <a:pt x="6167" y="1261"/>
                    <a:pt x="6133" y="1268"/>
                  </a:cubicBezTo>
                  <a:lnTo>
                    <a:pt x="5180" y="1435"/>
                  </a:lnTo>
                  <a:cubicBezTo>
                    <a:pt x="5240" y="1268"/>
                    <a:pt x="5251" y="1089"/>
                    <a:pt x="5216" y="923"/>
                  </a:cubicBezTo>
                  <a:cubicBezTo>
                    <a:pt x="5131" y="381"/>
                    <a:pt x="4667" y="1"/>
                    <a:pt x="413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9" name="Google Shape;2329;p18"/>
            <p:cNvSpPr/>
            <p:nvPr/>
          </p:nvSpPr>
          <p:spPr>
            <a:xfrm>
              <a:off x="7293638" y="3329886"/>
              <a:ext cx="60059" cy="49834"/>
            </a:xfrm>
            <a:custGeom>
              <a:avLst/>
              <a:gdLst/>
              <a:ahLst/>
              <a:cxnLst/>
              <a:rect l="l" t="t" r="r" b="b"/>
              <a:pathLst>
                <a:path w="1862" h="1545" extrusionOk="0">
                  <a:moveTo>
                    <a:pt x="1002" y="0"/>
                  </a:moveTo>
                  <a:cubicBezTo>
                    <a:pt x="959" y="0"/>
                    <a:pt x="914" y="4"/>
                    <a:pt x="870" y="11"/>
                  </a:cubicBezTo>
                  <a:cubicBezTo>
                    <a:pt x="191" y="130"/>
                    <a:pt x="1" y="1011"/>
                    <a:pt x="572" y="1404"/>
                  </a:cubicBezTo>
                  <a:cubicBezTo>
                    <a:pt x="710" y="1501"/>
                    <a:pt x="861" y="1545"/>
                    <a:pt x="1007" y="1545"/>
                  </a:cubicBezTo>
                  <a:cubicBezTo>
                    <a:pt x="1453" y="1545"/>
                    <a:pt x="1861" y="1142"/>
                    <a:pt x="1763" y="630"/>
                  </a:cubicBezTo>
                  <a:cubicBezTo>
                    <a:pt x="1699" y="258"/>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0" name="Google Shape;2330;p18"/>
            <p:cNvSpPr/>
            <p:nvPr/>
          </p:nvSpPr>
          <p:spPr>
            <a:xfrm>
              <a:off x="7361406" y="3314791"/>
              <a:ext cx="125569" cy="43931"/>
            </a:xfrm>
            <a:custGeom>
              <a:avLst/>
              <a:gdLst/>
              <a:ahLst/>
              <a:cxnLst/>
              <a:rect l="l" t="t" r="r" b="b"/>
              <a:pathLst>
                <a:path w="3893" h="1362" extrusionOk="0">
                  <a:moveTo>
                    <a:pt x="3284" y="0"/>
                  </a:moveTo>
                  <a:cubicBezTo>
                    <a:pt x="3246" y="0"/>
                    <a:pt x="3205" y="5"/>
                    <a:pt x="3162" y="15"/>
                  </a:cubicBezTo>
                  <a:lnTo>
                    <a:pt x="3150" y="15"/>
                  </a:lnTo>
                  <a:lnTo>
                    <a:pt x="567" y="491"/>
                  </a:lnTo>
                  <a:cubicBezTo>
                    <a:pt x="0" y="569"/>
                    <a:pt x="107" y="1361"/>
                    <a:pt x="607" y="1361"/>
                  </a:cubicBezTo>
                  <a:cubicBezTo>
                    <a:pt x="643" y="1361"/>
                    <a:pt x="681" y="1357"/>
                    <a:pt x="721" y="1349"/>
                  </a:cubicBezTo>
                  <a:lnTo>
                    <a:pt x="3317" y="872"/>
                  </a:lnTo>
                  <a:cubicBezTo>
                    <a:pt x="3892" y="817"/>
                    <a:pt x="3789" y="0"/>
                    <a:pt x="328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1" name="Google Shape;2331;p18"/>
            <p:cNvSpPr/>
            <p:nvPr/>
          </p:nvSpPr>
          <p:spPr>
            <a:xfrm>
              <a:off x="7306314" y="3399267"/>
              <a:ext cx="60059" cy="49963"/>
            </a:xfrm>
            <a:custGeom>
              <a:avLst/>
              <a:gdLst/>
              <a:ahLst/>
              <a:cxnLst/>
              <a:rect l="l" t="t" r="r" b="b"/>
              <a:pathLst>
                <a:path w="1862" h="1549" extrusionOk="0">
                  <a:moveTo>
                    <a:pt x="1015" y="1"/>
                  </a:moveTo>
                  <a:cubicBezTo>
                    <a:pt x="967" y="1"/>
                    <a:pt x="919" y="6"/>
                    <a:pt x="870" y="15"/>
                  </a:cubicBezTo>
                  <a:cubicBezTo>
                    <a:pt x="191" y="134"/>
                    <a:pt x="1" y="1015"/>
                    <a:pt x="560" y="1408"/>
                  </a:cubicBezTo>
                  <a:cubicBezTo>
                    <a:pt x="701" y="1505"/>
                    <a:pt x="854" y="1549"/>
                    <a:pt x="1002" y="1549"/>
                  </a:cubicBezTo>
                  <a:cubicBezTo>
                    <a:pt x="1453" y="1549"/>
                    <a:pt x="1861" y="1146"/>
                    <a:pt x="1763" y="635"/>
                  </a:cubicBezTo>
                  <a:cubicBezTo>
                    <a:pt x="1700" y="267"/>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2" name="Google Shape;2332;p18"/>
            <p:cNvSpPr/>
            <p:nvPr/>
          </p:nvSpPr>
          <p:spPr>
            <a:xfrm>
              <a:off x="7375824" y="3384688"/>
              <a:ext cx="121279" cy="43544"/>
            </a:xfrm>
            <a:custGeom>
              <a:avLst/>
              <a:gdLst/>
              <a:ahLst/>
              <a:cxnLst/>
              <a:rect l="l" t="t" r="r" b="b"/>
              <a:pathLst>
                <a:path w="3760" h="1350" extrusionOk="0">
                  <a:moveTo>
                    <a:pt x="3144" y="1"/>
                  </a:moveTo>
                  <a:cubicBezTo>
                    <a:pt x="3128" y="1"/>
                    <a:pt x="3112" y="2"/>
                    <a:pt x="3096" y="3"/>
                  </a:cubicBezTo>
                  <a:lnTo>
                    <a:pt x="501" y="467"/>
                  </a:lnTo>
                  <a:cubicBezTo>
                    <a:pt x="0" y="619"/>
                    <a:pt x="125" y="1350"/>
                    <a:pt x="631" y="1350"/>
                  </a:cubicBezTo>
                  <a:cubicBezTo>
                    <a:pt x="643" y="1350"/>
                    <a:pt x="655" y="1349"/>
                    <a:pt x="667" y="1348"/>
                  </a:cubicBezTo>
                  <a:lnTo>
                    <a:pt x="3263" y="872"/>
                  </a:lnTo>
                  <a:cubicBezTo>
                    <a:pt x="3759" y="722"/>
                    <a:pt x="3640"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3" name="Google Shape;2333;p18"/>
            <p:cNvSpPr/>
            <p:nvPr/>
          </p:nvSpPr>
          <p:spPr>
            <a:xfrm>
              <a:off x="7319765" y="3473486"/>
              <a:ext cx="60123" cy="49866"/>
            </a:xfrm>
            <a:custGeom>
              <a:avLst/>
              <a:gdLst/>
              <a:ahLst/>
              <a:cxnLst/>
              <a:rect l="l" t="t" r="r" b="b"/>
              <a:pathLst>
                <a:path w="1864" h="1546" extrusionOk="0">
                  <a:moveTo>
                    <a:pt x="1013" y="1"/>
                  </a:moveTo>
                  <a:cubicBezTo>
                    <a:pt x="970" y="1"/>
                    <a:pt x="926" y="5"/>
                    <a:pt x="881" y="12"/>
                  </a:cubicBezTo>
                  <a:cubicBezTo>
                    <a:pt x="203" y="131"/>
                    <a:pt x="0" y="1012"/>
                    <a:pt x="572" y="1405"/>
                  </a:cubicBezTo>
                  <a:cubicBezTo>
                    <a:pt x="710" y="1502"/>
                    <a:pt x="861" y="1546"/>
                    <a:pt x="1008" y="1546"/>
                  </a:cubicBezTo>
                  <a:cubicBezTo>
                    <a:pt x="1454" y="1546"/>
                    <a:pt x="1864" y="1145"/>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4" name="Google Shape;2334;p18"/>
            <p:cNvSpPr/>
            <p:nvPr/>
          </p:nvSpPr>
          <p:spPr>
            <a:xfrm>
              <a:off x="7389371" y="3458810"/>
              <a:ext cx="121537" cy="43577"/>
            </a:xfrm>
            <a:custGeom>
              <a:avLst/>
              <a:gdLst/>
              <a:ahLst/>
              <a:cxnLst/>
              <a:rect l="l" t="t" r="r" b="b"/>
              <a:pathLst>
                <a:path w="3768" h="1351" extrusionOk="0">
                  <a:moveTo>
                    <a:pt x="3152" y="1"/>
                  </a:moveTo>
                  <a:cubicBezTo>
                    <a:pt x="3136" y="1"/>
                    <a:pt x="3121" y="2"/>
                    <a:pt x="3105" y="3"/>
                  </a:cubicBezTo>
                  <a:lnTo>
                    <a:pt x="509" y="479"/>
                  </a:lnTo>
                  <a:cubicBezTo>
                    <a:pt x="1" y="618"/>
                    <a:pt x="109" y="1350"/>
                    <a:pt x="616" y="1350"/>
                  </a:cubicBezTo>
                  <a:cubicBezTo>
                    <a:pt x="632" y="1350"/>
                    <a:pt x="648" y="1350"/>
                    <a:pt x="664" y="1348"/>
                  </a:cubicBezTo>
                  <a:lnTo>
                    <a:pt x="3260" y="872"/>
                  </a:lnTo>
                  <a:cubicBezTo>
                    <a:pt x="3768" y="733"/>
                    <a:pt x="3648" y="1"/>
                    <a:pt x="315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5" name="Google Shape;2335;p18"/>
            <p:cNvSpPr/>
            <p:nvPr/>
          </p:nvSpPr>
          <p:spPr>
            <a:xfrm>
              <a:off x="7262544" y="3782714"/>
              <a:ext cx="249267" cy="224140"/>
            </a:xfrm>
            <a:custGeom>
              <a:avLst/>
              <a:gdLst/>
              <a:ahLst/>
              <a:cxnLst/>
              <a:rect l="l" t="t" r="r" b="b"/>
              <a:pathLst>
                <a:path w="7728" h="6949" extrusionOk="0">
                  <a:moveTo>
                    <a:pt x="3940" y="0"/>
                  </a:moveTo>
                  <a:cubicBezTo>
                    <a:pt x="2906" y="0"/>
                    <a:pt x="1888" y="466"/>
                    <a:pt x="1215" y="1331"/>
                  </a:cubicBezTo>
                  <a:lnTo>
                    <a:pt x="6953" y="4963"/>
                  </a:lnTo>
                  <a:cubicBezTo>
                    <a:pt x="7727" y="3391"/>
                    <a:pt x="7239" y="1474"/>
                    <a:pt x="5775" y="534"/>
                  </a:cubicBezTo>
                  <a:cubicBezTo>
                    <a:pt x="5207" y="173"/>
                    <a:pt x="4570" y="0"/>
                    <a:pt x="3940" y="0"/>
                  </a:cubicBezTo>
                  <a:close/>
                  <a:moveTo>
                    <a:pt x="810" y="1974"/>
                  </a:moveTo>
                  <a:lnTo>
                    <a:pt x="810" y="1974"/>
                  </a:lnTo>
                  <a:cubicBezTo>
                    <a:pt x="0" y="3546"/>
                    <a:pt x="524" y="5475"/>
                    <a:pt x="2012" y="6415"/>
                  </a:cubicBezTo>
                  <a:cubicBezTo>
                    <a:pt x="2579" y="6775"/>
                    <a:pt x="3213" y="6948"/>
                    <a:pt x="3839" y="6948"/>
                  </a:cubicBezTo>
                  <a:cubicBezTo>
                    <a:pt x="4870" y="6948"/>
                    <a:pt x="5882" y="6480"/>
                    <a:pt x="6549" y="5606"/>
                  </a:cubicBezTo>
                  <a:lnTo>
                    <a:pt x="810" y="1974"/>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6" name="Google Shape;2336;p18"/>
            <p:cNvSpPr/>
            <p:nvPr/>
          </p:nvSpPr>
          <p:spPr>
            <a:xfrm>
              <a:off x="7731435" y="3300663"/>
              <a:ext cx="196272" cy="181660"/>
            </a:xfrm>
            <a:custGeom>
              <a:avLst/>
              <a:gdLst/>
              <a:ahLst/>
              <a:cxnLst/>
              <a:rect l="l" t="t" r="r" b="b"/>
              <a:pathLst>
                <a:path w="6085" h="5632" extrusionOk="0">
                  <a:moveTo>
                    <a:pt x="3608" y="1"/>
                  </a:moveTo>
                  <a:lnTo>
                    <a:pt x="1215" y="1632"/>
                  </a:lnTo>
                  <a:cubicBezTo>
                    <a:pt x="251" y="2275"/>
                    <a:pt x="1" y="3584"/>
                    <a:pt x="667" y="4549"/>
                  </a:cubicBezTo>
                  <a:lnTo>
                    <a:pt x="775" y="4715"/>
                  </a:lnTo>
                  <a:cubicBezTo>
                    <a:pt x="1184" y="5311"/>
                    <a:pt x="1849" y="5632"/>
                    <a:pt x="2526" y="5632"/>
                  </a:cubicBezTo>
                  <a:cubicBezTo>
                    <a:pt x="2932" y="5632"/>
                    <a:pt x="3342" y="5516"/>
                    <a:pt x="3704" y="5275"/>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7" name="Google Shape;2337;p18"/>
            <p:cNvSpPr/>
            <p:nvPr/>
          </p:nvSpPr>
          <p:spPr>
            <a:xfrm>
              <a:off x="7864326" y="3225154"/>
              <a:ext cx="195885" cy="181918"/>
            </a:xfrm>
            <a:custGeom>
              <a:avLst/>
              <a:gdLst/>
              <a:ahLst/>
              <a:cxnLst/>
              <a:rect l="l" t="t" r="r" b="b"/>
              <a:pathLst>
                <a:path w="6073" h="5640" extrusionOk="0">
                  <a:moveTo>
                    <a:pt x="3568" y="0"/>
                  </a:moveTo>
                  <a:cubicBezTo>
                    <a:pt x="3162" y="0"/>
                    <a:pt x="2752" y="118"/>
                    <a:pt x="2393" y="365"/>
                  </a:cubicBezTo>
                  <a:lnTo>
                    <a:pt x="0" y="1996"/>
                  </a:lnTo>
                  <a:lnTo>
                    <a:pt x="2477" y="5640"/>
                  </a:lnTo>
                  <a:lnTo>
                    <a:pt x="4870" y="4008"/>
                  </a:lnTo>
                  <a:cubicBezTo>
                    <a:pt x="5822" y="3354"/>
                    <a:pt x="6072" y="2044"/>
                    <a:pt x="5430" y="1091"/>
                  </a:cubicBezTo>
                  <a:lnTo>
                    <a:pt x="5310" y="925"/>
                  </a:lnTo>
                  <a:cubicBezTo>
                    <a:pt x="4902" y="324"/>
                    <a:pt x="4240" y="0"/>
                    <a:pt x="356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8" name="Google Shape;2338;p18"/>
            <p:cNvSpPr/>
            <p:nvPr/>
          </p:nvSpPr>
          <p:spPr>
            <a:xfrm>
              <a:off x="7674215" y="3676079"/>
              <a:ext cx="346064" cy="344387"/>
            </a:xfrm>
            <a:custGeom>
              <a:avLst/>
              <a:gdLst/>
              <a:ahLst/>
              <a:cxnLst/>
              <a:rect l="l" t="t" r="r" b="b"/>
              <a:pathLst>
                <a:path w="10729" h="10677" extrusionOk="0">
                  <a:moveTo>
                    <a:pt x="4999" y="0"/>
                  </a:moveTo>
                  <a:cubicBezTo>
                    <a:pt x="4821" y="0"/>
                    <a:pt x="4665" y="135"/>
                    <a:pt x="4644" y="327"/>
                  </a:cubicBezTo>
                  <a:lnTo>
                    <a:pt x="4180" y="3804"/>
                  </a:lnTo>
                  <a:lnTo>
                    <a:pt x="715" y="3340"/>
                  </a:lnTo>
                  <a:cubicBezTo>
                    <a:pt x="699" y="3338"/>
                    <a:pt x="684" y="3337"/>
                    <a:pt x="669" y="3337"/>
                  </a:cubicBezTo>
                  <a:cubicBezTo>
                    <a:pt x="475" y="3337"/>
                    <a:pt x="320" y="3473"/>
                    <a:pt x="286" y="3661"/>
                  </a:cubicBezTo>
                  <a:lnTo>
                    <a:pt x="36" y="5638"/>
                  </a:lnTo>
                  <a:cubicBezTo>
                    <a:pt x="1" y="5840"/>
                    <a:pt x="144" y="6030"/>
                    <a:pt x="358" y="6054"/>
                  </a:cubicBezTo>
                  <a:lnTo>
                    <a:pt x="346" y="6054"/>
                  </a:lnTo>
                  <a:lnTo>
                    <a:pt x="3823" y="6519"/>
                  </a:lnTo>
                  <a:lnTo>
                    <a:pt x="3370" y="9995"/>
                  </a:lnTo>
                  <a:cubicBezTo>
                    <a:pt x="3334" y="10198"/>
                    <a:pt x="3477" y="10388"/>
                    <a:pt x="3692" y="10412"/>
                  </a:cubicBezTo>
                  <a:lnTo>
                    <a:pt x="5656" y="10674"/>
                  </a:lnTo>
                  <a:cubicBezTo>
                    <a:pt x="5671" y="10676"/>
                    <a:pt x="5686" y="10676"/>
                    <a:pt x="5700" y="10676"/>
                  </a:cubicBezTo>
                  <a:cubicBezTo>
                    <a:pt x="5886" y="10676"/>
                    <a:pt x="6051" y="10540"/>
                    <a:pt x="6073" y="10352"/>
                  </a:cubicBezTo>
                  <a:lnTo>
                    <a:pt x="6537" y="6876"/>
                  </a:lnTo>
                  <a:lnTo>
                    <a:pt x="10014" y="7328"/>
                  </a:lnTo>
                  <a:cubicBezTo>
                    <a:pt x="10035" y="7332"/>
                    <a:pt x="10055" y="7334"/>
                    <a:pt x="10076" y="7334"/>
                  </a:cubicBezTo>
                  <a:cubicBezTo>
                    <a:pt x="10254" y="7334"/>
                    <a:pt x="10409" y="7199"/>
                    <a:pt x="10431" y="7007"/>
                  </a:cubicBezTo>
                  <a:lnTo>
                    <a:pt x="10693" y="5042"/>
                  </a:lnTo>
                  <a:cubicBezTo>
                    <a:pt x="10728" y="4840"/>
                    <a:pt x="10573" y="4649"/>
                    <a:pt x="10371" y="4625"/>
                  </a:cubicBezTo>
                  <a:lnTo>
                    <a:pt x="6894" y="4161"/>
                  </a:lnTo>
                  <a:lnTo>
                    <a:pt x="7359" y="685"/>
                  </a:lnTo>
                  <a:cubicBezTo>
                    <a:pt x="7383" y="482"/>
                    <a:pt x="7240" y="292"/>
                    <a:pt x="7037" y="268"/>
                  </a:cubicBezTo>
                  <a:lnTo>
                    <a:pt x="5061" y="6"/>
                  </a:lnTo>
                  <a:cubicBezTo>
                    <a:pt x="5040" y="2"/>
                    <a:pt x="5019" y="0"/>
                    <a:pt x="499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9" name="Google Shape;2339;p18"/>
            <p:cNvSpPr/>
            <p:nvPr/>
          </p:nvSpPr>
          <p:spPr>
            <a:xfrm>
              <a:off x="7231805" y="4197223"/>
              <a:ext cx="349902" cy="436120"/>
            </a:xfrm>
            <a:custGeom>
              <a:avLst/>
              <a:gdLst/>
              <a:ahLst/>
              <a:cxnLst/>
              <a:rect l="l" t="t" r="r" b="b"/>
              <a:pathLst>
                <a:path w="10848" h="13521" extrusionOk="0">
                  <a:moveTo>
                    <a:pt x="4147" y="435"/>
                  </a:moveTo>
                  <a:cubicBezTo>
                    <a:pt x="4435" y="435"/>
                    <a:pt x="4718" y="608"/>
                    <a:pt x="4775" y="994"/>
                  </a:cubicBezTo>
                  <a:cubicBezTo>
                    <a:pt x="4799" y="1184"/>
                    <a:pt x="4751" y="1387"/>
                    <a:pt x="4620" y="1542"/>
                  </a:cubicBezTo>
                  <a:lnTo>
                    <a:pt x="3835" y="1684"/>
                  </a:lnTo>
                  <a:cubicBezTo>
                    <a:pt x="3656" y="1589"/>
                    <a:pt x="3537" y="1434"/>
                    <a:pt x="3501" y="1244"/>
                  </a:cubicBezTo>
                  <a:lnTo>
                    <a:pt x="3501" y="1232"/>
                  </a:lnTo>
                  <a:cubicBezTo>
                    <a:pt x="3386" y="732"/>
                    <a:pt x="3770" y="435"/>
                    <a:pt x="4147" y="435"/>
                  </a:cubicBezTo>
                  <a:close/>
                  <a:moveTo>
                    <a:pt x="7856" y="2746"/>
                  </a:moveTo>
                  <a:cubicBezTo>
                    <a:pt x="8113" y="2746"/>
                    <a:pt x="8341" y="2934"/>
                    <a:pt x="8383" y="3196"/>
                  </a:cubicBezTo>
                  <a:lnTo>
                    <a:pt x="9776" y="10757"/>
                  </a:lnTo>
                  <a:cubicBezTo>
                    <a:pt x="9823" y="11066"/>
                    <a:pt x="9633" y="11340"/>
                    <a:pt x="9323" y="11400"/>
                  </a:cubicBezTo>
                  <a:lnTo>
                    <a:pt x="3061" y="12543"/>
                  </a:lnTo>
                  <a:cubicBezTo>
                    <a:pt x="3030" y="12548"/>
                    <a:pt x="2999" y="12550"/>
                    <a:pt x="2969" y="12550"/>
                  </a:cubicBezTo>
                  <a:cubicBezTo>
                    <a:pt x="2707" y="12550"/>
                    <a:pt x="2472" y="12369"/>
                    <a:pt x="2430" y="12102"/>
                  </a:cubicBezTo>
                  <a:lnTo>
                    <a:pt x="1048" y="4530"/>
                  </a:lnTo>
                  <a:cubicBezTo>
                    <a:pt x="989" y="4232"/>
                    <a:pt x="1191" y="3947"/>
                    <a:pt x="1489" y="3899"/>
                  </a:cubicBezTo>
                  <a:lnTo>
                    <a:pt x="2239" y="3768"/>
                  </a:lnTo>
                  <a:cubicBezTo>
                    <a:pt x="2271" y="3968"/>
                    <a:pt x="2451" y="4121"/>
                    <a:pt x="2657" y="4121"/>
                  </a:cubicBezTo>
                  <a:cubicBezTo>
                    <a:pt x="2684" y="4121"/>
                    <a:pt x="2712" y="4119"/>
                    <a:pt x="2739" y="4113"/>
                  </a:cubicBezTo>
                  <a:lnTo>
                    <a:pt x="6656" y="3399"/>
                  </a:lnTo>
                  <a:cubicBezTo>
                    <a:pt x="6894" y="3351"/>
                    <a:pt x="7049" y="3125"/>
                    <a:pt x="7002" y="2887"/>
                  </a:cubicBezTo>
                  <a:lnTo>
                    <a:pt x="7752" y="2756"/>
                  </a:lnTo>
                  <a:cubicBezTo>
                    <a:pt x="7787" y="2749"/>
                    <a:pt x="7822" y="2746"/>
                    <a:pt x="7856" y="2746"/>
                  </a:cubicBezTo>
                  <a:close/>
                  <a:moveTo>
                    <a:pt x="4125" y="0"/>
                  </a:moveTo>
                  <a:cubicBezTo>
                    <a:pt x="4061" y="0"/>
                    <a:pt x="3996" y="6"/>
                    <a:pt x="3930" y="18"/>
                  </a:cubicBezTo>
                  <a:cubicBezTo>
                    <a:pt x="3334" y="125"/>
                    <a:pt x="2942" y="708"/>
                    <a:pt x="3061" y="1303"/>
                  </a:cubicBezTo>
                  <a:cubicBezTo>
                    <a:pt x="3096" y="1482"/>
                    <a:pt x="3168" y="1637"/>
                    <a:pt x="3275" y="1780"/>
                  </a:cubicBezTo>
                  <a:lnTo>
                    <a:pt x="2501" y="1923"/>
                  </a:lnTo>
                  <a:cubicBezTo>
                    <a:pt x="2191" y="1982"/>
                    <a:pt x="1977" y="2292"/>
                    <a:pt x="2037" y="2601"/>
                  </a:cubicBezTo>
                  <a:lnTo>
                    <a:pt x="2084" y="2887"/>
                  </a:lnTo>
                  <a:lnTo>
                    <a:pt x="798" y="3125"/>
                  </a:lnTo>
                  <a:cubicBezTo>
                    <a:pt x="310" y="3208"/>
                    <a:pt x="1" y="3673"/>
                    <a:pt x="84" y="4161"/>
                  </a:cubicBezTo>
                  <a:lnTo>
                    <a:pt x="1656" y="12793"/>
                  </a:lnTo>
                  <a:cubicBezTo>
                    <a:pt x="1730" y="13218"/>
                    <a:pt x="2118" y="13520"/>
                    <a:pt x="2540" y="13520"/>
                  </a:cubicBezTo>
                  <a:cubicBezTo>
                    <a:pt x="2590" y="13520"/>
                    <a:pt x="2641" y="13516"/>
                    <a:pt x="2692" y="13507"/>
                  </a:cubicBezTo>
                  <a:lnTo>
                    <a:pt x="10038" y="12162"/>
                  </a:lnTo>
                  <a:cubicBezTo>
                    <a:pt x="10526" y="12079"/>
                    <a:pt x="10847" y="11602"/>
                    <a:pt x="10752" y="11126"/>
                  </a:cubicBezTo>
                  <a:lnTo>
                    <a:pt x="9180" y="2494"/>
                  </a:lnTo>
                  <a:cubicBezTo>
                    <a:pt x="9096" y="2064"/>
                    <a:pt x="8726" y="1763"/>
                    <a:pt x="8305" y="1763"/>
                  </a:cubicBezTo>
                  <a:cubicBezTo>
                    <a:pt x="8248" y="1763"/>
                    <a:pt x="8191" y="1768"/>
                    <a:pt x="8133" y="1780"/>
                  </a:cubicBezTo>
                  <a:lnTo>
                    <a:pt x="6847" y="2018"/>
                  </a:lnTo>
                  <a:lnTo>
                    <a:pt x="6799" y="1732"/>
                  </a:lnTo>
                  <a:cubicBezTo>
                    <a:pt x="6745" y="1451"/>
                    <a:pt x="6496" y="1249"/>
                    <a:pt x="6210" y="1249"/>
                  </a:cubicBezTo>
                  <a:cubicBezTo>
                    <a:pt x="6181" y="1249"/>
                    <a:pt x="6151" y="1251"/>
                    <a:pt x="6121" y="1256"/>
                  </a:cubicBezTo>
                  <a:lnTo>
                    <a:pt x="5168" y="1434"/>
                  </a:lnTo>
                  <a:cubicBezTo>
                    <a:pt x="5228" y="1268"/>
                    <a:pt x="5239" y="1089"/>
                    <a:pt x="5204" y="910"/>
                  </a:cubicBezTo>
                  <a:cubicBezTo>
                    <a:pt x="5119" y="380"/>
                    <a:pt x="4655" y="0"/>
                    <a:pt x="412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0" name="Google Shape;2340;p18"/>
            <p:cNvSpPr/>
            <p:nvPr/>
          </p:nvSpPr>
          <p:spPr>
            <a:xfrm>
              <a:off x="7293638" y="4354466"/>
              <a:ext cx="60059" cy="49866"/>
            </a:xfrm>
            <a:custGeom>
              <a:avLst/>
              <a:gdLst/>
              <a:ahLst/>
              <a:cxnLst/>
              <a:rect l="l" t="t" r="r" b="b"/>
              <a:pathLst>
                <a:path w="1862" h="1546" extrusionOk="0">
                  <a:moveTo>
                    <a:pt x="1002" y="1"/>
                  </a:moveTo>
                  <a:cubicBezTo>
                    <a:pt x="959" y="1"/>
                    <a:pt x="914" y="5"/>
                    <a:pt x="870" y="12"/>
                  </a:cubicBezTo>
                  <a:cubicBezTo>
                    <a:pt x="191" y="131"/>
                    <a:pt x="1" y="1012"/>
                    <a:pt x="572" y="1405"/>
                  </a:cubicBezTo>
                  <a:cubicBezTo>
                    <a:pt x="710" y="1502"/>
                    <a:pt x="861" y="1545"/>
                    <a:pt x="1007"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1" name="Google Shape;2341;p18"/>
            <p:cNvSpPr/>
            <p:nvPr/>
          </p:nvSpPr>
          <p:spPr>
            <a:xfrm>
              <a:off x="7361954" y="4339823"/>
              <a:ext cx="124375" cy="43383"/>
            </a:xfrm>
            <a:custGeom>
              <a:avLst/>
              <a:gdLst/>
              <a:ahLst/>
              <a:cxnLst/>
              <a:rect l="l" t="t" r="r" b="b"/>
              <a:pathLst>
                <a:path w="3856" h="1345" extrusionOk="0">
                  <a:moveTo>
                    <a:pt x="3259" y="1"/>
                  </a:moveTo>
                  <a:cubicBezTo>
                    <a:pt x="3223" y="1"/>
                    <a:pt x="3185" y="5"/>
                    <a:pt x="3145" y="14"/>
                  </a:cubicBezTo>
                  <a:lnTo>
                    <a:pt x="3133" y="14"/>
                  </a:lnTo>
                  <a:lnTo>
                    <a:pt x="550" y="478"/>
                  </a:lnTo>
                  <a:cubicBezTo>
                    <a:pt x="0" y="579"/>
                    <a:pt x="116" y="1345"/>
                    <a:pt x="608" y="1345"/>
                  </a:cubicBezTo>
                  <a:cubicBezTo>
                    <a:pt x="639" y="1345"/>
                    <a:pt x="671" y="1342"/>
                    <a:pt x="704" y="1335"/>
                  </a:cubicBezTo>
                  <a:lnTo>
                    <a:pt x="3300" y="871"/>
                  </a:lnTo>
                  <a:cubicBezTo>
                    <a:pt x="3855" y="793"/>
                    <a:pt x="3758" y="1"/>
                    <a:pt x="325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2" name="Google Shape;2342;p18"/>
            <p:cNvSpPr/>
            <p:nvPr/>
          </p:nvSpPr>
          <p:spPr>
            <a:xfrm>
              <a:off x="7306314" y="4423976"/>
              <a:ext cx="60059" cy="49866"/>
            </a:xfrm>
            <a:custGeom>
              <a:avLst/>
              <a:gdLst/>
              <a:ahLst/>
              <a:cxnLst/>
              <a:rect l="l" t="t" r="r" b="b"/>
              <a:pathLst>
                <a:path w="1862" h="1546" extrusionOk="0">
                  <a:moveTo>
                    <a:pt x="1002" y="1"/>
                  </a:moveTo>
                  <a:cubicBezTo>
                    <a:pt x="959" y="1"/>
                    <a:pt x="914" y="5"/>
                    <a:pt x="870" y="12"/>
                  </a:cubicBezTo>
                  <a:cubicBezTo>
                    <a:pt x="191" y="131"/>
                    <a:pt x="1" y="1012"/>
                    <a:pt x="560" y="1405"/>
                  </a:cubicBezTo>
                  <a:cubicBezTo>
                    <a:pt x="701" y="1502"/>
                    <a:pt x="854" y="1546"/>
                    <a:pt x="1002" y="1546"/>
                  </a:cubicBezTo>
                  <a:cubicBezTo>
                    <a:pt x="1453" y="1546"/>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3" name="Google Shape;2343;p18"/>
            <p:cNvSpPr/>
            <p:nvPr/>
          </p:nvSpPr>
          <p:spPr>
            <a:xfrm>
              <a:off x="7375824" y="4409300"/>
              <a:ext cx="121279" cy="43544"/>
            </a:xfrm>
            <a:custGeom>
              <a:avLst/>
              <a:gdLst/>
              <a:ahLst/>
              <a:cxnLst/>
              <a:rect l="l" t="t" r="r" b="b"/>
              <a:pathLst>
                <a:path w="3760" h="1350" extrusionOk="0">
                  <a:moveTo>
                    <a:pt x="3144" y="1"/>
                  </a:moveTo>
                  <a:cubicBezTo>
                    <a:pt x="3128" y="1"/>
                    <a:pt x="3112" y="1"/>
                    <a:pt x="3096" y="3"/>
                  </a:cubicBezTo>
                  <a:lnTo>
                    <a:pt x="501" y="467"/>
                  </a:lnTo>
                  <a:cubicBezTo>
                    <a:pt x="0" y="618"/>
                    <a:pt x="125" y="1349"/>
                    <a:pt x="631" y="1349"/>
                  </a:cubicBezTo>
                  <a:cubicBezTo>
                    <a:pt x="643" y="1349"/>
                    <a:pt x="655" y="1349"/>
                    <a:pt x="667" y="1348"/>
                  </a:cubicBezTo>
                  <a:lnTo>
                    <a:pt x="3263" y="872"/>
                  </a:lnTo>
                  <a:cubicBezTo>
                    <a:pt x="3759" y="722"/>
                    <a:pt x="3640"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4" name="Google Shape;2344;p18"/>
            <p:cNvSpPr/>
            <p:nvPr/>
          </p:nvSpPr>
          <p:spPr>
            <a:xfrm>
              <a:off x="7319765" y="4498130"/>
              <a:ext cx="60123" cy="50221"/>
            </a:xfrm>
            <a:custGeom>
              <a:avLst/>
              <a:gdLst/>
              <a:ahLst/>
              <a:cxnLst/>
              <a:rect l="l" t="t" r="r" b="b"/>
              <a:pathLst>
                <a:path w="1864" h="1557" extrusionOk="0">
                  <a:moveTo>
                    <a:pt x="1009" y="0"/>
                  </a:moveTo>
                  <a:cubicBezTo>
                    <a:pt x="967" y="0"/>
                    <a:pt x="924" y="4"/>
                    <a:pt x="881" y="11"/>
                  </a:cubicBezTo>
                  <a:cubicBezTo>
                    <a:pt x="203" y="130"/>
                    <a:pt x="0" y="1011"/>
                    <a:pt x="572" y="1416"/>
                  </a:cubicBezTo>
                  <a:cubicBezTo>
                    <a:pt x="710" y="1513"/>
                    <a:pt x="860" y="1556"/>
                    <a:pt x="1007" y="1556"/>
                  </a:cubicBezTo>
                  <a:cubicBezTo>
                    <a:pt x="1454" y="1556"/>
                    <a:pt x="1864" y="1153"/>
                    <a:pt x="1774" y="642"/>
                  </a:cubicBezTo>
                  <a:cubicBezTo>
                    <a:pt x="1700" y="268"/>
                    <a:pt x="1376" y="0"/>
                    <a:pt x="100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5" name="Google Shape;2345;p18"/>
            <p:cNvSpPr/>
            <p:nvPr/>
          </p:nvSpPr>
          <p:spPr>
            <a:xfrm>
              <a:off x="7388855" y="4483390"/>
              <a:ext cx="122343" cy="43673"/>
            </a:xfrm>
            <a:custGeom>
              <a:avLst/>
              <a:gdLst/>
              <a:ahLst/>
              <a:cxnLst/>
              <a:rect l="l" t="t" r="r" b="b"/>
              <a:pathLst>
                <a:path w="3793" h="1354" extrusionOk="0">
                  <a:moveTo>
                    <a:pt x="3178" y="1"/>
                  </a:moveTo>
                  <a:cubicBezTo>
                    <a:pt x="3160" y="1"/>
                    <a:pt x="3140" y="2"/>
                    <a:pt x="3121" y="4"/>
                  </a:cubicBezTo>
                  <a:lnTo>
                    <a:pt x="525" y="480"/>
                  </a:lnTo>
                  <a:cubicBezTo>
                    <a:pt x="1" y="605"/>
                    <a:pt x="121" y="1354"/>
                    <a:pt x="613" y="1354"/>
                  </a:cubicBezTo>
                  <a:cubicBezTo>
                    <a:pt x="635" y="1354"/>
                    <a:pt x="657" y="1352"/>
                    <a:pt x="680" y="1349"/>
                  </a:cubicBezTo>
                  <a:lnTo>
                    <a:pt x="3276" y="885"/>
                  </a:lnTo>
                  <a:cubicBezTo>
                    <a:pt x="3792" y="747"/>
                    <a:pt x="3678" y="1"/>
                    <a:pt x="317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6" name="Google Shape;2346;p18"/>
            <p:cNvSpPr/>
            <p:nvPr/>
          </p:nvSpPr>
          <p:spPr>
            <a:xfrm>
              <a:off x="7262544" y="4806843"/>
              <a:ext cx="250428" cy="224624"/>
            </a:xfrm>
            <a:custGeom>
              <a:avLst/>
              <a:gdLst/>
              <a:ahLst/>
              <a:cxnLst/>
              <a:rect l="l" t="t" r="r" b="b"/>
              <a:pathLst>
                <a:path w="7764" h="6964" extrusionOk="0">
                  <a:moveTo>
                    <a:pt x="3934" y="1"/>
                  </a:moveTo>
                  <a:cubicBezTo>
                    <a:pt x="2900" y="1"/>
                    <a:pt x="1883" y="470"/>
                    <a:pt x="1215" y="1346"/>
                  </a:cubicBezTo>
                  <a:lnTo>
                    <a:pt x="6953" y="4978"/>
                  </a:lnTo>
                  <a:cubicBezTo>
                    <a:pt x="7763" y="3406"/>
                    <a:pt x="7251" y="1465"/>
                    <a:pt x="5751" y="525"/>
                  </a:cubicBezTo>
                  <a:cubicBezTo>
                    <a:pt x="5187" y="171"/>
                    <a:pt x="4557" y="1"/>
                    <a:pt x="3934" y="1"/>
                  </a:cubicBezTo>
                  <a:close/>
                  <a:moveTo>
                    <a:pt x="810" y="1989"/>
                  </a:moveTo>
                  <a:lnTo>
                    <a:pt x="810" y="1989"/>
                  </a:lnTo>
                  <a:cubicBezTo>
                    <a:pt x="0" y="3561"/>
                    <a:pt x="524" y="5490"/>
                    <a:pt x="2012" y="6430"/>
                  </a:cubicBezTo>
                  <a:cubicBezTo>
                    <a:pt x="2579" y="6790"/>
                    <a:pt x="3213" y="6963"/>
                    <a:pt x="3839" y="6963"/>
                  </a:cubicBezTo>
                  <a:cubicBezTo>
                    <a:pt x="4870" y="6963"/>
                    <a:pt x="5882" y="6495"/>
                    <a:pt x="6549" y="5621"/>
                  </a:cubicBezTo>
                  <a:lnTo>
                    <a:pt x="810"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7" name="Google Shape;2347;p18"/>
            <p:cNvSpPr/>
            <p:nvPr/>
          </p:nvSpPr>
          <p:spPr>
            <a:xfrm>
              <a:off x="7731822" y="4325276"/>
              <a:ext cx="195885" cy="181918"/>
            </a:xfrm>
            <a:custGeom>
              <a:avLst/>
              <a:gdLst/>
              <a:ahLst/>
              <a:cxnLst/>
              <a:rect l="l" t="t" r="r" b="b"/>
              <a:pathLst>
                <a:path w="6073" h="5640" extrusionOk="0">
                  <a:moveTo>
                    <a:pt x="3596" y="0"/>
                  </a:moveTo>
                  <a:lnTo>
                    <a:pt x="1203" y="1632"/>
                  </a:lnTo>
                  <a:cubicBezTo>
                    <a:pt x="251" y="2286"/>
                    <a:pt x="1" y="3596"/>
                    <a:pt x="655" y="4560"/>
                  </a:cubicBezTo>
                  <a:lnTo>
                    <a:pt x="763" y="4715"/>
                  </a:lnTo>
                  <a:cubicBezTo>
                    <a:pt x="1171" y="5316"/>
                    <a:pt x="1833" y="5640"/>
                    <a:pt x="2508" y="5640"/>
                  </a:cubicBezTo>
                  <a:cubicBezTo>
                    <a:pt x="2916" y="5640"/>
                    <a:pt x="3328" y="5522"/>
                    <a:pt x="3692" y="5275"/>
                  </a:cubicBezTo>
                  <a:lnTo>
                    <a:pt x="6073"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8" name="Google Shape;2348;p18"/>
            <p:cNvSpPr/>
            <p:nvPr/>
          </p:nvSpPr>
          <p:spPr>
            <a:xfrm>
              <a:off x="7864326" y="4249734"/>
              <a:ext cx="195885" cy="181950"/>
            </a:xfrm>
            <a:custGeom>
              <a:avLst/>
              <a:gdLst/>
              <a:ahLst/>
              <a:cxnLst/>
              <a:rect l="l" t="t" r="r" b="b"/>
              <a:pathLst>
                <a:path w="6073" h="5641" extrusionOk="0">
                  <a:moveTo>
                    <a:pt x="3568" y="1"/>
                  </a:moveTo>
                  <a:cubicBezTo>
                    <a:pt x="3162" y="1"/>
                    <a:pt x="2752" y="119"/>
                    <a:pt x="2393" y="366"/>
                  </a:cubicBezTo>
                  <a:lnTo>
                    <a:pt x="0" y="1997"/>
                  </a:lnTo>
                  <a:lnTo>
                    <a:pt x="2477" y="5640"/>
                  </a:lnTo>
                  <a:lnTo>
                    <a:pt x="4870" y="4009"/>
                  </a:lnTo>
                  <a:cubicBezTo>
                    <a:pt x="5822" y="3354"/>
                    <a:pt x="6072" y="2045"/>
                    <a:pt x="5430" y="1092"/>
                  </a:cubicBezTo>
                  <a:lnTo>
                    <a:pt x="5310" y="926"/>
                  </a:lnTo>
                  <a:cubicBezTo>
                    <a:pt x="4902" y="325"/>
                    <a:pt x="4240" y="1"/>
                    <a:pt x="356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9" name="Google Shape;2349;p18"/>
            <p:cNvSpPr/>
            <p:nvPr/>
          </p:nvSpPr>
          <p:spPr>
            <a:xfrm>
              <a:off x="7674215" y="4700692"/>
              <a:ext cx="346064" cy="344387"/>
            </a:xfrm>
            <a:custGeom>
              <a:avLst/>
              <a:gdLst/>
              <a:ahLst/>
              <a:cxnLst/>
              <a:rect l="l" t="t" r="r" b="b"/>
              <a:pathLst>
                <a:path w="10729" h="10677" extrusionOk="0">
                  <a:moveTo>
                    <a:pt x="4999" y="0"/>
                  </a:moveTo>
                  <a:cubicBezTo>
                    <a:pt x="4821" y="0"/>
                    <a:pt x="4665" y="135"/>
                    <a:pt x="4644" y="327"/>
                  </a:cubicBezTo>
                  <a:lnTo>
                    <a:pt x="4180" y="3804"/>
                  </a:lnTo>
                  <a:lnTo>
                    <a:pt x="703" y="3339"/>
                  </a:lnTo>
                  <a:cubicBezTo>
                    <a:pt x="688" y="3338"/>
                    <a:pt x="674" y="3337"/>
                    <a:pt x="659" y="3337"/>
                  </a:cubicBezTo>
                  <a:cubicBezTo>
                    <a:pt x="474" y="3337"/>
                    <a:pt x="309" y="3473"/>
                    <a:pt x="286" y="3661"/>
                  </a:cubicBezTo>
                  <a:lnTo>
                    <a:pt x="25" y="5637"/>
                  </a:lnTo>
                  <a:cubicBezTo>
                    <a:pt x="1" y="5840"/>
                    <a:pt x="144" y="6030"/>
                    <a:pt x="346" y="6054"/>
                  </a:cubicBezTo>
                  <a:lnTo>
                    <a:pt x="3823" y="6518"/>
                  </a:lnTo>
                  <a:lnTo>
                    <a:pt x="3370" y="9995"/>
                  </a:lnTo>
                  <a:cubicBezTo>
                    <a:pt x="3334" y="10197"/>
                    <a:pt x="3477" y="10388"/>
                    <a:pt x="3692" y="10412"/>
                  </a:cubicBezTo>
                  <a:lnTo>
                    <a:pt x="5656" y="10674"/>
                  </a:lnTo>
                  <a:cubicBezTo>
                    <a:pt x="5671" y="10675"/>
                    <a:pt x="5686" y="10676"/>
                    <a:pt x="5700" y="10676"/>
                  </a:cubicBezTo>
                  <a:cubicBezTo>
                    <a:pt x="5886" y="10676"/>
                    <a:pt x="6051" y="10540"/>
                    <a:pt x="6073" y="10352"/>
                  </a:cubicBezTo>
                  <a:lnTo>
                    <a:pt x="6537" y="6876"/>
                  </a:lnTo>
                  <a:lnTo>
                    <a:pt x="10014" y="7328"/>
                  </a:lnTo>
                  <a:cubicBezTo>
                    <a:pt x="10034" y="7331"/>
                    <a:pt x="10053" y="7333"/>
                    <a:pt x="10072" y="7333"/>
                  </a:cubicBezTo>
                  <a:cubicBezTo>
                    <a:pt x="10252" y="7333"/>
                    <a:pt x="10409" y="7189"/>
                    <a:pt x="10431" y="7007"/>
                  </a:cubicBezTo>
                  <a:lnTo>
                    <a:pt x="10693" y="5042"/>
                  </a:lnTo>
                  <a:cubicBezTo>
                    <a:pt x="10728" y="4828"/>
                    <a:pt x="10573" y="4649"/>
                    <a:pt x="10371" y="4613"/>
                  </a:cubicBezTo>
                  <a:lnTo>
                    <a:pt x="6894" y="4161"/>
                  </a:lnTo>
                  <a:lnTo>
                    <a:pt x="7359" y="684"/>
                  </a:lnTo>
                  <a:cubicBezTo>
                    <a:pt x="7383" y="470"/>
                    <a:pt x="7240" y="291"/>
                    <a:pt x="7037" y="256"/>
                  </a:cubicBezTo>
                  <a:lnTo>
                    <a:pt x="5061" y="6"/>
                  </a:lnTo>
                  <a:cubicBezTo>
                    <a:pt x="5040" y="2"/>
                    <a:pt x="5019" y="0"/>
                    <a:pt x="499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0" name="Google Shape;2350;p18"/>
            <p:cNvSpPr/>
            <p:nvPr/>
          </p:nvSpPr>
          <p:spPr>
            <a:xfrm>
              <a:off x="1083390" y="98419"/>
              <a:ext cx="349902" cy="436120"/>
            </a:xfrm>
            <a:custGeom>
              <a:avLst/>
              <a:gdLst/>
              <a:ahLst/>
              <a:cxnLst/>
              <a:rect l="l" t="t" r="r" b="b"/>
              <a:pathLst>
                <a:path w="10848" h="13521" extrusionOk="0">
                  <a:moveTo>
                    <a:pt x="4159" y="435"/>
                  </a:moveTo>
                  <a:cubicBezTo>
                    <a:pt x="4446" y="435"/>
                    <a:pt x="4730" y="607"/>
                    <a:pt x="4787" y="994"/>
                  </a:cubicBezTo>
                  <a:cubicBezTo>
                    <a:pt x="4811" y="1196"/>
                    <a:pt x="4763" y="1387"/>
                    <a:pt x="4632" y="1541"/>
                  </a:cubicBezTo>
                  <a:lnTo>
                    <a:pt x="3846" y="1684"/>
                  </a:lnTo>
                  <a:cubicBezTo>
                    <a:pt x="3668" y="1589"/>
                    <a:pt x="3549" y="1422"/>
                    <a:pt x="3513" y="1232"/>
                  </a:cubicBezTo>
                  <a:cubicBezTo>
                    <a:pt x="3398" y="732"/>
                    <a:pt x="3782" y="435"/>
                    <a:pt x="4159" y="435"/>
                  </a:cubicBezTo>
                  <a:close/>
                  <a:moveTo>
                    <a:pt x="7866" y="2749"/>
                  </a:moveTo>
                  <a:cubicBezTo>
                    <a:pt x="8129" y="2749"/>
                    <a:pt x="8364" y="2930"/>
                    <a:pt x="8406" y="3208"/>
                  </a:cubicBezTo>
                  <a:lnTo>
                    <a:pt x="9788" y="10769"/>
                  </a:lnTo>
                  <a:cubicBezTo>
                    <a:pt x="9835" y="11066"/>
                    <a:pt x="9645" y="11340"/>
                    <a:pt x="9347" y="11400"/>
                  </a:cubicBezTo>
                  <a:lnTo>
                    <a:pt x="3084" y="12543"/>
                  </a:lnTo>
                  <a:cubicBezTo>
                    <a:pt x="3049" y="12550"/>
                    <a:pt x="3014" y="12553"/>
                    <a:pt x="2980" y="12553"/>
                  </a:cubicBezTo>
                  <a:cubicBezTo>
                    <a:pt x="2723" y="12553"/>
                    <a:pt x="2495" y="12365"/>
                    <a:pt x="2453" y="12102"/>
                  </a:cubicBezTo>
                  <a:lnTo>
                    <a:pt x="1072" y="4530"/>
                  </a:lnTo>
                  <a:cubicBezTo>
                    <a:pt x="1013" y="4232"/>
                    <a:pt x="1215" y="3958"/>
                    <a:pt x="1513" y="3899"/>
                  </a:cubicBezTo>
                  <a:lnTo>
                    <a:pt x="2263" y="3768"/>
                  </a:lnTo>
                  <a:cubicBezTo>
                    <a:pt x="2294" y="3977"/>
                    <a:pt x="2472" y="4122"/>
                    <a:pt x="2677" y="4122"/>
                  </a:cubicBezTo>
                  <a:cubicBezTo>
                    <a:pt x="2705" y="4122"/>
                    <a:pt x="2734" y="4119"/>
                    <a:pt x="2763" y="4113"/>
                  </a:cubicBezTo>
                  <a:lnTo>
                    <a:pt x="6680" y="3399"/>
                  </a:lnTo>
                  <a:cubicBezTo>
                    <a:pt x="6906" y="3363"/>
                    <a:pt x="7073" y="3125"/>
                    <a:pt x="7025" y="2899"/>
                  </a:cubicBezTo>
                  <a:lnTo>
                    <a:pt x="7775" y="2756"/>
                  </a:lnTo>
                  <a:cubicBezTo>
                    <a:pt x="7806" y="2751"/>
                    <a:pt x="7836" y="2749"/>
                    <a:pt x="7866" y="2749"/>
                  </a:cubicBezTo>
                  <a:close/>
                  <a:moveTo>
                    <a:pt x="4133" y="0"/>
                  </a:moveTo>
                  <a:cubicBezTo>
                    <a:pt x="4070" y="0"/>
                    <a:pt x="4006" y="6"/>
                    <a:pt x="3942" y="17"/>
                  </a:cubicBezTo>
                  <a:cubicBezTo>
                    <a:pt x="3346" y="136"/>
                    <a:pt x="2953" y="708"/>
                    <a:pt x="3072" y="1303"/>
                  </a:cubicBezTo>
                  <a:cubicBezTo>
                    <a:pt x="3108" y="1482"/>
                    <a:pt x="3180" y="1649"/>
                    <a:pt x="3287" y="1779"/>
                  </a:cubicBezTo>
                  <a:lnTo>
                    <a:pt x="2513" y="1922"/>
                  </a:lnTo>
                  <a:cubicBezTo>
                    <a:pt x="2203" y="1982"/>
                    <a:pt x="1989" y="2291"/>
                    <a:pt x="2049" y="2601"/>
                  </a:cubicBezTo>
                  <a:lnTo>
                    <a:pt x="2096" y="2887"/>
                  </a:lnTo>
                  <a:lnTo>
                    <a:pt x="810" y="3125"/>
                  </a:lnTo>
                  <a:cubicBezTo>
                    <a:pt x="322" y="3208"/>
                    <a:pt x="1" y="3673"/>
                    <a:pt x="96" y="4149"/>
                  </a:cubicBezTo>
                  <a:lnTo>
                    <a:pt x="1668" y="12781"/>
                  </a:lnTo>
                  <a:cubicBezTo>
                    <a:pt x="1742" y="13217"/>
                    <a:pt x="2121" y="13520"/>
                    <a:pt x="2549" y="13520"/>
                  </a:cubicBezTo>
                  <a:cubicBezTo>
                    <a:pt x="2600" y="13520"/>
                    <a:pt x="2651" y="13516"/>
                    <a:pt x="2703" y="13507"/>
                  </a:cubicBezTo>
                  <a:lnTo>
                    <a:pt x="10038" y="12162"/>
                  </a:lnTo>
                  <a:cubicBezTo>
                    <a:pt x="10526" y="12066"/>
                    <a:pt x="10847" y="11602"/>
                    <a:pt x="10752" y="11126"/>
                  </a:cubicBezTo>
                  <a:lnTo>
                    <a:pt x="9192" y="2506"/>
                  </a:lnTo>
                  <a:cubicBezTo>
                    <a:pt x="9108" y="2074"/>
                    <a:pt x="8735" y="1763"/>
                    <a:pt x="8312" y="1763"/>
                  </a:cubicBezTo>
                  <a:cubicBezTo>
                    <a:pt x="8257" y="1763"/>
                    <a:pt x="8201" y="1769"/>
                    <a:pt x="8145" y="1779"/>
                  </a:cubicBezTo>
                  <a:lnTo>
                    <a:pt x="6859" y="2018"/>
                  </a:lnTo>
                  <a:lnTo>
                    <a:pt x="6811" y="1744"/>
                  </a:lnTo>
                  <a:cubicBezTo>
                    <a:pt x="6748" y="1458"/>
                    <a:pt x="6506" y="1258"/>
                    <a:pt x="6228" y="1258"/>
                  </a:cubicBezTo>
                  <a:cubicBezTo>
                    <a:pt x="6193" y="1258"/>
                    <a:pt x="6157" y="1261"/>
                    <a:pt x="6120" y="1268"/>
                  </a:cubicBezTo>
                  <a:lnTo>
                    <a:pt x="5180" y="1434"/>
                  </a:lnTo>
                  <a:cubicBezTo>
                    <a:pt x="5227" y="1268"/>
                    <a:pt x="5239" y="1089"/>
                    <a:pt x="5204" y="922"/>
                  </a:cubicBezTo>
                  <a:cubicBezTo>
                    <a:pt x="5119" y="381"/>
                    <a:pt x="4655" y="0"/>
                    <a:pt x="4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1" name="Google Shape;2351;p18"/>
            <p:cNvSpPr/>
            <p:nvPr/>
          </p:nvSpPr>
          <p:spPr>
            <a:xfrm>
              <a:off x="1145609" y="255566"/>
              <a:ext cx="60059" cy="49898"/>
            </a:xfrm>
            <a:custGeom>
              <a:avLst/>
              <a:gdLst/>
              <a:ahLst/>
              <a:cxnLst/>
              <a:rect l="l" t="t" r="r" b="b"/>
              <a:pathLst>
                <a:path w="1862" h="1547" extrusionOk="0">
                  <a:moveTo>
                    <a:pt x="1015" y="1"/>
                  </a:moveTo>
                  <a:cubicBezTo>
                    <a:pt x="967" y="1"/>
                    <a:pt x="918" y="5"/>
                    <a:pt x="870" y="15"/>
                  </a:cubicBezTo>
                  <a:cubicBezTo>
                    <a:pt x="191" y="134"/>
                    <a:pt x="0" y="1015"/>
                    <a:pt x="572" y="1408"/>
                  </a:cubicBezTo>
                  <a:cubicBezTo>
                    <a:pt x="709" y="1504"/>
                    <a:pt x="857" y="1547"/>
                    <a:pt x="1002" y="1547"/>
                  </a:cubicBezTo>
                  <a:cubicBezTo>
                    <a:pt x="1451" y="1547"/>
                    <a:pt x="1862" y="1138"/>
                    <a:pt x="1763" y="634"/>
                  </a:cubicBezTo>
                  <a:cubicBezTo>
                    <a:pt x="1700" y="266"/>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2" name="Google Shape;2352;p18"/>
            <p:cNvSpPr/>
            <p:nvPr/>
          </p:nvSpPr>
          <p:spPr>
            <a:xfrm>
              <a:off x="1213797" y="241019"/>
              <a:ext cx="124472" cy="43706"/>
            </a:xfrm>
            <a:custGeom>
              <a:avLst/>
              <a:gdLst/>
              <a:ahLst/>
              <a:cxnLst/>
              <a:rect l="l" t="t" r="r" b="b"/>
              <a:pathLst>
                <a:path w="3859" h="1355" extrusionOk="0">
                  <a:moveTo>
                    <a:pt x="3261" y="1"/>
                  </a:moveTo>
                  <a:cubicBezTo>
                    <a:pt x="3226" y="1"/>
                    <a:pt x="3188" y="5"/>
                    <a:pt x="3149" y="14"/>
                  </a:cubicBezTo>
                  <a:lnTo>
                    <a:pt x="3137" y="14"/>
                  </a:lnTo>
                  <a:lnTo>
                    <a:pt x="542" y="490"/>
                  </a:lnTo>
                  <a:cubicBezTo>
                    <a:pt x="0" y="580"/>
                    <a:pt x="111" y="1354"/>
                    <a:pt x="620" y="1354"/>
                  </a:cubicBezTo>
                  <a:cubicBezTo>
                    <a:pt x="648" y="1354"/>
                    <a:pt x="678" y="1352"/>
                    <a:pt x="708" y="1347"/>
                  </a:cubicBezTo>
                  <a:lnTo>
                    <a:pt x="3292" y="871"/>
                  </a:lnTo>
                  <a:cubicBezTo>
                    <a:pt x="3858" y="793"/>
                    <a:pt x="3751" y="1"/>
                    <a:pt x="326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3" name="Google Shape;2353;p18"/>
            <p:cNvSpPr/>
            <p:nvPr/>
          </p:nvSpPr>
          <p:spPr>
            <a:xfrm>
              <a:off x="1158286" y="325172"/>
              <a:ext cx="60059" cy="49866"/>
            </a:xfrm>
            <a:custGeom>
              <a:avLst/>
              <a:gdLst/>
              <a:ahLst/>
              <a:cxnLst/>
              <a:rect l="l" t="t" r="r" b="b"/>
              <a:pathLst>
                <a:path w="1862" h="1546" extrusionOk="0">
                  <a:moveTo>
                    <a:pt x="1002" y="1"/>
                  </a:moveTo>
                  <a:cubicBezTo>
                    <a:pt x="958" y="1"/>
                    <a:pt x="914" y="4"/>
                    <a:pt x="870" y="12"/>
                  </a:cubicBezTo>
                  <a:cubicBezTo>
                    <a:pt x="191" y="131"/>
                    <a:pt x="0" y="1012"/>
                    <a:pt x="560" y="1405"/>
                  </a:cubicBezTo>
                  <a:cubicBezTo>
                    <a:pt x="701" y="1502"/>
                    <a:pt x="854" y="1545"/>
                    <a:pt x="1002" y="1545"/>
                  </a:cubicBezTo>
                  <a:cubicBezTo>
                    <a:pt x="1453" y="1545"/>
                    <a:pt x="1861" y="1142"/>
                    <a:pt x="1762"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4" name="Google Shape;2354;p18"/>
            <p:cNvSpPr/>
            <p:nvPr/>
          </p:nvSpPr>
          <p:spPr>
            <a:xfrm>
              <a:off x="1227795" y="310528"/>
              <a:ext cx="121376" cy="43512"/>
            </a:xfrm>
            <a:custGeom>
              <a:avLst/>
              <a:gdLst/>
              <a:ahLst/>
              <a:cxnLst/>
              <a:rect l="l" t="t" r="r" b="b"/>
              <a:pathLst>
                <a:path w="3763" h="1349" extrusionOk="0">
                  <a:moveTo>
                    <a:pt x="3132" y="0"/>
                  </a:moveTo>
                  <a:cubicBezTo>
                    <a:pt x="3120" y="0"/>
                    <a:pt x="3108" y="1"/>
                    <a:pt x="3096" y="2"/>
                  </a:cubicBezTo>
                  <a:lnTo>
                    <a:pt x="500" y="478"/>
                  </a:lnTo>
                  <a:cubicBezTo>
                    <a:pt x="0" y="618"/>
                    <a:pt x="125" y="1348"/>
                    <a:pt x="631" y="1348"/>
                  </a:cubicBezTo>
                  <a:cubicBezTo>
                    <a:pt x="643" y="1348"/>
                    <a:pt x="655" y="1348"/>
                    <a:pt x="667" y="1347"/>
                  </a:cubicBezTo>
                  <a:lnTo>
                    <a:pt x="3263" y="871"/>
                  </a:lnTo>
                  <a:cubicBezTo>
                    <a:pt x="3763" y="731"/>
                    <a:pt x="3638"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5" name="Google Shape;2355;p18"/>
            <p:cNvSpPr/>
            <p:nvPr/>
          </p:nvSpPr>
          <p:spPr>
            <a:xfrm>
              <a:off x="1171736" y="399294"/>
              <a:ext cx="60156" cy="50189"/>
            </a:xfrm>
            <a:custGeom>
              <a:avLst/>
              <a:gdLst/>
              <a:ahLst/>
              <a:cxnLst/>
              <a:rect l="l" t="t" r="r" b="b"/>
              <a:pathLst>
                <a:path w="1865" h="1556" extrusionOk="0">
                  <a:moveTo>
                    <a:pt x="1013" y="1"/>
                  </a:moveTo>
                  <a:cubicBezTo>
                    <a:pt x="970" y="1"/>
                    <a:pt x="926" y="4"/>
                    <a:pt x="881" y="12"/>
                  </a:cubicBezTo>
                  <a:cubicBezTo>
                    <a:pt x="202" y="131"/>
                    <a:pt x="0" y="1012"/>
                    <a:pt x="572" y="1417"/>
                  </a:cubicBezTo>
                  <a:cubicBezTo>
                    <a:pt x="708" y="1513"/>
                    <a:pt x="857" y="1556"/>
                    <a:pt x="1002" y="1556"/>
                  </a:cubicBezTo>
                  <a:cubicBezTo>
                    <a:pt x="1451" y="1556"/>
                    <a:pt x="1864" y="1147"/>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6" name="Google Shape;2356;p18"/>
            <p:cNvSpPr/>
            <p:nvPr/>
          </p:nvSpPr>
          <p:spPr>
            <a:xfrm>
              <a:off x="1240697" y="384586"/>
              <a:ext cx="122440" cy="44028"/>
            </a:xfrm>
            <a:custGeom>
              <a:avLst/>
              <a:gdLst/>
              <a:ahLst/>
              <a:cxnLst/>
              <a:rect l="l" t="t" r="r" b="b"/>
              <a:pathLst>
                <a:path w="3796" h="1365" extrusionOk="0">
                  <a:moveTo>
                    <a:pt x="3182" y="0"/>
                  </a:moveTo>
                  <a:cubicBezTo>
                    <a:pt x="3163" y="0"/>
                    <a:pt x="3144" y="1"/>
                    <a:pt x="3125" y="4"/>
                  </a:cubicBezTo>
                  <a:lnTo>
                    <a:pt x="529" y="480"/>
                  </a:lnTo>
                  <a:cubicBezTo>
                    <a:pt x="1" y="606"/>
                    <a:pt x="126" y="1364"/>
                    <a:pt x="627" y="1364"/>
                  </a:cubicBezTo>
                  <a:cubicBezTo>
                    <a:pt x="646" y="1364"/>
                    <a:pt x="664" y="1363"/>
                    <a:pt x="684" y="1361"/>
                  </a:cubicBezTo>
                  <a:lnTo>
                    <a:pt x="3279" y="885"/>
                  </a:lnTo>
                  <a:cubicBezTo>
                    <a:pt x="3796" y="747"/>
                    <a:pt x="3682" y="0"/>
                    <a:pt x="318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7" name="Google Shape;2357;p18"/>
            <p:cNvSpPr/>
            <p:nvPr/>
          </p:nvSpPr>
          <p:spPr>
            <a:xfrm>
              <a:off x="1114516" y="708297"/>
              <a:ext cx="250396" cy="224430"/>
            </a:xfrm>
            <a:custGeom>
              <a:avLst/>
              <a:gdLst/>
              <a:ahLst/>
              <a:cxnLst/>
              <a:rect l="l" t="t" r="r" b="b"/>
              <a:pathLst>
                <a:path w="7763" h="6958" extrusionOk="0">
                  <a:moveTo>
                    <a:pt x="3922" y="1"/>
                  </a:moveTo>
                  <a:cubicBezTo>
                    <a:pt x="2892" y="1"/>
                    <a:pt x="1881" y="465"/>
                    <a:pt x="1214" y="1338"/>
                  </a:cubicBezTo>
                  <a:lnTo>
                    <a:pt x="6953" y="4969"/>
                  </a:lnTo>
                  <a:cubicBezTo>
                    <a:pt x="7763" y="3398"/>
                    <a:pt x="7239" y="1469"/>
                    <a:pt x="5751" y="528"/>
                  </a:cubicBezTo>
                  <a:cubicBezTo>
                    <a:pt x="5183" y="173"/>
                    <a:pt x="4549" y="1"/>
                    <a:pt x="3922" y="1"/>
                  </a:cubicBezTo>
                  <a:close/>
                  <a:moveTo>
                    <a:pt x="810" y="1993"/>
                  </a:moveTo>
                  <a:cubicBezTo>
                    <a:pt x="0" y="3553"/>
                    <a:pt x="524" y="5481"/>
                    <a:pt x="2012" y="6434"/>
                  </a:cubicBezTo>
                  <a:cubicBezTo>
                    <a:pt x="2576" y="6788"/>
                    <a:pt x="3206" y="6958"/>
                    <a:pt x="3829" y="6958"/>
                  </a:cubicBezTo>
                  <a:cubicBezTo>
                    <a:pt x="4863" y="6958"/>
                    <a:pt x="5880" y="6489"/>
                    <a:pt x="6548" y="5612"/>
                  </a:cubicBezTo>
                  <a:lnTo>
                    <a:pt x="810"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8" name="Google Shape;2358;p18"/>
            <p:cNvSpPr/>
            <p:nvPr/>
          </p:nvSpPr>
          <p:spPr>
            <a:xfrm>
              <a:off x="1583407" y="226472"/>
              <a:ext cx="196272" cy="181918"/>
            </a:xfrm>
            <a:custGeom>
              <a:avLst/>
              <a:gdLst/>
              <a:ahLst/>
              <a:cxnLst/>
              <a:rect l="l" t="t" r="r" b="b"/>
              <a:pathLst>
                <a:path w="6085" h="5640" extrusionOk="0">
                  <a:moveTo>
                    <a:pt x="3608" y="0"/>
                  </a:moveTo>
                  <a:lnTo>
                    <a:pt x="1215" y="1631"/>
                  </a:lnTo>
                  <a:cubicBezTo>
                    <a:pt x="251" y="2286"/>
                    <a:pt x="1" y="3596"/>
                    <a:pt x="655" y="4560"/>
                  </a:cubicBezTo>
                  <a:lnTo>
                    <a:pt x="763" y="4715"/>
                  </a:lnTo>
                  <a:cubicBezTo>
                    <a:pt x="1171" y="5316"/>
                    <a:pt x="1833" y="5640"/>
                    <a:pt x="2508" y="5640"/>
                  </a:cubicBezTo>
                  <a:cubicBezTo>
                    <a:pt x="2916" y="5640"/>
                    <a:pt x="3328" y="5521"/>
                    <a:pt x="3692" y="5275"/>
                  </a:cubicBezTo>
                  <a:lnTo>
                    <a:pt x="6085" y="3644"/>
                  </a:lnTo>
                  <a:lnTo>
                    <a:pt x="3608"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9" name="Google Shape;2359;p18"/>
            <p:cNvSpPr/>
            <p:nvPr/>
          </p:nvSpPr>
          <p:spPr>
            <a:xfrm>
              <a:off x="1716297" y="151317"/>
              <a:ext cx="196272" cy="181563"/>
            </a:xfrm>
            <a:custGeom>
              <a:avLst/>
              <a:gdLst/>
              <a:ahLst/>
              <a:cxnLst/>
              <a:rect l="l" t="t" r="r" b="b"/>
              <a:pathLst>
                <a:path w="6085" h="5629" extrusionOk="0">
                  <a:moveTo>
                    <a:pt x="3568" y="1"/>
                  </a:moveTo>
                  <a:cubicBezTo>
                    <a:pt x="3162" y="1"/>
                    <a:pt x="2752" y="119"/>
                    <a:pt x="2393" y="366"/>
                  </a:cubicBezTo>
                  <a:lnTo>
                    <a:pt x="0" y="1985"/>
                  </a:lnTo>
                  <a:lnTo>
                    <a:pt x="2477" y="5628"/>
                  </a:lnTo>
                  <a:lnTo>
                    <a:pt x="4870" y="4009"/>
                  </a:lnTo>
                  <a:cubicBezTo>
                    <a:pt x="5834" y="3354"/>
                    <a:pt x="6084" y="2044"/>
                    <a:pt x="5417" y="1080"/>
                  </a:cubicBezTo>
                  <a:lnTo>
                    <a:pt x="5310" y="925"/>
                  </a:lnTo>
                  <a:cubicBezTo>
                    <a:pt x="4902" y="324"/>
                    <a:pt x="4240" y="1"/>
                    <a:pt x="356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0" name="Google Shape;2360;p18"/>
            <p:cNvSpPr/>
            <p:nvPr/>
          </p:nvSpPr>
          <p:spPr>
            <a:xfrm>
              <a:off x="1526186" y="602242"/>
              <a:ext cx="345677" cy="344032"/>
            </a:xfrm>
            <a:custGeom>
              <a:avLst/>
              <a:gdLst/>
              <a:ahLst/>
              <a:cxnLst/>
              <a:rect l="l" t="t" r="r" b="b"/>
              <a:pathLst>
                <a:path w="10717" h="10666" extrusionOk="0">
                  <a:moveTo>
                    <a:pt x="4999" y="1"/>
                  </a:moveTo>
                  <a:cubicBezTo>
                    <a:pt x="4821" y="1"/>
                    <a:pt x="4665" y="136"/>
                    <a:pt x="4644" y="328"/>
                  </a:cubicBezTo>
                  <a:lnTo>
                    <a:pt x="4180" y="3805"/>
                  </a:lnTo>
                  <a:lnTo>
                    <a:pt x="703" y="3340"/>
                  </a:lnTo>
                  <a:cubicBezTo>
                    <a:pt x="688" y="3338"/>
                    <a:pt x="673" y="3338"/>
                    <a:pt x="659" y="3338"/>
                  </a:cubicBezTo>
                  <a:cubicBezTo>
                    <a:pt x="474" y="3338"/>
                    <a:pt x="308" y="3474"/>
                    <a:pt x="286" y="3662"/>
                  </a:cubicBezTo>
                  <a:lnTo>
                    <a:pt x="24" y="5638"/>
                  </a:lnTo>
                  <a:cubicBezTo>
                    <a:pt x="1" y="5840"/>
                    <a:pt x="143" y="6031"/>
                    <a:pt x="346" y="6055"/>
                  </a:cubicBezTo>
                  <a:lnTo>
                    <a:pt x="346" y="6043"/>
                  </a:lnTo>
                  <a:lnTo>
                    <a:pt x="3822" y="6507"/>
                  </a:lnTo>
                  <a:lnTo>
                    <a:pt x="3370" y="9984"/>
                  </a:lnTo>
                  <a:cubicBezTo>
                    <a:pt x="3334" y="10186"/>
                    <a:pt x="3477" y="10377"/>
                    <a:pt x="3691" y="10401"/>
                  </a:cubicBezTo>
                  <a:lnTo>
                    <a:pt x="5656" y="10663"/>
                  </a:lnTo>
                  <a:cubicBezTo>
                    <a:pt x="5671" y="10664"/>
                    <a:pt x="5686" y="10665"/>
                    <a:pt x="5700" y="10665"/>
                  </a:cubicBezTo>
                  <a:cubicBezTo>
                    <a:pt x="5885" y="10665"/>
                    <a:pt x="6051" y="10529"/>
                    <a:pt x="6073" y="10341"/>
                  </a:cubicBezTo>
                  <a:lnTo>
                    <a:pt x="6537" y="6864"/>
                  </a:lnTo>
                  <a:lnTo>
                    <a:pt x="10014" y="7329"/>
                  </a:lnTo>
                  <a:cubicBezTo>
                    <a:pt x="10028" y="7331"/>
                    <a:pt x="10043" y="7331"/>
                    <a:pt x="10058" y="7331"/>
                  </a:cubicBezTo>
                  <a:cubicBezTo>
                    <a:pt x="10243" y="7331"/>
                    <a:pt x="10408" y="7195"/>
                    <a:pt x="10430" y="7007"/>
                  </a:cubicBezTo>
                  <a:lnTo>
                    <a:pt x="10692" y="5031"/>
                  </a:lnTo>
                  <a:cubicBezTo>
                    <a:pt x="10716" y="4828"/>
                    <a:pt x="10573" y="4638"/>
                    <a:pt x="10371" y="4614"/>
                  </a:cubicBezTo>
                  <a:lnTo>
                    <a:pt x="6894" y="4150"/>
                  </a:lnTo>
                  <a:lnTo>
                    <a:pt x="7347" y="673"/>
                  </a:lnTo>
                  <a:cubicBezTo>
                    <a:pt x="7382" y="471"/>
                    <a:pt x="7240" y="280"/>
                    <a:pt x="7025" y="256"/>
                  </a:cubicBezTo>
                  <a:lnTo>
                    <a:pt x="5061" y="6"/>
                  </a:lnTo>
                  <a:cubicBezTo>
                    <a:pt x="5040" y="3"/>
                    <a:pt x="5019" y="1"/>
                    <a:pt x="499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1" name="Google Shape;2361;p18"/>
            <p:cNvSpPr/>
            <p:nvPr/>
          </p:nvSpPr>
          <p:spPr>
            <a:xfrm>
              <a:off x="1083390" y="1123290"/>
              <a:ext cx="349902" cy="435862"/>
            </a:xfrm>
            <a:custGeom>
              <a:avLst/>
              <a:gdLst/>
              <a:ahLst/>
              <a:cxnLst/>
              <a:rect l="l" t="t" r="r" b="b"/>
              <a:pathLst>
                <a:path w="10848" h="13513" extrusionOk="0">
                  <a:moveTo>
                    <a:pt x="4155" y="429"/>
                  </a:moveTo>
                  <a:cubicBezTo>
                    <a:pt x="4444" y="429"/>
                    <a:pt x="4730" y="604"/>
                    <a:pt x="4787" y="997"/>
                  </a:cubicBezTo>
                  <a:cubicBezTo>
                    <a:pt x="4811" y="1188"/>
                    <a:pt x="4763" y="1390"/>
                    <a:pt x="4632" y="1533"/>
                  </a:cubicBezTo>
                  <a:lnTo>
                    <a:pt x="3846" y="1688"/>
                  </a:lnTo>
                  <a:cubicBezTo>
                    <a:pt x="3668" y="1593"/>
                    <a:pt x="3549" y="1426"/>
                    <a:pt x="3513" y="1224"/>
                  </a:cubicBezTo>
                  <a:cubicBezTo>
                    <a:pt x="3399" y="725"/>
                    <a:pt x="3779" y="429"/>
                    <a:pt x="4155" y="429"/>
                  </a:cubicBezTo>
                  <a:close/>
                  <a:moveTo>
                    <a:pt x="7868" y="2749"/>
                  </a:moveTo>
                  <a:cubicBezTo>
                    <a:pt x="8125" y="2749"/>
                    <a:pt x="8354" y="2938"/>
                    <a:pt x="8406" y="3200"/>
                  </a:cubicBezTo>
                  <a:lnTo>
                    <a:pt x="9788" y="10761"/>
                  </a:lnTo>
                  <a:cubicBezTo>
                    <a:pt x="9835" y="11058"/>
                    <a:pt x="9645" y="11344"/>
                    <a:pt x="9347" y="11392"/>
                  </a:cubicBezTo>
                  <a:lnTo>
                    <a:pt x="3084" y="12535"/>
                  </a:lnTo>
                  <a:cubicBezTo>
                    <a:pt x="3049" y="12542"/>
                    <a:pt x="3014" y="12545"/>
                    <a:pt x="2980" y="12545"/>
                  </a:cubicBezTo>
                  <a:cubicBezTo>
                    <a:pt x="2723" y="12545"/>
                    <a:pt x="2495" y="12357"/>
                    <a:pt x="2453" y="12094"/>
                  </a:cubicBezTo>
                  <a:lnTo>
                    <a:pt x="1060" y="4534"/>
                  </a:lnTo>
                  <a:cubicBezTo>
                    <a:pt x="1013" y="4236"/>
                    <a:pt x="1215" y="3950"/>
                    <a:pt x="1513" y="3903"/>
                  </a:cubicBezTo>
                  <a:lnTo>
                    <a:pt x="2251" y="3760"/>
                  </a:lnTo>
                  <a:cubicBezTo>
                    <a:pt x="2294" y="3975"/>
                    <a:pt x="2483" y="4122"/>
                    <a:pt x="2695" y="4122"/>
                  </a:cubicBezTo>
                  <a:cubicBezTo>
                    <a:pt x="2717" y="4122"/>
                    <a:pt x="2740" y="4120"/>
                    <a:pt x="2763" y="4117"/>
                  </a:cubicBezTo>
                  <a:lnTo>
                    <a:pt x="6668" y="3402"/>
                  </a:lnTo>
                  <a:cubicBezTo>
                    <a:pt x="6906" y="3355"/>
                    <a:pt x="7061" y="3129"/>
                    <a:pt x="7025" y="2890"/>
                  </a:cubicBezTo>
                  <a:lnTo>
                    <a:pt x="7764" y="2760"/>
                  </a:lnTo>
                  <a:cubicBezTo>
                    <a:pt x="7799" y="2752"/>
                    <a:pt x="7834" y="2749"/>
                    <a:pt x="7868" y="2749"/>
                  </a:cubicBezTo>
                  <a:close/>
                  <a:moveTo>
                    <a:pt x="4154" y="0"/>
                  </a:moveTo>
                  <a:cubicBezTo>
                    <a:pt x="4084" y="0"/>
                    <a:pt x="4013" y="7"/>
                    <a:pt x="3942" y="21"/>
                  </a:cubicBezTo>
                  <a:cubicBezTo>
                    <a:pt x="3346" y="128"/>
                    <a:pt x="2953" y="700"/>
                    <a:pt x="3072" y="1307"/>
                  </a:cubicBezTo>
                  <a:cubicBezTo>
                    <a:pt x="3108" y="1474"/>
                    <a:pt x="3180" y="1640"/>
                    <a:pt x="3287" y="1783"/>
                  </a:cubicBezTo>
                  <a:lnTo>
                    <a:pt x="2513" y="1926"/>
                  </a:lnTo>
                  <a:cubicBezTo>
                    <a:pt x="2203" y="1986"/>
                    <a:pt x="2001" y="2283"/>
                    <a:pt x="2049" y="2605"/>
                  </a:cubicBezTo>
                  <a:lnTo>
                    <a:pt x="2096" y="2879"/>
                  </a:lnTo>
                  <a:lnTo>
                    <a:pt x="810" y="3117"/>
                  </a:lnTo>
                  <a:cubicBezTo>
                    <a:pt x="322" y="3200"/>
                    <a:pt x="1" y="3664"/>
                    <a:pt x="96" y="4153"/>
                  </a:cubicBezTo>
                  <a:lnTo>
                    <a:pt x="1668" y="12785"/>
                  </a:lnTo>
                  <a:cubicBezTo>
                    <a:pt x="1742" y="13210"/>
                    <a:pt x="2121" y="13512"/>
                    <a:pt x="2549" y="13512"/>
                  </a:cubicBezTo>
                  <a:cubicBezTo>
                    <a:pt x="2600" y="13512"/>
                    <a:pt x="2651" y="13508"/>
                    <a:pt x="2703" y="13499"/>
                  </a:cubicBezTo>
                  <a:lnTo>
                    <a:pt x="10038" y="12154"/>
                  </a:lnTo>
                  <a:cubicBezTo>
                    <a:pt x="10526" y="12070"/>
                    <a:pt x="10847" y="11606"/>
                    <a:pt x="10752" y="11118"/>
                  </a:cubicBezTo>
                  <a:lnTo>
                    <a:pt x="9180" y="2486"/>
                  </a:lnTo>
                  <a:cubicBezTo>
                    <a:pt x="9107" y="2055"/>
                    <a:pt x="8728" y="1755"/>
                    <a:pt x="8313" y="1755"/>
                  </a:cubicBezTo>
                  <a:cubicBezTo>
                    <a:pt x="8257" y="1755"/>
                    <a:pt x="8201" y="1760"/>
                    <a:pt x="8145" y="1771"/>
                  </a:cubicBezTo>
                  <a:lnTo>
                    <a:pt x="6859" y="2009"/>
                  </a:lnTo>
                  <a:lnTo>
                    <a:pt x="6811" y="1736"/>
                  </a:lnTo>
                  <a:cubicBezTo>
                    <a:pt x="6757" y="1446"/>
                    <a:pt x="6500" y="1252"/>
                    <a:pt x="6223" y="1252"/>
                  </a:cubicBezTo>
                  <a:cubicBezTo>
                    <a:pt x="6193" y="1252"/>
                    <a:pt x="6163" y="1255"/>
                    <a:pt x="6132" y="1259"/>
                  </a:cubicBezTo>
                  <a:lnTo>
                    <a:pt x="5180" y="1438"/>
                  </a:lnTo>
                  <a:cubicBezTo>
                    <a:pt x="5239" y="1259"/>
                    <a:pt x="5251" y="1081"/>
                    <a:pt x="5216" y="914"/>
                  </a:cubicBezTo>
                  <a:cubicBezTo>
                    <a:pt x="5132" y="378"/>
                    <a:pt x="4677" y="0"/>
                    <a:pt x="415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2" name="Google Shape;2362;p18"/>
            <p:cNvSpPr/>
            <p:nvPr/>
          </p:nvSpPr>
          <p:spPr>
            <a:xfrm>
              <a:off x="1145609" y="1280275"/>
              <a:ext cx="60059" cy="49866"/>
            </a:xfrm>
            <a:custGeom>
              <a:avLst/>
              <a:gdLst/>
              <a:ahLst/>
              <a:cxnLst/>
              <a:rect l="l" t="t" r="r" b="b"/>
              <a:pathLst>
                <a:path w="1862" h="1546" extrusionOk="0">
                  <a:moveTo>
                    <a:pt x="1002" y="1"/>
                  </a:moveTo>
                  <a:cubicBezTo>
                    <a:pt x="958" y="1"/>
                    <a:pt x="914" y="4"/>
                    <a:pt x="870" y="12"/>
                  </a:cubicBezTo>
                  <a:cubicBezTo>
                    <a:pt x="191" y="131"/>
                    <a:pt x="0" y="1012"/>
                    <a:pt x="572" y="1405"/>
                  </a:cubicBezTo>
                  <a:cubicBezTo>
                    <a:pt x="710" y="1502"/>
                    <a:pt x="861" y="1545"/>
                    <a:pt x="1007"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3" name="Google Shape;2363;p18"/>
            <p:cNvSpPr/>
            <p:nvPr/>
          </p:nvSpPr>
          <p:spPr>
            <a:xfrm>
              <a:off x="1213345" y="1265502"/>
              <a:ext cx="125117" cy="43996"/>
            </a:xfrm>
            <a:custGeom>
              <a:avLst/>
              <a:gdLst/>
              <a:ahLst/>
              <a:cxnLst/>
              <a:rect l="l" t="t" r="r" b="b"/>
              <a:pathLst>
                <a:path w="3879" h="1364" extrusionOk="0">
                  <a:moveTo>
                    <a:pt x="3293" y="0"/>
                  </a:moveTo>
                  <a:cubicBezTo>
                    <a:pt x="3252" y="0"/>
                    <a:pt x="3209" y="6"/>
                    <a:pt x="3163" y="17"/>
                  </a:cubicBezTo>
                  <a:lnTo>
                    <a:pt x="3151" y="17"/>
                  </a:lnTo>
                  <a:lnTo>
                    <a:pt x="556" y="494"/>
                  </a:lnTo>
                  <a:cubicBezTo>
                    <a:pt x="0" y="571"/>
                    <a:pt x="108" y="1364"/>
                    <a:pt x="608" y="1364"/>
                  </a:cubicBezTo>
                  <a:cubicBezTo>
                    <a:pt x="644" y="1364"/>
                    <a:pt x="682" y="1360"/>
                    <a:pt x="722" y="1351"/>
                  </a:cubicBezTo>
                  <a:lnTo>
                    <a:pt x="3306" y="875"/>
                  </a:lnTo>
                  <a:cubicBezTo>
                    <a:pt x="3878" y="809"/>
                    <a:pt x="3789" y="0"/>
                    <a:pt x="329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4" name="Google Shape;2364;p18"/>
            <p:cNvSpPr/>
            <p:nvPr/>
          </p:nvSpPr>
          <p:spPr>
            <a:xfrm>
              <a:off x="1158286" y="1349784"/>
              <a:ext cx="60059" cy="49866"/>
            </a:xfrm>
            <a:custGeom>
              <a:avLst/>
              <a:gdLst/>
              <a:ahLst/>
              <a:cxnLst/>
              <a:rect l="l" t="t" r="r" b="b"/>
              <a:pathLst>
                <a:path w="1862" h="1546" extrusionOk="0">
                  <a:moveTo>
                    <a:pt x="1002" y="1"/>
                  </a:moveTo>
                  <a:cubicBezTo>
                    <a:pt x="958" y="1"/>
                    <a:pt x="914" y="4"/>
                    <a:pt x="870" y="12"/>
                  </a:cubicBezTo>
                  <a:cubicBezTo>
                    <a:pt x="191" y="131"/>
                    <a:pt x="0" y="1012"/>
                    <a:pt x="560" y="1405"/>
                  </a:cubicBezTo>
                  <a:cubicBezTo>
                    <a:pt x="701" y="1502"/>
                    <a:pt x="854" y="1545"/>
                    <a:pt x="1003" y="1545"/>
                  </a:cubicBezTo>
                  <a:cubicBezTo>
                    <a:pt x="1454" y="1545"/>
                    <a:pt x="1861" y="1145"/>
                    <a:pt x="1762"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5" name="Google Shape;2365;p18"/>
            <p:cNvSpPr/>
            <p:nvPr/>
          </p:nvSpPr>
          <p:spPr>
            <a:xfrm>
              <a:off x="1227892" y="1335140"/>
              <a:ext cx="121279" cy="43544"/>
            </a:xfrm>
            <a:custGeom>
              <a:avLst/>
              <a:gdLst/>
              <a:ahLst/>
              <a:cxnLst/>
              <a:rect l="l" t="t" r="r" b="b"/>
              <a:pathLst>
                <a:path w="3760" h="1350" extrusionOk="0">
                  <a:moveTo>
                    <a:pt x="3129" y="0"/>
                  </a:moveTo>
                  <a:cubicBezTo>
                    <a:pt x="3117" y="0"/>
                    <a:pt x="3105" y="1"/>
                    <a:pt x="3093" y="2"/>
                  </a:cubicBezTo>
                  <a:lnTo>
                    <a:pt x="497" y="478"/>
                  </a:lnTo>
                  <a:cubicBezTo>
                    <a:pt x="1" y="628"/>
                    <a:pt x="120" y="1349"/>
                    <a:pt x="617" y="1349"/>
                  </a:cubicBezTo>
                  <a:cubicBezTo>
                    <a:pt x="632" y="1349"/>
                    <a:pt x="648" y="1348"/>
                    <a:pt x="664" y="1347"/>
                  </a:cubicBezTo>
                  <a:lnTo>
                    <a:pt x="3260" y="883"/>
                  </a:lnTo>
                  <a:cubicBezTo>
                    <a:pt x="3760" y="731"/>
                    <a:pt x="3635"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6" name="Google Shape;2366;p18"/>
            <p:cNvSpPr/>
            <p:nvPr/>
          </p:nvSpPr>
          <p:spPr>
            <a:xfrm>
              <a:off x="1171736" y="1424293"/>
              <a:ext cx="60123" cy="49834"/>
            </a:xfrm>
            <a:custGeom>
              <a:avLst/>
              <a:gdLst/>
              <a:ahLst/>
              <a:cxnLst/>
              <a:rect l="l" t="t" r="r" b="b"/>
              <a:pathLst>
                <a:path w="1864" h="1545" extrusionOk="0">
                  <a:moveTo>
                    <a:pt x="1013" y="0"/>
                  </a:moveTo>
                  <a:cubicBezTo>
                    <a:pt x="970" y="0"/>
                    <a:pt x="926" y="4"/>
                    <a:pt x="881" y="12"/>
                  </a:cubicBezTo>
                  <a:cubicBezTo>
                    <a:pt x="202" y="131"/>
                    <a:pt x="0" y="1012"/>
                    <a:pt x="572" y="1405"/>
                  </a:cubicBezTo>
                  <a:cubicBezTo>
                    <a:pt x="710" y="1502"/>
                    <a:pt x="860" y="1545"/>
                    <a:pt x="1007" y="1545"/>
                  </a:cubicBezTo>
                  <a:cubicBezTo>
                    <a:pt x="1454" y="1545"/>
                    <a:pt x="1864" y="1142"/>
                    <a:pt x="1774" y="631"/>
                  </a:cubicBezTo>
                  <a:cubicBezTo>
                    <a:pt x="1700" y="259"/>
                    <a:pt x="1378" y="0"/>
                    <a:pt x="101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7" name="Google Shape;2367;p18"/>
            <p:cNvSpPr/>
            <p:nvPr/>
          </p:nvSpPr>
          <p:spPr>
            <a:xfrm>
              <a:off x="1241342" y="1409230"/>
              <a:ext cx="121537" cy="43931"/>
            </a:xfrm>
            <a:custGeom>
              <a:avLst/>
              <a:gdLst/>
              <a:ahLst/>
              <a:cxnLst/>
              <a:rect l="l" t="t" r="r" b="b"/>
              <a:pathLst>
                <a:path w="3768" h="1362" extrusionOk="0">
                  <a:moveTo>
                    <a:pt x="3141" y="0"/>
                  </a:moveTo>
                  <a:cubicBezTo>
                    <a:pt x="3125" y="0"/>
                    <a:pt x="3109" y="1"/>
                    <a:pt x="3093" y="2"/>
                  </a:cubicBezTo>
                  <a:lnTo>
                    <a:pt x="3105" y="14"/>
                  </a:lnTo>
                  <a:lnTo>
                    <a:pt x="509" y="479"/>
                  </a:lnTo>
                  <a:cubicBezTo>
                    <a:pt x="1" y="617"/>
                    <a:pt x="109" y="1362"/>
                    <a:pt x="617" y="1362"/>
                  </a:cubicBezTo>
                  <a:cubicBezTo>
                    <a:pt x="632" y="1362"/>
                    <a:pt x="648" y="1361"/>
                    <a:pt x="664" y="1360"/>
                  </a:cubicBezTo>
                  <a:lnTo>
                    <a:pt x="3259" y="883"/>
                  </a:lnTo>
                  <a:cubicBezTo>
                    <a:pt x="3768" y="733"/>
                    <a:pt x="3648" y="0"/>
                    <a:pt x="314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8" name="Google Shape;2368;p18"/>
            <p:cNvSpPr/>
            <p:nvPr/>
          </p:nvSpPr>
          <p:spPr>
            <a:xfrm>
              <a:off x="1114516" y="1733296"/>
              <a:ext cx="249267" cy="224043"/>
            </a:xfrm>
            <a:custGeom>
              <a:avLst/>
              <a:gdLst/>
              <a:ahLst/>
              <a:cxnLst/>
              <a:rect l="l" t="t" r="r" b="b"/>
              <a:pathLst>
                <a:path w="7728" h="6946" extrusionOk="0">
                  <a:moveTo>
                    <a:pt x="3942" y="0"/>
                  </a:moveTo>
                  <a:cubicBezTo>
                    <a:pt x="2907" y="0"/>
                    <a:pt x="1888" y="464"/>
                    <a:pt x="1214" y="1338"/>
                  </a:cubicBezTo>
                  <a:lnTo>
                    <a:pt x="6953" y="4957"/>
                  </a:lnTo>
                  <a:cubicBezTo>
                    <a:pt x="7727" y="3398"/>
                    <a:pt x="7239" y="1469"/>
                    <a:pt x="5775" y="528"/>
                  </a:cubicBezTo>
                  <a:cubicBezTo>
                    <a:pt x="5207" y="172"/>
                    <a:pt x="4571" y="0"/>
                    <a:pt x="3942" y="0"/>
                  </a:cubicBezTo>
                  <a:close/>
                  <a:moveTo>
                    <a:pt x="810" y="1981"/>
                  </a:moveTo>
                  <a:lnTo>
                    <a:pt x="810" y="1981"/>
                  </a:lnTo>
                  <a:cubicBezTo>
                    <a:pt x="0" y="3552"/>
                    <a:pt x="524" y="5481"/>
                    <a:pt x="2012" y="6422"/>
                  </a:cubicBezTo>
                  <a:cubicBezTo>
                    <a:pt x="2576" y="6775"/>
                    <a:pt x="3206" y="6946"/>
                    <a:pt x="3829" y="6946"/>
                  </a:cubicBezTo>
                  <a:cubicBezTo>
                    <a:pt x="4863" y="6946"/>
                    <a:pt x="5880" y="6477"/>
                    <a:pt x="6548" y="5600"/>
                  </a:cubicBezTo>
                  <a:lnTo>
                    <a:pt x="810" y="198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9" name="Google Shape;2369;p18"/>
            <p:cNvSpPr/>
            <p:nvPr/>
          </p:nvSpPr>
          <p:spPr>
            <a:xfrm>
              <a:off x="1583407" y="1251439"/>
              <a:ext cx="196272" cy="181563"/>
            </a:xfrm>
            <a:custGeom>
              <a:avLst/>
              <a:gdLst/>
              <a:ahLst/>
              <a:cxnLst/>
              <a:rect l="l" t="t" r="r" b="b"/>
              <a:pathLst>
                <a:path w="6085" h="5629" extrusionOk="0">
                  <a:moveTo>
                    <a:pt x="3608" y="1"/>
                  </a:moveTo>
                  <a:lnTo>
                    <a:pt x="1215" y="1620"/>
                  </a:lnTo>
                  <a:cubicBezTo>
                    <a:pt x="251" y="2275"/>
                    <a:pt x="1" y="3585"/>
                    <a:pt x="655" y="4549"/>
                  </a:cubicBezTo>
                  <a:lnTo>
                    <a:pt x="763" y="4704"/>
                  </a:lnTo>
                  <a:cubicBezTo>
                    <a:pt x="1171" y="5305"/>
                    <a:pt x="1833" y="5629"/>
                    <a:pt x="2508" y="5629"/>
                  </a:cubicBezTo>
                  <a:cubicBezTo>
                    <a:pt x="2916" y="5629"/>
                    <a:pt x="3328" y="5510"/>
                    <a:pt x="3692" y="5264"/>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0" name="Google Shape;2370;p18"/>
            <p:cNvSpPr/>
            <p:nvPr/>
          </p:nvSpPr>
          <p:spPr>
            <a:xfrm>
              <a:off x="1716297" y="1176188"/>
              <a:ext cx="195885" cy="181660"/>
            </a:xfrm>
            <a:custGeom>
              <a:avLst/>
              <a:gdLst/>
              <a:ahLst/>
              <a:cxnLst/>
              <a:rect l="l" t="t" r="r" b="b"/>
              <a:pathLst>
                <a:path w="6073" h="5632" extrusionOk="0">
                  <a:moveTo>
                    <a:pt x="3579" y="1"/>
                  </a:moveTo>
                  <a:cubicBezTo>
                    <a:pt x="3169" y="1"/>
                    <a:pt x="2755" y="120"/>
                    <a:pt x="2393" y="369"/>
                  </a:cubicBezTo>
                  <a:lnTo>
                    <a:pt x="0" y="1989"/>
                  </a:lnTo>
                  <a:lnTo>
                    <a:pt x="2477" y="5632"/>
                  </a:lnTo>
                  <a:lnTo>
                    <a:pt x="4870" y="4001"/>
                  </a:lnTo>
                  <a:cubicBezTo>
                    <a:pt x="5822" y="3346"/>
                    <a:pt x="6072" y="2036"/>
                    <a:pt x="5417" y="1072"/>
                  </a:cubicBezTo>
                  <a:lnTo>
                    <a:pt x="5417" y="1072"/>
                  </a:lnTo>
                  <a:lnTo>
                    <a:pt x="5417" y="1084"/>
                  </a:lnTo>
                  <a:lnTo>
                    <a:pt x="5310" y="917"/>
                  </a:lnTo>
                  <a:cubicBezTo>
                    <a:pt x="4904" y="319"/>
                    <a:pt x="4247" y="1"/>
                    <a:pt x="357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1" name="Google Shape;2371;p18"/>
            <p:cNvSpPr/>
            <p:nvPr/>
          </p:nvSpPr>
          <p:spPr>
            <a:xfrm>
              <a:off x="1526186" y="1626855"/>
              <a:ext cx="345677" cy="344096"/>
            </a:xfrm>
            <a:custGeom>
              <a:avLst/>
              <a:gdLst/>
              <a:ahLst/>
              <a:cxnLst/>
              <a:rect l="l" t="t" r="r" b="b"/>
              <a:pathLst>
                <a:path w="10717" h="10668" extrusionOk="0">
                  <a:moveTo>
                    <a:pt x="4998" y="1"/>
                  </a:moveTo>
                  <a:cubicBezTo>
                    <a:pt x="4821" y="1"/>
                    <a:pt x="4665" y="134"/>
                    <a:pt x="4644" y="316"/>
                  </a:cubicBezTo>
                  <a:lnTo>
                    <a:pt x="4180" y="3804"/>
                  </a:lnTo>
                  <a:lnTo>
                    <a:pt x="703" y="3340"/>
                  </a:lnTo>
                  <a:cubicBezTo>
                    <a:pt x="688" y="3338"/>
                    <a:pt x="673" y="3337"/>
                    <a:pt x="659" y="3337"/>
                  </a:cubicBezTo>
                  <a:cubicBezTo>
                    <a:pt x="474" y="3337"/>
                    <a:pt x="308" y="3474"/>
                    <a:pt x="286" y="3661"/>
                  </a:cubicBezTo>
                  <a:lnTo>
                    <a:pt x="24" y="5638"/>
                  </a:lnTo>
                  <a:cubicBezTo>
                    <a:pt x="1" y="5840"/>
                    <a:pt x="143" y="6031"/>
                    <a:pt x="346" y="6055"/>
                  </a:cubicBezTo>
                  <a:lnTo>
                    <a:pt x="346" y="6043"/>
                  </a:lnTo>
                  <a:lnTo>
                    <a:pt x="3822" y="6507"/>
                  </a:lnTo>
                  <a:lnTo>
                    <a:pt x="3370" y="9984"/>
                  </a:lnTo>
                  <a:cubicBezTo>
                    <a:pt x="3334" y="10186"/>
                    <a:pt x="3477" y="10377"/>
                    <a:pt x="3691" y="10400"/>
                  </a:cubicBezTo>
                  <a:lnTo>
                    <a:pt x="5656" y="10662"/>
                  </a:lnTo>
                  <a:cubicBezTo>
                    <a:pt x="5677" y="10666"/>
                    <a:pt x="5698" y="10668"/>
                    <a:pt x="5718" y="10668"/>
                  </a:cubicBezTo>
                  <a:cubicBezTo>
                    <a:pt x="5896" y="10668"/>
                    <a:pt x="6051" y="10533"/>
                    <a:pt x="6073" y="10341"/>
                  </a:cubicBezTo>
                  <a:lnTo>
                    <a:pt x="6537" y="6864"/>
                  </a:lnTo>
                  <a:lnTo>
                    <a:pt x="10014" y="7329"/>
                  </a:lnTo>
                  <a:cubicBezTo>
                    <a:pt x="10028" y="7330"/>
                    <a:pt x="10043" y="7331"/>
                    <a:pt x="10058" y="7331"/>
                  </a:cubicBezTo>
                  <a:cubicBezTo>
                    <a:pt x="10243" y="7331"/>
                    <a:pt x="10408" y="7195"/>
                    <a:pt x="10430" y="7007"/>
                  </a:cubicBezTo>
                  <a:lnTo>
                    <a:pt x="10692" y="5031"/>
                  </a:lnTo>
                  <a:cubicBezTo>
                    <a:pt x="10716" y="4828"/>
                    <a:pt x="10573" y="4638"/>
                    <a:pt x="10371" y="4614"/>
                  </a:cubicBezTo>
                  <a:lnTo>
                    <a:pt x="6894" y="4150"/>
                  </a:lnTo>
                  <a:lnTo>
                    <a:pt x="7359" y="685"/>
                  </a:lnTo>
                  <a:cubicBezTo>
                    <a:pt x="7382" y="471"/>
                    <a:pt x="7240" y="292"/>
                    <a:pt x="7037" y="256"/>
                  </a:cubicBezTo>
                  <a:lnTo>
                    <a:pt x="5061" y="6"/>
                  </a:lnTo>
                  <a:cubicBezTo>
                    <a:pt x="5040" y="3"/>
                    <a:pt x="5019" y="1"/>
                    <a:pt x="499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2" name="Google Shape;2372;p18"/>
            <p:cNvSpPr/>
            <p:nvPr/>
          </p:nvSpPr>
          <p:spPr>
            <a:xfrm>
              <a:off x="1083390" y="2147999"/>
              <a:ext cx="349902" cy="435765"/>
            </a:xfrm>
            <a:custGeom>
              <a:avLst/>
              <a:gdLst/>
              <a:ahLst/>
              <a:cxnLst/>
              <a:rect l="l" t="t" r="r" b="b"/>
              <a:pathLst>
                <a:path w="10848" h="13510" extrusionOk="0">
                  <a:moveTo>
                    <a:pt x="4153" y="431"/>
                  </a:moveTo>
                  <a:cubicBezTo>
                    <a:pt x="4442" y="431"/>
                    <a:pt x="4730" y="605"/>
                    <a:pt x="4787" y="994"/>
                  </a:cubicBezTo>
                  <a:cubicBezTo>
                    <a:pt x="4811" y="1185"/>
                    <a:pt x="4763" y="1387"/>
                    <a:pt x="4632" y="1530"/>
                  </a:cubicBezTo>
                  <a:lnTo>
                    <a:pt x="3846" y="1685"/>
                  </a:lnTo>
                  <a:cubicBezTo>
                    <a:pt x="3668" y="1590"/>
                    <a:pt x="3549" y="1423"/>
                    <a:pt x="3513" y="1232"/>
                  </a:cubicBezTo>
                  <a:lnTo>
                    <a:pt x="3513" y="1220"/>
                  </a:lnTo>
                  <a:cubicBezTo>
                    <a:pt x="3399" y="723"/>
                    <a:pt x="3777" y="431"/>
                    <a:pt x="4153" y="431"/>
                  </a:cubicBezTo>
                  <a:close/>
                  <a:moveTo>
                    <a:pt x="7876" y="2734"/>
                  </a:moveTo>
                  <a:cubicBezTo>
                    <a:pt x="8125" y="2734"/>
                    <a:pt x="8354" y="2922"/>
                    <a:pt x="8406" y="3185"/>
                  </a:cubicBezTo>
                  <a:lnTo>
                    <a:pt x="9788" y="10757"/>
                  </a:lnTo>
                  <a:cubicBezTo>
                    <a:pt x="9835" y="11055"/>
                    <a:pt x="9645" y="11341"/>
                    <a:pt x="9347" y="11388"/>
                  </a:cubicBezTo>
                  <a:lnTo>
                    <a:pt x="3084" y="12531"/>
                  </a:lnTo>
                  <a:cubicBezTo>
                    <a:pt x="3049" y="12538"/>
                    <a:pt x="3014" y="12542"/>
                    <a:pt x="2980" y="12542"/>
                  </a:cubicBezTo>
                  <a:cubicBezTo>
                    <a:pt x="2723" y="12542"/>
                    <a:pt x="2495" y="12353"/>
                    <a:pt x="2453" y="12091"/>
                  </a:cubicBezTo>
                  <a:lnTo>
                    <a:pt x="1072" y="4518"/>
                  </a:lnTo>
                  <a:cubicBezTo>
                    <a:pt x="1013" y="4221"/>
                    <a:pt x="1215" y="3935"/>
                    <a:pt x="1513" y="3887"/>
                  </a:cubicBezTo>
                  <a:lnTo>
                    <a:pt x="2263" y="3756"/>
                  </a:lnTo>
                  <a:cubicBezTo>
                    <a:pt x="2294" y="3956"/>
                    <a:pt x="2475" y="4110"/>
                    <a:pt x="2681" y="4110"/>
                  </a:cubicBezTo>
                  <a:cubicBezTo>
                    <a:pt x="2708" y="4110"/>
                    <a:pt x="2735" y="4107"/>
                    <a:pt x="2763" y="4102"/>
                  </a:cubicBezTo>
                  <a:lnTo>
                    <a:pt x="6680" y="3387"/>
                  </a:lnTo>
                  <a:cubicBezTo>
                    <a:pt x="6906" y="3340"/>
                    <a:pt x="7073" y="3114"/>
                    <a:pt x="7025" y="2875"/>
                  </a:cubicBezTo>
                  <a:lnTo>
                    <a:pt x="7775" y="2744"/>
                  </a:lnTo>
                  <a:cubicBezTo>
                    <a:pt x="7809" y="2737"/>
                    <a:pt x="7843" y="2734"/>
                    <a:pt x="7876" y="2734"/>
                  </a:cubicBezTo>
                  <a:close/>
                  <a:moveTo>
                    <a:pt x="4137" y="1"/>
                  </a:moveTo>
                  <a:cubicBezTo>
                    <a:pt x="4073" y="1"/>
                    <a:pt x="4007" y="6"/>
                    <a:pt x="3942" y="18"/>
                  </a:cubicBezTo>
                  <a:cubicBezTo>
                    <a:pt x="3346" y="125"/>
                    <a:pt x="2953" y="708"/>
                    <a:pt x="3072" y="1304"/>
                  </a:cubicBezTo>
                  <a:cubicBezTo>
                    <a:pt x="3108" y="1470"/>
                    <a:pt x="3180" y="1637"/>
                    <a:pt x="3287" y="1780"/>
                  </a:cubicBezTo>
                  <a:lnTo>
                    <a:pt x="2513" y="1923"/>
                  </a:lnTo>
                  <a:cubicBezTo>
                    <a:pt x="2203" y="1982"/>
                    <a:pt x="1989" y="2280"/>
                    <a:pt x="2049" y="2602"/>
                  </a:cubicBezTo>
                  <a:lnTo>
                    <a:pt x="2096" y="2887"/>
                  </a:lnTo>
                  <a:lnTo>
                    <a:pt x="810" y="3114"/>
                  </a:lnTo>
                  <a:cubicBezTo>
                    <a:pt x="322" y="3209"/>
                    <a:pt x="1" y="3673"/>
                    <a:pt x="96" y="4149"/>
                  </a:cubicBezTo>
                  <a:lnTo>
                    <a:pt x="1668" y="12781"/>
                  </a:lnTo>
                  <a:cubicBezTo>
                    <a:pt x="1742" y="13216"/>
                    <a:pt x="2118" y="13509"/>
                    <a:pt x="2545" y="13509"/>
                  </a:cubicBezTo>
                  <a:cubicBezTo>
                    <a:pt x="2597" y="13509"/>
                    <a:pt x="2650" y="13505"/>
                    <a:pt x="2703" y="13496"/>
                  </a:cubicBezTo>
                  <a:lnTo>
                    <a:pt x="10038" y="12162"/>
                  </a:lnTo>
                  <a:cubicBezTo>
                    <a:pt x="10526" y="12067"/>
                    <a:pt x="10847" y="11603"/>
                    <a:pt x="10752" y="11114"/>
                  </a:cubicBezTo>
                  <a:lnTo>
                    <a:pt x="9180" y="2482"/>
                  </a:lnTo>
                  <a:cubicBezTo>
                    <a:pt x="9106" y="2048"/>
                    <a:pt x="8720" y="1755"/>
                    <a:pt x="8300" y="1755"/>
                  </a:cubicBezTo>
                  <a:cubicBezTo>
                    <a:pt x="8249" y="1755"/>
                    <a:pt x="8197" y="1759"/>
                    <a:pt x="8145" y="1768"/>
                  </a:cubicBezTo>
                  <a:lnTo>
                    <a:pt x="6859" y="2006"/>
                  </a:lnTo>
                  <a:lnTo>
                    <a:pt x="6811" y="1732"/>
                  </a:lnTo>
                  <a:cubicBezTo>
                    <a:pt x="6757" y="1442"/>
                    <a:pt x="6500" y="1249"/>
                    <a:pt x="6223" y="1249"/>
                  </a:cubicBezTo>
                  <a:cubicBezTo>
                    <a:pt x="6193" y="1249"/>
                    <a:pt x="6163" y="1251"/>
                    <a:pt x="6132" y="1256"/>
                  </a:cubicBezTo>
                  <a:lnTo>
                    <a:pt x="5180" y="1435"/>
                  </a:lnTo>
                  <a:cubicBezTo>
                    <a:pt x="5239" y="1268"/>
                    <a:pt x="5251" y="1089"/>
                    <a:pt x="5216" y="911"/>
                  </a:cubicBezTo>
                  <a:cubicBezTo>
                    <a:pt x="5131" y="380"/>
                    <a:pt x="4667" y="1"/>
                    <a:pt x="413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3" name="Google Shape;2373;p18"/>
            <p:cNvSpPr/>
            <p:nvPr/>
          </p:nvSpPr>
          <p:spPr>
            <a:xfrm>
              <a:off x="1145609" y="2305274"/>
              <a:ext cx="60059" cy="49834"/>
            </a:xfrm>
            <a:custGeom>
              <a:avLst/>
              <a:gdLst/>
              <a:ahLst/>
              <a:cxnLst/>
              <a:rect l="l" t="t" r="r" b="b"/>
              <a:pathLst>
                <a:path w="1862" h="1545" extrusionOk="0">
                  <a:moveTo>
                    <a:pt x="1002" y="0"/>
                  </a:moveTo>
                  <a:cubicBezTo>
                    <a:pt x="958" y="0"/>
                    <a:pt x="914" y="4"/>
                    <a:pt x="870" y="12"/>
                  </a:cubicBezTo>
                  <a:cubicBezTo>
                    <a:pt x="191" y="131"/>
                    <a:pt x="0" y="1012"/>
                    <a:pt x="572" y="1405"/>
                  </a:cubicBezTo>
                  <a:cubicBezTo>
                    <a:pt x="710" y="1502"/>
                    <a:pt x="861" y="1545"/>
                    <a:pt x="1007" y="1545"/>
                  </a:cubicBezTo>
                  <a:cubicBezTo>
                    <a:pt x="1453" y="1545"/>
                    <a:pt x="1861" y="1142"/>
                    <a:pt x="1763" y="631"/>
                  </a:cubicBezTo>
                  <a:cubicBezTo>
                    <a:pt x="1699" y="258"/>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4" name="Google Shape;2374;p18"/>
            <p:cNvSpPr/>
            <p:nvPr/>
          </p:nvSpPr>
          <p:spPr>
            <a:xfrm>
              <a:off x="1213893" y="2290308"/>
              <a:ext cx="124472" cy="43673"/>
            </a:xfrm>
            <a:custGeom>
              <a:avLst/>
              <a:gdLst/>
              <a:ahLst/>
              <a:cxnLst/>
              <a:rect l="l" t="t" r="r" b="b"/>
              <a:pathLst>
                <a:path w="3859" h="1354" extrusionOk="0">
                  <a:moveTo>
                    <a:pt x="3250" y="0"/>
                  </a:moveTo>
                  <a:cubicBezTo>
                    <a:pt x="3217" y="0"/>
                    <a:pt x="3182" y="4"/>
                    <a:pt x="3146" y="11"/>
                  </a:cubicBezTo>
                  <a:lnTo>
                    <a:pt x="3134" y="11"/>
                  </a:lnTo>
                  <a:lnTo>
                    <a:pt x="539" y="487"/>
                  </a:lnTo>
                  <a:cubicBezTo>
                    <a:pt x="1" y="588"/>
                    <a:pt x="106" y="1354"/>
                    <a:pt x="607" y="1354"/>
                  </a:cubicBezTo>
                  <a:cubicBezTo>
                    <a:pt x="638" y="1354"/>
                    <a:pt x="671" y="1351"/>
                    <a:pt x="705" y="1345"/>
                  </a:cubicBezTo>
                  <a:lnTo>
                    <a:pt x="3289" y="868"/>
                  </a:lnTo>
                  <a:cubicBezTo>
                    <a:pt x="3858" y="790"/>
                    <a:pt x="3747" y="0"/>
                    <a:pt x="325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5" name="Google Shape;2375;p18"/>
            <p:cNvSpPr/>
            <p:nvPr/>
          </p:nvSpPr>
          <p:spPr>
            <a:xfrm>
              <a:off x="1158286" y="2374687"/>
              <a:ext cx="60059" cy="49931"/>
            </a:xfrm>
            <a:custGeom>
              <a:avLst/>
              <a:gdLst/>
              <a:ahLst/>
              <a:cxnLst/>
              <a:rect l="l" t="t" r="r" b="b"/>
              <a:pathLst>
                <a:path w="1862" h="1548" extrusionOk="0">
                  <a:moveTo>
                    <a:pt x="1015" y="0"/>
                  </a:moveTo>
                  <a:cubicBezTo>
                    <a:pt x="967" y="0"/>
                    <a:pt x="918" y="5"/>
                    <a:pt x="870" y="15"/>
                  </a:cubicBezTo>
                  <a:cubicBezTo>
                    <a:pt x="191" y="122"/>
                    <a:pt x="0" y="1015"/>
                    <a:pt x="560" y="1408"/>
                  </a:cubicBezTo>
                  <a:cubicBezTo>
                    <a:pt x="701" y="1505"/>
                    <a:pt x="854" y="1548"/>
                    <a:pt x="1002" y="1548"/>
                  </a:cubicBezTo>
                  <a:cubicBezTo>
                    <a:pt x="1453" y="1548"/>
                    <a:pt x="1861" y="1145"/>
                    <a:pt x="1762" y="634"/>
                  </a:cubicBezTo>
                  <a:cubicBezTo>
                    <a:pt x="1699" y="266"/>
                    <a:pt x="1377" y="0"/>
                    <a:pt x="101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6" name="Google Shape;2376;p18"/>
            <p:cNvSpPr/>
            <p:nvPr/>
          </p:nvSpPr>
          <p:spPr>
            <a:xfrm>
              <a:off x="1227892" y="2359753"/>
              <a:ext cx="121279" cy="43512"/>
            </a:xfrm>
            <a:custGeom>
              <a:avLst/>
              <a:gdLst/>
              <a:ahLst/>
              <a:cxnLst/>
              <a:rect l="l" t="t" r="r" b="b"/>
              <a:pathLst>
                <a:path w="3760" h="1349" extrusionOk="0">
                  <a:moveTo>
                    <a:pt x="3129" y="0"/>
                  </a:moveTo>
                  <a:cubicBezTo>
                    <a:pt x="3117" y="0"/>
                    <a:pt x="3105" y="1"/>
                    <a:pt x="3093" y="1"/>
                  </a:cubicBezTo>
                  <a:lnTo>
                    <a:pt x="497" y="478"/>
                  </a:lnTo>
                  <a:cubicBezTo>
                    <a:pt x="1" y="628"/>
                    <a:pt x="120" y="1349"/>
                    <a:pt x="617" y="1349"/>
                  </a:cubicBezTo>
                  <a:cubicBezTo>
                    <a:pt x="632" y="1349"/>
                    <a:pt x="648" y="1348"/>
                    <a:pt x="664" y="1347"/>
                  </a:cubicBezTo>
                  <a:lnTo>
                    <a:pt x="3260" y="882"/>
                  </a:lnTo>
                  <a:cubicBezTo>
                    <a:pt x="3760" y="731"/>
                    <a:pt x="3635"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7" name="Google Shape;2377;p18"/>
            <p:cNvSpPr/>
            <p:nvPr/>
          </p:nvSpPr>
          <p:spPr>
            <a:xfrm>
              <a:off x="1171736" y="2448906"/>
              <a:ext cx="60123" cy="49834"/>
            </a:xfrm>
            <a:custGeom>
              <a:avLst/>
              <a:gdLst/>
              <a:ahLst/>
              <a:cxnLst/>
              <a:rect l="l" t="t" r="r" b="b"/>
              <a:pathLst>
                <a:path w="1864" h="1545" extrusionOk="0">
                  <a:moveTo>
                    <a:pt x="1013" y="0"/>
                  </a:moveTo>
                  <a:cubicBezTo>
                    <a:pt x="970" y="0"/>
                    <a:pt x="926" y="4"/>
                    <a:pt x="881" y="11"/>
                  </a:cubicBezTo>
                  <a:cubicBezTo>
                    <a:pt x="202" y="131"/>
                    <a:pt x="0" y="1012"/>
                    <a:pt x="572" y="1404"/>
                  </a:cubicBezTo>
                  <a:cubicBezTo>
                    <a:pt x="710" y="1501"/>
                    <a:pt x="860" y="1545"/>
                    <a:pt x="1007" y="1545"/>
                  </a:cubicBezTo>
                  <a:cubicBezTo>
                    <a:pt x="1454" y="1545"/>
                    <a:pt x="1864" y="1142"/>
                    <a:pt x="1774" y="631"/>
                  </a:cubicBezTo>
                  <a:cubicBezTo>
                    <a:pt x="1700" y="258"/>
                    <a:pt x="1378" y="0"/>
                    <a:pt x="101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8" name="Google Shape;2378;p18"/>
            <p:cNvSpPr/>
            <p:nvPr/>
          </p:nvSpPr>
          <p:spPr>
            <a:xfrm>
              <a:off x="1240729" y="2434133"/>
              <a:ext cx="122311" cy="43673"/>
            </a:xfrm>
            <a:custGeom>
              <a:avLst/>
              <a:gdLst/>
              <a:ahLst/>
              <a:cxnLst/>
              <a:rect l="l" t="t" r="r" b="b"/>
              <a:pathLst>
                <a:path w="3792" h="1354" extrusionOk="0">
                  <a:moveTo>
                    <a:pt x="3191" y="1"/>
                  </a:moveTo>
                  <a:cubicBezTo>
                    <a:pt x="3169" y="1"/>
                    <a:pt x="3147" y="2"/>
                    <a:pt x="3124" y="5"/>
                  </a:cubicBezTo>
                  <a:lnTo>
                    <a:pt x="528" y="469"/>
                  </a:lnTo>
                  <a:cubicBezTo>
                    <a:pt x="0" y="607"/>
                    <a:pt x="125" y="1354"/>
                    <a:pt x="625" y="1354"/>
                  </a:cubicBezTo>
                  <a:cubicBezTo>
                    <a:pt x="644" y="1354"/>
                    <a:pt x="663" y="1353"/>
                    <a:pt x="683" y="1351"/>
                  </a:cubicBezTo>
                  <a:lnTo>
                    <a:pt x="3278" y="874"/>
                  </a:lnTo>
                  <a:cubicBezTo>
                    <a:pt x="3792" y="749"/>
                    <a:pt x="3682" y="1"/>
                    <a:pt x="319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9" name="Google Shape;2379;p18"/>
            <p:cNvSpPr/>
            <p:nvPr/>
          </p:nvSpPr>
          <p:spPr>
            <a:xfrm>
              <a:off x="1114516" y="2757554"/>
              <a:ext cx="250396" cy="224527"/>
            </a:xfrm>
            <a:custGeom>
              <a:avLst/>
              <a:gdLst/>
              <a:ahLst/>
              <a:cxnLst/>
              <a:rect l="l" t="t" r="r" b="b"/>
              <a:pathLst>
                <a:path w="7763" h="6961" extrusionOk="0">
                  <a:moveTo>
                    <a:pt x="3926" y="0"/>
                  </a:moveTo>
                  <a:cubicBezTo>
                    <a:pt x="2894" y="0"/>
                    <a:pt x="1881" y="467"/>
                    <a:pt x="1214" y="1349"/>
                  </a:cubicBezTo>
                  <a:lnTo>
                    <a:pt x="6953" y="4968"/>
                  </a:lnTo>
                  <a:cubicBezTo>
                    <a:pt x="7763" y="3396"/>
                    <a:pt x="7239" y="1468"/>
                    <a:pt x="5751" y="527"/>
                  </a:cubicBezTo>
                  <a:cubicBezTo>
                    <a:pt x="5184" y="172"/>
                    <a:pt x="4552" y="0"/>
                    <a:pt x="3926" y="0"/>
                  </a:cubicBezTo>
                  <a:close/>
                  <a:moveTo>
                    <a:pt x="810" y="1992"/>
                  </a:moveTo>
                  <a:lnTo>
                    <a:pt x="810" y="1992"/>
                  </a:lnTo>
                  <a:cubicBezTo>
                    <a:pt x="0" y="3563"/>
                    <a:pt x="524" y="5492"/>
                    <a:pt x="2012" y="6433"/>
                  </a:cubicBezTo>
                  <a:cubicBezTo>
                    <a:pt x="2580" y="6788"/>
                    <a:pt x="3214" y="6960"/>
                    <a:pt x="3841" y="6960"/>
                  </a:cubicBezTo>
                  <a:cubicBezTo>
                    <a:pt x="4871" y="6960"/>
                    <a:pt x="5882" y="6496"/>
                    <a:pt x="6548" y="5623"/>
                  </a:cubicBezTo>
                  <a:lnTo>
                    <a:pt x="810" y="1992"/>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0" name="Google Shape;2380;p18"/>
            <p:cNvSpPr/>
            <p:nvPr/>
          </p:nvSpPr>
          <p:spPr>
            <a:xfrm>
              <a:off x="1583407" y="2276051"/>
              <a:ext cx="196272" cy="181563"/>
            </a:xfrm>
            <a:custGeom>
              <a:avLst/>
              <a:gdLst/>
              <a:ahLst/>
              <a:cxnLst/>
              <a:rect l="l" t="t" r="r" b="b"/>
              <a:pathLst>
                <a:path w="6085" h="5629" extrusionOk="0">
                  <a:moveTo>
                    <a:pt x="3608" y="1"/>
                  </a:moveTo>
                  <a:lnTo>
                    <a:pt x="1215" y="1620"/>
                  </a:lnTo>
                  <a:cubicBezTo>
                    <a:pt x="251" y="2275"/>
                    <a:pt x="1" y="3585"/>
                    <a:pt x="655" y="4549"/>
                  </a:cubicBezTo>
                  <a:lnTo>
                    <a:pt x="763" y="4716"/>
                  </a:lnTo>
                  <a:cubicBezTo>
                    <a:pt x="1170" y="5308"/>
                    <a:pt x="1831" y="5629"/>
                    <a:pt x="2505" y="5629"/>
                  </a:cubicBezTo>
                  <a:cubicBezTo>
                    <a:pt x="2914" y="5629"/>
                    <a:pt x="3327" y="5511"/>
                    <a:pt x="3692" y="5263"/>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1" name="Google Shape;2381;p18"/>
            <p:cNvSpPr/>
            <p:nvPr/>
          </p:nvSpPr>
          <p:spPr>
            <a:xfrm>
              <a:off x="1716297" y="2200542"/>
              <a:ext cx="195885" cy="181918"/>
            </a:xfrm>
            <a:custGeom>
              <a:avLst/>
              <a:gdLst/>
              <a:ahLst/>
              <a:cxnLst/>
              <a:rect l="l" t="t" r="r" b="b"/>
              <a:pathLst>
                <a:path w="6073" h="5640" extrusionOk="0">
                  <a:moveTo>
                    <a:pt x="3568" y="0"/>
                  </a:moveTo>
                  <a:cubicBezTo>
                    <a:pt x="3162" y="0"/>
                    <a:pt x="2752" y="119"/>
                    <a:pt x="2393" y="365"/>
                  </a:cubicBezTo>
                  <a:lnTo>
                    <a:pt x="0" y="1996"/>
                  </a:lnTo>
                  <a:lnTo>
                    <a:pt x="2477" y="5640"/>
                  </a:lnTo>
                  <a:lnTo>
                    <a:pt x="4870" y="4009"/>
                  </a:lnTo>
                  <a:cubicBezTo>
                    <a:pt x="5822" y="3354"/>
                    <a:pt x="6072" y="2044"/>
                    <a:pt x="5417" y="1080"/>
                  </a:cubicBezTo>
                  <a:lnTo>
                    <a:pt x="5310" y="925"/>
                  </a:lnTo>
                  <a:cubicBezTo>
                    <a:pt x="4902" y="324"/>
                    <a:pt x="4240" y="0"/>
                    <a:pt x="356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2" name="Google Shape;2382;p18"/>
            <p:cNvSpPr/>
            <p:nvPr/>
          </p:nvSpPr>
          <p:spPr>
            <a:xfrm>
              <a:off x="1526186" y="2651177"/>
              <a:ext cx="345677" cy="344387"/>
            </a:xfrm>
            <a:custGeom>
              <a:avLst/>
              <a:gdLst/>
              <a:ahLst/>
              <a:cxnLst/>
              <a:rect l="l" t="t" r="r" b="b"/>
              <a:pathLst>
                <a:path w="10717" h="10677" extrusionOk="0">
                  <a:moveTo>
                    <a:pt x="5017" y="1"/>
                  </a:moveTo>
                  <a:cubicBezTo>
                    <a:pt x="4831" y="1"/>
                    <a:pt x="4666" y="137"/>
                    <a:pt x="4644" y="325"/>
                  </a:cubicBezTo>
                  <a:lnTo>
                    <a:pt x="4180" y="3801"/>
                  </a:lnTo>
                  <a:lnTo>
                    <a:pt x="703" y="3349"/>
                  </a:lnTo>
                  <a:cubicBezTo>
                    <a:pt x="682" y="3345"/>
                    <a:pt x="661" y="3343"/>
                    <a:pt x="641" y="3343"/>
                  </a:cubicBezTo>
                  <a:cubicBezTo>
                    <a:pt x="463" y="3343"/>
                    <a:pt x="308" y="3478"/>
                    <a:pt x="286" y="3670"/>
                  </a:cubicBezTo>
                  <a:lnTo>
                    <a:pt x="24" y="5635"/>
                  </a:lnTo>
                  <a:cubicBezTo>
                    <a:pt x="1" y="5837"/>
                    <a:pt x="143" y="6028"/>
                    <a:pt x="346" y="6052"/>
                  </a:cubicBezTo>
                  <a:lnTo>
                    <a:pt x="346" y="6063"/>
                  </a:lnTo>
                  <a:lnTo>
                    <a:pt x="3822" y="6516"/>
                  </a:lnTo>
                  <a:lnTo>
                    <a:pt x="3370" y="10004"/>
                  </a:lnTo>
                  <a:cubicBezTo>
                    <a:pt x="3334" y="10207"/>
                    <a:pt x="3477" y="10385"/>
                    <a:pt x="3691" y="10421"/>
                  </a:cubicBezTo>
                  <a:lnTo>
                    <a:pt x="5656" y="10671"/>
                  </a:lnTo>
                  <a:cubicBezTo>
                    <a:pt x="5677" y="10675"/>
                    <a:pt x="5698" y="10677"/>
                    <a:pt x="5718" y="10677"/>
                  </a:cubicBezTo>
                  <a:cubicBezTo>
                    <a:pt x="5896" y="10677"/>
                    <a:pt x="6051" y="10543"/>
                    <a:pt x="6073" y="10362"/>
                  </a:cubicBezTo>
                  <a:lnTo>
                    <a:pt x="6537" y="6873"/>
                  </a:lnTo>
                  <a:lnTo>
                    <a:pt x="10014" y="7337"/>
                  </a:lnTo>
                  <a:cubicBezTo>
                    <a:pt x="10028" y="7339"/>
                    <a:pt x="10043" y="7340"/>
                    <a:pt x="10058" y="7340"/>
                  </a:cubicBezTo>
                  <a:cubicBezTo>
                    <a:pt x="10243" y="7340"/>
                    <a:pt x="10408" y="7204"/>
                    <a:pt x="10430" y="7016"/>
                  </a:cubicBezTo>
                  <a:lnTo>
                    <a:pt x="10692" y="5039"/>
                  </a:lnTo>
                  <a:cubicBezTo>
                    <a:pt x="10716" y="4837"/>
                    <a:pt x="10573" y="4647"/>
                    <a:pt x="10371" y="4623"/>
                  </a:cubicBezTo>
                  <a:lnTo>
                    <a:pt x="6894" y="4158"/>
                  </a:lnTo>
                  <a:lnTo>
                    <a:pt x="7347" y="682"/>
                  </a:lnTo>
                  <a:cubicBezTo>
                    <a:pt x="7382" y="479"/>
                    <a:pt x="7240" y="289"/>
                    <a:pt x="7025" y="265"/>
                  </a:cubicBezTo>
                  <a:lnTo>
                    <a:pt x="5061" y="3"/>
                  </a:lnTo>
                  <a:cubicBezTo>
                    <a:pt x="5046" y="1"/>
                    <a:pt x="5031" y="1"/>
                    <a:pt x="501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3" name="Google Shape;2383;p18"/>
            <p:cNvSpPr/>
            <p:nvPr/>
          </p:nvSpPr>
          <p:spPr>
            <a:xfrm>
              <a:off x="1083390" y="3172611"/>
              <a:ext cx="349902" cy="436507"/>
            </a:xfrm>
            <a:custGeom>
              <a:avLst/>
              <a:gdLst/>
              <a:ahLst/>
              <a:cxnLst/>
              <a:rect l="l" t="t" r="r" b="b"/>
              <a:pathLst>
                <a:path w="10848" h="13533" extrusionOk="0">
                  <a:moveTo>
                    <a:pt x="4159" y="435"/>
                  </a:moveTo>
                  <a:cubicBezTo>
                    <a:pt x="4446" y="435"/>
                    <a:pt x="4730" y="608"/>
                    <a:pt x="4787" y="994"/>
                  </a:cubicBezTo>
                  <a:cubicBezTo>
                    <a:pt x="4811" y="1196"/>
                    <a:pt x="4763" y="1387"/>
                    <a:pt x="4632" y="1542"/>
                  </a:cubicBezTo>
                  <a:lnTo>
                    <a:pt x="3846" y="1685"/>
                  </a:lnTo>
                  <a:cubicBezTo>
                    <a:pt x="3668" y="1589"/>
                    <a:pt x="3549" y="1423"/>
                    <a:pt x="3513" y="1232"/>
                  </a:cubicBezTo>
                  <a:cubicBezTo>
                    <a:pt x="3398" y="732"/>
                    <a:pt x="3782" y="435"/>
                    <a:pt x="4159" y="435"/>
                  </a:cubicBezTo>
                  <a:close/>
                  <a:moveTo>
                    <a:pt x="7876" y="2734"/>
                  </a:moveTo>
                  <a:cubicBezTo>
                    <a:pt x="8125" y="2734"/>
                    <a:pt x="8354" y="2922"/>
                    <a:pt x="8406" y="3185"/>
                  </a:cubicBezTo>
                  <a:lnTo>
                    <a:pt x="9788" y="10757"/>
                  </a:lnTo>
                  <a:cubicBezTo>
                    <a:pt x="9835" y="11055"/>
                    <a:pt x="9645" y="11341"/>
                    <a:pt x="9347" y="11400"/>
                  </a:cubicBezTo>
                  <a:lnTo>
                    <a:pt x="3084" y="12543"/>
                  </a:lnTo>
                  <a:cubicBezTo>
                    <a:pt x="3055" y="12548"/>
                    <a:pt x="3026" y="12550"/>
                    <a:pt x="2997" y="12550"/>
                  </a:cubicBezTo>
                  <a:cubicBezTo>
                    <a:pt x="2733" y="12550"/>
                    <a:pt x="2496" y="12359"/>
                    <a:pt x="2453" y="12091"/>
                  </a:cubicBezTo>
                  <a:lnTo>
                    <a:pt x="1072" y="4530"/>
                  </a:lnTo>
                  <a:cubicBezTo>
                    <a:pt x="1013" y="4221"/>
                    <a:pt x="1215" y="3935"/>
                    <a:pt x="1513" y="3887"/>
                  </a:cubicBezTo>
                  <a:lnTo>
                    <a:pt x="2263" y="3756"/>
                  </a:lnTo>
                  <a:cubicBezTo>
                    <a:pt x="2294" y="3965"/>
                    <a:pt x="2472" y="4110"/>
                    <a:pt x="2677" y="4110"/>
                  </a:cubicBezTo>
                  <a:cubicBezTo>
                    <a:pt x="2705" y="4110"/>
                    <a:pt x="2734" y="4107"/>
                    <a:pt x="2763" y="4102"/>
                  </a:cubicBezTo>
                  <a:lnTo>
                    <a:pt x="6680" y="3387"/>
                  </a:lnTo>
                  <a:cubicBezTo>
                    <a:pt x="6906" y="3351"/>
                    <a:pt x="7073" y="3113"/>
                    <a:pt x="7025" y="2887"/>
                  </a:cubicBezTo>
                  <a:lnTo>
                    <a:pt x="7775" y="2744"/>
                  </a:lnTo>
                  <a:cubicBezTo>
                    <a:pt x="7809" y="2737"/>
                    <a:pt x="7843" y="2734"/>
                    <a:pt x="7876" y="2734"/>
                  </a:cubicBezTo>
                  <a:close/>
                  <a:moveTo>
                    <a:pt x="4137" y="1"/>
                  </a:moveTo>
                  <a:cubicBezTo>
                    <a:pt x="4073" y="1"/>
                    <a:pt x="4007" y="6"/>
                    <a:pt x="3942" y="18"/>
                  </a:cubicBezTo>
                  <a:cubicBezTo>
                    <a:pt x="3346" y="125"/>
                    <a:pt x="2953" y="708"/>
                    <a:pt x="3072" y="1304"/>
                  </a:cubicBezTo>
                  <a:cubicBezTo>
                    <a:pt x="3108" y="1482"/>
                    <a:pt x="3180" y="1649"/>
                    <a:pt x="3287" y="1780"/>
                  </a:cubicBezTo>
                  <a:lnTo>
                    <a:pt x="2513" y="1935"/>
                  </a:lnTo>
                  <a:cubicBezTo>
                    <a:pt x="2203" y="1994"/>
                    <a:pt x="1989" y="2304"/>
                    <a:pt x="2049" y="2613"/>
                  </a:cubicBezTo>
                  <a:lnTo>
                    <a:pt x="2096" y="2899"/>
                  </a:lnTo>
                  <a:lnTo>
                    <a:pt x="810" y="3125"/>
                  </a:lnTo>
                  <a:cubicBezTo>
                    <a:pt x="322" y="3220"/>
                    <a:pt x="1" y="3685"/>
                    <a:pt x="96" y="4173"/>
                  </a:cubicBezTo>
                  <a:lnTo>
                    <a:pt x="1668" y="12793"/>
                  </a:lnTo>
                  <a:cubicBezTo>
                    <a:pt x="1742" y="13229"/>
                    <a:pt x="2121" y="13533"/>
                    <a:pt x="2549" y="13533"/>
                  </a:cubicBezTo>
                  <a:cubicBezTo>
                    <a:pt x="2600" y="13533"/>
                    <a:pt x="2651" y="13528"/>
                    <a:pt x="2703" y="13519"/>
                  </a:cubicBezTo>
                  <a:lnTo>
                    <a:pt x="10038" y="12174"/>
                  </a:lnTo>
                  <a:cubicBezTo>
                    <a:pt x="10526" y="12079"/>
                    <a:pt x="10847" y="11614"/>
                    <a:pt x="10752" y="11138"/>
                  </a:cubicBezTo>
                  <a:lnTo>
                    <a:pt x="9192" y="2494"/>
                  </a:lnTo>
                  <a:cubicBezTo>
                    <a:pt x="9108" y="2064"/>
                    <a:pt x="8738" y="1763"/>
                    <a:pt x="8316" y="1763"/>
                  </a:cubicBezTo>
                  <a:cubicBezTo>
                    <a:pt x="8260" y="1763"/>
                    <a:pt x="8202" y="1769"/>
                    <a:pt x="8145" y="1780"/>
                  </a:cubicBezTo>
                  <a:lnTo>
                    <a:pt x="6859" y="2018"/>
                  </a:lnTo>
                  <a:lnTo>
                    <a:pt x="6811" y="1744"/>
                  </a:lnTo>
                  <a:cubicBezTo>
                    <a:pt x="6758" y="1459"/>
                    <a:pt x="6508" y="1258"/>
                    <a:pt x="6237" y="1258"/>
                  </a:cubicBezTo>
                  <a:cubicBezTo>
                    <a:pt x="6202" y="1258"/>
                    <a:pt x="6167" y="1261"/>
                    <a:pt x="6132" y="1268"/>
                  </a:cubicBezTo>
                  <a:lnTo>
                    <a:pt x="5180" y="1435"/>
                  </a:lnTo>
                  <a:cubicBezTo>
                    <a:pt x="5239" y="1268"/>
                    <a:pt x="5251" y="1089"/>
                    <a:pt x="5216" y="923"/>
                  </a:cubicBezTo>
                  <a:cubicBezTo>
                    <a:pt x="5131" y="381"/>
                    <a:pt x="4667" y="1"/>
                    <a:pt x="413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4" name="Google Shape;2384;p18"/>
            <p:cNvSpPr/>
            <p:nvPr/>
          </p:nvSpPr>
          <p:spPr>
            <a:xfrm>
              <a:off x="1145609" y="3329886"/>
              <a:ext cx="60059" cy="49834"/>
            </a:xfrm>
            <a:custGeom>
              <a:avLst/>
              <a:gdLst/>
              <a:ahLst/>
              <a:cxnLst/>
              <a:rect l="l" t="t" r="r" b="b"/>
              <a:pathLst>
                <a:path w="1862" h="1545" extrusionOk="0">
                  <a:moveTo>
                    <a:pt x="1002" y="0"/>
                  </a:moveTo>
                  <a:cubicBezTo>
                    <a:pt x="958" y="0"/>
                    <a:pt x="914" y="4"/>
                    <a:pt x="870" y="11"/>
                  </a:cubicBezTo>
                  <a:cubicBezTo>
                    <a:pt x="191" y="130"/>
                    <a:pt x="0" y="1011"/>
                    <a:pt x="572" y="1404"/>
                  </a:cubicBezTo>
                  <a:cubicBezTo>
                    <a:pt x="710" y="1501"/>
                    <a:pt x="861" y="1545"/>
                    <a:pt x="1007" y="1545"/>
                  </a:cubicBezTo>
                  <a:cubicBezTo>
                    <a:pt x="1453" y="1545"/>
                    <a:pt x="1861" y="1142"/>
                    <a:pt x="1763" y="630"/>
                  </a:cubicBezTo>
                  <a:cubicBezTo>
                    <a:pt x="1699" y="258"/>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5" name="Google Shape;2385;p18"/>
            <p:cNvSpPr/>
            <p:nvPr/>
          </p:nvSpPr>
          <p:spPr>
            <a:xfrm>
              <a:off x="1213345" y="3315178"/>
              <a:ext cx="125214" cy="43544"/>
            </a:xfrm>
            <a:custGeom>
              <a:avLst/>
              <a:gdLst/>
              <a:ahLst/>
              <a:cxnLst/>
              <a:rect l="l" t="t" r="r" b="b"/>
              <a:pathLst>
                <a:path w="3882" h="1350" extrusionOk="0">
                  <a:moveTo>
                    <a:pt x="3284" y="0"/>
                  </a:moveTo>
                  <a:cubicBezTo>
                    <a:pt x="3246" y="0"/>
                    <a:pt x="3206" y="5"/>
                    <a:pt x="3163" y="15"/>
                  </a:cubicBezTo>
                  <a:lnTo>
                    <a:pt x="3151" y="3"/>
                  </a:lnTo>
                  <a:lnTo>
                    <a:pt x="556" y="479"/>
                  </a:lnTo>
                  <a:cubicBezTo>
                    <a:pt x="0" y="557"/>
                    <a:pt x="108" y="1349"/>
                    <a:pt x="608" y="1349"/>
                  </a:cubicBezTo>
                  <a:cubicBezTo>
                    <a:pt x="644" y="1349"/>
                    <a:pt x="682" y="1345"/>
                    <a:pt x="722" y="1337"/>
                  </a:cubicBezTo>
                  <a:lnTo>
                    <a:pt x="3306" y="872"/>
                  </a:lnTo>
                  <a:cubicBezTo>
                    <a:pt x="3881" y="817"/>
                    <a:pt x="3788" y="0"/>
                    <a:pt x="328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6" name="Google Shape;2386;p18"/>
            <p:cNvSpPr/>
            <p:nvPr/>
          </p:nvSpPr>
          <p:spPr>
            <a:xfrm>
              <a:off x="1158286" y="3399267"/>
              <a:ext cx="60059" cy="49963"/>
            </a:xfrm>
            <a:custGeom>
              <a:avLst/>
              <a:gdLst/>
              <a:ahLst/>
              <a:cxnLst/>
              <a:rect l="l" t="t" r="r" b="b"/>
              <a:pathLst>
                <a:path w="1862" h="1549" extrusionOk="0">
                  <a:moveTo>
                    <a:pt x="1015" y="1"/>
                  </a:moveTo>
                  <a:cubicBezTo>
                    <a:pt x="967" y="1"/>
                    <a:pt x="918" y="6"/>
                    <a:pt x="870" y="15"/>
                  </a:cubicBezTo>
                  <a:cubicBezTo>
                    <a:pt x="191" y="134"/>
                    <a:pt x="0" y="1015"/>
                    <a:pt x="560" y="1408"/>
                  </a:cubicBezTo>
                  <a:cubicBezTo>
                    <a:pt x="701" y="1505"/>
                    <a:pt x="854" y="1549"/>
                    <a:pt x="1002" y="1549"/>
                  </a:cubicBezTo>
                  <a:cubicBezTo>
                    <a:pt x="1453" y="1549"/>
                    <a:pt x="1861" y="1146"/>
                    <a:pt x="1762" y="635"/>
                  </a:cubicBezTo>
                  <a:cubicBezTo>
                    <a:pt x="1699" y="267"/>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7" name="Google Shape;2387;p18"/>
            <p:cNvSpPr/>
            <p:nvPr/>
          </p:nvSpPr>
          <p:spPr>
            <a:xfrm>
              <a:off x="1227795" y="3384688"/>
              <a:ext cx="121279" cy="43544"/>
            </a:xfrm>
            <a:custGeom>
              <a:avLst/>
              <a:gdLst/>
              <a:ahLst/>
              <a:cxnLst/>
              <a:rect l="l" t="t" r="r" b="b"/>
              <a:pathLst>
                <a:path w="3760" h="1350" extrusionOk="0">
                  <a:moveTo>
                    <a:pt x="3143" y="1"/>
                  </a:moveTo>
                  <a:cubicBezTo>
                    <a:pt x="3128" y="1"/>
                    <a:pt x="3112" y="2"/>
                    <a:pt x="3096" y="3"/>
                  </a:cubicBezTo>
                  <a:lnTo>
                    <a:pt x="500" y="467"/>
                  </a:lnTo>
                  <a:cubicBezTo>
                    <a:pt x="0" y="619"/>
                    <a:pt x="125" y="1350"/>
                    <a:pt x="631" y="1350"/>
                  </a:cubicBezTo>
                  <a:cubicBezTo>
                    <a:pt x="643" y="1350"/>
                    <a:pt x="655" y="1349"/>
                    <a:pt x="667" y="1348"/>
                  </a:cubicBezTo>
                  <a:lnTo>
                    <a:pt x="3263" y="872"/>
                  </a:lnTo>
                  <a:cubicBezTo>
                    <a:pt x="3759" y="722"/>
                    <a:pt x="3640" y="1"/>
                    <a:pt x="314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8" name="Google Shape;2388;p18"/>
            <p:cNvSpPr/>
            <p:nvPr/>
          </p:nvSpPr>
          <p:spPr>
            <a:xfrm>
              <a:off x="1171736" y="3473486"/>
              <a:ext cx="60123" cy="49866"/>
            </a:xfrm>
            <a:custGeom>
              <a:avLst/>
              <a:gdLst/>
              <a:ahLst/>
              <a:cxnLst/>
              <a:rect l="l" t="t" r="r" b="b"/>
              <a:pathLst>
                <a:path w="1864" h="1546" extrusionOk="0">
                  <a:moveTo>
                    <a:pt x="1013" y="1"/>
                  </a:moveTo>
                  <a:cubicBezTo>
                    <a:pt x="970" y="1"/>
                    <a:pt x="926" y="5"/>
                    <a:pt x="881" y="12"/>
                  </a:cubicBezTo>
                  <a:cubicBezTo>
                    <a:pt x="202" y="131"/>
                    <a:pt x="0" y="1012"/>
                    <a:pt x="572" y="1405"/>
                  </a:cubicBezTo>
                  <a:cubicBezTo>
                    <a:pt x="710" y="1502"/>
                    <a:pt x="861" y="1546"/>
                    <a:pt x="1008" y="1546"/>
                  </a:cubicBezTo>
                  <a:cubicBezTo>
                    <a:pt x="1454" y="1546"/>
                    <a:pt x="1864" y="1145"/>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9" name="Google Shape;2389;p18"/>
            <p:cNvSpPr/>
            <p:nvPr/>
          </p:nvSpPr>
          <p:spPr>
            <a:xfrm>
              <a:off x="1241342" y="3458874"/>
              <a:ext cx="121440" cy="43512"/>
            </a:xfrm>
            <a:custGeom>
              <a:avLst/>
              <a:gdLst/>
              <a:ahLst/>
              <a:cxnLst/>
              <a:rect l="l" t="t" r="r" b="b"/>
              <a:pathLst>
                <a:path w="3765" h="1349" extrusionOk="0">
                  <a:moveTo>
                    <a:pt x="3105" y="1"/>
                  </a:moveTo>
                  <a:lnTo>
                    <a:pt x="509" y="477"/>
                  </a:lnTo>
                  <a:cubicBezTo>
                    <a:pt x="1" y="616"/>
                    <a:pt x="109" y="1348"/>
                    <a:pt x="616" y="1348"/>
                  </a:cubicBezTo>
                  <a:cubicBezTo>
                    <a:pt x="632" y="1348"/>
                    <a:pt x="648" y="1348"/>
                    <a:pt x="664" y="1346"/>
                  </a:cubicBezTo>
                  <a:lnTo>
                    <a:pt x="3259" y="882"/>
                  </a:lnTo>
                  <a:cubicBezTo>
                    <a:pt x="3764" y="744"/>
                    <a:pt x="3650" y="10"/>
                    <a:pt x="3151" y="10"/>
                  </a:cubicBezTo>
                  <a:cubicBezTo>
                    <a:pt x="3132" y="10"/>
                    <a:pt x="3113" y="11"/>
                    <a:pt x="3093" y="13"/>
                  </a:cubicBezTo>
                  <a:lnTo>
                    <a:pt x="3105"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0" name="Google Shape;2390;p18"/>
            <p:cNvSpPr/>
            <p:nvPr/>
          </p:nvSpPr>
          <p:spPr>
            <a:xfrm>
              <a:off x="1114516" y="3782714"/>
              <a:ext cx="249267" cy="224140"/>
            </a:xfrm>
            <a:custGeom>
              <a:avLst/>
              <a:gdLst/>
              <a:ahLst/>
              <a:cxnLst/>
              <a:rect l="l" t="t" r="r" b="b"/>
              <a:pathLst>
                <a:path w="7728" h="6949" extrusionOk="0">
                  <a:moveTo>
                    <a:pt x="3940" y="0"/>
                  </a:moveTo>
                  <a:cubicBezTo>
                    <a:pt x="2906" y="0"/>
                    <a:pt x="1888" y="466"/>
                    <a:pt x="1214" y="1331"/>
                  </a:cubicBezTo>
                  <a:lnTo>
                    <a:pt x="6953" y="4963"/>
                  </a:lnTo>
                  <a:cubicBezTo>
                    <a:pt x="7727" y="3391"/>
                    <a:pt x="7239" y="1474"/>
                    <a:pt x="5775" y="534"/>
                  </a:cubicBezTo>
                  <a:cubicBezTo>
                    <a:pt x="5207" y="173"/>
                    <a:pt x="4570" y="0"/>
                    <a:pt x="3940" y="0"/>
                  </a:cubicBezTo>
                  <a:close/>
                  <a:moveTo>
                    <a:pt x="810" y="1974"/>
                  </a:moveTo>
                  <a:lnTo>
                    <a:pt x="810" y="1974"/>
                  </a:lnTo>
                  <a:cubicBezTo>
                    <a:pt x="0" y="3546"/>
                    <a:pt x="524" y="5475"/>
                    <a:pt x="2012" y="6415"/>
                  </a:cubicBezTo>
                  <a:cubicBezTo>
                    <a:pt x="2579" y="6775"/>
                    <a:pt x="3212" y="6948"/>
                    <a:pt x="3839" y="6948"/>
                  </a:cubicBezTo>
                  <a:cubicBezTo>
                    <a:pt x="4870" y="6948"/>
                    <a:pt x="5882" y="6480"/>
                    <a:pt x="6548" y="5606"/>
                  </a:cubicBezTo>
                  <a:lnTo>
                    <a:pt x="810" y="1974"/>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1" name="Google Shape;2391;p18"/>
            <p:cNvSpPr/>
            <p:nvPr/>
          </p:nvSpPr>
          <p:spPr>
            <a:xfrm>
              <a:off x="1583407" y="3300276"/>
              <a:ext cx="196272" cy="182047"/>
            </a:xfrm>
            <a:custGeom>
              <a:avLst/>
              <a:gdLst/>
              <a:ahLst/>
              <a:cxnLst/>
              <a:rect l="l" t="t" r="r" b="b"/>
              <a:pathLst>
                <a:path w="6085" h="5644" extrusionOk="0">
                  <a:moveTo>
                    <a:pt x="3608" y="1"/>
                  </a:moveTo>
                  <a:lnTo>
                    <a:pt x="1215" y="1632"/>
                  </a:lnTo>
                  <a:cubicBezTo>
                    <a:pt x="251" y="2287"/>
                    <a:pt x="1" y="3596"/>
                    <a:pt x="655" y="4561"/>
                  </a:cubicBezTo>
                  <a:lnTo>
                    <a:pt x="763" y="4727"/>
                  </a:lnTo>
                  <a:cubicBezTo>
                    <a:pt x="1172" y="5323"/>
                    <a:pt x="1837" y="5644"/>
                    <a:pt x="2514" y="5644"/>
                  </a:cubicBezTo>
                  <a:cubicBezTo>
                    <a:pt x="2920" y="5644"/>
                    <a:pt x="3330" y="5528"/>
                    <a:pt x="3692" y="5287"/>
                  </a:cubicBezTo>
                  <a:lnTo>
                    <a:pt x="6085" y="3656"/>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2" name="Google Shape;2392;p18"/>
            <p:cNvSpPr/>
            <p:nvPr/>
          </p:nvSpPr>
          <p:spPr>
            <a:xfrm>
              <a:off x="1716297" y="3225154"/>
              <a:ext cx="195885" cy="181918"/>
            </a:xfrm>
            <a:custGeom>
              <a:avLst/>
              <a:gdLst/>
              <a:ahLst/>
              <a:cxnLst/>
              <a:rect l="l" t="t" r="r" b="b"/>
              <a:pathLst>
                <a:path w="6073" h="5640" extrusionOk="0">
                  <a:moveTo>
                    <a:pt x="3568" y="0"/>
                  </a:moveTo>
                  <a:cubicBezTo>
                    <a:pt x="3162" y="0"/>
                    <a:pt x="2752" y="118"/>
                    <a:pt x="2393" y="365"/>
                  </a:cubicBezTo>
                  <a:lnTo>
                    <a:pt x="0" y="1996"/>
                  </a:lnTo>
                  <a:lnTo>
                    <a:pt x="2477" y="5640"/>
                  </a:lnTo>
                  <a:lnTo>
                    <a:pt x="4870" y="4008"/>
                  </a:lnTo>
                  <a:cubicBezTo>
                    <a:pt x="5822" y="3354"/>
                    <a:pt x="6072" y="2044"/>
                    <a:pt x="5417" y="1091"/>
                  </a:cubicBezTo>
                  <a:lnTo>
                    <a:pt x="5310" y="925"/>
                  </a:lnTo>
                  <a:cubicBezTo>
                    <a:pt x="4902" y="324"/>
                    <a:pt x="4240" y="0"/>
                    <a:pt x="356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3" name="Google Shape;2393;p18"/>
            <p:cNvSpPr/>
            <p:nvPr/>
          </p:nvSpPr>
          <p:spPr>
            <a:xfrm>
              <a:off x="1526186" y="3675789"/>
              <a:ext cx="345677" cy="344677"/>
            </a:xfrm>
            <a:custGeom>
              <a:avLst/>
              <a:gdLst/>
              <a:ahLst/>
              <a:cxnLst/>
              <a:rect l="l" t="t" r="r" b="b"/>
              <a:pathLst>
                <a:path w="10717" h="10686" extrusionOk="0">
                  <a:moveTo>
                    <a:pt x="5017" y="0"/>
                  </a:moveTo>
                  <a:cubicBezTo>
                    <a:pt x="4831" y="0"/>
                    <a:pt x="4666" y="137"/>
                    <a:pt x="4644" y="324"/>
                  </a:cubicBezTo>
                  <a:lnTo>
                    <a:pt x="4180" y="3813"/>
                  </a:lnTo>
                  <a:lnTo>
                    <a:pt x="703" y="3349"/>
                  </a:lnTo>
                  <a:cubicBezTo>
                    <a:pt x="688" y="3347"/>
                    <a:pt x="673" y="3346"/>
                    <a:pt x="659" y="3346"/>
                  </a:cubicBezTo>
                  <a:cubicBezTo>
                    <a:pt x="474" y="3346"/>
                    <a:pt x="308" y="3482"/>
                    <a:pt x="286" y="3670"/>
                  </a:cubicBezTo>
                  <a:lnTo>
                    <a:pt x="24" y="5647"/>
                  </a:lnTo>
                  <a:cubicBezTo>
                    <a:pt x="1" y="5849"/>
                    <a:pt x="143" y="6028"/>
                    <a:pt x="346" y="6063"/>
                  </a:cubicBezTo>
                  <a:lnTo>
                    <a:pt x="3822" y="6528"/>
                  </a:lnTo>
                  <a:lnTo>
                    <a:pt x="3370" y="10004"/>
                  </a:lnTo>
                  <a:cubicBezTo>
                    <a:pt x="3334" y="10207"/>
                    <a:pt x="3477" y="10397"/>
                    <a:pt x="3691" y="10421"/>
                  </a:cubicBezTo>
                  <a:lnTo>
                    <a:pt x="5656" y="10683"/>
                  </a:lnTo>
                  <a:cubicBezTo>
                    <a:pt x="5671" y="10685"/>
                    <a:pt x="5686" y="10685"/>
                    <a:pt x="5700" y="10685"/>
                  </a:cubicBezTo>
                  <a:cubicBezTo>
                    <a:pt x="5885" y="10685"/>
                    <a:pt x="6051" y="10549"/>
                    <a:pt x="6073" y="10361"/>
                  </a:cubicBezTo>
                  <a:lnTo>
                    <a:pt x="6537" y="6873"/>
                  </a:lnTo>
                  <a:lnTo>
                    <a:pt x="10014" y="7337"/>
                  </a:lnTo>
                  <a:cubicBezTo>
                    <a:pt x="10028" y="7339"/>
                    <a:pt x="10043" y="7340"/>
                    <a:pt x="10058" y="7340"/>
                  </a:cubicBezTo>
                  <a:cubicBezTo>
                    <a:pt x="10243" y="7340"/>
                    <a:pt x="10408" y="7203"/>
                    <a:pt x="10430" y="7016"/>
                  </a:cubicBezTo>
                  <a:lnTo>
                    <a:pt x="10692" y="5039"/>
                  </a:lnTo>
                  <a:cubicBezTo>
                    <a:pt x="10716" y="4837"/>
                    <a:pt x="10573" y="4646"/>
                    <a:pt x="10371" y="4623"/>
                  </a:cubicBezTo>
                  <a:lnTo>
                    <a:pt x="6894" y="4170"/>
                  </a:lnTo>
                  <a:lnTo>
                    <a:pt x="7347" y="682"/>
                  </a:lnTo>
                  <a:cubicBezTo>
                    <a:pt x="7382" y="479"/>
                    <a:pt x="7240" y="289"/>
                    <a:pt x="7025" y="265"/>
                  </a:cubicBezTo>
                  <a:lnTo>
                    <a:pt x="5061" y="3"/>
                  </a:lnTo>
                  <a:cubicBezTo>
                    <a:pt x="5046" y="1"/>
                    <a:pt x="5031" y="0"/>
                    <a:pt x="501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4" name="Google Shape;2394;p18"/>
            <p:cNvSpPr/>
            <p:nvPr/>
          </p:nvSpPr>
          <p:spPr>
            <a:xfrm>
              <a:off x="1083390" y="4197223"/>
              <a:ext cx="349902" cy="436120"/>
            </a:xfrm>
            <a:custGeom>
              <a:avLst/>
              <a:gdLst/>
              <a:ahLst/>
              <a:cxnLst/>
              <a:rect l="l" t="t" r="r" b="b"/>
              <a:pathLst>
                <a:path w="10848" h="13521" extrusionOk="0">
                  <a:moveTo>
                    <a:pt x="4159" y="435"/>
                  </a:moveTo>
                  <a:cubicBezTo>
                    <a:pt x="4446" y="435"/>
                    <a:pt x="4730" y="608"/>
                    <a:pt x="4787" y="994"/>
                  </a:cubicBezTo>
                  <a:cubicBezTo>
                    <a:pt x="4811" y="1184"/>
                    <a:pt x="4763" y="1387"/>
                    <a:pt x="4632" y="1542"/>
                  </a:cubicBezTo>
                  <a:lnTo>
                    <a:pt x="3846" y="1684"/>
                  </a:lnTo>
                  <a:cubicBezTo>
                    <a:pt x="3668" y="1589"/>
                    <a:pt x="3549" y="1434"/>
                    <a:pt x="3513" y="1244"/>
                  </a:cubicBezTo>
                  <a:lnTo>
                    <a:pt x="3513" y="1232"/>
                  </a:lnTo>
                  <a:cubicBezTo>
                    <a:pt x="3398" y="732"/>
                    <a:pt x="3782" y="435"/>
                    <a:pt x="4159" y="435"/>
                  </a:cubicBezTo>
                  <a:close/>
                  <a:moveTo>
                    <a:pt x="7880" y="2746"/>
                  </a:moveTo>
                  <a:cubicBezTo>
                    <a:pt x="8137" y="2746"/>
                    <a:pt x="8364" y="2934"/>
                    <a:pt x="8406" y="3196"/>
                  </a:cubicBezTo>
                  <a:lnTo>
                    <a:pt x="9788" y="10757"/>
                  </a:lnTo>
                  <a:cubicBezTo>
                    <a:pt x="9835" y="11055"/>
                    <a:pt x="9645" y="11340"/>
                    <a:pt x="9347" y="11400"/>
                  </a:cubicBezTo>
                  <a:lnTo>
                    <a:pt x="3084" y="12543"/>
                  </a:lnTo>
                  <a:cubicBezTo>
                    <a:pt x="3054" y="12548"/>
                    <a:pt x="3023" y="12550"/>
                    <a:pt x="2993" y="12550"/>
                  </a:cubicBezTo>
                  <a:cubicBezTo>
                    <a:pt x="2730" y="12550"/>
                    <a:pt x="2496" y="12369"/>
                    <a:pt x="2453" y="12102"/>
                  </a:cubicBezTo>
                  <a:lnTo>
                    <a:pt x="1072" y="4530"/>
                  </a:lnTo>
                  <a:cubicBezTo>
                    <a:pt x="1013" y="4232"/>
                    <a:pt x="1215" y="3947"/>
                    <a:pt x="1513" y="3899"/>
                  </a:cubicBezTo>
                  <a:lnTo>
                    <a:pt x="2263" y="3768"/>
                  </a:lnTo>
                  <a:cubicBezTo>
                    <a:pt x="2294" y="3968"/>
                    <a:pt x="2475" y="4121"/>
                    <a:pt x="2681" y="4121"/>
                  </a:cubicBezTo>
                  <a:cubicBezTo>
                    <a:pt x="2708" y="4121"/>
                    <a:pt x="2735" y="4119"/>
                    <a:pt x="2763" y="4113"/>
                  </a:cubicBezTo>
                  <a:lnTo>
                    <a:pt x="6680" y="3399"/>
                  </a:lnTo>
                  <a:cubicBezTo>
                    <a:pt x="6906" y="3351"/>
                    <a:pt x="7073" y="3125"/>
                    <a:pt x="7025" y="2887"/>
                  </a:cubicBezTo>
                  <a:lnTo>
                    <a:pt x="7775" y="2756"/>
                  </a:lnTo>
                  <a:cubicBezTo>
                    <a:pt x="7811" y="2749"/>
                    <a:pt x="7846" y="2746"/>
                    <a:pt x="7880" y="2746"/>
                  </a:cubicBezTo>
                  <a:close/>
                  <a:moveTo>
                    <a:pt x="4137" y="0"/>
                  </a:moveTo>
                  <a:cubicBezTo>
                    <a:pt x="4073" y="0"/>
                    <a:pt x="4007" y="6"/>
                    <a:pt x="3942" y="18"/>
                  </a:cubicBezTo>
                  <a:cubicBezTo>
                    <a:pt x="3346" y="125"/>
                    <a:pt x="2953" y="708"/>
                    <a:pt x="3072" y="1303"/>
                  </a:cubicBezTo>
                  <a:cubicBezTo>
                    <a:pt x="3108" y="1482"/>
                    <a:pt x="3180" y="1637"/>
                    <a:pt x="3287" y="1780"/>
                  </a:cubicBezTo>
                  <a:lnTo>
                    <a:pt x="2513" y="1923"/>
                  </a:lnTo>
                  <a:cubicBezTo>
                    <a:pt x="2203" y="1982"/>
                    <a:pt x="1989" y="2292"/>
                    <a:pt x="2049" y="2601"/>
                  </a:cubicBezTo>
                  <a:lnTo>
                    <a:pt x="2096" y="2887"/>
                  </a:lnTo>
                  <a:lnTo>
                    <a:pt x="810" y="3125"/>
                  </a:lnTo>
                  <a:cubicBezTo>
                    <a:pt x="322" y="3208"/>
                    <a:pt x="1" y="3673"/>
                    <a:pt x="96" y="4161"/>
                  </a:cubicBezTo>
                  <a:lnTo>
                    <a:pt x="1668" y="12793"/>
                  </a:lnTo>
                  <a:cubicBezTo>
                    <a:pt x="1742" y="13218"/>
                    <a:pt x="2121" y="13520"/>
                    <a:pt x="2549" y="13520"/>
                  </a:cubicBezTo>
                  <a:cubicBezTo>
                    <a:pt x="2600" y="13520"/>
                    <a:pt x="2651" y="13516"/>
                    <a:pt x="2703" y="13507"/>
                  </a:cubicBezTo>
                  <a:lnTo>
                    <a:pt x="10038" y="12162"/>
                  </a:lnTo>
                  <a:cubicBezTo>
                    <a:pt x="10526" y="12079"/>
                    <a:pt x="10847" y="11602"/>
                    <a:pt x="10752" y="11126"/>
                  </a:cubicBezTo>
                  <a:lnTo>
                    <a:pt x="9180" y="2494"/>
                  </a:lnTo>
                  <a:cubicBezTo>
                    <a:pt x="9107" y="2064"/>
                    <a:pt x="8728" y="1763"/>
                    <a:pt x="8313" y="1763"/>
                  </a:cubicBezTo>
                  <a:cubicBezTo>
                    <a:pt x="8257" y="1763"/>
                    <a:pt x="8201" y="1768"/>
                    <a:pt x="8145" y="1780"/>
                  </a:cubicBezTo>
                  <a:lnTo>
                    <a:pt x="6859" y="2018"/>
                  </a:lnTo>
                  <a:lnTo>
                    <a:pt x="6811" y="1732"/>
                  </a:lnTo>
                  <a:cubicBezTo>
                    <a:pt x="6757" y="1451"/>
                    <a:pt x="6498" y="1249"/>
                    <a:pt x="6219" y="1249"/>
                  </a:cubicBezTo>
                  <a:cubicBezTo>
                    <a:pt x="6190" y="1249"/>
                    <a:pt x="6161" y="1251"/>
                    <a:pt x="6132" y="1256"/>
                  </a:cubicBezTo>
                  <a:lnTo>
                    <a:pt x="5180" y="1434"/>
                  </a:lnTo>
                  <a:cubicBezTo>
                    <a:pt x="5239" y="1268"/>
                    <a:pt x="5251" y="1089"/>
                    <a:pt x="5216" y="910"/>
                  </a:cubicBezTo>
                  <a:cubicBezTo>
                    <a:pt x="5131" y="380"/>
                    <a:pt x="4667" y="0"/>
                    <a:pt x="413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5" name="Google Shape;2395;p18"/>
            <p:cNvSpPr/>
            <p:nvPr/>
          </p:nvSpPr>
          <p:spPr>
            <a:xfrm>
              <a:off x="1145609" y="4354466"/>
              <a:ext cx="60059" cy="49866"/>
            </a:xfrm>
            <a:custGeom>
              <a:avLst/>
              <a:gdLst/>
              <a:ahLst/>
              <a:cxnLst/>
              <a:rect l="l" t="t" r="r" b="b"/>
              <a:pathLst>
                <a:path w="1862" h="1546" extrusionOk="0">
                  <a:moveTo>
                    <a:pt x="1002" y="1"/>
                  </a:moveTo>
                  <a:cubicBezTo>
                    <a:pt x="958" y="1"/>
                    <a:pt x="914" y="5"/>
                    <a:pt x="870" y="12"/>
                  </a:cubicBezTo>
                  <a:cubicBezTo>
                    <a:pt x="191" y="131"/>
                    <a:pt x="0" y="1012"/>
                    <a:pt x="572" y="1405"/>
                  </a:cubicBezTo>
                  <a:cubicBezTo>
                    <a:pt x="710" y="1502"/>
                    <a:pt x="861" y="1545"/>
                    <a:pt x="1007"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6" name="Google Shape;2396;p18"/>
            <p:cNvSpPr/>
            <p:nvPr/>
          </p:nvSpPr>
          <p:spPr>
            <a:xfrm>
              <a:off x="1213893" y="4339823"/>
              <a:ext cx="124375" cy="43383"/>
            </a:xfrm>
            <a:custGeom>
              <a:avLst/>
              <a:gdLst/>
              <a:ahLst/>
              <a:cxnLst/>
              <a:rect l="l" t="t" r="r" b="b"/>
              <a:pathLst>
                <a:path w="3856" h="1345" extrusionOk="0">
                  <a:moveTo>
                    <a:pt x="3258" y="1"/>
                  </a:moveTo>
                  <a:cubicBezTo>
                    <a:pt x="3223" y="1"/>
                    <a:pt x="3185" y="5"/>
                    <a:pt x="3146" y="14"/>
                  </a:cubicBezTo>
                  <a:lnTo>
                    <a:pt x="3134" y="14"/>
                  </a:lnTo>
                  <a:lnTo>
                    <a:pt x="539" y="478"/>
                  </a:lnTo>
                  <a:cubicBezTo>
                    <a:pt x="1" y="579"/>
                    <a:pt x="106" y="1345"/>
                    <a:pt x="607" y="1345"/>
                  </a:cubicBezTo>
                  <a:cubicBezTo>
                    <a:pt x="638" y="1345"/>
                    <a:pt x="671" y="1342"/>
                    <a:pt x="705" y="1335"/>
                  </a:cubicBezTo>
                  <a:lnTo>
                    <a:pt x="3289" y="871"/>
                  </a:lnTo>
                  <a:cubicBezTo>
                    <a:pt x="3855" y="793"/>
                    <a:pt x="3748" y="1"/>
                    <a:pt x="325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7" name="Google Shape;2397;p18"/>
            <p:cNvSpPr/>
            <p:nvPr/>
          </p:nvSpPr>
          <p:spPr>
            <a:xfrm>
              <a:off x="1158286" y="4423976"/>
              <a:ext cx="60059" cy="49866"/>
            </a:xfrm>
            <a:custGeom>
              <a:avLst/>
              <a:gdLst/>
              <a:ahLst/>
              <a:cxnLst/>
              <a:rect l="l" t="t" r="r" b="b"/>
              <a:pathLst>
                <a:path w="1862" h="1546" extrusionOk="0">
                  <a:moveTo>
                    <a:pt x="1002" y="1"/>
                  </a:moveTo>
                  <a:cubicBezTo>
                    <a:pt x="958" y="1"/>
                    <a:pt x="914" y="5"/>
                    <a:pt x="870" y="12"/>
                  </a:cubicBezTo>
                  <a:cubicBezTo>
                    <a:pt x="191" y="131"/>
                    <a:pt x="0" y="1012"/>
                    <a:pt x="560" y="1405"/>
                  </a:cubicBezTo>
                  <a:cubicBezTo>
                    <a:pt x="701" y="1502"/>
                    <a:pt x="854" y="1546"/>
                    <a:pt x="1002" y="1546"/>
                  </a:cubicBezTo>
                  <a:cubicBezTo>
                    <a:pt x="1453" y="1546"/>
                    <a:pt x="1861" y="1142"/>
                    <a:pt x="1762"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8" name="Google Shape;2398;p18"/>
            <p:cNvSpPr/>
            <p:nvPr/>
          </p:nvSpPr>
          <p:spPr>
            <a:xfrm>
              <a:off x="1227795" y="4409300"/>
              <a:ext cx="121279" cy="43544"/>
            </a:xfrm>
            <a:custGeom>
              <a:avLst/>
              <a:gdLst/>
              <a:ahLst/>
              <a:cxnLst/>
              <a:rect l="l" t="t" r="r" b="b"/>
              <a:pathLst>
                <a:path w="3760" h="1350" extrusionOk="0">
                  <a:moveTo>
                    <a:pt x="3143" y="1"/>
                  </a:moveTo>
                  <a:cubicBezTo>
                    <a:pt x="3128" y="1"/>
                    <a:pt x="3112" y="1"/>
                    <a:pt x="3096" y="3"/>
                  </a:cubicBezTo>
                  <a:lnTo>
                    <a:pt x="500" y="467"/>
                  </a:lnTo>
                  <a:cubicBezTo>
                    <a:pt x="0" y="618"/>
                    <a:pt x="125" y="1349"/>
                    <a:pt x="631" y="1349"/>
                  </a:cubicBezTo>
                  <a:cubicBezTo>
                    <a:pt x="643" y="1349"/>
                    <a:pt x="655" y="1349"/>
                    <a:pt x="667" y="1348"/>
                  </a:cubicBezTo>
                  <a:lnTo>
                    <a:pt x="3263" y="872"/>
                  </a:lnTo>
                  <a:cubicBezTo>
                    <a:pt x="3759" y="722"/>
                    <a:pt x="3640" y="1"/>
                    <a:pt x="314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9" name="Google Shape;2399;p18"/>
            <p:cNvSpPr/>
            <p:nvPr/>
          </p:nvSpPr>
          <p:spPr>
            <a:xfrm>
              <a:off x="1171736" y="4498130"/>
              <a:ext cx="60123" cy="50221"/>
            </a:xfrm>
            <a:custGeom>
              <a:avLst/>
              <a:gdLst/>
              <a:ahLst/>
              <a:cxnLst/>
              <a:rect l="l" t="t" r="r" b="b"/>
              <a:pathLst>
                <a:path w="1864" h="1557" extrusionOk="0">
                  <a:moveTo>
                    <a:pt x="1009" y="0"/>
                  </a:moveTo>
                  <a:cubicBezTo>
                    <a:pt x="967" y="0"/>
                    <a:pt x="924" y="4"/>
                    <a:pt x="881" y="11"/>
                  </a:cubicBezTo>
                  <a:cubicBezTo>
                    <a:pt x="202" y="130"/>
                    <a:pt x="0" y="1011"/>
                    <a:pt x="572" y="1416"/>
                  </a:cubicBezTo>
                  <a:cubicBezTo>
                    <a:pt x="710" y="1513"/>
                    <a:pt x="860" y="1556"/>
                    <a:pt x="1007" y="1556"/>
                  </a:cubicBezTo>
                  <a:cubicBezTo>
                    <a:pt x="1454" y="1556"/>
                    <a:pt x="1864" y="1153"/>
                    <a:pt x="1774" y="642"/>
                  </a:cubicBezTo>
                  <a:cubicBezTo>
                    <a:pt x="1699" y="268"/>
                    <a:pt x="1376" y="0"/>
                    <a:pt x="100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0" name="Google Shape;2400;p18"/>
            <p:cNvSpPr/>
            <p:nvPr/>
          </p:nvSpPr>
          <p:spPr>
            <a:xfrm>
              <a:off x="1240826" y="4483390"/>
              <a:ext cx="122311" cy="43673"/>
            </a:xfrm>
            <a:custGeom>
              <a:avLst/>
              <a:gdLst/>
              <a:ahLst/>
              <a:cxnLst/>
              <a:rect l="l" t="t" r="r" b="b"/>
              <a:pathLst>
                <a:path w="3792" h="1354" extrusionOk="0">
                  <a:moveTo>
                    <a:pt x="3178" y="1"/>
                  </a:moveTo>
                  <a:cubicBezTo>
                    <a:pt x="3159" y="1"/>
                    <a:pt x="3140" y="2"/>
                    <a:pt x="3121" y="4"/>
                  </a:cubicBezTo>
                  <a:lnTo>
                    <a:pt x="525" y="480"/>
                  </a:lnTo>
                  <a:cubicBezTo>
                    <a:pt x="0" y="605"/>
                    <a:pt x="120" y="1354"/>
                    <a:pt x="613" y="1354"/>
                  </a:cubicBezTo>
                  <a:cubicBezTo>
                    <a:pt x="634" y="1354"/>
                    <a:pt x="657" y="1352"/>
                    <a:pt x="680" y="1349"/>
                  </a:cubicBezTo>
                  <a:lnTo>
                    <a:pt x="3275" y="885"/>
                  </a:lnTo>
                  <a:cubicBezTo>
                    <a:pt x="3792" y="747"/>
                    <a:pt x="3678" y="1"/>
                    <a:pt x="317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1" name="Google Shape;2401;p18"/>
            <p:cNvSpPr/>
            <p:nvPr/>
          </p:nvSpPr>
          <p:spPr>
            <a:xfrm>
              <a:off x="1114516" y="4806940"/>
              <a:ext cx="250396" cy="224527"/>
            </a:xfrm>
            <a:custGeom>
              <a:avLst/>
              <a:gdLst/>
              <a:ahLst/>
              <a:cxnLst/>
              <a:rect l="l" t="t" r="r" b="b"/>
              <a:pathLst>
                <a:path w="7763" h="6961" extrusionOk="0">
                  <a:moveTo>
                    <a:pt x="3924" y="1"/>
                  </a:moveTo>
                  <a:cubicBezTo>
                    <a:pt x="2893" y="1"/>
                    <a:pt x="1881" y="469"/>
                    <a:pt x="1214" y="1343"/>
                  </a:cubicBezTo>
                  <a:lnTo>
                    <a:pt x="6953" y="4975"/>
                  </a:lnTo>
                  <a:cubicBezTo>
                    <a:pt x="7763" y="3403"/>
                    <a:pt x="7239" y="1474"/>
                    <a:pt x="5751" y="534"/>
                  </a:cubicBezTo>
                  <a:cubicBezTo>
                    <a:pt x="5184" y="174"/>
                    <a:pt x="4551" y="1"/>
                    <a:pt x="3924" y="1"/>
                  </a:cubicBezTo>
                  <a:close/>
                  <a:moveTo>
                    <a:pt x="810" y="1986"/>
                  </a:moveTo>
                  <a:lnTo>
                    <a:pt x="810" y="1986"/>
                  </a:lnTo>
                  <a:cubicBezTo>
                    <a:pt x="0" y="3558"/>
                    <a:pt x="524" y="5487"/>
                    <a:pt x="2012" y="6427"/>
                  </a:cubicBezTo>
                  <a:cubicBezTo>
                    <a:pt x="2579" y="6787"/>
                    <a:pt x="3212" y="6960"/>
                    <a:pt x="3839" y="6960"/>
                  </a:cubicBezTo>
                  <a:cubicBezTo>
                    <a:pt x="4870" y="6960"/>
                    <a:pt x="5882" y="6492"/>
                    <a:pt x="6548" y="5618"/>
                  </a:cubicBezTo>
                  <a:lnTo>
                    <a:pt x="810" y="1986"/>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2" name="Google Shape;2402;p18"/>
            <p:cNvSpPr/>
            <p:nvPr/>
          </p:nvSpPr>
          <p:spPr>
            <a:xfrm>
              <a:off x="1583407" y="4325276"/>
              <a:ext cx="196272" cy="181918"/>
            </a:xfrm>
            <a:custGeom>
              <a:avLst/>
              <a:gdLst/>
              <a:ahLst/>
              <a:cxnLst/>
              <a:rect l="l" t="t" r="r" b="b"/>
              <a:pathLst>
                <a:path w="6085" h="5640" extrusionOk="0">
                  <a:moveTo>
                    <a:pt x="3608" y="0"/>
                  </a:moveTo>
                  <a:lnTo>
                    <a:pt x="1215" y="1632"/>
                  </a:lnTo>
                  <a:cubicBezTo>
                    <a:pt x="251" y="2286"/>
                    <a:pt x="1" y="3596"/>
                    <a:pt x="655" y="4560"/>
                  </a:cubicBezTo>
                  <a:lnTo>
                    <a:pt x="763" y="4715"/>
                  </a:lnTo>
                  <a:cubicBezTo>
                    <a:pt x="1171" y="5316"/>
                    <a:pt x="1833" y="5640"/>
                    <a:pt x="2508" y="5640"/>
                  </a:cubicBezTo>
                  <a:cubicBezTo>
                    <a:pt x="2916" y="5640"/>
                    <a:pt x="3328" y="5522"/>
                    <a:pt x="3692" y="5275"/>
                  </a:cubicBezTo>
                  <a:lnTo>
                    <a:pt x="6085" y="3644"/>
                  </a:lnTo>
                  <a:lnTo>
                    <a:pt x="3608"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3" name="Google Shape;2403;p18"/>
            <p:cNvSpPr/>
            <p:nvPr/>
          </p:nvSpPr>
          <p:spPr>
            <a:xfrm>
              <a:off x="1716297" y="4249734"/>
              <a:ext cx="195885" cy="181950"/>
            </a:xfrm>
            <a:custGeom>
              <a:avLst/>
              <a:gdLst/>
              <a:ahLst/>
              <a:cxnLst/>
              <a:rect l="l" t="t" r="r" b="b"/>
              <a:pathLst>
                <a:path w="6073" h="5641" extrusionOk="0">
                  <a:moveTo>
                    <a:pt x="3568" y="1"/>
                  </a:moveTo>
                  <a:cubicBezTo>
                    <a:pt x="3162" y="1"/>
                    <a:pt x="2752" y="119"/>
                    <a:pt x="2393" y="366"/>
                  </a:cubicBezTo>
                  <a:lnTo>
                    <a:pt x="0" y="1997"/>
                  </a:lnTo>
                  <a:lnTo>
                    <a:pt x="2477" y="5640"/>
                  </a:lnTo>
                  <a:lnTo>
                    <a:pt x="4870" y="4009"/>
                  </a:lnTo>
                  <a:cubicBezTo>
                    <a:pt x="5822" y="3354"/>
                    <a:pt x="6072" y="2045"/>
                    <a:pt x="5417" y="1092"/>
                  </a:cubicBezTo>
                  <a:lnTo>
                    <a:pt x="5310" y="926"/>
                  </a:lnTo>
                  <a:cubicBezTo>
                    <a:pt x="4902" y="325"/>
                    <a:pt x="4240" y="1"/>
                    <a:pt x="356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4" name="Google Shape;2404;p18"/>
            <p:cNvSpPr/>
            <p:nvPr/>
          </p:nvSpPr>
          <p:spPr>
            <a:xfrm>
              <a:off x="1526186" y="4700692"/>
              <a:ext cx="345677" cy="344387"/>
            </a:xfrm>
            <a:custGeom>
              <a:avLst/>
              <a:gdLst/>
              <a:ahLst/>
              <a:cxnLst/>
              <a:rect l="l" t="t" r="r" b="b"/>
              <a:pathLst>
                <a:path w="10717" h="10677" extrusionOk="0">
                  <a:moveTo>
                    <a:pt x="4999" y="0"/>
                  </a:moveTo>
                  <a:cubicBezTo>
                    <a:pt x="4821" y="0"/>
                    <a:pt x="4665" y="135"/>
                    <a:pt x="4644" y="327"/>
                  </a:cubicBezTo>
                  <a:lnTo>
                    <a:pt x="4180" y="3804"/>
                  </a:lnTo>
                  <a:lnTo>
                    <a:pt x="703" y="3339"/>
                  </a:lnTo>
                  <a:cubicBezTo>
                    <a:pt x="688" y="3338"/>
                    <a:pt x="673" y="3337"/>
                    <a:pt x="659" y="3337"/>
                  </a:cubicBezTo>
                  <a:cubicBezTo>
                    <a:pt x="474" y="3337"/>
                    <a:pt x="308" y="3473"/>
                    <a:pt x="286" y="3661"/>
                  </a:cubicBezTo>
                  <a:lnTo>
                    <a:pt x="24" y="5637"/>
                  </a:lnTo>
                  <a:cubicBezTo>
                    <a:pt x="1" y="5840"/>
                    <a:pt x="143" y="6030"/>
                    <a:pt x="346" y="6054"/>
                  </a:cubicBezTo>
                  <a:lnTo>
                    <a:pt x="3822" y="6518"/>
                  </a:lnTo>
                  <a:lnTo>
                    <a:pt x="3370" y="9995"/>
                  </a:lnTo>
                  <a:cubicBezTo>
                    <a:pt x="3334" y="10197"/>
                    <a:pt x="3477" y="10388"/>
                    <a:pt x="3691" y="10412"/>
                  </a:cubicBezTo>
                  <a:lnTo>
                    <a:pt x="5656" y="10674"/>
                  </a:lnTo>
                  <a:cubicBezTo>
                    <a:pt x="5671" y="10675"/>
                    <a:pt x="5686" y="10676"/>
                    <a:pt x="5700" y="10676"/>
                  </a:cubicBezTo>
                  <a:cubicBezTo>
                    <a:pt x="5885" y="10676"/>
                    <a:pt x="6051" y="10540"/>
                    <a:pt x="6073" y="10352"/>
                  </a:cubicBezTo>
                  <a:lnTo>
                    <a:pt x="6537" y="6876"/>
                  </a:lnTo>
                  <a:lnTo>
                    <a:pt x="10014" y="7328"/>
                  </a:lnTo>
                  <a:cubicBezTo>
                    <a:pt x="10033" y="7331"/>
                    <a:pt x="10053" y="7333"/>
                    <a:pt x="10072" y="7333"/>
                  </a:cubicBezTo>
                  <a:cubicBezTo>
                    <a:pt x="10252" y="7333"/>
                    <a:pt x="10409" y="7189"/>
                    <a:pt x="10430" y="7007"/>
                  </a:cubicBezTo>
                  <a:lnTo>
                    <a:pt x="10692" y="5042"/>
                  </a:lnTo>
                  <a:cubicBezTo>
                    <a:pt x="10716" y="4828"/>
                    <a:pt x="10573" y="4649"/>
                    <a:pt x="10371" y="4613"/>
                  </a:cubicBezTo>
                  <a:lnTo>
                    <a:pt x="6894" y="4161"/>
                  </a:lnTo>
                  <a:lnTo>
                    <a:pt x="7347" y="684"/>
                  </a:lnTo>
                  <a:cubicBezTo>
                    <a:pt x="7382" y="470"/>
                    <a:pt x="7240" y="291"/>
                    <a:pt x="7025" y="256"/>
                  </a:cubicBezTo>
                  <a:lnTo>
                    <a:pt x="5061" y="6"/>
                  </a:lnTo>
                  <a:cubicBezTo>
                    <a:pt x="5040" y="2"/>
                    <a:pt x="5019" y="0"/>
                    <a:pt x="499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5" name="Google Shape;2405;p18"/>
            <p:cNvSpPr/>
            <p:nvPr/>
          </p:nvSpPr>
          <p:spPr>
            <a:xfrm>
              <a:off x="58777" y="99161"/>
              <a:ext cx="349902" cy="435088"/>
            </a:xfrm>
            <a:custGeom>
              <a:avLst/>
              <a:gdLst/>
              <a:ahLst/>
              <a:cxnLst/>
              <a:rect l="l" t="t" r="r" b="b"/>
              <a:pathLst>
                <a:path w="10848" h="13489" extrusionOk="0">
                  <a:moveTo>
                    <a:pt x="4152" y="412"/>
                  </a:moveTo>
                  <a:cubicBezTo>
                    <a:pt x="4441" y="412"/>
                    <a:pt x="4724" y="584"/>
                    <a:pt x="4775" y="971"/>
                  </a:cubicBezTo>
                  <a:cubicBezTo>
                    <a:pt x="4811" y="1173"/>
                    <a:pt x="4751" y="1364"/>
                    <a:pt x="4632" y="1518"/>
                  </a:cubicBezTo>
                  <a:lnTo>
                    <a:pt x="3835" y="1661"/>
                  </a:lnTo>
                  <a:cubicBezTo>
                    <a:pt x="3668" y="1566"/>
                    <a:pt x="3549" y="1399"/>
                    <a:pt x="3501" y="1209"/>
                  </a:cubicBezTo>
                  <a:cubicBezTo>
                    <a:pt x="3386" y="709"/>
                    <a:pt x="3774" y="412"/>
                    <a:pt x="4152" y="412"/>
                  </a:cubicBezTo>
                  <a:close/>
                  <a:moveTo>
                    <a:pt x="7855" y="2726"/>
                  </a:moveTo>
                  <a:cubicBezTo>
                    <a:pt x="8117" y="2726"/>
                    <a:pt x="8352" y="2907"/>
                    <a:pt x="8395" y="3185"/>
                  </a:cubicBezTo>
                  <a:lnTo>
                    <a:pt x="9788" y="10746"/>
                  </a:lnTo>
                  <a:cubicBezTo>
                    <a:pt x="9835" y="11043"/>
                    <a:pt x="9633" y="11329"/>
                    <a:pt x="9335" y="11377"/>
                  </a:cubicBezTo>
                  <a:lnTo>
                    <a:pt x="3073" y="12520"/>
                  </a:lnTo>
                  <a:cubicBezTo>
                    <a:pt x="3037" y="12527"/>
                    <a:pt x="3002" y="12530"/>
                    <a:pt x="2968" y="12530"/>
                  </a:cubicBezTo>
                  <a:cubicBezTo>
                    <a:pt x="2711" y="12530"/>
                    <a:pt x="2482" y="12342"/>
                    <a:pt x="2430" y="12079"/>
                  </a:cubicBezTo>
                  <a:lnTo>
                    <a:pt x="1072" y="4519"/>
                  </a:lnTo>
                  <a:cubicBezTo>
                    <a:pt x="1013" y="4209"/>
                    <a:pt x="1215" y="3935"/>
                    <a:pt x="1513" y="3876"/>
                  </a:cubicBezTo>
                  <a:lnTo>
                    <a:pt x="2263" y="3745"/>
                  </a:lnTo>
                  <a:cubicBezTo>
                    <a:pt x="2294" y="3954"/>
                    <a:pt x="2473" y="4099"/>
                    <a:pt x="2677" y="4099"/>
                  </a:cubicBezTo>
                  <a:cubicBezTo>
                    <a:pt x="2705" y="4099"/>
                    <a:pt x="2734" y="4096"/>
                    <a:pt x="2763" y="4090"/>
                  </a:cubicBezTo>
                  <a:lnTo>
                    <a:pt x="6680" y="3376"/>
                  </a:lnTo>
                  <a:cubicBezTo>
                    <a:pt x="6906" y="3328"/>
                    <a:pt x="7061" y="3102"/>
                    <a:pt x="7025" y="2876"/>
                  </a:cubicBezTo>
                  <a:lnTo>
                    <a:pt x="7764" y="2733"/>
                  </a:lnTo>
                  <a:cubicBezTo>
                    <a:pt x="7794" y="2728"/>
                    <a:pt x="7825" y="2726"/>
                    <a:pt x="7855" y="2726"/>
                  </a:cubicBezTo>
                  <a:close/>
                  <a:moveTo>
                    <a:pt x="4138" y="1"/>
                  </a:moveTo>
                  <a:cubicBezTo>
                    <a:pt x="4073" y="1"/>
                    <a:pt x="4008" y="6"/>
                    <a:pt x="3942" y="18"/>
                  </a:cubicBezTo>
                  <a:cubicBezTo>
                    <a:pt x="3358" y="125"/>
                    <a:pt x="2965" y="697"/>
                    <a:pt x="3073" y="1280"/>
                  </a:cubicBezTo>
                  <a:cubicBezTo>
                    <a:pt x="3108" y="1459"/>
                    <a:pt x="3180" y="1614"/>
                    <a:pt x="3287" y="1756"/>
                  </a:cubicBezTo>
                  <a:lnTo>
                    <a:pt x="2513" y="1911"/>
                  </a:lnTo>
                  <a:cubicBezTo>
                    <a:pt x="2192" y="1971"/>
                    <a:pt x="1989" y="2268"/>
                    <a:pt x="2037" y="2590"/>
                  </a:cubicBezTo>
                  <a:lnTo>
                    <a:pt x="2096" y="2876"/>
                  </a:lnTo>
                  <a:lnTo>
                    <a:pt x="798" y="3102"/>
                  </a:lnTo>
                  <a:cubicBezTo>
                    <a:pt x="322" y="3185"/>
                    <a:pt x="1" y="3650"/>
                    <a:pt x="84" y="4138"/>
                  </a:cubicBezTo>
                  <a:lnTo>
                    <a:pt x="1668" y="12770"/>
                  </a:lnTo>
                  <a:cubicBezTo>
                    <a:pt x="1752" y="13189"/>
                    <a:pt x="2122" y="13489"/>
                    <a:pt x="2535" y="13489"/>
                  </a:cubicBezTo>
                  <a:cubicBezTo>
                    <a:pt x="2591" y="13489"/>
                    <a:pt x="2647" y="13484"/>
                    <a:pt x="2703" y="13472"/>
                  </a:cubicBezTo>
                  <a:lnTo>
                    <a:pt x="10050" y="12139"/>
                  </a:lnTo>
                  <a:cubicBezTo>
                    <a:pt x="10526" y="12043"/>
                    <a:pt x="10847" y="11579"/>
                    <a:pt x="10764" y="11091"/>
                  </a:cubicBezTo>
                  <a:lnTo>
                    <a:pt x="9180" y="2483"/>
                  </a:lnTo>
                  <a:cubicBezTo>
                    <a:pt x="9095" y="2046"/>
                    <a:pt x="8715" y="1743"/>
                    <a:pt x="8287" y="1743"/>
                  </a:cubicBezTo>
                  <a:cubicBezTo>
                    <a:pt x="8236" y="1743"/>
                    <a:pt x="8185" y="1748"/>
                    <a:pt x="8133" y="1756"/>
                  </a:cubicBezTo>
                  <a:lnTo>
                    <a:pt x="6859" y="1995"/>
                  </a:lnTo>
                  <a:lnTo>
                    <a:pt x="6811" y="1721"/>
                  </a:lnTo>
                  <a:cubicBezTo>
                    <a:pt x="6758" y="1435"/>
                    <a:pt x="6509" y="1235"/>
                    <a:pt x="6237" y="1235"/>
                  </a:cubicBezTo>
                  <a:cubicBezTo>
                    <a:pt x="6202" y="1235"/>
                    <a:pt x="6167" y="1238"/>
                    <a:pt x="6132" y="1245"/>
                  </a:cubicBezTo>
                  <a:lnTo>
                    <a:pt x="5180" y="1411"/>
                  </a:lnTo>
                  <a:cubicBezTo>
                    <a:pt x="5228" y="1245"/>
                    <a:pt x="5240" y="1066"/>
                    <a:pt x="5216" y="899"/>
                  </a:cubicBezTo>
                  <a:cubicBezTo>
                    <a:pt x="5110" y="370"/>
                    <a:pt x="4656" y="1"/>
                    <a:pt x="413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6" name="Google Shape;2406;p18"/>
            <p:cNvSpPr/>
            <p:nvPr/>
          </p:nvSpPr>
          <p:spPr>
            <a:xfrm>
              <a:off x="120997" y="255566"/>
              <a:ext cx="60059" cy="49898"/>
            </a:xfrm>
            <a:custGeom>
              <a:avLst/>
              <a:gdLst/>
              <a:ahLst/>
              <a:cxnLst/>
              <a:rect l="l" t="t" r="r" b="b"/>
              <a:pathLst>
                <a:path w="1862" h="1547" extrusionOk="0">
                  <a:moveTo>
                    <a:pt x="1015" y="1"/>
                  </a:moveTo>
                  <a:cubicBezTo>
                    <a:pt x="967" y="1"/>
                    <a:pt x="919" y="5"/>
                    <a:pt x="870" y="15"/>
                  </a:cubicBezTo>
                  <a:cubicBezTo>
                    <a:pt x="191" y="134"/>
                    <a:pt x="1" y="1015"/>
                    <a:pt x="560" y="1408"/>
                  </a:cubicBezTo>
                  <a:cubicBezTo>
                    <a:pt x="700" y="1504"/>
                    <a:pt x="851" y="1547"/>
                    <a:pt x="997" y="1547"/>
                  </a:cubicBezTo>
                  <a:cubicBezTo>
                    <a:pt x="1451" y="1547"/>
                    <a:pt x="1862" y="1138"/>
                    <a:pt x="1763" y="634"/>
                  </a:cubicBezTo>
                  <a:cubicBezTo>
                    <a:pt x="1689" y="266"/>
                    <a:pt x="1374"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7" name="Google Shape;2407;p18"/>
            <p:cNvSpPr/>
            <p:nvPr/>
          </p:nvSpPr>
          <p:spPr>
            <a:xfrm>
              <a:off x="189184" y="241019"/>
              <a:ext cx="124117" cy="43706"/>
            </a:xfrm>
            <a:custGeom>
              <a:avLst/>
              <a:gdLst/>
              <a:ahLst/>
              <a:cxnLst/>
              <a:rect l="l" t="t" r="r" b="b"/>
              <a:pathLst>
                <a:path w="3848" h="1355" extrusionOk="0">
                  <a:moveTo>
                    <a:pt x="3261" y="1"/>
                  </a:moveTo>
                  <a:cubicBezTo>
                    <a:pt x="3226" y="1"/>
                    <a:pt x="3188" y="5"/>
                    <a:pt x="3149" y="14"/>
                  </a:cubicBezTo>
                  <a:lnTo>
                    <a:pt x="3137" y="14"/>
                  </a:lnTo>
                  <a:lnTo>
                    <a:pt x="542" y="490"/>
                  </a:lnTo>
                  <a:cubicBezTo>
                    <a:pt x="0" y="580"/>
                    <a:pt x="111" y="1354"/>
                    <a:pt x="610" y="1354"/>
                  </a:cubicBezTo>
                  <a:cubicBezTo>
                    <a:pt x="638" y="1354"/>
                    <a:pt x="666" y="1352"/>
                    <a:pt x="696" y="1347"/>
                  </a:cubicBezTo>
                  <a:lnTo>
                    <a:pt x="3292" y="871"/>
                  </a:lnTo>
                  <a:cubicBezTo>
                    <a:pt x="3847" y="793"/>
                    <a:pt x="3750" y="1"/>
                    <a:pt x="326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8" name="Google Shape;2408;p18"/>
            <p:cNvSpPr/>
            <p:nvPr/>
          </p:nvSpPr>
          <p:spPr>
            <a:xfrm>
              <a:off x="133673" y="325172"/>
              <a:ext cx="60059" cy="49866"/>
            </a:xfrm>
            <a:custGeom>
              <a:avLst/>
              <a:gdLst/>
              <a:ahLst/>
              <a:cxnLst/>
              <a:rect l="l" t="t" r="r" b="b"/>
              <a:pathLst>
                <a:path w="1862" h="1546" extrusionOk="0">
                  <a:moveTo>
                    <a:pt x="1002" y="1"/>
                  </a:moveTo>
                  <a:cubicBezTo>
                    <a:pt x="958" y="1"/>
                    <a:pt x="914" y="4"/>
                    <a:pt x="870" y="12"/>
                  </a:cubicBezTo>
                  <a:cubicBezTo>
                    <a:pt x="191" y="131"/>
                    <a:pt x="0" y="1012"/>
                    <a:pt x="560" y="1405"/>
                  </a:cubicBezTo>
                  <a:cubicBezTo>
                    <a:pt x="701" y="1502"/>
                    <a:pt x="854" y="1545"/>
                    <a:pt x="1002"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9" name="Google Shape;2409;p18"/>
            <p:cNvSpPr/>
            <p:nvPr/>
          </p:nvSpPr>
          <p:spPr>
            <a:xfrm>
              <a:off x="203183" y="310528"/>
              <a:ext cx="121021" cy="43512"/>
            </a:xfrm>
            <a:custGeom>
              <a:avLst/>
              <a:gdLst/>
              <a:ahLst/>
              <a:cxnLst/>
              <a:rect l="l" t="t" r="r" b="b"/>
              <a:pathLst>
                <a:path w="3752" h="1349" extrusionOk="0">
                  <a:moveTo>
                    <a:pt x="3132" y="0"/>
                  </a:moveTo>
                  <a:cubicBezTo>
                    <a:pt x="3120" y="0"/>
                    <a:pt x="3108" y="1"/>
                    <a:pt x="3096" y="2"/>
                  </a:cubicBezTo>
                  <a:lnTo>
                    <a:pt x="501" y="478"/>
                  </a:lnTo>
                  <a:cubicBezTo>
                    <a:pt x="0" y="618"/>
                    <a:pt x="125" y="1348"/>
                    <a:pt x="620" y="1348"/>
                  </a:cubicBezTo>
                  <a:cubicBezTo>
                    <a:pt x="632" y="1348"/>
                    <a:pt x="643" y="1348"/>
                    <a:pt x="655" y="1347"/>
                  </a:cubicBezTo>
                  <a:lnTo>
                    <a:pt x="3251" y="871"/>
                  </a:lnTo>
                  <a:cubicBezTo>
                    <a:pt x="3751" y="731"/>
                    <a:pt x="3638"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0" name="Google Shape;2410;p18"/>
            <p:cNvSpPr/>
            <p:nvPr/>
          </p:nvSpPr>
          <p:spPr>
            <a:xfrm>
              <a:off x="147124" y="399294"/>
              <a:ext cx="60156" cy="50189"/>
            </a:xfrm>
            <a:custGeom>
              <a:avLst/>
              <a:gdLst/>
              <a:ahLst/>
              <a:cxnLst/>
              <a:rect l="l" t="t" r="r" b="b"/>
              <a:pathLst>
                <a:path w="1865" h="1556" extrusionOk="0">
                  <a:moveTo>
                    <a:pt x="1013" y="1"/>
                  </a:moveTo>
                  <a:cubicBezTo>
                    <a:pt x="970" y="1"/>
                    <a:pt x="926" y="4"/>
                    <a:pt x="881" y="12"/>
                  </a:cubicBezTo>
                  <a:cubicBezTo>
                    <a:pt x="191" y="131"/>
                    <a:pt x="0" y="1012"/>
                    <a:pt x="572" y="1417"/>
                  </a:cubicBezTo>
                  <a:cubicBezTo>
                    <a:pt x="708" y="1513"/>
                    <a:pt x="857" y="1556"/>
                    <a:pt x="1002" y="1556"/>
                  </a:cubicBezTo>
                  <a:cubicBezTo>
                    <a:pt x="1451" y="1556"/>
                    <a:pt x="1864" y="1147"/>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1" name="Google Shape;2411;p18"/>
            <p:cNvSpPr/>
            <p:nvPr/>
          </p:nvSpPr>
          <p:spPr>
            <a:xfrm>
              <a:off x="216085" y="384586"/>
              <a:ext cx="122472" cy="44028"/>
            </a:xfrm>
            <a:custGeom>
              <a:avLst/>
              <a:gdLst/>
              <a:ahLst/>
              <a:cxnLst/>
              <a:rect l="l" t="t" r="r" b="b"/>
              <a:pathLst>
                <a:path w="3797" h="1365" extrusionOk="0">
                  <a:moveTo>
                    <a:pt x="3171" y="0"/>
                  </a:moveTo>
                  <a:cubicBezTo>
                    <a:pt x="3152" y="0"/>
                    <a:pt x="3133" y="1"/>
                    <a:pt x="3113" y="4"/>
                  </a:cubicBezTo>
                  <a:lnTo>
                    <a:pt x="517" y="480"/>
                  </a:lnTo>
                  <a:cubicBezTo>
                    <a:pt x="0" y="606"/>
                    <a:pt x="115" y="1364"/>
                    <a:pt x="626" y="1364"/>
                  </a:cubicBezTo>
                  <a:cubicBezTo>
                    <a:pt x="645" y="1364"/>
                    <a:pt x="664" y="1363"/>
                    <a:pt x="684" y="1361"/>
                  </a:cubicBezTo>
                  <a:lnTo>
                    <a:pt x="3280" y="885"/>
                  </a:lnTo>
                  <a:cubicBezTo>
                    <a:pt x="3796" y="758"/>
                    <a:pt x="3682" y="0"/>
                    <a:pt x="317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2" name="Google Shape;2412;p18"/>
            <p:cNvSpPr/>
            <p:nvPr/>
          </p:nvSpPr>
          <p:spPr>
            <a:xfrm>
              <a:off x="89903" y="708297"/>
              <a:ext cx="250428" cy="224430"/>
            </a:xfrm>
            <a:custGeom>
              <a:avLst/>
              <a:gdLst/>
              <a:ahLst/>
              <a:cxnLst/>
              <a:rect l="l" t="t" r="r" b="b"/>
              <a:pathLst>
                <a:path w="7764" h="6958" extrusionOk="0">
                  <a:moveTo>
                    <a:pt x="3919" y="1"/>
                  </a:moveTo>
                  <a:cubicBezTo>
                    <a:pt x="2892" y="1"/>
                    <a:pt x="1881" y="465"/>
                    <a:pt x="1215" y="1338"/>
                  </a:cubicBezTo>
                  <a:lnTo>
                    <a:pt x="6953" y="4969"/>
                  </a:lnTo>
                  <a:cubicBezTo>
                    <a:pt x="7763" y="3398"/>
                    <a:pt x="7239" y="1469"/>
                    <a:pt x="5739" y="528"/>
                  </a:cubicBezTo>
                  <a:cubicBezTo>
                    <a:pt x="5176" y="173"/>
                    <a:pt x="4545" y="1"/>
                    <a:pt x="3919" y="1"/>
                  </a:cubicBezTo>
                  <a:close/>
                  <a:moveTo>
                    <a:pt x="810" y="1993"/>
                  </a:moveTo>
                  <a:lnTo>
                    <a:pt x="810" y="1993"/>
                  </a:lnTo>
                  <a:cubicBezTo>
                    <a:pt x="0" y="3553"/>
                    <a:pt x="524" y="5481"/>
                    <a:pt x="2012" y="6434"/>
                  </a:cubicBezTo>
                  <a:cubicBezTo>
                    <a:pt x="2572" y="6788"/>
                    <a:pt x="3201" y="6958"/>
                    <a:pt x="3824" y="6958"/>
                  </a:cubicBezTo>
                  <a:cubicBezTo>
                    <a:pt x="4859" y="6958"/>
                    <a:pt x="5880" y="6489"/>
                    <a:pt x="6549" y="5612"/>
                  </a:cubicBezTo>
                  <a:lnTo>
                    <a:pt x="810"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3" name="Google Shape;2413;p18"/>
            <p:cNvSpPr/>
            <p:nvPr/>
          </p:nvSpPr>
          <p:spPr>
            <a:xfrm>
              <a:off x="558794" y="226472"/>
              <a:ext cx="196272" cy="181918"/>
            </a:xfrm>
            <a:custGeom>
              <a:avLst/>
              <a:gdLst/>
              <a:ahLst/>
              <a:cxnLst/>
              <a:rect l="l" t="t" r="r" b="b"/>
              <a:pathLst>
                <a:path w="6085" h="5640" extrusionOk="0">
                  <a:moveTo>
                    <a:pt x="3608" y="0"/>
                  </a:moveTo>
                  <a:lnTo>
                    <a:pt x="1215" y="1631"/>
                  </a:lnTo>
                  <a:cubicBezTo>
                    <a:pt x="251" y="2286"/>
                    <a:pt x="1" y="3596"/>
                    <a:pt x="656" y="4560"/>
                  </a:cubicBezTo>
                  <a:lnTo>
                    <a:pt x="763" y="4715"/>
                  </a:lnTo>
                  <a:cubicBezTo>
                    <a:pt x="1171" y="5316"/>
                    <a:pt x="1833" y="5640"/>
                    <a:pt x="2508" y="5640"/>
                  </a:cubicBezTo>
                  <a:cubicBezTo>
                    <a:pt x="2916" y="5640"/>
                    <a:pt x="3328" y="5521"/>
                    <a:pt x="3692" y="5275"/>
                  </a:cubicBezTo>
                  <a:lnTo>
                    <a:pt x="6085" y="3644"/>
                  </a:lnTo>
                  <a:lnTo>
                    <a:pt x="3608"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4" name="Google Shape;2414;p18"/>
            <p:cNvSpPr/>
            <p:nvPr/>
          </p:nvSpPr>
          <p:spPr>
            <a:xfrm>
              <a:off x="691298" y="151317"/>
              <a:ext cx="196272" cy="181563"/>
            </a:xfrm>
            <a:custGeom>
              <a:avLst/>
              <a:gdLst/>
              <a:ahLst/>
              <a:cxnLst/>
              <a:rect l="l" t="t" r="r" b="b"/>
              <a:pathLst>
                <a:path w="6085" h="5629" extrusionOk="0">
                  <a:moveTo>
                    <a:pt x="3577" y="1"/>
                  </a:moveTo>
                  <a:cubicBezTo>
                    <a:pt x="3169" y="1"/>
                    <a:pt x="2757" y="119"/>
                    <a:pt x="2394" y="366"/>
                  </a:cubicBezTo>
                  <a:lnTo>
                    <a:pt x="0" y="1985"/>
                  </a:lnTo>
                  <a:lnTo>
                    <a:pt x="2489" y="5628"/>
                  </a:lnTo>
                  <a:lnTo>
                    <a:pt x="4870" y="4009"/>
                  </a:lnTo>
                  <a:cubicBezTo>
                    <a:pt x="5834" y="3354"/>
                    <a:pt x="6084" y="2044"/>
                    <a:pt x="5430" y="1080"/>
                  </a:cubicBezTo>
                  <a:lnTo>
                    <a:pt x="5322" y="925"/>
                  </a:lnTo>
                  <a:cubicBezTo>
                    <a:pt x="4914" y="324"/>
                    <a:pt x="4252" y="1"/>
                    <a:pt x="357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5" name="Google Shape;2415;p18"/>
            <p:cNvSpPr/>
            <p:nvPr/>
          </p:nvSpPr>
          <p:spPr>
            <a:xfrm>
              <a:off x="501187" y="602242"/>
              <a:ext cx="346451" cy="344032"/>
            </a:xfrm>
            <a:custGeom>
              <a:avLst/>
              <a:gdLst/>
              <a:ahLst/>
              <a:cxnLst/>
              <a:rect l="l" t="t" r="r" b="b"/>
              <a:pathLst>
                <a:path w="10741" h="10666" extrusionOk="0">
                  <a:moveTo>
                    <a:pt x="5011" y="1"/>
                  </a:moveTo>
                  <a:cubicBezTo>
                    <a:pt x="4833" y="1"/>
                    <a:pt x="4677" y="136"/>
                    <a:pt x="4656" y="328"/>
                  </a:cubicBezTo>
                  <a:lnTo>
                    <a:pt x="4192" y="3805"/>
                  </a:lnTo>
                  <a:lnTo>
                    <a:pt x="715" y="3340"/>
                  </a:lnTo>
                  <a:cubicBezTo>
                    <a:pt x="700" y="3338"/>
                    <a:pt x="686" y="3338"/>
                    <a:pt x="671" y="3338"/>
                  </a:cubicBezTo>
                  <a:cubicBezTo>
                    <a:pt x="486" y="3338"/>
                    <a:pt x="320" y="3474"/>
                    <a:pt x="298" y="3662"/>
                  </a:cubicBezTo>
                  <a:lnTo>
                    <a:pt x="36" y="5638"/>
                  </a:lnTo>
                  <a:cubicBezTo>
                    <a:pt x="1" y="5840"/>
                    <a:pt x="144" y="6031"/>
                    <a:pt x="358" y="6055"/>
                  </a:cubicBezTo>
                  <a:lnTo>
                    <a:pt x="358" y="6043"/>
                  </a:lnTo>
                  <a:lnTo>
                    <a:pt x="3835" y="6507"/>
                  </a:lnTo>
                  <a:lnTo>
                    <a:pt x="3370" y="9984"/>
                  </a:lnTo>
                  <a:cubicBezTo>
                    <a:pt x="3346" y="10186"/>
                    <a:pt x="3489" y="10377"/>
                    <a:pt x="3692" y="10401"/>
                  </a:cubicBezTo>
                  <a:lnTo>
                    <a:pt x="5668" y="10663"/>
                  </a:lnTo>
                  <a:cubicBezTo>
                    <a:pt x="5683" y="10664"/>
                    <a:pt x="5698" y="10665"/>
                    <a:pt x="5712" y="10665"/>
                  </a:cubicBezTo>
                  <a:cubicBezTo>
                    <a:pt x="5898" y="10665"/>
                    <a:pt x="6063" y="10529"/>
                    <a:pt x="6085" y="10341"/>
                  </a:cubicBezTo>
                  <a:lnTo>
                    <a:pt x="6549" y="6864"/>
                  </a:lnTo>
                  <a:lnTo>
                    <a:pt x="10026" y="7329"/>
                  </a:lnTo>
                  <a:cubicBezTo>
                    <a:pt x="10041" y="7331"/>
                    <a:pt x="10055" y="7331"/>
                    <a:pt x="10070" y="7331"/>
                  </a:cubicBezTo>
                  <a:cubicBezTo>
                    <a:pt x="10255" y="7331"/>
                    <a:pt x="10421" y="7195"/>
                    <a:pt x="10454" y="7007"/>
                  </a:cubicBezTo>
                  <a:lnTo>
                    <a:pt x="10704" y="5031"/>
                  </a:lnTo>
                  <a:cubicBezTo>
                    <a:pt x="10740" y="4828"/>
                    <a:pt x="10597" y="4638"/>
                    <a:pt x="10383" y="4614"/>
                  </a:cubicBezTo>
                  <a:lnTo>
                    <a:pt x="6906" y="4150"/>
                  </a:lnTo>
                  <a:lnTo>
                    <a:pt x="7371" y="673"/>
                  </a:lnTo>
                  <a:cubicBezTo>
                    <a:pt x="7395" y="471"/>
                    <a:pt x="7252" y="280"/>
                    <a:pt x="7049" y="256"/>
                  </a:cubicBezTo>
                  <a:lnTo>
                    <a:pt x="5073" y="6"/>
                  </a:lnTo>
                  <a:cubicBezTo>
                    <a:pt x="5052" y="3"/>
                    <a:pt x="5031" y="1"/>
                    <a:pt x="501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6" name="Google Shape;2416;p18"/>
            <p:cNvSpPr/>
            <p:nvPr/>
          </p:nvSpPr>
          <p:spPr>
            <a:xfrm>
              <a:off x="58777" y="1123773"/>
              <a:ext cx="349902" cy="435378"/>
            </a:xfrm>
            <a:custGeom>
              <a:avLst/>
              <a:gdLst/>
              <a:ahLst/>
              <a:cxnLst/>
              <a:rect l="l" t="t" r="r" b="b"/>
              <a:pathLst>
                <a:path w="10848" h="13498" extrusionOk="0">
                  <a:moveTo>
                    <a:pt x="4148" y="414"/>
                  </a:moveTo>
                  <a:cubicBezTo>
                    <a:pt x="4438" y="414"/>
                    <a:pt x="4723" y="589"/>
                    <a:pt x="4775" y="982"/>
                  </a:cubicBezTo>
                  <a:cubicBezTo>
                    <a:pt x="4811" y="1173"/>
                    <a:pt x="4763" y="1375"/>
                    <a:pt x="4632" y="1518"/>
                  </a:cubicBezTo>
                  <a:lnTo>
                    <a:pt x="3835" y="1673"/>
                  </a:lnTo>
                  <a:cubicBezTo>
                    <a:pt x="3668" y="1578"/>
                    <a:pt x="3549" y="1411"/>
                    <a:pt x="3501" y="1209"/>
                  </a:cubicBezTo>
                  <a:cubicBezTo>
                    <a:pt x="3387" y="710"/>
                    <a:pt x="3771" y="414"/>
                    <a:pt x="4148" y="414"/>
                  </a:cubicBezTo>
                  <a:close/>
                  <a:moveTo>
                    <a:pt x="7868" y="2734"/>
                  </a:moveTo>
                  <a:cubicBezTo>
                    <a:pt x="8126" y="2734"/>
                    <a:pt x="8354" y="2923"/>
                    <a:pt x="8407" y="3185"/>
                  </a:cubicBezTo>
                  <a:lnTo>
                    <a:pt x="9788" y="10746"/>
                  </a:lnTo>
                  <a:cubicBezTo>
                    <a:pt x="9835" y="11043"/>
                    <a:pt x="9633" y="11329"/>
                    <a:pt x="9335" y="11377"/>
                  </a:cubicBezTo>
                  <a:lnTo>
                    <a:pt x="3073" y="12520"/>
                  </a:lnTo>
                  <a:cubicBezTo>
                    <a:pt x="3037" y="12527"/>
                    <a:pt x="3002" y="12530"/>
                    <a:pt x="2968" y="12530"/>
                  </a:cubicBezTo>
                  <a:cubicBezTo>
                    <a:pt x="2711" y="12530"/>
                    <a:pt x="2482" y="12342"/>
                    <a:pt x="2430" y="12079"/>
                  </a:cubicBezTo>
                  <a:lnTo>
                    <a:pt x="1072" y="4519"/>
                  </a:lnTo>
                  <a:cubicBezTo>
                    <a:pt x="1013" y="4221"/>
                    <a:pt x="1215" y="3935"/>
                    <a:pt x="1513" y="3888"/>
                  </a:cubicBezTo>
                  <a:lnTo>
                    <a:pt x="2263" y="3745"/>
                  </a:lnTo>
                  <a:cubicBezTo>
                    <a:pt x="2295" y="3960"/>
                    <a:pt x="2483" y="4107"/>
                    <a:pt x="2695" y="4107"/>
                  </a:cubicBezTo>
                  <a:cubicBezTo>
                    <a:pt x="2717" y="4107"/>
                    <a:pt x="2740" y="4105"/>
                    <a:pt x="2763" y="4102"/>
                  </a:cubicBezTo>
                  <a:lnTo>
                    <a:pt x="6680" y="3387"/>
                  </a:lnTo>
                  <a:cubicBezTo>
                    <a:pt x="6906" y="3340"/>
                    <a:pt x="7061" y="3114"/>
                    <a:pt x="7025" y="2887"/>
                  </a:cubicBezTo>
                  <a:lnTo>
                    <a:pt x="7764" y="2745"/>
                  </a:lnTo>
                  <a:cubicBezTo>
                    <a:pt x="7799" y="2737"/>
                    <a:pt x="7834" y="2734"/>
                    <a:pt x="7868" y="2734"/>
                  </a:cubicBezTo>
                  <a:close/>
                  <a:moveTo>
                    <a:pt x="4138" y="0"/>
                  </a:moveTo>
                  <a:cubicBezTo>
                    <a:pt x="4073" y="0"/>
                    <a:pt x="4008" y="6"/>
                    <a:pt x="3942" y="18"/>
                  </a:cubicBezTo>
                  <a:cubicBezTo>
                    <a:pt x="3358" y="125"/>
                    <a:pt x="2965" y="697"/>
                    <a:pt x="3073" y="1292"/>
                  </a:cubicBezTo>
                  <a:cubicBezTo>
                    <a:pt x="3108" y="1459"/>
                    <a:pt x="3180" y="1625"/>
                    <a:pt x="3287" y="1768"/>
                  </a:cubicBezTo>
                  <a:lnTo>
                    <a:pt x="2513" y="1911"/>
                  </a:lnTo>
                  <a:cubicBezTo>
                    <a:pt x="2192" y="1971"/>
                    <a:pt x="1989" y="2280"/>
                    <a:pt x="2037" y="2602"/>
                  </a:cubicBezTo>
                  <a:lnTo>
                    <a:pt x="2096" y="2875"/>
                  </a:lnTo>
                  <a:lnTo>
                    <a:pt x="798" y="3114"/>
                  </a:lnTo>
                  <a:cubicBezTo>
                    <a:pt x="322" y="3197"/>
                    <a:pt x="1" y="3661"/>
                    <a:pt x="84" y="4149"/>
                  </a:cubicBezTo>
                  <a:lnTo>
                    <a:pt x="1668" y="12758"/>
                  </a:lnTo>
                  <a:cubicBezTo>
                    <a:pt x="1742" y="13194"/>
                    <a:pt x="2121" y="13497"/>
                    <a:pt x="2549" y="13497"/>
                  </a:cubicBezTo>
                  <a:cubicBezTo>
                    <a:pt x="2600" y="13497"/>
                    <a:pt x="2652" y="13493"/>
                    <a:pt x="2703" y="13484"/>
                  </a:cubicBezTo>
                  <a:lnTo>
                    <a:pt x="10050" y="12139"/>
                  </a:lnTo>
                  <a:cubicBezTo>
                    <a:pt x="10526" y="12055"/>
                    <a:pt x="10847" y="11579"/>
                    <a:pt x="10764" y="11103"/>
                  </a:cubicBezTo>
                  <a:lnTo>
                    <a:pt x="9180" y="2471"/>
                  </a:lnTo>
                  <a:cubicBezTo>
                    <a:pt x="9106" y="2034"/>
                    <a:pt x="8727" y="1731"/>
                    <a:pt x="8299" y="1731"/>
                  </a:cubicBezTo>
                  <a:cubicBezTo>
                    <a:pt x="8248" y="1731"/>
                    <a:pt x="8196" y="1736"/>
                    <a:pt x="8145" y="1744"/>
                  </a:cubicBezTo>
                  <a:lnTo>
                    <a:pt x="6859" y="1994"/>
                  </a:lnTo>
                  <a:lnTo>
                    <a:pt x="6811" y="1721"/>
                  </a:lnTo>
                  <a:cubicBezTo>
                    <a:pt x="6757" y="1431"/>
                    <a:pt x="6500" y="1237"/>
                    <a:pt x="6223" y="1237"/>
                  </a:cubicBezTo>
                  <a:cubicBezTo>
                    <a:pt x="6193" y="1237"/>
                    <a:pt x="6163" y="1240"/>
                    <a:pt x="6132" y="1244"/>
                  </a:cubicBezTo>
                  <a:lnTo>
                    <a:pt x="5180" y="1423"/>
                  </a:lnTo>
                  <a:cubicBezTo>
                    <a:pt x="5228" y="1244"/>
                    <a:pt x="5240" y="1066"/>
                    <a:pt x="5216" y="899"/>
                  </a:cubicBezTo>
                  <a:cubicBezTo>
                    <a:pt x="5110" y="370"/>
                    <a:pt x="4656" y="0"/>
                    <a:pt x="413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7" name="Google Shape;2417;p18"/>
            <p:cNvSpPr/>
            <p:nvPr/>
          </p:nvSpPr>
          <p:spPr>
            <a:xfrm>
              <a:off x="120997" y="1280275"/>
              <a:ext cx="60059" cy="49866"/>
            </a:xfrm>
            <a:custGeom>
              <a:avLst/>
              <a:gdLst/>
              <a:ahLst/>
              <a:cxnLst/>
              <a:rect l="l" t="t" r="r" b="b"/>
              <a:pathLst>
                <a:path w="1862" h="1546" extrusionOk="0">
                  <a:moveTo>
                    <a:pt x="1002" y="1"/>
                  </a:moveTo>
                  <a:cubicBezTo>
                    <a:pt x="959" y="1"/>
                    <a:pt x="914" y="4"/>
                    <a:pt x="870" y="12"/>
                  </a:cubicBezTo>
                  <a:cubicBezTo>
                    <a:pt x="191" y="131"/>
                    <a:pt x="1" y="1012"/>
                    <a:pt x="560" y="1405"/>
                  </a:cubicBezTo>
                  <a:cubicBezTo>
                    <a:pt x="701" y="1502"/>
                    <a:pt x="854" y="1545"/>
                    <a:pt x="1002"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8" name="Google Shape;2418;p18"/>
            <p:cNvSpPr/>
            <p:nvPr/>
          </p:nvSpPr>
          <p:spPr>
            <a:xfrm>
              <a:off x="188733" y="1265502"/>
              <a:ext cx="125117" cy="43996"/>
            </a:xfrm>
            <a:custGeom>
              <a:avLst/>
              <a:gdLst/>
              <a:ahLst/>
              <a:cxnLst/>
              <a:rect l="l" t="t" r="r" b="b"/>
              <a:pathLst>
                <a:path w="3879" h="1364" extrusionOk="0">
                  <a:moveTo>
                    <a:pt x="3291" y="0"/>
                  </a:moveTo>
                  <a:cubicBezTo>
                    <a:pt x="3251" y="0"/>
                    <a:pt x="3208" y="6"/>
                    <a:pt x="3163" y="17"/>
                  </a:cubicBezTo>
                  <a:lnTo>
                    <a:pt x="3151" y="17"/>
                  </a:lnTo>
                  <a:lnTo>
                    <a:pt x="556" y="494"/>
                  </a:lnTo>
                  <a:cubicBezTo>
                    <a:pt x="0" y="571"/>
                    <a:pt x="108" y="1364"/>
                    <a:pt x="598" y="1364"/>
                  </a:cubicBezTo>
                  <a:cubicBezTo>
                    <a:pt x="634" y="1364"/>
                    <a:pt x="671" y="1360"/>
                    <a:pt x="710" y="1351"/>
                  </a:cubicBezTo>
                  <a:lnTo>
                    <a:pt x="3306" y="875"/>
                  </a:lnTo>
                  <a:cubicBezTo>
                    <a:pt x="3878" y="809"/>
                    <a:pt x="3779" y="0"/>
                    <a:pt x="329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9" name="Google Shape;2419;p18"/>
            <p:cNvSpPr/>
            <p:nvPr/>
          </p:nvSpPr>
          <p:spPr>
            <a:xfrm>
              <a:off x="133673" y="1349784"/>
              <a:ext cx="60059" cy="49866"/>
            </a:xfrm>
            <a:custGeom>
              <a:avLst/>
              <a:gdLst/>
              <a:ahLst/>
              <a:cxnLst/>
              <a:rect l="l" t="t" r="r" b="b"/>
              <a:pathLst>
                <a:path w="1862" h="1546" extrusionOk="0">
                  <a:moveTo>
                    <a:pt x="1002" y="1"/>
                  </a:moveTo>
                  <a:cubicBezTo>
                    <a:pt x="958" y="1"/>
                    <a:pt x="914" y="4"/>
                    <a:pt x="870" y="12"/>
                  </a:cubicBezTo>
                  <a:cubicBezTo>
                    <a:pt x="191" y="131"/>
                    <a:pt x="0" y="1012"/>
                    <a:pt x="560" y="1405"/>
                  </a:cubicBezTo>
                  <a:cubicBezTo>
                    <a:pt x="701" y="1502"/>
                    <a:pt x="854" y="1545"/>
                    <a:pt x="1003" y="1545"/>
                  </a:cubicBezTo>
                  <a:cubicBezTo>
                    <a:pt x="1454" y="1545"/>
                    <a:pt x="1861" y="1145"/>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0" name="Google Shape;2420;p18"/>
            <p:cNvSpPr/>
            <p:nvPr/>
          </p:nvSpPr>
          <p:spPr>
            <a:xfrm>
              <a:off x="203312" y="1335140"/>
              <a:ext cx="120892" cy="43544"/>
            </a:xfrm>
            <a:custGeom>
              <a:avLst/>
              <a:gdLst/>
              <a:ahLst/>
              <a:cxnLst/>
              <a:rect l="l" t="t" r="r" b="b"/>
              <a:pathLst>
                <a:path w="3748" h="1350" extrusionOk="0">
                  <a:moveTo>
                    <a:pt x="3128" y="0"/>
                  </a:moveTo>
                  <a:cubicBezTo>
                    <a:pt x="3116" y="0"/>
                    <a:pt x="3104" y="1"/>
                    <a:pt x="3092" y="2"/>
                  </a:cubicBezTo>
                  <a:lnTo>
                    <a:pt x="497" y="478"/>
                  </a:lnTo>
                  <a:cubicBezTo>
                    <a:pt x="0" y="628"/>
                    <a:pt x="119" y="1349"/>
                    <a:pt x="605" y="1349"/>
                  </a:cubicBezTo>
                  <a:cubicBezTo>
                    <a:pt x="620" y="1349"/>
                    <a:pt x="636" y="1348"/>
                    <a:pt x="651" y="1347"/>
                  </a:cubicBezTo>
                  <a:lnTo>
                    <a:pt x="3247" y="883"/>
                  </a:lnTo>
                  <a:cubicBezTo>
                    <a:pt x="3747" y="731"/>
                    <a:pt x="3634" y="0"/>
                    <a:pt x="312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1" name="Google Shape;2421;p18"/>
            <p:cNvSpPr/>
            <p:nvPr/>
          </p:nvSpPr>
          <p:spPr>
            <a:xfrm>
              <a:off x="147124" y="1424293"/>
              <a:ext cx="60123" cy="49834"/>
            </a:xfrm>
            <a:custGeom>
              <a:avLst/>
              <a:gdLst/>
              <a:ahLst/>
              <a:cxnLst/>
              <a:rect l="l" t="t" r="r" b="b"/>
              <a:pathLst>
                <a:path w="1864" h="1545" extrusionOk="0">
                  <a:moveTo>
                    <a:pt x="1014" y="0"/>
                  </a:moveTo>
                  <a:cubicBezTo>
                    <a:pt x="970" y="0"/>
                    <a:pt x="926" y="4"/>
                    <a:pt x="881" y="12"/>
                  </a:cubicBezTo>
                  <a:cubicBezTo>
                    <a:pt x="191" y="131"/>
                    <a:pt x="0" y="1012"/>
                    <a:pt x="572" y="1405"/>
                  </a:cubicBezTo>
                  <a:cubicBezTo>
                    <a:pt x="710" y="1502"/>
                    <a:pt x="860" y="1545"/>
                    <a:pt x="1007" y="1545"/>
                  </a:cubicBezTo>
                  <a:cubicBezTo>
                    <a:pt x="1454" y="1545"/>
                    <a:pt x="1864" y="1142"/>
                    <a:pt x="1774" y="631"/>
                  </a:cubicBezTo>
                  <a:cubicBezTo>
                    <a:pt x="1700" y="259"/>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2" name="Google Shape;2422;p18"/>
            <p:cNvSpPr/>
            <p:nvPr/>
          </p:nvSpPr>
          <p:spPr>
            <a:xfrm>
              <a:off x="216343" y="1409230"/>
              <a:ext cx="121924" cy="43931"/>
            </a:xfrm>
            <a:custGeom>
              <a:avLst/>
              <a:gdLst/>
              <a:ahLst/>
              <a:cxnLst/>
              <a:rect l="l" t="t" r="r" b="b"/>
              <a:pathLst>
                <a:path w="3780" h="1362" extrusionOk="0">
                  <a:moveTo>
                    <a:pt x="3153" y="0"/>
                  </a:moveTo>
                  <a:cubicBezTo>
                    <a:pt x="3137" y="0"/>
                    <a:pt x="3121" y="1"/>
                    <a:pt x="3105" y="2"/>
                  </a:cubicBezTo>
                  <a:lnTo>
                    <a:pt x="3105" y="14"/>
                  </a:lnTo>
                  <a:lnTo>
                    <a:pt x="509" y="479"/>
                  </a:lnTo>
                  <a:cubicBezTo>
                    <a:pt x="1" y="617"/>
                    <a:pt x="120" y="1362"/>
                    <a:pt x="629" y="1362"/>
                  </a:cubicBezTo>
                  <a:cubicBezTo>
                    <a:pt x="644" y="1362"/>
                    <a:pt x="660" y="1361"/>
                    <a:pt x="676" y="1360"/>
                  </a:cubicBezTo>
                  <a:lnTo>
                    <a:pt x="3272" y="883"/>
                  </a:lnTo>
                  <a:cubicBezTo>
                    <a:pt x="3780" y="733"/>
                    <a:pt x="3660" y="0"/>
                    <a:pt x="315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3" name="Google Shape;2423;p18"/>
            <p:cNvSpPr/>
            <p:nvPr/>
          </p:nvSpPr>
          <p:spPr>
            <a:xfrm>
              <a:off x="91032" y="1733038"/>
              <a:ext cx="249299" cy="224043"/>
            </a:xfrm>
            <a:custGeom>
              <a:avLst/>
              <a:gdLst/>
              <a:ahLst/>
              <a:cxnLst/>
              <a:rect l="l" t="t" r="r" b="b"/>
              <a:pathLst>
                <a:path w="7729" h="6946" extrusionOk="0">
                  <a:moveTo>
                    <a:pt x="3896" y="0"/>
                  </a:moveTo>
                  <a:cubicBezTo>
                    <a:pt x="2865" y="0"/>
                    <a:pt x="1848" y="469"/>
                    <a:pt x="1180" y="1346"/>
                  </a:cubicBezTo>
                  <a:lnTo>
                    <a:pt x="6918" y="4965"/>
                  </a:lnTo>
                  <a:cubicBezTo>
                    <a:pt x="7728" y="3394"/>
                    <a:pt x="7204" y="1465"/>
                    <a:pt x="5704" y="524"/>
                  </a:cubicBezTo>
                  <a:cubicBezTo>
                    <a:pt x="5144" y="171"/>
                    <a:pt x="4517" y="0"/>
                    <a:pt x="3896" y="0"/>
                  </a:cubicBezTo>
                  <a:close/>
                  <a:moveTo>
                    <a:pt x="775" y="1989"/>
                  </a:moveTo>
                  <a:lnTo>
                    <a:pt x="775" y="1989"/>
                  </a:lnTo>
                  <a:cubicBezTo>
                    <a:pt x="1" y="3548"/>
                    <a:pt x="489" y="5477"/>
                    <a:pt x="1954" y="6418"/>
                  </a:cubicBezTo>
                  <a:cubicBezTo>
                    <a:pt x="2521" y="6774"/>
                    <a:pt x="3155" y="6945"/>
                    <a:pt x="3783" y="6945"/>
                  </a:cubicBezTo>
                  <a:cubicBezTo>
                    <a:pt x="4816" y="6945"/>
                    <a:pt x="5833" y="6482"/>
                    <a:pt x="6514" y="5608"/>
                  </a:cubicBezTo>
                  <a:lnTo>
                    <a:pt x="775"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4" name="Google Shape;2424;p18"/>
            <p:cNvSpPr/>
            <p:nvPr/>
          </p:nvSpPr>
          <p:spPr>
            <a:xfrm>
              <a:off x="558794" y="1251439"/>
              <a:ext cx="196272" cy="181563"/>
            </a:xfrm>
            <a:custGeom>
              <a:avLst/>
              <a:gdLst/>
              <a:ahLst/>
              <a:cxnLst/>
              <a:rect l="l" t="t" r="r" b="b"/>
              <a:pathLst>
                <a:path w="6085" h="5629" extrusionOk="0">
                  <a:moveTo>
                    <a:pt x="3608" y="1"/>
                  </a:moveTo>
                  <a:lnTo>
                    <a:pt x="1215" y="1620"/>
                  </a:lnTo>
                  <a:cubicBezTo>
                    <a:pt x="251" y="2275"/>
                    <a:pt x="1" y="3585"/>
                    <a:pt x="656" y="4549"/>
                  </a:cubicBezTo>
                  <a:lnTo>
                    <a:pt x="763" y="4704"/>
                  </a:lnTo>
                  <a:cubicBezTo>
                    <a:pt x="1171" y="5305"/>
                    <a:pt x="1833" y="5629"/>
                    <a:pt x="2508" y="5629"/>
                  </a:cubicBezTo>
                  <a:cubicBezTo>
                    <a:pt x="2916" y="5629"/>
                    <a:pt x="3328" y="5510"/>
                    <a:pt x="3692" y="5264"/>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5" name="Google Shape;2425;p18"/>
            <p:cNvSpPr/>
            <p:nvPr/>
          </p:nvSpPr>
          <p:spPr>
            <a:xfrm>
              <a:off x="691298" y="1176188"/>
              <a:ext cx="196272" cy="181660"/>
            </a:xfrm>
            <a:custGeom>
              <a:avLst/>
              <a:gdLst/>
              <a:ahLst/>
              <a:cxnLst/>
              <a:rect l="l" t="t" r="r" b="b"/>
              <a:pathLst>
                <a:path w="6085" h="5632" extrusionOk="0">
                  <a:moveTo>
                    <a:pt x="3588" y="1"/>
                  </a:moveTo>
                  <a:cubicBezTo>
                    <a:pt x="3177" y="1"/>
                    <a:pt x="2760" y="120"/>
                    <a:pt x="2394" y="369"/>
                  </a:cubicBezTo>
                  <a:lnTo>
                    <a:pt x="0" y="1989"/>
                  </a:lnTo>
                  <a:lnTo>
                    <a:pt x="2489" y="5632"/>
                  </a:lnTo>
                  <a:lnTo>
                    <a:pt x="4870" y="4001"/>
                  </a:lnTo>
                  <a:cubicBezTo>
                    <a:pt x="5834" y="3346"/>
                    <a:pt x="6084" y="2036"/>
                    <a:pt x="5430" y="1072"/>
                  </a:cubicBezTo>
                  <a:lnTo>
                    <a:pt x="5430" y="1072"/>
                  </a:lnTo>
                  <a:lnTo>
                    <a:pt x="5430" y="1084"/>
                  </a:lnTo>
                  <a:lnTo>
                    <a:pt x="5322" y="917"/>
                  </a:lnTo>
                  <a:cubicBezTo>
                    <a:pt x="4917" y="319"/>
                    <a:pt x="4259" y="1"/>
                    <a:pt x="358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6" name="Google Shape;2426;p18"/>
            <p:cNvSpPr/>
            <p:nvPr/>
          </p:nvSpPr>
          <p:spPr>
            <a:xfrm>
              <a:off x="501574" y="1626855"/>
              <a:ext cx="346064" cy="344096"/>
            </a:xfrm>
            <a:custGeom>
              <a:avLst/>
              <a:gdLst/>
              <a:ahLst/>
              <a:cxnLst/>
              <a:rect l="l" t="t" r="r" b="b"/>
              <a:pathLst>
                <a:path w="10729" h="10668" extrusionOk="0">
                  <a:moveTo>
                    <a:pt x="4998" y="1"/>
                  </a:moveTo>
                  <a:cubicBezTo>
                    <a:pt x="4821" y="1"/>
                    <a:pt x="4665" y="134"/>
                    <a:pt x="4644" y="316"/>
                  </a:cubicBezTo>
                  <a:lnTo>
                    <a:pt x="4180" y="3804"/>
                  </a:lnTo>
                  <a:lnTo>
                    <a:pt x="703" y="3340"/>
                  </a:lnTo>
                  <a:cubicBezTo>
                    <a:pt x="688" y="3338"/>
                    <a:pt x="674" y="3337"/>
                    <a:pt x="659" y="3337"/>
                  </a:cubicBezTo>
                  <a:cubicBezTo>
                    <a:pt x="475" y="3337"/>
                    <a:pt x="320" y="3474"/>
                    <a:pt x="286" y="3661"/>
                  </a:cubicBezTo>
                  <a:lnTo>
                    <a:pt x="24" y="5626"/>
                  </a:lnTo>
                  <a:cubicBezTo>
                    <a:pt x="1" y="5828"/>
                    <a:pt x="144" y="6019"/>
                    <a:pt x="346" y="6043"/>
                  </a:cubicBezTo>
                  <a:lnTo>
                    <a:pt x="3823" y="6507"/>
                  </a:lnTo>
                  <a:lnTo>
                    <a:pt x="3358" y="9984"/>
                  </a:lnTo>
                  <a:cubicBezTo>
                    <a:pt x="3334" y="10186"/>
                    <a:pt x="3477" y="10377"/>
                    <a:pt x="3680" y="10400"/>
                  </a:cubicBezTo>
                  <a:lnTo>
                    <a:pt x="5656" y="10662"/>
                  </a:lnTo>
                  <a:cubicBezTo>
                    <a:pt x="5677" y="10666"/>
                    <a:pt x="5698" y="10668"/>
                    <a:pt x="5718" y="10668"/>
                  </a:cubicBezTo>
                  <a:cubicBezTo>
                    <a:pt x="5896" y="10668"/>
                    <a:pt x="6051" y="10533"/>
                    <a:pt x="6073" y="10341"/>
                  </a:cubicBezTo>
                  <a:lnTo>
                    <a:pt x="6537" y="6864"/>
                  </a:lnTo>
                  <a:lnTo>
                    <a:pt x="10014" y="7329"/>
                  </a:lnTo>
                  <a:cubicBezTo>
                    <a:pt x="10029" y="7330"/>
                    <a:pt x="10043" y="7331"/>
                    <a:pt x="10058" y="7331"/>
                  </a:cubicBezTo>
                  <a:cubicBezTo>
                    <a:pt x="10243" y="7331"/>
                    <a:pt x="10409" y="7195"/>
                    <a:pt x="10442" y="7007"/>
                  </a:cubicBezTo>
                  <a:lnTo>
                    <a:pt x="10692" y="5031"/>
                  </a:lnTo>
                  <a:cubicBezTo>
                    <a:pt x="10728" y="4828"/>
                    <a:pt x="10585" y="4638"/>
                    <a:pt x="10371" y="4614"/>
                  </a:cubicBezTo>
                  <a:lnTo>
                    <a:pt x="6894" y="4150"/>
                  </a:lnTo>
                  <a:lnTo>
                    <a:pt x="7347" y="685"/>
                  </a:lnTo>
                  <a:cubicBezTo>
                    <a:pt x="7383" y="471"/>
                    <a:pt x="7240" y="292"/>
                    <a:pt x="7025" y="256"/>
                  </a:cubicBezTo>
                  <a:lnTo>
                    <a:pt x="5061" y="6"/>
                  </a:lnTo>
                  <a:cubicBezTo>
                    <a:pt x="5040" y="3"/>
                    <a:pt x="5019" y="1"/>
                    <a:pt x="499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7" name="Google Shape;2427;p18"/>
            <p:cNvSpPr/>
            <p:nvPr/>
          </p:nvSpPr>
          <p:spPr>
            <a:xfrm>
              <a:off x="58777" y="2148741"/>
              <a:ext cx="349902" cy="435023"/>
            </a:xfrm>
            <a:custGeom>
              <a:avLst/>
              <a:gdLst/>
              <a:ahLst/>
              <a:cxnLst/>
              <a:rect l="l" t="t" r="r" b="b"/>
              <a:pathLst>
                <a:path w="10848" h="13487" extrusionOk="0">
                  <a:moveTo>
                    <a:pt x="4146" y="408"/>
                  </a:moveTo>
                  <a:cubicBezTo>
                    <a:pt x="4436" y="408"/>
                    <a:pt x="4723" y="582"/>
                    <a:pt x="4775" y="971"/>
                  </a:cubicBezTo>
                  <a:cubicBezTo>
                    <a:pt x="4811" y="1162"/>
                    <a:pt x="4751" y="1364"/>
                    <a:pt x="4632" y="1507"/>
                  </a:cubicBezTo>
                  <a:lnTo>
                    <a:pt x="3835" y="1662"/>
                  </a:lnTo>
                  <a:cubicBezTo>
                    <a:pt x="3668" y="1567"/>
                    <a:pt x="3549" y="1400"/>
                    <a:pt x="3501" y="1209"/>
                  </a:cubicBezTo>
                  <a:lnTo>
                    <a:pt x="3501" y="1197"/>
                  </a:lnTo>
                  <a:cubicBezTo>
                    <a:pt x="3387" y="700"/>
                    <a:pt x="3769" y="408"/>
                    <a:pt x="4146" y="408"/>
                  </a:cubicBezTo>
                  <a:close/>
                  <a:moveTo>
                    <a:pt x="7855" y="2714"/>
                  </a:moveTo>
                  <a:cubicBezTo>
                    <a:pt x="8118" y="2714"/>
                    <a:pt x="8352" y="2895"/>
                    <a:pt x="8395" y="3162"/>
                  </a:cubicBezTo>
                  <a:lnTo>
                    <a:pt x="9788" y="10734"/>
                  </a:lnTo>
                  <a:cubicBezTo>
                    <a:pt x="9835" y="11032"/>
                    <a:pt x="9633" y="11318"/>
                    <a:pt x="9335" y="11365"/>
                  </a:cubicBezTo>
                  <a:lnTo>
                    <a:pt x="3073" y="12508"/>
                  </a:lnTo>
                  <a:cubicBezTo>
                    <a:pt x="3037" y="12515"/>
                    <a:pt x="3002" y="12519"/>
                    <a:pt x="2968" y="12519"/>
                  </a:cubicBezTo>
                  <a:cubicBezTo>
                    <a:pt x="2711" y="12519"/>
                    <a:pt x="2482" y="12330"/>
                    <a:pt x="2430" y="12068"/>
                  </a:cubicBezTo>
                  <a:lnTo>
                    <a:pt x="1072" y="4507"/>
                  </a:lnTo>
                  <a:cubicBezTo>
                    <a:pt x="1013" y="4210"/>
                    <a:pt x="1215" y="3924"/>
                    <a:pt x="1513" y="3876"/>
                  </a:cubicBezTo>
                  <a:lnTo>
                    <a:pt x="2263" y="3733"/>
                  </a:lnTo>
                  <a:cubicBezTo>
                    <a:pt x="2295" y="3949"/>
                    <a:pt x="2483" y="4096"/>
                    <a:pt x="2695" y="4096"/>
                  </a:cubicBezTo>
                  <a:cubicBezTo>
                    <a:pt x="2717" y="4096"/>
                    <a:pt x="2740" y="4094"/>
                    <a:pt x="2763" y="4091"/>
                  </a:cubicBezTo>
                  <a:lnTo>
                    <a:pt x="6680" y="3376"/>
                  </a:lnTo>
                  <a:cubicBezTo>
                    <a:pt x="6906" y="3329"/>
                    <a:pt x="7061" y="3102"/>
                    <a:pt x="7025" y="2864"/>
                  </a:cubicBezTo>
                  <a:lnTo>
                    <a:pt x="7764" y="2721"/>
                  </a:lnTo>
                  <a:cubicBezTo>
                    <a:pt x="7794" y="2717"/>
                    <a:pt x="7825" y="2714"/>
                    <a:pt x="7855" y="2714"/>
                  </a:cubicBezTo>
                  <a:close/>
                  <a:moveTo>
                    <a:pt x="4142" y="1"/>
                  </a:moveTo>
                  <a:cubicBezTo>
                    <a:pt x="4076" y="1"/>
                    <a:pt x="4009" y="7"/>
                    <a:pt x="3942" y="19"/>
                  </a:cubicBezTo>
                  <a:cubicBezTo>
                    <a:pt x="3358" y="126"/>
                    <a:pt x="2965" y="685"/>
                    <a:pt x="3073" y="1281"/>
                  </a:cubicBezTo>
                  <a:cubicBezTo>
                    <a:pt x="3108" y="1447"/>
                    <a:pt x="3180" y="1614"/>
                    <a:pt x="3287" y="1757"/>
                  </a:cubicBezTo>
                  <a:lnTo>
                    <a:pt x="2513" y="1900"/>
                  </a:lnTo>
                  <a:cubicBezTo>
                    <a:pt x="2192" y="1959"/>
                    <a:pt x="1989" y="2257"/>
                    <a:pt x="2037" y="2579"/>
                  </a:cubicBezTo>
                  <a:lnTo>
                    <a:pt x="2096" y="2864"/>
                  </a:lnTo>
                  <a:lnTo>
                    <a:pt x="798" y="3091"/>
                  </a:lnTo>
                  <a:cubicBezTo>
                    <a:pt x="322" y="3186"/>
                    <a:pt x="1" y="3650"/>
                    <a:pt x="84" y="4126"/>
                  </a:cubicBezTo>
                  <a:lnTo>
                    <a:pt x="1668" y="12758"/>
                  </a:lnTo>
                  <a:cubicBezTo>
                    <a:pt x="1742" y="13193"/>
                    <a:pt x="2118" y="13486"/>
                    <a:pt x="2545" y="13486"/>
                  </a:cubicBezTo>
                  <a:cubicBezTo>
                    <a:pt x="2597" y="13486"/>
                    <a:pt x="2650" y="13482"/>
                    <a:pt x="2703" y="13473"/>
                  </a:cubicBezTo>
                  <a:lnTo>
                    <a:pt x="10050" y="12127"/>
                  </a:lnTo>
                  <a:cubicBezTo>
                    <a:pt x="10526" y="12044"/>
                    <a:pt x="10847" y="11580"/>
                    <a:pt x="10764" y="11091"/>
                  </a:cubicBezTo>
                  <a:lnTo>
                    <a:pt x="9180" y="2459"/>
                  </a:lnTo>
                  <a:cubicBezTo>
                    <a:pt x="9107" y="2029"/>
                    <a:pt x="8737" y="1728"/>
                    <a:pt x="8317" y="1728"/>
                  </a:cubicBezTo>
                  <a:cubicBezTo>
                    <a:pt x="8260" y="1728"/>
                    <a:pt x="8202" y="1734"/>
                    <a:pt x="8145" y="1745"/>
                  </a:cubicBezTo>
                  <a:lnTo>
                    <a:pt x="6859" y="1983"/>
                  </a:lnTo>
                  <a:lnTo>
                    <a:pt x="6811" y="1709"/>
                  </a:lnTo>
                  <a:cubicBezTo>
                    <a:pt x="6757" y="1419"/>
                    <a:pt x="6500" y="1226"/>
                    <a:pt x="6223" y="1226"/>
                  </a:cubicBezTo>
                  <a:cubicBezTo>
                    <a:pt x="6193" y="1226"/>
                    <a:pt x="6163" y="1228"/>
                    <a:pt x="6132" y="1233"/>
                  </a:cubicBezTo>
                  <a:lnTo>
                    <a:pt x="5180" y="1412"/>
                  </a:lnTo>
                  <a:cubicBezTo>
                    <a:pt x="5228" y="1245"/>
                    <a:pt x="5240" y="1066"/>
                    <a:pt x="5216" y="888"/>
                  </a:cubicBezTo>
                  <a:cubicBezTo>
                    <a:pt x="5110" y="360"/>
                    <a:pt x="4658" y="1"/>
                    <a:pt x="414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8" name="Google Shape;2428;p18"/>
            <p:cNvSpPr/>
            <p:nvPr/>
          </p:nvSpPr>
          <p:spPr>
            <a:xfrm>
              <a:off x="120997" y="2305274"/>
              <a:ext cx="60059" cy="49834"/>
            </a:xfrm>
            <a:custGeom>
              <a:avLst/>
              <a:gdLst/>
              <a:ahLst/>
              <a:cxnLst/>
              <a:rect l="l" t="t" r="r" b="b"/>
              <a:pathLst>
                <a:path w="1862" h="1545" extrusionOk="0">
                  <a:moveTo>
                    <a:pt x="1002" y="0"/>
                  </a:moveTo>
                  <a:cubicBezTo>
                    <a:pt x="958" y="0"/>
                    <a:pt x="914" y="4"/>
                    <a:pt x="870" y="12"/>
                  </a:cubicBezTo>
                  <a:cubicBezTo>
                    <a:pt x="191" y="131"/>
                    <a:pt x="1" y="1012"/>
                    <a:pt x="560" y="1405"/>
                  </a:cubicBezTo>
                  <a:cubicBezTo>
                    <a:pt x="701" y="1502"/>
                    <a:pt x="854" y="1545"/>
                    <a:pt x="1002" y="1545"/>
                  </a:cubicBezTo>
                  <a:cubicBezTo>
                    <a:pt x="1453" y="1545"/>
                    <a:pt x="1861" y="1142"/>
                    <a:pt x="1763" y="631"/>
                  </a:cubicBezTo>
                  <a:cubicBezTo>
                    <a:pt x="1688" y="258"/>
                    <a:pt x="1367"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9" name="Google Shape;2429;p18"/>
            <p:cNvSpPr/>
            <p:nvPr/>
          </p:nvSpPr>
          <p:spPr>
            <a:xfrm>
              <a:off x="189281" y="2290308"/>
              <a:ext cx="124117" cy="43673"/>
            </a:xfrm>
            <a:custGeom>
              <a:avLst/>
              <a:gdLst/>
              <a:ahLst/>
              <a:cxnLst/>
              <a:rect l="l" t="t" r="r" b="b"/>
              <a:pathLst>
                <a:path w="3848" h="1354" extrusionOk="0">
                  <a:moveTo>
                    <a:pt x="3250" y="0"/>
                  </a:moveTo>
                  <a:cubicBezTo>
                    <a:pt x="3217" y="0"/>
                    <a:pt x="3182" y="4"/>
                    <a:pt x="3146" y="11"/>
                  </a:cubicBezTo>
                  <a:lnTo>
                    <a:pt x="3134" y="11"/>
                  </a:lnTo>
                  <a:lnTo>
                    <a:pt x="539" y="487"/>
                  </a:lnTo>
                  <a:cubicBezTo>
                    <a:pt x="1" y="588"/>
                    <a:pt x="106" y="1354"/>
                    <a:pt x="597" y="1354"/>
                  </a:cubicBezTo>
                  <a:cubicBezTo>
                    <a:pt x="628" y="1354"/>
                    <a:pt x="660" y="1351"/>
                    <a:pt x="693" y="1345"/>
                  </a:cubicBezTo>
                  <a:lnTo>
                    <a:pt x="3289" y="868"/>
                  </a:lnTo>
                  <a:cubicBezTo>
                    <a:pt x="3847" y="790"/>
                    <a:pt x="3746" y="0"/>
                    <a:pt x="325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0" name="Google Shape;2430;p18"/>
            <p:cNvSpPr/>
            <p:nvPr/>
          </p:nvSpPr>
          <p:spPr>
            <a:xfrm>
              <a:off x="133673" y="2374687"/>
              <a:ext cx="60059" cy="49931"/>
            </a:xfrm>
            <a:custGeom>
              <a:avLst/>
              <a:gdLst/>
              <a:ahLst/>
              <a:cxnLst/>
              <a:rect l="l" t="t" r="r" b="b"/>
              <a:pathLst>
                <a:path w="1862" h="1548" extrusionOk="0">
                  <a:moveTo>
                    <a:pt x="1015" y="0"/>
                  </a:moveTo>
                  <a:cubicBezTo>
                    <a:pt x="967" y="0"/>
                    <a:pt x="919" y="5"/>
                    <a:pt x="870" y="15"/>
                  </a:cubicBezTo>
                  <a:cubicBezTo>
                    <a:pt x="191" y="122"/>
                    <a:pt x="0" y="1015"/>
                    <a:pt x="560" y="1408"/>
                  </a:cubicBezTo>
                  <a:cubicBezTo>
                    <a:pt x="701" y="1505"/>
                    <a:pt x="854" y="1548"/>
                    <a:pt x="1002" y="1548"/>
                  </a:cubicBezTo>
                  <a:cubicBezTo>
                    <a:pt x="1453" y="1548"/>
                    <a:pt x="1861" y="1145"/>
                    <a:pt x="1763" y="634"/>
                  </a:cubicBezTo>
                  <a:cubicBezTo>
                    <a:pt x="1700" y="266"/>
                    <a:pt x="1377" y="0"/>
                    <a:pt x="101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1" name="Google Shape;2431;p18"/>
            <p:cNvSpPr/>
            <p:nvPr/>
          </p:nvSpPr>
          <p:spPr>
            <a:xfrm>
              <a:off x="203312" y="2359753"/>
              <a:ext cx="120892" cy="43512"/>
            </a:xfrm>
            <a:custGeom>
              <a:avLst/>
              <a:gdLst/>
              <a:ahLst/>
              <a:cxnLst/>
              <a:rect l="l" t="t" r="r" b="b"/>
              <a:pathLst>
                <a:path w="3748" h="1349" extrusionOk="0">
                  <a:moveTo>
                    <a:pt x="3128" y="0"/>
                  </a:moveTo>
                  <a:cubicBezTo>
                    <a:pt x="3116" y="0"/>
                    <a:pt x="3104" y="1"/>
                    <a:pt x="3092" y="1"/>
                  </a:cubicBezTo>
                  <a:lnTo>
                    <a:pt x="497" y="478"/>
                  </a:lnTo>
                  <a:cubicBezTo>
                    <a:pt x="0" y="628"/>
                    <a:pt x="119" y="1349"/>
                    <a:pt x="605" y="1349"/>
                  </a:cubicBezTo>
                  <a:cubicBezTo>
                    <a:pt x="620" y="1349"/>
                    <a:pt x="636" y="1348"/>
                    <a:pt x="651" y="1347"/>
                  </a:cubicBezTo>
                  <a:lnTo>
                    <a:pt x="3247" y="882"/>
                  </a:lnTo>
                  <a:cubicBezTo>
                    <a:pt x="3747" y="731"/>
                    <a:pt x="3634" y="0"/>
                    <a:pt x="312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2" name="Google Shape;2432;p18"/>
            <p:cNvSpPr/>
            <p:nvPr/>
          </p:nvSpPr>
          <p:spPr>
            <a:xfrm>
              <a:off x="147124" y="2448906"/>
              <a:ext cx="60123" cy="49834"/>
            </a:xfrm>
            <a:custGeom>
              <a:avLst/>
              <a:gdLst/>
              <a:ahLst/>
              <a:cxnLst/>
              <a:rect l="l" t="t" r="r" b="b"/>
              <a:pathLst>
                <a:path w="1864" h="1545" extrusionOk="0">
                  <a:moveTo>
                    <a:pt x="1014" y="0"/>
                  </a:moveTo>
                  <a:cubicBezTo>
                    <a:pt x="970" y="0"/>
                    <a:pt x="926" y="4"/>
                    <a:pt x="881" y="11"/>
                  </a:cubicBezTo>
                  <a:cubicBezTo>
                    <a:pt x="191" y="131"/>
                    <a:pt x="0" y="1012"/>
                    <a:pt x="572" y="1404"/>
                  </a:cubicBezTo>
                  <a:cubicBezTo>
                    <a:pt x="710" y="1501"/>
                    <a:pt x="860" y="1545"/>
                    <a:pt x="1007" y="1545"/>
                  </a:cubicBezTo>
                  <a:cubicBezTo>
                    <a:pt x="1454" y="1545"/>
                    <a:pt x="1864" y="1142"/>
                    <a:pt x="1774" y="631"/>
                  </a:cubicBezTo>
                  <a:cubicBezTo>
                    <a:pt x="1700" y="258"/>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3" name="Google Shape;2433;p18"/>
            <p:cNvSpPr/>
            <p:nvPr/>
          </p:nvSpPr>
          <p:spPr>
            <a:xfrm>
              <a:off x="216085" y="2434133"/>
              <a:ext cx="122343" cy="43673"/>
            </a:xfrm>
            <a:custGeom>
              <a:avLst/>
              <a:gdLst/>
              <a:ahLst/>
              <a:cxnLst/>
              <a:rect l="l" t="t" r="r" b="b"/>
              <a:pathLst>
                <a:path w="3793" h="1354" extrusionOk="0">
                  <a:moveTo>
                    <a:pt x="3181" y="1"/>
                  </a:moveTo>
                  <a:cubicBezTo>
                    <a:pt x="3159" y="1"/>
                    <a:pt x="3136" y="2"/>
                    <a:pt x="3113" y="5"/>
                  </a:cubicBezTo>
                  <a:lnTo>
                    <a:pt x="517" y="469"/>
                  </a:lnTo>
                  <a:cubicBezTo>
                    <a:pt x="1" y="607"/>
                    <a:pt x="115" y="1354"/>
                    <a:pt x="625" y="1354"/>
                  </a:cubicBezTo>
                  <a:cubicBezTo>
                    <a:pt x="644" y="1354"/>
                    <a:pt x="664" y="1353"/>
                    <a:pt x="684" y="1351"/>
                  </a:cubicBezTo>
                  <a:lnTo>
                    <a:pt x="3280" y="874"/>
                  </a:lnTo>
                  <a:cubicBezTo>
                    <a:pt x="3793" y="749"/>
                    <a:pt x="3683" y="1"/>
                    <a:pt x="318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4" name="Google Shape;2434;p18"/>
            <p:cNvSpPr/>
            <p:nvPr/>
          </p:nvSpPr>
          <p:spPr>
            <a:xfrm>
              <a:off x="89903" y="2757554"/>
              <a:ext cx="250428" cy="224527"/>
            </a:xfrm>
            <a:custGeom>
              <a:avLst/>
              <a:gdLst/>
              <a:ahLst/>
              <a:cxnLst/>
              <a:rect l="l" t="t" r="r" b="b"/>
              <a:pathLst>
                <a:path w="7764" h="6961" extrusionOk="0">
                  <a:moveTo>
                    <a:pt x="3923" y="0"/>
                  </a:moveTo>
                  <a:cubicBezTo>
                    <a:pt x="2894" y="0"/>
                    <a:pt x="1882" y="467"/>
                    <a:pt x="1215" y="1349"/>
                  </a:cubicBezTo>
                  <a:lnTo>
                    <a:pt x="6953" y="4968"/>
                  </a:lnTo>
                  <a:cubicBezTo>
                    <a:pt x="7763" y="3408"/>
                    <a:pt x="7239" y="1468"/>
                    <a:pt x="5739" y="527"/>
                  </a:cubicBezTo>
                  <a:cubicBezTo>
                    <a:pt x="5177" y="172"/>
                    <a:pt x="4547" y="0"/>
                    <a:pt x="3923" y="0"/>
                  </a:cubicBezTo>
                  <a:close/>
                  <a:moveTo>
                    <a:pt x="810" y="1992"/>
                  </a:moveTo>
                  <a:lnTo>
                    <a:pt x="810" y="1992"/>
                  </a:lnTo>
                  <a:cubicBezTo>
                    <a:pt x="0" y="3563"/>
                    <a:pt x="524" y="5492"/>
                    <a:pt x="2012" y="6433"/>
                  </a:cubicBezTo>
                  <a:cubicBezTo>
                    <a:pt x="2575" y="6788"/>
                    <a:pt x="3208" y="6960"/>
                    <a:pt x="3836" y="6960"/>
                  </a:cubicBezTo>
                  <a:cubicBezTo>
                    <a:pt x="4867" y="6960"/>
                    <a:pt x="5882" y="6496"/>
                    <a:pt x="6549" y="5623"/>
                  </a:cubicBezTo>
                  <a:lnTo>
                    <a:pt x="810" y="1992"/>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5" name="Google Shape;2435;p18"/>
            <p:cNvSpPr/>
            <p:nvPr/>
          </p:nvSpPr>
          <p:spPr>
            <a:xfrm>
              <a:off x="558794" y="2276051"/>
              <a:ext cx="196272" cy="181563"/>
            </a:xfrm>
            <a:custGeom>
              <a:avLst/>
              <a:gdLst/>
              <a:ahLst/>
              <a:cxnLst/>
              <a:rect l="l" t="t" r="r" b="b"/>
              <a:pathLst>
                <a:path w="6085" h="5629" extrusionOk="0">
                  <a:moveTo>
                    <a:pt x="3608" y="1"/>
                  </a:moveTo>
                  <a:lnTo>
                    <a:pt x="1215" y="1620"/>
                  </a:lnTo>
                  <a:cubicBezTo>
                    <a:pt x="251" y="2275"/>
                    <a:pt x="1" y="3585"/>
                    <a:pt x="656" y="4549"/>
                  </a:cubicBezTo>
                  <a:lnTo>
                    <a:pt x="763" y="4716"/>
                  </a:lnTo>
                  <a:cubicBezTo>
                    <a:pt x="1170" y="5308"/>
                    <a:pt x="1831" y="5629"/>
                    <a:pt x="2505" y="5629"/>
                  </a:cubicBezTo>
                  <a:cubicBezTo>
                    <a:pt x="2914" y="5629"/>
                    <a:pt x="3327" y="5511"/>
                    <a:pt x="3692" y="5263"/>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6" name="Google Shape;2436;p18"/>
            <p:cNvSpPr/>
            <p:nvPr/>
          </p:nvSpPr>
          <p:spPr>
            <a:xfrm>
              <a:off x="691298" y="2200542"/>
              <a:ext cx="196272" cy="181918"/>
            </a:xfrm>
            <a:custGeom>
              <a:avLst/>
              <a:gdLst/>
              <a:ahLst/>
              <a:cxnLst/>
              <a:rect l="l" t="t" r="r" b="b"/>
              <a:pathLst>
                <a:path w="6085" h="5640" extrusionOk="0">
                  <a:moveTo>
                    <a:pt x="3577" y="0"/>
                  </a:moveTo>
                  <a:cubicBezTo>
                    <a:pt x="3169" y="0"/>
                    <a:pt x="2757" y="119"/>
                    <a:pt x="2394" y="365"/>
                  </a:cubicBezTo>
                  <a:lnTo>
                    <a:pt x="0" y="1996"/>
                  </a:lnTo>
                  <a:lnTo>
                    <a:pt x="2489" y="5640"/>
                  </a:lnTo>
                  <a:lnTo>
                    <a:pt x="4870" y="4009"/>
                  </a:lnTo>
                  <a:cubicBezTo>
                    <a:pt x="5834" y="3354"/>
                    <a:pt x="6084" y="2044"/>
                    <a:pt x="5430" y="1080"/>
                  </a:cubicBezTo>
                  <a:lnTo>
                    <a:pt x="5322" y="925"/>
                  </a:lnTo>
                  <a:cubicBezTo>
                    <a:pt x="4914" y="324"/>
                    <a:pt x="4252" y="0"/>
                    <a:pt x="35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7" name="Google Shape;2437;p18"/>
            <p:cNvSpPr/>
            <p:nvPr/>
          </p:nvSpPr>
          <p:spPr>
            <a:xfrm>
              <a:off x="501574" y="2651177"/>
              <a:ext cx="346064" cy="344387"/>
            </a:xfrm>
            <a:custGeom>
              <a:avLst/>
              <a:gdLst/>
              <a:ahLst/>
              <a:cxnLst/>
              <a:rect l="l" t="t" r="r" b="b"/>
              <a:pathLst>
                <a:path w="10729" h="10677" extrusionOk="0">
                  <a:moveTo>
                    <a:pt x="5017" y="1"/>
                  </a:moveTo>
                  <a:cubicBezTo>
                    <a:pt x="4831" y="1"/>
                    <a:pt x="4666" y="137"/>
                    <a:pt x="4644" y="325"/>
                  </a:cubicBezTo>
                  <a:lnTo>
                    <a:pt x="4180" y="3801"/>
                  </a:lnTo>
                  <a:lnTo>
                    <a:pt x="703" y="3349"/>
                  </a:lnTo>
                  <a:cubicBezTo>
                    <a:pt x="682" y="3345"/>
                    <a:pt x="661" y="3343"/>
                    <a:pt x="641" y="3343"/>
                  </a:cubicBezTo>
                  <a:cubicBezTo>
                    <a:pt x="463" y="3343"/>
                    <a:pt x="308" y="3478"/>
                    <a:pt x="286" y="3670"/>
                  </a:cubicBezTo>
                  <a:lnTo>
                    <a:pt x="24" y="5635"/>
                  </a:lnTo>
                  <a:cubicBezTo>
                    <a:pt x="1" y="5837"/>
                    <a:pt x="144" y="6028"/>
                    <a:pt x="346" y="6052"/>
                  </a:cubicBezTo>
                  <a:lnTo>
                    <a:pt x="346" y="6063"/>
                  </a:lnTo>
                  <a:lnTo>
                    <a:pt x="3823" y="6516"/>
                  </a:lnTo>
                  <a:lnTo>
                    <a:pt x="3358" y="10004"/>
                  </a:lnTo>
                  <a:cubicBezTo>
                    <a:pt x="3334" y="10207"/>
                    <a:pt x="3477" y="10385"/>
                    <a:pt x="3680" y="10421"/>
                  </a:cubicBezTo>
                  <a:lnTo>
                    <a:pt x="5656" y="10671"/>
                  </a:lnTo>
                  <a:cubicBezTo>
                    <a:pt x="5677" y="10675"/>
                    <a:pt x="5698" y="10677"/>
                    <a:pt x="5718" y="10677"/>
                  </a:cubicBezTo>
                  <a:cubicBezTo>
                    <a:pt x="5896" y="10677"/>
                    <a:pt x="6051" y="10543"/>
                    <a:pt x="6073" y="10362"/>
                  </a:cubicBezTo>
                  <a:lnTo>
                    <a:pt x="6537" y="6873"/>
                  </a:lnTo>
                  <a:lnTo>
                    <a:pt x="10014" y="7337"/>
                  </a:lnTo>
                  <a:cubicBezTo>
                    <a:pt x="10029" y="7339"/>
                    <a:pt x="10043" y="7340"/>
                    <a:pt x="10058" y="7340"/>
                  </a:cubicBezTo>
                  <a:cubicBezTo>
                    <a:pt x="10243" y="7340"/>
                    <a:pt x="10409" y="7204"/>
                    <a:pt x="10442" y="7016"/>
                  </a:cubicBezTo>
                  <a:lnTo>
                    <a:pt x="10692" y="5039"/>
                  </a:lnTo>
                  <a:cubicBezTo>
                    <a:pt x="10728" y="4837"/>
                    <a:pt x="10585" y="4647"/>
                    <a:pt x="10371" y="4623"/>
                  </a:cubicBezTo>
                  <a:lnTo>
                    <a:pt x="6894" y="4158"/>
                  </a:lnTo>
                  <a:lnTo>
                    <a:pt x="7359" y="682"/>
                  </a:lnTo>
                  <a:cubicBezTo>
                    <a:pt x="7383" y="479"/>
                    <a:pt x="7240" y="289"/>
                    <a:pt x="7037" y="265"/>
                  </a:cubicBezTo>
                  <a:lnTo>
                    <a:pt x="5061" y="3"/>
                  </a:lnTo>
                  <a:cubicBezTo>
                    <a:pt x="5046" y="1"/>
                    <a:pt x="5031" y="1"/>
                    <a:pt x="501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8" name="Google Shape;2438;p18"/>
            <p:cNvSpPr/>
            <p:nvPr/>
          </p:nvSpPr>
          <p:spPr>
            <a:xfrm>
              <a:off x="58777" y="3173353"/>
              <a:ext cx="349902" cy="435120"/>
            </a:xfrm>
            <a:custGeom>
              <a:avLst/>
              <a:gdLst/>
              <a:ahLst/>
              <a:cxnLst/>
              <a:rect l="l" t="t" r="r" b="b"/>
              <a:pathLst>
                <a:path w="10848" h="13490" extrusionOk="0">
                  <a:moveTo>
                    <a:pt x="4152" y="412"/>
                  </a:moveTo>
                  <a:cubicBezTo>
                    <a:pt x="4441" y="412"/>
                    <a:pt x="4724" y="585"/>
                    <a:pt x="4775" y="971"/>
                  </a:cubicBezTo>
                  <a:cubicBezTo>
                    <a:pt x="4811" y="1173"/>
                    <a:pt x="4763" y="1364"/>
                    <a:pt x="4632" y="1519"/>
                  </a:cubicBezTo>
                  <a:lnTo>
                    <a:pt x="3835" y="1662"/>
                  </a:lnTo>
                  <a:cubicBezTo>
                    <a:pt x="3668" y="1566"/>
                    <a:pt x="3549" y="1400"/>
                    <a:pt x="3501" y="1209"/>
                  </a:cubicBezTo>
                  <a:cubicBezTo>
                    <a:pt x="3386" y="709"/>
                    <a:pt x="3774" y="412"/>
                    <a:pt x="4152" y="412"/>
                  </a:cubicBezTo>
                  <a:close/>
                  <a:moveTo>
                    <a:pt x="7876" y="2723"/>
                  </a:moveTo>
                  <a:cubicBezTo>
                    <a:pt x="8126" y="2723"/>
                    <a:pt x="8354" y="2911"/>
                    <a:pt x="8407" y="3174"/>
                  </a:cubicBezTo>
                  <a:lnTo>
                    <a:pt x="9788" y="10746"/>
                  </a:lnTo>
                  <a:cubicBezTo>
                    <a:pt x="9835" y="11044"/>
                    <a:pt x="9633" y="11329"/>
                    <a:pt x="9335" y="11377"/>
                  </a:cubicBezTo>
                  <a:lnTo>
                    <a:pt x="3073" y="12520"/>
                  </a:lnTo>
                  <a:cubicBezTo>
                    <a:pt x="3042" y="12525"/>
                    <a:pt x="3012" y="12527"/>
                    <a:pt x="2982" y="12527"/>
                  </a:cubicBezTo>
                  <a:cubicBezTo>
                    <a:pt x="2719" y="12527"/>
                    <a:pt x="2483" y="12345"/>
                    <a:pt x="2430" y="12068"/>
                  </a:cubicBezTo>
                  <a:lnTo>
                    <a:pt x="1072" y="4507"/>
                  </a:lnTo>
                  <a:cubicBezTo>
                    <a:pt x="1013" y="4210"/>
                    <a:pt x="1215" y="3924"/>
                    <a:pt x="1513" y="3876"/>
                  </a:cubicBezTo>
                  <a:lnTo>
                    <a:pt x="2263" y="3733"/>
                  </a:lnTo>
                  <a:cubicBezTo>
                    <a:pt x="2295" y="3948"/>
                    <a:pt x="2483" y="4096"/>
                    <a:pt x="2695" y="4096"/>
                  </a:cubicBezTo>
                  <a:cubicBezTo>
                    <a:pt x="2717" y="4096"/>
                    <a:pt x="2740" y="4094"/>
                    <a:pt x="2763" y="4090"/>
                  </a:cubicBezTo>
                  <a:lnTo>
                    <a:pt x="6680" y="3376"/>
                  </a:lnTo>
                  <a:cubicBezTo>
                    <a:pt x="6906" y="3328"/>
                    <a:pt x="7073" y="3102"/>
                    <a:pt x="7025" y="2864"/>
                  </a:cubicBezTo>
                  <a:lnTo>
                    <a:pt x="7776" y="2733"/>
                  </a:lnTo>
                  <a:cubicBezTo>
                    <a:pt x="7809" y="2726"/>
                    <a:pt x="7843" y="2723"/>
                    <a:pt x="7876" y="2723"/>
                  </a:cubicBezTo>
                  <a:close/>
                  <a:moveTo>
                    <a:pt x="4138" y="1"/>
                  </a:moveTo>
                  <a:cubicBezTo>
                    <a:pt x="4073" y="1"/>
                    <a:pt x="4008" y="7"/>
                    <a:pt x="3942" y="19"/>
                  </a:cubicBezTo>
                  <a:cubicBezTo>
                    <a:pt x="3358" y="126"/>
                    <a:pt x="2965" y="685"/>
                    <a:pt x="3073" y="1281"/>
                  </a:cubicBezTo>
                  <a:cubicBezTo>
                    <a:pt x="3108" y="1447"/>
                    <a:pt x="3180" y="1614"/>
                    <a:pt x="3287" y="1757"/>
                  </a:cubicBezTo>
                  <a:lnTo>
                    <a:pt x="2513" y="1900"/>
                  </a:lnTo>
                  <a:cubicBezTo>
                    <a:pt x="2192" y="1971"/>
                    <a:pt x="1989" y="2269"/>
                    <a:pt x="2037" y="2590"/>
                  </a:cubicBezTo>
                  <a:lnTo>
                    <a:pt x="2096" y="2864"/>
                  </a:lnTo>
                  <a:lnTo>
                    <a:pt x="798" y="3102"/>
                  </a:lnTo>
                  <a:cubicBezTo>
                    <a:pt x="322" y="3197"/>
                    <a:pt x="1" y="3662"/>
                    <a:pt x="84" y="4150"/>
                  </a:cubicBezTo>
                  <a:lnTo>
                    <a:pt x="1668" y="12758"/>
                  </a:lnTo>
                  <a:cubicBezTo>
                    <a:pt x="1741" y="13188"/>
                    <a:pt x="2111" y="13489"/>
                    <a:pt x="2532" y="13489"/>
                  </a:cubicBezTo>
                  <a:cubicBezTo>
                    <a:pt x="2588" y="13489"/>
                    <a:pt x="2646" y="13484"/>
                    <a:pt x="2703" y="13473"/>
                  </a:cubicBezTo>
                  <a:lnTo>
                    <a:pt x="10050" y="12139"/>
                  </a:lnTo>
                  <a:cubicBezTo>
                    <a:pt x="10526" y="12044"/>
                    <a:pt x="10847" y="11579"/>
                    <a:pt x="10764" y="11091"/>
                  </a:cubicBezTo>
                  <a:lnTo>
                    <a:pt x="9180" y="2459"/>
                  </a:lnTo>
                  <a:cubicBezTo>
                    <a:pt x="9107" y="2029"/>
                    <a:pt x="8737" y="1728"/>
                    <a:pt x="8317" y="1728"/>
                  </a:cubicBezTo>
                  <a:cubicBezTo>
                    <a:pt x="8260" y="1728"/>
                    <a:pt x="8202" y="1734"/>
                    <a:pt x="8145" y="1745"/>
                  </a:cubicBezTo>
                  <a:lnTo>
                    <a:pt x="6859" y="1995"/>
                  </a:lnTo>
                  <a:lnTo>
                    <a:pt x="6811" y="1721"/>
                  </a:lnTo>
                  <a:cubicBezTo>
                    <a:pt x="6757" y="1430"/>
                    <a:pt x="6498" y="1226"/>
                    <a:pt x="6219" y="1226"/>
                  </a:cubicBezTo>
                  <a:cubicBezTo>
                    <a:pt x="6190" y="1226"/>
                    <a:pt x="6161" y="1228"/>
                    <a:pt x="6132" y="1233"/>
                  </a:cubicBezTo>
                  <a:lnTo>
                    <a:pt x="5180" y="1412"/>
                  </a:lnTo>
                  <a:cubicBezTo>
                    <a:pt x="5228" y="1245"/>
                    <a:pt x="5240" y="1066"/>
                    <a:pt x="5216" y="888"/>
                  </a:cubicBezTo>
                  <a:cubicBezTo>
                    <a:pt x="5110" y="369"/>
                    <a:pt x="4656" y="1"/>
                    <a:pt x="413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9" name="Google Shape;2439;p18"/>
            <p:cNvSpPr/>
            <p:nvPr/>
          </p:nvSpPr>
          <p:spPr>
            <a:xfrm>
              <a:off x="120997" y="3329757"/>
              <a:ext cx="60059" cy="49963"/>
            </a:xfrm>
            <a:custGeom>
              <a:avLst/>
              <a:gdLst/>
              <a:ahLst/>
              <a:cxnLst/>
              <a:rect l="l" t="t" r="r" b="b"/>
              <a:pathLst>
                <a:path w="1862" h="1549" extrusionOk="0">
                  <a:moveTo>
                    <a:pt x="1015" y="1"/>
                  </a:moveTo>
                  <a:cubicBezTo>
                    <a:pt x="967" y="1"/>
                    <a:pt x="919" y="6"/>
                    <a:pt x="870" y="15"/>
                  </a:cubicBezTo>
                  <a:cubicBezTo>
                    <a:pt x="191" y="134"/>
                    <a:pt x="1" y="1015"/>
                    <a:pt x="560" y="1408"/>
                  </a:cubicBezTo>
                  <a:cubicBezTo>
                    <a:pt x="701" y="1505"/>
                    <a:pt x="854" y="1549"/>
                    <a:pt x="1002" y="1549"/>
                  </a:cubicBezTo>
                  <a:cubicBezTo>
                    <a:pt x="1453" y="1549"/>
                    <a:pt x="1861" y="1146"/>
                    <a:pt x="1763" y="634"/>
                  </a:cubicBezTo>
                  <a:cubicBezTo>
                    <a:pt x="1700" y="267"/>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0" name="Google Shape;2440;p18"/>
            <p:cNvSpPr/>
            <p:nvPr/>
          </p:nvSpPr>
          <p:spPr>
            <a:xfrm>
              <a:off x="188733" y="3315178"/>
              <a:ext cx="125214" cy="43544"/>
            </a:xfrm>
            <a:custGeom>
              <a:avLst/>
              <a:gdLst/>
              <a:ahLst/>
              <a:cxnLst/>
              <a:rect l="l" t="t" r="r" b="b"/>
              <a:pathLst>
                <a:path w="3882" h="1350" extrusionOk="0">
                  <a:moveTo>
                    <a:pt x="3282" y="0"/>
                  </a:moveTo>
                  <a:cubicBezTo>
                    <a:pt x="3245" y="0"/>
                    <a:pt x="3205" y="5"/>
                    <a:pt x="3163" y="15"/>
                  </a:cubicBezTo>
                  <a:lnTo>
                    <a:pt x="3151" y="3"/>
                  </a:lnTo>
                  <a:lnTo>
                    <a:pt x="556" y="479"/>
                  </a:lnTo>
                  <a:cubicBezTo>
                    <a:pt x="1" y="568"/>
                    <a:pt x="108" y="1350"/>
                    <a:pt x="597" y="1350"/>
                  </a:cubicBezTo>
                  <a:cubicBezTo>
                    <a:pt x="633" y="1350"/>
                    <a:pt x="671" y="1345"/>
                    <a:pt x="710" y="1337"/>
                  </a:cubicBezTo>
                  <a:lnTo>
                    <a:pt x="3306" y="872"/>
                  </a:lnTo>
                  <a:cubicBezTo>
                    <a:pt x="3882" y="817"/>
                    <a:pt x="3778" y="0"/>
                    <a:pt x="328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1" name="Google Shape;2441;p18"/>
            <p:cNvSpPr/>
            <p:nvPr/>
          </p:nvSpPr>
          <p:spPr>
            <a:xfrm>
              <a:off x="133673" y="3399267"/>
              <a:ext cx="60059" cy="49963"/>
            </a:xfrm>
            <a:custGeom>
              <a:avLst/>
              <a:gdLst/>
              <a:ahLst/>
              <a:cxnLst/>
              <a:rect l="l" t="t" r="r" b="b"/>
              <a:pathLst>
                <a:path w="1862" h="1549" extrusionOk="0">
                  <a:moveTo>
                    <a:pt x="1015" y="1"/>
                  </a:moveTo>
                  <a:cubicBezTo>
                    <a:pt x="967" y="1"/>
                    <a:pt x="919" y="6"/>
                    <a:pt x="870" y="15"/>
                  </a:cubicBezTo>
                  <a:cubicBezTo>
                    <a:pt x="191" y="134"/>
                    <a:pt x="0" y="1015"/>
                    <a:pt x="560" y="1408"/>
                  </a:cubicBezTo>
                  <a:cubicBezTo>
                    <a:pt x="701" y="1505"/>
                    <a:pt x="854" y="1549"/>
                    <a:pt x="1002" y="1549"/>
                  </a:cubicBezTo>
                  <a:cubicBezTo>
                    <a:pt x="1453" y="1549"/>
                    <a:pt x="1861" y="1146"/>
                    <a:pt x="1763" y="635"/>
                  </a:cubicBezTo>
                  <a:cubicBezTo>
                    <a:pt x="1700" y="267"/>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2" name="Google Shape;2442;p18"/>
            <p:cNvSpPr/>
            <p:nvPr/>
          </p:nvSpPr>
          <p:spPr>
            <a:xfrm>
              <a:off x="203183" y="3384688"/>
              <a:ext cx="120892" cy="43544"/>
            </a:xfrm>
            <a:custGeom>
              <a:avLst/>
              <a:gdLst/>
              <a:ahLst/>
              <a:cxnLst/>
              <a:rect l="l" t="t" r="r" b="b"/>
              <a:pathLst>
                <a:path w="3748" h="1350" extrusionOk="0">
                  <a:moveTo>
                    <a:pt x="3144" y="1"/>
                  </a:moveTo>
                  <a:cubicBezTo>
                    <a:pt x="3128" y="1"/>
                    <a:pt x="3112" y="2"/>
                    <a:pt x="3096" y="3"/>
                  </a:cubicBezTo>
                  <a:lnTo>
                    <a:pt x="501" y="467"/>
                  </a:lnTo>
                  <a:cubicBezTo>
                    <a:pt x="0" y="619"/>
                    <a:pt x="125" y="1350"/>
                    <a:pt x="620" y="1350"/>
                  </a:cubicBezTo>
                  <a:cubicBezTo>
                    <a:pt x="632" y="1350"/>
                    <a:pt x="643" y="1349"/>
                    <a:pt x="655" y="1348"/>
                  </a:cubicBezTo>
                  <a:lnTo>
                    <a:pt x="3251" y="872"/>
                  </a:lnTo>
                  <a:cubicBezTo>
                    <a:pt x="3747" y="722"/>
                    <a:pt x="3639"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3" name="Google Shape;2443;p18"/>
            <p:cNvSpPr/>
            <p:nvPr/>
          </p:nvSpPr>
          <p:spPr>
            <a:xfrm>
              <a:off x="147124" y="3473486"/>
              <a:ext cx="60123" cy="49866"/>
            </a:xfrm>
            <a:custGeom>
              <a:avLst/>
              <a:gdLst/>
              <a:ahLst/>
              <a:cxnLst/>
              <a:rect l="l" t="t" r="r" b="b"/>
              <a:pathLst>
                <a:path w="1864" h="1546" extrusionOk="0">
                  <a:moveTo>
                    <a:pt x="1013" y="1"/>
                  </a:moveTo>
                  <a:cubicBezTo>
                    <a:pt x="970" y="1"/>
                    <a:pt x="926" y="5"/>
                    <a:pt x="881" y="12"/>
                  </a:cubicBezTo>
                  <a:cubicBezTo>
                    <a:pt x="191" y="131"/>
                    <a:pt x="0" y="1012"/>
                    <a:pt x="572" y="1405"/>
                  </a:cubicBezTo>
                  <a:cubicBezTo>
                    <a:pt x="710" y="1502"/>
                    <a:pt x="861" y="1546"/>
                    <a:pt x="1008" y="1546"/>
                  </a:cubicBezTo>
                  <a:cubicBezTo>
                    <a:pt x="1454" y="1546"/>
                    <a:pt x="1864" y="1145"/>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4" name="Google Shape;2444;p18"/>
            <p:cNvSpPr/>
            <p:nvPr/>
          </p:nvSpPr>
          <p:spPr>
            <a:xfrm>
              <a:off x="216375" y="3458874"/>
              <a:ext cx="121795" cy="43512"/>
            </a:xfrm>
            <a:custGeom>
              <a:avLst/>
              <a:gdLst/>
              <a:ahLst/>
              <a:cxnLst/>
              <a:rect l="l" t="t" r="r" b="b"/>
              <a:pathLst>
                <a:path w="3776" h="1349" extrusionOk="0">
                  <a:moveTo>
                    <a:pt x="3104" y="1"/>
                  </a:moveTo>
                  <a:lnTo>
                    <a:pt x="508" y="477"/>
                  </a:lnTo>
                  <a:cubicBezTo>
                    <a:pt x="0" y="616"/>
                    <a:pt x="119" y="1348"/>
                    <a:pt x="627" y="1348"/>
                  </a:cubicBezTo>
                  <a:cubicBezTo>
                    <a:pt x="643" y="1348"/>
                    <a:pt x="659" y="1348"/>
                    <a:pt x="675" y="1346"/>
                  </a:cubicBezTo>
                  <a:lnTo>
                    <a:pt x="3271" y="882"/>
                  </a:lnTo>
                  <a:cubicBezTo>
                    <a:pt x="3775" y="744"/>
                    <a:pt x="3661" y="10"/>
                    <a:pt x="3162" y="10"/>
                  </a:cubicBezTo>
                  <a:cubicBezTo>
                    <a:pt x="3143" y="10"/>
                    <a:pt x="3124" y="11"/>
                    <a:pt x="3104" y="13"/>
                  </a:cubicBezTo>
                  <a:lnTo>
                    <a:pt x="3104"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5" name="Google Shape;2445;p18"/>
            <p:cNvSpPr/>
            <p:nvPr/>
          </p:nvSpPr>
          <p:spPr>
            <a:xfrm>
              <a:off x="91032" y="3782231"/>
              <a:ext cx="249299" cy="224075"/>
            </a:xfrm>
            <a:custGeom>
              <a:avLst/>
              <a:gdLst/>
              <a:ahLst/>
              <a:cxnLst/>
              <a:rect l="l" t="t" r="r" b="b"/>
              <a:pathLst>
                <a:path w="7729" h="6947" extrusionOk="0">
                  <a:moveTo>
                    <a:pt x="3896" y="1"/>
                  </a:moveTo>
                  <a:cubicBezTo>
                    <a:pt x="2865" y="1"/>
                    <a:pt x="1848" y="470"/>
                    <a:pt x="1180" y="1346"/>
                  </a:cubicBezTo>
                  <a:lnTo>
                    <a:pt x="6918" y="4978"/>
                  </a:lnTo>
                  <a:cubicBezTo>
                    <a:pt x="7728" y="3406"/>
                    <a:pt x="7204" y="1477"/>
                    <a:pt x="5704" y="525"/>
                  </a:cubicBezTo>
                  <a:cubicBezTo>
                    <a:pt x="5144" y="171"/>
                    <a:pt x="4517" y="1"/>
                    <a:pt x="3896" y="1"/>
                  </a:cubicBezTo>
                  <a:close/>
                  <a:moveTo>
                    <a:pt x="775" y="1989"/>
                  </a:moveTo>
                  <a:cubicBezTo>
                    <a:pt x="1" y="3561"/>
                    <a:pt x="489" y="5478"/>
                    <a:pt x="1954" y="6418"/>
                  </a:cubicBezTo>
                  <a:cubicBezTo>
                    <a:pt x="2522" y="6775"/>
                    <a:pt x="3157" y="6947"/>
                    <a:pt x="3787" y="6947"/>
                  </a:cubicBezTo>
                  <a:cubicBezTo>
                    <a:pt x="4818" y="6947"/>
                    <a:pt x="5833" y="6486"/>
                    <a:pt x="6514" y="5621"/>
                  </a:cubicBezTo>
                  <a:lnTo>
                    <a:pt x="775"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6" name="Google Shape;2446;p18"/>
            <p:cNvSpPr/>
            <p:nvPr/>
          </p:nvSpPr>
          <p:spPr>
            <a:xfrm>
              <a:off x="558794" y="3300276"/>
              <a:ext cx="196272" cy="182047"/>
            </a:xfrm>
            <a:custGeom>
              <a:avLst/>
              <a:gdLst/>
              <a:ahLst/>
              <a:cxnLst/>
              <a:rect l="l" t="t" r="r" b="b"/>
              <a:pathLst>
                <a:path w="6085" h="5644" extrusionOk="0">
                  <a:moveTo>
                    <a:pt x="3608" y="1"/>
                  </a:moveTo>
                  <a:lnTo>
                    <a:pt x="1215" y="1632"/>
                  </a:lnTo>
                  <a:cubicBezTo>
                    <a:pt x="251" y="2287"/>
                    <a:pt x="1" y="3596"/>
                    <a:pt x="656" y="4561"/>
                  </a:cubicBezTo>
                  <a:lnTo>
                    <a:pt x="763" y="4727"/>
                  </a:lnTo>
                  <a:cubicBezTo>
                    <a:pt x="1172" y="5323"/>
                    <a:pt x="1837" y="5644"/>
                    <a:pt x="2514" y="5644"/>
                  </a:cubicBezTo>
                  <a:cubicBezTo>
                    <a:pt x="2920" y="5644"/>
                    <a:pt x="3330" y="5528"/>
                    <a:pt x="3692" y="5287"/>
                  </a:cubicBezTo>
                  <a:lnTo>
                    <a:pt x="6085" y="3656"/>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7" name="Google Shape;2447;p18"/>
            <p:cNvSpPr/>
            <p:nvPr/>
          </p:nvSpPr>
          <p:spPr>
            <a:xfrm>
              <a:off x="691298" y="3225154"/>
              <a:ext cx="196272" cy="181918"/>
            </a:xfrm>
            <a:custGeom>
              <a:avLst/>
              <a:gdLst/>
              <a:ahLst/>
              <a:cxnLst/>
              <a:rect l="l" t="t" r="r" b="b"/>
              <a:pathLst>
                <a:path w="6085" h="5640" extrusionOk="0">
                  <a:moveTo>
                    <a:pt x="3577" y="0"/>
                  </a:moveTo>
                  <a:cubicBezTo>
                    <a:pt x="3169" y="0"/>
                    <a:pt x="2757" y="118"/>
                    <a:pt x="2394" y="365"/>
                  </a:cubicBezTo>
                  <a:lnTo>
                    <a:pt x="0" y="1996"/>
                  </a:lnTo>
                  <a:lnTo>
                    <a:pt x="2489" y="5640"/>
                  </a:lnTo>
                  <a:lnTo>
                    <a:pt x="4870" y="4008"/>
                  </a:lnTo>
                  <a:cubicBezTo>
                    <a:pt x="5834" y="3354"/>
                    <a:pt x="6084" y="2044"/>
                    <a:pt x="5430" y="1091"/>
                  </a:cubicBezTo>
                  <a:lnTo>
                    <a:pt x="5322" y="925"/>
                  </a:lnTo>
                  <a:cubicBezTo>
                    <a:pt x="4914" y="324"/>
                    <a:pt x="4252" y="0"/>
                    <a:pt x="35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8" name="Google Shape;2448;p18"/>
            <p:cNvSpPr/>
            <p:nvPr/>
          </p:nvSpPr>
          <p:spPr>
            <a:xfrm>
              <a:off x="501574" y="3676079"/>
              <a:ext cx="346064" cy="344387"/>
            </a:xfrm>
            <a:custGeom>
              <a:avLst/>
              <a:gdLst/>
              <a:ahLst/>
              <a:cxnLst/>
              <a:rect l="l" t="t" r="r" b="b"/>
              <a:pathLst>
                <a:path w="10729" h="10677" extrusionOk="0">
                  <a:moveTo>
                    <a:pt x="4998" y="0"/>
                  </a:moveTo>
                  <a:cubicBezTo>
                    <a:pt x="4821" y="0"/>
                    <a:pt x="4665" y="134"/>
                    <a:pt x="4644" y="315"/>
                  </a:cubicBezTo>
                  <a:lnTo>
                    <a:pt x="4180" y="3804"/>
                  </a:lnTo>
                  <a:lnTo>
                    <a:pt x="703" y="3340"/>
                  </a:lnTo>
                  <a:cubicBezTo>
                    <a:pt x="688" y="3338"/>
                    <a:pt x="674" y="3337"/>
                    <a:pt x="659" y="3337"/>
                  </a:cubicBezTo>
                  <a:cubicBezTo>
                    <a:pt x="474" y="3337"/>
                    <a:pt x="308" y="3473"/>
                    <a:pt x="286" y="3661"/>
                  </a:cubicBezTo>
                  <a:lnTo>
                    <a:pt x="24" y="5638"/>
                  </a:lnTo>
                  <a:cubicBezTo>
                    <a:pt x="1" y="5840"/>
                    <a:pt x="144" y="6019"/>
                    <a:pt x="346" y="6054"/>
                  </a:cubicBezTo>
                  <a:lnTo>
                    <a:pt x="3823" y="6519"/>
                  </a:lnTo>
                  <a:lnTo>
                    <a:pt x="3358" y="9995"/>
                  </a:lnTo>
                  <a:cubicBezTo>
                    <a:pt x="3334" y="10198"/>
                    <a:pt x="3477" y="10388"/>
                    <a:pt x="3680" y="10412"/>
                  </a:cubicBezTo>
                  <a:lnTo>
                    <a:pt x="5656" y="10674"/>
                  </a:lnTo>
                  <a:cubicBezTo>
                    <a:pt x="5671" y="10676"/>
                    <a:pt x="5686" y="10676"/>
                    <a:pt x="5700" y="10676"/>
                  </a:cubicBezTo>
                  <a:cubicBezTo>
                    <a:pt x="5886" y="10676"/>
                    <a:pt x="6051" y="10540"/>
                    <a:pt x="6073" y="10352"/>
                  </a:cubicBezTo>
                  <a:lnTo>
                    <a:pt x="6537" y="6876"/>
                  </a:lnTo>
                  <a:lnTo>
                    <a:pt x="10014" y="7328"/>
                  </a:lnTo>
                  <a:cubicBezTo>
                    <a:pt x="10029" y="7330"/>
                    <a:pt x="10043" y="7331"/>
                    <a:pt x="10058" y="7331"/>
                  </a:cubicBezTo>
                  <a:cubicBezTo>
                    <a:pt x="10243" y="7331"/>
                    <a:pt x="10409" y="7194"/>
                    <a:pt x="10442" y="7007"/>
                  </a:cubicBezTo>
                  <a:lnTo>
                    <a:pt x="10692" y="5042"/>
                  </a:lnTo>
                  <a:cubicBezTo>
                    <a:pt x="10728" y="4828"/>
                    <a:pt x="10585" y="4649"/>
                    <a:pt x="10371" y="4614"/>
                  </a:cubicBezTo>
                  <a:lnTo>
                    <a:pt x="6894" y="4161"/>
                  </a:lnTo>
                  <a:lnTo>
                    <a:pt x="7359" y="685"/>
                  </a:lnTo>
                  <a:cubicBezTo>
                    <a:pt x="7383" y="470"/>
                    <a:pt x="7240" y="292"/>
                    <a:pt x="7037" y="256"/>
                  </a:cubicBezTo>
                  <a:lnTo>
                    <a:pt x="5061" y="6"/>
                  </a:lnTo>
                  <a:cubicBezTo>
                    <a:pt x="5040" y="2"/>
                    <a:pt x="5019" y="0"/>
                    <a:pt x="499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9" name="Google Shape;2449;p18"/>
            <p:cNvSpPr/>
            <p:nvPr/>
          </p:nvSpPr>
          <p:spPr>
            <a:xfrm>
              <a:off x="58777" y="4197965"/>
              <a:ext cx="349902" cy="435120"/>
            </a:xfrm>
            <a:custGeom>
              <a:avLst/>
              <a:gdLst/>
              <a:ahLst/>
              <a:cxnLst/>
              <a:rect l="l" t="t" r="r" b="b"/>
              <a:pathLst>
                <a:path w="10848" h="13490" extrusionOk="0">
                  <a:moveTo>
                    <a:pt x="4152" y="412"/>
                  </a:moveTo>
                  <a:cubicBezTo>
                    <a:pt x="4441" y="412"/>
                    <a:pt x="4724" y="585"/>
                    <a:pt x="4775" y="971"/>
                  </a:cubicBezTo>
                  <a:cubicBezTo>
                    <a:pt x="4811" y="1161"/>
                    <a:pt x="4751" y="1364"/>
                    <a:pt x="4632" y="1519"/>
                  </a:cubicBezTo>
                  <a:lnTo>
                    <a:pt x="3835" y="1661"/>
                  </a:lnTo>
                  <a:cubicBezTo>
                    <a:pt x="3668" y="1566"/>
                    <a:pt x="3549" y="1411"/>
                    <a:pt x="3501" y="1221"/>
                  </a:cubicBezTo>
                  <a:lnTo>
                    <a:pt x="3501" y="1209"/>
                  </a:lnTo>
                  <a:cubicBezTo>
                    <a:pt x="3386" y="709"/>
                    <a:pt x="3774" y="412"/>
                    <a:pt x="4152" y="412"/>
                  </a:cubicBezTo>
                  <a:close/>
                  <a:moveTo>
                    <a:pt x="7880" y="2723"/>
                  </a:moveTo>
                  <a:cubicBezTo>
                    <a:pt x="8137" y="2723"/>
                    <a:pt x="8365" y="2911"/>
                    <a:pt x="8407" y="3173"/>
                  </a:cubicBezTo>
                  <a:lnTo>
                    <a:pt x="9788" y="10734"/>
                  </a:lnTo>
                  <a:cubicBezTo>
                    <a:pt x="9835" y="11043"/>
                    <a:pt x="9633" y="11329"/>
                    <a:pt x="9335" y="11377"/>
                  </a:cubicBezTo>
                  <a:lnTo>
                    <a:pt x="3073" y="12520"/>
                  </a:lnTo>
                  <a:cubicBezTo>
                    <a:pt x="3042" y="12525"/>
                    <a:pt x="3011" y="12527"/>
                    <a:pt x="2981" y="12527"/>
                  </a:cubicBezTo>
                  <a:cubicBezTo>
                    <a:pt x="2718" y="12527"/>
                    <a:pt x="2483" y="12346"/>
                    <a:pt x="2430" y="12079"/>
                  </a:cubicBezTo>
                  <a:lnTo>
                    <a:pt x="1072" y="4507"/>
                  </a:lnTo>
                  <a:cubicBezTo>
                    <a:pt x="1013" y="4209"/>
                    <a:pt x="1215" y="3924"/>
                    <a:pt x="1513" y="3876"/>
                  </a:cubicBezTo>
                  <a:lnTo>
                    <a:pt x="2263" y="3745"/>
                  </a:lnTo>
                  <a:cubicBezTo>
                    <a:pt x="2295" y="3945"/>
                    <a:pt x="2475" y="4098"/>
                    <a:pt x="2681" y="4098"/>
                  </a:cubicBezTo>
                  <a:cubicBezTo>
                    <a:pt x="2708" y="4098"/>
                    <a:pt x="2735" y="4096"/>
                    <a:pt x="2763" y="4090"/>
                  </a:cubicBezTo>
                  <a:lnTo>
                    <a:pt x="6680" y="3376"/>
                  </a:lnTo>
                  <a:cubicBezTo>
                    <a:pt x="6906" y="3328"/>
                    <a:pt x="7073" y="3102"/>
                    <a:pt x="7025" y="2864"/>
                  </a:cubicBezTo>
                  <a:lnTo>
                    <a:pt x="7776" y="2733"/>
                  </a:lnTo>
                  <a:cubicBezTo>
                    <a:pt x="7811" y="2726"/>
                    <a:pt x="7846" y="2723"/>
                    <a:pt x="7880" y="2723"/>
                  </a:cubicBezTo>
                  <a:close/>
                  <a:moveTo>
                    <a:pt x="4138" y="1"/>
                  </a:moveTo>
                  <a:cubicBezTo>
                    <a:pt x="4073" y="1"/>
                    <a:pt x="4008" y="6"/>
                    <a:pt x="3942" y="18"/>
                  </a:cubicBezTo>
                  <a:cubicBezTo>
                    <a:pt x="3358" y="125"/>
                    <a:pt x="2965" y="697"/>
                    <a:pt x="3073" y="1280"/>
                  </a:cubicBezTo>
                  <a:cubicBezTo>
                    <a:pt x="3108" y="1459"/>
                    <a:pt x="3180" y="1614"/>
                    <a:pt x="3287" y="1757"/>
                  </a:cubicBezTo>
                  <a:lnTo>
                    <a:pt x="2513" y="1900"/>
                  </a:lnTo>
                  <a:cubicBezTo>
                    <a:pt x="2192" y="1959"/>
                    <a:pt x="1989" y="2269"/>
                    <a:pt x="2037" y="2578"/>
                  </a:cubicBezTo>
                  <a:lnTo>
                    <a:pt x="2096" y="2864"/>
                  </a:lnTo>
                  <a:lnTo>
                    <a:pt x="798" y="3102"/>
                  </a:lnTo>
                  <a:cubicBezTo>
                    <a:pt x="322" y="3185"/>
                    <a:pt x="1" y="3650"/>
                    <a:pt x="84" y="4138"/>
                  </a:cubicBezTo>
                  <a:lnTo>
                    <a:pt x="1668" y="12770"/>
                  </a:lnTo>
                  <a:cubicBezTo>
                    <a:pt x="1741" y="13190"/>
                    <a:pt x="2110" y="13489"/>
                    <a:pt x="2531" y="13489"/>
                  </a:cubicBezTo>
                  <a:cubicBezTo>
                    <a:pt x="2588" y="13489"/>
                    <a:pt x="2646" y="13484"/>
                    <a:pt x="2703" y="13472"/>
                  </a:cubicBezTo>
                  <a:lnTo>
                    <a:pt x="10050" y="12139"/>
                  </a:lnTo>
                  <a:cubicBezTo>
                    <a:pt x="10526" y="12044"/>
                    <a:pt x="10847" y="11579"/>
                    <a:pt x="10764" y="11091"/>
                  </a:cubicBezTo>
                  <a:lnTo>
                    <a:pt x="9180" y="2459"/>
                  </a:lnTo>
                  <a:cubicBezTo>
                    <a:pt x="9107" y="2029"/>
                    <a:pt x="8737" y="1728"/>
                    <a:pt x="8317" y="1728"/>
                  </a:cubicBezTo>
                  <a:cubicBezTo>
                    <a:pt x="8260" y="1728"/>
                    <a:pt x="8202" y="1733"/>
                    <a:pt x="8145" y="1745"/>
                  </a:cubicBezTo>
                  <a:lnTo>
                    <a:pt x="6859" y="1995"/>
                  </a:lnTo>
                  <a:lnTo>
                    <a:pt x="6811" y="1709"/>
                  </a:lnTo>
                  <a:cubicBezTo>
                    <a:pt x="6758" y="1434"/>
                    <a:pt x="6509" y="1235"/>
                    <a:pt x="6237" y="1235"/>
                  </a:cubicBezTo>
                  <a:cubicBezTo>
                    <a:pt x="6202" y="1235"/>
                    <a:pt x="6167" y="1238"/>
                    <a:pt x="6132" y="1245"/>
                  </a:cubicBezTo>
                  <a:lnTo>
                    <a:pt x="5180" y="1411"/>
                  </a:lnTo>
                  <a:cubicBezTo>
                    <a:pt x="5228" y="1245"/>
                    <a:pt x="5240" y="1066"/>
                    <a:pt x="5216" y="887"/>
                  </a:cubicBezTo>
                  <a:cubicBezTo>
                    <a:pt x="5110" y="369"/>
                    <a:pt x="4656" y="1"/>
                    <a:pt x="413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0" name="Google Shape;2450;p18"/>
            <p:cNvSpPr/>
            <p:nvPr/>
          </p:nvSpPr>
          <p:spPr>
            <a:xfrm>
              <a:off x="120997" y="4354466"/>
              <a:ext cx="60059" cy="49866"/>
            </a:xfrm>
            <a:custGeom>
              <a:avLst/>
              <a:gdLst/>
              <a:ahLst/>
              <a:cxnLst/>
              <a:rect l="l" t="t" r="r" b="b"/>
              <a:pathLst>
                <a:path w="1862" h="1546" extrusionOk="0">
                  <a:moveTo>
                    <a:pt x="1002" y="1"/>
                  </a:moveTo>
                  <a:cubicBezTo>
                    <a:pt x="958" y="1"/>
                    <a:pt x="914" y="5"/>
                    <a:pt x="870" y="12"/>
                  </a:cubicBezTo>
                  <a:cubicBezTo>
                    <a:pt x="191" y="131"/>
                    <a:pt x="1" y="1012"/>
                    <a:pt x="560" y="1405"/>
                  </a:cubicBezTo>
                  <a:cubicBezTo>
                    <a:pt x="701" y="1502"/>
                    <a:pt x="854" y="1545"/>
                    <a:pt x="1002" y="1545"/>
                  </a:cubicBezTo>
                  <a:cubicBezTo>
                    <a:pt x="1453" y="1545"/>
                    <a:pt x="1861" y="1142"/>
                    <a:pt x="1763" y="631"/>
                  </a:cubicBezTo>
                  <a:cubicBezTo>
                    <a:pt x="1688" y="259"/>
                    <a:pt x="1367"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1" name="Google Shape;2451;p18"/>
            <p:cNvSpPr/>
            <p:nvPr/>
          </p:nvSpPr>
          <p:spPr>
            <a:xfrm>
              <a:off x="189281" y="4339823"/>
              <a:ext cx="124020" cy="43383"/>
            </a:xfrm>
            <a:custGeom>
              <a:avLst/>
              <a:gdLst/>
              <a:ahLst/>
              <a:cxnLst/>
              <a:rect l="l" t="t" r="r" b="b"/>
              <a:pathLst>
                <a:path w="3845" h="1345" extrusionOk="0">
                  <a:moveTo>
                    <a:pt x="3258" y="1"/>
                  </a:moveTo>
                  <a:cubicBezTo>
                    <a:pt x="3223" y="1"/>
                    <a:pt x="3185" y="5"/>
                    <a:pt x="3146" y="14"/>
                  </a:cubicBezTo>
                  <a:lnTo>
                    <a:pt x="3134" y="14"/>
                  </a:lnTo>
                  <a:lnTo>
                    <a:pt x="539" y="478"/>
                  </a:lnTo>
                  <a:cubicBezTo>
                    <a:pt x="1" y="579"/>
                    <a:pt x="106" y="1345"/>
                    <a:pt x="597" y="1345"/>
                  </a:cubicBezTo>
                  <a:cubicBezTo>
                    <a:pt x="628" y="1345"/>
                    <a:pt x="660" y="1342"/>
                    <a:pt x="693" y="1335"/>
                  </a:cubicBezTo>
                  <a:lnTo>
                    <a:pt x="3289" y="871"/>
                  </a:lnTo>
                  <a:cubicBezTo>
                    <a:pt x="3844" y="793"/>
                    <a:pt x="3747" y="1"/>
                    <a:pt x="325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2" name="Google Shape;2452;p18"/>
            <p:cNvSpPr/>
            <p:nvPr/>
          </p:nvSpPr>
          <p:spPr>
            <a:xfrm>
              <a:off x="133673" y="4423976"/>
              <a:ext cx="60059" cy="49866"/>
            </a:xfrm>
            <a:custGeom>
              <a:avLst/>
              <a:gdLst/>
              <a:ahLst/>
              <a:cxnLst/>
              <a:rect l="l" t="t" r="r" b="b"/>
              <a:pathLst>
                <a:path w="1862" h="1546" extrusionOk="0">
                  <a:moveTo>
                    <a:pt x="1002" y="1"/>
                  </a:moveTo>
                  <a:cubicBezTo>
                    <a:pt x="958" y="1"/>
                    <a:pt x="914" y="5"/>
                    <a:pt x="870" y="12"/>
                  </a:cubicBezTo>
                  <a:cubicBezTo>
                    <a:pt x="191" y="131"/>
                    <a:pt x="0" y="1012"/>
                    <a:pt x="560" y="1405"/>
                  </a:cubicBezTo>
                  <a:cubicBezTo>
                    <a:pt x="701" y="1502"/>
                    <a:pt x="854" y="1546"/>
                    <a:pt x="1002" y="1546"/>
                  </a:cubicBezTo>
                  <a:cubicBezTo>
                    <a:pt x="1453" y="1546"/>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3" name="Google Shape;2453;p18"/>
            <p:cNvSpPr/>
            <p:nvPr/>
          </p:nvSpPr>
          <p:spPr>
            <a:xfrm>
              <a:off x="203183" y="4409300"/>
              <a:ext cx="120892" cy="43544"/>
            </a:xfrm>
            <a:custGeom>
              <a:avLst/>
              <a:gdLst/>
              <a:ahLst/>
              <a:cxnLst/>
              <a:rect l="l" t="t" r="r" b="b"/>
              <a:pathLst>
                <a:path w="3748" h="1350" extrusionOk="0">
                  <a:moveTo>
                    <a:pt x="3144" y="1"/>
                  </a:moveTo>
                  <a:cubicBezTo>
                    <a:pt x="3128" y="1"/>
                    <a:pt x="3112" y="1"/>
                    <a:pt x="3096" y="3"/>
                  </a:cubicBezTo>
                  <a:lnTo>
                    <a:pt x="501" y="467"/>
                  </a:lnTo>
                  <a:cubicBezTo>
                    <a:pt x="0" y="618"/>
                    <a:pt x="125" y="1349"/>
                    <a:pt x="620" y="1349"/>
                  </a:cubicBezTo>
                  <a:cubicBezTo>
                    <a:pt x="632" y="1349"/>
                    <a:pt x="643" y="1349"/>
                    <a:pt x="655" y="1348"/>
                  </a:cubicBezTo>
                  <a:lnTo>
                    <a:pt x="3251" y="872"/>
                  </a:lnTo>
                  <a:cubicBezTo>
                    <a:pt x="3747" y="722"/>
                    <a:pt x="3639"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4" name="Google Shape;2454;p18"/>
            <p:cNvSpPr/>
            <p:nvPr/>
          </p:nvSpPr>
          <p:spPr>
            <a:xfrm>
              <a:off x="147124" y="4498130"/>
              <a:ext cx="60123" cy="50221"/>
            </a:xfrm>
            <a:custGeom>
              <a:avLst/>
              <a:gdLst/>
              <a:ahLst/>
              <a:cxnLst/>
              <a:rect l="l" t="t" r="r" b="b"/>
              <a:pathLst>
                <a:path w="1864" h="1557" extrusionOk="0">
                  <a:moveTo>
                    <a:pt x="1009" y="0"/>
                  </a:moveTo>
                  <a:cubicBezTo>
                    <a:pt x="967" y="0"/>
                    <a:pt x="924" y="4"/>
                    <a:pt x="881" y="11"/>
                  </a:cubicBezTo>
                  <a:cubicBezTo>
                    <a:pt x="191" y="130"/>
                    <a:pt x="0" y="1011"/>
                    <a:pt x="572" y="1416"/>
                  </a:cubicBezTo>
                  <a:cubicBezTo>
                    <a:pt x="710" y="1513"/>
                    <a:pt x="860" y="1556"/>
                    <a:pt x="1007" y="1556"/>
                  </a:cubicBezTo>
                  <a:cubicBezTo>
                    <a:pt x="1454" y="1556"/>
                    <a:pt x="1864" y="1153"/>
                    <a:pt x="1774" y="642"/>
                  </a:cubicBezTo>
                  <a:cubicBezTo>
                    <a:pt x="1699" y="268"/>
                    <a:pt x="1376" y="0"/>
                    <a:pt x="100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5" name="Google Shape;2455;p18"/>
            <p:cNvSpPr/>
            <p:nvPr/>
          </p:nvSpPr>
          <p:spPr>
            <a:xfrm>
              <a:off x="216214" y="4483357"/>
              <a:ext cx="122214" cy="43706"/>
            </a:xfrm>
            <a:custGeom>
              <a:avLst/>
              <a:gdLst/>
              <a:ahLst/>
              <a:cxnLst/>
              <a:rect l="l" t="t" r="r" b="b"/>
              <a:pathLst>
                <a:path w="3789" h="1355" extrusionOk="0">
                  <a:moveTo>
                    <a:pt x="3177" y="0"/>
                  </a:moveTo>
                  <a:cubicBezTo>
                    <a:pt x="3155" y="0"/>
                    <a:pt x="3132" y="2"/>
                    <a:pt x="3109" y="5"/>
                  </a:cubicBezTo>
                  <a:lnTo>
                    <a:pt x="513" y="481"/>
                  </a:lnTo>
                  <a:cubicBezTo>
                    <a:pt x="0" y="606"/>
                    <a:pt x="110" y="1355"/>
                    <a:pt x="612" y="1355"/>
                  </a:cubicBezTo>
                  <a:cubicBezTo>
                    <a:pt x="634" y="1355"/>
                    <a:pt x="656" y="1353"/>
                    <a:pt x="680" y="1350"/>
                  </a:cubicBezTo>
                  <a:lnTo>
                    <a:pt x="3276" y="886"/>
                  </a:lnTo>
                  <a:cubicBezTo>
                    <a:pt x="3789" y="749"/>
                    <a:pt x="3679" y="0"/>
                    <a:pt x="31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6" name="Google Shape;2456;p18"/>
            <p:cNvSpPr/>
            <p:nvPr/>
          </p:nvSpPr>
          <p:spPr>
            <a:xfrm>
              <a:off x="89903" y="4806940"/>
              <a:ext cx="250428" cy="224527"/>
            </a:xfrm>
            <a:custGeom>
              <a:avLst/>
              <a:gdLst/>
              <a:ahLst/>
              <a:cxnLst/>
              <a:rect l="l" t="t" r="r" b="b"/>
              <a:pathLst>
                <a:path w="7764" h="6961" extrusionOk="0">
                  <a:moveTo>
                    <a:pt x="3921" y="1"/>
                  </a:moveTo>
                  <a:cubicBezTo>
                    <a:pt x="2893" y="1"/>
                    <a:pt x="1881" y="469"/>
                    <a:pt x="1215" y="1343"/>
                  </a:cubicBezTo>
                  <a:lnTo>
                    <a:pt x="6953" y="4975"/>
                  </a:lnTo>
                  <a:cubicBezTo>
                    <a:pt x="7763" y="3403"/>
                    <a:pt x="7239" y="1474"/>
                    <a:pt x="5739" y="534"/>
                  </a:cubicBezTo>
                  <a:cubicBezTo>
                    <a:pt x="5177" y="174"/>
                    <a:pt x="4546" y="1"/>
                    <a:pt x="3921" y="1"/>
                  </a:cubicBezTo>
                  <a:close/>
                  <a:moveTo>
                    <a:pt x="810" y="1986"/>
                  </a:moveTo>
                  <a:cubicBezTo>
                    <a:pt x="0" y="3558"/>
                    <a:pt x="524" y="5487"/>
                    <a:pt x="2012" y="6427"/>
                  </a:cubicBezTo>
                  <a:cubicBezTo>
                    <a:pt x="2575" y="6787"/>
                    <a:pt x="3207" y="6960"/>
                    <a:pt x="3834" y="6960"/>
                  </a:cubicBezTo>
                  <a:cubicBezTo>
                    <a:pt x="4865" y="6960"/>
                    <a:pt x="5882" y="6492"/>
                    <a:pt x="6549" y="5618"/>
                  </a:cubicBezTo>
                  <a:lnTo>
                    <a:pt x="810" y="1986"/>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7" name="Google Shape;2457;p18"/>
            <p:cNvSpPr/>
            <p:nvPr/>
          </p:nvSpPr>
          <p:spPr>
            <a:xfrm>
              <a:off x="558794" y="4325276"/>
              <a:ext cx="196272" cy="181918"/>
            </a:xfrm>
            <a:custGeom>
              <a:avLst/>
              <a:gdLst/>
              <a:ahLst/>
              <a:cxnLst/>
              <a:rect l="l" t="t" r="r" b="b"/>
              <a:pathLst>
                <a:path w="6085" h="5640" extrusionOk="0">
                  <a:moveTo>
                    <a:pt x="3608" y="0"/>
                  </a:moveTo>
                  <a:lnTo>
                    <a:pt x="1215" y="1632"/>
                  </a:lnTo>
                  <a:cubicBezTo>
                    <a:pt x="251" y="2286"/>
                    <a:pt x="1" y="3596"/>
                    <a:pt x="656" y="4560"/>
                  </a:cubicBezTo>
                  <a:lnTo>
                    <a:pt x="763" y="4715"/>
                  </a:lnTo>
                  <a:cubicBezTo>
                    <a:pt x="1171" y="5316"/>
                    <a:pt x="1833" y="5640"/>
                    <a:pt x="2508" y="5640"/>
                  </a:cubicBezTo>
                  <a:cubicBezTo>
                    <a:pt x="2916" y="5640"/>
                    <a:pt x="3328" y="5522"/>
                    <a:pt x="3692" y="5275"/>
                  </a:cubicBezTo>
                  <a:lnTo>
                    <a:pt x="6085" y="3644"/>
                  </a:lnTo>
                  <a:lnTo>
                    <a:pt x="3608"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8" name="Google Shape;2458;p18"/>
            <p:cNvSpPr/>
            <p:nvPr/>
          </p:nvSpPr>
          <p:spPr>
            <a:xfrm>
              <a:off x="691298" y="4249734"/>
              <a:ext cx="196272" cy="181950"/>
            </a:xfrm>
            <a:custGeom>
              <a:avLst/>
              <a:gdLst/>
              <a:ahLst/>
              <a:cxnLst/>
              <a:rect l="l" t="t" r="r" b="b"/>
              <a:pathLst>
                <a:path w="6085" h="5641" extrusionOk="0">
                  <a:moveTo>
                    <a:pt x="3577" y="1"/>
                  </a:moveTo>
                  <a:cubicBezTo>
                    <a:pt x="3169" y="1"/>
                    <a:pt x="2757" y="119"/>
                    <a:pt x="2394" y="366"/>
                  </a:cubicBezTo>
                  <a:lnTo>
                    <a:pt x="0" y="1997"/>
                  </a:lnTo>
                  <a:lnTo>
                    <a:pt x="2489" y="5640"/>
                  </a:lnTo>
                  <a:lnTo>
                    <a:pt x="4870" y="4009"/>
                  </a:lnTo>
                  <a:cubicBezTo>
                    <a:pt x="5834" y="3354"/>
                    <a:pt x="6084" y="2045"/>
                    <a:pt x="5430" y="1092"/>
                  </a:cubicBezTo>
                  <a:lnTo>
                    <a:pt x="5322" y="926"/>
                  </a:lnTo>
                  <a:cubicBezTo>
                    <a:pt x="4914" y="325"/>
                    <a:pt x="4252" y="1"/>
                    <a:pt x="357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9" name="Google Shape;2459;p18"/>
            <p:cNvSpPr/>
            <p:nvPr/>
          </p:nvSpPr>
          <p:spPr>
            <a:xfrm>
              <a:off x="501187" y="4700692"/>
              <a:ext cx="346064" cy="344387"/>
            </a:xfrm>
            <a:custGeom>
              <a:avLst/>
              <a:gdLst/>
              <a:ahLst/>
              <a:cxnLst/>
              <a:rect l="l" t="t" r="r" b="b"/>
              <a:pathLst>
                <a:path w="10729" h="10677" extrusionOk="0">
                  <a:moveTo>
                    <a:pt x="5011" y="0"/>
                  </a:moveTo>
                  <a:cubicBezTo>
                    <a:pt x="4833" y="0"/>
                    <a:pt x="4677" y="135"/>
                    <a:pt x="4656" y="327"/>
                  </a:cubicBezTo>
                  <a:lnTo>
                    <a:pt x="4192" y="3804"/>
                  </a:lnTo>
                  <a:lnTo>
                    <a:pt x="715" y="3339"/>
                  </a:lnTo>
                  <a:cubicBezTo>
                    <a:pt x="700" y="3338"/>
                    <a:pt x="686" y="3337"/>
                    <a:pt x="671" y="3337"/>
                  </a:cubicBezTo>
                  <a:cubicBezTo>
                    <a:pt x="486" y="3337"/>
                    <a:pt x="320" y="3473"/>
                    <a:pt x="298" y="3661"/>
                  </a:cubicBezTo>
                  <a:lnTo>
                    <a:pt x="36" y="5637"/>
                  </a:lnTo>
                  <a:cubicBezTo>
                    <a:pt x="1" y="5840"/>
                    <a:pt x="144" y="6030"/>
                    <a:pt x="358" y="6054"/>
                  </a:cubicBezTo>
                  <a:lnTo>
                    <a:pt x="3835" y="6518"/>
                  </a:lnTo>
                  <a:lnTo>
                    <a:pt x="3370" y="9995"/>
                  </a:lnTo>
                  <a:cubicBezTo>
                    <a:pt x="3346" y="10197"/>
                    <a:pt x="3489" y="10388"/>
                    <a:pt x="3692" y="10412"/>
                  </a:cubicBezTo>
                  <a:lnTo>
                    <a:pt x="5668" y="10674"/>
                  </a:lnTo>
                  <a:cubicBezTo>
                    <a:pt x="5683" y="10675"/>
                    <a:pt x="5698" y="10676"/>
                    <a:pt x="5712" y="10676"/>
                  </a:cubicBezTo>
                  <a:cubicBezTo>
                    <a:pt x="5898" y="10676"/>
                    <a:pt x="6063" y="10540"/>
                    <a:pt x="6085" y="10352"/>
                  </a:cubicBezTo>
                  <a:lnTo>
                    <a:pt x="6549" y="6876"/>
                  </a:lnTo>
                  <a:lnTo>
                    <a:pt x="10026" y="7328"/>
                  </a:lnTo>
                  <a:cubicBezTo>
                    <a:pt x="10046" y="7331"/>
                    <a:pt x="10065" y="7333"/>
                    <a:pt x="10084" y="7333"/>
                  </a:cubicBezTo>
                  <a:cubicBezTo>
                    <a:pt x="10264" y="7333"/>
                    <a:pt x="10421" y="7189"/>
                    <a:pt x="10443" y="7007"/>
                  </a:cubicBezTo>
                  <a:lnTo>
                    <a:pt x="10704" y="5042"/>
                  </a:lnTo>
                  <a:cubicBezTo>
                    <a:pt x="10728" y="4828"/>
                    <a:pt x="10585" y="4649"/>
                    <a:pt x="10383" y="4613"/>
                  </a:cubicBezTo>
                  <a:lnTo>
                    <a:pt x="6906" y="4161"/>
                  </a:lnTo>
                  <a:lnTo>
                    <a:pt x="7359" y="684"/>
                  </a:lnTo>
                  <a:cubicBezTo>
                    <a:pt x="7395" y="470"/>
                    <a:pt x="7252" y="291"/>
                    <a:pt x="7037" y="256"/>
                  </a:cubicBezTo>
                  <a:lnTo>
                    <a:pt x="5073" y="6"/>
                  </a:lnTo>
                  <a:cubicBezTo>
                    <a:pt x="5052" y="2"/>
                    <a:pt x="5031" y="0"/>
                    <a:pt x="501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460" name="Google Shape;2460;p18"/>
          <p:cNvSpPr txBox="1">
            <a:spLocks noGrp="1"/>
          </p:cNvSpPr>
          <p:nvPr>
            <p:ph type="title"/>
          </p:nvPr>
        </p:nvSpPr>
        <p:spPr>
          <a:xfrm>
            <a:off x="3263100" y="3185550"/>
            <a:ext cx="26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461" name="Google Shape;2461;p18"/>
          <p:cNvSpPr txBox="1">
            <a:spLocks noGrp="1"/>
          </p:cNvSpPr>
          <p:nvPr>
            <p:ph type="subTitle" idx="1"/>
          </p:nvPr>
        </p:nvSpPr>
        <p:spPr>
          <a:xfrm>
            <a:off x="2385150" y="1371175"/>
            <a:ext cx="4373700" cy="191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wo Columns  ">
  <p:cSld name="TITLE_AND_BODY_2_2_1">
    <p:spTree>
      <p:nvGrpSpPr>
        <p:cNvPr id="1" name="Shape 3008"/>
        <p:cNvGrpSpPr/>
        <p:nvPr/>
      </p:nvGrpSpPr>
      <p:grpSpPr>
        <a:xfrm>
          <a:off x="0" y="0"/>
          <a:ext cx="0" cy="0"/>
          <a:chOff x="0" y="0"/>
          <a:chExt cx="0" cy="0"/>
        </a:xfrm>
      </p:grpSpPr>
      <p:sp>
        <p:nvSpPr>
          <p:cNvPr id="3009" name="Google Shape;3009;p23"/>
          <p:cNvSpPr txBox="1">
            <a:spLocks noGrp="1"/>
          </p:cNvSpPr>
          <p:nvPr>
            <p:ph type="title"/>
          </p:nvPr>
        </p:nvSpPr>
        <p:spPr>
          <a:xfrm>
            <a:off x="1767775" y="2987250"/>
            <a:ext cx="22908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010" name="Google Shape;3010;p23"/>
          <p:cNvSpPr txBox="1">
            <a:spLocks noGrp="1"/>
          </p:cNvSpPr>
          <p:nvPr>
            <p:ph type="subTitle" idx="1"/>
          </p:nvPr>
        </p:nvSpPr>
        <p:spPr>
          <a:xfrm>
            <a:off x="1767775" y="3638225"/>
            <a:ext cx="2290800" cy="126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3011" name="Google Shape;3011;p23"/>
          <p:cNvGrpSpPr/>
          <p:nvPr/>
        </p:nvGrpSpPr>
        <p:grpSpPr>
          <a:xfrm>
            <a:off x="150742" y="98420"/>
            <a:ext cx="829179" cy="4946659"/>
            <a:chOff x="8256031" y="98419"/>
            <a:chExt cx="829179" cy="4946659"/>
          </a:xfrm>
        </p:grpSpPr>
        <p:sp>
          <p:nvSpPr>
            <p:cNvPr id="3012" name="Google Shape;3012;p23"/>
            <p:cNvSpPr/>
            <p:nvPr/>
          </p:nvSpPr>
          <p:spPr>
            <a:xfrm>
              <a:off x="8256418" y="98419"/>
              <a:ext cx="349515" cy="436120"/>
            </a:xfrm>
            <a:custGeom>
              <a:avLst/>
              <a:gdLst/>
              <a:ahLst/>
              <a:cxnLst/>
              <a:rect l="l" t="t" r="r" b="b"/>
              <a:pathLst>
                <a:path w="10836" h="13521" extrusionOk="0">
                  <a:moveTo>
                    <a:pt x="4145" y="435"/>
                  </a:moveTo>
                  <a:cubicBezTo>
                    <a:pt x="4431" y="435"/>
                    <a:pt x="4712" y="607"/>
                    <a:pt x="4763" y="994"/>
                  </a:cubicBezTo>
                  <a:cubicBezTo>
                    <a:pt x="4799" y="1196"/>
                    <a:pt x="4751" y="1387"/>
                    <a:pt x="4620" y="1541"/>
                  </a:cubicBezTo>
                  <a:lnTo>
                    <a:pt x="3822" y="1684"/>
                  </a:lnTo>
                  <a:cubicBezTo>
                    <a:pt x="3656" y="1589"/>
                    <a:pt x="3537" y="1422"/>
                    <a:pt x="3501" y="1232"/>
                  </a:cubicBezTo>
                  <a:cubicBezTo>
                    <a:pt x="3386" y="732"/>
                    <a:pt x="3770" y="435"/>
                    <a:pt x="4145" y="435"/>
                  </a:cubicBezTo>
                  <a:close/>
                  <a:moveTo>
                    <a:pt x="7834" y="2749"/>
                  </a:moveTo>
                  <a:cubicBezTo>
                    <a:pt x="8105" y="2749"/>
                    <a:pt x="8340" y="2930"/>
                    <a:pt x="8383" y="3208"/>
                  </a:cubicBezTo>
                  <a:lnTo>
                    <a:pt x="9776" y="10769"/>
                  </a:lnTo>
                  <a:cubicBezTo>
                    <a:pt x="9823" y="11066"/>
                    <a:pt x="9621" y="11352"/>
                    <a:pt x="9323" y="11400"/>
                  </a:cubicBezTo>
                  <a:lnTo>
                    <a:pt x="3060" y="12543"/>
                  </a:lnTo>
                  <a:cubicBezTo>
                    <a:pt x="3025" y="12550"/>
                    <a:pt x="2990" y="12553"/>
                    <a:pt x="2956" y="12553"/>
                  </a:cubicBezTo>
                  <a:cubicBezTo>
                    <a:pt x="2699" y="12553"/>
                    <a:pt x="2471" y="12365"/>
                    <a:pt x="2429" y="12102"/>
                  </a:cubicBezTo>
                  <a:lnTo>
                    <a:pt x="1048" y="4530"/>
                  </a:lnTo>
                  <a:cubicBezTo>
                    <a:pt x="989" y="4232"/>
                    <a:pt x="1191" y="3958"/>
                    <a:pt x="1489" y="3899"/>
                  </a:cubicBezTo>
                  <a:lnTo>
                    <a:pt x="2239" y="3768"/>
                  </a:lnTo>
                  <a:cubicBezTo>
                    <a:pt x="2270" y="3977"/>
                    <a:pt x="2449" y="4122"/>
                    <a:pt x="2653" y="4122"/>
                  </a:cubicBezTo>
                  <a:cubicBezTo>
                    <a:pt x="2681" y="4122"/>
                    <a:pt x="2710" y="4119"/>
                    <a:pt x="2739" y="4113"/>
                  </a:cubicBezTo>
                  <a:lnTo>
                    <a:pt x="6656" y="3399"/>
                  </a:lnTo>
                  <a:cubicBezTo>
                    <a:pt x="6882" y="3363"/>
                    <a:pt x="7049" y="3125"/>
                    <a:pt x="7001" y="2899"/>
                  </a:cubicBezTo>
                  <a:lnTo>
                    <a:pt x="7740" y="2756"/>
                  </a:lnTo>
                  <a:cubicBezTo>
                    <a:pt x="7771" y="2751"/>
                    <a:pt x="7803" y="2749"/>
                    <a:pt x="7834" y="2749"/>
                  </a:cubicBezTo>
                  <a:close/>
                  <a:moveTo>
                    <a:pt x="4133" y="0"/>
                  </a:moveTo>
                  <a:cubicBezTo>
                    <a:pt x="4070" y="0"/>
                    <a:pt x="4006" y="6"/>
                    <a:pt x="3942" y="17"/>
                  </a:cubicBezTo>
                  <a:cubicBezTo>
                    <a:pt x="3334" y="136"/>
                    <a:pt x="2941" y="708"/>
                    <a:pt x="3072" y="1303"/>
                  </a:cubicBezTo>
                  <a:cubicBezTo>
                    <a:pt x="3096" y="1482"/>
                    <a:pt x="3168" y="1649"/>
                    <a:pt x="3287" y="1779"/>
                  </a:cubicBezTo>
                  <a:lnTo>
                    <a:pt x="2501" y="1922"/>
                  </a:lnTo>
                  <a:cubicBezTo>
                    <a:pt x="2191" y="1982"/>
                    <a:pt x="1977" y="2291"/>
                    <a:pt x="2037" y="2613"/>
                  </a:cubicBezTo>
                  <a:lnTo>
                    <a:pt x="2084" y="2887"/>
                  </a:lnTo>
                  <a:lnTo>
                    <a:pt x="798" y="3125"/>
                  </a:lnTo>
                  <a:cubicBezTo>
                    <a:pt x="310" y="3208"/>
                    <a:pt x="1" y="3673"/>
                    <a:pt x="84" y="4149"/>
                  </a:cubicBezTo>
                  <a:lnTo>
                    <a:pt x="1656" y="12781"/>
                  </a:lnTo>
                  <a:cubicBezTo>
                    <a:pt x="1741" y="13217"/>
                    <a:pt x="2111" y="13520"/>
                    <a:pt x="2537" y="13520"/>
                  </a:cubicBezTo>
                  <a:cubicBezTo>
                    <a:pt x="2588" y="13520"/>
                    <a:pt x="2640" y="13516"/>
                    <a:pt x="2691" y="13507"/>
                  </a:cubicBezTo>
                  <a:lnTo>
                    <a:pt x="10026" y="12162"/>
                  </a:lnTo>
                  <a:cubicBezTo>
                    <a:pt x="10514" y="12066"/>
                    <a:pt x="10835" y="11602"/>
                    <a:pt x="10740" y="11126"/>
                  </a:cubicBezTo>
                  <a:lnTo>
                    <a:pt x="9168" y="2494"/>
                  </a:lnTo>
                  <a:cubicBezTo>
                    <a:pt x="9095" y="2064"/>
                    <a:pt x="8725" y="1763"/>
                    <a:pt x="8304" y="1763"/>
                  </a:cubicBezTo>
                  <a:cubicBezTo>
                    <a:pt x="8248" y="1763"/>
                    <a:pt x="8190" y="1768"/>
                    <a:pt x="8133" y="1779"/>
                  </a:cubicBezTo>
                  <a:lnTo>
                    <a:pt x="6859" y="2018"/>
                  </a:lnTo>
                  <a:lnTo>
                    <a:pt x="6799" y="1744"/>
                  </a:lnTo>
                  <a:cubicBezTo>
                    <a:pt x="6746" y="1458"/>
                    <a:pt x="6506" y="1258"/>
                    <a:pt x="6228" y="1258"/>
                  </a:cubicBezTo>
                  <a:cubicBezTo>
                    <a:pt x="6192" y="1258"/>
                    <a:pt x="6157" y="1261"/>
                    <a:pt x="6120" y="1268"/>
                  </a:cubicBezTo>
                  <a:lnTo>
                    <a:pt x="5168" y="1434"/>
                  </a:lnTo>
                  <a:cubicBezTo>
                    <a:pt x="5227" y="1268"/>
                    <a:pt x="5239" y="1089"/>
                    <a:pt x="5204" y="922"/>
                  </a:cubicBezTo>
                  <a:cubicBezTo>
                    <a:pt x="5119" y="381"/>
                    <a:pt x="4655" y="0"/>
                    <a:pt x="4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13" name="Google Shape;3013;p23"/>
            <p:cNvSpPr/>
            <p:nvPr/>
          </p:nvSpPr>
          <p:spPr>
            <a:xfrm>
              <a:off x="8318251" y="255566"/>
              <a:ext cx="60156" cy="49898"/>
            </a:xfrm>
            <a:custGeom>
              <a:avLst/>
              <a:gdLst/>
              <a:ahLst/>
              <a:cxnLst/>
              <a:rect l="l" t="t" r="r" b="b"/>
              <a:pathLst>
                <a:path w="1865" h="1547" extrusionOk="0">
                  <a:moveTo>
                    <a:pt x="1027" y="1"/>
                  </a:moveTo>
                  <a:cubicBezTo>
                    <a:pt x="979" y="1"/>
                    <a:pt x="930" y="5"/>
                    <a:pt x="882" y="15"/>
                  </a:cubicBezTo>
                  <a:cubicBezTo>
                    <a:pt x="191" y="134"/>
                    <a:pt x="0" y="1015"/>
                    <a:pt x="572" y="1408"/>
                  </a:cubicBezTo>
                  <a:cubicBezTo>
                    <a:pt x="709" y="1504"/>
                    <a:pt x="857" y="1547"/>
                    <a:pt x="1002" y="1547"/>
                  </a:cubicBezTo>
                  <a:cubicBezTo>
                    <a:pt x="1451" y="1547"/>
                    <a:pt x="1864" y="1138"/>
                    <a:pt x="1775" y="634"/>
                  </a:cubicBezTo>
                  <a:cubicBezTo>
                    <a:pt x="1701" y="266"/>
                    <a:pt x="1386" y="1"/>
                    <a:pt x="102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14" name="Google Shape;3014;p23"/>
            <p:cNvSpPr/>
            <p:nvPr/>
          </p:nvSpPr>
          <p:spPr>
            <a:xfrm>
              <a:off x="8386792" y="241019"/>
              <a:ext cx="124149" cy="43706"/>
            </a:xfrm>
            <a:custGeom>
              <a:avLst/>
              <a:gdLst/>
              <a:ahLst/>
              <a:cxnLst/>
              <a:rect l="l" t="t" r="r" b="b"/>
              <a:pathLst>
                <a:path w="3849" h="1355" extrusionOk="0">
                  <a:moveTo>
                    <a:pt x="3252" y="1"/>
                  </a:moveTo>
                  <a:cubicBezTo>
                    <a:pt x="3216" y="1"/>
                    <a:pt x="3178" y="5"/>
                    <a:pt x="3138" y="14"/>
                  </a:cubicBezTo>
                  <a:lnTo>
                    <a:pt x="542" y="490"/>
                  </a:lnTo>
                  <a:cubicBezTo>
                    <a:pt x="1" y="580"/>
                    <a:pt x="112" y="1354"/>
                    <a:pt x="611" y="1354"/>
                  </a:cubicBezTo>
                  <a:cubicBezTo>
                    <a:pt x="638" y="1354"/>
                    <a:pt x="667" y="1352"/>
                    <a:pt x="697" y="1347"/>
                  </a:cubicBezTo>
                  <a:lnTo>
                    <a:pt x="3293" y="871"/>
                  </a:lnTo>
                  <a:cubicBezTo>
                    <a:pt x="3848" y="793"/>
                    <a:pt x="3751" y="1"/>
                    <a:pt x="325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15" name="Google Shape;3015;p23"/>
            <p:cNvSpPr/>
            <p:nvPr/>
          </p:nvSpPr>
          <p:spPr>
            <a:xfrm>
              <a:off x="8330927" y="325172"/>
              <a:ext cx="60156" cy="49866"/>
            </a:xfrm>
            <a:custGeom>
              <a:avLst/>
              <a:gdLst/>
              <a:ahLst/>
              <a:cxnLst/>
              <a:rect l="l" t="t" r="r" b="b"/>
              <a:pathLst>
                <a:path w="1865" h="1546" extrusionOk="0">
                  <a:moveTo>
                    <a:pt x="1014" y="1"/>
                  </a:moveTo>
                  <a:cubicBezTo>
                    <a:pt x="970" y="1"/>
                    <a:pt x="926" y="4"/>
                    <a:pt x="881" y="12"/>
                  </a:cubicBezTo>
                  <a:cubicBezTo>
                    <a:pt x="203" y="131"/>
                    <a:pt x="0" y="1012"/>
                    <a:pt x="572" y="1405"/>
                  </a:cubicBezTo>
                  <a:cubicBezTo>
                    <a:pt x="710" y="1502"/>
                    <a:pt x="861" y="1545"/>
                    <a:pt x="1007" y="1545"/>
                  </a:cubicBezTo>
                  <a:cubicBezTo>
                    <a:pt x="1454" y="1545"/>
                    <a:pt x="1864" y="1142"/>
                    <a:pt x="1774" y="631"/>
                  </a:cubicBezTo>
                  <a:cubicBezTo>
                    <a:pt x="1700"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16" name="Google Shape;3016;p23"/>
            <p:cNvSpPr/>
            <p:nvPr/>
          </p:nvSpPr>
          <p:spPr>
            <a:xfrm>
              <a:off x="8400436" y="310528"/>
              <a:ext cx="121376" cy="43512"/>
            </a:xfrm>
            <a:custGeom>
              <a:avLst/>
              <a:gdLst/>
              <a:ahLst/>
              <a:cxnLst/>
              <a:rect l="l" t="t" r="r" b="b"/>
              <a:pathLst>
                <a:path w="3763" h="1349" extrusionOk="0">
                  <a:moveTo>
                    <a:pt x="3132" y="0"/>
                  </a:moveTo>
                  <a:cubicBezTo>
                    <a:pt x="3120" y="0"/>
                    <a:pt x="3108" y="1"/>
                    <a:pt x="3096" y="2"/>
                  </a:cubicBezTo>
                  <a:lnTo>
                    <a:pt x="500" y="478"/>
                  </a:lnTo>
                  <a:cubicBezTo>
                    <a:pt x="0" y="618"/>
                    <a:pt x="125" y="1348"/>
                    <a:pt x="631" y="1348"/>
                  </a:cubicBezTo>
                  <a:cubicBezTo>
                    <a:pt x="643" y="1348"/>
                    <a:pt x="655" y="1348"/>
                    <a:pt x="667" y="1347"/>
                  </a:cubicBezTo>
                  <a:lnTo>
                    <a:pt x="3263" y="871"/>
                  </a:lnTo>
                  <a:cubicBezTo>
                    <a:pt x="3763" y="731"/>
                    <a:pt x="3638"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17" name="Google Shape;3017;p23"/>
            <p:cNvSpPr/>
            <p:nvPr/>
          </p:nvSpPr>
          <p:spPr>
            <a:xfrm>
              <a:off x="8344377" y="399294"/>
              <a:ext cx="60156" cy="50189"/>
            </a:xfrm>
            <a:custGeom>
              <a:avLst/>
              <a:gdLst/>
              <a:ahLst/>
              <a:cxnLst/>
              <a:rect l="l" t="t" r="r" b="b"/>
              <a:pathLst>
                <a:path w="1865" h="1556" extrusionOk="0">
                  <a:moveTo>
                    <a:pt x="1013" y="1"/>
                  </a:moveTo>
                  <a:cubicBezTo>
                    <a:pt x="970" y="1"/>
                    <a:pt x="926" y="4"/>
                    <a:pt x="881" y="12"/>
                  </a:cubicBezTo>
                  <a:cubicBezTo>
                    <a:pt x="203" y="131"/>
                    <a:pt x="0" y="1012"/>
                    <a:pt x="572" y="1417"/>
                  </a:cubicBezTo>
                  <a:cubicBezTo>
                    <a:pt x="711" y="1513"/>
                    <a:pt x="861" y="1556"/>
                    <a:pt x="1007" y="1556"/>
                  </a:cubicBezTo>
                  <a:cubicBezTo>
                    <a:pt x="1458" y="1556"/>
                    <a:pt x="1864" y="1147"/>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18" name="Google Shape;3018;p23"/>
            <p:cNvSpPr/>
            <p:nvPr/>
          </p:nvSpPr>
          <p:spPr>
            <a:xfrm>
              <a:off x="8413725" y="384586"/>
              <a:ext cx="122440" cy="44028"/>
            </a:xfrm>
            <a:custGeom>
              <a:avLst/>
              <a:gdLst/>
              <a:ahLst/>
              <a:cxnLst/>
              <a:rect l="l" t="t" r="r" b="b"/>
              <a:pathLst>
                <a:path w="3796" h="1365" extrusionOk="0">
                  <a:moveTo>
                    <a:pt x="3169" y="0"/>
                  </a:moveTo>
                  <a:cubicBezTo>
                    <a:pt x="3151" y="0"/>
                    <a:pt x="3132" y="1"/>
                    <a:pt x="3113" y="4"/>
                  </a:cubicBezTo>
                  <a:lnTo>
                    <a:pt x="517" y="480"/>
                  </a:lnTo>
                  <a:cubicBezTo>
                    <a:pt x="0" y="606"/>
                    <a:pt x="115" y="1364"/>
                    <a:pt x="615" y="1364"/>
                  </a:cubicBezTo>
                  <a:cubicBezTo>
                    <a:pt x="634" y="1364"/>
                    <a:pt x="653" y="1363"/>
                    <a:pt x="672" y="1361"/>
                  </a:cubicBezTo>
                  <a:lnTo>
                    <a:pt x="3267" y="885"/>
                  </a:lnTo>
                  <a:cubicBezTo>
                    <a:pt x="3796" y="758"/>
                    <a:pt x="3670" y="0"/>
                    <a:pt x="316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19" name="Google Shape;3019;p23"/>
            <p:cNvSpPr/>
            <p:nvPr/>
          </p:nvSpPr>
          <p:spPr>
            <a:xfrm>
              <a:off x="8287157" y="708297"/>
              <a:ext cx="250396" cy="224721"/>
            </a:xfrm>
            <a:custGeom>
              <a:avLst/>
              <a:gdLst/>
              <a:ahLst/>
              <a:cxnLst/>
              <a:rect l="l" t="t" r="r" b="b"/>
              <a:pathLst>
                <a:path w="7763" h="6967" extrusionOk="0">
                  <a:moveTo>
                    <a:pt x="3922" y="1"/>
                  </a:moveTo>
                  <a:cubicBezTo>
                    <a:pt x="2892" y="1"/>
                    <a:pt x="1881" y="465"/>
                    <a:pt x="1215" y="1338"/>
                  </a:cubicBezTo>
                  <a:lnTo>
                    <a:pt x="6953" y="4969"/>
                  </a:lnTo>
                  <a:cubicBezTo>
                    <a:pt x="7763" y="3398"/>
                    <a:pt x="7239" y="1469"/>
                    <a:pt x="5751" y="528"/>
                  </a:cubicBezTo>
                  <a:cubicBezTo>
                    <a:pt x="5183" y="173"/>
                    <a:pt x="4549" y="1"/>
                    <a:pt x="3922" y="1"/>
                  </a:cubicBezTo>
                  <a:close/>
                  <a:moveTo>
                    <a:pt x="810" y="1993"/>
                  </a:moveTo>
                  <a:cubicBezTo>
                    <a:pt x="0" y="3553"/>
                    <a:pt x="512" y="5493"/>
                    <a:pt x="2012" y="6434"/>
                  </a:cubicBezTo>
                  <a:cubicBezTo>
                    <a:pt x="2578" y="6793"/>
                    <a:pt x="3210" y="6966"/>
                    <a:pt x="3835" y="6966"/>
                  </a:cubicBezTo>
                  <a:cubicBezTo>
                    <a:pt x="4867" y="6966"/>
                    <a:pt x="5881" y="6495"/>
                    <a:pt x="6549" y="5612"/>
                  </a:cubicBezTo>
                  <a:lnTo>
                    <a:pt x="810"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20" name="Google Shape;3020;p23"/>
            <p:cNvSpPr/>
            <p:nvPr/>
          </p:nvSpPr>
          <p:spPr>
            <a:xfrm>
              <a:off x="8756435" y="226472"/>
              <a:ext cx="195885" cy="181918"/>
            </a:xfrm>
            <a:custGeom>
              <a:avLst/>
              <a:gdLst/>
              <a:ahLst/>
              <a:cxnLst/>
              <a:rect l="l" t="t" r="r" b="b"/>
              <a:pathLst>
                <a:path w="6073" h="5640" extrusionOk="0">
                  <a:moveTo>
                    <a:pt x="3596" y="0"/>
                  </a:moveTo>
                  <a:lnTo>
                    <a:pt x="1203" y="1631"/>
                  </a:lnTo>
                  <a:cubicBezTo>
                    <a:pt x="251" y="2286"/>
                    <a:pt x="1" y="3596"/>
                    <a:pt x="655" y="4560"/>
                  </a:cubicBezTo>
                  <a:lnTo>
                    <a:pt x="763" y="4715"/>
                  </a:lnTo>
                  <a:cubicBezTo>
                    <a:pt x="1163" y="5316"/>
                    <a:pt x="1827" y="5640"/>
                    <a:pt x="2502" y="5640"/>
                  </a:cubicBezTo>
                  <a:cubicBezTo>
                    <a:pt x="2909" y="5640"/>
                    <a:pt x="3321" y="5521"/>
                    <a:pt x="3680" y="5275"/>
                  </a:cubicBezTo>
                  <a:lnTo>
                    <a:pt x="6073"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21" name="Google Shape;3021;p23"/>
            <p:cNvSpPr/>
            <p:nvPr/>
          </p:nvSpPr>
          <p:spPr>
            <a:xfrm>
              <a:off x="8888938" y="151317"/>
              <a:ext cx="196272" cy="181950"/>
            </a:xfrm>
            <a:custGeom>
              <a:avLst/>
              <a:gdLst/>
              <a:ahLst/>
              <a:cxnLst/>
              <a:rect l="l" t="t" r="r" b="b"/>
              <a:pathLst>
                <a:path w="6085" h="5641" extrusionOk="0">
                  <a:moveTo>
                    <a:pt x="3574" y="1"/>
                  </a:moveTo>
                  <a:cubicBezTo>
                    <a:pt x="3167" y="1"/>
                    <a:pt x="2757" y="119"/>
                    <a:pt x="2393" y="366"/>
                  </a:cubicBezTo>
                  <a:lnTo>
                    <a:pt x="0" y="1997"/>
                  </a:lnTo>
                  <a:lnTo>
                    <a:pt x="2477" y="5640"/>
                  </a:lnTo>
                  <a:lnTo>
                    <a:pt x="4870" y="4009"/>
                  </a:lnTo>
                  <a:cubicBezTo>
                    <a:pt x="5834" y="3354"/>
                    <a:pt x="6084" y="2044"/>
                    <a:pt x="5429" y="1080"/>
                  </a:cubicBezTo>
                  <a:lnTo>
                    <a:pt x="5322" y="925"/>
                  </a:lnTo>
                  <a:cubicBezTo>
                    <a:pt x="4907" y="324"/>
                    <a:pt x="4246" y="1"/>
                    <a:pt x="357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22" name="Google Shape;3022;p23"/>
            <p:cNvSpPr/>
            <p:nvPr/>
          </p:nvSpPr>
          <p:spPr>
            <a:xfrm>
              <a:off x="8698827" y="602242"/>
              <a:ext cx="346064" cy="344032"/>
            </a:xfrm>
            <a:custGeom>
              <a:avLst/>
              <a:gdLst/>
              <a:ahLst/>
              <a:cxnLst/>
              <a:rect l="l" t="t" r="r" b="b"/>
              <a:pathLst>
                <a:path w="10729" h="10666" extrusionOk="0">
                  <a:moveTo>
                    <a:pt x="4999" y="1"/>
                  </a:moveTo>
                  <a:cubicBezTo>
                    <a:pt x="4821" y="1"/>
                    <a:pt x="4665" y="136"/>
                    <a:pt x="4644" y="328"/>
                  </a:cubicBezTo>
                  <a:lnTo>
                    <a:pt x="4192" y="3805"/>
                  </a:lnTo>
                  <a:lnTo>
                    <a:pt x="703" y="3340"/>
                  </a:lnTo>
                  <a:cubicBezTo>
                    <a:pt x="688" y="3338"/>
                    <a:pt x="673" y="3338"/>
                    <a:pt x="659" y="3338"/>
                  </a:cubicBezTo>
                  <a:cubicBezTo>
                    <a:pt x="474" y="3338"/>
                    <a:pt x="308" y="3474"/>
                    <a:pt x="286" y="3662"/>
                  </a:cubicBezTo>
                  <a:lnTo>
                    <a:pt x="24" y="5638"/>
                  </a:lnTo>
                  <a:cubicBezTo>
                    <a:pt x="1" y="5840"/>
                    <a:pt x="143" y="6031"/>
                    <a:pt x="346" y="6055"/>
                  </a:cubicBezTo>
                  <a:lnTo>
                    <a:pt x="346" y="6043"/>
                  </a:lnTo>
                  <a:lnTo>
                    <a:pt x="3822" y="6507"/>
                  </a:lnTo>
                  <a:lnTo>
                    <a:pt x="3370" y="9984"/>
                  </a:lnTo>
                  <a:cubicBezTo>
                    <a:pt x="3334" y="10186"/>
                    <a:pt x="3477" y="10377"/>
                    <a:pt x="3692" y="10401"/>
                  </a:cubicBezTo>
                  <a:lnTo>
                    <a:pt x="5656" y="10663"/>
                  </a:lnTo>
                  <a:cubicBezTo>
                    <a:pt x="5671" y="10664"/>
                    <a:pt x="5686" y="10665"/>
                    <a:pt x="5700" y="10665"/>
                  </a:cubicBezTo>
                  <a:cubicBezTo>
                    <a:pt x="5885" y="10665"/>
                    <a:pt x="6051" y="10529"/>
                    <a:pt x="6073" y="10341"/>
                  </a:cubicBezTo>
                  <a:lnTo>
                    <a:pt x="6537" y="6864"/>
                  </a:lnTo>
                  <a:lnTo>
                    <a:pt x="10026" y="7329"/>
                  </a:lnTo>
                  <a:cubicBezTo>
                    <a:pt x="10040" y="7331"/>
                    <a:pt x="10055" y="7331"/>
                    <a:pt x="10070" y="7331"/>
                  </a:cubicBezTo>
                  <a:cubicBezTo>
                    <a:pt x="10253" y="7331"/>
                    <a:pt x="10409" y="7195"/>
                    <a:pt x="10442" y="7007"/>
                  </a:cubicBezTo>
                  <a:lnTo>
                    <a:pt x="10704" y="5031"/>
                  </a:lnTo>
                  <a:cubicBezTo>
                    <a:pt x="10728" y="4828"/>
                    <a:pt x="10585" y="4638"/>
                    <a:pt x="10383" y="4614"/>
                  </a:cubicBezTo>
                  <a:lnTo>
                    <a:pt x="6894" y="4150"/>
                  </a:lnTo>
                  <a:lnTo>
                    <a:pt x="7359" y="673"/>
                  </a:lnTo>
                  <a:cubicBezTo>
                    <a:pt x="7382" y="471"/>
                    <a:pt x="7240" y="280"/>
                    <a:pt x="7037" y="256"/>
                  </a:cubicBezTo>
                  <a:lnTo>
                    <a:pt x="5061" y="6"/>
                  </a:lnTo>
                  <a:cubicBezTo>
                    <a:pt x="5040" y="3"/>
                    <a:pt x="5019" y="1"/>
                    <a:pt x="499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23" name="Google Shape;3023;p23"/>
            <p:cNvSpPr/>
            <p:nvPr/>
          </p:nvSpPr>
          <p:spPr>
            <a:xfrm>
              <a:off x="8256031" y="1123935"/>
              <a:ext cx="349902" cy="435572"/>
            </a:xfrm>
            <a:custGeom>
              <a:avLst/>
              <a:gdLst/>
              <a:ahLst/>
              <a:cxnLst/>
              <a:rect l="l" t="t" r="r" b="b"/>
              <a:pathLst>
                <a:path w="10848" h="13504" extrusionOk="0">
                  <a:moveTo>
                    <a:pt x="4160" y="409"/>
                  </a:moveTo>
                  <a:cubicBezTo>
                    <a:pt x="4450" y="409"/>
                    <a:pt x="4735" y="584"/>
                    <a:pt x="4787" y="977"/>
                  </a:cubicBezTo>
                  <a:cubicBezTo>
                    <a:pt x="4823" y="1168"/>
                    <a:pt x="4763" y="1370"/>
                    <a:pt x="4632" y="1513"/>
                  </a:cubicBezTo>
                  <a:lnTo>
                    <a:pt x="3846" y="1668"/>
                  </a:lnTo>
                  <a:cubicBezTo>
                    <a:pt x="3668" y="1573"/>
                    <a:pt x="3549" y="1406"/>
                    <a:pt x="3513" y="1204"/>
                  </a:cubicBezTo>
                  <a:cubicBezTo>
                    <a:pt x="3399" y="705"/>
                    <a:pt x="3783" y="409"/>
                    <a:pt x="4160" y="409"/>
                  </a:cubicBezTo>
                  <a:close/>
                  <a:moveTo>
                    <a:pt x="7868" y="2729"/>
                  </a:moveTo>
                  <a:cubicBezTo>
                    <a:pt x="8126" y="2729"/>
                    <a:pt x="8354" y="2918"/>
                    <a:pt x="8406" y="3180"/>
                  </a:cubicBezTo>
                  <a:lnTo>
                    <a:pt x="9788" y="10741"/>
                  </a:lnTo>
                  <a:cubicBezTo>
                    <a:pt x="9847" y="11038"/>
                    <a:pt x="9645" y="11324"/>
                    <a:pt x="9347" y="11372"/>
                  </a:cubicBezTo>
                  <a:lnTo>
                    <a:pt x="3072" y="12515"/>
                  </a:lnTo>
                  <a:cubicBezTo>
                    <a:pt x="3037" y="12522"/>
                    <a:pt x="3003" y="12525"/>
                    <a:pt x="2968" y="12525"/>
                  </a:cubicBezTo>
                  <a:cubicBezTo>
                    <a:pt x="2713" y="12525"/>
                    <a:pt x="2494" y="12337"/>
                    <a:pt x="2441" y="12074"/>
                  </a:cubicBezTo>
                  <a:lnTo>
                    <a:pt x="1072" y="4514"/>
                  </a:lnTo>
                  <a:cubicBezTo>
                    <a:pt x="1013" y="4216"/>
                    <a:pt x="1215" y="3930"/>
                    <a:pt x="1513" y="3883"/>
                  </a:cubicBezTo>
                  <a:lnTo>
                    <a:pt x="2263" y="3740"/>
                  </a:lnTo>
                  <a:cubicBezTo>
                    <a:pt x="2295" y="3955"/>
                    <a:pt x="2483" y="4102"/>
                    <a:pt x="2695" y="4102"/>
                  </a:cubicBezTo>
                  <a:cubicBezTo>
                    <a:pt x="2717" y="4102"/>
                    <a:pt x="2740" y="4100"/>
                    <a:pt x="2763" y="4097"/>
                  </a:cubicBezTo>
                  <a:lnTo>
                    <a:pt x="6680" y="3382"/>
                  </a:lnTo>
                  <a:cubicBezTo>
                    <a:pt x="6906" y="3335"/>
                    <a:pt x="7073" y="3109"/>
                    <a:pt x="7025" y="2870"/>
                  </a:cubicBezTo>
                  <a:lnTo>
                    <a:pt x="7764" y="2740"/>
                  </a:lnTo>
                  <a:cubicBezTo>
                    <a:pt x="7799" y="2732"/>
                    <a:pt x="7834" y="2729"/>
                    <a:pt x="7868" y="2729"/>
                  </a:cubicBezTo>
                  <a:close/>
                  <a:moveTo>
                    <a:pt x="4149" y="1"/>
                  </a:moveTo>
                  <a:cubicBezTo>
                    <a:pt x="4001" y="1"/>
                    <a:pt x="3850" y="31"/>
                    <a:pt x="3704" y="96"/>
                  </a:cubicBezTo>
                  <a:cubicBezTo>
                    <a:pt x="3061" y="382"/>
                    <a:pt x="2858" y="1204"/>
                    <a:pt x="3299" y="1763"/>
                  </a:cubicBezTo>
                  <a:lnTo>
                    <a:pt x="2513" y="1906"/>
                  </a:lnTo>
                  <a:cubicBezTo>
                    <a:pt x="2203" y="1966"/>
                    <a:pt x="1989" y="2275"/>
                    <a:pt x="2049" y="2597"/>
                  </a:cubicBezTo>
                  <a:lnTo>
                    <a:pt x="2096" y="2870"/>
                  </a:lnTo>
                  <a:lnTo>
                    <a:pt x="810" y="3109"/>
                  </a:lnTo>
                  <a:cubicBezTo>
                    <a:pt x="322" y="3192"/>
                    <a:pt x="1" y="3656"/>
                    <a:pt x="96" y="4144"/>
                  </a:cubicBezTo>
                  <a:lnTo>
                    <a:pt x="1668" y="12765"/>
                  </a:lnTo>
                  <a:cubicBezTo>
                    <a:pt x="1753" y="13201"/>
                    <a:pt x="2123" y="13504"/>
                    <a:pt x="2549" y="13504"/>
                  </a:cubicBezTo>
                  <a:cubicBezTo>
                    <a:pt x="2600" y="13504"/>
                    <a:pt x="2652" y="13500"/>
                    <a:pt x="2703" y="13491"/>
                  </a:cubicBezTo>
                  <a:lnTo>
                    <a:pt x="10038" y="12145"/>
                  </a:lnTo>
                  <a:cubicBezTo>
                    <a:pt x="10526" y="12062"/>
                    <a:pt x="10847" y="11598"/>
                    <a:pt x="10752" y="11110"/>
                  </a:cubicBezTo>
                  <a:lnTo>
                    <a:pt x="9180" y="2478"/>
                  </a:lnTo>
                  <a:cubicBezTo>
                    <a:pt x="9107" y="2047"/>
                    <a:pt x="8737" y="1746"/>
                    <a:pt x="8316" y="1746"/>
                  </a:cubicBezTo>
                  <a:cubicBezTo>
                    <a:pt x="8260" y="1746"/>
                    <a:pt x="8202" y="1752"/>
                    <a:pt x="8145" y="1763"/>
                  </a:cubicBezTo>
                  <a:lnTo>
                    <a:pt x="6871" y="1989"/>
                  </a:lnTo>
                  <a:lnTo>
                    <a:pt x="6811" y="1716"/>
                  </a:lnTo>
                  <a:cubicBezTo>
                    <a:pt x="6757" y="1426"/>
                    <a:pt x="6510" y="1232"/>
                    <a:pt x="6226" y="1232"/>
                  </a:cubicBezTo>
                  <a:cubicBezTo>
                    <a:pt x="6195" y="1232"/>
                    <a:pt x="6164" y="1235"/>
                    <a:pt x="6132" y="1239"/>
                  </a:cubicBezTo>
                  <a:lnTo>
                    <a:pt x="5180" y="1418"/>
                  </a:lnTo>
                  <a:cubicBezTo>
                    <a:pt x="5239" y="1239"/>
                    <a:pt x="5251" y="1061"/>
                    <a:pt x="5216" y="894"/>
                  </a:cubicBezTo>
                  <a:cubicBezTo>
                    <a:pt x="5114" y="352"/>
                    <a:pt x="4651" y="1"/>
                    <a:pt x="414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24" name="Google Shape;3024;p23"/>
            <p:cNvSpPr/>
            <p:nvPr/>
          </p:nvSpPr>
          <p:spPr>
            <a:xfrm>
              <a:off x="8318251" y="1280275"/>
              <a:ext cx="60156" cy="49866"/>
            </a:xfrm>
            <a:custGeom>
              <a:avLst/>
              <a:gdLst/>
              <a:ahLst/>
              <a:cxnLst/>
              <a:rect l="l" t="t" r="r" b="b"/>
              <a:pathLst>
                <a:path w="1865" h="1546" extrusionOk="0">
                  <a:moveTo>
                    <a:pt x="1014" y="1"/>
                  </a:moveTo>
                  <a:cubicBezTo>
                    <a:pt x="970" y="1"/>
                    <a:pt x="926" y="4"/>
                    <a:pt x="882" y="12"/>
                  </a:cubicBezTo>
                  <a:cubicBezTo>
                    <a:pt x="191" y="131"/>
                    <a:pt x="0" y="1012"/>
                    <a:pt x="572" y="1405"/>
                  </a:cubicBezTo>
                  <a:cubicBezTo>
                    <a:pt x="710" y="1502"/>
                    <a:pt x="861" y="1545"/>
                    <a:pt x="1007" y="1545"/>
                  </a:cubicBezTo>
                  <a:cubicBezTo>
                    <a:pt x="1454" y="1545"/>
                    <a:pt x="1864" y="1142"/>
                    <a:pt x="1775" y="631"/>
                  </a:cubicBezTo>
                  <a:cubicBezTo>
                    <a:pt x="1700"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25" name="Google Shape;3025;p23"/>
            <p:cNvSpPr/>
            <p:nvPr/>
          </p:nvSpPr>
          <p:spPr>
            <a:xfrm>
              <a:off x="8386373" y="1265566"/>
              <a:ext cx="125214" cy="43931"/>
            </a:xfrm>
            <a:custGeom>
              <a:avLst/>
              <a:gdLst/>
              <a:ahLst/>
              <a:cxnLst/>
              <a:rect l="l" t="t" r="r" b="b"/>
              <a:pathLst>
                <a:path w="3882" h="1362" extrusionOk="0">
                  <a:moveTo>
                    <a:pt x="3273" y="1"/>
                  </a:moveTo>
                  <a:cubicBezTo>
                    <a:pt x="3234" y="1"/>
                    <a:pt x="3194" y="5"/>
                    <a:pt x="3151" y="15"/>
                  </a:cubicBezTo>
                  <a:lnTo>
                    <a:pt x="555" y="492"/>
                  </a:lnTo>
                  <a:cubicBezTo>
                    <a:pt x="0" y="569"/>
                    <a:pt x="108" y="1362"/>
                    <a:pt x="598" y="1362"/>
                  </a:cubicBezTo>
                  <a:cubicBezTo>
                    <a:pt x="634" y="1362"/>
                    <a:pt x="671" y="1358"/>
                    <a:pt x="710" y="1349"/>
                  </a:cubicBezTo>
                  <a:lnTo>
                    <a:pt x="3306" y="873"/>
                  </a:lnTo>
                  <a:cubicBezTo>
                    <a:pt x="3881" y="817"/>
                    <a:pt x="3778" y="1"/>
                    <a:pt x="327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26" name="Google Shape;3026;p23"/>
            <p:cNvSpPr/>
            <p:nvPr/>
          </p:nvSpPr>
          <p:spPr>
            <a:xfrm>
              <a:off x="8330927" y="1349784"/>
              <a:ext cx="60156" cy="49866"/>
            </a:xfrm>
            <a:custGeom>
              <a:avLst/>
              <a:gdLst/>
              <a:ahLst/>
              <a:cxnLst/>
              <a:rect l="l" t="t" r="r" b="b"/>
              <a:pathLst>
                <a:path w="1865" h="1546" extrusionOk="0">
                  <a:moveTo>
                    <a:pt x="1014" y="1"/>
                  </a:moveTo>
                  <a:cubicBezTo>
                    <a:pt x="970" y="1"/>
                    <a:pt x="926" y="4"/>
                    <a:pt x="881" y="12"/>
                  </a:cubicBezTo>
                  <a:cubicBezTo>
                    <a:pt x="203" y="131"/>
                    <a:pt x="0" y="1012"/>
                    <a:pt x="572" y="1405"/>
                  </a:cubicBezTo>
                  <a:cubicBezTo>
                    <a:pt x="710" y="1502"/>
                    <a:pt x="861" y="1545"/>
                    <a:pt x="1008" y="1545"/>
                  </a:cubicBezTo>
                  <a:cubicBezTo>
                    <a:pt x="1455" y="1545"/>
                    <a:pt x="1864" y="1145"/>
                    <a:pt x="1774" y="643"/>
                  </a:cubicBezTo>
                  <a:cubicBezTo>
                    <a:pt x="1700" y="260"/>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27" name="Google Shape;3027;p23"/>
            <p:cNvSpPr/>
            <p:nvPr/>
          </p:nvSpPr>
          <p:spPr>
            <a:xfrm>
              <a:off x="8400533" y="1335140"/>
              <a:ext cx="121279" cy="43544"/>
            </a:xfrm>
            <a:custGeom>
              <a:avLst/>
              <a:gdLst/>
              <a:ahLst/>
              <a:cxnLst/>
              <a:rect l="l" t="t" r="r" b="b"/>
              <a:pathLst>
                <a:path w="3760" h="1350" extrusionOk="0">
                  <a:moveTo>
                    <a:pt x="3129" y="0"/>
                  </a:moveTo>
                  <a:cubicBezTo>
                    <a:pt x="3117" y="0"/>
                    <a:pt x="3105" y="1"/>
                    <a:pt x="3093" y="2"/>
                  </a:cubicBezTo>
                  <a:lnTo>
                    <a:pt x="497" y="478"/>
                  </a:lnTo>
                  <a:cubicBezTo>
                    <a:pt x="1" y="628"/>
                    <a:pt x="120" y="1349"/>
                    <a:pt x="617" y="1349"/>
                  </a:cubicBezTo>
                  <a:cubicBezTo>
                    <a:pt x="632" y="1349"/>
                    <a:pt x="648" y="1348"/>
                    <a:pt x="664" y="1347"/>
                  </a:cubicBezTo>
                  <a:lnTo>
                    <a:pt x="3260" y="883"/>
                  </a:lnTo>
                  <a:cubicBezTo>
                    <a:pt x="3760" y="731"/>
                    <a:pt x="3635"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28" name="Google Shape;3028;p23"/>
            <p:cNvSpPr/>
            <p:nvPr/>
          </p:nvSpPr>
          <p:spPr>
            <a:xfrm>
              <a:off x="8344377" y="1424293"/>
              <a:ext cx="60123" cy="49834"/>
            </a:xfrm>
            <a:custGeom>
              <a:avLst/>
              <a:gdLst/>
              <a:ahLst/>
              <a:cxnLst/>
              <a:rect l="l" t="t" r="r" b="b"/>
              <a:pathLst>
                <a:path w="1864" h="1545" extrusionOk="0">
                  <a:moveTo>
                    <a:pt x="1014" y="0"/>
                  </a:moveTo>
                  <a:cubicBezTo>
                    <a:pt x="970" y="0"/>
                    <a:pt x="926" y="4"/>
                    <a:pt x="881" y="12"/>
                  </a:cubicBezTo>
                  <a:cubicBezTo>
                    <a:pt x="203" y="131"/>
                    <a:pt x="0" y="1012"/>
                    <a:pt x="572" y="1405"/>
                  </a:cubicBezTo>
                  <a:cubicBezTo>
                    <a:pt x="710" y="1502"/>
                    <a:pt x="860" y="1545"/>
                    <a:pt x="1007" y="1545"/>
                  </a:cubicBezTo>
                  <a:cubicBezTo>
                    <a:pt x="1454" y="1545"/>
                    <a:pt x="1864" y="1142"/>
                    <a:pt x="1774" y="631"/>
                  </a:cubicBezTo>
                  <a:cubicBezTo>
                    <a:pt x="1700" y="259"/>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29" name="Google Shape;3029;p23"/>
            <p:cNvSpPr/>
            <p:nvPr/>
          </p:nvSpPr>
          <p:spPr>
            <a:xfrm>
              <a:off x="8413983" y="1409585"/>
              <a:ext cx="121440" cy="43577"/>
            </a:xfrm>
            <a:custGeom>
              <a:avLst/>
              <a:gdLst/>
              <a:ahLst/>
              <a:cxnLst/>
              <a:rect l="l" t="t" r="r" b="b"/>
              <a:pathLst>
                <a:path w="3765" h="1351" extrusionOk="0">
                  <a:moveTo>
                    <a:pt x="3162" y="0"/>
                  </a:moveTo>
                  <a:cubicBezTo>
                    <a:pt x="3143" y="0"/>
                    <a:pt x="3124" y="1"/>
                    <a:pt x="3105" y="3"/>
                  </a:cubicBezTo>
                  <a:lnTo>
                    <a:pt x="509" y="468"/>
                  </a:lnTo>
                  <a:cubicBezTo>
                    <a:pt x="1" y="606"/>
                    <a:pt x="120" y="1351"/>
                    <a:pt x="618" y="1351"/>
                  </a:cubicBezTo>
                  <a:cubicBezTo>
                    <a:pt x="633" y="1351"/>
                    <a:pt x="648" y="1350"/>
                    <a:pt x="664" y="1349"/>
                  </a:cubicBezTo>
                  <a:lnTo>
                    <a:pt x="3259" y="872"/>
                  </a:lnTo>
                  <a:cubicBezTo>
                    <a:pt x="3764" y="735"/>
                    <a:pt x="3650" y="0"/>
                    <a:pt x="316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30" name="Google Shape;3030;p23"/>
            <p:cNvSpPr/>
            <p:nvPr/>
          </p:nvSpPr>
          <p:spPr>
            <a:xfrm>
              <a:off x="8288286" y="1733038"/>
              <a:ext cx="249267" cy="224043"/>
            </a:xfrm>
            <a:custGeom>
              <a:avLst/>
              <a:gdLst/>
              <a:ahLst/>
              <a:cxnLst/>
              <a:rect l="l" t="t" r="r" b="b"/>
              <a:pathLst>
                <a:path w="7728" h="6946" extrusionOk="0">
                  <a:moveTo>
                    <a:pt x="3899" y="0"/>
                  </a:moveTo>
                  <a:cubicBezTo>
                    <a:pt x="2865" y="0"/>
                    <a:pt x="1848" y="469"/>
                    <a:pt x="1180" y="1346"/>
                  </a:cubicBezTo>
                  <a:lnTo>
                    <a:pt x="6918" y="4965"/>
                  </a:lnTo>
                  <a:cubicBezTo>
                    <a:pt x="7728" y="3394"/>
                    <a:pt x="7204" y="1465"/>
                    <a:pt x="5716" y="524"/>
                  </a:cubicBezTo>
                  <a:cubicBezTo>
                    <a:pt x="5152" y="171"/>
                    <a:pt x="4522" y="0"/>
                    <a:pt x="3899" y="0"/>
                  </a:cubicBezTo>
                  <a:close/>
                  <a:moveTo>
                    <a:pt x="775" y="1989"/>
                  </a:moveTo>
                  <a:lnTo>
                    <a:pt x="775" y="1989"/>
                  </a:lnTo>
                  <a:cubicBezTo>
                    <a:pt x="1" y="3548"/>
                    <a:pt x="489" y="5477"/>
                    <a:pt x="1953" y="6418"/>
                  </a:cubicBezTo>
                  <a:cubicBezTo>
                    <a:pt x="2521" y="6774"/>
                    <a:pt x="3157" y="6945"/>
                    <a:pt x="3786" y="6945"/>
                  </a:cubicBezTo>
                  <a:cubicBezTo>
                    <a:pt x="4821" y="6945"/>
                    <a:pt x="5840" y="6482"/>
                    <a:pt x="6514" y="5608"/>
                  </a:cubicBezTo>
                  <a:lnTo>
                    <a:pt x="775"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31" name="Google Shape;3031;p23"/>
            <p:cNvSpPr/>
            <p:nvPr/>
          </p:nvSpPr>
          <p:spPr>
            <a:xfrm>
              <a:off x="8756435" y="1251439"/>
              <a:ext cx="195885" cy="181563"/>
            </a:xfrm>
            <a:custGeom>
              <a:avLst/>
              <a:gdLst/>
              <a:ahLst/>
              <a:cxnLst/>
              <a:rect l="l" t="t" r="r" b="b"/>
              <a:pathLst>
                <a:path w="6073" h="5629" extrusionOk="0">
                  <a:moveTo>
                    <a:pt x="3596" y="1"/>
                  </a:moveTo>
                  <a:lnTo>
                    <a:pt x="1203" y="1620"/>
                  </a:lnTo>
                  <a:cubicBezTo>
                    <a:pt x="239" y="2275"/>
                    <a:pt x="1" y="3585"/>
                    <a:pt x="655" y="4549"/>
                  </a:cubicBezTo>
                  <a:lnTo>
                    <a:pt x="763" y="4704"/>
                  </a:lnTo>
                  <a:cubicBezTo>
                    <a:pt x="1171" y="5305"/>
                    <a:pt x="1833" y="5629"/>
                    <a:pt x="2505" y="5629"/>
                  </a:cubicBezTo>
                  <a:cubicBezTo>
                    <a:pt x="2911" y="5629"/>
                    <a:pt x="3321" y="5510"/>
                    <a:pt x="3680" y="5264"/>
                  </a:cubicBezTo>
                  <a:lnTo>
                    <a:pt x="6073"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32" name="Google Shape;3032;p23"/>
            <p:cNvSpPr/>
            <p:nvPr/>
          </p:nvSpPr>
          <p:spPr>
            <a:xfrm>
              <a:off x="8888938" y="1176188"/>
              <a:ext cx="195885" cy="181660"/>
            </a:xfrm>
            <a:custGeom>
              <a:avLst/>
              <a:gdLst/>
              <a:ahLst/>
              <a:cxnLst/>
              <a:rect l="l" t="t" r="r" b="b"/>
              <a:pathLst>
                <a:path w="6073" h="5632" extrusionOk="0">
                  <a:moveTo>
                    <a:pt x="3588" y="1"/>
                  </a:moveTo>
                  <a:cubicBezTo>
                    <a:pt x="3176" y="1"/>
                    <a:pt x="2760" y="120"/>
                    <a:pt x="2393" y="369"/>
                  </a:cubicBezTo>
                  <a:lnTo>
                    <a:pt x="0" y="1989"/>
                  </a:lnTo>
                  <a:lnTo>
                    <a:pt x="2477" y="5632"/>
                  </a:lnTo>
                  <a:lnTo>
                    <a:pt x="4870" y="4001"/>
                  </a:lnTo>
                  <a:cubicBezTo>
                    <a:pt x="5834" y="3346"/>
                    <a:pt x="6072" y="2036"/>
                    <a:pt x="5429" y="1072"/>
                  </a:cubicBezTo>
                  <a:lnTo>
                    <a:pt x="5429" y="1072"/>
                  </a:lnTo>
                  <a:lnTo>
                    <a:pt x="5429" y="1084"/>
                  </a:lnTo>
                  <a:lnTo>
                    <a:pt x="5322" y="917"/>
                  </a:lnTo>
                  <a:cubicBezTo>
                    <a:pt x="4916" y="319"/>
                    <a:pt x="4259" y="1"/>
                    <a:pt x="358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33" name="Google Shape;3033;p23"/>
            <p:cNvSpPr/>
            <p:nvPr/>
          </p:nvSpPr>
          <p:spPr>
            <a:xfrm>
              <a:off x="8698827" y="1626855"/>
              <a:ext cx="346064" cy="344096"/>
            </a:xfrm>
            <a:custGeom>
              <a:avLst/>
              <a:gdLst/>
              <a:ahLst/>
              <a:cxnLst/>
              <a:rect l="l" t="t" r="r" b="b"/>
              <a:pathLst>
                <a:path w="10729" h="10668" extrusionOk="0">
                  <a:moveTo>
                    <a:pt x="4998" y="1"/>
                  </a:moveTo>
                  <a:cubicBezTo>
                    <a:pt x="4821" y="1"/>
                    <a:pt x="4665" y="134"/>
                    <a:pt x="4644" y="316"/>
                  </a:cubicBezTo>
                  <a:lnTo>
                    <a:pt x="4192" y="3804"/>
                  </a:lnTo>
                  <a:lnTo>
                    <a:pt x="703" y="3340"/>
                  </a:lnTo>
                  <a:cubicBezTo>
                    <a:pt x="688" y="3338"/>
                    <a:pt x="673" y="3337"/>
                    <a:pt x="659" y="3337"/>
                  </a:cubicBezTo>
                  <a:cubicBezTo>
                    <a:pt x="474" y="3337"/>
                    <a:pt x="308" y="3474"/>
                    <a:pt x="286" y="3661"/>
                  </a:cubicBezTo>
                  <a:lnTo>
                    <a:pt x="24" y="5638"/>
                  </a:lnTo>
                  <a:cubicBezTo>
                    <a:pt x="1" y="5840"/>
                    <a:pt x="143" y="6031"/>
                    <a:pt x="346" y="6055"/>
                  </a:cubicBezTo>
                  <a:lnTo>
                    <a:pt x="346" y="6043"/>
                  </a:lnTo>
                  <a:lnTo>
                    <a:pt x="3822" y="6507"/>
                  </a:lnTo>
                  <a:lnTo>
                    <a:pt x="3370" y="9984"/>
                  </a:lnTo>
                  <a:cubicBezTo>
                    <a:pt x="3334" y="10186"/>
                    <a:pt x="3477" y="10377"/>
                    <a:pt x="3692" y="10400"/>
                  </a:cubicBezTo>
                  <a:lnTo>
                    <a:pt x="5656" y="10662"/>
                  </a:lnTo>
                  <a:cubicBezTo>
                    <a:pt x="5677" y="10666"/>
                    <a:pt x="5698" y="10668"/>
                    <a:pt x="5718" y="10668"/>
                  </a:cubicBezTo>
                  <a:cubicBezTo>
                    <a:pt x="5896" y="10668"/>
                    <a:pt x="6051" y="10533"/>
                    <a:pt x="6073" y="10341"/>
                  </a:cubicBezTo>
                  <a:lnTo>
                    <a:pt x="6537" y="6864"/>
                  </a:lnTo>
                  <a:lnTo>
                    <a:pt x="10014" y="7329"/>
                  </a:lnTo>
                  <a:cubicBezTo>
                    <a:pt x="10029" y="7330"/>
                    <a:pt x="10043" y="7331"/>
                    <a:pt x="10058" y="7331"/>
                  </a:cubicBezTo>
                  <a:cubicBezTo>
                    <a:pt x="10243" y="7331"/>
                    <a:pt x="10409" y="7195"/>
                    <a:pt x="10442" y="7007"/>
                  </a:cubicBezTo>
                  <a:lnTo>
                    <a:pt x="10692" y="5031"/>
                  </a:lnTo>
                  <a:cubicBezTo>
                    <a:pt x="10728" y="4828"/>
                    <a:pt x="10585" y="4638"/>
                    <a:pt x="10371" y="4614"/>
                  </a:cubicBezTo>
                  <a:lnTo>
                    <a:pt x="6894" y="4150"/>
                  </a:lnTo>
                  <a:lnTo>
                    <a:pt x="7359" y="685"/>
                  </a:lnTo>
                  <a:cubicBezTo>
                    <a:pt x="7382" y="471"/>
                    <a:pt x="7240" y="292"/>
                    <a:pt x="7037" y="256"/>
                  </a:cubicBezTo>
                  <a:lnTo>
                    <a:pt x="5061" y="6"/>
                  </a:lnTo>
                  <a:cubicBezTo>
                    <a:pt x="5040" y="3"/>
                    <a:pt x="5019" y="1"/>
                    <a:pt x="499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34" name="Google Shape;3034;p23"/>
            <p:cNvSpPr/>
            <p:nvPr/>
          </p:nvSpPr>
          <p:spPr>
            <a:xfrm>
              <a:off x="8256418" y="2147999"/>
              <a:ext cx="349515" cy="435765"/>
            </a:xfrm>
            <a:custGeom>
              <a:avLst/>
              <a:gdLst/>
              <a:ahLst/>
              <a:cxnLst/>
              <a:rect l="l" t="t" r="r" b="b"/>
              <a:pathLst>
                <a:path w="10836" h="13510" extrusionOk="0">
                  <a:moveTo>
                    <a:pt x="4138" y="431"/>
                  </a:moveTo>
                  <a:cubicBezTo>
                    <a:pt x="4427" y="431"/>
                    <a:pt x="4711" y="605"/>
                    <a:pt x="4763" y="994"/>
                  </a:cubicBezTo>
                  <a:cubicBezTo>
                    <a:pt x="4799" y="1185"/>
                    <a:pt x="4751" y="1387"/>
                    <a:pt x="4620" y="1530"/>
                  </a:cubicBezTo>
                  <a:lnTo>
                    <a:pt x="3822" y="1685"/>
                  </a:lnTo>
                  <a:cubicBezTo>
                    <a:pt x="3656" y="1590"/>
                    <a:pt x="3537" y="1423"/>
                    <a:pt x="3501" y="1232"/>
                  </a:cubicBezTo>
                  <a:lnTo>
                    <a:pt x="3501" y="1220"/>
                  </a:lnTo>
                  <a:cubicBezTo>
                    <a:pt x="3387" y="723"/>
                    <a:pt x="3765" y="431"/>
                    <a:pt x="4138" y="431"/>
                  </a:cubicBezTo>
                  <a:close/>
                  <a:moveTo>
                    <a:pt x="7844" y="2734"/>
                  </a:moveTo>
                  <a:cubicBezTo>
                    <a:pt x="8102" y="2734"/>
                    <a:pt x="8330" y="2922"/>
                    <a:pt x="8383" y="3185"/>
                  </a:cubicBezTo>
                  <a:lnTo>
                    <a:pt x="9776" y="10757"/>
                  </a:lnTo>
                  <a:cubicBezTo>
                    <a:pt x="9823" y="11055"/>
                    <a:pt x="9621" y="11341"/>
                    <a:pt x="9323" y="11388"/>
                  </a:cubicBezTo>
                  <a:lnTo>
                    <a:pt x="3060" y="12531"/>
                  </a:lnTo>
                  <a:cubicBezTo>
                    <a:pt x="3025" y="12538"/>
                    <a:pt x="2990" y="12542"/>
                    <a:pt x="2956" y="12542"/>
                  </a:cubicBezTo>
                  <a:cubicBezTo>
                    <a:pt x="2699" y="12542"/>
                    <a:pt x="2471" y="12353"/>
                    <a:pt x="2429" y="12091"/>
                  </a:cubicBezTo>
                  <a:lnTo>
                    <a:pt x="1048" y="4518"/>
                  </a:lnTo>
                  <a:cubicBezTo>
                    <a:pt x="989" y="4221"/>
                    <a:pt x="1191" y="3935"/>
                    <a:pt x="1489" y="3887"/>
                  </a:cubicBezTo>
                  <a:lnTo>
                    <a:pt x="2239" y="3745"/>
                  </a:lnTo>
                  <a:cubicBezTo>
                    <a:pt x="2271" y="3955"/>
                    <a:pt x="2451" y="4110"/>
                    <a:pt x="2657" y="4110"/>
                  </a:cubicBezTo>
                  <a:cubicBezTo>
                    <a:pt x="2684" y="4110"/>
                    <a:pt x="2711" y="4107"/>
                    <a:pt x="2739" y="4102"/>
                  </a:cubicBezTo>
                  <a:lnTo>
                    <a:pt x="6656" y="3387"/>
                  </a:lnTo>
                  <a:cubicBezTo>
                    <a:pt x="6882" y="3340"/>
                    <a:pt x="7049" y="3114"/>
                    <a:pt x="7001" y="2875"/>
                  </a:cubicBezTo>
                  <a:lnTo>
                    <a:pt x="7740" y="2744"/>
                  </a:lnTo>
                  <a:cubicBezTo>
                    <a:pt x="7775" y="2737"/>
                    <a:pt x="7810" y="2734"/>
                    <a:pt x="7844" y="2734"/>
                  </a:cubicBezTo>
                  <a:close/>
                  <a:moveTo>
                    <a:pt x="4134" y="1"/>
                  </a:moveTo>
                  <a:cubicBezTo>
                    <a:pt x="4070" y="1"/>
                    <a:pt x="4006" y="6"/>
                    <a:pt x="3942" y="18"/>
                  </a:cubicBezTo>
                  <a:cubicBezTo>
                    <a:pt x="3334" y="125"/>
                    <a:pt x="2941" y="708"/>
                    <a:pt x="3072" y="1304"/>
                  </a:cubicBezTo>
                  <a:cubicBezTo>
                    <a:pt x="3096" y="1470"/>
                    <a:pt x="3168" y="1637"/>
                    <a:pt x="3287" y="1780"/>
                  </a:cubicBezTo>
                  <a:lnTo>
                    <a:pt x="2501" y="1923"/>
                  </a:lnTo>
                  <a:cubicBezTo>
                    <a:pt x="2191" y="1982"/>
                    <a:pt x="1977" y="2280"/>
                    <a:pt x="2037" y="2602"/>
                  </a:cubicBezTo>
                  <a:lnTo>
                    <a:pt x="2084" y="2887"/>
                  </a:lnTo>
                  <a:lnTo>
                    <a:pt x="798" y="3114"/>
                  </a:lnTo>
                  <a:cubicBezTo>
                    <a:pt x="310" y="3209"/>
                    <a:pt x="1" y="3673"/>
                    <a:pt x="84" y="4149"/>
                  </a:cubicBezTo>
                  <a:lnTo>
                    <a:pt x="1656" y="12781"/>
                  </a:lnTo>
                  <a:cubicBezTo>
                    <a:pt x="1740" y="13216"/>
                    <a:pt x="2109" y="13509"/>
                    <a:pt x="2533" y="13509"/>
                  </a:cubicBezTo>
                  <a:cubicBezTo>
                    <a:pt x="2585" y="13509"/>
                    <a:pt x="2638" y="13505"/>
                    <a:pt x="2691" y="13496"/>
                  </a:cubicBezTo>
                  <a:lnTo>
                    <a:pt x="10026" y="12162"/>
                  </a:lnTo>
                  <a:cubicBezTo>
                    <a:pt x="10514" y="12067"/>
                    <a:pt x="10835" y="11603"/>
                    <a:pt x="10752" y="11114"/>
                  </a:cubicBezTo>
                  <a:lnTo>
                    <a:pt x="9168" y="2482"/>
                  </a:lnTo>
                  <a:cubicBezTo>
                    <a:pt x="9094" y="2048"/>
                    <a:pt x="8718" y="1755"/>
                    <a:pt x="8291" y="1755"/>
                  </a:cubicBezTo>
                  <a:cubicBezTo>
                    <a:pt x="8239" y="1755"/>
                    <a:pt x="8186" y="1759"/>
                    <a:pt x="8133" y="1768"/>
                  </a:cubicBezTo>
                  <a:lnTo>
                    <a:pt x="6859" y="2006"/>
                  </a:lnTo>
                  <a:lnTo>
                    <a:pt x="6799" y="1732"/>
                  </a:lnTo>
                  <a:cubicBezTo>
                    <a:pt x="6745" y="1442"/>
                    <a:pt x="6498" y="1249"/>
                    <a:pt x="6214" y="1249"/>
                  </a:cubicBezTo>
                  <a:cubicBezTo>
                    <a:pt x="6183" y="1249"/>
                    <a:pt x="6152" y="1251"/>
                    <a:pt x="6120" y="1256"/>
                  </a:cubicBezTo>
                  <a:lnTo>
                    <a:pt x="5168" y="1435"/>
                  </a:lnTo>
                  <a:cubicBezTo>
                    <a:pt x="5227" y="1268"/>
                    <a:pt x="5239" y="1089"/>
                    <a:pt x="5204" y="911"/>
                  </a:cubicBezTo>
                  <a:cubicBezTo>
                    <a:pt x="5119" y="380"/>
                    <a:pt x="4655" y="1"/>
                    <a:pt x="413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35" name="Google Shape;3035;p23"/>
            <p:cNvSpPr/>
            <p:nvPr/>
          </p:nvSpPr>
          <p:spPr>
            <a:xfrm>
              <a:off x="8318251" y="2305274"/>
              <a:ext cx="60156" cy="49834"/>
            </a:xfrm>
            <a:custGeom>
              <a:avLst/>
              <a:gdLst/>
              <a:ahLst/>
              <a:cxnLst/>
              <a:rect l="l" t="t" r="r" b="b"/>
              <a:pathLst>
                <a:path w="1865" h="1545" extrusionOk="0">
                  <a:moveTo>
                    <a:pt x="1014" y="0"/>
                  </a:moveTo>
                  <a:cubicBezTo>
                    <a:pt x="970" y="0"/>
                    <a:pt x="926" y="4"/>
                    <a:pt x="882" y="12"/>
                  </a:cubicBezTo>
                  <a:cubicBezTo>
                    <a:pt x="191" y="131"/>
                    <a:pt x="0" y="1012"/>
                    <a:pt x="572" y="1405"/>
                  </a:cubicBezTo>
                  <a:cubicBezTo>
                    <a:pt x="710" y="1502"/>
                    <a:pt x="861" y="1545"/>
                    <a:pt x="1007" y="1545"/>
                  </a:cubicBezTo>
                  <a:cubicBezTo>
                    <a:pt x="1454" y="1545"/>
                    <a:pt x="1864" y="1142"/>
                    <a:pt x="1775" y="631"/>
                  </a:cubicBezTo>
                  <a:cubicBezTo>
                    <a:pt x="1700" y="258"/>
                    <a:pt x="1379"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36" name="Google Shape;3036;p23"/>
            <p:cNvSpPr/>
            <p:nvPr/>
          </p:nvSpPr>
          <p:spPr>
            <a:xfrm>
              <a:off x="8386921" y="2290308"/>
              <a:ext cx="124117" cy="43673"/>
            </a:xfrm>
            <a:custGeom>
              <a:avLst/>
              <a:gdLst/>
              <a:ahLst/>
              <a:cxnLst/>
              <a:rect l="l" t="t" r="r" b="b"/>
              <a:pathLst>
                <a:path w="3848" h="1354" extrusionOk="0">
                  <a:moveTo>
                    <a:pt x="3240" y="0"/>
                  </a:moveTo>
                  <a:cubicBezTo>
                    <a:pt x="3207" y="0"/>
                    <a:pt x="3171" y="4"/>
                    <a:pt x="3134" y="11"/>
                  </a:cubicBezTo>
                  <a:lnTo>
                    <a:pt x="538" y="487"/>
                  </a:lnTo>
                  <a:cubicBezTo>
                    <a:pt x="0" y="588"/>
                    <a:pt x="106" y="1354"/>
                    <a:pt x="597" y="1354"/>
                  </a:cubicBezTo>
                  <a:cubicBezTo>
                    <a:pt x="628" y="1354"/>
                    <a:pt x="660" y="1351"/>
                    <a:pt x="693" y="1345"/>
                  </a:cubicBezTo>
                  <a:lnTo>
                    <a:pt x="3289" y="868"/>
                  </a:lnTo>
                  <a:cubicBezTo>
                    <a:pt x="3847" y="790"/>
                    <a:pt x="3746" y="0"/>
                    <a:pt x="324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37" name="Google Shape;3037;p23"/>
            <p:cNvSpPr/>
            <p:nvPr/>
          </p:nvSpPr>
          <p:spPr>
            <a:xfrm>
              <a:off x="8330927" y="2374687"/>
              <a:ext cx="60156" cy="49931"/>
            </a:xfrm>
            <a:custGeom>
              <a:avLst/>
              <a:gdLst/>
              <a:ahLst/>
              <a:cxnLst/>
              <a:rect l="l" t="t" r="r" b="b"/>
              <a:pathLst>
                <a:path w="1865" h="1548" extrusionOk="0">
                  <a:moveTo>
                    <a:pt x="1027" y="0"/>
                  </a:moveTo>
                  <a:cubicBezTo>
                    <a:pt x="979" y="0"/>
                    <a:pt x="930" y="5"/>
                    <a:pt x="881" y="15"/>
                  </a:cubicBezTo>
                  <a:cubicBezTo>
                    <a:pt x="203" y="122"/>
                    <a:pt x="0" y="1015"/>
                    <a:pt x="572" y="1408"/>
                  </a:cubicBezTo>
                  <a:cubicBezTo>
                    <a:pt x="710" y="1505"/>
                    <a:pt x="861" y="1548"/>
                    <a:pt x="1007" y="1548"/>
                  </a:cubicBezTo>
                  <a:cubicBezTo>
                    <a:pt x="1454" y="1548"/>
                    <a:pt x="1864" y="1145"/>
                    <a:pt x="1774" y="634"/>
                  </a:cubicBezTo>
                  <a:cubicBezTo>
                    <a:pt x="1701" y="266"/>
                    <a:pt x="1386" y="0"/>
                    <a:pt x="102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38" name="Google Shape;3038;p23"/>
            <p:cNvSpPr/>
            <p:nvPr/>
          </p:nvSpPr>
          <p:spPr>
            <a:xfrm>
              <a:off x="8400533" y="2359753"/>
              <a:ext cx="121279" cy="43512"/>
            </a:xfrm>
            <a:custGeom>
              <a:avLst/>
              <a:gdLst/>
              <a:ahLst/>
              <a:cxnLst/>
              <a:rect l="l" t="t" r="r" b="b"/>
              <a:pathLst>
                <a:path w="3760" h="1349" extrusionOk="0">
                  <a:moveTo>
                    <a:pt x="3129" y="0"/>
                  </a:moveTo>
                  <a:cubicBezTo>
                    <a:pt x="3117" y="0"/>
                    <a:pt x="3105" y="1"/>
                    <a:pt x="3093" y="1"/>
                  </a:cubicBezTo>
                  <a:lnTo>
                    <a:pt x="497" y="478"/>
                  </a:lnTo>
                  <a:cubicBezTo>
                    <a:pt x="1" y="628"/>
                    <a:pt x="120" y="1349"/>
                    <a:pt x="617" y="1349"/>
                  </a:cubicBezTo>
                  <a:cubicBezTo>
                    <a:pt x="632" y="1349"/>
                    <a:pt x="648" y="1348"/>
                    <a:pt x="664" y="1347"/>
                  </a:cubicBezTo>
                  <a:lnTo>
                    <a:pt x="3260" y="882"/>
                  </a:lnTo>
                  <a:cubicBezTo>
                    <a:pt x="3760" y="731"/>
                    <a:pt x="3635"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39" name="Google Shape;3039;p23"/>
            <p:cNvSpPr/>
            <p:nvPr/>
          </p:nvSpPr>
          <p:spPr>
            <a:xfrm>
              <a:off x="8344377" y="2448906"/>
              <a:ext cx="60123" cy="49834"/>
            </a:xfrm>
            <a:custGeom>
              <a:avLst/>
              <a:gdLst/>
              <a:ahLst/>
              <a:cxnLst/>
              <a:rect l="l" t="t" r="r" b="b"/>
              <a:pathLst>
                <a:path w="1864" h="1545" extrusionOk="0">
                  <a:moveTo>
                    <a:pt x="1014" y="0"/>
                  </a:moveTo>
                  <a:cubicBezTo>
                    <a:pt x="970" y="0"/>
                    <a:pt x="926" y="4"/>
                    <a:pt x="881" y="11"/>
                  </a:cubicBezTo>
                  <a:cubicBezTo>
                    <a:pt x="203" y="131"/>
                    <a:pt x="0" y="1012"/>
                    <a:pt x="572" y="1404"/>
                  </a:cubicBezTo>
                  <a:cubicBezTo>
                    <a:pt x="713" y="1501"/>
                    <a:pt x="865" y="1545"/>
                    <a:pt x="1012" y="1545"/>
                  </a:cubicBezTo>
                  <a:cubicBezTo>
                    <a:pt x="1460" y="1545"/>
                    <a:pt x="1864" y="1142"/>
                    <a:pt x="1774" y="631"/>
                  </a:cubicBezTo>
                  <a:cubicBezTo>
                    <a:pt x="1700" y="258"/>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40" name="Google Shape;3040;p23"/>
            <p:cNvSpPr/>
            <p:nvPr/>
          </p:nvSpPr>
          <p:spPr>
            <a:xfrm>
              <a:off x="8413725" y="2434133"/>
              <a:ext cx="122343" cy="43673"/>
            </a:xfrm>
            <a:custGeom>
              <a:avLst/>
              <a:gdLst/>
              <a:ahLst/>
              <a:cxnLst/>
              <a:rect l="l" t="t" r="r" b="b"/>
              <a:pathLst>
                <a:path w="3793" h="1354" extrusionOk="0">
                  <a:moveTo>
                    <a:pt x="3180" y="1"/>
                  </a:moveTo>
                  <a:cubicBezTo>
                    <a:pt x="3158" y="1"/>
                    <a:pt x="3136" y="2"/>
                    <a:pt x="3113" y="5"/>
                  </a:cubicBezTo>
                  <a:lnTo>
                    <a:pt x="517" y="469"/>
                  </a:lnTo>
                  <a:cubicBezTo>
                    <a:pt x="1" y="607"/>
                    <a:pt x="115" y="1354"/>
                    <a:pt x="615" y="1354"/>
                  </a:cubicBezTo>
                  <a:cubicBezTo>
                    <a:pt x="633" y="1354"/>
                    <a:pt x="652" y="1353"/>
                    <a:pt x="672" y="1351"/>
                  </a:cubicBezTo>
                  <a:lnTo>
                    <a:pt x="3267" y="874"/>
                  </a:lnTo>
                  <a:cubicBezTo>
                    <a:pt x="3792" y="749"/>
                    <a:pt x="3672" y="1"/>
                    <a:pt x="3180"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41" name="Google Shape;3041;p23"/>
            <p:cNvSpPr/>
            <p:nvPr/>
          </p:nvSpPr>
          <p:spPr>
            <a:xfrm>
              <a:off x="8756435" y="2276051"/>
              <a:ext cx="195885" cy="181563"/>
            </a:xfrm>
            <a:custGeom>
              <a:avLst/>
              <a:gdLst/>
              <a:ahLst/>
              <a:cxnLst/>
              <a:rect l="l" t="t" r="r" b="b"/>
              <a:pathLst>
                <a:path w="6073" h="5629" extrusionOk="0">
                  <a:moveTo>
                    <a:pt x="3596" y="1"/>
                  </a:moveTo>
                  <a:lnTo>
                    <a:pt x="1203" y="1620"/>
                  </a:lnTo>
                  <a:cubicBezTo>
                    <a:pt x="251" y="2275"/>
                    <a:pt x="1" y="3585"/>
                    <a:pt x="655" y="4549"/>
                  </a:cubicBezTo>
                  <a:lnTo>
                    <a:pt x="763" y="4716"/>
                  </a:lnTo>
                  <a:cubicBezTo>
                    <a:pt x="1163" y="5308"/>
                    <a:pt x="1825" y="5629"/>
                    <a:pt x="2498" y="5629"/>
                  </a:cubicBezTo>
                  <a:cubicBezTo>
                    <a:pt x="2907" y="5629"/>
                    <a:pt x="3320" y="5511"/>
                    <a:pt x="3680" y="5263"/>
                  </a:cubicBezTo>
                  <a:lnTo>
                    <a:pt x="6073"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42" name="Google Shape;3042;p23"/>
            <p:cNvSpPr/>
            <p:nvPr/>
          </p:nvSpPr>
          <p:spPr>
            <a:xfrm>
              <a:off x="8888938" y="2200542"/>
              <a:ext cx="195885" cy="181918"/>
            </a:xfrm>
            <a:custGeom>
              <a:avLst/>
              <a:gdLst/>
              <a:ahLst/>
              <a:cxnLst/>
              <a:rect l="l" t="t" r="r" b="b"/>
              <a:pathLst>
                <a:path w="6073" h="5640" extrusionOk="0">
                  <a:moveTo>
                    <a:pt x="3577" y="0"/>
                  </a:moveTo>
                  <a:cubicBezTo>
                    <a:pt x="3169" y="0"/>
                    <a:pt x="2757" y="119"/>
                    <a:pt x="2393" y="365"/>
                  </a:cubicBezTo>
                  <a:lnTo>
                    <a:pt x="0" y="1996"/>
                  </a:lnTo>
                  <a:lnTo>
                    <a:pt x="2477" y="5640"/>
                  </a:lnTo>
                  <a:lnTo>
                    <a:pt x="4870" y="4009"/>
                  </a:lnTo>
                  <a:cubicBezTo>
                    <a:pt x="5834" y="3354"/>
                    <a:pt x="6072" y="2044"/>
                    <a:pt x="5429" y="1080"/>
                  </a:cubicBezTo>
                  <a:lnTo>
                    <a:pt x="5322" y="925"/>
                  </a:lnTo>
                  <a:cubicBezTo>
                    <a:pt x="4914" y="324"/>
                    <a:pt x="4252" y="0"/>
                    <a:pt x="35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43" name="Google Shape;3043;p23"/>
            <p:cNvSpPr/>
            <p:nvPr/>
          </p:nvSpPr>
          <p:spPr>
            <a:xfrm>
              <a:off x="8287157" y="2757554"/>
              <a:ext cx="250396" cy="224785"/>
            </a:xfrm>
            <a:custGeom>
              <a:avLst/>
              <a:gdLst/>
              <a:ahLst/>
              <a:cxnLst/>
              <a:rect l="l" t="t" r="r" b="b"/>
              <a:pathLst>
                <a:path w="7763" h="6969" extrusionOk="0">
                  <a:moveTo>
                    <a:pt x="3926" y="0"/>
                  </a:moveTo>
                  <a:cubicBezTo>
                    <a:pt x="2894" y="0"/>
                    <a:pt x="1881" y="467"/>
                    <a:pt x="1215" y="1349"/>
                  </a:cubicBezTo>
                  <a:lnTo>
                    <a:pt x="6953" y="4968"/>
                  </a:lnTo>
                  <a:cubicBezTo>
                    <a:pt x="7763" y="3396"/>
                    <a:pt x="7239" y="1468"/>
                    <a:pt x="5751" y="527"/>
                  </a:cubicBezTo>
                  <a:cubicBezTo>
                    <a:pt x="5184" y="172"/>
                    <a:pt x="4552" y="0"/>
                    <a:pt x="3926" y="0"/>
                  </a:cubicBezTo>
                  <a:close/>
                  <a:moveTo>
                    <a:pt x="810" y="1992"/>
                  </a:moveTo>
                  <a:lnTo>
                    <a:pt x="810" y="1992"/>
                  </a:lnTo>
                  <a:cubicBezTo>
                    <a:pt x="0" y="3563"/>
                    <a:pt x="512" y="5492"/>
                    <a:pt x="2012" y="6444"/>
                  </a:cubicBezTo>
                  <a:cubicBezTo>
                    <a:pt x="2576" y="6798"/>
                    <a:pt x="3206" y="6968"/>
                    <a:pt x="3829" y="6968"/>
                  </a:cubicBezTo>
                  <a:cubicBezTo>
                    <a:pt x="4864" y="6968"/>
                    <a:pt x="5880" y="6500"/>
                    <a:pt x="6549" y="5623"/>
                  </a:cubicBezTo>
                  <a:lnTo>
                    <a:pt x="810" y="1992"/>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44" name="Google Shape;3044;p23"/>
            <p:cNvSpPr/>
            <p:nvPr/>
          </p:nvSpPr>
          <p:spPr>
            <a:xfrm>
              <a:off x="8698827" y="2651177"/>
              <a:ext cx="346064" cy="344387"/>
            </a:xfrm>
            <a:custGeom>
              <a:avLst/>
              <a:gdLst/>
              <a:ahLst/>
              <a:cxnLst/>
              <a:rect l="l" t="t" r="r" b="b"/>
              <a:pathLst>
                <a:path w="10729" h="10677" extrusionOk="0">
                  <a:moveTo>
                    <a:pt x="5017" y="1"/>
                  </a:moveTo>
                  <a:cubicBezTo>
                    <a:pt x="4831" y="1"/>
                    <a:pt x="4666" y="137"/>
                    <a:pt x="4644" y="325"/>
                  </a:cubicBezTo>
                  <a:lnTo>
                    <a:pt x="4180" y="3813"/>
                  </a:lnTo>
                  <a:lnTo>
                    <a:pt x="703" y="3349"/>
                  </a:lnTo>
                  <a:cubicBezTo>
                    <a:pt x="688" y="3347"/>
                    <a:pt x="673" y="3346"/>
                    <a:pt x="659" y="3346"/>
                  </a:cubicBezTo>
                  <a:cubicBezTo>
                    <a:pt x="474" y="3346"/>
                    <a:pt x="308" y="3483"/>
                    <a:pt x="286" y="3670"/>
                  </a:cubicBezTo>
                  <a:lnTo>
                    <a:pt x="24" y="5635"/>
                  </a:lnTo>
                  <a:cubicBezTo>
                    <a:pt x="1" y="5849"/>
                    <a:pt x="143" y="6028"/>
                    <a:pt x="346" y="6063"/>
                  </a:cubicBezTo>
                  <a:lnTo>
                    <a:pt x="3822" y="6516"/>
                  </a:lnTo>
                  <a:lnTo>
                    <a:pt x="3370" y="10004"/>
                  </a:lnTo>
                  <a:cubicBezTo>
                    <a:pt x="3346" y="10207"/>
                    <a:pt x="3489" y="10385"/>
                    <a:pt x="3692" y="10421"/>
                  </a:cubicBezTo>
                  <a:lnTo>
                    <a:pt x="5656" y="10671"/>
                  </a:lnTo>
                  <a:cubicBezTo>
                    <a:pt x="5678" y="10675"/>
                    <a:pt x="5700" y="10677"/>
                    <a:pt x="5721" y="10677"/>
                  </a:cubicBezTo>
                  <a:cubicBezTo>
                    <a:pt x="5906" y="10677"/>
                    <a:pt x="6053" y="10543"/>
                    <a:pt x="6085" y="10362"/>
                  </a:cubicBezTo>
                  <a:lnTo>
                    <a:pt x="6537" y="6873"/>
                  </a:lnTo>
                  <a:lnTo>
                    <a:pt x="10014" y="7337"/>
                  </a:lnTo>
                  <a:cubicBezTo>
                    <a:pt x="10029" y="7339"/>
                    <a:pt x="10045" y="7340"/>
                    <a:pt x="10060" y="7340"/>
                  </a:cubicBezTo>
                  <a:cubicBezTo>
                    <a:pt x="10253" y="7340"/>
                    <a:pt x="10409" y="7204"/>
                    <a:pt x="10442" y="7016"/>
                  </a:cubicBezTo>
                  <a:lnTo>
                    <a:pt x="10692" y="5039"/>
                  </a:lnTo>
                  <a:cubicBezTo>
                    <a:pt x="10728" y="4837"/>
                    <a:pt x="10585" y="4647"/>
                    <a:pt x="10383" y="4623"/>
                  </a:cubicBezTo>
                  <a:lnTo>
                    <a:pt x="6894" y="4158"/>
                  </a:lnTo>
                  <a:lnTo>
                    <a:pt x="7359" y="682"/>
                  </a:lnTo>
                  <a:cubicBezTo>
                    <a:pt x="7382" y="479"/>
                    <a:pt x="7240" y="289"/>
                    <a:pt x="7037" y="265"/>
                  </a:cubicBezTo>
                  <a:lnTo>
                    <a:pt x="5061" y="3"/>
                  </a:lnTo>
                  <a:cubicBezTo>
                    <a:pt x="5046" y="1"/>
                    <a:pt x="5031" y="1"/>
                    <a:pt x="501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45" name="Google Shape;3045;p23"/>
            <p:cNvSpPr/>
            <p:nvPr/>
          </p:nvSpPr>
          <p:spPr>
            <a:xfrm>
              <a:off x="8256031" y="3173385"/>
              <a:ext cx="349902" cy="435733"/>
            </a:xfrm>
            <a:custGeom>
              <a:avLst/>
              <a:gdLst/>
              <a:ahLst/>
              <a:cxnLst/>
              <a:rect l="l" t="t" r="r" b="b"/>
              <a:pathLst>
                <a:path w="10848" h="13509" extrusionOk="0">
                  <a:moveTo>
                    <a:pt x="4164" y="411"/>
                  </a:moveTo>
                  <a:cubicBezTo>
                    <a:pt x="4452" y="411"/>
                    <a:pt x="4735" y="584"/>
                    <a:pt x="4787" y="970"/>
                  </a:cubicBezTo>
                  <a:cubicBezTo>
                    <a:pt x="4823" y="1172"/>
                    <a:pt x="4763" y="1363"/>
                    <a:pt x="4632" y="1518"/>
                  </a:cubicBezTo>
                  <a:lnTo>
                    <a:pt x="3846" y="1661"/>
                  </a:lnTo>
                  <a:cubicBezTo>
                    <a:pt x="3668" y="1565"/>
                    <a:pt x="3549" y="1399"/>
                    <a:pt x="3513" y="1208"/>
                  </a:cubicBezTo>
                  <a:cubicBezTo>
                    <a:pt x="3398" y="708"/>
                    <a:pt x="3786" y="411"/>
                    <a:pt x="4164" y="411"/>
                  </a:cubicBezTo>
                  <a:close/>
                  <a:moveTo>
                    <a:pt x="7873" y="2721"/>
                  </a:moveTo>
                  <a:cubicBezTo>
                    <a:pt x="8128" y="2721"/>
                    <a:pt x="8353" y="2900"/>
                    <a:pt x="8395" y="3161"/>
                  </a:cubicBezTo>
                  <a:lnTo>
                    <a:pt x="9788" y="10745"/>
                  </a:lnTo>
                  <a:cubicBezTo>
                    <a:pt x="9847" y="11043"/>
                    <a:pt x="9645" y="11328"/>
                    <a:pt x="9347" y="11376"/>
                  </a:cubicBezTo>
                  <a:lnTo>
                    <a:pt x="3072" y="12519"/>
                  </a:lnTo>
                  <a:cubicBezTo>
                    <a:pt x="3042" y="12524"/>
                    <a:pt x="3012" y="12526"/>
                    <a:pt x="2981" y="12526"/>
                  </a:cubicBezTo>
                  <a:cubicBezTo>
                    <a:pt x="2719" y="12526"/>
                    <a:pt x="2484" y="12344"/>
                    <a:pt x="2441" y="12067"/>
                  </a:cubicBezTo>
                  <a:lnTo>
                    <a:pt x="1060" y="4506"/>
                  </a:lnTo>
                  <a:cubicBezTo>
                    <a:pt x="1001" y="4209"/>
                    <a:pt x="1203" y="3923"/>
                    <a:pt x="1501" y="3863"/>
                  </a:cubicBezTo>
                  <a:lnTo>
                    <a:pt x="2251" y="3732"/>
                  </a:lnTo>
                  <a:cubicBezTo>
                    <a:pt x="2282" y="3941"/>
                    <a:pt x="2470" y="4086"/>
                    <a:pt x="2668" y="4086"/>
                  </a:cubicBezTo>
                  <a:cubicBezTo>
                    <a:pt x="2696" y="4086"/>
                    <a:pt x="2723" y="4083"/>
                    <a:pt x="2751" y="4078"/>
                  </a:cubicBezTo>
                  <a:lnTo>
                    <a:pt x="6668" y="3375"/>
                  </a:lnTo>
                  <a:cubicBezTo>
                    <a:pt x="6906" y="3327"/>
                    <a:pt x="7061" y="3101"/>
                    <a:pt x="7013" y="2863"/>
                  </a:cubicBezTo>
                  <a:lnTo>
                    <a:pt x="7764" y="2732"/>
                  </a:lnTo>
                  <a:cubicBezTo>
                    <a:pt x="7800" y="2725"/>
                    <a:pt x="7837" y="2721"/>
                    <a:pt x="7873" y="2721"/>
                  </a:cubicBezTo>
                  <a:close/>
                  <a:moveTo>
                    <a:pt x="4154" y="0"/>
                  </a:moveTo>
                  <a:cubicBezTo>
                    <a:pt x="4004" y="0"/>
                    <a:pt x="3851" y="32"/>
                    <a:pt x="3704" y="101"/>
                  </a:cubicBezTo>
                  <a:cubicBezTo>
                    <a:pt x="3061" y="387"/>
                    <a:pt x="2858" y="1208"/>
                    <a:pt x="3299" y="1756"/>
                  </a:cubicBezTo>
                  <a:lnTo>
                    <a:pt x="2513" y="1911"/>
                  </a:lnTo>
                  <a:cubicBezTo>
                    <a:pt x="2203" y="1970"/>
                    <a:pt x="1989" y="2280"/>
                    <a:pt x="2049" y="2589"/>
                  </a:cubicBezTo>
                  <a:lnTo>
                    <a:pt x="2096" y="2875"/>
                  </a:lnTo>
                  <a:lnTo>
                    <a:pt x="810" y="3101"/>
                  </a:lnTo>
                  <a:cubicBezTo>
                    <a:pt x="322" y="3196"/>
                    <a:pt x="1" y="3661"/>
                    <a:pt x="96" y="4149"/>
                  </a:cubicBezTo>
                  <a:lnTo>
                    <a:pt x="1668" y="12769"/>
                  </a:lnTo>
                  <a:cubicBezTo>
                    <a:pt x="1753" y="13205"/>
                    <a:pt x="2123" y="13509"/>
                    <a:pt x="2549" y="13509"/>
                  </a:cubicBezTo>
                  <a:cubicBezTo>
                    <a:pt x="2600" y="13509"/>
                    <a:pt x="2652" y="13504"/>
                    <a:pt x="2703" y="13495"/>
                  </a:cubicBezTo>
                  <a:lnTo>
                    <a:pt x="10038" y="12150"/>
                  </a:lnTo>
                  <a:cubicBezTo>
                    <a:pt x="10526" y="12055"/>
                    <a:pt x="10847" y="11590"/>
                    <a:pt x="10752" y="11114"/>
                  </a:cubicBezTo>
                  <a:lnTo>
                    <a:pt x="9180" y="2482"/>
                  </a:lnTo>
                  <a:cubicBezTo>
                    <a:pt x="9106" y="2046"/>
                    <a:pt x="8727" y="1743"/>
                    <a:pt x="8299" y="1743"/>
                  </a:cubicBezTo>
                  <a:cubicBezTo>
                    <a:pt x="8248" y="1743"/>
                    <a:pt x="8196" y="1747"/>
                    <a:pt x="8145" y="1756"/>
                  </a:cubicBezTo>
                  <a:lnTo>
                    <a:pt x="6871" y="1994"/>
                  </a:lnTo>
                  <a:lnTo>
                    <a:pt x="6811" y="1720"/>
                  </a:lnTo>
                  <a:cubicBezTo>
                    <a:pt x="6758" y="1435"/>
                    <a:pt x="6518" y="1234"/>
                    <a:pt x="6240" y="1234"/>
                  </a:cubicBezTo>
                  <a:cubicBezTo>
                    <a:pt x="6204" y="1234"/>
                    <a:pt x="6169" y="1237"/>
                    <a:pt x="6132" y="1244"/>
                  </a:cubicBezTo>
                  <a:lnTo>
                    <a:pt x="5180" y="1411"/>
                  </a:lnTo>
                  <a:cubicBezTo>
                    <a:pt x="5239" y="1244"/>
                    <a:pt x="5251" y="1065"/>
                    <a:pt x="5216" y="899"/>
                  </a:cubicBezTo>
                  <a:cubicBezTo>
                    <a:pt x="5115" y="358"/>
                    <a:pt x="4654" y="0"/>
                    <a:pt x="415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46" name="Google Shape;3046;p23"/>
            <p:cNvSpPr/>
            <p:nvPr/>
          </p:nvSpPr>
          <p:spPr>
            <a:xfrm>
              <a:off x="8318251" y="3329757"/>
              <a:ext cx="60156" cy="49963"/>
            </a:xfrm>
            <a:custGeom>
              <a:avLst/>
              <a:gdLst/>
              <a:ahLst/>
              <a:cxnLst/>
              <a:rect l="l" t="t" r="r" b="b"/>
              <a:pathLst>
                <a:path w="1865" h="1549" extrusionOk="0">
                  <a:moveTo>
                    <a:pt x="1027" y="1"/>
                  </a:moveTo>
                  <a:cubicBezTo>
                    <a:pt x="979" y="1"/>
                    <a:pt x="930" y="6"/>
                    <a:pt x="882" y="15"/>
                  </a:cubicBezTo>
                  <a:cubicBezTo>
                    <a:pt x="191" y="134"/>
                    <a:pt x="0" y="1015"/>
                    <a:pt x="572" y="1408"/>
                  </a:cubicBezTo>
                  <a:cubicBezTo>
                    <a:pt x="710" y="1505"/>
                    <a:pt x="861" y="1549"/>
                    <a:pt x="1007" y="1549"/>
                  </a:cubicBezTo>
                  <a:cubicBezTo>
                    <a:pt x="1454" y="1549"/>
                    <a:pt x="1864" y="1146"/>
                    <a:pt x="1775" y="634"/>
                  </a:cubicBezTo>
                  <a:cubicBezTo>
                    <a:pt x="1701" y="267"/>
                    <a:pt x="1386" y="1"/>
                    <a:pt x="102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47" name="Google Shape;3047;p23"/>
            <p:cNvSpPr/>
            <p:nvPr/>
          </p:nvSpPr>
          <p:spPr>
            <a:xfrm>
              <a:off x="8386373" y="3314791"/>
              <a:ext cx="125214" cy="43931"/>
            </a:xfrm>
            <a:custGeom>
              <a:avLst/>
              <a:gdLst/>
              <a:ahLst/>
              <a:cxnLst/>
              <a:rect l="l" t="t" r="r" b="b"/>
              <a:pathLst>
                <a:path w="3882" h="1362" extrusionOk="0">
                  <a:moveTo>
                    <a:pt x="3273" y="0"/>
                  </a:moveTo>
                  <a:cubicBezTo>
                    <a:pt x="3234" y="0"/>
                    <a:pt x="3194" y="5"/>
                    <a:pt x="3151" y="15"/>
                  </a:cubicBezTo>
                  <a:lnTo>
                    <a:pt x="555" y="491"/>
                  </a:lnTo>
                  <a:cubicBezTo>
                    <a:pt x="1" y="580"/>
                    <a:pt x="108" y="1362"/>
                    <a:pt x="597" y="1362"/>
                  </a:cubicBezTo>
                  <a:cubicBezTo>
                    <a:pt x="633" y="1362"/>
                    <a:pt x="671" y="1357"/>
                    <a:pt x="710" y="1349"/>
                  </a:cubicBezTo>
                  <a:lnTo>
                    <a:pt x="3306" y="872"/>
                  </a:lnTo>
                  <a:cubicBezTo>
                    <a:pt x="3881" y="817"/>
                    <a:pt x="3778" y="0"/>
                    <a:pt x="327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48" name="Google Shape;3048;p23"/>
            <p:cNvSpPr/>
            <p:nvPr/>
          </p:nvSpPr>
          <p:spPr>
            <a:xfrm>
              <a:off x="8330927" y="3399267"/>
              <a:ext cx="60156" cy="49963"/>
            </a:xfrm>
            <a:custGeom>
              <a:avLst/>
              <a:gdLst/>
              <a:ahLst/>
              <a:cxnLst/>
              <a:rect l="l" t="t" r="r" b="b"/>
              <a:pathLst>
                <a:path w="1865" h="1549" extrusionOk="0">
                  <a:moveTo>
                    <a:pt x="1027" y="1"/>
                  </a:moveTo>
                  <a:cubicBezTo>
                    <a:pt x="979" y="1"/>
                    <a:pt x="930" y="6"/>
                    <a:pt x="881" y="15"/>
                  </a:cubicBezTo>
                  <a:cubicBezTo>
                    <a:pt x="203" y="134"/>
                    <a:pt x="0" y="1015"/>
                    <a:pt x="572" y="1408"/>
                  </a:cubicBezTo>
                  <a:cubicBezTo>
                    <a:pt x="710" y="1505"/>
                    <a:pt x="861" y="1549"/>
                    <a:pt x="1007" y="1549"/>
                  </a:cubicBezTo>
                  <a:cubicBezTo>
                    <a:pt x="1454" y="1549"/>
                    <a:pt x="1864" y="1146"/>
                    <a:pt x="1774" y="635"/>
                  </a:cubicBezTo>
                  <a:cubicBezTo>
                    <a:pt x="1701" y="267"/>
                    <a:pt x="1386" y="1"/>
                    <a:pt x="102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49" name="Google Shape;3049;p23"/>
            <p:cNvSpPr/>
            <p:nvPr/>
          </p:nvSpPr>
          <p:spPr>
            <a:xfrm>
              <a:off x="8400436" y="3384688"/>
              <a:ext cx="121279" cy="43544"/>
            </a:xfrm>
            <a:custGeom>
              <a:avLst/>
              <a:gdLst/>
              <a:ahLst/>
              <a:cxnLst/>
              <a:rect l="l" t="t" r="r" b="b"/>
              <a:pathLst>
                <a:path w="3760" h="1350" extrusionOk="0">
                  <a:moveTo>
                    <a:pt x="3144" y="1"/>
                  </a:moveTo>
                  <a:cubicBezTo>
                    <a:pt x="3128" y="1"/>
                    <a:pt x="3112" y="2"/>
                    <a:pt x="3096" y="3"/>
                  </a:cubicBezTo>
                  <a:lnTo>
                    <a:pt x="500" y="467"/>
                  </a:lnTo>
                  <a:cubicBezTo>
                    <a:pt x="0" y="619"/>
                    <a:pt x="125" y="1350"/>
                    <a:pt x="631" y="1350"/>
                  </a:cubicBezTo>
                  <a:cubicBezTo>
                    <a:pt x="643" y="1350"/>
                    <a:pt x="655" y="1349"/>
                    <a:pt x="667" y="1348"/>
                  </a:cubicBezTo>
                  <a:lnTo>
                    <a:pt x="3263" y="872"/>
                  </a:lnTo>
                  <a:cubicBezTo>
                    <a:pt x="3759" y="722"/>
                    <a:pt x="3640"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50" name="Google Shape;3050;p23"/>
            <p:cNvSpPr/>
            <p:nvPr/>
          </p:nvSpPr>
          <p:spPr>
            <a:xfrm>
              <a:off x="8344377" y="3473486"/>
              <a:ext cx="60123" cy="49866"/>
            </a:xfrm>
            <a:custGeom>
              <a:avLst/>
              <a:gdLst/>
              <a:ahLst/>
              <a:cxnLst/>
              <a:rect l="l" t="t" r="r" b="b"/>
              <a:pathLst>
                <a:path w="1864" h="1546" extrusionOk="0">
                  <a:moveTo>
                    <a:pt x="1013" y="1"/>
                  </a:moveTo>
                  <a:cubicBezTo>
                    <a:pt x="970" y="1"/>
                    <a:pt x="926" y="5"/>
                    <a:pt x="881" y="12"/>
                  </a:cubicBezTo>
                  <a:cubicBezTo>
                    <a:pt x="203" y="131"/>
                    <a:pt x="0" y="1012"/>
                    <a:pt x="572" y="1405"/>
                  </a:cubicBezTo>
                  <a:cubicBezTo>
                    <a:pt x="710" y="1502"/>
                    <a:pt x="861" y="1546"/>
                    <a:pt x="1008" y="1546"/>
                  </a:cubicBezTo>
                  <a:cubicBezTo>
                    <a:pt x="1454" y="1546"/>
                    <a:pt x="1864" y="1145"/>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51" name="Google Shape;3051;p23"/>
            <p:cNvSpPr/>
            <p:nvPr/>
          </p:nvSpPr>
          <p:spPr>
            <a:xfrm>
              <a:off x="8413983" y="3458777"/>
              <a:ext cx="121440" cy="43609"/>
            </a:xfrm>
            <a:custGeom>
              <a:avLst/>
              <a:gdLst/>
              <a:ahLst/>
              <a:cxnLst/>
              <a:rect l="l" t="t" r="r" b="b"/>
              <a:pathLst>
                <a:path w="3765" h="1352" extrusionOk="0">
                  <a:moveTo>
                    <a:pt x="3162" y="1"/>
                  </a:moveTo>
                  <a:cubicBezTo>
                    <a:pt x="3143" y="1"/>
                    <a:pt x="3124" y="2"/>
                    <a:pt x="3105" y="4"/>
                  </a:cubicBezTo>
                  <a:lnTo>
                    <a:pt x="509" y="480"/>
                  </a:lnTo>
                  <a:cubicBezTo>
                    <a:pt x="1" y="619"/>
                    <a:pt x="120" y="1351"/>
                    <a:pt x="617" y="1351"/>
                  </a:cubicBezTo>
                  <a:cubicBezTo>
                    <a:pt x="632" y="1351"/>
                    <a:pt x="648" y="1351"/>
                    <a:pt x="664" y="1349"/>
                  </a:cubicBezTo>
                  <a:lnTo>
                    <a:pt x="3259" y="873"/>
                  </a:lnTo>
                  <a:cubicBezTo>
                    <a:pt x="3764" y="735"/>
                    <a:pt x="3650" y="1"/>
                    <a:pt x="316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52" name="Google Shape;3052;p23"/>
            <p:cNvSpPr/>
            <p:nvPr/>
          </p:nvSpPr>
          <p:spPr>
            <a:xfrm>
              <a:off x="8288286" y="3782231"/>
              <a:ext cx="249267" cy="224075"/>
            </a:xfrm>
            <a:custGeom>
              <a:avLst/>
              <a:gdLst/>
              <a:ahLst/>
              <a:cxnLst/>
              <a:rect l="l" t="t" r="r" b="b"/>
              <a:pathLst>
                <a:path w="7728" h="6947" extrusionOk="0">
                  <a:moveTo>
                    <a:pt x="3899" y="1"/>
                  </a:moveTo>
                  <a:cubicBezTo>
                    <a:pt x="2865" y="1"/>
                    <a:pt x="1848" y="470"/>
                    <a:pt x="1180" y="1346"/>
                  </a:cubicBezTo>
                  <a:lnTo>
                    <a:pt x="6918" y="4978"/>
                  </a:lnTo>
                  <a:cubicBezTo>
                    <a:pt x="7728" y="3406"/>
                    <a:pt x="7204" y="1477"/>
                    <a:pt x="5716" y="525"/>
                  </a:cubicBezTo>
                  <a:cubicBezTo>
                    <a:pt x="5152" y="171"/>
                    <a:pt x="4522" y="1"/>
                    <a:pt x="3899" y="1"/>
                  </a:cubicBezTo>
                  <a:close/>
                  <a:moveTo>
                    <a:pt x="775" y="1989"/>
                  </a:moveTo>
                  <a:lnTo>
                    <a:pt x="775" y="1989"/>
                  </a:lnTo>
                  <a:cubicBezTo>
                    <a:pt x="1" y="3561"/>
                    <a:pt x="489" y="5478"/>
                    <a:pt x="1953" y="6418"/>
                  </a:cubicBezTo>
                  <a:cubicBezTo>
                    <a:pt x="2522" y="6775"/>
                    <a:pt x="3159" y="6947"/>
                    <a:pt x="3790" y="6947"/>
                  </a:cubicBezTo>
                  <a:cubicBezTo>
                    <a:pt x="4824" y="6947"/>
                    <a:pt x="5841" y="6486"/>
                    <a:pt x="6514" y="5621"/>
                  </a:cubicBezTo>
                  <a:lnTo>
                    <a:pt x="775"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53" name="Google Shape;3053;p23"/>
            <p:cNvSpPr/>
            <p:nvPr/>
          </p:nvSpPr>
          <p:spPr>
            <a:xfrm>
              <a:off x="8756435" y="3300663"/>
              <a:ext cx="195885" cy="181660"/>
            </a:xfrm>
            <a:custGeom>
              <a:avLst/>
              <a:gdLst/>
              <a:ahLst/>
              <a:cxnLst/>
              <a:rect l="l" t="t" r="r" b="b"/>
              <a:pathLst>
                <a:path w="6073" h="5632" extrusionOk="0">
                  <a:moveTo>
                    <a:pt x="3596" y="1"/>
                  </a:moveTo>
                  <a:lnTo>
                    <a:pt x="1203" y="1632"/>
                  </a:lnTo>
                  <a:cubicBezTo>
                    <a:pt x="239" y="2275"/>
                    <a:pt x="1" y="3584"/>
                    <a:pt x="655" y="4549"/>
                  </a:cubicBezTo>
                  <a:lnTo>
                    <a:pt x="763" y="4715"/>
                  </a:lnTo>
                  <a:cubicBezTo>
                    <a:pt x="1172" y="5311"/>
                    <a:pt x="1837" y="5632"/>
                    <a:pt x="2511" y="5632"/>
                  </a:cubicBezTo>
                  <a:cubicBezTo>
                    <a:pt x="2915" y="5632"/>
                    <a:pt x="3322" y="5516"/>
                    <a:pt x="3680" y="5275"/>
                  </a:cubicBezTo>
                  <a:lnTo>
                    <a:pt x="6073"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54" name="Google Shape;3054;p23"/>
            <p:cNvSpPr/>
            <p:nvPr/>
          </p:nvSpPr>
          <p:spPr>
            <a:xfrm>
              <a:off x="8888938" y="3225154"/>
              <a:ext cx="195885" cy="181918"/>
            </a:xfrm>
            <a:custGeom>
              <a:avLst/>
              <a:gdLst/>
              <a:ahLst/>
              <a:cxnLst/>
              <a:rect l="l" t="t" r="r" b="b"/>
              <a:pathLst>
                <a:path w="6073" h="5640" extrusionOk="0">
                  <a:moveTo>
                    <a:pt x="3577" y="0"/>
                  </a:moveTo>
                  <a:cubicBezTo>
                    <a:pt x="3169" y="0"/>
                    <a:pt x="2757" y="118"/>
                    <a:pt x="2393" y="365"/>
                  </a:cubicBezTo>
                  <a:lnTo>
                    <a:pt x="0" y="1996"/>
                  </a:lnTo>
                  <a:lnTo>
                    <a:pt x="2477" y="5640"/>
                  </a:lnTo>
                  <a:lnTo>
                    <a:pt x="4870" y="4008"/>
                  </a:lnTo>
                  <a:cubicBezTo>
                    <a:pt x="5834" y="3354"/>
                    <a:pt x="6072" y="2044"/>
                    <a:pt x="5429" y="1091"/>
                  </a:cubicBezTo>
                  <a:lnTo>
                    <a:pt x="5322" y="925"/>
                  </a:lnTo>
                  <a:cubicBezTo>
                    <a:pt x="4914" y="324"/>
                    <a:pt x="4252" y="0"/>
                    <a:pt x="35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55" name="Google Shape;3055;p23"/>
            <p:cNvSpPr/>
            <p:nvPr/>
          </p:nvSpPr>
          <p:spPr>
            <a:xfrm>
              <a:off x="8698827" y="3676079"/>
              <a:ext cx="346064" cy="344387"/>
            </a:xfrm>
            <a:custGeom>
              <a:avLst/>
              <a:gdLst/>
              <a:ahLst/>
              <a:cxnLst/>
              <a:rect l="l" t="t" r="r" b="b"/>
              <a:pathLst>
                <a:path w="10729" h="10677" extrusionOk="0">
                  <a:moveTo>
                    <a:pt x="4998" y="0"/>
                  </a:moveTo>
                  <a:cubicBezTo>
                    <a:pt x="4821" y="0"/>
                    <a:pt x="4665" y="134"/>
                    <a:pt x="4644" y="315"/>
                  </a:cubicBezTo>
                  <a:lnTo>
                    <a:pt x="4180" y="3804"/>
                  </a:lnTo>
                  <a:lnTo>
                    <a:pt x="703" y="3340"/>
                  </a:lnTo>
                  <a:cubicBezTo>
                    <a:pt x="688" y="3338"/>
                    <a:pt x="673" y="3337"/>
                    <a:pt x="659" y="3337"/>
                  </a:cubicBezTo>
                  <a:cubicBezTo>
                    <a:pt x="474" y="3337"/>
                    <a:pt x="308" y="3473"/>
                    <a:pt x="286" y="3661"/>
                  </a:cubicBezTo>
                  <a:lnTo>
                    <a:pt x="24" y="5638"/>
                  </a:lnTo>
                  <a:cubicBezTo>
                    <a:pt x="1" y="5840"/>
                    <a:pt x="143" y="6030"/>
                    <a:pt x="346" y="6054"/>
                  </a:cubicBezTo>
                  <a:lnTo>
                    <a:pt x="3822" y="6519"/>
                  </a:lnTo>
                  <a:lnTo>
                    <a:pt x="3370" y="9995"/>
                  </a:lnTo>
                  <a:cubicBezTo>
                    <a:pt x="3334" y="10198"/>
                    <a:pt x="3477" y="10388"/>
                    <a:pt x="3692" y="10412"/>
                  </a:cubicBezTo>
                  <a:lnTo>
                    <a:pt x="5656" y="10674"/>
                  </a:lnTo>
                  <a:cubicBezTo>
                    <a:pt x="5671" y="10676"/>
                    <a:pt x="5686" y="10676"/>
                    <a:pt x="5700" y="10676"/>
                  </a:cubicBezTo>
                  <a:cubicBezTo>
                    <a:pt x="5885" y="10676"/>
                    <a:pt x="6051" y="10540"/>
                    <a:pt x="6073" y="10352"/>
                  </a:cubicBezTo>
                  <a:lnTo>
                    <a:pt x="6537" y="6876"/>
                  </a:lnTo>
                  <a:lnTo>
                    <a:pt x="10014" y="7328"/>
                  </a:lnTo>
                  <a:cubicBezTo>
                    <a:pt x="10035" y="7332"/>
                    <a:pt x="10055" y="7334"/>
                    <a:pt x="10076" y="7334"/>
                  </a:cubicBezTo>
                  <a:cubicBezTo>
                    <a:pt x="10254" y="7334"/>
                    <a:pt x="10410" y="7199"/>
                    <a:pt x="10442" y="7007"/>
                  </a:cubicBezTo>
                  <a:lnTo>
                    <a:pt x="10692" y="5042"/>
                  </a:lnTo>
                  <a:cubicBezTo>
                    <a:pt x="10728" y="4840"/>
                    <a:pt x="10585" y="4649"/>
                    <a:pt x="10371" y="4625"/>
                  </a:cubicBezTo>
                  <a:lnTo>
                    <a:pt x="6894" y="4161"/>
                  </a:lnTo>
                  <a:lnTo>
                    <a:pt x="7359" y="685"/>
                  </a:lnTo>
                  <a:cubicBezTo>
                    <a:pt x="7382" y="470"/>
                    <a:pt x="7240" y="292"/>
                    <a:pt x="7037" y="256"/>
                  </a:cubicBezTo>
                  <a:lnTo>
                    <a:pt x="5061" y="6"/>
                  </a:lnTo>
                  <a:cubicBezTo>
                    <a:pt x="5040" y="2"/>
                    <a:pt x="5019" y="0"/>
                    <a:pt x="499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56" name="Google Shape;3056;p23"/>
            <p:cNvSpPr/>
            <p:nvPr/>
          </p:nvSpPr>
          <p:spPr>
            <a:xfrm>
              <a:off x="8256418" y="4197223"/>
              <a:ext cx="349515" cy="436120"/>
            </a:xfrm>
            <a:custGeom>
              <a:avLst/>
              <a:gdLst/>
              <a:ahLst/>
              <a:cxnLst/>
              <a:rect l="l" t="t" r="r" b="b"/>
              <a:pathLst>
                <a:path w="10836" h="13521" extrusionOk="0">
                  <a:moveTo>
                    <a:pt x="4145" y="435"/>
                  </a:moveTo>
                  <a:cubicBezTo>
                    <a:pt x="4431" y="435"/>
                    <a:pt x="4712" y="608"/>
                    <a:pt x="4763" y="994"/>
                  </a:cubicBezTo>
                  <a:cubicBezTo>
                    <a:pt x="4799" y="1184"/>
                    <a:pt x="4751" y="1387"/>
                    <a:pt x="4620" y="1542"/>
                  </a:cubicBezTo>
                  <a:lnTo>
                    <a:pt x="3822" y="1684"/>
                  </a:lnTo>
                  <a:cubicBezTo>
                    <a:pt x="3656" y="1589"/>
                    <a:pt x="3537" y="1434"/>
                    <a:pt x="3501" y="1244"/>
                  </a:cubicBezTo>
                  <a:lnTo>
                    <a:pt x="3501" y="1232"/>
                  </a:lnTo>
                  <a:cubicBezTo>
                    <a:pt x="3386" y="732"/>
                    <a:pt x="3770" y="435"/>
                    <a:pt x="4145" y="435"/>
                  </a:cubicBezTo>
                  <a:close/>
                  <a:moveTo>
                    <a:pt x="7848" y="2746"/>
                  </a:moveTo>
                  <a:cubicBezTo>
                    <a:pt x="8111" y="2746"/>
                    <a:pt x="8330" y="2934"/>
                    <a:pt x="8383" y="3196"/>
                  </a:cubicBezTo>
                  <a:lnTo>
                    <a:pt x="9776" y="10757"/>
                  </a:lnTo>
                  <a:cubicBezTo>
                    <a:pt x="9823" y="11066"/>
                    <a:pt x="9621" y="11352"/>
                    <a:pt x="9323" y="11400"/>
                  </a:cubicBezTo>
                  <a:lnTo>
                    <a:pt x="3060" y="12543"/>
                  </a:lnTo>
                  <a:cubicBezTo>
                    <a:pt x="3030" y="12548"/>
                    <a:pt x="2999" y="12550"/>
                    <a:pt x="2969" y="12550"/>
                  </a:cubicBezTo>
                  <a:cubicBezTo>
                    <a:pt x="2707" y="12550"/>
                    <a:pt x="2472" y="12369"/>
                    <a:pt x="2429" y="12102"/>
                  </a:cubicBezTo>
                  <a:lnTo>
                    <a:pt x="1048" y="4530"/>
                  </a:lnTo>
                  <a:cubicBezTo>
                    <a:pt x="989" y="4232"/>
                    <a:pt x="1191" y="3947"/>
                    <a:pt x="1489" y="3899"/>
                  </a:cubicBezTo>
                  <a:lnTo>
                    <a:pt x="2239" y="3768"/>
                  </a:lnTo>
                  <a:cubicBezTo>
                    <a:pt x="2271" y="3968"/>
                    <a:pt x="2451" y="4121"/>
                    <a:pt x="2657" y="4121"/>
                  </a:cubicBezTo>
                  <a:cubicBezTo>
                    <a:pt x="2684" y="4121"/>
                    <a:pt x="2711" y="4119"/>
                    <a:pt x="2739" y="4113"/>
                  </a:cubicBezTo>
                  <a:lnTo>
                    <a:pt x="6656" y="3399"/>
                  </a:lnTo>
                  <a:cubicBezTo>
                    <a:pt x="6882" y="3351"/>
                    <a:pt x="7049" y="3125"/>
                    <a:pt x="7001" y="2887"/>
                  </a:cubicBezTo>
                  <a:lnTo>
                    <a:pt x="7740" y="2756"/>
                  </a:lnTo>
                  <a:cubicBezTo>
                    <a:pt x="7776" y="2749"/>
                    <a:pt x="7812" y="2746"/>
                    <a:pt x="7848" y="2746"/>
                  </a:cubicBezTo>
                  <a:close/>
                  <a:moveTo>
                    <a:pt x="4134" y="0"/>
                  </a:moveTo>
                  <a:cubicBezTo>
                    <a:pt x="4070" y="0"/>
                    <a:pt x="4006" y="6"/>
                    <a:pt x="3942" y="18"/>
                  </a:cubicBezTo>
                  <a:cubicBezTo>
                    <a:pt x="3334" y="125"/>
                    <a:pt x="2941" y="708"/>
                    <a:pt x="3072" y="1303"/>
                  </a:cubicBezTo>
                  <a:cubicBezTo>
                    <a:pt x="3096" y="1482"/>
                    <a:pt x="3168" y="1637"/>
                    <a:pt x="3287" y="1780"/>
                  </a:cubicBezTo>
                  <a:lnTo>
                    <a:pt x="2501" y="1923"/>
                  </a:lnTo>
                  <a:cubicBezTo>
                    <a:pt x="2191" y="1982"/>
                    <a:pt x="1977" y="2292"/>
                    <a:pt x="2037" y="2601"/>
                  </a:cubicBezTo>
                  <a:lnTo>
                    <a:pt x="2084" y="2887"/>
                  </a:lnTo>
                  <a:lnTo>
                    <a:pt x="798" y="3125"/>
                  </a:lnTo>
                  <a:cubicBezTo>
                    <a:pt x="310" y="3208"/>
                    <a:pt x="1" y="3673"/>
                    <a:pt x="84" y="4161"/>
                  </a:cubicBezTo>
                  <a:lnTo>
                    <a:pt x="1656" y="12793"/>
                  </a:lnTo>
                  <a:cubicBezTo>
                    <a:pt x="1741" y="13218"/>
                    <a:pt x="2111" y="13520"/>
                    <a:pt x="2537" y="13520"/>
                  </a:cubicBezTo>
                  <a:cubicBezTo>
                    <a:pt x="2588" y="13520"/>
                    <a:pt x="2639" y="13516"/>
                    <a:pt x="2691" y="13507"/>
                  </a:cubicBezTo>
                  <a:lnTo>
                    <a:pt x="10026" y="12162"/>
                  </a:lnTo>
                  <a:cubicBezTo>
                    <a:pt x="10514" y="12079"/>
                    <a:pt x="10835" y="11602"/>
                    <a:pt x="10752" y="11126"/>
                  </a:cubicBezTo>
                  <a:lnTo>
                    <a:pt x="9168" y="2494"/>
                  </a:lnTo>
                  <a:cubicBezTo>
                    <a:pt x="9095" y="2064"/>
                    <a:pt x="8725" y="1763"/>
                    <a:pt x="8304" y="1763"/>
                  </a:cubicBezTo>
                  <a:cubicBezTo>
                    <a:pt x="8248" y="1763"/>
                    <a:pt x="8190" y="1768"/>
                    <a:pt x="8133" y="1780"/>
                  </a:cubicBezTo>
                  <a:lnTo>
                    <a:pt x="6859" y="2018"/>
                  </a:lnTo>
                  <a:lnTo>
                    <a:pt x="6799" y="1732"/>
                  </a:lnTo>
                  <a:cubicBezTo>
                    <a:pt x="6745" y="1451"/>
                    <a:pt x="6496" y="1249"/>
                    <a:pt x="6210" y="1249"/>
                  </a:cubicBezTo>
                  <a:cubicBezTo>
                    <a:pt x="6180" y="1249"/>
                    <a:pt x="6151" y="1251"/>
                    <a:pt x="6120" y="1256"/>
                  </a:cubicBezTo>
                  <a:lnTo>
                    <a:pt x="5168" y="1434"/>
                  </a:lnTo>
                  <a:cubicBezTo>
                    <a:pt x="5227" y="1268"/>
                    <a:pt x="5239" y="1089"/>
                    <a:pt x="5204" y="910"/>
                  </a:cubicBezTo>
                  <a:cubicBezTo>
                    <a:pt x="5119" y="380"/>
                    <a:pt x="4655" y="0"/>
                    <a:pt x="413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57" name="Google Shape;3057;p23"/>
            <p:cNvSpPr/>
            <p:nvPr/>
          </p:nvSpPr>
          <p:spPr>
            <a:xfrm>
              <a:off x="8318251" y="4354466"/>
              <a:ext cx="60156" cy="49866"/>
            </a:xfrm>
            <a:custGeom>
              <a:avLst/>
              <a:gdLst/>
              <a:ahLst/>
              <a:cxnLst/>
              <a:rect l="l" t="t" r="r" b="b"/>
              <a:pathLst>
                <a:path w="1865" h="1546" extrusionOk="0">
                  <a:moveTo>
                    <a:pt x="1014" y="1"/>
                  </a:moveTo>
                  <a:cubicBezTo>
                    <a:pt x="970" y="1"/>
                    <a:pt x="926" y="5"/>
                    <a:pt x="882" y="12"/>
                  </a:cubicBezTo>
                  <a:cubicBezTo>
                    <a:pt x="191" y="131"/>
                    <a:pt x="0" y="1012"/>
                    <a:pt x="572" y="1405"/>
                  </a:cubicBezTo>
                  <a:cubicBezTo>
                    <a:pt x="710" y="1502"/>
                    <a:pt x="861" y="1545"/>
                    <a:pt x="1007" y="1545"/>
                  </a:cubicBezTo>
                  <a:cubicBezTo>
                    <a:pt x="1454" y="1545"/>
                    <a:pt x="1864" y="1142"/>
                    <a:pt x="1775" y="631"/>
                  </a:cubicBezTo>
                  <a:cubicBezTo>
                    <a:pt x="1700"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58" name="Google Shape;3058;p23"/>
            <p:cNvSpPr/>
            <p:nvPr/>
          </p:nvSpPr>
          <p:spPr>
            <a:xfrm>
              <a:off x="8386921" y="4339823"/>
              <a:ext cx="124020" cy="43383"/>
            </a:xfrm>
            <a:custGeom>
              <a:avLst/>
              <a:gdLst/>
              <a:ahLst/>
              <a:cxnLst/>
              <a:rect l="l" t="t" r="r" b="b"/>
              <a:pathLst>
                <a:path w="3845" h="1345" extrusionOk="0">
                  <a:moveTo>
                    <a:pt x="3248" y="1"/>
                  </a:moveTo>
                  <a:cubicBezTo>
                    <a:pt x="3212" y="1"/>
                    <a:pt x="3174" y="5"/>
                    <a:pt x="3134" y="14"/>
                  </a:cubicBezTo>
                  <a:lnTo>
                    <a:pt x="538" y="478"/>
                  </a:lnTo>
                  <a:cubicBezTo>
                    <a:pt x="0" y="579"/>
                    <a:pt x="106" y="1345"/>
                    <a:pt x="597" y="1345"/>
                  </a:cubicBezTo>
                  <a:cubicBezTo>
                    <a:pt x="628" y="1345"/>
                    <a:pt x="660" y="1342"/>
                    <a:pt x="693" y="1335"/>
                  </a:cubicBezTo>
                  <a:lnTo>
                    <a:pt x="3289" y="871"/>
                  </a:lnTo>
                  <a:cubicBezTo>
                    <a:pt x="3844" y="793"/>
                    <a:pt x="3747" y="1"/>
                    <a:pt x="324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59" name="Google Shape;3059;p23"/>
            <p:cNvSpPr/>
            <p:nvPr/>
          </p:nvSpPr>
          <p:spPr>
            <a:xfrm>
              <a:off x="8330927" y="4423976"/>
              <a:ext cx="60156" cy="49866"/>
            </a:xfrm>
            <a:custGeom>
              <a:avLst/>
              <a:gdLst/>
              <a:ahLst/>
              <a:cxnLst/>
              <a:rect l="l" t="t" r="r" b="b"/>
              <a:pathLst>
                <a:path w="1865" h="1546" extrusionOk="0">
                  <a:moveTo>
                    <a:pt x="1014" y="1"/>
                  </a:moveTo>
                  <a:cubicBezTo>
                    <a:pt x="970" y="1"/>
                    <a:pt x="926" y="5"/>
                    <a:pt x="881" y="12"/>
                  </a:cubicBezTo>
                  <a:cubicBezTo>
                    <a:pt x="203" y="131"/>
                    <a:pt x="0" y="1012"/>
                    <a:pt x="572" y="1405"/>
                  </a:cubicBezTo>
                  <a:cubicBezTo>
                    <a:pt x="710" y="1502"/>
                    <a:pt x="861" y="1546"/>
                    <a:pt x="1007" y="1546"/>
                  </a:cubicBezTo>
                  <a:cubicBezTo>
                    <a:pt x="1454" y="1546"/>
                    <a:pt x="1864" y="1142"/>
                    <a:pt x="1774" y="631"/>
                  </a:cubicBezTo>
                  <a:cubicBezTo>
                    <a:pt x="1700"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60" name="Google Shape;3060;p23"/>
            <p:cNvSpPr/>
            <p:nvPr/>
          </p:nvSpPr>
          <p:spPr>
            <a:xfrm>
              <a:off x="8400436" y="4409300"/>
              <a:ext cx="121279" cy="43544"/>
            </a:xfrm>
            <a:custGeom>
              <a:avLst/>
              <a:gdLst/>
              <a:ahLst/>
              <a:cxnLst/>
              <a:rect l="l" t="t" r="r" b="b"/>
              <a:pathLst>
                <a:path w="3760" h="1350" extrusionOk="0">
                  <a:moveTo>
                    <a:pt x="3144" y="1"/>
                  </a:moveTo>
                  <a:cubicBezTo>
                    <a:pt x="3128" y="1"/>
                    <a:pt x="3112" y="1"/>
                    <a:pt x="3096" y="3"/>
                  </a:cubicBezTo>
                  <a:lnTo>
                    <a:pt x="500" y="467"/>
                  </a:lnTo>
                  <a:cubicBezTo>
                    <a:pt x="0" y="618"/>
                    <a:pt x="125" y="1349"/>
                    <a:pt x="631" y="1349"/>
                  </a:cubicBezTo>
                  <a:cubicBezTo>
                    <a:pt x="643" y="1349"/>
                    <a:pt x="655" y="1349"/>
                    <a:pt x="667" y="1348"/>
                  </a:cubicBezTo>
                  <a:lnTo>
                    <a:pt x="3263" y="872"/>
                  </a:lnTo>
                  <a:cubicBezTo>
                    <a:pt x="3759" y="722"/>
                    <a:pt x="3640"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61" name="Google Shape;3061;p23"/>
            <p:cNvSpPr/>
            <p:nvPr/>
          </p:nvSpPr>
          <p:spPr>
            <a:xfrm>
              <a:off x="8344377" y="4498130"/>
              <a:ext cx="60123" cy="50221"/>
            </a:xfrm>
            <a:custGeom>
              <a:avLst/>
              <a:gdLst/>
              <a:ahLst/>
              <a:cxnLst/>
              <a:rect l="l" t="t" r="r" b="b"/>
              <a:pathLst>
                <a:path w="1864" h="1557" extrusionOk="0">
                  <a:moveTo>
                    <a:pt x="1010" y="0"/>
                  </a:moveTo>
                  <a:cubicBezTo>
                    <a:pt x="967" y="0"/>
                    <a:pt x="924" y="4"/>
                    <a:pt x="881" y="11"/>
                  </a:cubicBezTo>
                  <a:cubicBezTo>
                    <a:pt x="203" y="130"/>
                    <a:pt x="0" y="1011"/>
                    <a:pt x="572" y="1416"/>
                  </a:cubicBezTo>
                  <a:cubicBezTo>
                    <a:pt x="710" y="1513"/>
                    <a:pt x="860" y="1556"/>
                    <a:pt x="1007" y="1556"/>
                  </a:cubicBezTo>
                  <a:cubicBezTo>
                    <a:pt x="1454" y="1556"/>
                    <a:pt x="1864" y="1153"/>
                    <a:pt x="1774" y="642"/>
                  </a:cubicBezTo>
                  <a:cubicBezTo>
                    <a:pt x="1710" y="268"/>
                    <a:pt x="1378" y="0"/>
                    <a:pt x="101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62" name="Google Shape;3062;p23"/>
            <p:cNvSpPr/>
            <p:nvPr/>
          </p:nvSpPr>
          <p:spPr>
            <a:xfrm>
              <a:off x="8413822" y="4483357"/>
              <a:ext cx="122246" cy="43706"/>
            </a:xfrm>
            <a:custGeom>
              <a:avLst/>
              <a:gdLst/>
              <a:ahLst/>
              <a:cxnLst/>
              <a:rect l="l" t="t" r="r" b="b"/>
              <a:pathLst>
                <a:path w="3790" h="1355" extrusionOk="0">
                  <a:moveTo>
                    <a:pt x="3177" y="0"/>
                  </a:moveTo>
                  <a:cubicBezTo>
                    <a:pt x="3155" y="0"/>
                    <a:pt x="3133" y="2"/>
                    <a:pt x="3110" y="5"/>
                  </a:cubicBezTo>
                  <a:lnTo>
                    <a:pt x="514" y="481"/>
                  </a:lnTo>
                  <a:cubicBezTo>
                    <a:pt x="1" y="606"/>
                    <a:pt x="110" y="1355"/>
                    <a:pt x="602" y="1355"/>
                  </a:cubicBezTo>
                  <a:cubicBezTo>
                    <a:pt x="623" y="1355"/>
                    <a:pt x="646" y="1353"/>
                    <a:pt x="669" y="1350"/>
                  </a:cubicBezTo>
                  <a:lnTo>
                    <a:pt x="3264" y="886"/>
                  </a:lnTo>
                  <a:cubicBezTo>
                    <a:pt x="3789" y="749"/>
                    <a:pt x="3669" y="0"/>
                    <a:pt x="31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63" name="Google Shape;3063;p23"/>
            <p:cNvSpPr/>
            <p:nvPr/>
          </p:nvSpPr>
          <p:spPr>
            <a:xfrm>
              <a:off x="8287157" y="4806940"/>
              <a:ext cx="250396" cy="224592"/>
            </a:xfrm>
            <a:custGeom>
              <a:avLst/>
              <a:gdLst/>
              <a:ahLst/>
              <a:cxnLst/>
              <a:rect l="l" t="t" r="r" b="b"/>
              <a:pathLst>
                <a:path w="7763" h="6963" extrusionOk="0">
                  <a:moveTo>
                    <a:pt x="3924" y="1"/>
                  </a:moveTo>
                  <a:cubicBezTo>
                    <a:pt x="2893" y="1"/>
                    <a:pt x="1881" y="469"/>
                    <a:pt x="1215" y="1343"/>
                  </a:cubicBezTo>
                  <a:lnTo>
                    <a:pt x="6953" y="4975"/>
                  </a:lnTo>
                  <a:cubicBezTo>
                    <a:pt x="7763" y="3403"/>
                    <a:pt x="7239" y="1474"/>
                    <a:pt x="5751" y="534"/>
                  </a:cubicBezTo>
                  <a:cubicBezTo>
                    <a:pt x="5184" y="174"/>
                    <a:pt x="4551" y="1"/>
                    <a:pt x="3924" y="1"/>
                  </a:cubicBezTo>
                  <a:close/>
                  <a:moveTo>
                    <a:pt x="810" y="1986"/>
                  </a:moveTo>
                  <a:lnTo>
                    <a:pt x="810" y="1986"/>
                  </a:lnTo>
                  <a:cubicBezTo>
                    <a:pt x="0" y="3558"/>
                    <a:pt x="512" y="5498"/>
                    <a:pt x="2012" y="6439"/>
                  </a:cubicBezTo>
                  <a:cubicBezTo>
                    <a:pt x="2576" y="6793"/>
                    <a:pt x="3206" y="6963"/>
                    <a:pt x="3829" y="6963"/>
                  </a:cubicBezTo>
                  <a:cubicBezTo>
                    <a:pt x="4864" y="6963"/>
                    <a:pt x="5880" y="6494"/>
                    <a:pt x="6549" y="5618"/>
                  </a:cubicBezTo>
                  <a:lnTo>
                    <a:pt x="810" y="1986"/>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64" name="Google Shape;3064;p23"/>
            <p:cNvSpPr/>
            <p:nvPr/>
          </p:nvSpPr>
          <p:spPr>
            <a:xfrm>
              <a:off x="8756435" y="4325276"/>
              <a:ext cx="195885" cy="181918"/>
            </a:xfrm>
            <a:custGeom>
              <a:avLst/>
              <a:gdLst/>
              <a:ahLst/>
              <a:cxnLst/>
              <a:rect l="l" t="t" r="r" b="b"/>
              <a:pathLst>
                <a:path w="6073" h="5640" extrusionOk="0">
                  <a:moveTo>
                    <a:pt x="3596" y="0"/>
                  </a:moveTo>
                  <a:lnTo>
                    <a:pt x="1203" y="1632"/>
                  </a:lnTo>
                  <a:cubicBezTo>
                    <a:pt x="251" y="2286"/>
                    <a:pt x="1" y="3596"/>
                    <a:pt x="655" y="4560"/>
                  </a:cubicBezTo>
                  <a:lnTo>
                    <a:pt x="763" y="4715"/>
                  </a:lnTo>
                  <a:cubicBezTo>
                    <a:pt x="1163" y="5316"/>
                    <a:pt x="1827" y="5640"/>
                    <a:pt x="2502" y="5640"/>
                  </a:cubicBezTo>
                  <a:cubicBezTo>
                    <a:pt x="2909" y="5640"/>
                    <a:pt x="3321" y="5522"/>
                    <a:pt x="3680" y="5275"/>
                  </a:cubicBezTo>
                  <a:lnTo>
                    <a:pt x="6073"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65" name="Google Shape;3065;p23"/>
            <p:cNvSpPr/>
            <p:nvPr/>
          </p:nvSpPr>
          <p:spPr>
            <a:xfrm>
              <a:off x="8888938" y="4249734"/>
              <a:ext cx="195885" cy="181950"/>
            </a:xfrm>
            <a:custGeom>
              <a:avLst/>
              <a:gdLst/>
              <a:ahLst/>
              <a:cxnLst/>
              <a:rect l="l" t="t" r="r" b="b"/>
              <a:pathLst>
                <a:path w="6073" h="5641" extrusionOk="0">
                  <a:moveTo>
                    <a:pt x="3577" y="1"/>
                  </a:moveTo>
                  <a:cubicBezTo>
                    <a:pt x="3169" y="1"/>
                    <a:pt x="2757" y="119"/>
                    <a:pt x="2393" y="366"/>
                  </a:cubicBezTo>
                  <a:lnTo>
                    <a:pt x="0" y="1997"/>
                  </a:lnTo>
                  <a:lnTo>
                    <a:pt x="2477" y="5640"/>
                  </a:lnTo>
                  <a:lnTo>
                    <a:pt x="4870" y="4009"/>
                  </a:lnTo>
                  <a:cubicBezTo>
                    <a:pt x="5834" y="3354"/>
                    <a:pt x="6072" y="2045"/>
                    <a:pt x="5429" y="1092"/>
                  </a:cubicBezTo>
                  <a:lnTo>
                    <a:pt x="5322" y="926"/>
                  </a:lnTo>
                  <a:cubicBezTo>
                    <a:pt x="4914" y="325"/>
                    <a:pt x="4252" y="1"/>
                    <a:pt x="357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66" name="Google Shape;3066;p23"/>
            <p:cNvSpPr/>
            <p:nvPr/>
          </p:nvSpPr>
          <p:spPr>
            <a:xfrm>
              <a:off x="8698827" y="4700401"/>
              <a:ext cx="346064" cy="344677"/>
            </a:xfrm>
            <a:custGeom>
              <a:avLst/>
              <a:gdLst/>
              <a:ahLst/>
              <a:cxnLst/>
              <a:rect l="l" t="t" r="r" b="b"/>
              <a:pathLst>
                <a:path w="10729" h="10686" extrusionOk="0">
                  <a:moveTo>
                    <a:pt x="5017" y="0"/>
                  </a:moveTo>
                  <a:cubicBezTo>
                    <a:pt x="4831" y="0"/>
                    <a:pt x="4666" y="137"/>
                    <a:pt x="4644" y="324"/>
                  </a:cubicBezTo>
                  <a:lnTo>
                    <a:pt x="4192" y="3813"/>
                  </a:lnTo>
                  <a:lnTo>
                    <a:pt x="703" y="3348"/>
                  </a:lnTo>
                  <a:cubicBezTo>
                    <a:pt x="688" y="3347"/>
                    <a:pt x="673" y="3346"/>
                    <a:pt x="659" y="3346"/>
                  </a:cubicBezTo>
                  <a:cubicBezTo>
                    <a:pt x="474" y="3346"/>
                    <a:pt x="308" y="3482"/>
                    <a:pt x="286" y="3670"/>
                  </a:cubicBezTo>
                  <a:lnTo>
                    <a:pt x="24" y="5646"/>
                  </a:lnTo>
                  <a:cubicBezTo>
                    <a:pt x="1" y="5849"/>
                    <a:pt x="143" y="6027"/>
                    <a:pt x="346" y="6063"/>
                  </a:cubicBezTo>
                  <a:lnTo>
                    <a:pt x="3822" y="6527"/>
                  </a:lnTo>
                  <a:lnTo>
                    <a:pt x="3370" y="10004"/>
                  </a:lnTo>
                  <a:cubicBezTo>
                    <a:pt x="3334" y="10206"/>
                    <a:pt x="3477" y="10397"/>
                    <a:pt x="3692" y="10421"/>
                  </a:cubicBezTo>
                  <a:lnTo>
                    <a:pt x="5656" y="10683"/>
                  </a:lnTo>
                  <a:cubicBezTo>
                    <a:pt x="5671" y="10684"/>
                    <a:pt x="5686" y="10685"/>
                    <a:pt x="5700" y="10685"/>
                  </a:cubicBezTo>
                  <a:cubicBezTo>
                    <a:pt x="5885" y="10685"/>
                    <a:pt x="6051" y="10549"/>
                    <a:pt x="6073" y="10361"/>
                  </a:cubicBezTo>
                  <a:lnTo>
                    <a:pt x="6537" y="6885"/>
                  </a:lnTo>
                  <a:lnTo>
                    <a:pt x="10026" y="7337"/>
                  </a:lnTo>
                  <a:cubicBezTo>
                    <a:pt x="10040" y="7339"/>
                    <a:pt x="10055" y="7340"/>
                    <a:pt x="10070" y="7340"/>
                  </a:cubicBezTo>
                  <a:cubicBezTo>
                    <a:pt x="10253" y="7340"/>
                    <a:pt x="10409" y="7203"/>
                    <a:pt x="10442" y="7016"/>
                  </a:cubicBezTo>
                  <a:lnTo>
                    <a:pt x="10704" y="5039"/>
                  </a:lnTo>
                  <a:cubicBezTo>
                    <a:pt x="10728" y="4837"/>
                    <a:pt x="10585" y="4646"/>
                    <a:pt x="10383" y="4622"/>
                  </a:cubicBezTo>
                  <a:lnTo>
                    <a:pt x="6894" y="4170"/>
                  </a:lnTo>
                  <a:lnTo>
                    <a:pt x="7359" y="681"/>
                  </a:lnTo>
                  <a:cubicBezTo>
                    <a:pt x="7382" y="479"/>
                    <a:pt x="7240" y="300"/>
                    <a:pt x="7037" y="265"/>
                  </a:cubicBezTo>
                  <a:lnTo>
                    <a:pt x="5061" y="3"/>
                  </a:lnTo>
                  <a:cubicBezTo>
                    <a:pt x="5046" y="1"/>
                    <a:pt x="5031" y="0"/>
                    <a:pt x="501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067" name="Google Shape;3067;p23"/>
          <p:cNvGrpSpPr/>
          <p:nvPr/>
        </p:nvGrpSpPr>
        <p:grpSpPr>
          <a:xfrm>
            <a:off x="8256032" y="98420"/>
            <a:ext cx="829179" cy="4946659"/>
            <a:chOff x="8256031" y="98419"/>
            <a:chExt cx="829179" cy="4946659"/>
          </a:xfrm>
        </p:grpSpPr>
        <p:sp>
          <p:nvSpPr>
            <p:cNvPr id="3068" name="Google Shape;3068;p23"/>
            <p:cNvSpPr/>
            <p:nvPr/>
          </p:nvSpPr>
          <p:spPr>
            <a:xfrm>
              <a:off x="8256418" y="98419"/>
              <a:ext cx="349515" cy="436120"/>
            </a:xfrm>
            <a:custGeom>
              <a:avLst/>
              <a:gdLst/>
              <a:ahLst/>
              <a:cxnLst/>
              <a:rect l="l" t="t" r="r" b="b"/>
              <a:pathLst>
                <a:path w="10836" h="13521" extrusionOk="0">
                  <a:moveTo>
                    <a:pt x="4145" y="435"/>
                  </a:moveTo>
                  <a:cubicBezTo>
                    <a:pt x="4431" y="435"/>
                    <a:pt x="4712" y="607"/>
                    <a:pt x="4763" y="994"/>
                  </a:cubicBezTo>
                  <a:cubicBezTo>
                    <a:pt x="4799" y="1196"/>
                    <a:pt x="4751" y="1387"/>
                    <a:pt x="4620" y="1541"/>
                  </a:cubicBezTo>
                  <a:lnTo>
                    <a:pt x="3822" y="1684"/>
                  </a:lnTo>
                  <a:cubicBezTo>
                    <a:pt x="3656" y="1589"/>
                    <a:pt x="3537" y="1422"/>
                    <a:pt x="3501" y="1232"/>
                  </a:cubicBezTo>
                  <a:cubicBezTo>
                    <a:pt x="3386" y="732"/>
                    <a:pt x="3770" y="435"/>
                    <a:pt x="4145" y="435"/>
                  </a:cubicBezTo>
                  <a:close/>
                  <a:moveTo>
                    <a:pt x="7834" y="2749"/>
                  </a:moveTo>
                  <a:cubicBezTo>
                    <a:pt x="8105" y="2749"/>
                    <a:pt x="8340" y="2930"/>
                    <a:pt x="8383" y="3208"/>
                  </a:cubicBezTo>
                  <a:lnTo>
                    <a:pt x="9776" y="10769"/>
                  </a:lnTo>
                  <a:cubicBezTo>
                    <a:pt x="9823" y="11066"/>
                    <a:pt x="9621" y="11352"/>
                    <a:pt x="9323" y="11400"/>
                  </a:cubicBezTo>
                  <a:lnTo>
                    <a:pt x="3060" y="12543"/>
                  </a:lnTo>
                  <a:cubicBezTo>
                    <a:pt x="3025" y="12550"/>
                    <a:pt x="2990" y="12553"/>
                    <a:pt x="2956" y="12553"/>
                  </a:cubicBezTo>
                  <a:cubicBezTo>
                    <a:pt x="2699" y="12553"/>
                    <a:pt x="2471" y="12365"/>
                    <a:pt x="2429" y="12102"/>
                  </a:cubicBezTo>
                  <a:lnTo>
                    <a:pt x="1048" y="4530"/>
                  </a:lnTo>
                  <a:cubicBezTo>
                    <a:pt x="989" y="4232"/>
                    <a:pt x="1191" y="3958"/>
                    <a:pt x="1489" y="3899"/>
                  </a:cubicBezTo>
                  <a:lnTo>
                    <a:pt x="2239" y="3768"/>
                  </a:lnTo>
                  <a:cubicBezTo>
                    <a:pt x="2270" y="3977"/>
                    <a:pt x="2449" y="4122"/>
                    <a:pt x="2653" y="4122"/>
                  </a:cubicBezTo>
                  <a:cubicBezTo>
                    <a:pt x="2681" y="4122"/>
                    <a:pt x="2710" y="4119"/>
                    <a:pt x="2739" y="4113"/>
                  </a:cubicBezTo>
                  <a:lnTo>
                    <a:pt x="6656" y="3399"/>
                  </a:lnTo>
                  <a:cubicBezTo>
                    <a:pt x="6882" y="3363"/>
                    <a:pt x="7049" y="3125"/>
                    <a:pt x="7001" y="2899"/>
                  </a:cubicBezTo>
                  <a:lnTo>
                    <a:pt x="7740" y="2756"/>
                  </a:lnTo>
                  <a:cubicBezTo>
                    <a:pt x="7771" y="2751"/>
                    <a:pt x="7803" y="2749"/>
                    <a:pt x="7834" y="2749"/>
                  </a:cubicBezTo>
                  <a:close/>
                  <a:moveTo>
                    <a:pt x="4133" y="0"/>
                  </a:moveTo>
                  <a:cubicBezTo>
                    <a:pt x="4070" y="0"/>
                    <a:pt x="4006" y="6"/>
                    <a:pt x="3942" y="17"/>
                  </a:cubicBezTo>
                  <a:cubicBezTo>
                    <a:pt x="3334" y="136"/>
                    <a:pt x="2941" y="708"/>
                    <a:pt x="3072" y="1303"/>
                  </a:cubicBezTo>
                  <a:cubicBezTo>
                    <a:pt x="3096" y="1482"/>
                    <a:pt x="3168" y="1649"/>
                    <a:pt x="3287" y="1779"/>
                  </a:cubicBezTo>
                  <a:lnTo>
                    <a:pt x="2501" y="1922"/>
                  </a:lnTo>
                  <a:cubicBezTo>
                    <a:pt x="2191" y="1982"/>
                    <a:pt x="1977" y="2291"/>
                    <a:pt x="2037" y="2613"/>
                  </a:cubicBezTo>
                  <a:lnTo>
                    <a:pt x="2084" y="2887"/>
                  </a:lnTo>
                  <a:lnTo>
                    <a:pt x="798" y="3125"/>
                  </a:lnTo>
                  <a:cubicBezTo>
                    <a:pt x="310" y="3208"/>
                    <a:pt x="1" y="3673"/>
                    <a:pt x="84" y="4149"/>
                  </a:cubicBezTo>
                  <a:lnTo>
                    <a:pt x="1656" y="12781"/>
                  </a:lnTo>
                  <a:cubicBezTo>
                    <a:pt x="1741" y="13217"/>
                    <a:pt x="2111" y="13520"/>
                    <a:pt x="2537" y="13520"/>
                  </a:cubicBezTo>
                  <a:cubicBezTo>
                    <a:pt x="2588" y="13520"/>
                    <a:pt x="2640" y="13516"/>
                    <a:pt x="2691" y="13507"/>
                  </a:cubicBezTo>
                  <a:lnTo>
                    <a:pt x="10026" y="12162"/>
                  </a:lnTo>
                  <a:cubicBezTo>
                    <a:pt x="10514" y="12066"/>
                    <a:pt x="10835" y="11602"/>
                    <a:pt x="10740" y="11126"/>
                  </a:cubicBezTo>
                  <a:lnTo>
                    <a:pt x="9168" y="2494"/>
                  </a:lnTo>
                  <a:cubicBezTo>
                    <a:pt x="9095" y="2064"/>
                    <a:pt x="8725" y="1763"/>
                    <a:pt x="8304" y="1763"/>
                  </a:cubicBezTo>
                  <a:cubicBezTo>
                    <a:pt x="8248" y="1763"/>
                    <a:pt x="8190" y="1768"/>
                    <a:pt x="8133" y="1779"/>
                  </a:cubicBezTo>
                  <a:lnTo>
                    <a:pt x="6859" y="2018"/>
                  </a:lnTo>
                  <a:lnTo>
                    <a:pt x="6799" y="1744"/>
                  </a:lnTo>
                  <a:cubicBezTo>
                    <a:pt x="6746" y="1458"/>
                    <a:pt x="6506" y="1258"/>
                    <a:pt x="6228" y="1258"/>
                  </a:cubicBezTo>
                  <a:cubicBezTo>
                    <a:pt x="6192" y="1258"/>
                    <a:pt x="6157" y="1261"/>
                    <a:pt x="6120" y="1268"/>
                  </a:cubicBezTo>
                  <a:lnTo>
                    <a:pt x="5168" y="1434"/>
                  </a:lnTo>
                  <a:cubicBezTo>
                    <a:pt x="5227" y="1268"/>
                    <a:pt x="5239" y="1089"/>
                    <a:pt x="5204" y="922"/>
                  </a:cubicBezTo>
                  <a:cubicBezTo>
                    <a:pt x="5119" y="381"/>
                    <a:pt x="4655" y="0"/>
                    <a:pt x="4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69" name="Google Shape;3069;p23"/>
            <p:cNvSpPr/>
            <p:nvPr/>
          </p:nvSpPr>
          <p:spPr>
            <a:xfrm>
              <a:off x="8318251" y="255566"/>
              <a:ext cx="60156" cy="49898"/>
            </a:xfrm>
            <a:custGeom>
              <a:avLst/>
              <a:gdLst/>
              <a:ahLst/>
              <a:cxnLst/>
              <a:rect l="l" t="t" r="r" b="b"/>
              <a:pathLst>
                <a:path w="1865" h="1547" extrusionOk="0">
                  <a:moveTo>
                    <a:pt x="1027" y="1"/>
                  </a:moveTo>
                  <a:cubicBezTo>
                    <a:pt x="979" y="1"/>
                    <a:pt x="930" y="5"/>
                    <a:pt x="882" y="15"/>
                  </a:cubicBezTo>
                  <a:cubicBezTo>
                    <a:pt x="191" y="134"/>
                    <a:pt x="0" y="1015"/>
                    <a:pt x="572" y="1408"/>
                  </a:cubicBezTo>
                  <a:cubicBezTo>
                    <a:pt x="709" y="1504"/>
                    <a:pt x="857" y="1547"/>
                    <a:pt x="1002" y="1547"/>
                  </a:cubicBezTo>
                  <a:cubicBezTo>
                    <a:pt x="1451" y="1547"/>
                    <a:pt x="1864" y="1138"/>
                    <a:pt x="1775" y="634"/>
                  </a:cubicBezTo>
                  <a:cubicBezTo>
                    <a:pt x="1701" y="266"/>
                    <a:pt x="1386" y="1"/>
                    <a:pt x="102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70" name="Google Shape;3070;p23"/>
            <p:cNvSpPr/>
            <p:nvPr/>
          </p:nvSpPr>
          <p:spPr>
            <a:xfrm>
              <a:off x="8386792" y="241019"/>
              <a:ext cx="124149" cy="43706"/>
            </a:xfrm>
            <a:custGeom>
              <a:avLst/>
              <a:gdLst/>
              <a:ahLst/>
              <a:cxnLst/>
              <a:rect l="l" t="t" r="r" b="b"/>
              <a:pathLst>
                <a:path w="3849" h="1355" extrusionOk="0">
                  <a:moveTo>
                    <a:pt x="3252" y="1"/>
                  </a:moveTo>
                  <a:cubicBezTo>
                    <a:pt x="3216" y="1"/>
                    <a:pt x="3178" y="5"/>
                    <a:pt x="3138" y="14"/>
                  </a:cubicBezTo>
                  <a:lnTo>
                    <a:pt x="542" y="490"/>
                  </a:lnTo>
                  <a:cubicBezTo>
                    <a:pt x="1" y="580"/>
                    <a:pt x="112" y="1354"/>
                    <a:pt x="611" y="1354"/>
                  </a:cubicBezTo>
                  <a:cubicBezTo>
                    <a:pt x="638" y="1354"/>
                    <a:pt x="667" y="1352"/>
                    <a:pt x="697" y="1347"/>
                  </a:cubicBezTo>
                  <a:lnTo>
                    <a:pt x="3293" y="871"/>
                  </a:lnTo>
                  <a:cubicBezTo>
                    <a:pt x="3848" y="793"/>
                    <a:pt x="3751" y="1"/>
                    <a:pt x="325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71" name="Google Shape;3071;p23"/>
            <p:cNvSpPr/>
            <p:nvPr/>
          </p:nvSpPr>
          <p:spPr>
            <a:xfrm>
              <a:off x="8330927" y="325172"/>
              <a:ext cx="60156" cy="49866"/>
            </a:xfrm>
            <a:custGeom>
              <a:avLst/>
              <a:gdLst/>
              <a:ahLst/>
              <a:cxnLst/>
              <a:rect l="l" t="t" r="r" b="b"/>
              <a:pathLst>
                <a:path w="1865" h="1546" extrusionOk="0">
                  <a:moveTo>
                    <a:pt x="1014" y="1"/>
                  </a:moveTo>
                  <a:cubicBezTo>
                    <a:pt x="970" y="1"/>
                    <a:pt x="926" y="4"/>
                    <a:pt x="881" y="12"/>
                  </a:cubicBezTo>
                  <a:cubicBezTo>
                    <a:pt x="203" y="131"/>
                    <a:pt x="0" y="1012"/>
                    <a:pt x="572" y="1405"/>
                  </a:cubicBezTo>
                  <a:cubicBezTo>
                    <a:pt x="710" y="1502"/>
                    <a:pt x="861" y="1545"/>
                    <a:pt x="1007" y="1545"/>
                  </a:cubicBezTo>
                  <a:cubicBezTo>
                    <a:pt x="1454" y="1545"/>
                    <a:pt x="1864" y="1142"/>
                    <a:pt x="1774" y="631"/>
                  </a:cubicBezTo>
                  <a:cubicBezTo>
                    <a:pt x="1700"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72" name="Google Shape;3072;p23"/>
            <p:cNvSpPr/>
            <p:nvPr/>
          </p:nvSpPr>
          <p:spPr>
            <a:xfrm>
              <a:off x="8400436" y="310528"/>
              <a:ext cx="121376" cy="43512"/>
            </a:xfrm>
            <a:custGeom>
              <a:avLst/>
              <a:gdLst/>
              <a:ahLst/>
              <a:cxnLst/>
              <a:rect l="l" t="t" r="r" b="b"/>
              <a:pathLst>
                <a:path w="3763" h="1349" extrusionOk="0">
                  <a:moveTo>
                    <a:pt x="3132" y="0"/>
                  </a:moveTo>
                  <a:cubicBezTo>
                    <a:pt x="3120" y="0"/>
                    <a:pt x="3108" y="1"/>
                    <a:pt x="3096" y="2"/>
                  </a:cubicBezTo>
                  <a:lnTo>
                    <a:pt x="500" y="478"/>
                  </a:lnTo>
                  <a:cubicBezTo>
                    <a:pt x="0" y="618"/>
                    <a:pt x="125" y="1348"/>
                    <a:pt x="631" y="1348"/>
                  </a:cubicBezTo>
                  <a:cubicBezTo>
                    <a:pt x="643" y="1348"/>
                    <a:pt x="655" y="1348"/>
                    <a:pt x="667" y="1347"/>
                  </a:cubicBezTo>
                  <a:lnTo>
                    <a:pt x="3263" y="871"/>
                  </a:lnTo>
                  <a:cubicBezTo>
                    <a:pt x="3763" y="731"/>
                    <a:pt x="3638"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73" name="Google Shape;3073;p23"/>
            <p:cNvSpPr/>
            <p:nvPr/>
          </p:nvSpPr>
          <p:spPr>
            <a:xfrm>
              <a:off x="8344377" y="399294"/>
              <a:ext cx="60156" cy="50189"/>
            </a:xfrm>
            <a:custGeom>
              <a:avLst/>
              <a:gdLst/>
              <a:ahLst/>
              <a:cxnLst/>
              <a:rect l="l" t="t" r="r" b="b"/>
              <a:pathLst>
                <a:path w="1865" h="1556" extrusionOk="0">
                  <a:moveTo>
                    <a:pt x="1013" y="1"/>
                  </a:moveTo>
                  <a:cubicBezTo>
                    <a:pt x="970" y="1"/>
                    <a:pt x="926" y="4"/>
                    <a:pt x="881" y="12"/>
                  </a:cubicBezTo>
                  <a:cubicBezTo>
                    <a:pt x="203" y="131"/>
                    <a:pt x="0" y="1012"/>
                    <a:pt x="572" y="1417"/>
                  </a:cubicBezTo>
                  <a:cubicBezTo>
                    <a:pt x="711" y="1513"/>
                    <a:pt x="861" y="1556"/>
                    <a:pt x="1007" y="1556"/>
                  </a:cubicBezTo>
                  <a:cubicBezTo>
                    <a:pt x="1458" y="1556"/>
                    <a:pt x="1864" y="1147"/>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74" name="Google Shape;3074;p23"/>
            <p:cNvSpPr/>
            <p:nvPr/>
          </p:nvSpPr>
          <p:spPr>
            <a:xfrm>
              <a:off x="8413725" y="384586"/>
              <a:ext cx="122440" cy="44028"/>
            </a:xfrm>
            <a:custGeom>
              <a:avLst/>
              <a:gdLst/>
              <a:ahLst/>
              <a:cxnLst/>
              <a:rect l="l" t="t" r="r" b="b"/>
              <a:pathLst>
                <a:path w="3796" h="1365" extrusionOk="0">
                  <a:moveTo>
                    <a:pt x="3169" y="0"/>
                  </a:moveTo>
                  <a:cubicBezTo>
                    <a:pt x="3151" y="0"/>
                    <a:pt x="3132" y="1"/>
                    <a:pt x="3113" y="4"/>
                  </a:cubicBezTo>
                  <a:lnTo>
                    <a:pt x="517" y="480"/>
                  </a:lnTo>
                  <a:cubicBezTo>
                    <a:pt x="0" y="606"/>
                    <a:pt x="115" y="1364"/>
                    <a:pt x="615" y="1364"/>
                  </a:cubicBezTo>
                  <a:cubicBezTo>
                    <a:pt x="634" y="1364"/>
                    <a:pt x="653" y="1363"/>
                    <a:pt x="672" y="1361"/>
                  </a:cubicBezTo>
                  <a:lnTo>
                    <a:pt x="3267" y="885"/>
                  </a:lnTo>
                  <a:cubicBezTo>
                    <a:pt x="3796" y="758"/>
                    <a:pt x="3670" y="0"/>
                    <a:pt x="316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75" name="Google Shape;3075;p23"/>
            <p:cNvSpPr/>
            <p:nvPr/>
          </p:nvSpPr>
          <p:spPr>
            <a:xfrm>
              <a:off x="8287157" y="708297"/>
              <a:ext cx="250396" cy="224721"/>
            </a:xfrm>
            <a:custGeom>
              <a:avLst/>
              <a:gdLst/>
              <a:ahLst/>
              <a:cxnLst/>
              <a:rect l="l" t="t" r="r" b="b"/>
              <a:pathLst>
                <a:path w="7763" h="6967" extrusionOk="0">
                  <a:moveTo>
                    <a:pt x="3922" y="1"/>
                  </a:moveTo>
                  <a:cubicBezTo>
                    <a:pt x="2892" y="1"/>
                    <a:pt x="1881" y="465"/>
                    <a:pt x="1215" y="1338"/>
                  </a:cubicBezTo>
                  <a:lnTo>
                    <a:pt x="6953" y="4969"/>
                  </a:lnTo>
                  <a:cubicBezTo>
                    <a:pt x="7763" y="3398"/>
                    <a:pt x="7239" y="1469"/>
                    <a:pt x="5751" y="528"/>
                  </a:cubicBezTo>
                  <a:cubicBezTo>
                    <a:pt x="5183" y="173"/>
                    <a:pt x="4549" y="1"/>
                    <a:pt x="3922" y="1"/>
                  </a:cubicBezTo>
                  <a:close/>
                  <a:moveTo>
                    <a:pt x="810" y="1993"/>
                  </a:moveTo>
                  <a:cubicBezTo>
                    <a:pt x="0" y="3553"/>
                    <a:pt x="512" y="5493"/>
                    <a:pt x="2012" y="6434"/>
                  </a:cubicBezTo>
                  <a:cubicBezTo>
                    <a:pt x="2578" y="6793"/>
                    <a:pt x="3210" y="6966"/>
                    <a:pt x="3835" y="6966"/>
                  </a:cubicBezTo>
                  <a:cubicBezTo>
                    <a:pt x="4867" y="6966"/>
                    <a:pt x="5881" y="6495"/>
                    <a:pt x="6549" y="5612"/>
                  </a:cubicBezTo>
                  <a:lnTo>
                    <a:pt x="810"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76" name="Google Shape;3076;p23"/>
            <p:cNvSpPr/>
            <p:nvPr/>
          </p:nvSpPr>
          <p:spPr>
            <a:xfrm>
              <a:off x="8756435" y="226472"/>
              <a:ext cx="195885" cy="181918"/>
            </a:xfrm>
            <a:custGeom>
              <a:avLst/>
              <a:gdLst/>
              <a:ahLst/>
              <a:cxnLst/>
              <a:rect l="l" t="t" r="r" b="b"/>
              <a:pathLst>
                <a:path w="6073" h="5640" extrusionOk="0">
                  <a:moveTo>
                    <a:pt x="3596" y="0"/>
                  </a:moveTo>
                  <a:lnTo>
                    <a:pt x="1203" y="1631"/>
                  </a:lnTo>
                  <a:cubicBezTo>
                    <a:pt x="251" y="2286"/>
                    <a:pt x="1" y="3596"/>
                    <a:pt x="655" y="4560"/>
                  </a:cubicBezTo>
                  <a:lnTo>
                    <a:pt x="763" y="4715"/>
                  </a:lnTo>
                  <a:cubicBezTo>
                    <a:pt x="1163" y="5316"/>
                    <a:pt x="1827" y="5640"/>
                    <a:pt x="2502" y="5640"/>
                  </a:cubicBezTo>
                  <a:cubicBezTo>
                    <a:pt x="2909" y="5640"/>
                    <a:pt x="3321" y="5521"/>
                    <a:pt x="3680" y="5275"/>
                  </a:cubicBezTo>
                  <a:lnTo>
                    <a:pt x="6073"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77" name="Google Shape;3077;p23"/>
            <p:cNvSpPr/>
            <p:nvPr/>
          </p:nvSpPr>
          <p:spPr>
            <a:xfrm>
              <a:off x="8888938" y="151317"/>
              <a:ext cx="196272" cy="181950"/>
            </a:xfrm>
            <a:custGeom>
              <a:avLst/>
              <a:gdLst/>
              <a:ahLst/>
              <a:cxnLst/>
              <a:rect l="l" t="t" r="r" b="b"/>
              <a:pathLst>
                <a:path w="6085" h="5641" extrusionOk="0">
                  <a:moveTo>
                    <a:pt x="3574" y="1"/>
                  </a:moveTo>
                  <a:cubicBezTo>
                    <a:pt x="3167" y="1"/>
                    <a:pt x="2757" y="119"/>
                    <a:pt x="2393" y="366"/>
                  </a:cubicBezTo>
                  <a:lnTo>
                    <a:pt x="0" y="1997"/>
                  </a:lnTo>
                  <a:lnTo>
                    <a:pt x="2477" y="5640"/>
                  </a:lnTo>
                  <a:lnTo>
                    <a:pt x="4870" y="4009"/>
                  </a:lnTo>
                  <a:cubicBezTo>
                    <a:pt x="5834" y="3354"/>
                    <a:pt x="6084" y="2044"/>
                    <a:pt x="5429" y="1080"/>
                  </a:cubicBezTo>
                  <a:lnTo>
                    <a:pt x="5322" y="925"/>
                  </a:lnTo>
                  <a:cubicBezTo>
                    <a:pt x="4907" y="324"/>
                    <a:pt x="4246" y="1"/>
                    <a:pt x="357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78" name="Google Shape;3078;p23"/>
            <p:cNvSpPr/>
            <p:nvPr/>
          </p:nvSpPr>
          <p:spPr>
            <a:xfrm>
              <a:off x="8698827" y="602242"/>
              <a:ext cx="346064" cy="344032"/>
            </a:xfrm>
            <a:custGeom>
              <a:avLst/>
              <a:gdLst/>
              <a:ahLst/>
              <a:cxnLst/>
              <a:rect l="l" t="t" r="r" b="b"/>
              <a:pathLst>
                <a:path w="10729" h="10666" extrusionOk="0">
                  <a:moveTo>
                    <a:pt x="4999" y="1"/>
                  </a:moveTo>
                  <a:cubicBezTo>
                    <a:pt x="4821" y="1"/>
                    <a:pt x="4665" y="136"/>
                    <a:pt x="4644" y="328"/>
                  </a:cubicBezTo>
                  <a:lnTo>
                    <a:pt x="4192" y="3805"/>
                  </a:lnTo>
                  <a:lnTo>
                    <a:pt x="703" y="3340"/>
                  </a:lnTo>
                  <a:cubicBezTo>
                    <a:pt x="688" y="3338"/>
                    <a:pt x="673" y="3338"/>
                    <a:pt x="659" y="3338"/>
                  </a:cubicBezTo>
                  <a:cubicBezTo>
                    <a:pt x="474" y="3338"/>
                    <a:pt x="308" y="3474"/>
                    <a:pt x="286" y="3662"/>
                  </a:cubicBezTo>
                  <a:lnTo>
                    <a:pt x="24" y="5638"/>
                  </a:lnTo>
                  <a:cubicBezTo>
                    <a:pt x="1" y="5840"/>
                    <a:pt x="143" y="6031"/>
                    <a:pt x="346" y="6055"/>
                  </a:cubicBezTo>
                  <a:lnTo>
                    <a:pt x="346" y="6043"/>
                  </a:lnTo>
                  <a:lnTo>
                    <a:pt x="3822" y="6507"/>
                  </a:lnTo>
                  <a:lnTo>
                    <a:pt x="3370" y="9984"/>
                  </a:lnTo>
                  <a:cubicBezTo>
                    <a:pt x="3334" y="10186"/>
                    <a:pt x="3477" y="10377"/>
                    <a:pt x="3692" y="10401"/>
                  </a:cubicBezTo>
                  <a:lnTo>
                    <a:pt x="5656" y="10663"/>
                  </a:lnTo>
                  <a:cubicBezTo>
                    <a:pt x="5671" y="10664"/>
                    <a:pt x="5686" y="10665"/>
                    <a:pt x="5700" y="10665"/>
                  </a:cubicBezTo>
                  <a:cubicBezTo>
                    <a:pt x="5885" y="10665"/>
                    <a:pt x="6051" y="10529"/>
                    <a:pt x="6073" y="10341"/>
                  </a:cubicBezTo>
                  <a:lnTo>
                    <a:pt x="6537" y="6864"/>
                  </a:lnTo>
                  <a:lnTo>
                    <a:pt x="10026" y="7329"/>
                  </a:lnTo>
                  <a:cubicBezTo>
                    <a:pt x="10040" y="7331"/>
                    <a:pt x="10055" y="7331"/>
                    <a:pt x="10070" y="7331"/>
                  </a:cubicBezTo>
                  <a:cubicBezTo>
                    <a:pt x="10253" y="7331"/>
                    <a:pt x="10409" y="7195"/>
                    <a:pt x="10442" y="7007"/>
                  </a:cubicBezTo>
                  <a:lnTo>
                    <a:pt x="10704" y="5031"/>
                  </a:lnTo>
                  <a:cubicBezTo>
                    <a:pt x="10728" y="4828"/>
                    <a:pt x="10585" y="4638"/>
                    <a:pt x="10383" y="4614"/>
                  </a:cubicBezTo>
                  <a:lnTo>
                    <a:pt x="6894" y="4150"/>
                  </a:lnTo>
                  <a:lnTo>
                    <a:pt x="7359" y="673"/>
                  </a:lnTo>
                  <a:cubicBezTo>
                    <a:pt x="7382" y="471"/>
                    <a:pt x="7240" y="280"/>
                    <a:pt x="7037" y="256"/>
                  </a:cubicBezTo>
                  <a:lnTo>
                    <a:pt x="5061" y="6"/>
                  </a:lnTo>
                  <a:cubicBezTo>
                    <a:pt x="5040" y="3"/>
                    <a:pt x="5019" y="1"/>
                    <a:pt x="499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79" name="Google Shape;3079;p23"/>
            <p:cNvSpPr/>
            <p:nvPr/>
          </p:nvSpPr>
          <p:spPr>
            <a:xfrm>
              <a:off x="8256031" y="1123935"/>
              <a:ext cx="349902" cy="435572"/>
            </a:xfrm>
            <a:custGeom>
              <a:avLst/>
              <a:gdLst/>
              <a:ahLst/>
              <a:cxnLst/>
              <a:rect l="l" t="t" r="r" b="b"/>
              <a:pathLst>
                <a:path w="10848" h="13504" extrusionOk="0">
                  <a:moveTo>
                    <a:pt x="4160" y="409"/>
                  </a:moveTo>
                  <a:cubicBezTo>
                    <a:pt x="4450" y="409"/>
                    <a:pt x="4735" y="584"/>
                    <a:pt x="4787" y="977"/>
                  </a:cubicBezTo>
                  <a:cubicBezTo>
                    <a:pt x="4823" y="1168"/>
                    <a:pt x="4763" y="1370"/>
                    <a:pt x="4632" y="1513"/>
                  </a:cubicBezTo>
                  <a:lnTo>
                    <a:pt x="3846" y="1668"/>
                  </a:lnTo>
                  <a:cubicBezTo>
                    <a:pt x="3668" y="1573"/>
                    <a:pt x="3549" y="1406"/>
                    <a:pt x="3513" y="1204"/>
                  </a:cubicBezTo>
                  <a:cubicBezTo>
                    <a:pt x="3399" y="705"/>
                    <a:pt x="3783" y="409"/>
                    <a:pt x="4160" y="409"/>
                  </a:cubicBezTo>
                  <a:close/>
                  <a:moveTo>
                    <a:pt x="7868" y="2729"/>
                  </a:moveTo>
                  <a:cubicBezTo>
                    <a:pt x="8126" y="2729"/>
                    <a:pt x="8354" y="2918"/>
                    <a:pt x="8406" y="3180"/>
                  </a:cubicBezTo>
                  <a:lnTo>
                    <a:pt x="9788" y="10741"/>
                  </a:lnTo>
                  <a:cubicBezTo>
                    <a:pt x="9847" y="11038"/>
                    <a:pt x="9645" y="11324"/>
                    <a:pt x="9347" y="11372"/>
                  </a:cubicBezTo>
                  <a:lnTo>
                    <a:pt x="3072" y="12515"/>
                  </a:lnTo>
                  <a:cubicBezTo>
                    <a:pt x="3037" y="12522"/>
                    <a:pt x="3003" y="12525"/>
                    <a:pt x="2968" y="12525"/>
                  </a:cubicBezTo>
                  <a:cubicBezTo>
                    <a:pt x="2713" y="12525"/>
                    <a:pt x="2494" y="12337"/>
                    <a:pt x="2441" y="12074"/>
                  </a:cubicBezTo>
                  <a:lnTo>
                    <a:pt x="1072" y="4514"/>
                  </a:lnTo>
                  <a:cubicBezTo>
                    <a:pt x="1013" y="4216"/>
                    <a:pt x="1215" y="3930"/>
                    <a:pt x="1513" y="3883"/>
                  </a:cubicBezTo>
                  <a:lnTo>
                    <a:pt x="2263" y="3740"/>
                  </a:lnTo>
                  <a:cubicBezTo>
                    <a:pt x="2295" y="3955"/>
                    <a:pt x="2483" y="4102"/>
                    <a:pt x="2695" y="4102"/>
                  </a:cubicBezTo>
                  <a:cubicBezTo>
                    <a:pt x="2717" y="4102"/>
                    <a:pt x="2740" y="4100"/>
                    <a:pt x="2763" y="4097"/>
                  </a:cubicBezTo>
                  <a:lnTo>
                    <a:pt x="6680" y="3382"/>
                  </a:lnTo>
                  <a:cubicBezTo>
                    <a:pt x="6906" y="3335"/>
                    <a:pt x="7073" y="3109"/>
                    <a:pt x="7025" y="2870"/>
                  </a:cubicBezTo>
                  <a:lnTo>
                    <a:pt x="7764" y="2740"/>
                  </a:lnTo>
                  <a:cubicBezTo>
                    <a:pt x="7799" y="2732"/>
                    <a:pt x="7834" y="2729"/>
                    <a:pt x="7868" y="2729"/>
                  </a:cubicBezTo>
                  <a:close/>
                  <a:moveTo>
                    <a:pt x="4149" y="1"/>
                  </a:moveTo>
                  <a:cubicBezTo>
                    <a:pt x="4001" y="1"/>
                    <a:pt x="3850" y="31"/>
                    <a:pt x="3704" y="96"/>
                  </a:cubicBezTo>
                  <a:cubicBezTo>
                    <a:pt x="3061" y="382"/>
                    <a:pt x="2858" y="1204"/>
                    <a:pt x="3299" y="1763"/>
                  </a:cubicBezTo>
                  <a:lnTo>
                    <a:pt x="2513" y="1906"/>
                  </a:lnTo>
                  <a:cubicBezTo>
                    <a:pt x="2203" y="1966"/>
                    <a:pt x="1989" y="2275"/>
                    <a:pt x="2049" y="2597"/>
                  </a:cubicBezTo>
                  <a:lnTo>
                    <a:pt x="2096" y="2870"/>
                  </a:lnTo>
                  <a:lnTo>
                    <a:pt x="810" y="3109"/>
                  </a:lnTo>
                  <a:cubicBezTo>
                    <a:pt x="322" y="3192"/>
                    <a:pt x="1" y="3656"/>
                    <a:pt x="96" y="4144"/>
                  </a:cubicBezTo>
                  <a:lnTo>
                    <a:pt x="1668" y="12765"/>
                  </a:lnTo>
                  <a:cubicBezTo>
                    <a:pt x="1753" y="13201"/>
                    <a:pt x="2123" y="13504"/>
                    <a:pt x="2549" y="13504"/>
                  </a:cubicBezTo>
                  <a:cubicBezTo>
                    <a:pt x="2600" y="13504"/>
                    <a:pt x="2652" y="13500"/>
                    <a:pt x="2703" y="13491"/>
                  </a:cubicBezTo>
                  <a:lnTo>
                    <a:pt x="10038" y="12145"/>
                  </a:lnTo>
                  <a:cubicBezTo>
                    <a:pt x="10526" y="12062"/>
                    <a:pt x="10847" y="11598"/>
                    <a:pt x="10752" y="11110"/>
                  </a:cubicBezTo>
                  <a:lnTo>
                    <a:pt x="9180" y="2478"/>
                  </a:lnTo>
                  <a:cubicBezTo>
                    <a:pt x="9107" y="2047"/>
                    <a:pt x="8737" y="1746"/>
                    <a:pt x="8316" y="1746"/>
                  </a:cubicBezTo>
                  <a:cubicBezTo>
                    <a:pt x="8260" y="1746"/>
                    <a:pt x="8202" y="1752"/>
                    <a:pt x="8145" y="1763"/>
                  </a:cubicBezTo>
                  <a:lnTo>
                    <a:pt x="6871" y="1989"/>
                  </a:lnTo>
                  <a:lnTo>
                    <a:pt x="6811" y="1716"/>
                  </a:lnTo>
                  <a:cubicBezTo>
                    <a:pt x="6757" y="1426"/>
                    <a:pt x="6510" y="1232"/>
                    <a:pt x="6226" y="1232"/>
                  </a:cubicBezTo>
                  <a:cubicBezTo>
                    <a:pt x="6195" y="1232"/>
                    <a:pt x="6164" y="1235"/>
                    <a:pt x="6132" y="1239"/>
                  </a:cubicBezTo>
                  <a:lnTo>
                    <a:pt x="5180" y="1418"/>
                  </a:lnTo>
                  <a:cubicBezTo>
                    <a:pt x="5239" y="1239"/>
                    <a:pt x="5251" y="1061"/>
                    <a:pt x="5216" y="894"/>
                  </a:cubicBezTo>
                  <a:cubicBezTo>
                    <a:pt x="5114" y="352"/>
                    <a:pt x="4651" y="1"/>
                    <a:pt x="414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80" name="Google Shape;3080;p23"/>
            <p:cNvSpPr/>
            <p:nvPr/>
          </p:nvSpPr>
          <p:spPr>
            <a:xfrm>
              <a:off x="8318251" y="1280275"/>
              <a:ext cx="60156" cy="49866"/>
            </a:xfrm>
            <a:custGeom>
              <a:avLst/>
              <a:gdLst/>
              <a:ahLst/>
              <a:cxnLst/>
              <a:rect l="l" t="t" r="r" b="b"/>
              <a:pathLst>
                <a:path w="1865" h="1546" extrusionOk="0">
                  <a:moveTo>
                    <a:pt x="1014" y="1"/>
                  </a:moveTo>
                  <a:cubicBezTo>
                    <a:pt x="970" y="1"/>
                    <a:pt x="926" y="4"/>
                    <a:pt x="882" y="12"/>
                  </a:cubicBezTo>
                  <a:cubicBezTo>
                    <a:pt x="191" y="131"/>
                    <a:pt x="0" y="1012"/>
                    <a:pt x="572" y="1405"/>
                  </a:cubicBezTo>
                  <a:cubicBezTo>
                    <a:pt x="710" y="1502"/>
                    <a:pt x="861" y="1545"/>
                    <a:pt x="1007" y="1545"/>
                  </a:cubicBezTo>
                  <a:cubicBezTo>
                    <a:pt x="1454" y="1545"/>
                    <a:pt x="1864" y="1142"/>
                    <a:pt x="1775" y="631"/>
                  </a:cubicBezTo>
                  <a:cubicBezTo>
                    <a:pt x="1700"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81" name="Google Shape;3081;p23"/>
            <p:cNvSpPr/>
            <p:nvPr/>
          </p:nvSpPr>
          <p:spPr>
            <a:xfrm>
              <a:off x="8386373" y="1265566"/>
              <a:ext cx="125214" cy="43931"/>
            </a:xfrm>
            <a:custGeom>
              <a:avLst/>
              <a:gdLst/>
              <a:ahLst/>
              <a:cxnLst/>
              <a:rect l="l" t="t" r="r" b="b"/>
              <a:pathLst>
                <a:path w="3882" h="1362" extrusionOk="0">
                  <a:moveTo>
                    <a:pt x="3273" y="1"/>
                  </a:moveTo>
                  <a:cubicBezTo>
                    <a:pt x="3234" y="1"/>
                    <a:pt x="3194" y="5"/>
                    <a:pt x="3151" y="15"/>
                  </a:cubicBezTo>
                  <a:lnTo>
                    <a:pt x="555" y="492"/>
                  </a:lnTo>
                  <a:cubicBezTo>
                    <a:pt x="0" y="569"/>
                    <a:pt x="108" y="1362"/>
                    <a:pt x="598" y="1362"/>
                  </a:cubicBezTo>
                  <a:cubicBezTo>
                    <a:pt x="634" y="1362"/>
                    <a:pt x="671" y="1358"/>
                    <a:pt x="710" y="1349"/>
                  </a:cubicBezTo>
                  <a:lnTo>
                    <a:pt x="3306" y="873"/>
                  </a:lnTo>
                  <a:cubicBezTo>
                    <a:pt x="3881" y="817"/>
                    <a:pt x="3778" y="1"/>
                    <a:pt x="327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82" name="Google Shape;3082;p23"/>
            <p:cNvSpPr/>
            <p:nvPr/>
          </p:nvSpPr>
          <p:spPr>
            <a:xfrm>
              <a:off x="8330927" y="1349784"/>
              <a:ext cx="60156" cy="49866"/>
            </a:xfrm>
            <a:custGeom>
              <a:avLst/>
              <a:gdLst/>
              <a:ahLst/>
              <a:cxnLst/>
              <a:rect l="l" t="t" r="r" b="b"/>
              <a:pathLst>
                <a:path w="1865" h="1546" extrusionOk="0">
                  <a:moveTo>
                    <a:pt x="1014" y="1"/>
                  </a:moveTo>
                  <a:cubicBezTo>
                    <a:pt x="970" y="1"/>
                    <a:pt x="926" y="4"/>
                    <a:pt x="881" y="12"/>
                  </a:cubicBezTo>
                  <a:cubicBezTo>
                    <a:pt x="203" y="131"/>
                    <a:pt x="0" y="1012"/>
                    <a:pt x="572" y="1405"/>
                  </a:cubicBezTo>
                  <a:cubicBezTo>
                    <a:pt x="710" y="1502"/>
                    <a:pt x="861" y="1545"/>
                    <a:pt x="1008" y="1545"/>
                  </a:cubicBezTo>
                  <a:cubicBezTo>
                    <a:pt x="1455" y="1545"/>
                    <a:pt x="1864" y="1145"/>
                    <a:pt x="1774" y="643"/>
                  </a:cubicBezTo>
                  <a:cubicBezTo>
                    <a:pt x="1700" y="260"/>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83" name="Google Shape;3083;p23"/>
            <p:cNvSpPr/>
            <p:nvPr/>
          </p:nvSpPr>
          <p:spPr>
            <a:xfrm>
              <a:off x="8400533" y="1335140"/>
              <a:ext cx="121279" cy="43544"/>
            </a:xfrm>
            <a:custGeom>
              <a:avLst/>
              <a:gdLst/>
              <a:ahLst/>
              <a:cxnLst/>
              <a:rect l="l" t="t" r="r" b="b"/>
              <a:pathLst>
                <a:path w="3760" h="1350" extrusionOk="0">
                  <a:moveTo>
                    <a:pt x="3129" y="0"/>
                  </a:moveTo>
                  <a:cubicBezTo>
                    <a:pt x="3117" y="0"/>
                    <a:pt x="3105" y="1"/>
                    <a:pt x="3093" y="2"/>
                  </a:cubicBezTo>
                  <a:lnTo>
                    <a:pt x="497" y="478"/>
                  </a:lnTo>
                  <a:cubicBezTo>
                    <a:pt x="1" y="628"/>
                    <a:pt x="120" y="1349"/>
                    <a:pt x="617" y="1349"/>
                  </a:cubicBezTo>
                  <a:cubicBezTo>
                    <a:pt x="632" y="1349"/>
                    <a:pt x="648" y="1348"/>
                    <a:pt x="664" y="1347"/>
                  </a:cubicBezTo>
                  <a:lnTo>
                    <a:pt x="3260" y="883"/>
                  </a:lnTo>
                  <a:cubicBezTo>
                    <a:pt x="3760" y="731"/>
                    <a:pt x="3635"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84" name="Google Shape;3084;p23"/>
            <p:cNvSpPr/>
            <p:nvPr/>
          </p:nvSpPr>
          <p:spPr>
            <a:xfrm>
              <a:off x="8344377" y="1424293"/>
              <a:ext cx="60123" cy="49834"/>
            </a:xfrm>
            <a:custGeom>
              <a:avLst/>
              <a:gdLst/>
              <a:ahLst/>
              <a:cxnLst/>
              <a:rect l="l" t="t" r="r" b="b"/>
              <a:pathLst>
                <a:path w="1864" h="1545" extrusionOk="0">
                  <a:moveTo>
                    <a:pt x="1014" y="0"/>
                  </a:moveTo>
                  <a:cubicBezTo>
                    <a:pt x="970" y="0"/>
                    <a:pt x="926" y="4"/>
                    <a:pt x="881" y="12"/>
                  </a:cubicBezTo>
                  <a:cubicBezTo>
                    <a:pt x="203" y="131"/>
                    <a:pt x="0" y="1012"/>
                    <a:pt x="572" y="1405"/>
                  </a:cubicBezTo>
                  <a:cubicBezTo>
                    <a:pt x="710" y="1502"/>
                    <a:pt x="860" y="1545"/>
                    <a:pt x="1007" y="1545"/>
                  </a:cubicBezTo>
                  <a:cubicBezTo>
                    <a:pt x="1454" y="1545"/>
                    <a:pt x="1864" y="1142"/>
                    <a:pt x="1774" y="631"/>
                  </a:cubicBezTo>
                  <a:cubicBezTo>
                    <a:pt x="1700" y="259"/>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85" name="Google Shape;3085;p23"/>
            <p:cNvSpPr/>
            <p:nvPr/>
          </p:nvSpPr>
          <p:spPr>
            <a:xfrm>
              <a:off x="8413983" y="1409585"/>
              <a:ext cx="121440" cy="43577"/>
            </a:xfrm>
            <a:custGeom>
              <a:avLst/>
              <a:gdLst/>
              <a:ahLst/>
              <a:cxnLst/>
              <a:rect l="l" t="t" r="r" b="b"/>
              <a:pathLst>
                <a:path w="3765" h="1351" extrusionOk="0">
                  <a:moveTo>
                    <a:pt x="3162" y="0"/>
                  </a:moveTo>
                  <a:cubicBezTo>
                    <a:pt x="3143" y="0"/>
                    <a:pt x="3124" y="1"/>
                    <a:pt x="3105" y="3"/>
                  </a:cubicBezTo>
                  <a:lnTo>
                    <a:pt x="509" y="468"/>
                  </a:lnTo>
                  <a:cubicBezTo>
                    <a:pt x="1" y="606"/>
                    <a:pt x="120" y="1351"/>
                    <a:pt x="618" y="1351"/>
                  </a:cubicBezTo>
                  <a:cubicBezTo>
                    <a:pt x="633" y="1351"/>
                    <a:pt x="648" y="1350"/>
                    <a:pt x="664" y="1349"/>
                  </a:cubicBezTo>
                  <a:lnTo>
                    <a:pt x="3259" y="872"/>
                  </a:lnTo>
                  <a:cubicBezTo>
                    <a:pt x="3764" y="735"/>
                    <a:pt x="3650" y="0"/>
                    <a:pt x="316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86" name="Google Shape;3086;p23"/>
            <p:cNvSpPr/>
            <p:nvPr/>
          </p:nvSpPr>
          <p:spPr>
            <a:xfrm>
              <a:off x="8288286" y="1733038"/>
              <a:ext cx="249267" cy="224043"/>
            </a:xfrm>
            <a:custGeom>
              <a:avLst/>
              <a:gdLst/>
              <a:ahLst/>
              <a:cxnLst/>
              <a:rect l="l" t="t" r="r" b="b"/>
              <a:pathLst>
                <a:path w="7728" h="6946" extrusionOk="0">
                  <a:moveTo>
                    <a:pt x="3899" y="0"/>
                  </a:moveTo>
                  <a:cubicBezTo>
                    <a:pt x="2865" y="0"/>
                    <a:pt x="1848" y="469"/>
                    <a:pt x="1180" y="1346"/>
                  </a:cubicBezTo>
                  <a:lnTo>
                    <a:pt x="6918" y="4965"/>
                  </a:lnTo>
                  <a:cubicBezTo>
                    <a:pt x="7728" y="3394"/>
                    <a:pt x="7204" y="1465"/>
                    <a:pt x="5716" y="524"/>
                  </a:cubicBezTo>
                  <a:cubicBezTo>
                    <a:pt x="5152" y="171"/>
                    <a:pt x="4522" y="0"/>
                    <a:pt x="3899" y="0"/>
                  </a:cubicBezTo>
                  <a:close/>
                  <a:moveTo>
                    <a:pt x="775" y="1989"/>
                  </a:moveTo>
                  <a:lnTo>
                    <a:pt x="775" y="1989"/>
                  </a:lnTo>
                  <a:cubicBezTo>
                    <a:pt x="1" y="3548"/>
                    <a:pt x="489" y="5477"/>
                    <a:pt x="1953" y="6418"/>
                  </a:cubicBezTo>
                  <a:cubicBezTo>
                    <a:pt x="2521" y="6774"/>
                    <a:pt x="3157" y="6945"/>
                    <a:pt x="3786" y="6945"/>
                  </a:cubicBezTo>
                  <a:cubicBezTo>
                    <a:pt x="4821" y="6945"/>
                    <a:pt x="5840" y="6482"/>
                    <a:pt x="6514" y="5608"/>
                  </a:cubicBezTo>
                  <a:lnTo>
                    <a:pt x="775"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87" name="Google Shape;3087;p23"/>
            <p:cNvSpPr/>
            <p:nvPr/>
          </p:nvSpPr>
          <p:spPr>
            <a:xfrm>
              <a:off x="8756435" y="1251439"/>
              <a:ext cx="195885" cy="181563"/>
            </a:xfrm>
            <a:custGeom>
              <a:avLst/>
              <a:gdLst/>
              <a:ahLst/>
              <a:cxnLst/>
              <a:rect l="l" t="t" r="r" b="b"/>
              <a:pathLst>
                <a:path w="6073" h="5629" extrusionOk="0">
                  <a:moveTo>
                    <a:pt x="3596" y="1"/>
                  </a:moveTo>
                  <a:lnTo>
                    <a:pt x="1203" y="1620"/>
                  </a:lnTo>
                  <a:cubicBezTo>
                    <a:pt x="239" y="2275"/>
                    <a:pt x="1" y="3585"/>
                    <a:pt x="655" y="4549"/>
                  </a:cubicBezTo>
                  <a:lnTo>
                    <a:pt x="763" y="4704"/>
                  </a:lnTo>
                  <a:cubicBezTo>
                    <a:pt x="1171" y="5305"/>
                    <a:pt x="1833" y="5629"/>
                    <a:pt x="2505" y="5629"/>
                  </a:cubicBezTo>
                  <a:cubicBezTo>
                    <a:pt x="2911" y="5629"/>
                    <a:pt x="3321" y="5510"/>
                    <a:pt x="3680" y="5264"/>
                  </a:cubicBezTo>
                  <a:lnTo>
                    <a:pt x="6073"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88" name="Google Shape;3088;p23"/>
            <p:cNvSpPr/>
            <p:nvPr/>
          </p:nvSpPr>
          <p:spPr>
            <a:xfrm>
              <a:off x="8888938" y="1176188"/>
              <a:ext cx="195885" cy="181660"/>
            </a:xfrm>
            <a:custGeom>
              <a:avLst/>
              <a:gdLst/>
              <a:ahLst/>
              <a:cxnLst/>
              <a:rect l="l" t="t" r="r" b="b"/>
              <a:pathLst>
                <a:path w="6073" h="5632" extrusionOk="0">
                  <a:moveTo>
                    <a:pt x="3588" y="1"/>
                  </a:moveTo>
                  <a:cubicBezTo>
                    <a:pt x="3176" y="1"/>
                    <a:pt x="2760" y="120"/>
                    <a:pt x="2393" y="369"/>
                  </a:cubicBezTo>
                  <a:lnTo>
                    <a:pt x="0" y="1989"/>
                  </a:lnTo>
                  <a:lnTo>
                    <a:pt x="2477" y="5632"/>
                  </a:lnTo>
                  <a:lnTo>
                    <a:pt x="4870" y="4001"/>
                  </a:lnTo>
                  <a:cubicBezTo>
                    <a:pt x="5834" y="3346"/>
                    <a:pt x="6072" y="2036"/>
                    <a:pt x="5429" y="1072"/>
                  </a:cubicBezTo>
                  <a:lnTo>
                    <a:pt x="5429" y="1072"/>
                  </a:lnTo>
                  <a:lnTo>
                    <a:pt x="5429" y="1084"/>
                  </a:lnTo>
                  <a:lnTo>
                    <a:pt x="5322" y="917"/>
                  </a:lnTo>
                  <a:cubicBezTo>
                    <a:pt x="4916" y="319"/>
                    <a:pt x="4259" y="1"/>
                    <a:pt x="358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89" name="Google Shape;3089;p23"/>
            <p:cNvSpPr/>
            <p:nvPr/>
          </p:nvSpPr>
          <p:spPr>
            <a:xfrm>
              <a:off x="8698827" y="1626855"/>
              <a:ext cx="346064" cy="344096"/>
            </a:xfrm>
            <a:custGeom>
              <a:avLst/>
              <a:gdLst/>
              <a:ahLst/>
              <a:cxnLst/>
              <a:rect l="l" t="t" r="r" b="b"/>
              <a:pathLst>
                <a:path w="10729" h="10668" extrusionOk="0">
                  <a:moveTo>
                    <a:pt x="4998" y="1"/>
                  </a:moveTo>
                  <a:cubicBezTo>
                    <a:pt x="4821" y="1"/>
                    <a:pt x="4665" y="134"/>
                    <a:pt x="4644" y="316"/>
                  </a:cubicBezTo>
                  <a:lnTo>
                    <a:pt x="4192" y="3804"/>
                  </a:lnTo>
                  <a:lnTo>
                    <a:pt x="703" y="3340"/>
                  </a:lnTo>
                  <a:cubicBezTo>
                    <a:pt x="688" y="3338"/>
                    <a:pt x="673" y="3337"/>
                    <a:pt x="659" y="3337"/>
                  </a:cubicBezTo>
                  <a:cubicBezTo>
                    <a:pt x="474" y="3337"/>
                    <a:pt x="308" y="3474"/>
                    <a:pt x="286" y="3661"/>
                  </a:cubicBezTo>
                  <a:lnTo>
                    <a:pt x="24" y="5638"/>
                  </a:lnTo>
                  <a:cubicBezTo>
                    <a:pt x="1" y="5840"/>
                    <a:pt x="143" y="6031"/>
                    <a:pt x="346" y="6055"/>
                  </a:cubicBezTo>
                  <a:lnTo>
                    <a:pt x="346" y="6043"/>
                  </a:lnTo>
                  <a:lnTo>
                    <a:pt x="3822" y="6507"/>
                  </a:lnTo>
                  <a:lnTo>
                    <a:pt x="3370" y="9984"/>
                  </a:lnTo>
                  <a:cubicBezTo>
                    <a:pt x="3334" y="10186"/>
                    <a:pt x="3477" y="10377"/>
                    <a:pt x="3692" y="10400"/>
                  </a:cubicBezTo>
                  <a:lnTo>
                    <a:pt x="5656" y="10662"/>
                  </a:lnTo>
                  <a:cubicBezTo>
                    <a:pt x="5677" y="10666"/>
                    <a:pt x="5698" y="10668"/>
                    <a:pt x="5718" y="10668"/>
                  </a:cubicBezTo>
                  <a:cubicBezTo>
                    <a:pt x="5896" y="10668"/>
                    <a:pt x="6051" y="10533"/>
                    <a:pt x="6073" y="10341"/>
                  </a:cubicBezTo>
                  <a:lnTo>
                    <a:pt x="6537" y="6864"/>
                  </a:lnTo>
                  <a:lnTo>
                    <a:pt x="10014" y="7329"/>
                  </a:lnTo>
                  <a:cubicBezTo>
                    <a:pt x="10029" y="7330"/>
                    <a:pt x="10043" y="7331"/>
                    <a:pt x="10058" y="7331"/>
                  </a:cubicBezTo>
                  <a:cubicBezTo>
                    <a:pt x="10243" y="7331"/>
                    <a:pt x="10409" y="7195"/>
                    <a:pt x="10442" y="7007"/>
                  </a:cubicBezTo>
                  <a:lnTo>
                    <a:pt x="10692" y="5031"/>
                  </a:lnTo>
                  <a:cubicBezTo>
                    <a:pt x="10728" y="4828"/>
                    <a:pt x="10585" y="4638"/>
                    <a:pt x="10371" y="4614"/>
                  </a:cubicBezTo>
                  <a:lnTo>
                    <a:pt x="6894" y="4150"/>
                  </a:lnTo>
                  <a:lnTo>
                    <a:pt x="7359" y="685"/>
                  </a:lnTo>
                  <a:cubicBezTo>
                    <a:pt x="7382" y="471"/>
                    <a:pt x="7240" y="292"/>
                    <a:pt x="7037" y="256"/>
                  </a:cubicBezTo>
                  <a:lnTo>
                    <a:pt x="5061" y="6"/>
                  </a:lnTo>
                  <a:cubicBezTo>
                    <a:pt x="5040" y="3"/>
                    <a:pt x="5019" y="1"/>
                    <a:pt x="499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90" name="Google Shape;3090;p23"/>
            <p:cNvSpPr/>
            <p:nvPr/>
          </p:nvSpPr>
          <p:spPr>
            <a:xfrm>
              <a:off x="8256418" y="2147999"/>
              <a:ext cx="349515" cy="435765"/>
            </a:xfrm>
            <a:custGeom>
              <a:avLst/>
              <a:gdLst/>
              <a:ahLst/>
              <a:cxnLst/>
              <a:rect l="l" t="t" r="r" b="b"/>
              <a:pathLst>
                <a:path w="10836" h="13510" extrusionOk="0">
                  <a:moveTo>
                    <a:pt x="4138" y="431"/>
                  </a:moveTo>
                  <a:cubicBezTo>
                    <a:pt x="4427" y="431"/>
                    <a:pt x="4711" y="605"/>
                    <a:pt x="4763" y="994"/>
                  </a:cubicBezTo>
                  <a:cubicBezTo>
                    <a:pt x="4799" y="1185"/>
                    <a:pt x="4751" y="1387"/>
                    <a:pt x="4620" y="1530"/>
                  </a:cubicBezTo>
                  <a:lnTo>
                    <a:pt x="3822" y="1685"/>
                  </a:lnTo>
                  <a:cubicBezTo>
                    <a:pt x="3656" y="1590"/>
                    <a:pt x="3537" y="1423"/>
                    <a:pt x="3501" y="1232"/>
                  </a:cubicBezTo>
                  <a:lnTo>
                    <a:pt x="3501" y="1220"/>
                  </a:lnTo>
                  <a:cubicBezTo>
                    <a:pt x="3387" y="723"/>
                    <a:pt x="3765" y="431"/>
                    <a:pt x="4138" y="431"/>
                  </a:cubicBezTo>
                  <a:close/>
                  <a:moveTo>
                    <a:pt x="7844" y="2734"/>
                  </a:moveTo>
                  <a:cubicBezTo>
                    <a:pt x="8102" y="2734"/>
                    <a:pt x="8330" y="2922"/>
                    <a:pt x="8383" y="3185"/>
                  </a:cubicBezTo>
                  <a:lnTo>
                    <a:pt x="9776" y="10757"/>
                  </a:lnTo>
                  <a:cubicBezTo>
                    <a:pt x="9823" y="11055"/>
                    <a:pt x="9621" y="11341"/>
                    <a:pt x="9323" y="11388"/>
                  </a:cubicBezTo>
                  <a:lnTo>
                    <a:pt x="3060" y="12531"/>
                  </a:lnTo>
                  <a:cubicBezTo>
                    <a:pt x="3025" y="12538"/>
                    <a:pt x="2990" y="12542"/>
                    <a:pt x="2956" y="12542"/>
                  </a:cubicBezTo>
                  <a:cubicBezTo>
                    <a:pt x="2699" y="12542"/>
                    <a:pt x="2471" y="12353"/>
                    <a:pt x="2429" y="12091"/>
                  </a:cubicBezTo>
                  <a:lnTo>
                    <a:pt x="1048" y="4518"/>
                  </a:lnTo>
                  <a:cubicBezTo>
                    <a:pt x="989" y="4221"/>
                    <a:pt x="1191" y="3935"/>
                    <a:pt x="1489" y="3887"/>
                  </a:cubicBezTo>
                  <a:lnTo>
                    <a:pt x="2239" y="3745"/>
                  </a:lnTo>
                  <a:cubicBezTo>
                    <a:pt x="2271" y="3955"/>
                    <a:pt x="2451" y="4110"/>
                    <a:pt x="2657" y="4110"/>
                  </a:cubicBezTo>
                  <a:cubicBezTo>
                    <a:pt x="2684" y="4110"/>
                    <a:pt x="2711" y="4107"/>
                    <a:pt x="2739" y="4102"/>
                  </a:cubicBezTo>
                  <a:lnTo>
                    <a:pt x="6656" y="3387"/>
                  </a:lnTo>
                  <a:cubicBezTo>
                    <a:pt x="6882" y="3340"/>
                    <a:pt x="7049" y="3114"/>
                    <a:pt x="7001" y="2875"/>
                  </a:cubicBezTo>
                  <a:lnTo>
                    <a:pt x="7740" y="2744"/>
                  </a:lnTo>
                  <a:cubicBezTo>
                    <a:pt x="7775" y="2737"/>
                    <a:pt x="7810" y="2734"/>
                    <a:pt x="7844" y="2734"/>
                  </a:cubicBezTo>
                  <a:close/>
                  <a:moveTo>
                    <a:pt x="4134" y="1"/>
                  </a:moveTo>
                  <a:cubicBezTo>
                    <a:pt x="4070" y="1"/>
                    <a:pt x="4006" y="6"/>
                    <a:pt x="3942" y="18"/>
                  </a:cubicBezTo>
                  <a:cubicBezTo>
                    <a:pt x="3334" y="125"/>
                    <a:pt x="2941" y="708"/>
                    <a:pt x="3072" y="1304"/>
                  </a:cubicBezTo>
                  <a:cubicBezTo>
                    <a:pt x="3096" y="1470"/>
                    <a:pt x="3168" y="1637"/>
                    <a:pt x="3287" y="1780"/>
                  </a:cubicBezTo>
                  <a:lnTo>
                    <a:pt x="2501" y="1923"/>
                  </a:lnTo>
                  <a:cubicBezTo>
                    <a:pt x="2191" y="1982"/>
                    <a:pt x="1977" y="2280"/>
                    <a:pt x="2037" y="2602"/>
                  </a:cubicBezTo>
                  <a:lnTo>
                    <a:pt x="2084" y="2887"/>
                  </a:lnTo>
                  <a:lnTo>
                    <a:pt x="798" y="3114"/>
                  </a:lnTo>
                  <a:cubicBezTo>
                    <a:pt x="310" y="3209"/>
                    <a:pt x="1" y="3673"/>
                    <a:pt x="84" y="4149"/>
                  </a:cubicBezTo>
                  <a:lnTo>
                    <a:pt x="1656" y="12781"/>
                  </a:lnTo>
                  <a:cubicBezTo>
                    <a:pt x="1740" y="13216"/>
                    <a:pt x="2109" y="13509"/>
                    <a:pt x="2533" y="13509"/>
                  </a:cubicBezTo>
                  <a:cubicBezTo>
                    <a:pt x="2585" y="13509"/>
                    <a:pt x="2638" y="13505"/>
                    <a:pt x="2691" y="13496"/>
                  </a:cubicBezTo>
                  <a:lnTo>
                    <a:pt x="10026" y="12162"/>
                  </a:lnTo>
                  <a:cubicBezTo>
                    <a:pt x="10514" y="12067"/>
                    <a:pt x="10835" y="11603"/>
                    <a:pt x="10752" y="11114"/>
                  </a:cubicBezTo>
                  <a:lnTo>
                    <a:pt x="9168" y="2482"/>
                  </a:lnTo>
                  <a:cubicBezTo>
                    <a:pt x="9094" y="2048"/>
                    <a:pt x="8718" y="1755"/>
                    <a:pt x="8291" y="1755"/>
                  </a:cubicBezTo>
                  <a:cubicBezTo>
                    <a:pt x="8239" y="1755"/>
                    <a:pt x="8186" y="1759"/>
                    <a:pt x="8133" y="1768"/>
                  </a:cubicBezTo>
                  <a:lnTo>
                    <a:pt x="6859" y="2006"/>
                  </a:lnTo>
                  <a:lnTo>
                    <a:pt x="6799" y="1732"/>
                  </a:lnTo>
                  <a:cubicBezTo>
                    <a:pt x="6745" y="1442"/>
                    <a:pt x="6498" y="1249"/>
                    <a:pt x="6214" y="1249"/>
                  </a:cubicBezTo>
                  <a:cubicBezTo>
                    <a:pt x="6183" y="1249"/>
                    <a:pt x="6152" y="1251"/>
                    <a:pt x="6120" y="1256"/>
                  </a:cubicBezTo>
                  <a:lnTo>
                    <a:pt x="5168" y="1435"/>
                  </a:lnTo>
                  <a:cubicBezTo>
                    <a:pt x="5227" y="1268"/>
                    <a:pt x="5239" y="1089"/>
                    <a:pt x="5204" y="911"/>
                  </a:cubicBezTo>
                  <a:cubicBezTo>
                    <a:pt x="5119" y="380"/>
                    <a:pt x="4655" y="1"/>
                    <a:pt x="413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91" name="Google Shape;3091;p23"/>
            <p:cNvSpPr/>
            <p:nvPr/>
          </p:nvSpPr>
          <p:spPr>
            <a:xfrm>
              <a:off x="8318251" y="2305274"/>
              <a:ext cx="60156" cy="49834"/>
            </a:xfrm>
            <a:custGeom>
              <a:avLst/>
              <a:gdLst/>
              <a:ahLst/>
              <a:cxnLst/>
              <a:rect l="l" t="t" r="r" b="b"/>
              <a:pathLst>
                <a:path w="1865" h="1545" extrusionOk="0">
                  <a:moveTo>
                    <a:pt x="1014" y="0"/>
                  </a:moveTo>
                  <a:cubicBezTo>
                    <a:pt x="970" y="0"/>
                    <a:pt x="926" y="4"/>
                    <a:pt x="882" y="12"/>
                  </a:cubicBezTo>
                  <a:cubicBezTo>
                    <a:pt x="191" y="131"/>
                    <a:pt x="0" y="1012"/>
                    <a:pt x="572" y="1405"/>
                  </a:cubicBezTo>
                  <a:cubicBezTo>
                    <a:pt x="710" y="1502"/>
                    <a:pt x="861" y="1545"/>
                    <a:pt x="1007" y="1545"/>
                  </a:cubicBezTo>
                  <a:cubicBezTo>
                    <a:pt x="1454" y="1545"/>
                    <a:pt x="1864" y="1142"/>
                    <a:pt x="1775" y="631"/>
                  </a:cubicBezTo>
                  <a:cubicBezTo>
                    <a:pt x="1700" y="258"/>
                    <a:pt x="1379"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92" name="Google Shape;3092;p23"/>
            <p:cNvSpPr/>
            <p:nvPr/>
          </p:nvSpPr>
          <p:spPr>
            <a:xfrm>
              <a:off x="8386921" y="2290308"/>
              <a:ext cx="124117" cy="43673"/>
            </a:xfrm>
            <a:custGeom>
              <a:avLst/>
              <a:gdLst/>
              <a:ahLst/>
              <a:cxnLst/>
              <a:rect l="l" t="t" r="r" b="b"/>
              <a:pathLst>
                <a:path w="3848" h="1354" extrusionOk="0">
                  <a:moveTo>
                    <a:pt x="3240" y="0"/>
                  </a:moveTo>
                  <a:cubicBezTo>
                    <a:pt x="3207" y="0"/>
                    <a:pt x="3171" y="4"/>
                    <a:pt x="3134" y="11"/>
                  </a:cubicBezTo>
                  <a:lnTo>
                    <a:pt x="538" y="487"/>
                  </a:lnTo>
                  <a:cubicBezTo>
                    <a:pt x="0" y="588"/>
                    <a:pt x="106" y="1354"/>
                    <a:pt x="597" y="1354"/>
                  </a:cubicBezTo>
                  <a:cubicBezTo>
                    <a:pt x="628" y="1354"/>
                    <a:pt x="660" y="1351"/>
                    <a:pt x="693" y="1345"/>
                  </a:cubicBezTo>
                  <a:lnTo>
                    <a:pt x="3289" y="868"/>
                  </a:lnTo>
                  <a:cubicBezTo>
                    <a:pt x="3847" y="790"/>
                    <a:pt x="3746" y="0"/>
                    <a:pt x="324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93" name="Google Shape;3093;p23"/>
            <p:cNvSpPr/>
            <p:nvPr/>
          </p:nvSpPr>
          <p:spPr>
            <a:xfrm>
              <a:off x="8330927" y="2374687"/>
              <a:ext cx="60156" cy="49931"/>
            </a:xfrm>
            <a:custGeom>
              <a:avLst/>
              <a:gdLst/>
              <a:ahLst/>
              <a:cxnLst/>
              <a:rect l="l" t="t" r="r" b="b"/>
              <a:pathLst>
                <a:path w="1865" h="1548" extrusionOk="0">
                  <a:moveTo>
                    <a:pt x="1027" y="0"/>
                  </a:moveTo>
                  <a:cubicBezTo>
                    <a:pt x="979" y="0"/>
                    <a:pt x="930" y="5"/>
                    <a:pt x="881" y="15"/>
                  </a:cubicBezTo>
                  <a:cubicBezTo>
                    <a:pt x="203" y="122"/>
                    <a:pt x="0" y="1015"/>
                    <a:pt x="572" y="1408"/>
                  </a:cubicBezTo>
                  <a:cubicBezTo>
                    <a:pt x="710" y="1505"/>
                    <a:pt x="861" y="1548"/>
                    <a:pt x="1007" y="1548"/>
                  </a:cubicBezTo>
                  <a:cubicBezTo>
                    <a:pt x="1454" y="1548"/>
                    <a:pt x="1864" y="1145"/>
                    <a:pt x="1774" y="634"/>
                  </a:cubicBezTo>
                  <a:cubicBezTo>
                    <a:pt x="1701" y="266"/>
                    <a:pt x="1386" y="0"/>
                    <a:pt x="102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94" name="Google Shape;3094;p23"/>
            <p:cNvSpPr/>
            <p:nvPr/>
          </p:nvSpPr>
          <p:spPr>
            <a:xfrm>
              <a:off x="8400533" y="2359753"/>
              <a:ext cx="121279" cy="43512"/>
            </a:xfrm>
            <a:custGeom>
              <a:avLst/>
              <a:gdLst/>
              <a:ahLst/>
              <a:cxnLst/>
              <a:rect l="l" t="t" r="r" b="b"/>
              <a:pathLst>
                <a:path w="3760" h="1349" extrusionOk="0">
                  <a:moveTo>
                    <a:pt x="3129" y="0"/>
                  </a:moveTo>
                  <a:cubicBezTo>
                    <a:pt x="3117" y="0"/>
                    <a:pt x="3105" y="1"/>
                    <a:pt x="3093" y="1"/>
                  </a:cubicBezTo>
                  <a:lnTo>
                    <a:pt x="497" y="478"/>
                  </a:lnTo>
                  <a:cubicBezTo>
                    <a:pt x="1" y="628"/>
                    <a:pt x="120" y="1349"/>
                    <a:pt x="617" y="1349"/>
                  </a:cubicBezTo>
                  <a:cubicBezTo>
                    <a:pt x="632" y="1349"/>
                    <a:pt x="648" y="1348"/>
                    <a:pt x="664" y="1347"/>
                  </a:cubicBezTo>
                  <a:lnTo>
                    <a:pt x="3260" y="882"/>
                  </a:lnTo>
                  <a:cubicBezTo>
                    <a:pt x="3760" y="731"/>
                    <a:pt x="3635"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95" name="Google Shape;3095;p23"/>
            <p:cNvSpPr/>
            <p:nvPr/>
          </p:nvSpPr>
          <p:spPr>
            <a:xfrm>
              <a:off x="8344377" y="2448906"/>
              <a:ext cx="60123" cy="49834"/>
            </a:xfrm>
            <a:custGeom>
              <a:avLst/>
              <a:gdLst/>
              <a:ahLst/>
              <a:cxnLst/>
              <a:rect l="l" t="t" r="r" b="b"/>
              <a:pathLst>
                <a:path w="1864" h="1545" extrusionOk="0">
                  <a:moveTo>
                    <a:pt x="1014" y="0"/>
                  </a:moveTo>
                  <a:cubicBezTo>
                    <a:pt x="970" y="0"/>
                    <a:pt x="926" y="4"/>
                    <a:pt x="881" y="11"/>
                  </a:cubicBezTo>
                  <a:cubicBezTo>
                    <a:pt x="203" y="131"/>
                    <a:pt x="0" y="1012"/>
                    <a:pt x="572" y="1404"/>
                  </a:cubicBezTo>
                  <a:cubicBezTo>
                    <a:pt x="713" y="1501"/>
                    <a:pt x="865" y="1545"/>
                    <a:pt x="1012" y="1545"/>
                  </a:cubicBezTo>
                  <a:cubicBezTo>
                    <a:pt x="1460" y="1545"/>
                    <a:pt x="1864" y="1142"/>
                    <a:pt x="1774" y="631"/>
                  </a:cubicBezTo>
                  <a:cubicBezTo>
                    <a:pt x="1700" y="258"/>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96" name="Google Shape;3096;p23"/>
            <p:cNvSpPr/>
            <p:nvPr/>
          </p:nvSpPr>
          <p:spPr>
            <a:xfrm>
              <a:off x="8413725" y="2434133"/>
              <a:ext cx="122343" cy="43673"/>
            </a:xfrm>
            <a:custGeom>
              <a:avLst/>
              <a:gdLst/>
              <a:ahLst/>
              <a:cxnLst/>
              <a:rect l="l" t="t" r="r" b="b"/>
              <a:pathLst>
                <a:path w="3793" h="1354" extrusionOk="0">
                  <a:moveTo>
                    <a:pt x="3180" y="1"/>
                  </a:moveTo>
                  <a:cubicBezTo>
                    <a:pt x="3158" y="1"/>
                    <a:pt x="3136" y="2"/>
                    <a:pt x="3113" y="5"/>
                  </a:cubicBezTo>
                  <a:lnTo>
                    <a:pt x="517" y="469"/>
                  </a:lnTo>
                  <a:cubicBezTo>
                    <a:pt x="1" y="607"/>
                    <a:pt x="115" y="1354"/>
                    <a:pt x="615" y="1354"/>
                  </a:cubicBezTo>
                  <a:cubicBezTo>
                    <a:pt x="633" y="1354"/>
                    <a:pt x="652" y="1353"/>
                    <a:pt x="672" y="1351"/>
                  </a:cubicBezTo>
                  <a:lnTo>
                    <a:pt x="3267" y="874"/>
                  </a:lnTo>
                  <a:cubicBezTo>
                    <a:pt x="3792" y="749"/>
                    <a:pt x="3672" y="1"/>
                    <a:pt x="3180"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97" name="Google Shape;3097;p23"/>
            <p:cNvSpPr/>
            <p:nvPr/>
          </p:nvSpPr>
          <p:spPr>
            <a:xfrm>
              <a:off x="8756435" y="2276051"/>
              <a:ext cx="195885" cy="181563"/>
            </a:xfrm>
            <a:custGeom>
              <a:avLst/>
              <a:gdLst/>
              <a:ahLst/>
              <a:cxnLst/>
              <a:rect l="l" t="t" r="r" b="b"/>
              <a:pathLst>
                <a:path w="6073" h="5629" extrusionOk="0">
                  <a:moveTo>
                    <a:pt x="3596" y="1"/>
                  </a:moveTo>
                  <a:lnTo>
                    <a:pt x="1203" y="1620"/>
                  </a:lnTo>
                  <a:cubicBezTo>
                    <a:pt x="251" y="2275"/>
                    <a:pt x="1" y="3585"/>
                    <a:pt x="655" y="4549"/>
                  </a:cubicBezTo>
                  <a:lnTo>
                    <a:pt x="763" y="4716"/>
                  </a:lnTo>
                  <a:cubicBezTo>
                    <a:pt x="1163" y="5308"/>
                    <a:pt x="1825" y="5629"/>
                    <a:pt x="2498" y="5629"/>
                  </a:cubicBezTo>
                  <a:cubicBezTo>
                    <a:pt x="2907" y="5629"/>
                    <a:pt x="3320" y="5511"/>
                    <a:pt x="3680" y="5263"/>
                  </a:cubicBezTo>
                  <a:lnTo>
                    <a:pt x="6073"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98" name="Google Shape;3098;p23"/>
            <p:cNvSpPr/>
            <p:nvPr/>
          </p:nvSpPr>
          <p:spPr>
            <a:xfrm>
              <a:off x="8888938" y="2200542"/>
              <a:ext cx="195885" cy="181918"/>
            </a:xfrm>
            <a:custGeom>
              <a:avLst/>
              <a:gdLst/>
              <a:ahLst/>
              <a:cxnLst/>
              <a:rect l="l" t="t" r="r" b="b"/>
              <a:pathLst>
                <a:path w="6073" h="5640" extrusionOk="0">
                  <a:moveTo>
                    <a:pt x="3577" y="0"/>
                  </a:moveTo>
                  <a:cubicBezTo>
                    <a:pt x="3169" y="0"/>
                    <a:pt x="2757" y="119"/>
                    <a:pt x="2393" y="365"/>
                  </a:cubicBezTo>
                  <a:lnTo>
                    <a:pt x="0" y="1996"/>
                  </a:lnTo>
                  <a:lnTo>
                    <a:pt x="2477" y="5640"/>
                  </a:lnTo>
                  <a:lnTo>
                    <a:pt x="4870" y="4009"/>
                  </a:lnTo>
                  <a:cubicBezTo>
                    <a:pt x="5834" y="3354"/>
                    <a:pt x="6072" y="2044"/>
                    <a:pt x="5429" y="1080"/>
                  </a:cubicBezTo>
                  <a:lnTo>
                    <a:pt x="5322" y="925"/>
                  </a:lnTo>
                  <a:cubicBezTo>
                    <a:pt x="4914" y="324"/>
                    <a:pt x="4252" y="0"/>
                    <a:pt x="35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99" name="Google Shape;3099;p23"/>
            <p:cNvSpPr/>
            <p:nvPr/>
          </p:nvSpPr>
          <p:spPr>
            <a:xfrm>
              <a:off x="8287157" y="2757554"/>
              <a:ext cx="250396" cy="224785"/>
            </a:xfrm>
            <a:custGeom>
              <a:avLst/>
              <a:gdLst/>
              <a:ahLst/>
              <a:cxnLst/>
              <a:rect l="l" t="t" r="r" b="b"/>
              <a:pathLst>
                <a:path w="7763" h="6969" extrusionOk="0">
                  <a:moveTo>
                    <a:pt x="3926" y="0"/>
                  </a:moveTo>
                  <a:cubicBezTo>
                    <a:pt x="2894" y="0"/>
                    <a:pt x="1881" y="467"/>
                    <a:pt x="1215" y="1349"/>
                  </a:cubicBezTo>
                  <a:lnTo>
                    <a:pt x="6953" y="4968"/>
                  </a:lnTo>
                  <a:cubicBezTo>
                    <a:pt x="7763" y="3396"/>
                    <a:pt x="7239" y="1468"/>
                    <a:pt x="5751" y="527"/>
                  </a:cubicBezTo>
                  <a:cubicBezTo>
                    <a:pt x="5184" y="172"/>
                    <a:pt x="4552" y="0"/>
                    <a:pt x="3926" y="0"/>
                  </a:cubicBezTo>
                  <a:close/>
                  <a:moveTo>
                    <a:pt x="810" y="1992"/>
                  </a:moveTo>
                  <a:lnTo>
                    <a:pt x="810" y="1992"/>
                  </a:lnTo>
                  <a:cubicBezTo>
                    <a:pt x="0" y="3563"/>
                    <a:pt x="512" y="5492"/>
                    <a:pt x="2012" y="6444"/>
                  </a:cubicBezTo>
                  <a:cubicBezTo>
                    <a:pt x="2576" y="6798"/>
                    <a:pt x="3206" y="6968"/>
                    <a:pt x="3829" y="6968"/>
                  </a:cubicBezTo>
                  <a:cubicBezTo>
                    <a:pt x="4864" y="6968"/>
                    <a:pt x="5880" y="6500"/>
                    <a:pt x="6549" y="5623"/>
                  </a:cubicBezTo>
                  <a:lnTo>
                    <a:pt x="810" y="1992"/>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00" name="Google Shape;3100;p23"/>
            <p:cNvSpPr/>
            <p:nvPr/>
          </p:nvSpPr>
          <p:spPr>
            <a:xfrm>
              <a:off x="8698827" y="2651177"/>
              <a:ext cx="346064" cy="344387"/>
            </a:xfrm>
            <a:custGeom>
              <a:avLst/>
              <a:gdLst/>
              <a:ahLst/>
              <a:cxnLst/>
              <a:rect l="l" t="t" r="r" b="b"/>
              <a:pathLst>
                <a:path w="10729" h="10677" extrusionOk="0">
                  <a:moveTo>
                    <a:pt x="5017" y="1"/>
                  </a:moveTo>
                  <a:cubicBezTo>
                    <a:pt x="4831" y="1"/>
                    <a:pt x="4666" y="137"/>
                    <a:pt x="4644" y="325"/>
                  </a:cubicBezTo>
                  <a:lnTo>
                    <a:pt x="4180" y="3813"/>
                  </a:lnTo>
                  <a:lnTo>
                    <a:pt x="703" y="3349"/>
                  </a:lnTo>
                  <a:cubicBezTo>
                    <a:pt x="688" y="3347"/>
                    <a:pt x="673" y="3346"/>
                    <a:pt x="659" y="3346"/>
                  </a:cubicBezTo>
                  <a:cubicBezTo>
                    <a:pt x="474" y="3346"/>
                    <a:pt x="308" y="3483"/>
                    <a:pt x="286" y="3670"/>
                  </a:cubicBezTo>
                  <a:lnTo>
                    <a:pt x="24" y="5635"/>
                  </a:lnTo>
                  <a:cubicBezTo>
                    <a:pt x="1" y="5849"/>
                    <a:pt x="143" y="6028"/>
                    <a:pt x="346" y="6063"/>
                  </a:cubicBezTo>
                  <a:lnTo>
                    <a:pt x="3822" y="6516"/>
                  </a:lnTo>
                  <a:lnTo>
                    <a:pt x="3370" y="10004"/>
                  </a:lnTo>
                  <a:cubicBezTo>
                    <a:pt x="3346" y="10207"/>
                    <a:pt x="3489" y="10385"/>
                    <a:pt x="3692" y="10421"/>
                  </a:cubicBezTo>
                  <a:lnTo>
                    <a:pt x="5656" y="10671"/>
                  </a:lnTo>
                  <a:cubicBezTo>
                    <a:pt x="5678" y="10675"/>
                    <a:pt x="5700" y="10677"/>
                    <a:pt x="5721" y="10677"/>
                  </a:cubicBezTo>
                  <a:cubicBezTo>
                    <a:pt x="5906" y="10677"/>
                    <a:pt x="6053" y="10543"/>
                    <a:pt x="6085" y="10362"/>
                  </a:cubicBezTo>
                  <a:lnTo>
                    <a:pt x="6537" y="6873"/>
                  </a:lnTo>
                  <a:lnTo>
                    <a:pt x="10014" y="7337"/>
                  </a:lnTo>
                  <a:cubicBezTo>
                    <a:pt x="10029" y="7339"/>
                    <a:pt x="10045" y="7340"/>
                    <a:pt x="10060" y="7340"/>
                  </a:cubicBezTo>
                  <a:cubicBezTo>
                    <a:pt x="10253" y="7340"/>
                    <a:pt x="10409" y="7204"/>
                    <a:pt x="10442" y="7016"/>
                  </a:cubicBezTo>
                  <a:lnTo>
                    <a:pt x="10692" y="5039"/>
                  </a:lnTo>
                  <a:cubicBezTo>
                    <a:pt x="10728" y="4837"/>
                    <a:pt x="10585" y="4647"/>
                    <a:pt x="10383" y="4623"/>
                  </a:cubicBezTo>
                  <a:lnTo>
                    <a:pt x="6894" y="4158"/>
                  </a:lnTo>
                  <a:lnTo>
                    <a:pt x="7359" y="682"/>
                  </a:lnTo>
                  <a:cubicBezTo>
                    <a:pt x="7382" y="479"/>
                    <a:pt x="7240" y="289"/>
                    <a:pt x="7037" y="265"/>
                  </a:cubicBezTo>
                  <a:lnTo>
                    <a:pt x="5061" y="3"/>
                  </a:lnTo>
                  <a:cubicBezTo>
                    <a:pt x="5046" y="1"/>
                    <a:pt x="5031" y="1"/>
                    <a:pt x="501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01" name="Google Shape;3101;p23"/>
            <p:cNvSpPr/>
            <p:nvPr/>
          </p:nvSpPr>
          <p:spPr>
            <a:xfrm>
              <a:off x="8256031" y="3173385"/>
              <a:ext cx="349902" cy="435733"/>
            </a:xfrm>
            <a:custGeom>
              <a:avLst/>
              <a:gdLst/>
              <a:ahLst/>
              <a:cxnLst/>
              <a:rect l="l" t="t" r="r" b="b"/>
              <a:pathLst>
                <a:path w="10848" h="13509" extrusionOk="0">
                  <a:moveTo>
                    <a:pt x="4164" y="411"/>
                  </a:moveTo>
                  <a:cubicBezTo>
                    <a:pt x="4452" y="411"/>
                    <a:pt x="4735" y="584"/>
                    <a:pt x="4787" y="970"/>
                  </a:cubicBezTo>
                  <a:cubicBezTo>
                    <a:pt x="4823" y="1172"/>
                    <a:pt x="4763" y="1363"/>
                    <a:pt x="4632" y="1518"/>
                  </a:cubicBezTo>
                  <a:lnTo>
                    <a:pt x="3846" y="1661"/>
                  </a:lnTo>
                  <a:cubicBezTo>
                    <a:pt x="3668" y="1565"/>
                    <a:pt x="3549" y="1399"/>
                    <a:pt x="3513" y="1208"/>
                  </a:cubicBezTo>
                  <a:cubicBezTo>
                    <a:pt x="3398" y="708"/>
                    <a:pt x="3786" y="411"/>
                    <a:pt x="4164" y="411"/>
                  </a:cubicBezTo>
                  <a:close/>
                  <a:moveTo>
                    <a:pt x="7873" y="2721"/>
                  </a:moveTo>
                  <a:cubicBezTo>
                    <a:pt x="8128" y="2721"/>
                    <a:pt x="8353" y="2900"/>
                    <a:pt x="8395" y="3161"/>
                  </a:cubicBezTo>
                  <a:lnTo>
                    <a:pt x="9788" y="10745"/>
                  </a:lnTo>
                  <a:cubicBezTo>
                    <a:pt x="9847" y="11043"/>
                    <a:pt x="9645" y="11328"/>
                    <a:pt x="9347" y="11376"/>
                  </a:cubicBezTo>
                  <a:lnTo>
                    <a:pt x="3072" y="12519"/>
                  </a:lnTo>
                  <a:cubicBezTo>
                    <a:pt x="3042" y="12524"/>
                    <a:pt x="3012" y="12526"/>
                    <a:pt x="2981" y="12526"/>
                  </a:cubicBezTo>
                  <a:cubicBezTo>
                    <a:pt x="2719" y="12526"/>
                    <a:pt x="2484" y="12344"/>
                    <a:pt x="2441" y="12067"/>
                  </a:cubicBezTo>
                  <a:lnTo>
                    <a:pt x="1060" y="4506"/>
                  </a:lnTo>
                  <a:cubicBezTo>
                    <a:pt x="1001" y="4209"/>
                    <a:pt x="1203" y="3923"/>
                    <a:pt x="1501" y="3863"/>
                  </a:cubicBezTo>
                  <a:lnTo>
                    <a:pt x="2251" y="3732"/>
                  </a:lnTo>
                  <a:cubicBezTo>
                    <a:pt x="2282" y="3941"/>
                    <a:pt x="2470" y="4086"/>
                    <a:pt x="2668" y="4086"/>
                  </a:cubicBezTo>
                  <a:cubicBezTo>
                    <a:pt x="2696" y="4086"/>
                    <a:pt x="2723" y="4083"/>
                    <a:pt x="2751" y="4078"/>
                  </a:cubicBezTo>
                  <a:lnTo>
                    <a:pt x="6668" y="3375"/>
                  </a:lnTo>
                  <a:cubicBezTo>
                    <a:pt x="6906" y="3327"/>
                    <a:pt x="7061" y="3101"/>
                    <a:pt x="7013" y="2863"/>
                  </a:cubicBezTo>
                  <a:lnTo>
                    <a:pt x="7764" y="2732"/>
                  </a:lnTo>
                  <a:cubicBezTo>
                    <a:pt x="7800" y="2725"/>
                    <a:pt x="7837" y="2721"/>
                    <a:pt x="7873" y="2721"/>
                  </a:cubicBezTo>
                  <a:close/>
                  <a:moveTo>
                    <a:pt x="4154" y="0"/>
                  </a:moveTo>
                  <a:cubicBezTo>
                    <a:pt x="4004" y="0"/>
                    <a:pt x="3851" y="32"/>
                    <a:pt x="3704" y="101"/>
                  </a:cubicBezTo>
                  <a:cubicBezTo>
                    <a:pt x="3061" y="387"/>
                    <a:pt x="2858" y="1208"/>
                    <a:pt x="3299" y="1756"/>
                  </a:cubicBezTo>
                  <a:lnTo>
                    <a:pt x="2513" y="1911"/>
                  </a:lnTo>
                  <a:cubicBezTo>
                    <a:pt x="2203" y="1970"/>
                    <a:pt x="1989" y="2280"/>
                    <a:pt x="2049" y="2589"/>
                  </a:cubicBezTo>
                  <a:lnTo>
                    <a:pt x="2096" y="2875"/>
                  </a:lnTo>
                  <a:lnTo>
                    <a:pt x="810" y="3101"/>
                  </a:lnTo>
                  <a:cubicBezTo>
                    <a:pt x="322" y="3196"/>
                    <a:pt x="1" y="3661"/>
                    <a:pt x="96" y="4149"/>
                  </a:cubicBezTo>
                  <a:lnTo>
                    <a:pt x="1668" y="12769"/>
                  </a:lnTo>
                  <a:cubicBezTo>
                    <a:pt x="1753" y="13205"/>
                    <a:pt x="2123" y="13509"/>
                    <a:pt x="2549" y="13509"/>
                  </a:cubicBezTo>
                  <a:cubicBezTo>
                    <a:pt x="2600" y="13509"/>
                    <a:pt x="2652" y="13504"/>
                    <a:pt x="2703" y="13495"/>
                  </a:cubicBezTo>
                  <a:lnTo>
                    <a:pt x="10038" y="12150"/>
                  </a:lnTo>
                  <a:cubicBezTo>
                    <a:pt x="10526" y="12055"/>
                    <a:pt x="10847" y="11590"/>
                    <a:pt x="10752" y="11114"/>
                  </a:cubicBezTo>
                  <a:lnTo>
                    <a:pt x="9180" y="2482"/>
                  </a:lnTo>
                  <a:cubicBezTo>
                    <a:pt x="9106" y="2046"/>
                    <a:pt x="8727" y="1743"/>
                    <a:pt x="8299" y="1743"/>
                  </a:cubicBezTo>
                  <a:cubicBezTo>
                    <a:pt x="8248" y="1743"/>
                    <a:pt x="8196" y="1747"/>
                    <a:pt x="8145" y="1756"/>
                  </a:cubicBezTo>
                  <a:lnTo>
                    <a:pt x="6871" y="1994"/>
                  </a:lnTo>
                  <a:lnTo>
                    <a:pt x="6811" y="1720"/>
                  </a:lnTo>
                  <a:cubicBezTo>
                    <a:pt x="6758" y="1435"/>
                    <a:pt x="6518" y="1234"/>
                    <a:pt x="6240" y="1234"/>
                  </a:cubicBezTo>
                  <a:cubicBezTo>
                    <a:pt x="6204" y="1234"/>
                    <a:pt x="6169" y="1237"/>
                    <a:pt x="6132" y="1244"/>
                  </a:cubicBezTo>
                  <a:lnTo>
                    <a:pt x="5180" y="1411"/>
                  </a:lnTo>
                  <a:cubicBezTo>
                    <a:pt x="5239" y="1244"/>
                    <a:pt x="5251" y="1065"/>
                    <a:pt x="5216" y="899"/>
                  </a:cubicBezTo>
                  <a:cubicBezTo>
                    <a:pt x="5115" y="358"/>
                    <a:pt x="4654" y="0"/>
                    <a:pt x="415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02" name="Google Shape;3102;p23"/>
            <p:cNvSpPr/>
            <p:nvPr/>
          </p:nvSpPr>
          <p:spPr>
            <a:xfrm>
              <a:off x="8318251" y="3329757"/>
              <a:ext cx="60156" cy="49963"/>
            </a:xfrm>
            <a:custGeom>
              <a:avLst/>
              <a:gdLst/>
              <a:ahLst/>
              <a:cxnLst/>
              <a:rect l="l" t="t" r="r" b="b"/>
              <a:pathLst>
                <a:path w="1865" h="1549" extrusionOk="0">
                  <a:moveTo>
                    <a:pt x="1027" y="1"/>
                  </a:moveTo>
                  <a:cubicBezTo>
                    <a:pt x="979" y="1"/>
                    <a:pt x="930" y="6"/>
                    <a:pt x="882" y="15"/>
                  </a:cubicBezTo>
                  <a:cubicBezTo>
                    <a:pt x="191" y="134"/>
                    <a:pt x="0" y="1015"/>
                    <a:pt x="572" y="1408"/>
                  </a:cubicBezTo>
                  <a:cubicBezTo>
                    <a:pt x="710" y="1505"/>
                    <a:pt x="861" y="1549"/>
                    <a:pt x="1007" y="1549"/>
                  </a:cubicBezTo>
                  <a:cubicBezTo>
                    <a:pt x="1454" y="1549"/>
                    <a:pt x="1864" y="1146"/>
                    <a:pt x="1775" y="634"/>
                  </a:cubicBezTo>
                  <a:cubicBezTo>
                    <a:pt x="1701" y="267"/>
                    <a:pt x="1386" y="1"/>
                    <a:pt x="102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03" name="Google Shape;3103;p23"/>
            <p:cNvSpPr/>
            <p:nvPr/>
          </p:nvSpPr>
          <p:spPr>
            <a:xfrm>
              <a:off x="8386373" y="3314791"/>
              <a:ext cx="125214" cy="43931"/>
            </a:xfrm>
            <a:custGeom>
              <a:avLst/>
              <a:gdLst/>
              <a:ahLst/>
              <a:cxnLst/>
              <a:rect l="l" t="t" r="r" b="b"/>
              <a:pathLst>
                <a:path w="3882" h="1362" extrusionOk="0">
                  <a:moveTo>
                    <a:pt x="3273" y="0"/>
                  </a:moveTo>
                  <a:cubicBezTo>
                    <a:pt x="3234" y="0"/>
                    <a:pt x="3194" y="5"/>
                    <a:pt x="3151" y="15"/>
                  </a:cubicBezTo>
                  <a:lnTo>
                    <a:pt x="555" y="491"/>
                  </a:lnTo>
                  <a:cubicBezTo>
                    <a:pt x="1" y="580"/>
                    <a:pt x="108" y="1362"/>
                    <a:pt x="597" y="1362"/>
                  </a:cubicBezTo>
                  <a:cubicBezTo>
                    <a:pt x="633" y="1362"/>
                    <a:pt x="671" y="1357"/>
                    <a:pt x="710" y="1349"/>
                  </a:cubicBezTo>
                  <a:lnTo>
                    <a:pt x="3306" y="872"/>
                  </a:lnTo>
                  <a:cubicBezTo>
                    <a:pt x="3881" y="817"/>
                    <a:pt x="3778" y="0"/>
                    <a:pt x="327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04" name="Google Shape;3104;p23"/>
            <p:cNvSpPr/>
            <p:nvPr/>
          </p:nvSpPr>
          <p:spPr>
            <a:xfrm>
              <a:off x="8330927" y="3399267"/>
              <a:ext cx="60156" cy="49963"/>
            </a:xfrm>
            <a:custGeom>
              <a:avLst/>
              <a:gdLst/>
              <a:ahLst/>
              <a:cxnLst/>
              <a:rect l="l" t="t" r="r" b="b"/>
              <a:pathLst>
                <a:path w="1865" h="1549" extrusionOk="0">
                  <a:moveTo>
                    <a:pt x="1027" y="1"/>
                  </a:moveTo>
                  <a:cubicBezTo>
                    <a:pt x="979" y="1"/>
                    <a:pt x="930" y="6"/>
                    <a:pt x="881" y="15"/>
                  </a:cubicBezTo>
                  <a:cubicBezTo>
                    <a:pt x="203" y="134"/>
                    <a:pt x="0" y="1015"/>
                    <a:pt x="572" y="1408"/>
                  </a:cubicBezTo>
                  <a:cubicBezTo>
                    <a:pt x="710" y="1505"/>
                    <a:pt x="861" y="1549"/>
                    <a:pt x="1007" y="1549"/>
                  </a:cubicBezTo>
                  <a:cubicBezTo>
                    <a:pt x="1454" y="1549"/>
                    <a:pt x="1864" y="1146"/>
                    <a:pt x="1774" y="635"/>
                  </a:cubicBezTo>
                  <a:cubicBezTo>
                    <a:pt x="1701" y="267"/>
                    <a:pt x="1386" y="1"/>
                    <a:pt x="102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05" name="Google Shape;3105;p23"/>
            <p:cNvSpPr/>
            <p:nvPr/>
          </p:nvSpPr>
          <p:spPr>
            <a:xfrm>
              <a:off x="8400436" y="3384688"/>
              <a:ext cx="121279" cy="43544"/>
            </a:xfrm>
            <a:custGeom>
              <a:avLst/>
              <a:gdLst/>
              <a:ahLst/>
              <a:cxnLst/>
              <a:rect l="l" t="t" r="r" b="b"/>
              <a:pathLst>
                <a:path w="3760" h="1350" extrusionOk="0">
                  <a:moveTo>
                    <a:pt x="3144" y="1"/>
                  </a:moveTo>
                  <a:cubicBezTo>
                    <a:pt x="3128" y="1"/>
                    <a:pt x="3112" y="2"/>
                    <a:pt x="3096" y="3"/>
                  </a:cubicBezTo>
                  <a:lnTo>
                    <a:pt x="500" y="467"/>
                  </a:lnTo>
                  <a:cubicBezTo>
                    <a:pt x="0" y="619"/>
                    <a:pt x="125" y="1350"/>
                    <a:pt x="631" y="1350"/>
                  </a:cubicBezTo>
                  <a:cubicBezTo>
                    <a:pt x="643" y="1350"/>
                    <a:pt x="655" y="1349"/>
                    <a:pt x="667" y="1348"/>
                  </a:cubicBezTo>
                  <a:lnTo>
                    <a:pt x="3263" y="872"/>
                  </a:lnTo>
                  <a:cubicBezTo>
                    <a:pt x="3759" y="722"/>
                    <a:pt x="3640"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06" name="Google Shape;3106;p23"/>
            <p:cNvSpPr/>
            <p:nvPr/>
          </p:nvSpPr>
          <p:spPr>
            <a:xfrm>
              <a:off x="8344377" y="3473486"/>
              <a:ext cx="60123" cy="49866"/>
            </a:xfrm>
            <a:custGeom>
              <a:avLst/>
              <a:gdLst/>
              <a:ahLst/>
              <a:cxnLst/>
              <a:rect l="l" t="t" r="r" b="b"/>
              <a:pathLst>
                <a:path w="1864" h="1546" extrusionOk="0">
                  <a:moveTo>
                    <a:pt x="1013" y="1"/>
                  </a:moveTo>
                  <a:cubicBezTo>
                    <a:pt x="970" y="1"/>
                    <a:pt x="926" y="5"/>
                    <a:pt x="881" y="12"/>
                  </a:cubicBezTo>
                  <a:cubicBezTo>
                    <a:pt x="203" y="131"/>
                    <a:pt x="0" y="1012"/>
                    <a:pt x="572" y="1405"/>
                  </a:cubicBezTo>
                  <a:cubicBezTo>
                    <a:pt x="710" y="1502"/>
                    <a:pt x="861" y="1546"/>
                    <a:pt x="1008" y="1546"/>
                  </a:cubicBezTo>
                  <a:cubicBezTo>
                    <a:pt x="1454" y="1546"/>
                    <a:pt x="1864" y="1145"/>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07" name="Google Shape;3107;p23"/>
            <p:cNvSpPr/>
            <p:nvPr/>
          </p:nvSpPr>
          <p:spPr>
            <a:xfrm>
              <a:off x="8413983" y="3458777"/>
              <a:ext cx="121440" cy="43609"/>
            </a:xfrm>
            <a:custGeom>
              <a:avLst/>
              <a:gdLst/>
              <a:ahLst/>
              <a:cxnLst/>
              <a:rect l="l" t="t" r="r" b="b"/>
              <a:pathLst>
                <a:path w="3765" h="1352" extrusionOk="0">
                  <a:moveTo>
                    <a:pt x="3162" y="1"/>
                  </a:moveTo>
                  <a:cubicBezTo>
                    <a:pt x="3143" y="1"/>
                    <a:pt x="3124" y="2"/>
                    <a:pt x="3105" y="4"/>
                  </a:cubicBezTo>
                  <a:lnTo>
                    <a:pt x="509" y="480"/>
                  </a:lnTo>
                  <a:cubicBezTo>
                    <a:pt x="1" y="619"/>
                    <a:pt x="120" y="1351"/>
                    <a:pt x="617" y="1351"/>
                  </a:cubicBezTo>
                  <a:cubicBezTo>
                    <a:pt x="632" y="1351"/>
                    <a:pt x="648" y="1351"/>
                    <a:pt x="664" y="1349"/>
                  </a:cubicBezTo>
                  <a:lnTo>
                    <a:pt x="3259" y="873"/>
                  </a:lnTo>
                  <a:cubicBezTo>
                    <a:pt x="3764" y="735"/>
                    <a:pt x="3650" y="1"/>
                    <a:pt x="316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08" name="Google Shape;3108;p23"/>
            <p:cNvSpPr/>
            <p:nvPr/>
          </p:nvSpPr>
          <p:spPr>
            <a:xfrm>
              <a:off x="8288286" y="3782231"/>
              <a:ext cx="249267" cy="224075"/>
            </a:xfrm>
            <a:custGeom>
              <a:avLst/>
              <a:gdLst/>
              <a:ahLst/>
              <a:cxnLst/>
              <a:rect l="l" t="t" r="r" b="b"/>
              <a:pathLst>
                <a:path w="7728" h="6947" extrusionOk="0">
                  <a:moveTo>
                    <a:pt x="3899" y="1"/>
                  </a:moveTo>
                  <a:cubicBezTo>
                    <a:pt x="2865" y="1"/>
                    <a:pt x="1848" y="470"/>
                    <a:pt x="1180" y="1346"/>
                  </a:cubicBezTo>
                  <a:lnTo>
                    <a:pt x="6918" y="4978"/>
                  </a:lnTo>
                  <a:cubicBezTo>
                    <a:pt x="7728" y="3406"/>
                    <a:pt x="7204" y="1477"/>
                    <a:pt x="5716" y="525"/>
                  </a:cubicBezTo>
                  <a:cubicBezTo>
                    <a:pt x="5152" y="171"/>
                    <a:pt x="4522" y="1"/>
                    <a:pt x="3899" y="1"/>
                  </a:cubicBezTo>
                  <a:close/>
                  <a:moveTo>
                    <a:pt x="775" y="1989"/>
                  </a:moveTo>
                  <a:lnTo>
                    <a:pt x="775" y="1989"/>
                  </a:lnTo>
                  <a:cubicBezTo>
                    <a:pt x="1" y="3561"/>
                    <a:pt x="489" y="5478"/>
                    <a:pt x="1953" y="6418"/>
                  </a:cubicBezTo>
                  <a:cubicBezTo>
                    <a:pt x="2522" y="6775"/>
                    <a:pt x="3159" y="6947"/>
                    <a:pt x="3790" y="6947"/>
                  </a:cubicBezTo>
                  <a:cubicBezTo>
                    <a:pt x="4824" y="6947"/>
                    <a:pt x="5841" y="6486"/>
                    <a:pt x="6514" y="5621"/>
                  </a:cubicBezTo>
                  <a:lnTo>
                    <a:pt x="775"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09" name="Google Shape;3109;p23"/>
            <p:cNvSpPr/>
            <p:nvPr/>
          </p:nvSpPr>
          <p:spPr>
            <a:xfrm>
              <a:off x="8756435" y="3300663"/>
              <a:ext cx="195885" cy="181660"/>
            </a:xfrm>
            <a:custGeom>
              <a:avLst/>
              <a:gdLst/>
              <a:ahLst/>
              <a:cxnLst/>
              <a:rect l="l" t="t" r="r" b="b"/>
              <a:pathLst>
                <a:path w="6073" h="5632" extrusionOk="0">
                  <a:moveTo>
                    <a:pt x="3596" y="1"/>
                  </a:moveTo>
                  <a:lnTo>
                    <a:pt x="1203" y="1632"/>
                  </a:lnTo>
                  <a:cubicBezTo>
                    <a:pt x="239" y="2275"/>
                    <a:pt x="1" y="3584"/>
                    <a:pt x="655" y="4549"/>
                  </a:cubicBezTo>
                  <a:lnTo>
                    <a:pt x="763" y="4715"/>
                  </a:lnTo>
                  <a:cubicBezTo>
                    <a:pt x="1172" y="5311"/>
                    <a:pt x="1837" y="5632"/>
                    <a:pt x="2511" y="5632"/>
                  </a:cubicBezTo>
                  <a:cubicBezTo>
                    <a:pt x="2915" y="5632"/>
                    <a:pt x="3322" y="5516"/>
                    <a:pt x="3680" y="5275"/>
                  </a:cubicBezTo>
                  <a:lnTo>
                    <a:pt x="6073"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10" name="Google Shape;3110;p23"/>
            <p:cNvSpPr/>
            <p:nvPr/>
          </p:nvSpPr>
          <p:spPr>
            <a:xfrm>
              <a:off x="8888938" y="3225154"/>
              <a:ext cx="195885" cy="181918"/>
            </a:xfrm>
            <a:custGeom>
              <a:avLst/>
              <a:gdLst/>
              <a:ahLst/>
              <a:cxnLst/>
              <a:rect l="l" t="t" r="r" b="b"/>
              <a:pathLst>
                <a:path w="6073" h="5640" extrusionOk="0">
                  <a:moveTo>
                    <a:pt x="3577" y="0"/>
                  </a:moveTo>
                  <a:cubicBezTo>
                    <a:pt x="3169" y="0"/>
                    <a:pt x="2757" y="118"/>
                    <a:pt x="2393" y="365"/>
                  </a:cubicBezTo>
                  <a:lnTo>
                    <a:pt x="0" y="1996"/>
                  </a:lnTo>
                  <a:lnTo>
                    <a:pt x="2477" y="5640"/>
                  </a:lnTo>
                  <a:lnTo>
                    <a:pt x="4870" y="4008"/>
                  </a:lnTo>
                  <a:cubicBezTo>
                    <a:pt x="5834" y="3354"/>
                    <a:pt x="6072" y="2044"/>
                    <a:pt x="5429" y="1091"/>
                  </a:cubicBezTo>
                  <a:lnTo>
                    <a:pt x="5322" y="925"/>
                  </a:lnTo>
                  <a:cubicBezTo>
                    <a:pt x="4914" y="324"/>
                    <a:pt x="4252" y="0"/>
                    <a:pt x="35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11" name="Google Shape;3111;p23"/>
            <p:cNvSpPr/>
            <p:nvPr/>
          </p:nvSpPr>
          <p:spPr>
            <a:xfrm>
              <a:off x="8698827" y="3676079"/>
              <a:ext cx="346064" cy="344387"/>
            </a:xfrm>
            <a:custGeom>
              <a:avLst/>
              <a:gdLst/>
              <a:ahLst/>
              <a:cxnLst/>
              <a:rect l="l" t="t" r="r" b="b"/>
              <a:pathLst>
                <a:path w="10729" h="10677" extrusionOk="0">
                  <a:moveTo>
                    <a:pt x="4998" y="0"/>
                  </a:moveTo>
                  <a:cubicBezTo>
                    <a:pt x="4821" y="0"/>
                    <a:pt x="4665" y="134"/>
                    <a:pt x="4644" y="315"/>
                  </a:cubicBezTo>
                  <a:lnTo>
                    <a:pt x="4180" y="3804"/>
                  </a:lnTo>
                  <a:lnTo>
                    <a:pt x="703" y="3340"/>
                  </a:lnTo>
                  <a:cubicBezTo>
                    <a:pt x="688" y="3338"/>
                    <a:pt x="673" y="3337"/>
                    <a:pt x="659" y="3337"/>
                  </a:cubicBezTo>
                  <a:cubicBezTo>
                    <a:pt x="474" y="3337"/>
                    <a:pt x="308" y="3473"/>
                    <a:pt x="286" y="3661"/>
                  </a:cubicBezTo>
                  <a:lnTo>
                    <a:pt x="24" y="5638"/>
                  </a:lnTo>
                  <a:cubicBezTo>
                    <a:pt x="1" y="5840"/>
                    <a:pt x="143" y="6030"/>
                    <a:pt x="346" y="6054"/>
                  </a:cubicBezTo>
                  <a:lnTo>
                    <a:pt x="3822" y="6519"/>
                  </a:lnTo>
                  <a:lnTo>
                    <a:pt x="3370" y="9995"/>
                  </a:lnTo>
                  <a:cubicBezTo>
                    <a:pt x="3334" y="10198"/>
                    <a:pt x="3477" y="10388"/>
                    <a:pt x="3692" y="10412"/>
                  </a:cubicBezTo>
                  <a:lnTo>
                    <a:pt x="5656" y="10674"/>
                  </a:lnTo>
                  <a:cubicBezTo>
                    <a:pt x="5671" y="10676"/>
                    <a:pt x="5686" y="10676"/>
                    <a:pt x="5700" y="10676"/>
                  </a:cubicBezTo>
                  <a:cubicBezTo>
                    <a:pt x="5885" y="10676"/>
                    <a:pt x="6051" y="10540"/>
                    <a:pt x="6073" y="10352"/>
                  </a:cubicBezTo>
                  <a:lnTo>
                    <a:pt x="6537" y="6876"/>
                  </a:lnTo>
                  <a:lnTo>
                    <a:pt x="10014" y="7328"/>
                  </a:lnTo>
                  <a:cubicBezTo>
                    <a:pt x="10035" y="7332"/>
                    <a:pt x="10055" y="7334"/>
                    <a:pt x="10076" y="7334"/>
                  </a:cubicBezTo>
                  <a:cubicBezTo>
                    <a:pt x="10254" y="7334"/>
                    <a:pt x="10410" y="7199"/>
                    <a:pt x="10442" y="7007"/>
                  </a:cubicBezTo>
                  <a:lnTo>
                    <a:pt x="10692" y="5042"/>
                  </a:lnTo>
                  <a:cubicBezTo>
                    <a:pt x="10728" y="4840"/>
                    <a:pt x="10585" y="4649"/>
                    <a:pt x="10371" y="4625"/>
                  </a:cubicBezTo>
                  <a:lnTo>
                    <a:pt x="6894" y="4161"/>
                  </a:lnTo>
                  <a:lnTo>
                    <a:pt x="7359" y="685"/>
                  </a:lnTo>
                  <a:cubicBezTo>
                    <a:pt x="7382" y="470"/>
                    <a:pt x="7240" y="292"/>
                    <a:pt x="7037" y="256"/>
                  </a:cubicBezTo>
                  <a:lnTo>
                    <a:pt x="5061" y="6"/>
                  </a:lnTo>
                  <a:cubicBezTo>
                    <a:pt x="5040" y="2"/>
                    <a:pt x="5019" y="0"/>
                    <a:pt x="499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12" name="Google Shape;3112;p23"/>
            <p:cNvSpPr/>
            <p:nvPr/>
          </p:nvSpPr>
          <p:spPr>
            <a:xfrm>
              <a:off x="8256418" y="4197223"/>
              <a:ext cx="349515" cy="436120"/>
            </a:xfrm>
            <a:custGeom>
              <a:avLst/>
              <a:gdLst/>
              <a:ahLst/>
              <a:cxnLst/>
              <a:rect l="l" t="t" r="r" b="b"/>
              <a:pathLst>
                <a:path w="10836" h="13521" extrusionOk="0">
                  <a:moveTo>
                    <a:pt x="4145" y="435"/>
                  </a:moveTo>
                  <a:cubicBezTo>
                    <a:pt x="4431" y="435"/>
                    <a:pt x="4712" y="608"/>
                    <a:pt x="4763" y="994"/>
                  </a:cubicBezTo>
                  <a:cubicBezTo>
                    <a:pt x="4799" y="1184"/>
                    <a:pt x="4751" y="1387"/>
                    <a:pt x="4620" y="1542"/>
                  </a:cubicBezTo>
                  <a:lnTo>
                    <a:pt x="3822" y="1684"/>
                  </a:lnTo>
                  <a:cubicBezTo>
                    <a:pt x="3656" y="1589"/>
                    <a:pt x="3537" y="1434"/>
                    <a:pt x="3501" y="1244"/>
                  </a:cubicBezTo>
                  <a:lnTo>
                    <a:pt x="3501" y="1232"/>
                  </a:lnTo>
                  <a:cubicBezTo>
                    <a:pt x="3386" y="732"/>
                    <a:pt x="3770" y="435"/>
                    <a:pt x="4145" y="435"/>
                  </a:cubicBezTo>
                  <a:close/>
                  <a:moveTo>
                    <a:pt x="7848" y="2746"/>
                  </a:moveTo>
                  <a:cubicBezTo>
                    <a:pt x="8111" y="2746"/>
                    <a:pt x="8330" y="2934"/>
                    <a:pt x="8383" y="3196"/>
                  </a:cubicBezTo>
                  <a:lnTo>
                    <a:pt x="9776" y="10757"/>
                  </a:lnTo>
                  <a:cubicBezTo>
                    <a:pt x="9823" y="11066"/>
                    <a:pt x="9621" y="11352"/>
                    <a:pt x="9323" y="11400"/>
                  </a:cubicBezTo>
                  <a:lnTo>
                    <a:pt x="3060" y="12543"/>
                  </a:lnTo>
                  <a:cubicBezTo>
                    <a:pt x="3030" y="12548"/>
                    <a:pt x="2999" y="12550"/>
                    <a:pt x="2969" y="12550"/>
                  </a:cubicBezTo>
                  <a:cubicBezTo>
                    <a:pt x="2707" y="12550"/>
                    <a:pt x="2472" y="12369"/>
                    <a:pt x="2429" y="12102"/>
                  </a:cubicBezTo>
                  <a:lnTo>
                    <a:pt x="1048" y="4530"/>
                  </a:lnTo>
                  <a:cubicBezTo>
                    <a:pt x="989" y="4232"/>
                    <a:pt x="1191" y="3947"/>
                    <a:pt x="1489" y="3899"/>
                  </a:cubicBezTo>
                  <a:lnTo>
                    <a:pt x="2239" y="3768"/>
                  </a:lnTo>
                  <a:cubicBezTo>
                    <a:pt x="2271" y="3968"/>
                    <a:pt x="2451" y="4121"/>
                    <a:pt x="2657" y="4121"/>
                  </a:cubicBezTo>
                  <a:cubicBezTo>
                    <a:pt x="2684" y="4121"/>
                    <a:pt x="2711" y="4119"/>
                    <a:pt x="2739" y="4113"/>
                  </a:cubicBezTo>
                  <a:lnTo>
                    <a:pt x="6656" y="3399"/>
                  </a:lnTo>
                  <a:cubicBezTo>
                    <a:pt x="6882" y="3351"/>
                    <a:pt x="7049" y="3125"/>
                    <a:pt x="7001" y="2887"/>
                  </a:cubicBezTo>
                  <a:lnTo>
                    <a:pt x="7740" y="2756"/>
                  </a:lnTo>
                  <a:cubicBezTo>
                    <a:pt x="7776" y="2749"/>
                    <a:pt x="7812" y="2746"/>
                    <a:pt x="7848" y="2746"/>
                  </a:cubicBezTo>
                  <a:close/>
                  <a:moveTo>
                    <a:pt x="4134" y="0"/>
                  </a:moveTo>
                  <a:cubicBezTo>
                    <a:pt x="4070" y="0"/>
                    <a:pt x="4006" y="6"/>
                    <a:pt x="3942" y="18"/>
                  </a:cubicBezTo>
                  <a:cubicBezTo>
                    <a:pt x="3334" y="125"/>
                    <a:pt x="2941" y="708"/>
                    <a:pt x="3072" y="1303"/>
                  </a:cubicBezTo>
                  <a:cubicBezTo>
                    <a:pt x="3096" y="1482"/>
                    <a:pt x="3168" y="1637"/>
                    <a:pt x="3287" y="1780"/>
                  </a:cubicBezTo>
                  <a:lnTo>
                    <a:pt x="2501" y="1923"/>
                  </a:lnTo>
                  <a:cubicBezTo>
                    <a:pt x="2191" y="1982"/>
                    <a:pt x="1977" y="2292"/>
                    <a:pt x="2037" y="2601"/>
                  </a:cubicBezTo>
                  <a:lnTo>
                    <a:pt x="2084" y="2887"/>
                  </a:lnTo>
                  <a:lnTo>
                    <a:pt x="798" y="3125"/>
                  </a:lnTo>
                  <a:cubicBezTo>
                    <a:pt x="310" y="3208"/>
                    <a:pt x="1" y="3673"/>
                    <a:pt x="84" y="4161"/>
                  </a:cubicBezTo>
                  <a:lnTo>
                    <a:pt x="1656" y="12793"/>
                  </a:lnTo>
                  <a:cubicBezTo>
                    <a:pt x="1741" y="13218"/>
                    <a:pt x="2111" y="13520"/>
                    <a:pt x="2537" y="13520"/>
                  </a:cubicBezTo>
                  <a:cubicBezTo>
                    <a:pt x="2588" y="13520"/>
                    <a:pt x="2639" y="13516"/>
                    <a:pt x="2691" y="13507"/>
                  </a:cubicBezTo>
                  <a:lnTo>
                    <a:pt x="10026" y="12162"/>
                  </a:lnTo>
                  <a:cubicBezTo>
                    <a:pt x="10514" y="12079"/>
                    <a:pt x="10835" y="11602"/>
                    <a:pt x="10752" y="11126"/>
                  </a:cubicBezTo>
                  <a:lnTo>
                    <a:pt x="9168" y="2494"/>
                  </a:lnTo>
                  <a:cubicBezTo>
                    <a:pt x="9095" y="2064"/>
                    <a:pt x="8725" y="1763"/>
                    <a:pt x="8304" y="1763"/>
                  </a:cubicBezTo>
                  <a:cubicBezTo>
                    <a:pt x="8248" y="1763"/>
                    <a:pt x="8190" y="1768"/>
                    <a:pt x="8133" y="1780"/>
                  </a:cubicBezTo>
                  <a:lnTo>
                    <a:pt x="6859" y="2018"/>
                  </a:lnTo>
                  <a:lnTo>
                    <a:pt x="6799" y="1732"/>
                  </a:lnTo>
                  <a:cubicBezTo>
                    <a:pt x="6745" y="1451"/>
                    <a:pt x="6496" y="1249"/>
                    <a:pt x="6210" y="1249"/>
                  </a:cubicBezTo>
                  <a:cubicBezTo>
                    <a:pt x="6180" y="1249"/>
                    <a:pt x="6151" y="1251"/>
                    <a:pt x="6120" y="1256"/>
                  </a:cubicBezTo>
                  <a:lnTo>
                    <a:pt x="5168" y="1434"/>
                  </a:lnTo>
                  <a:cubicBezTo>
                    <a:pt x="5227" y="1268"/>
                    <a:pt x="5239" y="1089"/>
                    <a:pt x="5204" y="910"/>
                  </a:cubicBezTo>
                  <a:cubicBezTo>
                    <a:pt x="5119" y="380"/>
                    <a:pt x="4655" y="0"/>
                    <a:pt x="413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13" name="Google Shape;3113;p23"/>
            <p:cNvSpPr/>
            <p:nvPr/>
          </p:nvSpPr>
          <p:spPr>
            <a:xfrm>
              <a:off x="8318251" y="4354466"/>
              <a:ext cx="60156" cy="49866"/>
            </a:xfrm>
            <a:custGeom>
              <a:avLst/>
              <a:gdLst/>
              <a:ahLst/>
              <a:cxnLst/>
              <a:rect l="l" t="t" r="r" b="b"/>
              <a:pathLst>
                <a:path w="1865" h="1546" extrusionOk="0">
                  <a:moveTo>
                    <a:pt x="1014" y="1"/>
                  </a:moveTo>
                  <a:cubicBezTo>
                    <a:pt x="970" y="1"/>
                    <a:pt x="926" y="5"/>
                    <a:pt x="882" y="12"/>
                  </a:cubicBezTo>
                  <a:cubicBezTo>
                    <a:pt x="191" y="131"/>
                    <a:pt x="0" y="1012"/>
                    <a:pt x="572" y="1405"/>
                  </a:cubicBezTo>
                  <a:cubicBezTo>
                    <a:pt x="710" y="1502"/>
                    <a:pt x="861" y="1545"/>
                    <a:pt x="1007" y="1545"/>
                  </a:cubicBezTo>
                  <a:cubicBezTo>
                    <a:pt x="1454" y="1545"/>
                    <a:pt x="1864" y="1142"/>
                    <a:pt x="1775" y="631"/>
                  </a:cubicBezTo>
                  <a:cubicBezTo>
                    <a:pt x="1700"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14" name="Google Shape;3114;p23"/>
            <p:cNvSpPr/>
            <p:nvPr/>
          </p:nvSpPr>
          <p:spPr>
            <a:xfrm>
              <a:off x="8386921" y="4339823"/>
              <a:ext cx="124020" cy="43383"/>
            </a:xfrm>
            <a:custGeom>
              <a:avLst/>
              <a:gdLst/>
              <a:ahLst/>
              <a:cxnLst/>
              <a:rect l="l" t="t" r="r" b="b"/>
              <a:pathLst>
                <a:path w="3845" h="1345" extrusionOk="0">
                  <a:moveTo>
                    <a:pt x="3248" y="1"/>
                  </a:moveTo>
                  <a:cubicBezTo>
                    <a:pt x="3212" y="1"/>
                    <a:pt x="3174" y="5"/>
                    <a:pt x="3134" y="14"/>
                  </a:cubicBezTo>
                  <a:lnTo>
                    <a:pt x="538" y="478"/>
                  </a:lnTo>
                  <a:cubicBezTo>
                    <a:pt x="0" y="579"/>
                    <a:pt x="106" y="1345"/>
                    <a:pt x="597" y="1345"/>
                  </a:cubicBezTo>
                  <a:cubicBezTo>
                    <a:pt x="628" y="1345"/>
                    <a:pt x="660" y="1342"/>
                    <a:pt x="693" y="1335"/>
                  </a:cubicBezTo>
                  <a:lnTo>
                    <a:pt x="3289" y="871"/>
                  </a:lnTo>
                  <a:cubicBezTo>
                    <a:pt x="3844" y="793"/>
                    <a:pt x="3747" y="1"/>
                    <a:pt x="324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15" name="Google Shape;3115;p23"/>
            <p:cNvSpPr/>
            <p:nvPr/>
          </p:nvSpPr>
          <p:spPr>
            <a:xfrm>
              <a:off x="8330927" y="4423976"/>
              <a:ext cx="60156" cy="49866"/>
            </a:xfrm>
            <a:custGeom>
              <a:avLst/>
              <a:gdLst/>
              <a:ahLst/>
              <a:cxnLst/>
              <a:rect l="l" t="t" r="r" b="b"/>
              <a:pathLst>
                <a:path w="1865" h="1546" extrusionOk="0">
                  <a:moveTo>
                    <a:pt x="1014" y="1"/>
                  </a:moveTo>
                  <a:cubicBezTo>
                    <a:pt x="970" y="1"/>
                    <a:pt x="926" y="5"/>
                    <a:pt x="881" y="12"/>
                  </a:cubicBezTo>
                  <a:cubicBezTo>
                    <a:pt x="203" y="131"/>
                    <a:pt x="0" y="1012"/>
                    <a:pt x="572" y="1405"/>
                  </a:cubicBezTo>
                  <a:cubicBezTo>
                    <a:pt x="710" y="1502"/>
                    <a:pt x="861" y="1546"/>
                    <a:pt x="1007" y="1546"/>
                  </a:cubicBezTo>
                  <a:cubicBezTo>
                    <a:pt x="1454" y="1546"/>
                    <a:pt x="1864" y="1142"/>
                    <a:pt x="1774" y="631"/>
                  </a:cubicBezTo>
                  <a:cubicBezTo>
                    <a:pt x="1700"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16" name="Google Shape;3116;p23"/>
            <p:cNvSpPr/>
            <p:nvPr/>
          </p:nvSpPr>
          <p:spPr>
            <a:xfrm>
              <a:off x="8400436" y="4409300"/>
              <a:ext cx="121279" cy="43544"/>
            </a:xfrm>
            <a:custGeom>
              <a:avLst/>
              <a:gdLst/>
              <a:ahLst/>
              <a:cxnLst/>
              <a:rect l="l" t="t" r="r" b="b"/>
              <a:pathLst>
                <a:path w="3760" h="1350" extrusionOk="0">
                  <a:moveTo>
                    <a:pt x="3144" y="1"/>
                  </a:moveTo>
                  <a:cubicBezTo>
                    <a:pt x="3128" y="1"/>
                    <a:pt x="3112" y="1"/>
                    <a:pt x="3096" y="3"/>
                  </a:cubicBezTo>
                  <a:lnTo>
                    <a:pt x="500" y="467"/>
                  </a:lnTo>
                  <a:cubicBezTo>
                    <a:pt x="0" y="618"/>
                    <a:pt x="125" y="1349"/>
                    <a:pt x="631" y="1349"/>
                  </a:cubicBezTo>
                  <a:cubicBezTo>
                    <a:pt x="643" y="1349"/>
                    <a:pt x="655" y="1349"/>
                    <a:pt x="667" y="1348"/>
                  </a:cubicBezTo>
                  <a:lnTo>
                    <a:pt x="3263" y="872"/>
                  </a:lnTo>
                  <a:cubicBezTo>
                    <a:pt x="3759" y="722"/>
                    <a:pt x="3640"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17" name="Google Shape;3117;p23"/>
            <p:cNvSpPr/>
            <p:nvPr/>
          </p:nvSpPr>
          <p:spPr>
            <a:xfrm>
              <a:off x="8344377" y="4498130"/>
              <a:ext cx="60123" cy="50221"/>
            </a:xfrm>
            <a:custGeom>
              <a:avLst/>
              <a:gdLst/>
              <a:ahLst/>
              <a:cxnLst/>
              <a:rect l="l" t="t" r="r" b="b"/>
              <a:pathLst>
                <a:path w="1864" h="1557" extrusionOk="0">
                  <a:moveTo>
                    <a:pt x="1010" y="0"/>
                  </a:moveTo>
                  <a:cubicBezTo>
                    <a:pt x="967" y="0"/>
                    <a:pt x="924" y="4"/>
                    <a:pt x="881" y="11"/>
                  </a:cubicBezTo>
                  <a:cubicBezTo>
                    <a:pt x="203" y="130"/>
                    <a:pt x="0" y="1011"/>
                    <a:pt x="572" y="1416"/>
                  </a:cubicBezTo>
                  <a:cubicBezTo>
                    <a:pt x="710" y="1513"/>
                    <a:pt x="860" y="1556"/>
                    <a:pt x="1007" y="1556"/>
                  </a:cubicBezTo>
                  <a:cubicBezTo>
                    <a:pt x="1454" y="1556"/>
                    <a:pt x="1864" y="1153"/>
                    <a:pt x="1774" y="642"/>
                  </a:cubicBezTo>
                  <a:cubicBezTo>
                    <a:pt x="1710" y="268"/>
                    <a:pt x="1378" y="0"/>
                    <a:pt x="101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18" name="Google Shape;3118;p23"/>
            <p:cNvSpPr/>
            <p:nvPr/>
          </p:nvSpPr>
          <p:spPr>
            <a:xfrm>
              <a:off x="8413822" y="4483357"/>
              <a:ext cx="122246" cy="43706"/>
            </a:xfrm>
            <a:custGeom>
              <a:avLst/>
              <a:gdLst/>
              <a:ahLst/>
              <a:cxnLst/>
              <a:rect l="l" t="t" r="r" b="b"/>
              <a:pathLst>
                <a:path w="3790" h="1355" extrusionOk="0">
                  <a:moveTo>
                    <a:pt x="3177" y="0"/>
                  </a:moveTo>
                  <a:cubicBezTo>
                    <a:pt x="3155" y="0"/>
                    <a:pt x="3133" y="2"/>
                    <a:pt x="3110" y="5"/>
                  </a:cubicBezTo>
                  <a:lnTo>
                    <a:pt x="514" y="481"/>
                  </a:lnTo>
                  <a:cubicBezTo>
                    <a:pt x="1" y="606"/>
                    <a:pt x="110" y="1355"/>
                    <a:pt x="602" y="1355"/>
                  </a:cubicBezTo>
                  <a:cubicBezTo>
                    <a:pt x="623" y="1355"/>
                    <a:pt x="646" y="1353"/>
                    <a:pt x="669" y="1350"/>
                  </a:cubicBezTo>
                  <a:lnTo>
                    <a:pt x="3264" y="886"/>
                  </a:lnTo>
                  <a:cubicBezTo>
                    <a:pt x="3789" y="749"/>
                    <a:pt x="3669" y="0"/>
                    <a:pt x="31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19" name="Google Shape;3119;p23"/>
            <p:cNvSpPr/>
            <p:nvPr/>
          </p:nvSpPr>
          <p:spPr>
            <a:xfrm>
              <a:off x="8287157" y="4806940"/>
              <a:ext cx="250396" cy="224592"/>
            </a:xfrm>
            <a:custGeom>
              <a:avLst/>
              <a:gdLst/>
              <a:ahLst/>
              <a:cxnLst/>
              <a:rect l="l" t="t" r="r" b="b"/>
              <a:pathLst>
                <a:path w="7763" h="6963" extrusionOk="0">
                  <a:moveTo>
                    <a:pt x="3924" y="1"/>
                  </a:moveTo>
                  <a:cubicBezTo>
                    <a:pt x="2893" y="1"/>
                    <a:pt x="1881" y="469"/>
                    <a:pt x="1215" y="1343"/>
                  </a:cubicBezTo>
                  <a:lnTo>
                    <a:pt x="6953" y="4975"/>
                  </a:lnTo>
                  <a:cubicBezTo>
                    <a:pt x="7763" y="3403"/>
                    <a:pt x="7239" y="1474"/>
                    <a:pt x="5751" y="534"/>
                  </a:cubicBezTo>
                  <a:cubicBezTo>
                    <a:pt x="5184" y="174"/>
                    <a:pt x="4551" y="1"/>
                    <a:pt x="3924" y="1"/>
                  </a:cubicBezTo>
                  <a:close/>
                  <a:moveTo>
                    <a:pt x="810" y="1986"/>
                  </a:moveTo>
                  <a:lnTo>
                    <a:pt x="810" y="1986"/>
                  </a:lnTo>
                  <a:cubicBezTo>
                    <a:pt x="0" y="3558"/>
                    <a:pt x="512" y="5498"/>
                    <a:pt x="2012" y="6439"/>
                  </a:cubicBezTo>
                  <a:cubicBezTo>
                    <a:pt x="2576" y="6793"/>
                    <a:pt x="3206" y="6963"/>
                    <a:pt x="3829" y="6963"/>
                  </a:cubicBezTo>
                  <a:cubicBezTo>
                    <a:pt x="4864" y="6963"/>
                    <a:pt x="5880" y="6494"/>
                    <a:pt x="6549" y="5618"/>
                  </a:cubicBezTo>
                  <a:lnTo>
                    <a:pt x="810" y="1986"/>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20" name="Google Shape;3120;p23"/>
            <p:cNvSpPr/>
            <p:nvPr/>
          </p:nvSpPr>
          <p:spPr>
            <a:xfrm>
              <a:off x="8756435" y="4325276"/>
              <a:ext cx="195885" cy="181918"/>
            </a:xfrm>
            <a:custGeom>
              <a:avLst/>
              <a:gdLst/>
              <a:ahLst/>
              <a:cxnLst/>
              <a:rect l="l" t="t" r="r" b="b"/>
              <a:pathLst>
                <a:path w="6073" h="5640" extrusionOk="0">
                  <a:moveTo>
                    <a:pt x="3596" y="0"/>
                  </a:moveTo>
                  <a:lnTo>
                    <a:pt x="1203" y="1632"/>
                  </a:lnTo>
                  <a:cubicBezTo>
                    <a:pt x="251" y="2286"/>
                    <a:pt x="1" y="3596"/>
                    <a:pt x="655" y="4560"/>
                  </a:cubicBezTo>
                  <a:lnTo>
                    <a:pt x="763" y="4715"/>
                  </a:lnTo>
                  <a:cubicBezTo>
                    <a:pt x="1163" y="5316"/>
                    <a:pt x="1827" y="5640"/>
                    <a:pt x="2502" y="5640"/>
                  </a:cubicBezTo>
                  <a:cubicBezTo>
                    <a:pt x="2909" y="5640"/>
                    <a:pt x="3321" y="5522"/>
                    <a:pt x="3680" y="5275"/>
                  </a:cubicBezTo>
                  <a:lnTo>
                    <a:pt x="6073"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21" name="Google Shape;3121;p23"/>
            <p:cNvSpPr/>
            <p:nvPr/>
          </p:nvSpPr>
          <p:spPr>
            <a:xfrm>
              <a:off x="8888938" y="4249734"/>
              <a:ext cx="195885" cy="181950"/>
            </a:xfrm>
            <a:custGeom>
              <a:avLst/>
              <a:gdLst/>
              <a:ahLst/>
              <a:cxnLst/>
              <a:rect l="l" t="t" r="r" b="b"/>
              <a:pathLst>
                <a:path w="6073" h="5641" extrusionOk="0">
                  <a:moveTo>
                    <a:pt x="3577" y="1"/>
                  </a:moveTo>
                  <a:cubicBezTo>
                    <a:pt x="3169" y="1"/>
                    <a:pt x="2757" y="119"/>
                    <a:pt x="2393" y="366"/>
                  </a:cubicBezTo>
                  <a:lnTo>
                    <a:pt x="0" y="1997"/>
                  </a:lnTo>
                  <a:lnTo>
                    <a:pt x="2477" y="5640"/>
                  </a:lnTo>
                  <a:lnTo>
                    <a:pt x="4870" y="4009"/>
                  </a:lnTo>
                  <a:cubicBezTo>
                    <a:pt x="5834" y="3354"/>
                    <a:pt x="6072" y="2045"/>
                    <a:pt x="5429" y="1092"/>
                  </a:cubicBezTo>
                  <a:lnTo>
                    <a:pt x="5322" y="926"/>
                  </a:lnTo>
                  <a:cubicBezTo>
                    <a:pt x="4914" y="325"/>
                    <a:pt x="4252" y="1"/>
                    <a:pt x="357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22" name="Google Shape;3122;p23"/>
            <p:cNvSpPr/>
            <p:nvPr/>
          </p:nvSpPr>
          <p:spPr>
            <a:xfrm>
              <a:off x="8698827" y="4700401"/>
              <a:ext cx="346064" cy="344677"/>
            </a:xfrm>
            <a:custGeom>
              <a:avLst/>
              <a:gdLst/>
              <a:ahLst/>
              <a:cxnLst/>
              <a:rect l="l" t="t" r="r" b="b"/>
              <a:pathLst>
                <a:path w="10729" h="10686" extrusionOk="0">
                  <a:moveTo>
                    <a:pt x="5017" y="0"/>
                  </a:moveTo>
                  <a:cubicBezTo>
                    <a:pt x="4831" y="0"/>
                    <a:pt x="4666" y="137"/>
                    <a:pt x="4644" y="324"/>
                  </a:cubicBezTo>
                  <a:lnTo>
                    <a:pt x="4192" y="3813"/>
                  </a:lnTo>
                  <a:lnTo>
                    <a:pt x="703" y="3348"/>
                  </a:lnTo>
                  <a:cubicBezTo>
                    <a:pt x="688" y="3347"/>
                    <a:pt x="673" y="3346"/>
                    <a:pt x="659" y="3346"/>
                  </a:cubicBezTo>
                  <a:cubicBezTo>
                    <a:pt x="474" y="3346"/>
                    <a:pt x="308" y="3482"/>
                    <a:pt x="286" y="3670"/>
                  </a:cubicBezTo>
                  <a:lnTo>
                    <a:pt x="24" y="5646"/>
                  </a:lnTo>
                  <a:cubicBezTo>
                    <a:pt x="1" y="5849"/>
                    <a:pt x="143" y="6027"/>
                    <a:pt x="346" y="6063"/>
                  </a:cubicBezTo>
                  <a:lnTo>
                    <a:pt x="3822" y="6527"/>
                  </a:lnTo>
                  <a:lnTo>
                    <a:pt x="3370" y="10004"/>
                  </a:lnTo>
                  <a:cubicBezTo>
                    <a:pt x="3334" y="10206"/>
                    <a:pt x="3477" y="10397"/>
                    <a:pt x="3692" y="10421"/>
                  </a:cubicBezTo>
                  <a:lnTo>
                    <a:pt x="5656" y="10683"/>
                  </a:lnTo>
                  <a:cubicBezTo>
                    <a:pt x="5671" y="10684"/>
                    <a:pt x="5686" y="10685"/>
                    <a:pt x="5700" y="10685"/>
                  </a:cubicBezTo>
                  <a:cubicBezTo>
                    <a:pt x="5885" y="10685"/>
                    <a:pt x="6051" y="10549"/>
                    <a:pt x="6073" y="10361"/>
                  </a:cubicBezTo>
                  <a:lnTo>
                    <a:pt x="6537" y="6885"/>
                  </a:lnTo>
                  <a:lnTo>
                    <a:pt x="10026" y="7337"/>
                  </a:lnTo>
                  <a:cubicBezTo>
                    <a:pt x="10040" y="7339"/>
                    <a:pt x="10055" y="7340"/>
                    <a:pt x="10070" y="7340"/>
                  </a:cubicBezTo>
                  <a:cubicBezTo>
                    <a:pt x="10253" y="7340"/>
                    <a:pt x="10409" y="7203"/>
                    <a:pt x="10442" y="7016"/>
                  </a:cubicBezTo>
                  <a:lnTo>
                    <a:pt x="10704" y="5039"/>
                  </a:lnTo>
                  <a:cubicBezTo>
                    <a:pt x="10728" y="4837"/>
                    <a:pt x="10585" y="4646"/>
                    <a:pt x="10383" y="4622"/>
                  </a:cubicBezTo>
                  <a:lnTo>
                    <a:pt x="6894" y="4170"/>
                  </a:lnTo>
                  <a:lnTo>
                    <a:pt x="7359" y="681"/>
                  </a:lnTo>
                  <a:cubicBezTo>
                    <a:pt x="7382" y="479"/>
                    <a:pt x="7240" y="300"/>
                    <a:pt x="7037" y="265"/>
                  </a:cubicBezTo>
                  <a:lnTo>
                    <a:pt x="5061" y="3"/>
                  </a:lnTo>
                  <a:cubicBezTo>
                    <a:pt x="5046" y="1"/>
                    <a:pt x="5031" y="0"/>
                    <a:pt x="501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123" name="Google Shape;3123;p23"/>
          <p:cNvSpPr txBox="1">
            <a:spLocks noGrp="1"/>
          </p:cNvSpPr>
          <p:nvPr>
            <p:ph type="title" idx="2"/>
          </p:nvPr>
        </p:nvSpPr>
        <p:spPr>
          <a:xfrm>
            <a:off x="5085418" y="2987250"/>
            <a:ext cx="22908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124" name="Google Shape;3124;p23"/>
          <p:cNvSpPr txBox="1">
            <a:spLocks noGrp="1"/>
          </p:cNvSpPr>
          <p:nvPr>
            <p:ph type="subTitle" idx="3"/>
          </p:nvPr>
        </p:nvSpPr>
        <p:spPr>
          <a:xfrm>
            <a:off x="5085418" y="3638225"/>
            <a:ext cx="2290800" cy="126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125" name="Google Shape;3125;p23"/>
          <p:cNvSpPr txBox="1">
            <a:spLocks noGrp="1"/>
          </p:cNvSpPr>
          <p:nvPr>
            <p:ph type="title" idx="4"/>
          </p:nvPr>
        </p:nvSpPr>
        <p:spPr>
          <a:xfrm>
            <a:off x="713950" y="371800"/>
            <a:ext cx="8036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26" name="Google Shape;3126;p23"/>
          <p:cNvSpPr/>
          <p:nvPr/>
        </p:nvSpPr>
        <p:spPr>
          <a:xfrm>
            <a:off x="-261050" y="639850"/>
            <a:ext cx="975000" cy="3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ONE_COLUMN_TEXT_2_1">
    <p:spTree>
      <p:nvGrpSpPr>
        <p:cNvPr id="1" name="Shape 4397"/>
        <p:cNvGrpSpPr/>
        <p:nvPr/>
      </p:nvGrpSpPr>
      <p:grpSpPr>
        <a:xfrm>
          <a:off x="0" y="0"/>
          <a:ext cx="0" cy="0"/>
          <a:chOff x="0" y="0"/>
          <a:chExt cx="0" cy="0"/>
        </a:xfrm>
      </p:grpSpPr>
      <p:grpSp>
        <p:nvGrpSpPr>
          <p:cNvPr id="4398" name="Google Shape;4398;p28"/>
          <p:cNvGrpSpPr/>
          <p:nvPr/>
        </p:nvGrpSpPr>
        <p:grpSpPr>
          <a:xfrm>
            <a:off x="58778" y="98420"/>
            <a:ext cx="9026433" cy="4946659"/>
            <a:chOff x="311925" y="921250"/>
            <a:chExt cx="6996150" cy="3834025"/>
          </a:xfrm>
        </p:grpSpPr>
        <p:sp>
          <p:nvSpPr>
            <p:cNvPr id="4399" name="Google Shape;4399;p28"/>
            <p:cNvSpPr/>
            <p:nvPr/>
          </p:nvSpPr>
          <p:spPr>
            <a:xfrm>
              <a:off x="6665700" y="921250"/>
              <a:ext cx="270900" cy="338025"/>
            </a:xfrm>
            <a:custGeom>
              <a:avLst/>
              <a:gdLst/>
              <a:ahLst/>
              <a:cxnLst/>
              <a:rect l="l" t="t" r="r" b="b"/>
              <a:pathLst>
                <a:path w="10836" h="13521" extrusionOk="0">
                  <a:moveTo>
                    <a:pt x="4145" y="435"/>
                  </a:moveTo>
                  <a:cubicBezTo>
                    <a:pt x="4431" y="435"/>
                    <a:pt x="4712" y="607"/>
                    <a:pt x="4763" y="994"/>
                  </a:cubicBezTo>
                  <a:cubicBezTo>
                    <a:pt x="4799" y="1196"/>
                    <a:pt x="4751" y="1387"/>
                    <a:pt x="4620" y="1541"/>
                  </a:cubicBezTo>
                  <a:lnTo>
                    <a:pt x="3822" y="1684"/>
                  </a:lnTo>
                  <a:cubicBezTo>
                    <a:pt x="3656" y="1589"/>
                    <a:pt x="3537" y="1422"/>
                    <a:pt x="3501" y="1232"/>
                  </a:cubicBezTo>
                  <a:cubicBezTo>
                    <a:pt x="3386" y="732"/>
                    <a:pt x="3770" y="435"/>
                    <a:pt x="4145" y="435"/>
                  </a:cubicBezTo>
                  <a:close/>
                  <a:moveTo>
                    <a:pt x="7834" y="2749"/>
                  </a:moveTo>
                  <a:cubicBezTo>
                    <a:pt x="8105" y="2749"/>
                    <a:pt x="8340" y="2930"/>
                    <a:pt x="8383" y="3208"/>
                  </a:cubicBezTo>
                  <a:lnTo>
                    <a:pt x="9776" y="10769"/>
                  </a:lnTo>
                  <a:cubicBezTo>
                    <a:pt x="9823" y="11066"/>
                    <a:pt x="9621" y="11352"/>
                    <a:pt x="9323" y="11400"/>
                  </a:cubicBezTo>
                  <a:lnTo>
                    <a:pt x="3060" y="12543"/>
                  </a:lnTo>
                  <a:cubicBezTo>
                    <a:pt x="3025" y="12550"/>
                    <a:pt x="2990" y="12553"/>
                    <a:pt x="2956" y="12553"/>
                  </a:cubicBezTo>
                  <a:cubicBezTo>
                    <a:pt x="2699" y="12553"/>
                    <a:pt x="2471" y="12365"/>
                    <a:pt x="2429" y="12102"/>
                  </a:cubicBezTo>
                  <a:lnTo>
                    <a:pt x="1048" y="4530"/>
                  </a:lnTo>
                  <a:cubicBezTo>
                    <a:pt x="989" y="4232"/>
                    <a:pt x="1191" y="3958"/>
                    <a:pt x="1489" y="3899"/>
                  </a:cubicBezTo>
                  <a:lnTo>
                    <a:pt x="2239" y="3768"/>
                  </a:lnTo>
                  <a:cubicBezTo>
                    <a:pt x="2270" y="3977"/>
                    <a:pt x="2449" y="4122"/>
                    <a:pt x="2653" y="4122"/>
                  </a:cubicBezTo>
                  <a:cubicBezTo>
                    <a:pt x="2681" y="4122"/>
                    <a:pt x="2710" y="4119"/>
                    <a:pt x="2739" y="4113"/>
                  </a:cubicBezTo>
                  <a:lnTo>
                    <a:pt x="6656" y="3399"/>
                  </a:lnTo>
                  <a:cubicBezTo>
                    <a:pt x="6882" y="3363"/>
                    <a:pt x="7049" y="3125"/>
                    <a:pt x="7001" y="2899"/>
                  </a:cubicBezTo>
                  <a:lnTo>
                    <a:pt x="7740" y="2756"/>
                  </a:lnTo>
                  <a:cubicBezTo>
                    <a:pt x="7771" y="2751"/>
                    <a:pt x="7803" y="2749"/>
                    <a:pt x="7834" y="2749"/>
                  </a:cubicBezTo>
                  <a:close/>
                  <a:moveTo>
                    <a:pt x="4133" y="0"/>
                  </a:moveTo>
                  <a:cubicBezTo>
                    <a:pt x="4070" y="0"/>
                    <a:pt x="4006" y="6"/>
                    <a:pt x="3942" y="17"/>
                  </a:cubicBezTo>
                  <a:cubicBezTo>
                    <a:pt x="3334" y="136"/>
                    <a:pt x="2941" y="708"/>
                    <a:pt x="3072" y="1303"/>
                  </a:cubicBezTo>
                  <a:cubicBezTo>
                    <a:pt x="3096" y="1482"/>
                    <a:pt x="3168" y="1649"/>
                    <a:pt x="3287" y="1779"/>
                  </a:cubicBezTo>
                  <a:lnTo>
                    <a:pt x="2501" y="1922"/>
                  </a:lnTo>
                  <a:cubicBezTo>
                    <a:pt x="2191" y="1982"/>
                    <a:pt x="1977" y="2291"/>
                    <a:pt x="2037" y="2613"/>
                  </a:cubicBezTo>
                  <a:lnTo>
                    <a:pt x="2084" y="2887"/>
                  </a:lnTo>
                  <a:lnTo>
                    <a:pt x="798" y="3125"/>
                  </a:lnTo>
                  <a:cubicBezTo>
                    <a:pt x="310" y="3208"/>
                    <a:pt x="1" y="3673"/>
                    <a:pt x="84" y="4149"/>
                  </a:cubicBezTo>
                  <a:lnTo>
                    <a:pt x="1656" y="12781"/>
                  </a:lnTo>
                  <a:cubicBezTo>
                    <a:pt x="1741" y="13217"/>
                    <a:pt x="2111" y="13520"/>
                    <a:pt x="2537" y="13520"/>
                  </a:cubicBezTo>
                  <a:cubicBezTo>
                    <a:pt x="2588" y="13520"/>
                    <a:pt x="2640" y="13516"/>
                    <a:pt x="2691" y="13507"/>
                  </a:cubicBezTo>
                  <a:lnTo>
                    <a:pt x="10026" y="12162"/>
                  </a:lnTo>
                  <a:cubicBezTo>
                    <a:pt x="10514" y="12066"/>
                    <a:pt x="10835" y="11602"/>
                    <a:pt x="10740" y="11126"/>
                  </a:cubicBezTo>
                  <a:lnTo>
                    <a:pt x="9168" y="2494"/>
                  </a:lnTo>
                  <a:cubicBezTo>
                    <a:pt x="9095" y="2064"/>
                    <a:pt x="8725" y="1763"/>
                    <a:pt x="8304" y="1763"/>
                  </a:cubicBezTo>
                  <a:cubicBezTo>
                    <a:pt x="8248" y="1763"/>
                    <a:pt x="8190" y="1768"/>
                    <a:pt x="8133" y="1779"/>
                  </a:cubicBezTo>
                  <a:lnTo>
                    <a:pt x="6859" y="2018"/>
                  </a:lnTo>
                  <a:lnTo>
                    <a:pt x="6799" y="1744"/>
                  </a:lnTo>
                  <a:cubicBezTo>
                    <a:pt x="6746" y="1458"/>
                    <a:pt x="6506" y="1258"/>
                    <a:pt x="6228" y="1258"/>
                  </a:cubicBezTo>
                  <a:cubicBezTo>
                    <a:pt x="6192" y="1258"/>
                    <a:pt x="6157" y="1261"/>
                    <a:pt x="6120" y="1268"/>
                  </a:cubicBezTo>
                  <a:lnTo>
                    <a:pt x="5168" y="1434"/>
                  </a:lnTo>
                  <a:cubicBezTo>
                    <a:pt x="5227" y="1268"/>
                    <a:pt x="5239" y="1089"/>
                    <a:pt x="5204" y="922"/>
                  </a:cubicBezTo>
                  <a:cubicBezTo>
                    <a:pt x="5119" y="381"/>
                    <a:pt x="4655" y="0"/>
                    <a:pt x="4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00" name="Google Shape;4400;p28"/>
            <p:cNvSpPr/>
            <p:nvPr/>
          </p:nvSpPr>
          <p:spPr>
            <a:xfrm>
              <a:off x="6713625" y="1043050"/>
              <a:ext cx="46625" cy="38675"/>
            </a:xfrm>
            <a:custGeom>
              <a:avLst/>
              <a:gdLst/>
              <a:ahLst/>
              <a:cxnLst/>
              <a:rect l="l" t="t" r="r" b="b"/>
              <a:pathLst>
                <a:path w="1865" h="1547" extrusionOk="0">
                  <a:moveTo>
                    <a:pt x="1027" y="1"/>
                  </a:moveTo>
                  <a:cubicBezTo>
                    <a:pt x="979" y="1"/>
                    <a:pt x="930" y="5"/>
                    <a:pt x="882" y="15"/>
                  </a:cubicBezTo>
                  <a:cubicBezTo>
                    <a:pt x="191" y="134"/>
                    <a:pt x="0" y="1015"/>
                    <a:pt x="572" y="1408"/>
                  </a:cubicBezTo>
                  <a:cubicBezTo>
                    <a:pt x="709" y="1504"/>
                    <a:pt x="857" y="1547"/>
                    <a:pt x="1002" y="1547"/>
                  </a:cubicBezTo>
                  <a:cubicBezTo>
                    <a:pt x="1451" y="1547"/>
                    <a:pt x="1864" y="1138"/>
                    <a:pt x="1775" y="634"/>
                  </a:cubicBezTo>
                  <a:cubicBezTo>
                    <a:pt x="1701" y="266"/>
                    <a:pt x="1386" y="1"/>
                    <a:pt x="102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01" name="Google Shape;4401;p28"/>
            <p:cNvSpPr/>
            <p:nvPr/>
          </p:nvSpPr>
          <p:spPr>
            <a:xfrm>
              <a:off x="6766750" y="1031775"/>
              <a:ext cx="96225" cy="33875"/>
            </a:xfrm>
            <a:custGeom>
              <a:avLst/>
              <a:gdLst/>
              <a:ahLst/>
              <a:cxnLst/>
              <a:rect l="l" t="t" r="r" b="b"/>
              <a:pathLst>
                <a:path w="3849" h="1355" extrusionOk="0">
                  <a:moveTo>
                    <a:pt x="3252" y="1"/>
                  </a:moveTo>
                  <a:cubicBezTo>
                    <a:pt x="3216" y="1"/>
                    <a:pt x="3178" y="5"/>
                    <a:pt x="3138" y="14"/>
                  </a:cubicBezTo>
                  <a:lnTo>
                    <a:pt x="542" y="490"/>
                  </a:lnTo>
                  <a:cubicBezTo>
                    <a:pt x="1" y="580"/>
                    <a:pt x="112" y="1354"/>
                    <a:pt x="611" y="1354"/>
                  </a:cubicBezTo>
                  <a:cubicBezTo>
                    <a:pt x="638" y="1354"/>
                    <a:pt x="667" y="1352"/>
                    <a:pt x="697" y="1347"/>
                  </a:cubicBezTo>
                  <a:lnTo>
                    <a:pt x="3293" y="871"/>
                  </a:lnTo>
                  <a:cubicBezTo>
                    <a:pt x="3848" y="793"/>
                    <a:pt x="3751" y="1"/>
                    <a:pt x="325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02" name="Google Shape;4402;p28"/>
            <p:cNvSpPr/>
            <p:nvPr/>
          </p:nvSpPr>
          <p:spPr>
            <a:xfrm>
              <a:off x="6723450" y="1097000"/>
              <a:ext cx="46625" cy="38650"/>
            </a:xfrm>
            <a:custGeom>
              <a:avLst/>
              <a:gdLst/>
              <a:ahLst/>
              <a:cxnLst/>
              <a:rect l="l" t="t" r="r" b="b"/>
              <a:pathLst>
                <a:path w="1865" h="1546" extrusionOk="0">
                  <a:moveTo>
                    <a:pt x="1014" y="1"/>
                  </a:moveTo>
                  <a:cubicBezTo>
                    <a:pt x="970" y="1"/>
                    <a:pt x="926" y="4"/>
                    <a:pt x="881" y="12"/>
                  </a:cubicBezTo>
                  <a:cubicBezTo>
                    <a:pt x="203" y="131"/>
                    <a:pt x="0" y="1012"/>
                    <a:pt x="572" y="1405"/>
                  </a:cubicBezTo>
                  <a:cubicBezTo>
                    <a:pt x="710" y="1502"/>
                    <a:pt x="861" y="1545"/>
                    <a:pt x="1007" y="1545"/>
                  </a:cubicBezTo>
                  <a:cubicBezTo>
                    <a:pt x="1454" y="1545"/>
                    <a:pt x="1864" y="1142"/>
                    <a:pt x="1774" y="631"/>
                  </a:cubicBezTo>
                  <a:cubicBezTo>
                    <a:pt x="1700"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03" name="Google Shape;4403;p28"/>
            <p:cNvSpPr/>
            <p:nvPr/>
          </p:nvSpPr>
          <p:spPr>
            <a:xfrm>
              <a:off x="6777325" y="1085650"/>
              <a:ext cx="94075" cy="33725"/>
            </a:xfrm>
            <a:custGeom>
              <a:avLst/>
              <a:gdLst/>
              <a:ahLst/>
              <a:cxnLst/>
              <a:rect l="l" t="t" r="r" b="b"/>
              <a:pathLst>
                <a:path w="3763" h="1349" extrusionOk="0">
                  <a:moveTo>
                    <a:pt x="3132" y="0"/>
                  </a:moveTo>
                  <a:cubicBezTo>
                    <a:pt x="3120" y="0"/>
                    <a:pt x="3108" y="1"/>
                    <a:pt x="3096" y="2"/>
                  </a:cubicBezTo>
                  <a:lnTo>
                    <a:pt x="500" y="478"/>
                  </a:lnTo>
                  <a:cubicBezTo>
                    <a:pt x="0" y="618"/>
                    <a:pt x="125" y="1348"/>
                    <a:pt x="631" y="1348"/>
                  </a:cubicBezTo>
                  <a:cubicBezTo>
                    <a:pt x="643" y="1348"/>
                    <a:pt x="655" y="1348"/>
                    <a:pt x="667" y="1347"/>
                  </a:cubicBezTo>
                  <a:lnTo>
                    <a:pt x="3263" y="871"/>
                  </a:lnTo>
                  <a:cubicBezTo>
                    <a:pt x="3763" y="731"/>
                    <a:pt x="3638"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04" name="Google Shape;4404;p28"/>
            <p:cNvSpPr/>
            <p:nvPr/>
          </p:nvSpPr>
          <p:spPr>
            <a:xfrm>
              <a:off x="6733875" y="1154450"/>
              <a:ext cx="46625" cy="38900"/>
            </a:xfrm>
            <a:custGeom>
              <a:avLst/>
              <a:gdLst/>
              <a:ahLst/>
              <a:cxnLst/>
              <a:rect l="l" t="t" r="r" b="b"/>
              <a:pathLst>
                <a:path w="1865" h="1556" extrusionOk="0">
                  <a:moveTo>
                    <a:pt x="1013" y="1"/>
                  </a:moveTo>
                  <a:cubicBezTo>
                    <a:pt x="970" y="1"/>
                    <a:pt x="926" y="4"/>
                    <a:pt x="881" y="12"/>
                  </a:cubicBezTo>
                  <a:cubicBezTo>
                    <a:pt x="203" y="131"/>
                    <a:pt x="0" y="1012"/>
                    <a:pt x="572" y="1417"/>
                  </a:cubicBezTo>
                  <a:cubicBezTo>
                    <a:pt x="711" y="1513"/>
                    <a:pt x="861" y="1556"/>
                    <a:pt x="1007" y="1556"/>
                  </a:cubicBezTo>
                  <a:cubicBezTo>
                    <a:pt x="1458" y="1556"/>
                    <a:pt x="1864" y="1147"/>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05" name="Google Shape;4405;p28"/>
            <p:cNvSpPr/>
            <p:nvPr/>
          </p:nvSpPr>
          <p:spPr>
            <a:xfrm>
              <a:off x="6787625" y="1143050"/>
              <a:ext cx="94900" cy="34125"/>
            </a:xfrm>
            <a:custGeom>
              <a:avLst/>
              <a:gdLst/>
              <a:ahLst/>
              <a:cxnLst/>
              <a:rect l="l" t="t" r="r" b="b"/>
              <a:pathLst>
                <a:path w="3796" h="1365" extrusionOk="0">
                  <a:moveTo>
                    <a:pt x="3169" y="0"/>
                  </a:moveTo>
                  <a:cubicBezTo>
                    <a:pt x="3151" y="0"/>
                    <a:pt x="3132" y="1"/>
                    <a:pt x="3113" y="4"/>
                  </a:cubicBezTo>
                  <a:lnTo>
                    <a:pt x="517" y="480"/>
                  </a:lnTo>
                  <a:cubicBezTo>
                    <a:pt x="0" y="606"/>
                    <a:pt x="115" y="1364"/>
                    <a:pt x="615" y="1364"/>
                  </a:cubicBezTo>
                  <a:cubicBezTo>
                    <a:pt x="634" y="1364"/>
                    <a:pt x="653" y="1363"/>
                    <a:pt x="672" y="1361"/>
                  </a:cubicBezTo>
                  <a:lnTo>
                    <a:pt x="3267" y="885"/>
                  </a:lnTo>
                  <a:cubicBezTo>
                    <a:pt x="3796" y="758"/>
                    <a:pt x="3670" y="0"/>
                    <a:pt x="316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06" name="Google Shape;4406;p28"/>
            <p:cNvSpPr/>
            <p:nvPr/>
          </p:nvSpPr>
          <p:spPr>
            <a:xfrm>
              <a:off x="6689525" y="1393950"/>
              <a:ext cx="194075" cy="174175"/>
            </a:xfrm>
            <a:custGeom>
              <a:avLst/>
              <a:gdLst/>
              <a:ahLst/>
              <a:cxnLst/>
              <a:rect l="l" t="t" r="r" b="b"/>
              <a:pathLst>
                <a:path w="7763" h="6967" extrusionOk="0">
                  <a:moveTo>
                    <a:pt x="3922" y="1"/>
                  </a:moveTo>
                  <a:cubicBezTo>
                    <a:pt x="2892" y="1"/>
                    <a:pt x="1881" y="465"/>
                    <a:pt x="1215" y="1338"/>
                  </a:cubicBezTo>
                  <a:lnTo>
                    <a:pt x="6953" y="4969"/>
                  </a:lnTo>
                  <a:cubicBezTo>
                    <a:pt x="7763" y="3398"/>
                    <a:pt x="7239" y="1469"/>
                    <a:pt x="5751" y="528"/>
                  </a:cubicBezTo>
                  <a:cubicBezTo>
                    <a:pt x="5183" y="173"/>
                    <a:pt x="4549" y="1"/>
                    <a:pt x="3922" y="1"/>
                  </a:cubicBezTo>
                  <a:close/>
                  <a:moveTo>
                    <a:pt x="810" y="1993"/>
                  </a:moveTo>
                  <a:cubicBezTo>
                    <a:pt x="0" y="3553"/>
                    <a:pt x="512" y="5493"/>
                    <a:pt x="2012" y="6434"/>
                  </a:cubicBezTo>
                  <a:cubicBezTo>
                    <a:pt x="2578" y="6793"/>
                    <a:pt x="3210" y="6966"/>
                    <a:pt x="3835" y="6966"/>
                  </a:cubicBezTo>
                  <a:cubicBezTo>
                    <a:pt x="4867" y="6966"/>
                    <a:pt x="5881" y="6495"/>
                    <a:pt x="6549" y="5612"/>
                  </a:cubicBezTo>
                  <a:lnTo>
                    <a:pt x="810"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07" name="Google Shape;4407;p28"/>
            <p:cNvSpPr/>
            <p:nvPr/>
          </p:nvSpPr>
          <p:spPr>
            <a:xfrm>
              <a:off x="7053250" y="1020500"/>
              <a:ext cx="151825" cy="141000"/>
            </a:xfrm>
            <a:custGeom>
              <a:avLst/>
              <a:gdLst/>
              <a:ahLst/>
              <a:cxnLst/>
              <a:rect l="l" t="t" r="r" b="b"/>
              <a:pathLst>
                <a:path w="6073" h="5640" extrusionOk="0">
                  <a:moveTo>
                    <a:pt x="3596" y="0"/>
                  </a:moveTo>
                  <a:lnTo>
                    <a:pt x="1203" y="1631"/>
                  </a:lnTo>
                  <a:cubicBezTo>
                    <a:pt x="251" y="2286"/>
                    <a:pt x="1" y="3596"/>
                    <a:pt x="655" y="4560"/>
                  </a:cubicBezTo>
                  <a:lnTo>
                    <a:pt x="763" y="4715"/>
                  </a:lnTo>
                  <a:cubicBezTo>
                    <a:pt x="1163" y="5316"/>
                    <a:pt x="1827" y="5640"/>
                    <a:pt x="2502" y="5640"/>
                  </a:cubicBezTo>
                  <a:cubicBezTo>
                    <a:pt x="2909" y="5640"/>
                    <a:pt x="3321" y="5521"/>
                    <a:pt x="3680" y="5275"/>
                  </a:cubicBezTo>
                  <a:lnTo>
                    <a:pt x="6073"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08" name="Google Shape;4408;p28"/>
            <p:cNvSpPr/>
            <p:nvPr/>
          </p:nvSpPr>
          <p:spPr>
            <a:xfrm>
              <a:off x="7155950" y="962250"/>
              <a:ext cx="152125" cy="141025"/>
            </a:xfrm>
            <a:custGeom>
              <a:avLst/>
              <a:gdLst/>
              <a:ahLst/>
              <a:cxnLst/>
              <a:rect l="l" t="t" r="r" b="b"/>
              <a:pathLst>
                <a:path w="6085" h="5641" extrusionOk="0">
                  <a:moveTo>
                    <a:pt x="3574" y="1"/>
                  </a:moveTo>
                  <a:cubicBezTo>
                    <a:pt x="3167" y="1"/>
                    <a:pt x="2757" y="119"/>
                    <a:pt x="2393" y="366"/>
                  </a:cubicBezTo>
                  <a:lnTo>
                    <a:pt x="0" y="1997"/>
                  </a:lnTo>
                  <a:lnTo>
                    <a:pt x="2477" y="5640"/>
                  </a:lnTo>
                  <a:lnTo>
                    <a:pt x="4870" y="4009"/>
                  </a:lnTo>
                  <a:cubicBezTo>
                    <a:pt x="5834" y="3354"/>
                    <a:pt x="6084" y="2044"/>
                    <a:pt x="5429" y="1080"/>
                  </a:cubicBezTo>
                  <a:lnTo>
                    <a:pt x="5322" y="925"/>
                  </a:lnTo>
                  <a:cubicBezTo>
                    <a:pt x="4907" y="324"/>
                    <a:pt x="4246" y="1"/>
                    <a:pt x="357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09" name="Google Shape;4409;p28"/>
            <p:cNvSpPr/>
            <p:nvPr/>
          </p:nvSpPr>
          <p:spPr>
            <a:xfrm>
              <a:off x="7008600" y="1311750"/>
              <a:ext cx="268225" cy="266650"/>
            </a:xfrm>
            <a:custGeom>
              <a:avLst/>
              <a:gdLst/>
              <a:ahLst/>
              <a:cxnLst/>
              <a:rect l="l" t="t" r="r" b="b"/>
              <a:pathLst>
                <a:path w="10729" h="10666" extrusionOk="0">
                  <a:moveTo>
                    <a:pt x="4999" y="1"/>
                  </a:moveTo>
                  <a:cubicBezTo>
                    <a:pt x="4821" y="1"/>
                    <a:pt x="4665" y="136"/>
                    <a:pt x="4644" y="328"/>
                  </a:cubicBezTo>
                  <a:lnTo>
                    <a:pt x="4192" y="3805"/>
                  </a:lnTo>
                  <a:lnTo>
                    <a:pt x="703" y="3340"/>
                  </a:lnTo>
                  <a:cubicBezTo>
                    <a:pt x="688" y="3338"/>
                    <a:pt x="673" y="3338"/>
                    <a:pt x="659" y="3338"/>
                  </a:cubicBezTo>
                  <a:cubicBezTo>
                    <a:pt x="474" y="3338"/>
                    <a:pt x="308" y="3474"/>
                    <a:pt x="286" y="3662"/>
                  </a:cubicBezTo>
                  <a:lnTo>
                    <a:pt x="24" y="5638"/>
                  </a:lnTo>
                  <a:cubicBezTo>
                    <a:pt x="1" y="5840"/>
                    <a:pt x="143" y="6031"/>
                    <a:pt x="346" y="6055"/>
                  </a:cubicBezTo>
                  <a:lnTo>
                    <a:pt x="346" y="6043"/>
                  </a:lnTo>
                  <a:lnTo>
                    <a:pt x="3822" y="6507"/>
                  </a:lnTo>
                  <a:lnTo>
                    <a:pt x="3370" y="9984"/>
                  </a:lnTo>
                  <a:cubicBezTo>
                    <a:pt x="3334" y="10186"/>
                    <a:pt x="3477" y="10377"/>
                    <a:pt x="3692" y="10401"/>
                  </a:cubicBezTo>
                  <a:lnTo>
                    <a:pt x="5656" y="10663"/>
                  </a:lnTo>
                  <a:cubicBezTo>
                    <a:pt x="5671" y="10664"/>
                    <a:pt x="5686" y="10665"/>
                    <a:pt x="5700" y="10665"/>
                  </a:cubicBezTo>
                  <a:cubicBezTo>
                    <a:pt x="5885" y="10665"/>
                    <a:pt x="6051" y="10529"/>
                    <a:pt x="6073" y="10341"/>
                  </a:cubicBezTo>
                  <a:lnTo>
                    <a:pt x="6537" y="6864"/>
                  </a:lnTo>
                  <a:lnTo>
                    <a:pt x="10026" y="7329"/>
                  </a:lnTo>
                  <a:cubicBezTo>
                    <a:pt x="10040" y="7331"/>
                    <a:pt x="10055" y="7331"/>
                    <a:pt x="10070" y="7331"/>
                  </a:cubicBezTo>
                  <a:cubicBezTo>
                    <a:pt x="10253" y="7331"/>
                    <a:pt x="10409" y="7195"/>
                    <a:pt x="10442" y="7007"/>
                  </a:cubicBezTo>
                  <a:lnTo>
                    <a:pt x="10704" y="5031"/>
                  </a:lnTo>
                  <a:cubicBezTo>
                    <a:pt x="10728" y="4828"/>
                    <a:pt x="10585" y="4638"/>
                    <a:pt x="10383" y="4614"/>
                  </a:cubicBezTo>
                  <a:lnTo>
                    <a:pt x="6894" y="4150"/>
                  </a:lnTo>
                  <a:lnTo>
                    <a:pt x="7359" y="673"/>
                  </a:lnTo>
                  <a:cubicBezTo>
                    <a:pt x="7382" y="471"/>
                    <a:pt x="7240" y="280"/>
                    <a:pt x="7037" y="256"/>
                  </a:cubicBezTo>
                  <a:lnTo>
                    <a:pt x="5061" y="6"/>
                  </a:lnTo>
                  <a:cubicBezTo>
                    <a:pt x="5040" y="3"/>
                    <a:pt x="5019" y="1"/>
                    <a:pt x="499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10" name="Google Shape;4410;p28"/>
            <p:cNvSpPr/>
            <p:nvPr/>
          </p:nvSpPr>
          <p:spPr>
            <a:xfrm>
              <a:off x="6665400" y="1716100"/>
              <a:ext cx="271200" cy="337600"/>
            </a:xfrm>
            <a:custGeom>
              <a:avLst/>
              <a:gdLst/>
              <a:ahLst/>
              <a:cxnLst/>
              <a:rect l="l" t="t" r="r" b="b"/>
              <a:pathLst>
                <a:path w="10848" h="13504" extrusionOk="0">
                  <a:moveTo>
                    <a:pt x="4160" y="409"/>
                  </a:moveTo>
                  <a:cubicBezTo>
                    <a:pt x="4450" y="409"/>
                    <a:pt x="4735" y="584"/>
                    <a:pt x="4787" y="977"/>
                  </a:cubicBezTo>
                  <a:cubicBezTo>
                    <a:pt x="4823" y="1168"/>
                    <a:pt x="4763" y="1370"/>
                    <a:pt x="4632" y="1513"/>
                  </a:cubicBezTo>
                  <a:lnTo>
                    <a:pt x="3846" y="1668"/>
                  </a:lnTo>
                  <a:cubicBezTo>
                    <a:pt x="3668" y="1573"/>
                    <a:pt x="3549" y="1406"/>
                    <a:pt x="3513" y="1204"/>
                  </a:cubicBezTo>
                  <a:cubicBezTo>
                    <a:pt x="3399" y="705"/>
                    <a:pt x="3783" y="409"/>
                    <a:pt x="4160" y="409"/>
                  </a:cubicBezTo>
                  <a:close/>
                  <a:moveTo>
                    <a:pt x="7868" y="2729"/>
                  </a:moveTo>
                  <a:cubicBezTo>
                    <a:pt x="8126" y="2729"/>
                    <a:pt x="8354" y="2918"/>
                    <a:pt x="8406" y="3180"/>
                  </a:cubicBezTo>
                  <a:lnTo>
                    <a:pt x="9788" y="10741"/>
                  </a:lnTo>
                  <a:cubicBezTo>
                    <a:pt x="9847" y="11038"/>
                    <a:pt x="9645" y="11324"/>
                    <a:pt x="9347" y="11372"/>
                  </a:cubicBezTo>
                  <a:lnTo>
                    <a:pt x="3072" y="12515"/>
                  </a:lnTo>
                  <a:cubicBezTo>
                    <a:pt x="3037" y="12522"/>
                    <a:pt x="3003" y="12525"/>
                    <a:pt x="2968" y="12525"/>
                  </a:cubicBezTo>
                  <a:cubicBezTo>
                    <a:pt x="2713" y="12525"/>
                    <a:pt x="2494" y="12337"/>
                    <a:pt x="2441" y="12074"/>
                  </a:cubicBezTo>
                  <a:lnTo>
                    <a:pt x="1072" y="4514"/>
                  </a:lnTo>
                  <a:cubicBezTo>
                    <a:pt x="1013" y="4216"/>
                    <a:pt x="1215" y="3930"/>
                    <a:pt x="1513" y="3883"/>
                  </a:cubicBezTo>
                  <a:lnTo>
                    <a:pt x="2263" y="3740"/>
                  </a:lnTo>
                  <a:cubicBezTo>
                    <a:pt x="2295" y="3955"/>
                    <a:pt x="2483" y="4102"/>
                    <a:pt x="2695" y="4102"/>
                  </a:cubicBezTo>
                  <a:cubicBezTo>
                    <a:pt x="2717" y="4102"/>
                    <a:pt x="2740" y="4100"/>
                    <a:pt x="2763" y="4097"/>
                  </a:cubicBezTo>
                  <a:lnTo>
                    <a:pt x="6680" y="3382"/>
                  </a:lnTo>
                  <a:cubicBezTo>
                    <a:pt x="6906" y="3335"/>
                    <a:pt x="7073" y="3109"/>
                    <a:pt x="7025" y="2870"/>
                  </a:cubicBezTo>
                  <a:lnTo>
                    <a:pt x="7764" y="2740"/>
                  </a:lnTo>
                  <a:cubicBezTo>
                    <a:pt x="7799" y="2732"/>
                    <a:pt x="7834" y="2729"/>
                    <a:pt x="7868" y="2729"/>
                  </a:cubicBezTo>
                  <a:close/>
                  <a:moveTo>
                    <a:pt x="4149" y="1"/>
                  </a:moveTo>
                  <a:cubicBezTo>
                    <a:pt x="4001" y="1"/>
                    <a:pt x="3850" y="31"/>
                    <a:pt x="3704" y="96"/>
                  </a:cubicBezTo>
                  <a:cubicBezTo>
                    <a:pt x="3061" y="382"/>
                    <a:pt x="2858" y="1204"/>
                    <a:pt x="3299" y="1763"/>
                  </a:cubicBezTo>
                  <a:lnTo>
                    <a:pt x="2513" y="1906"/>
                  </a:lnTo>
                  <a:cubicBezTo>
                    <a:pt x="2203" y="1966"/>
                    <a:pt x="1989" y="2275"/>
                    <a:pt x="2049" y="2597"/>
                  </a:cubicBezTo>
                  <a:lnTo>
                    <a:pt x="2096" y="2870"/>
                  </a:lnTo>
                  <a:lnTo>
                    <a:pt x="810" y="3109"/>
                  </a:lnTo>
                  <a:cubicBezTo>
                    <a:pt x="322" y="3192"/>
                    <a:pt x="1" y="3656"/>
                    <a:pt x="96" y="4144"/>
                  </a:cubicBezTo>
                  <a:lnTo>
                    <a:pt x="1668" y="12765"/>
                  </a:lnTo>
                  <a:cubicBezTo>
                    <a:pt x="1753" y="13201"/>
                    <a:pt x="2123" y="13504"/>
                    <a:pt x="2549" y="13504"/>
                  </a:cubicBezTo>
                  <a:cubicBezTo>
                    <a:pt x="2600" y="13504"/>
                    <a:pt x="2652" y="13500"/>
                    <a:pt x="2703" y="13491"/>
                  </a:cubicBezTo>
                  <a:lnTo>
                    <a:pt x="10038" y="12145"/>
                  </a:lnTo>
                  <a:cubicBezTo>
                    <a:pt x="10526" y="12062"/>
                    <a:pt x="10847" y="11598"/>
                    <a:pt x="10752" y="11110"/>
                  </a:cubicBezTo>
                  <a:lnTo>
                    <a:pt x="9180" y="2478"/>
                  </a:lnTo>
                  <a:cubicBezTo>
                    <a:pt x="9107" y="2047"/>
                    <a:pt x="8737" y="1746"/>
                    <a:pt x="8316" y="1746"/>
                  </a:cubicBezTo>
                  <a:cubicBezTo>
                    <a:pt x="8260" y="1746"/>
                    <a:pt x="8202" y="1752"/>
                    <a:pt x="8145" y="1763"/>
                  </a:cubicBezTo>
                  <a:lnTo>
                    <a:pt x="6871" y="1989"/>
                  </a:lnTo>
                  <a:lnTo>
                    <a:pt x="6811" y="1716"/>
                  </a:lnTo>
                  <a:cubicBezTo>
                    <a:pt x="6757" y="1426"/>
                    <a:pt x="6510" y="1232"/>
                    <a:pt x="6226" y="1232"/>
                  </a:cubicBezTo>
                  <a:cubicBezTo>
                    <a:pt x="6195" y="1232"/>
                    <a:pt x="6164" y="1235"/>
                    <a:pt x="6132" y="1239"/>
                  </a:cubicBezTo>
                  <a:lnTo>
                    <a:pt x="5180" y="1418"/>
                  </a:lnTo>
                  <a:cubicBezTo>
                    <a:pt x="5239" y="1239"/>
                    <a:pt x="5251" y="1061"/>
                    <a:pt x="5216" y="894"/>
                  </a:cubicBezTo>
                  <a:cubicBezTo>
                    <a:pt x="5114" y="352"/>
                    <a:pt x="4651" y="1"/>
                    <a:pt x="414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11" name="Google Shape;4411;p28"/>
            <p:cNvSpPr/>
            <p:nvPr/>
          </p:nvSpPr>
          <p:spPr>
            <a:xfrm>
              <a:off x="6713625" y="1837275"/>
              <a:ext cx="46625" cy="38650"/>
            </a:xfrm>
            <a:custGeom>
              <a:avLst/>
              <a:gdLst/>
              <a:ahLst/>
              <a:cxnLst/>
              <a:rect l="l" t="t" r="r" b="b"/>
              <a:pathLst>
                <a:path w="1865" h="1546" extrusionOk="0">
                  <a:moveTo>
                    <a:pt x="1014" y="1"/>
                  </a:moveTo>
                  <a:cubicBezTo>
                    <a:pt x="970" y="1"/>
                    <a:pt x="926" y="4"/>
                    <a:pt x="882" y="12"/>
                  </a:cubicBezTo>
                  <a:cubicBezTo>
                    <a:pt x="191" y="131"/>
                    <a:pt x="0" y="1012"/>
                    <a:pt x="572" y="1405"/>
                  </a:cubicBezTo>
                  <a:cubicBezTo>
                    <a:pt x="710" y="1502"/>
                    <a:pt x="861" y="1545"/>
                    <a:pt x="1007" y="1545"/>
                  </a:cubicBezTo>
                  <a:cubicBezTo>
                    <a:pt x="1454" y="1545"/>
                    <a:pt x="1864" y="1142"/>
                    <a:pt x="1775" y="631"/>
                  </a:cubicBezTo>
                  <a:cubicBezTo>
                    <a:pt x="1700"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12" name="Google Shape;4412;p28"/>
            <p:cNvSpPr/>
            <p:nvPr/>
          </p:nvSpPr>
          <p:spPr>
            <a:xfrm>
              <a:off x="6766425" y="1825875"/>
              <a:ext cx="97050" cy="34050"/>
            </a:xfrm>
            <a:custGeom>
              <a:avLst/>
              <a:gdLst/>
              <a:ahLst/>
              <a:cxnLst/>
              <a:rect l="l" t="t" r="r" b="b"/>
              <a:pathLst>
                <a:path w="3882" h="1362" extrusionOk="0">
                  <a:moveTo>
                    <a:pt x="3273" y="1"/>
                  </a:moveTo>
                  <a:cubicBezTo>
                    <a:pt x="3234" y="1"/>
                    <a:pt x="3194" y="5"/>
                    <a:pt x="3151" y="15"/>
                  </a:cubicBezTo>
                  <a:lnTo>
                    <a:pt x="555" y="492"/>
                  </a:lnTo>
                  <a:cubicBezTo>
                    <a:pt x="0" y="569"/>
                    <a:pt x="108" y="1362"/>
                    <a:pt x="598" y="1362"/>
                  </a:cubicBezTo>
                  <a:cubicBezTo>
                    <a:pt x="634" y="1362"/>
                    <a:pt x="671" y="1358"/>
                    <a:pt x="710" y="1349"/>
                  </a:cubicBezTo>
                  <a:lnTo>
                    <a:pt x="3306" y="873"/>
                  </a:lnTo>
                  <a:cubicBezTo>
                    <a:pt x="3881" y="817"/>
                    <a:pt x="3778" y="1"/>
                    <a:pt x="327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13" name="Google Shape;4413;p28"/>
            <p:cNvSpPr/>
            <p:nvPr/>
          </p:nvSpPr>
          <p:spPr>
            <a:xfrm>
              <a:off x="6723450" y="1891150"/>
              <a:ext cx="46625" cy="38650"/>
            </a:xfrm>
            <a:custGeom>
              <a:avLst/>
              <a:gdLst/>
              <a:ahLst/>
              <a:cxnLst/>
              <a:rect l="l" t="t" r="r" b="b"/>
              <a:pathLst>
                <a:path w="1865" h="1546" extrusionOk="0">
                  <a:moveTo>
                    <a:pt x="1014" y="1"/>
                  </a:moveTo>
                  <a:cubicBezTo>
                    <a:pt x="970" y="1"/>
                    <a:pt x="926" y="4"/>
                    <a:pt x="881" y="12"/>
                  </a:cubicBezTo>
                  <a:cubicBezTo>
                    <a:pt x="203" y="131"/>
                    <a:pt x="0" y="1012"/>
                    <a:pt x="572" y="1405"/>
                  </a:cubicBezTo>
                  <a:cubicBezTo>
                    <a:pt x="710" y="1502"/>
                    <a:pt x="861" y="1545"/>
                    <a:pt x="1008" y="1545"/>
                  </a:cubicBezTo>
                  <a:cubicBezTo>
                    <a:pt x="1455" y="1545"/>
                    <a:pt x="1864" y="1145"/>
                    <a:pt x="1774" y="643"/>
                  </a:cubicBezTo>
                  <a:cubicBezTo>
                    <a:pt x="1700" y="260"/>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14" name="Google Shape;4414;p28"/>
            <p:cNvSpPr/>
            <p:nvPr/>
          </p:nvSpPr>
          <p:spPr>
            <a:xfrm>
              <a:off x="6777400" y="1879800"/>
              <a:ext cx="94000" cy="33750"/>
            </a:xfrm>
            <a:custGeom>
              <a:avLst/>
              <a:gdLst/>
              <a:ahLst/>
              <a:cxnLst/>
              <a:rect l="l" t="t" r="r" b="b"/>
              <a:pathLst>
                <a:path w="3760" h="1350" extrusionOk="0">
                  <a:moveTo>
                    <a:pt x="3129" y="0"/>
                  </a:moveTo>
                  <a:cubicBezTo>
                    <a:pt x="3117" y="0"/>
                    <a:pt x="3105" y="1"/>
                    <a:pt x="3093" y="2"/>
                  </a:cubicBezTo>
                  <a:lnTo>
                    <a:pt x="497" y="478"/>
                  </a:lnTo>
                  <a:cubicBezTo>
                    <a:pt x="1" y="628"/>
                    <a:pt x="120" y="1349"/>
                    <a:pt x="617" y="1349"/>
                  </a:cubicBezTo>
                  <a:cubicBezTo>
                    <a:pt x="632" y="1349"/>
                    <a:pt x="648" y="1348"/>
                    <a:pt x="664" y="1347"/>
                  </a:cubicBezTo>
                  <a:lnTo>
                    <a:pt x="3260" y="883"/>
                  </a:lnTo>
                  <a:cubicBezTo>
                    <a:pt x="3760" y="731"/>
                    <a:pt x="3635"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15" name="Google Shape;4415;p28"/>
            <p:cNvSpPr/>
            <p:nvPr/>
          </p:nvSpPr>
          <p:spPr>
            <a:xfrm>
              <a:off x="6733875" y="1948900"/>
              <a:ext cx="46600" cy="38625"/>
            </a:xfrm>
            <a:custGeom>
              <a:avLst/>
              <a:gdLst/>
              <a:ahLst/>
              <a:cxnLst/>
              <a:rect l="l" t="t" r="r" b="b"/>
              <a:pathLst>
                <a:path w="1864" h="1545" extrusionOk="0">
                  <a:moveTo>
                    <a:pt x="1014" y="0"/>
                  </a:moveTo>
                  <a:cubicBezTo>
                    <a:pt x="970" y="0"/>
                    <a:pt x="926" y="4"/>
                    <a:pt x="881" y="12"/>
                  </a:cubicBezTo>
                  <a:cubicBezTo>
                    <a:pt x="203" y="131"/>
                    <a:pt x="0" y="1012"/>
                    <a:pt x="572" y="1405"/>
                  </a:cubicBezTo>
                  <a:cubicBezTo>
                    <a:pt x="710" y="1502"/>
                    <a:pt x="860" y="1545"/>
                    <a:pt x="1007" y="1545"/>
                  </a:cubicBezTo>
                  <a:cubicBezTo>
                    <a:pt x="1454" y="1545"/>
                    <a:pt x="1864" y="1142"/>
                    <a:pt x="1774" y="631"/>
                  </a:cubicBezTo>
                  <a:cubicBezTo>
                    <a:pt x="1700" y="259"/>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16" name="Google Shape;4416;p28"/>
            <p:cNvSpPr/>
            <p:nvPr/>
          </p:nvSpPr>
          <p:spPr>
            <a:xfrm>
              <a:off x="6787825" y="1937500"/>
              <a:ext cx="94125" cy="33775"/>
            </a:xfrm>
            <a:custGeom>
              <a:avLst/>
              <a:gdLst/>
              <a:ahLst/>
              <a:cxnLst/>
              <a:rect l="l" t="t" r="r" b="b"/>
              <a:pathLst>
                <a:path w="3765" h="1351" extrusionOk="0">
                  <a:moveTo>
                    <a:pt x="3162" y="0"/>
                  </a:moveTo>
                  <a:cubicBezTo>
                    <a:pt x="3143" y="0"/>
                    <a:pt x="3124" y="1"/>
                    <a:pt x="3105" y="3"/>
                  </a:cubicBezTo>
                  <a:lnTo>
                    <a:pt x="509" y="468"/>
                  </a:lnTo>
                  <a:cubicBezTo>
                    <a:pt x="1" y="606"/>
                    <a:pt x="120" y="1351"/>
                    <a:pt x="618" y="1351"/>
                  </a:cubicBezTo>
                  <a:cubicBezTo>
                    <a:pt x="633" y="1351"/>
                    <a:pt x="648" y="1350"/>
                    <a:pt x="664" y="1349"/>
                  </a:cubicBezTo>
                  <a:lnTo>
                    <a:pt x="3259" y="872"/>
                  </a:lnTo>
                  <a:cubicBezTo>
                    <a:pt x="3764" y="735"/>
                    <a:pt x="3650" y="0"/>
                    <a:pt x="316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17" name="Google Shape;4417;p28"/>
            <p:cNvSpPr/>
            <p:nvPr/>
          </p:nvSpPr>
          <p:spPr>
            <a:xfrm>
              <a:off x="6690400" y="2188200"/>
              <a:ext cx="193200" cy="173650"/>
            </a:xfrm>
            <a:custGeom>
              <a:avLst/>
              <a:gdLst/>
              <a:ahLst/>
              <a:cxnLst/>
              <a:rect l="l" t="t" r="r" b="b"/>
              <a:pathLst>
                <a:path w="7728" h="6946" extrusionOk="0">
                  <a:moveTo>
                    <a:pt x="3899" y="0"/>
                  </a:moveTo>
                  <a:cubicBezTo>
                    <a:pt x="2865" y="0"/>
                    <a:pt x="1848" y="469"/>
                    <a:pt x="1180" y="1346"/>
                  </a:cubicBezTo>
                  <a:lnTo>
                    <a:pt x="6918" y="4965"/>
                  </a:lnTo>
                  <a:cubicBezTo>
                    <a:pt x="7728" y="3394"/>
                    <a:pt x="7204" y="1465"/>
                    <a:pt x="5716" y="524"/>
                  </a:cubicBezTo>
                  <a:cubicBezTo>
                    <a:pt x="5152" y="171"/>
                    <a:pt x="4522" y="0"/>
                    <a:pt x="3899" y="0"/>
                  </a:cubicBezTo>
                  <a:close/>
                  <a:moveTo>
                    <a:pt x="775" y="1989"/>
                  </a:moveTo>
                  <a:lnTo>
                    <a:pt x="775" y="1989"/>
                  </a:lnTo>
                  <a:cubicBezTo>
                    <a:pt x="1" y="3548"/>
                    <a:pt x="489" y="5477"/>
                    <a:pt x="1953" y="6418"/>
                  </a:cubicBezTo>
                  <a:cubicBezTo>
                    <a:pt x="2521" y="6774"/>
                    <a:pt x="3157" y="6945"/>
                    <a:pt x="3786" y="6945"/>
                  </a:cubicBezTo>
                  <a:cubicBezTo>
                    <a:pt x="4821" y="6945"/>
                    <a:pt x="5840" y="6482"/>
                    <a:pt x="6514" y="5608"/>
                  </a:cubicBezTo>
                  <a:lnTo>
                    <a:pt x="775"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18" name="Google Shape;4418;p28"/>
            <p:cNvSpPr/>
            <p:nvPr/>
          </p:nvSpPr>
          <p:spPr>
            <a:xfrm>
              <a:off x="7053250" y="1814925"/>
              <a:ext cx="151825" cy="140725"/>
            </a:xfrm>
            <a:custGeom>
              <a:avLst/>
              <a:gdLst/>
              <a:ahLst/>
              <a:cxnLst/>
              <a:rect l="l" t="t" r="r" b="b"/>
              <a:pathLst>
                <a:path w="6073" h="5629" extrusionOk="0">
                  <a:moveTo>
                    <a:pt x="3596" y="1"/>
                  </a:moveTo>
                  <a:lnTo>
                    <a:pt x="1203" y="1620"/>
                  </a:lnTo>
                  <a:cubicBezTo>
                    <a:pt x="239" y="2275"/>
                    <a:pt x="1" y="3585"/>
                    <a:pt x="655" y="4549"/>
                  </a:cubicBezTo>
                  <a:lnTo>
                    <a:pt x="763" y="4704"/>
                  </a:lnTo>
                  <a:cubicBezTo>
                    <a:pt x="1171" y="5305"/>
                    <a:pt x="1833" y="5629"/>
                    <a:pt x="2505" y="5629"/>
                  </a:cubicBezTo>
                  <a:cubicBezTo>
                    <a:pt x="2911" y="5629"/>
                    <a:pt x="3321" y="5510"/>
                    <a:pt x="3680" y="5264"/>
                  </a:cubicBezTo>
                  <a:lnTo>
                    <a:pt x="6073"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19" name="Google Shape;4419;p28"/>
            <p:cNvSpPr/>
            <p:nvPr/>
          </p:nvSpPr>
          <p:spPr>
            <a:xfrm>
              <a:off x="7155950" y="1756600"/>
              <a:ext cx="151825" cy="140800"/>
            </a:xfrm>
            <a:custGeom>
              <a:avLst/>
              <a:gdLst/>
              <a:ahLst/>
              <a:cxnLst/>
              <a:rect l="l" t="t" r="r" b="b"/>
              <a:pathLst>
                <a:path w="6073" h="5632" extrusionOk="0">
                  <a:moveTo>
                    <a:pt x="3588" y="1"/>
                  </a:moveTo>
                  <a:cubicBezTo>
                    <a:pt x="3176" y="1"/>
                    <a:pt x="2760" y="120"/>
                    <a:pt x="2393" y="369"/>
                  </a:cubicBezTo>
                  <a:lnTo>
                    <a:pt x="0" y="1989"/>
                  </a:lnTo>
                  <a:lnTo>
                    <a:pt x="2477" y="5632"/>
                  </a:lnTo>
                  <a:lnTo>
                    <a:pt x="4870" y="4001"/>
                  </a:lnTo>
                  <a:cubicBezTo>
                    <a:pt x="5834" y="3346"/>
                    <a:pt x="6072" y="2036"/>
                    <a:pt x="5429" y="1072"/>
                  </a:cubicBezTo>
                  <a:lnTo>
                    <a:pt x="5429" y="1072"/>
                  </a:lnTo>
                  <a:lnTo>
                    <a:pt x="5429" y="1084"/>
                  </a:lnTo>
                  <a:lnTo>
                    <a:pt x="5322" y="917"/>
                  </a:lnTo>
                  <a:cubicBezTo>
                    <a:pt x="4916" y="319"/>
                    <a:pt x="4259" y="1"/>
                    <a:pt x="358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20" name="Google Shape;4420;p28"/>
            <p:cNvSpPr/>
            <p:nvPr/>
          </p:nvSpPr>
          <p:spPr>
            <a:xfrm>
              <a:off x="7008600" y="2105900"/>
              <a:ext cx="268225" cy="266700"/>
            </a:xfrm>
            <a:custGeom>
              <a:avLst/>
              <a:gdLst/>
              <a:ahLst/>
              <a:cxnLst/>
              <a:rect l="l" t="t" r="r" b="b"/>
              <a:pathLst>
                <a:path w="10729" h="10668" extrusionOk="0">
                  <a:moveTo>
                    <a:pt x="4998" y="1"/>
                  </a:moveTo>
                  <a:cubicBezTo>
                    <a:pt x="4821" y="1"/>
                    <a:pt x="4665" y="134"/>
                    <a:pt x="4644" y="316"/>
                  </a:cubicBezTo>
                  <a:lnTo>
                    <a:pt x="4192" y="3804"/>
                  </a:lnTo>
                  <a:lnTo>
                    <a:pt x="703" y="3340"/>
                  </a:lnTo>
                  <a:cubicBezTo>
                    <a:pt x="688" y="3338"/>
                    <a:pt x="673" y="3337"/>
                    <a:pt x="659" y="3337"/>
                  </a:cubicBezTo>
                  <a:cubicBezTo>
                    <a:pt x="474" y="3337"/>
                    <a:pt x="308" y="3474"/>
                    <a:pt x="286" y="3661"/>
                  </a:cubicBezTo>
                  <a:lnTo>
                    <a:pt x="24" y="5638"/>
                  </a:lnTo>
                  <a:cubicBezTo>
                    <a:pt x="1" y="5840"/>
                    <a:pt x="143" y="6031"/>
                    <a:pt x="346" y="6055"/>
                  </a:cubicBezTo>
                  <a:lnTo>
                    <a:pt x="346" y="6043"/>
                  </a:lnTo>
                  <a:lnTo>
                    <a:pt x="3822" y="6507"/>
                  </a:lnTo>
                  <a:lnTo>
                    <a:pt x="3370" y="9984"/>
                  </a:lnTo>
                  <a:cubicBezTo>
                    <a:pt x="3334" y="10186"/>
                    <a:pt x="3477" y="10377"/>
                    <a:pt x="3692" y="10400"/>
                  </a:cubicBezTo>
                  <a:lnTo>
                    <a:pt x="5656" y="10662"/>
                  </a:lnTo>
                  <a:cubicBezTo>
                    <a:pt x="5677" y="10666"/>
                    <a:pt x="5698" y="10668"/>
                    <a:pt x="5718" y="10668"/>
                  </a:cubicBezTo>
                  <a:cubicBezTo>
                    <a:pt x="5896" y="10668"/>
                    <a:pt x="6051" y="10533"/>
                    <a:pt x="6073" y="10341"/>
                  </a:cubicBezTo>
                  <a:lnTo>
                    <a:pt x="6537" y="6864"/>
                  </a:lnTo>
                  <a:lnTo>
                    <a:pt x="10014" y="7329"/>
                  </a:lnTo>
                  <a:cubicBezTo>
                    <a:pt x="10029" y="7330"/>
                    <a:pt x="10043" y="7331"/>
                    <a:pt x="10058" y="7331"/>
                  </a:cubicBezTo>
                  <a:cubicBezTo>
                    <a:pt x="10243" y="7331"/>
                    <a:pt x="10409" y="7195"/>
                    <a:pt x="10442" y="7007"/>
                  </a:cubicBezTo>
                  <a:lnTo>
                    <a:pt x="10692" y="5031"/>
                  </a:lnTo>
                  <a:cubicBezTo>
                    <a:pt x="10728" y="4828"/>
                    <a:pt x="10585" y="4638"/>
                    <a:pt x="10371" y="4614"/>
                  </a:cubicBezTo>
                  <a:lnTo>
                    <a:pt x="6894" y="4150"/>
                  </a:lnTo>
                  <a:lnTo>
                    <a:pt x="7359" y="685"/>
                  </a:lnTo>
                  <a:cubicBezTo>
                    <a:pt x="7382" y="471"/>
                    <a:pt x="7240" y="292"/>
                    <a:pt x="7037" y="256"/>
                  </a:cubicBezTo>
                  <a:lnTo>
                    <a:pt x="5061" y="6"/>
                  </a:lnTo>
                  <a:cubicBezTo>
                    <a:pt x="5040" y="3"/>
                    <a:pt x="5019" y="1"/>
                    <a:pt x="499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21" name="Google Shape;4421;p28"/>
            <p:cNvSpPr/>
            <p:nvPr/>
          </p:nvSpPr>
          <p:spPr>
            <a:xfrm>
              <a:off x="6665700" y="2509825"/>
              <a:ext cx="270900" cy="337750"/>
            </a:xfrm>
            <a:custGeom>
              <a:avLst/>
              <a:gdLst/>
              <a:ahLst/>
              <a:cxnLst/>
              <a:rect l="l" t="t" r="r" b="b"/>
              <a:pathLst>
                <a:path w="10836" h="13510" extrusionOk="0">
                  <a:moveTo>
                    <a:pt x="4138" y="431"/>
                  </a:moveTo>
                  <a:cubicBezTo>
                    <a:pt x="4427" y="431"/>
                    <a:pt x="4711" y="605"/>
                    <a:pt x="4763" y="994"/>
                  </a:cubicBezTo>
                  <a:cubicBezTo>
                    <a:pt x="4799" y="1185"/>
                    <a:pt x="4751" y="1387"/>
                    <a:pt x="4620" y="1530"/>
                  </a:cubicBezTo>
                  <a:lnTo>
                    <a:pt x="3822" y="1685"/>
                  </a:lnTo>
                  <a:cubicBezTo>
                    <a:pt x="3656" y="1590"/>
                    <a:pt x="3537" y="1423"/>
                    <a:pt x="3501" y="1232"/>
                  </a:cubicBezTo>
                  <a:lnTo>
                    <a:pt x="3501" y="1220"/>
                  </a:lnTo>
                  <a:cubicBezTo>
                    <a:pt x="3387" y="723"/>
                    <a:pt x="3765" y="431"/>
                    <a:pt x="4138" y="431"/>
                  </a:cubicBezTo>
                  <a:close/>
                  <a:moveTo>
                    <a:pt x="7844" y="2734"/>
                  </a:moveTo>
                  <a:cubicBezTo>
                    <a:pt x="8102" y="2734"/>
                    <a:pt x="8330" y="2922"/>
                    <a:pt x="8383" y="3185"/>
                  </a:cubicBezTo>
                  <a:lnTo>
                    <a:pt x="9776" y="10757"/>
                  </a:lnTo>
                  <a:cubicBezTo>
                    <a:pt x="9823" y="11055"/>
                    <a:pt x="9621" y="11341"/>
                    <a:pt x="9323" y="11388"/>
                  </a:cubicBezTo>
                  <a:lnTo>
                    <a:pt x="3060" y="12531"/>
                  </a:lnTo>
                  <a:cubicBezTo>
                    <a:pt x="3025" y="12538"/>
                    <a:pt x="2990" y="12542"/>
                    <a:pt x="2956" y="12542"/>
                  </a:cubicBezTo>
                  <a:cubicBezTo>
                    <a:pt x="2699" y="12542"/>
                    <a:pt x="2471" y="12353"/>
                    <a:pt x="2429" y="12091"/>
                  </a:cubicBezTo>
                  <a:lnTo>
                    <a:pt x="1048" y="4518"/>
                  </a:lnTo>
                  <a:cubicBezTo>
                    <a:pt x="989" y="4221"/>
                    <a:pt x="1191" y="3935"/>
                    <a:pt x="1489" y="3887"/>
                  </a:cubicBezTo>
                  <a:lnTo>
                    <a:pt x="2239" y="3745"/>
                  </a:lnTo>
                  <a:cubicBezTo>
                    <a:pt x="2271" y="3955"/>
                    <a:pt x="2451" y="4110"/>
                    <a:pt x="2657" y="4110"/>
                  </a:cubicBezTo>
                  <a:cubicBezTo>
                    <a:pt x="2684" y="4110"/>
                    <a:pt x="2711" y="4107"/>
                    <a:pt x="2739" y="4102"/>
                  </a:cubicBezTo>
                  <a:lnTo>
                    <a:pt x="6656" y="3387"/>
                  </a:lnTo>
                  <a:cubicBezTo>
                    <a:pt x="6882" y="3340"/>
                    <a:pt x="7049" y="3114"/>
                    <a:pt x="7001" y="2875"/>
                  </a:cubicBezTo>
                  <a:lnTo>
                    <a:pt x="7740" y="2744"/>
                  </a:lnTo>
                  <a:cubicBezTo>
                    <a:pt x="7775" y="2737"/>
                    <a:pt x="7810" y="2734"/>
                    <a:pt x="7844" y="2734"/>
                  </a:cubicBezTo>
                  <a:close/>
                  <a:moveTo>
                    <a:pt x="4134" y="1"/>
                  </a:moveTo>
                  <a:cubicBezTo>
                    <a:pt x="4070" y="1"/>
                    <a:pt x="4006" y="6"/>
                    <a:pt x="3942" y="18"/>
                  </a:cubicBezTo>
                  <a:cubicBezTo>
                    <a:pt x="3334" y="125"/>
                    <a:pt x="2941" y="708"/>
                    <a:pt x="3072" y="1304"/>
                  </a:cubicBezTo>
                  <a:cubicBezTo>
                    <a:pt x="3096" y="1470"/>
                    <a:pt x="3168" y="1637"/>
                    <a:pt x="3287" y="1780"/>
                  </a:cubicBezTo>
                  <a:lnTo>
                    <a:pt x="2501" y="1923"/>
                  </a:lnTo>
                  <a:cubicBezTo>
                    <a:pt x="2191" y="1982"/>
                    <a:pt x="1977" y="2280"/>
                    <a:pt x="2037" y="2602"/>
                  </a:cubicBezTo>
                  <a:lnTo>
                    <a:pt x="2084" y="2887"/>
                  </a:lnTo>
                  <a:lnTo>
                    <a:pt x="798" y="3114"/>
                  </a:lnTo>
                  <a:cubicBezTo>
                    <a:pt x="310" y="3209"/>
                    <a:pt x="1" y="3673"/>
                    <a:pt x="84" y="4149"/>
                  </a:cubicBezTo>
                  <a:lnTo>
                    <a:pt x="1656" y="12781"/>
                  </a:lnTo>
                  <a:cubicBezTo>
                    <a:pt x="1740" y="13216"/>
                    <a:pt x="2109" y="13509"/>
                    <a:pt x="2533" y="13509"/>
                  </a:cubicBezTo>
                  <a:cubicBezTo>
                    <a:pt x="2585" y="13509"/>
                    <a:pt x="2638" y="13505"/>
                    <a:pt x="2691" y="13496"/>
                  </a:cubicBezTo>
                  <a:lnTo>
                    <a:pt x="10026" y="12162"/>
                  </a:lnTo>
                  <a:cubicBezTo>
                    <a:pt x="10514" y="12067"/>
                    <a:pt x="10835" y="11603"/>
                    <a:pt x="10752" y="11114"/>
                  </a:cubicBezTo>
                  <a:lnTo>
                    <a:pt x="9168" y="2482"/>
                  </a:lnTo>
                  <a:cubicBezTo>
                    <a:pt x="9094" y="2048"/>
                    <a:pt x="8718" y="1755"/>
                    <a:pt x="8291" y="1755"/>
                  </a:cubicBezTo>
                  <a:cubicBezTo>
                    <a:pt x="8239" y="1755"/>
                    <a:pt x="8186" y="1759"/>
                    <a:pt x="8133" y="1768"/>
                  </a:cubicBezTo>
                  <a:lnTo>
                    <a:pt x="6859" y="2006"/>
                  </a:lnTo>
                  <a:lnTo>
                    <a:pt x="6799" y="1732"/>
                  </a:lnTo>
                  <a:cubicBezTo>
                    <a:pt x="6745" y="1442"/>
                    <a:pt x="6498" y="1249"/>
                    <a:pt x="6214" y="1249"/>
                  </a:cubicBezTo>
                  <a:cubicBezTo>
                    <a:pt x="6183" y="1249"/>
                    <a:pt x="6152" y="1251"/>
                    <a:pt x="6120" y="1256"/>
                  </a:cubicBezTo>
                  <a:lnTo>
                    <a:pt x="5168" y="1435"/>
                  </a:lnTo>
                  <a:cubicBezTo>
                    <a:pt x="5227" y="1268"/>
                    <a:pt x="5239" y="1089"/>
                    <a:pt x="5204" y="911"/>
                  </a:cubicBezTo>
                  <a:cubicBezTo>
                    <a:pt x="5119" y="380"/>
                    <a:pt x="4655" y="1"/>
                    <a:pt x="413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22" name="Google Shape;4422;p28"/>
            <p:cNvSpPr/>
            <p:nvPr/>
          </p:nvSpPr>
          <p:spPr>
            <a:xfrm>
              <a:off x="6713625" y="2631725"/>
              <a:ext cx="46625" cy="38625"/>
            </a:xfrm>
            <a:custGeom>
              <a:avLst/>
              <a:gdLst/>
              <a:ahLst/>
              <a:cxnLst/>
              <a:rect l="l" t="t" r="r" b="b"/>
              <a:pathLst>
                <a:path w="1865" h="1545" extrusionOk="0">
                  <a:moveTo>
                    <a:pt x="1014" y="0"/>
                  </a:moveTo>
                  <a:cubicBezTo>
                    <a:pt x="970" y="0"/>
                    <a:pt x="926" y="4"/>
                    <a:pt x="882" y="12"/>
                  </a:cubicBezTo>
                  <a:cubicBezTo>
                    <a:pt x="191" y="131"/>
                    <a:pt x="0" y="1012"/>
                    <a:pt x="572" y="1405"/>
                  </a:cubicBezTo>
                  <a:cubicBezTo>
                    <a:pt x="710" y="1502"/>
                    <a:pt x="861" y="1545"/>
                    <a:pt x="1007" y="1545"/>
                  </a:cubicBezTo>
                  <a:cubicBezTo>
                    <a:pt x="1454" y="1545"/>
                    <a:pt x="1864" y="1142"/>
                    <a:pt x="1775" y="631"/>
                  </a:cubicBezTo>
                  <a:cubicBezTo>
                    <a:pt x="1700" y="258"/>
                    <a:pt x="1379"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23" name="Google Shape;4423;p28"/>
            <p:cNvSpPr/>
            <p:nvPr/>
          </p:nvSpPr>
          <p:spPr>
            <a:xfrm>
              <a:off x="6766850" y="2620125"/>
              <a:ext cx="96200" cy="33850"/>
            </a:xfrm>
            <a:custGeom>
              <a:avLst/>
              <a:gdLst/>
              <a:ahLst/>
              <a:cxnLst/>
              <a:rect l="l" t="t" r="r" b="b"/>
              <a:pathLst>
                <a:path w="3848" h="1354" extrusionOk="0">
                  <a:moveTo>
                    <a:pt x="3240" y="0"/>
                  </a:moveTo>
                  <a:cubicBezTo>
                    <a:pt x="3207" y="0"/>
                    <a:pt x="3171" y="4"/>
                    <a:pt x="3134" y="11"/>
                  </a:cubicBezTo>
                  <a:lnTo>
                    <a:pt x="538" y="487"/>
                  </a:lnTo>
                  <a:cubicBezTo>
                    <a:pt x="0" y="588"/>
                    <a:pt x="106" y="1354"/>
                    <a:pt x="597" y="1354"/>
                  </a:cubicBezTo>
                  <a:cubicBezTo>
                    <a:pt x="628" y="1354"/>
                    <a:pt x="660" y="1351"/>
                    <a:pt x="693" y="1345"/>
                  </a:cubicBezTo>
                  <a:lnTo>
                    <a:pt x="3289" y="868"/>
                  </a:lnTo>
                  <a:cubicBezTo>
                    <a:pt x="3847" y="790"/>
                    <a:pt x="3746" y="0"/>
                    <a:pt x="324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24" name="Google Shape;4424;p28"/>
            <p:cNvSpPr/>
            <p:nvPr/>
          </p:nvSpPr>
          <p:spPr>
            <a:xfrm>
              <a:off x="6723450" y="2685525"/>
              <a:ext cx="46625" cy="38700"/>
            </a:xfrm>
            <a:custGeom>
              <a:avLst/>
              <a:gdLst/>
              <a:ahLst/>
              <a:cxnLst/>
              <a:rect l="l" t="t" r="r" b="b"/>
              <a:pathLst>
                <a:path w="1865" h="1548" extrusionOk="0">
                  <a:moveTo>
                    <a:pt x="1027" y="0"/>
                  </a:moveTo>
                  <a:cubicBezTo>
                    <a:pt x="979" y="0"/>
                    <a:pt x="930" y="5"/>
                    <a:pt x="881" y="15"/>
                  </a:cubicBezTo>
                  <a:cubicBezTo>
                    <a:pt x="203" y="122"/>
                    <a:pt x="0" y="1015"/>
                    <a:pt x="572" y="1408"/>
                  </a:cubicBezTo>
                  <a:cubicBezTo>
                    <a:pt x="710" y="1505"/>
                    <a:pt x="861" y="1548"/>
                    <a:pt x="1007" y="1548"/>
                  </a:cubicBezTo>
                  <a:cubicBezTo>
                    <a:pt x="1454" y="1548"/>
                    <a:pt x="1864" y="1145"/>
                    <a:pt x="1774" y="634"/>
                  </a:cubicBezTo>
                  <a:cubicBezTo>
                    <a:pt x="1701" y="266"/>
                    <a:pt x="1386" y="0"/>
                    <a:pt x="102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25" name="Google Shape;4425;p28"/>
            <p:cNvSpPr/>
            <p:nvPr/>
          </p:nvSpPr>
          <p:spPr>
            <a:xfrm>
              <a:off x="6777400" y="2673950"/>
              <a:ext cx="94000" cy="33725"/>
            </a:xfrm>
            <a:custGeom>
              <a:avLst/>
              <a:gdLst/>
              <a:ahLst/>
              <a:cxnLst/>
              <a:rect l="l" t="t" r="r" b="b"/>
              <a:pathLst>
                <a:path w="3760" h="1349" extrusionOk="0">
                  <a:moveTo>
                    <a:pt x="3129" y="0"/>
                  </a:moveTo>
                  <a:cubicBezTo>
                    <a:pt x="3117" y="0"/>
                    <a:pt x="3105" y="1"/>
                    <a:pt x="3093" y="1"/>
                  </a:cubicBezTo>
                  <a:lnTo>
                    <a:pt x="497" y="478"/>
                  </a:lnTo>
                  <a:cubicBezTo>
                    <a:pt x="1" y="628"/>
                    <a:pt x="120" y="1349"/>
                    <a:pt x="617" y="1349"/>
                  </a:cubicBezTo>
                  <a:cubicBezTo>
                    <a:pt x="632" y="1349"/>
                    <a:pt x="648" y="1348"/>
                    <a:pt x="664" y="1347"/>
                  </a:cubicBezTo>
                  <a:lnTo>
                    <a:pt x="3260" y="882"/>
                  </a:lnTo>
                  <a:cubicBezTo>
                    <a:pt x="3760" y="731"/>
                    <a:pt x="3635"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26" name="Google Shape;4426;p28"/>
            <p:cNvSpPr/>
            <p:nvPr/>
          </p:nvSpPr>
          <p:spPr>
            <a:xfrm>
              <a:off x="6733875" y="2743050"/>
              <a:ext cx="46600" cy="38625"/>
            </a:xfrm>
            <a:custGeom>
              <a:avLst/>
              <a:gdLst/>
              <a:ahLst/>
              <a:cxnLst/>
              <a:rect l="l" t="t" r="r" b="b"/>
              <a:pathLst>
                <a:path w="1864" h="1545" extrusionOk="0">
                  <a:moveTo>
                    <a:pt x="1014" y="0"/>
                  </a:moveTo>
                  <a:cubicBezTo>
                    <a:pt x="970" y="0"/>
                    <a:pt x="926" y="4"/>
                    <a:pt x="881" y="11"/>
                  </a:cubicBezTo>
                  <a:cubicBezTo>
                    <a:pt x="203" y="131"/>
                    <a:pt x="0" y="1012"/>
                    <a:pt x="572" y="1404"/>
                  </a:cubicBezTo>
                  <a:cubicBezTo>
                    <a:pt x="713" y="1501"/>
                    <a:pt x="865" y="1545"/>
                    <a:pt x="1012" y="1545"/>
                  </a:cubicBezTo>
                  <a:cubicBezTo>
                    <a:pt x="1460" y="1545"/>
                    <a:pt x="1864" y="1142"/>
                    <a:pt x="1774" y="631"/>
                  </a:cubicBezTo>
                  <a:cubicBezTo>
                    <a:pt x="1700" y="258"/>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27" name="Google Shape;4427;p28"/>
            <p:cNvSpPr/>
            <p:nvPr/>
          </p:nvSpPr>
          <p:spPr>
            <a:xfrm>
              <a:off x="6787625" y="2731600"/>
              <a:ext cx="94825" cy="33850"/>
            </a:xfrm>
            <a:custGeom>
              <a:avLst/>
              <a:gdLst/>
              <a:ahLst/>
              <a:cxnLst/>
              <a:rect l="l" t="t" r="r" b="b"/>
              <a:pathLst>
                <a:path w="3793" h="1354" extrusionOk="0">
                  <a:moveTo>
                    <a:pt x="3180" y="1"/>
                  </a:moveTo>
                  <a:cubicBezTo>
                    <a:pt x="3158" y="1"/>
                    <a:pt x="3136" y="2"/>
                    <a:pt x="3113" y="5"/>
                  </a:cubicBezTo>
                  <a:lnTo>
                    <a:pt x="517" y="469"/>
                  </a:lnTo>
                  <a:cubicBezTo>
                    <a:pt x="1" y="607"/>
                    <a:pt x="115" y="1354"/>
                    <a:pt x="615" y="1354"/>
                  </a:cubicBezTo>
                  <a:cubicBezTo>
                    <a:pt x="633" y="1354"/>
                    <a:pt x="652" y="1353"/>
                    <a:pt x="672" y="1351"/>
                  </a:cubicBezTo>
                  <a:lnTo>
                    <a:pt x="3267" y="874"/>
                  </a:lnTo>
                  <a:cubicBezTo>
                    <a:pt x="3792" y="749"/>
                    <a:pt x="3672" y="1"/>
                    <a:pt x="3180"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28" name="Google Shape;4428;p28"/>
            <p:cNvSpPr/>
            <p:nvPr/>
          </p:nvSpPr>
          <p:spPr>
            <a:xfrm>
              <a:off x="6689525" y="2982275"/>
              <a:ext cx="194075" cy="174225"/>
            </a:xfrm>
            <a:custGeom>
              <a:avLst/>
              <a:gdLst/>
              <a:ahLst/>
              <a:cxnLst/>
              <a:rect l="l" t="t" r="r" b="b"/>
              <a:pathLst>
                <a:path w="7763" h="6969" extrusionOk="0">
                  <a:moveTo>
                    <a:pt x="3926" y="0"/>
                  </a:moveTo>
                  <a:cubicBezTo>
                    <a:pt x="2894" y="0"/>
                    <a:pt x="1881" y="467"/>
                    <a:pt x="1215" y="1349"/>
                  </a:cubicBezTo>
                  <a:lnTo>
                    <a:pt x="6953" y="4968"/>
                  </a:lnTo>
                  <a:cubicBezTo>
                    <a:pt x="7763" y="3396"/>
                    <a:pt x="7239" y="1468"/>
                    <a:pt x="5751" y="527"/>
                  </a:cubicBezTo>
                  <a:cubicBezTo>
                    <a:pt x="5184" y="172"/>
                    <a:pt x="4552" y="0"/>
                    <a:pt x="3926" y="0"/>
                  </a:cubicBezTo>
                  <a:close/>
                  <a:moveTo>
                    <a:pt x="810" y="1992"/>
                  </a:moveTo>
                  <a:lnTo>
                    <a:pt x="810" y="1992"/>
                  </a:lnTo>
                  <a:cubicBezTo>
                    <a:pt x="0" y="3563"/>
                    <a:pt x="512" y="5492"/>
                    <a:pt x="2012" y="6444"/>
                  </a:cubicBezTo>
                  <a:cubicBezTo>
                    <a:pt x="2576" y="6798"/>
                    <a:pt x="3206" y="6968"/>
                    <a:pt x="3829" y="6968"/>
                  </a:cubicBezTo>
                  <a:cubicBezTo>
                    <a:pt x="4864" y="6968"/>
                    <a:pt x="5880" y="6500"/>
                    <a:pt x="6549" y="5623"/>
                  </a:cubicBezTo>
                  <a:lnTo>
                    <a:pt x="810" y="1992"/>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29" name="Google Shape;4429;p28"/>
            <p:cNvSpPr/>
            <p:nvPr/>
          </p:nvSpPr>
          <p:spPr>
            <a:xfrm>
              <a:off x="7053250" y="2609075"/>
              <a:ext cx="151825" cy="140725"/>
            </a:xfrm>
            <a:custGeom>
              <a:avLst/>
              <a:gdLst/>
              <a:ahLst/>
              <a:cxnLst/>
              <a:rect l="l" t="t" r="r" b="b"/>
              <a:pathLst>
                <a:path w="6073" h="5629" extrusionOk="0">
                  <a:moveTo>
                    <a:pt x="3596" y="1"/>
                  </a:moveTo>
                  <a:lnTo>
                    <a:pt x="1203" y="1620"/>
                  </a:lnTo>
                  <a:cubicBezTo>
                    <a:pt x="251" y="2275"/>
                    <a:pt x="1" y="3585"/>
                    <a:pt x="655" y="4549"/>
                  </a:cubicBezTo>
                  <a:lnTo>
                    <a:pt x="763" y="4716"/>
                  </a:lnTo>
                  <a:cubicBezTo>
                    <a:pt x="1163" y="5308"/>
                    <a:pt x="1825" y="5629"/>
                    <a:pt x="2498" y="5629"/>
                  </a:cubicBezTo>
                  <a:cubicBezTo>
                    <a:pt x="2907" y="5629"/>
                    <a:pt x="3320" y="5511"/>
                    <a:pt x="3680" y="5263"/>
                  </a:cubicBezTo>
                  <a:lnTo>
                    <a:pt x="6073"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30" name="Google Shape;4430;p28"/>
            <p:cNvSpPr/>
            <p:nvPr/>
          </p:nvSpPr>
          <p:spPr>
            <a:xfrm>
              <a:off x="7155950" y="2550550"/>
              <a:ext cx="151825" cy="141000"/>
            </a:xfrm>
            <a:custGeom>
              <a:avLst/>
              <a:gdLst/>
              <a:ahLst/>
              <a:cxnLst/>
              <a:rect l="l" t="t" r="r" b="b"/>
              <a:pathLst>
                <a:path w="6073" h="5640" extrusionOk="0">
                  <a:moveTo>
                    <a:pt x="3577" y="0"/>
                  </a:moveTo>
                  <a:cubicBezTo>
                    <a:pt x="3169" y="0"/>
                    <a:pt x="2757" y="119"/>
                    <a:pt x="2393" y="365"/>
                  </a:cubicBezTo>
                  <a:lnTo>
                    <a:pt x="0" y="1996"/>
                  </a:lnTo>
                  <a:lnTo>
                    <a:pt x="2477" y="5640"/>
                  </a:lnTo>
                  <a:lnTo>
                    <a:pt x="4870" y="4009"/>
                  </a:lnTo>
                  <a:cubicBezTo>
                    <a:pt x="5834" y="3354"/>
                    <a:pt x="6072" y="2044"/>
                    <a:pt x="5429" y="1080"/>
                  </a:cubicBezTo>
                  <a:lnTo>
                    <a:pt x="5322" y="925"/>
                  </a:lnTo>
                  <a:cubicBezTo>
                    <a:pt x="4914" y="324"/>
                    <a:pt x="4252" y="0"/>
                    <a:pt x="35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31" name="Google Shape;4431;p28"/>
            <p:cNvSpPr/>
            <p:nvPr/>
          </p:nvSpPr>
          <p:spPr>
            <a:xfrm>
              <a:off x="7008600" y="2899825"/>
              <a:ext cx="268225" cy="266925"/>
            </a:xfrm>
            <a:custGeom>
              <a:avLst/>
              <a:gdLst/>
              <a:ahLst/>
              <a:cxnLst/>
              <a:rect l="l" t="t" r="r" b="b"/>
              <a:pathLst>
                <a:path w="10729" h="10677" extrusionOk="0">
                  <a:moveTo>
                    <a:pt x="5017" y="1"/>
                  </a:moveTo>
                  <a:cubicBezTo>
                    <a:pt x="4831" y="1"/>
                    <a:pt x="4666" y="137"/>
                    <a:pt x="4644" y="325"/>
                  </a:cubicBezTo>
                  <a:lnTo>
                    <a:pt x="4180" y="3813"/>
                  </a:lnTo>
                  <a:lnTo>
                    <a:pt x="703" y="3349"/>
                  </a:lnTo>
                  <a:cubicBezTo>
                    <a:pt x="688" y="3347"/>
                    <a:pt x="673" y="3346"/>
                    <a:pt x="659" y="3346"/>
                  </a:cubicBezTo>
                  <a:cubicBezTo>
                    <a:pt x="474" y="3346"/>
                    <a:pt x="308" y="3483"/>
                    <a:pt x="286" y="3670"/>
                  </a:cubicBezTo>
                  <a:lnTo>
                    <a:pt x="24" y="5635"/>
                  </a:lnTo>
                  <a:cubicBezTo>
                    <a:pt x="1" y="5849"/>
                    <a:pt x="143" y="6028"/>
                    <a:pt x="346" y="6063"/>
                  </a:cubicBezTo>
                  <a:lnTo>
                    <a:pt x="3822" y="6516"/>
                  </a:lnTo>
                  <a:lnTo>
                    <a:pt x="3370" y="10004"/>
                  </a:lnTo>
                  <a:cubicBezTo>
                    <a:pt x="3346" y="10207"/>
                    <a:pt x="3489" y="10385"/>
                    <a:pt x="3692" y="10421"/>
                  </a:cubicBezTo>
                  <a:lnTo>
                    <a:pt x="5656" y="10671"/>
                  </a:lnTo>
                  <a:cubicBezTo>
                    <a:pt x="5678" y="10675"/>
                    <a:pt x="5700" y="10677"/>
                    <a:pt x="5721" y="10677"/>
                  </a:cubicBezTo>
                  <a:cubicBezTo>
                    <a:pt x="5906" y="10677"/>
                    <a:pt x="6053" y="10543"/>
                    <a:pt x="6085" y="10362"/>
                  </a:cubicBezTo>
                  <a:lnTo>
                    <a:pt x="6537" y="6873"/>
                  </a:lnTo>
                  <a:lnTo>
                    <a:pt x="10014" y="7337"/>
                  </a:lnTo>
                  <a:cubicBezTo>
                    <a:pt x="10029" y="7339"/>
                    <a:pt x="10045" y="7340"/>
                    <a:pt x="10060" y="7340"/>
                  </a:cubicBezTo>
                  <a:cubicBezTo>
                    <a:pt x="10253" y="7340"/>
                    <a:pt x="10409" y="7204"/>
                    <a:pt x="10442" y="7016"/>
                  </a:cubicBezTo>
                  <a:lnTo>
                    <a:pt x="10692" y="5039"/>
                  </a:lnTo>
                  <a:cubicBezTo>
                    <a:pt x="10728" y="4837"/>
                    <a:pt x="10585" y="4647"/>
                    <a:pt x="10383" y="4623"/>
                  </a:cubicBezTo>
                  <a:lnTo>
                    <a:pt x="6894" y="4158"/>
                  </a:lnTo>
                  <a:lnTo>
                    <a:pt x="7359" y="682"/>
                  </a:lnTo>
                  <a:cubicBezTo>
                    <a:pt x="7382" y="479"/>
                    <a:pt x="7240" y="289"/>
                    <a:pt x="7037" y="265"/>
                  </a:cubicBezTo>
                  <a:lnTo>
                    <a:pt x="5061" y="3"/>
                  </a:lnTo>
                  <a:cubicBezTo>
                    <a:pt x="5046" y="1"/>
                    <a:pt x="5031" y="1"/>
                    <a:pt x="501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32" name="Google Shape;4432;p28"/>
            <p:cNvSpPr/>
            <p:nvPr/>
          </p:nvSpPr>
          <p:spPr>
            <a:xfrm>
              <a:off x="6665400" y="3304575"/>
              <a:ext cx="271200" cy="337725"/>
            </a:xfrm>
            <a:custGeom>
              <a:avLst/>
              <a:gdLst/>
              <a:ahLst/>
              <a:cxnLst/>
              <a:rect l="l" t="t" r="r" b="b"/>
              <a:pathLst>
                <a:path w="10848" h="13509" extrusionOk="0">
                  <a:moveTo>
                    <a:pt x="4164" y="411"/>
                  </a:moveTo>
                  <a:cubicBezTo>
                    <a:pt x="4452" y="411"/>
                    <a:pt x="4735" y="584"/>
                    <a:pt x="4787" y="970"/>
                  </a:cubicBezTo>
                  <a:cubicBezTo>
                    <a:pt x="4823" y="1172"/>
                    <a:pt x="4763" y="1363"/>
                    <a:pt x="4632" y="1518"/>
                  </a:cubicBezTo>
                  <a:lnTo>
                    <a:pt x="3846" y="1661"/>
                  </a:lnTo>
                  <a:cubicBezTo>
                    <a:pt x="3668" y="1565"/>
                    <a:pt x="3549" y="1399"/>
                    <a:pt x="3513" y="1208"/>
                  </a:cubicBezTo>
                  <a:cubicBezTo>
                    <a:pt x="3398" y="708"/>
                    <a:pt x="3786" y="411"/>
                    <a:pt x="4164" y="411"/>
                  </a:cubicBezTo>
                  <a:close/>
                  <a:moveTo>
                    <a:pt x="7873" y="2721"/>
                  </a:moveTo>
                  <a:cubicBezTo>
                    <a:pt x="8128" y="2721"/>
                    <a:pt x="8353" y="2900"/>
                    <a:pt x="8395" y="3161"/>
                  </a:cubicBezTo>
                  <a:lnTo>
                    <a:pt x="9788" y="10745"/>
                  </a:lnTo>
                  <a:cubicBezTo>
                    <a:pt x="9847" y="11043"/>
                    <a:pt x="9645" y="11328"/>
                    <a:pt x="9347" y="11376"/>
                  </a:cubicBezTo>
                  <a:lnTo>
                    <a:pt x="3072" y="12519"/>
                  </a:lnTo>
                  <a:cubicBezTo>
                    <a:pt x="3042" y="12524"/>
                    <a:pt x="3012" y="12526"/>
                    <a:pt x="2981" y="12526"/>
                  </a:cubicBezTo>
                  <a:cubicBezTo>
                    <a:pt x="2719" y="12526"/>
                    <a:pt x="2484" y="12344"/>
                    <a:pt x="2441" y="12067"/>
                  </a:cubicBezTo>
                  <a:lnTo>
                    <a:pt x="1060" y="4506"/>
                  </a:lnTo>
                  <a:cubicBezTo>
                    <a:pt x="1001" y="4209"/>
                    <a:pt x="1203" y="3923"/>
                    <a:pt x="1501" y="3863"/>
                  </a:cubicBezTo>
                  <a:lnTo>
                    <a:pt x="2251" y="3732"/>
                  </a:lnTo>
                  <a:cubicBezTo>
                    <a:pt x="2282" y="3941"/>
                    <a:pt x="2470" y="4086"/>
                    <a:pt x="2668" y="4086"/>
                  </a:cubicBezTo>
                  <a:cubicBezTo>
                    <a:pt x="2696" y="4086"/>
                    <a:pt x="2723" y="4083"/>
                    <a:pt x="2751" y="4078"/>
                  </a:cubicBezTo>
                  <a:lnTo>
                    <a:pt x="6668" y="3375"/>
                  </a:lnTo>
                  <a:cubicBezTo>
                    <a:pt x="6906" y="3327"/>
                    <a:pt x="7061" y="3101"/>
                    <a:pt x="7013" y="2863"/>
                  </a:cubicBezTo>
                  <a:lnTo>
                    <a:pt x="7764" y="2732"/>
                  </a:lnTo>
                  <a:cubicBezTo>
                    <a:pt x="7800" y="2725"/>
                    <a:pt x="7837" y="2721"/>
                    <a:pt x="7873" y="2721"/>
                  </a:cubicBezTo>
                  <a:close/>
                  <a:moveTo>
                    <a:pt x="4154" y="0"/>
                  </a:moveTo>
                  <a:cubicBezTo>
                    <a:pt x="4004" y="0"/>
                    <a:pt x="3851" y="32"/>
                    <a:pt x="3704" y="101"/>
                  </a:cubicBezTo>
                  <a:cubicBezTo>
                    <a:pt x="3061" y="387"/>
                    <a:pt x="2858" y="1208"/>
                    <a:pt x="3299" y="1756"/>
                  </a:cubicBezTo>
                  <a:lnTo>
                    <a:pt x="2513" y="1911"/>
                  </a:lnTo>
                  <a:cubicBezTo>
                    <a:pt x="2203" y="1970"/>
                    <a:pt x="1989" y="2280"/>
                    <a:pt x="2049" y="2589"/>
                  </a:cubicBezTo>
                  <a:lnTo>
                    <a:pt x="2096" y="2875"/>
                  </a:lnTo>
                  <a:lnTo>
                    <a:pt x="810" y="3101"/>
                  </a:lnTo>
                  <a:cubicBezTo>
                    <a:pt x="322" y="3196"/>
                    <a:pt x="1" y="3661"/>
                    <a:pt x="96" y="4149"/>
                  </a:cubicBezTo>
                  <a:lnTo>
                    <a:pt x="1668" y="12769"/>
                  </a:lnTo>
                  <a:cubicBezTo>
                    <a:pt x="1753" y="13205"/>
                    <a:pt x="2123" y="13509"/>
                    <a:pt x="2549" y="13509"/>
                  </a:cubicBezTo>
                  <a:cubicBezTo>
                    <a:pt x="2600" y="13509"/>
                    <a:pt x="2652" y="13504"/>
                    <a:pt x="2703" y="13495"/>
                  </a:cubicBezTo>
                  <a:lnTo>
                    <a:pt x="10038" y="12150"/>
                  </a:lnTo>
                  <a:cubicBezTo>
                    <a:pt x="10526" y="12055"/>
                    <a:pt x="10847" y="11590"/>
                    <a:pt x="10752" y="11114"/>
                  </a:cubicBezTo>
                  <a:lnTo>
                    <a:pt x="9180" y="2482"/>
                  </a:lnTo>
                  <a:cubicBezTo>
                    <a:pt x="9106" y="2046"/>
                    <a:pt x="8727" y="1743"/>
                    <a:pt x="8299" y="1743"/>
                  </a:cubicBezTo>
                  <a:cubicBezTo>
                    <a:pt x="8248" y="1743"/>
                    <a:pt x="8196" y="1747"/>
                    <a:pt x="8145" y="1756"/>
                  </a:cubicBezTo>
                  <a:lnTo>
                    <a:pt x="6871" y="1994"/>
                  </a:lnTo>
                  <a:lnTo>
                    <a:pt x="6811" y="1720"/>
                  </a:lnTo>
                  <a:cubicBezTo>
                    <a:pt x="6758" y="1435"/>
                    <a:pt x="6518" y="1234"/>
                    <a:pt x="6240" y="1234"/>
                  </a:cubicBezTo>
                  <a:cubicBezTo>
                    <a:pt x="6204" y="1234"/>
                    <a:pt x="6169" y="1237"/>
                    <a:pt x="6132" y="1244"/>
                  </a:cubicBezTo>
                  <a:lnTo>
                    <a:pt x="5180" y="1411"/>
                  </a:lnTo>
                  <a:cubicBezTo>
                    <a:pt x="5239" y="1244"/>
                    <a:pt x="5251" y="1065"/>
                    <a:pt x="5216" y="899"/>
                  </a:cubicBezTo>
                  <a:cubicBezTo>
                    <a:pt x="5115" y="358"/>
                    <a:pt x="4654" y="0"/>
                    <a:pt x="415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33" name="Google Shape;4433;p28"/>
            <p:cNvSpPr/>
            <p:nvPr/>
          </p:nvSpPr>
          <p:spPr>
            <a:xfrm>
              <a:off x="6713625" y="3425775"/>
              <a:ext cx="46625" cy="38725"/>
            </a:xfrm>
            <a:custGeom>
              <a:avLst/>
              <a:gdLst/>
              <a:ahLst/>
              <a:cxnLst/>
              <a:rect l="l" t="t" r="r" b="b"/>
              <a:pathLst>
                <a:path w="1865" h="1549" extrusionOk="0">
                  <a:moveTo>
                    <a:pt x="1027" y="1"/>
                  </a:moveTo>
                  <a:cubicBezTo>
                    <a:pt x="979" y="1"/>
                    <a:pt x="930" y="6"/>
                    <a:pt x="882" y="15"/>
                  </a:cubicBezTo>
                  <a:cubicBezTo>
                    <a:pt x="191" y="134"/>
                    <a:pt x="0" y="1015"/>
                    <a:pt x="572" y="1408"/>
                  </a:cubicBezTo>
                  <a:cubicBezTo>
                    <a:pt x="710" y="1505"/>
                    <a:pt x="861" y="1549"/>
                    <a:pt x="1007" y="1549"/>
                  </a:cubicBezTo>
                  <a:cubicBezTo>
                    <a:pt x="1454" y="1549"/>
                    <a:pt x="1864" y="1146"/>
                    <a:pt x="1775" y="634"/>
                  </a:cubicBezTo>
                  <a:cubicBezTo>
                    <a:pt x="1701" y="267"/>
                    <a:pt x="1386" y="1"/>
                    <a:pt x="102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34" name="Google Shape;4434;p28"/>
            <p:cNvSpPr/>
            <p:nvPr/>
          </p:nvSpPr>
          <p:spPr>
            <a:xfrm>
              <a:off x="6766425" y="3414175"/>
              <a:ext cx="97050" cy="34050"/>
            </a:xfrm>
            <a:custGeom>
              <a:avLst/>
              <a:gdLst/>
              <a:ahLst/>
              <a:cxnLst/>
              <a:rect l="l" t="t" r="r" b="b"/>
              <a:pathLst>
                <a:path w="3882" h="1362" extrusionOk="0">
                  <a:moveTo>
                    <a:pt x="3273" y="0"/>
                  </a:moveTo>
                  <a:cubicBezTo>
                    <a:pt x="3234" y="0"/>
                    <a:pt x="3194" y="5"/>
                    <a:pt x="3151" y="15"/>
                  </a:cubicBezTo>
                  <a:lnTo>
                    <a:pt x="555" y="491"/>
                  </a:lnTo>
                  <a:cubicBezTo>
                    <a:pt x="1" y="580"/>
                    <a:pt x="108" y="1362"/>
                    <a:pt x="597" y="1362"/>
                  </a:cubicBezTo>
                  <a:cubicBezTo>
                    <a:pt x="633" y="1362"/>
                    <a:pt x="671" y="1357"/>
                    <a:pt x="710" y="1349"/>
                  </a:cubicBezTo>
                  <a:lnTo>
                    <a:pt x="3306" y="872"/>
                  </a:lnTo>
                  <a:cubicBezTo>
                    <a:pt x="3881" y="817"/>
                    <a:pt x="3778" y="0"/>
                    <a:pt x="327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35" name="Google Shape;4435;p28"/>
            <p:cNvSpPr/>
            <p:nvPr/>
          </p:nvSpPr>
          <p:spPr>
            <a:xfrm>
              <a:off x="6723450" y="3479650"/>
              <a:ext cx="46625" cy="38725"/>
            </a:xfrm>
            <a:custGeom>
              <a:avLst/>
              <a:gdLst/>
              <a:ahLst/>
              <a:cxnLst/>
              <a:rect l="l" t="t" r="r" b="b"/>
              <a:pathLst>
                <a:path w="1865" h="1549" extrusionOk="0">
                  <a:moveTo>
                    <a:pt x="1027" y="1"/>
                  </a:moveTo>
                  <a:cubicBezTo>
                    <a:pt x="979" y="1"/>
                    <a:pt x="930" y="6"/>
                    <a:pt x="881" y="15"/>
                  </a:cubicBezTo>
                  <a:cubicBezTo>
                    <a:pt x="203" y="134"/>
                    <a:pt x="0" y="1015"/>
                    <a:pt x="572" y="1408"/>
                  </a:cubicBezTo>
                  <a:cubicBezTo>
                    <a:pt x="710" y="1505"/>
                    <a:pt x="861" y="1549"/>
                    <a:pt x="1007" y="1549"/>
                  </a:cubicBezTo>
                  <a:cubicBezTo>
                    <a:pt x="1454" y="1549"/>
                    <a:pt x="1864" y="1146"/>
                    <a:pt x="1774" y="635"/>
                  </a:cubicBezTo>
                  <a:cubicBezTo>
                    <a:pt x="1701" y="267"/>
                    <a:pt x="1386" y="1"/>
                    <a:pt x="102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36" name="Google Shape;4436;p28"/>
            <p:cNvSpPr/>
            <p:nvPr/>
          </p:nvSpPr>
          <p:spPr>
            <a:xfrm>
              <a:off x="6777325" y="3468350"/>
              <a:ext cx="94000" cy="33750"/>
            </a:xfrm>
            <a:custGeom>
              <a:avLst/>
              <a:gdLst/>
              <a:ahLst/>
              <a:cxnLst/>
              <a:rect l="l" t="t" r="r" b="b"/>
              <a:pathLst>
                <a:path w="3760" h="1350" extrusionOk="0">
                  <a:moveTo>
                    <a:pt x="3144" y="1"/>
                  </a:moveTo>
                  <a:cubicBezTo>
                    <a:pt x="3128" y="1"/>
                    <a:pt x="3112" y="2"/>
                    <a:pt x="3096" y="3"/>
                  </a:cubicBezTo>
                  <a:lnTo>
                    <a:pt x="500" y="467"/>
                  </a:lnTo>
                  <a:cubicBezTo>
                    <a:pt x="0" y="619"/>
                    <a:pt x="125" y="1350"/>
                    <a:pt x="631" y="1350"/>
                  </a:cubicBezTo>
                  <a:cubicBezTo>
                    <a:pt x="643" y="1350"/>
                    <a:pt x="655" y="1349"/>
                    <a:pt x="667" y="1348"/>
                  </a:cubicBezTo>
                  <a:lnTo>
                    <a:pt x="3263" y="872"/>
                  </a:lnTo>
                  <a:cubicBezTo>
                    <a:pt x="3759" y="722"/>
                    <a:pt x="3640"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37" name="Google Shape;4437;p28"/>
            <p:cNvSpPr/>
            <p:nvPr/>
          </p:nvSpPr>
          <p:spPr>
            <a:xfrm>
              <a:off x="6733875" y="3537175"/>
              <a:ext cx="46600" cy="38650"/>
            </a:xfrm>
            <a:custGeom>
              <a:avLst/>
              <a:gdLst/>
              <a:ahLst/>
              <a:cxnLst/>
              <a:rect l="l" t="t" r="r" b="b"/>
              <a:pathLst>
                <a:path w="1864" h="1546" extrusionOk="0">
                  <a:moveTo>
                    <a:pt x="1013" y="1"/>
                  </a:moveTo>
                  <a:cubicBezTo>
                    <a:pt x="970" y="1"/>
                    <a:pt x="926" y="5"/>
                    <a:pt x="881" y="12"/>
                  </a:cubicBezTo>
                  <a:cubicBezTo>
                    <a:pt x="203" y="131"/>
                    <a:pt x="0" y="1012"/>
                    <a:pt x="572" y="1405"/>
                  </a:cubicBezTo>
                  <a:cubicBezTo>
                    <a:pt x="710" y="1502"/>
                    <a:pt x="861" y="1546"/>
                    <a:pt x="1008" y="1546"/>
                  </a:cubicBezTo>
                  <a:cubicBezTo>
                    <a:pt x="1454" y="1546"/>
                    <a:pt x="1864" y="1145"/>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38" name="Google Shape;4438;p28"/>
            <p:cNvSpPr/>
            <p:nvPr/>
          </p:nvSpPr>
          <p:spPr>
            <a:xfrm>
              <a:off x="6787825" y="3525775"/>
              <a:ext cx="94125" cy="33800"/>
            </a:xfrm>
            <a:custGeom>
              <a:avLst/>
              <a:gdLst/>
              <a:ahLst/>
              <a:cxnLst/>
              <a:rect l="l" t="t" r="r" b="b"/>
              <a:pathLst>
                <a:path w="3765" h="1352" extrusionOk="0">
                  <a:moveTo>
                    <a:pt x="3162" y="1"/>
                  </a:moveTo>
                  <a:cubicBezTo>
                    <a:pt x="3143" y="1"/>
                    <a:pt x="3124" y="2"/>
                    <a:pt x="3105" y="4"/>
                  </a:cubicBezTo>
                  <a:lnTo>
                    <a:pt x="509" y="480"/>
                  </a:lnTo>
                  <a:cubicBezTo>
                    <a:pt x="1" y="619"/>
                    <a:pt x="120" y="1351"/>
                    <a:pt x="617" y="1351"/>
                  </a:cubicBezTo>
                  <a:cubicBezTo>
                    <a:pt x="632" y="1351"/>
                    <a:pt x="648" y="1351"/>
                    <a:pt x="664" y="1349"/>
                  </a:cubicBezTo>
                  <a:lnTo>
                    <a:pt x="3259" y="873"/>
                  </a:lnTo>
                  <a:cubicBezTo>
                    <a:pt x="3764" y="735"/>
                    <a:pt x="3650" y="1"/>
                    <a:pt x="316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39" name="Google Shape;4439;p28"/>
            <p:cNvSpPr/>
            <p:nvPr/>
          </p:nvSpPr>
          <p:spPr>
            <a:xfrm>
              <a:off x="6690400" y="3776475"/>
              <a:ext cx="193200" cy="173675"/>
            </a:xfrm>
            <a:custGeom>
              <a:avLst/>
              <a:gdLst/>
              <a:ahLst/>
              <a:cxnLst/>
              <a:rect l="l" t="t" r="r" b="b"/>
              <a:pathLst>
                <a:path w="7728" h="6947" extrusionOk="0">
                  <a:moveTo>
                    <a:pt x="3899" y="1"/>
                  </a:moveTo>
                  <a:cubicBezTo>
                    <a:pt x="2865" y="1"/>
                    <a:pt x="1848" y="470"/>
                    <a:pt x="1180" y="1346"/>
                  </a:cubicBezTo>
                  <a:lnTo>
                    <a:pt x="6918" y="4978"/>
                  </a:lnTo>
                  <a:cubicBezTo>
                    <a:pt x="7728" y="3406"/>
                    <a:pt x="7204" y="1477"/>
                    <a:pt x="5716" y="525"/>
                  </a:cubicBezTo>
                  <a:cubicBezTo>
                    <a:pt x="5152" y="171"/>
                    <a:pt x="4522" y="1"/>
                    <a:pt x="3899" y="1"/>
                  </a:cubicBezTo>
                  <a:close/>
                  <a:moveTo>
                    <a:pt x="775" y="1989"/>
                  </a:moveTo>
                  <a:lnTo>
                    <a:pt x="775" y="1989"/>
                  </a:lnTo>
                  <a:cubicBezTo>
                    <a:pt x="1" y="3561"/>
                    <a:pt x="489" y="5478"/>
                    <a:pt x="1953" y="6418"/>
                  </a:cubicBezTo>
                  <a:cubicBezTo>
                    <a:pt x="2522" y="6775"/>
                    <a:pt x="3159" y="6947"/>
                    <a:pt x="3790" y="6947"/>
                  </a:cubicBezTo>
                  <a:cubicBezTo>
                    <a:pt x="4824" y="6947"/>
                    <a:pt x="5841" y="6486"/>
                    <a:pt x="6514" y="5621"/>
                  </a:cubicBezTo>
                  <a:lnTo>
                    <a:pt x="775"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40" name="Google Shape;4440;p28"/>
            <p:cNvSpPr/>
            <p:nvPr/>
          </p:nvSpPr>
          <p:spPr>
            <a:xfrm>
              <a:off x="7053250" y="3403225"/>
              <a:ext cx="151825" cy="140800"/>
            </a:xfrm>
            <a:custGeom>
              <a:avLst/>
              <a:gdLst/>
              <a:ahLst/>
              <a:cxnLst/>
              <a:rect l="l" t="t" r="r" b="b"/>
              <a:pathLst>
                <a:path w="6073" h="5632" extrusionOk="0">
                  <a:moveTo>
                    <a:pt x="3596" y="1"/>
                  </a:moveTo>
                  <a:lnTo>
                    <a:pt x="1203" y="1632"/>
                  </a:lnTo>
                  <a:cubicBezTo>
                    <a:pt x="239" y="2275"/>
                    <a:pt x="1" y="3584"/>
                    <a:pt x="655" y="4549"/>
                  </a:cubicBezTo>
                  <a:lnTo>
                    <a:pt x="763" y="4715"/>
                  </a:lnTo>
                  <a:cubicBezTo>
                    <a:pt x="1172" y="5311"/>
                    <a:pt x="1837" y="5632"/>
                    <a:pt x="2511" y="5632"/>
                  </a:cubicBezTo>
                  <a:cubicBezTo>
                    <a:pt x="2915" y="5632"/>
                    <a:pt x="3322" y="5516"/>
                    <a:pt x="3680" y="5275"/>
                  </a:cubicBezTo>
                  <a:lnTo>
                    <a:pt x="6073"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41" name="Google Shape;4441;p28"/>
            <p:cNvSpPr/>
            <p:nvPr/>
          </p:nvSpPr>
          <p:spPr>
            <a:xfrm>
              <a:off x="7155950" y="3344700"/>
              <a:ext cx="151825" cy="141000"/>
            </a:xfrm>
            <a:custGeom>
              <a:avLst/>
              <a:gdLst/>
              <a:ahLst/>
              <a:cxnLst/>
              <a:rect l="l" t="t" r="r" b="b"/>
              <a:pathLst>
                <a:path w="6073" h="5640" extrusionOk="0">
                  <a:moveTo>
                    <a:pt x="3577" y="0"/>
                  </a:moveTo>
                  <a:cubicBezTo>
                    <a:pt x="3169" y="0"/>
                    <a:pt x="2757" y="118"/>
                    <a:pt x="2393" y="365"/>
                  </a:cubicBezTo>
                  <a:lnTo>
                    <a:pt x="0" y="1996"/>
                  </a:lnTo>
                  <a:lnTo>
                    <a:pt x="2477" y="5640"/>
                  </a:lnTo>
                  <a:lnTo>
                    <a:pt x="4870" y="4008"/>
                  </a:lnTo>
                  <a:cubicBezTo>
                    <a:pt x="5834" y="3354"/>
                    <a:pt x="6072" y="2044"/>
                    <a:pt x="5429" y="1091"/>
                  </a:cubicBezTo>
                  <a:lnTo>
                    <a:pt x="5322" y="925"/>
                  </a:lnTo>
                  <a:cubicBezTo>
                    <a:pt x="4914" y="324"/>
                    <a:pt x="4252" y="0"/>
                    <a:pt x="35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42" name="Google Shape;4442;p28"/>
            <p:cNvSpPr/>
            <p:nvPr/>
          </p:nvSpPr>
          <p:spPr>
            <a:xfrm>
              <a:off x="7008600" y="3694200"/>
              <a:ext cx="268225" cy="266925"/>
            </a:xfrm>
            <a:custGeom>
              <a:avLst/>
              <a:gdLst/>
              <a:ahLst/>
              <a:cxnLst/>
              <a:rect l="l" t="t" r="r" b="b"/>
              <a:pathLst>
                <a:path w="10729" h="10677" extrusionOk="0">
                  <a:moveTo>
                    <a:pt x="4998" y="0"/>
                  </a:moveTo>
                  <a:cubicBezTo>
                    <a:pt x="4821" y="0"/>
                    <a:pt x="4665" y="134"/>
                    <a:pt x="4644" y="315"/>
                  </a:cubicBezTo>
                  <a:lnTo>
                    <a:pt x="4180" y="3804"/>
                  </a:lnTo>
                  <a:lnTo>
                    <a:pt x="703" y="3340"/>
                  </a:lnTo>
                  <a:cubicBezTo>
                    <a:pt x="688" y="3338"/>
                    <a:pt x="673" y="3337"/>
                    <a:pt x="659" y="3337"/>
                  </a:cubicBezTo>
                  <a:cubicBezTo>
                    <a:pt x="474" y="3337"/>
                    <a:pt x="308" y="3473"/>
                    <a:pt x="286" y="3661"/>
                  </a:cubicBezTo>
                  <a:lnTo>
                    <a:pt x="24" y="5638"/>
                  </a:lnTo>
                  <a:cubicBezTo>
                    <a:pt x="1" y="5840"/>
                    <a:pt x="143" y="6030"/>
                    <a:pt x="346" y="6054"/>
                  </a:cubicBezTo>
                  <a:lnTo>
                    <a:pt x="3822" y="6519"/>
                  </a:lnTo>
                  <a:lnTo>
                    <a:pt x="3370" y="9995"/>
                  </a:lnTo>
                  <a:cubicBezTo>
                    <a:pt x="3334" y="10198"/>
                    <a:pt x="3477" y="10388"/>
                    <a:pt x="3692" y="10412"/>
                  </a:cubicBezTo>
                  <a:lnTo>
                    <a:pt x="5656" y="10674"/>
                  </a:lnTo>
                  <a:cubicBezTo>
                    <a:pt x="5671" y="10676"/>
                    <a:pt x="5686" y="10676"/>
                    <a:pt x="5700" y="10676"/>
                  </a:cubicBezTo>
                  <a:cubicBezTo>
                    <a:pt x="5885" y="10676"/>
                    <a:pt x="6051" y="10540"/>
                    <a:pt x="6073" y="10352"/>
                  </a:cubicBezTo>
                  <a:lnTo>
                    <a:pt x="6537" y="6876"/>
                  </a:lnTo>
                  <a:lnTo>
                    <a:pt x="10014" y="7328"/>
                  </a:lnTo>
                  <a:cubicBezTo>
                    <a:pt x="10035" y="7332"/>
                    <a:pt x="10055" y="7334"/>
                    <a:pt x="10076" y="7334"/>
                  </a:cubicBezTo>
                  <a:cubicBezTo>
                    <a:pt x="10254" y="7334"/>
                    <a:pt x="10410" y="7199"/>
                    <a:pt x="10442" y="7007"/>
                  </a:cubicBezTo>
                  <a:lnTo>
                    <a:pt x="10692" y="5042"/>
                  </a:lnTo>
                  <a:cubicBezTo>
                    <a:pt x="10728" y="4840"/>
                    <a:pt x="10585" y="4649"/>
                    <a:pt x="10371" y="4625"/>
                  </a:cubicBezTo>
                  <a:lnTo>
                    <a:pt x="6894" y="4161"/>
                  </a:lnTo>
                  <a:lnTo>
                    <a:pt x="7359" y="685"/>
                  </a:lnTo>
                  <a:cubicBezTo>
                    <a:pt x="7382" y="470"/>
                    <a:pt x="7240" y="292"/>
                    <a:pt x="7037" y="256"/>
                  </a:cubicBezTo>
                  <a:lnTo>
                    <a:pt x="5061" y="6"/>
                  </a:lnTo>
                  <a:cubicBezTo>
                    <a:pt x="5040" y="2"/>
                    <a:pt x="5019" y="0"/>
                    <a:pt x="499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43" name="Google Shape;4443;p28"/>
            <p:cNvSpPr/>
            <p:nvPr/>
          </p:nvSpPr>
          <p:spPr>
            <a:xfrm>
              <a:off x="6665700" y="4098125"/>
              <a:ext cx="270900" cy="338025"/>
            </a:xfrm>
            <a:custGeom>
              <a:avLst/>
              <a:gdLst/>
              <a:ahLst/>
              <a:cxnLst/>
              <a:rect l="l" t="t" r="r" b="b"/>
              <a:pathLst>
                <a:path w="10836" h="13521" extrusionOk="0">
                  <a:moveTo>
                    <a:pt x="4145" y="435"/>
                  </a:moveTo>
                  <a:cubicBezTo>
                    <a:pt x="4431" y="435"/>
                    <a:pt x="4712" y="608"/>
                    <a:pt x="4763" y="994"/>
                  </a:cubicBezTo>
                  <a:cubicBezTo>
                    <a:pt x="4799" y="1184"/>
                    <a:pt x="4751" y="1387"/>
                    <a:pt x="4620" y="1542"/>
                  </a:cubicBezTo>
                  <a:lnTo>
                    <a:pt x="3822" y="1684"/>
                  </a:lnTo>
                  <a:cubicBezTo>
                    <a:pt x="3656" y="1589"/>
                    <a:pt x="3537" y="1434"/>
                    <a:pt x="3501" y="1244"/>
                  </a:cubicBezTo>
                  <a:lnTo>
                    <a:pt x="3501" y="1232"/>
                  </a:lnTo>
                  <a:cubicBezTo>
                    <a:pt x="3386" y="732"/>
                    <a:pt x="3770" y="435"/>
                    <a:pt x="4145" y="435"/>
                  </a:cubicBezTo>
                  <a:close/>
                  <a:moveTo>
                    <a:pt x="7848" y="2746"/>
                  </a:moveTo>
                  <a:cubicBezTo>
                    <a:pt x="8111" y="2746"/>
                    <a:pt x="8330" y="2934"/>
                    <a:pt x="8383" y="3196"/>
                  </a:cubicBezTo>
                  <a:lnTo>
                    <a:pt x="9776" y="10757"/>
                  </a:lnTo>
                  <a:cubicBezTo>
                    <a:pt x="9823" y="11066"/>
                    <a:pt x="9621" y="11352"/>
                    <a:pt x="9323" y="11400"/>
                  </a:cubicBezTo>
                  <a:lnTo>
                    <a:pt x="3060" y="12543"/>
                  </a:lnTo>
                  <a:cubicBezTo>
                    <a:pt x="3030" y="12548"/>
                    <a:pt x="2999" y="12550"/>
                    <a:pt x="2969" y="12550"/>
                  </a:cubicBezTo>
                  <a:cubicBezTo>
                    <a:pt x="2707" y="12550"/>
                    <a:pt x="2472" y="12369"/>
                    <a:pt x="2429" y="12102"/>
                  </a:cubicBezTo>
                  <a:lnTo>
                    <a:pt x="1048" y="4530"/>
                  </a:lnTo>
                  <a:cubicBezTo>
                    <a:pt x="989" y="4232"/>
                    <a:pt x="1191" y="3947"/>
                    <a:pt x="1489" y="3899"/>
                  </a:cubicBezTo>
                  <a:lnTo>
                    <a:pt x="2239" y="3768"/>
                  </a:lnTo>
                  <a:cubicBezTo>
                    <a:pt x="2271" y="3968"/>
                    <a:pt x="2451" y="4121"/>
                    <a:pt x="2657" y="4121"/>
                  </a:cubicBezTo>
                  <a:cubicBezTo>
                    <a:pt x="2684" y="4121"/>
                    <a:pt x="2711" y="4119"/>
                    <a:pt x="2739" y="4113"/>
                  </a:cubicBezTo>
                  <a:lnTo>
                    <a:pt x="6656" y="3399"/>
                  </a:lnTo>
                  <a:cubicBezTo>
                    <a:pt x="6882" y="3351"/>
                    <a:pt x="7049" y="3125"/>
                    <a:pt x="7001" y="2887"/>
                  </a:cubicBezTo>
                  <a:lnTo>
                    <a:pt x="7740" y="2756"/>
                  </a:lnTo>
                  <a:cubicBezTo>
                    <a:pt x="7776" y="2749"/>
                    <a:pt x="7812" y="2746"/>
                    <a:pt x="7848" y="2746"/>
                  </a:cubicBezTo>
                  <a:close/>
                  <a:moveTo>
                    <a:pt x="4134" y="0"/>
                  </a:moveTo>
                  <a:cubicBezTo>
                    <a:pt x="4070" y="0"/>
                    <a:pt x="4006" y="6"/>
                    <a:pt x="3942" y="18"/>
                  </a:cubicBezTo>
                  <a:cubicBezTo>
                    <a:pt x="3334" y="125"/>
                    <a:pt x="2941" y="708"/>
                    <a:pt x="3072" y="1303"/>
                  </a:cubicBezTo>
                  <a:cubicBezTo>
                    <a:pt x="3096" y="1482"/>
                    <a:pt x="3168" y="1637"/>
                    <a:pt x="3287" y="1780"/>
                  </a:cubicBezTo>
                  <a:lnTo>
                    <a:pt x="2501" y="1923"/>
                  </a:lnTo>
                  <a:cubicBezTo>
                    <a:pt x="2191" y="1982"/>
                    <a:pt x="1977" y="2292"/>
                    <a:pt x="2037" y="2601"/>
                  </a:cubicBezTo>
                  <a:lnTo>
                    <a:pt x="2084" y="2887"/>
                  </a:lnTo>
                  <a:lnTo>
                    <a:pt x="798" y="3125"/>
                  </a:lnTo>
                  <a:cubicBezTo>
                    <a:pt x="310" y="3208"/>
                    <a:pt x="1" y="3673"/>
                    <a:pt x="84" y="4161"/>
                  </a:cubicBezTo>
                  <a:lnTo>
                    <a:pt x="1656" y="12793"/>
                  </a:lnTo>
                  <a:cubicBezTo>
                    <a:pt x="1741" y="13218"/>
                    <a:pt x="2111" y="13520"/>
                    <a:pt x="2537" y="13520"/>
                  </a:cubicBezTo>
                  <a:cubicBezTo>
                    <a:pt x="2588" y="13520"/>
                    <a:pt x="2639" y="13516"/>
                    <a:pt x="2691" y="13507"/>
                  </a:cubicBezTo>
                  <a:lnTo>
                    <a:pt x="10026" y="12162"/>
                  </a:lnTo>
                  <a:cubicBezTo>
                    <a:pt x="10514" y="12079"/>
                    <a:pt x="10835" y="11602"/>
                    <a:pt x="10752" y="11126"/>
                  </a:cubicBezTo>
                  <a:lnTo>
                    <a:pt x="9168" y="2494"/>
                  </a:lnTo>
                  <a:cubicBezTo>
                    <a:pt x="9095" y="2064"/>
                    <a:pt x="8725" y="1763"/>
                    <a:pt x="8304" y="1763"/>
                  </a:cubicBezTo>
                  <a:cubicBezTo>
                    <a:pt x="8248" y="1763"/>
                    <a:pt x="8190" y="1768"/>
                    <a:pt x="8133" y="1780"/>
                  </a:cubicBezTo>
                  <a:lnTo>
                    <a:pt x="6859" y="2018"/>
                  </a:lnTo>
                  <a:lnTo>
                    <a:pt x="6799" y="1732"/>
                  </a:lnTo>
                  <a:cubicBezTo>
                    <a:pt x="6745" y="1451"/>
                    <a:pt x="6496" y="1249"/>
                    <a:pt x="6210" y="1249"/>
                  </a:cubicBezTo>
                  <a:cubicBezTo>
                    <a:pt x="6180" y="1249"/>
                    <a:pt x="6151" y="1251"/>
                    <a:pt x="6120" y="1256"/>
                  </a:cubicBezTo>
                  <a:lnTo>
                    <a:pt x="5168" y="1434"/>
                  </a:lnTo>
                  <a:cubicBezTo>
                    <a:pt x="5227" y="1268"/>
                    <a:pt x="5239" y="1089"/>
                    <a:pt x="5204" y="910"/>
                  </a:cubicBezTo>
                  <a:cubicBezTo>
                    <a:pt x="5119" y="380"/>
                    <a:pt x="4655" y="0"/>
                    <a:pt x="413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44" name="Google Shape;4444;p28"/>
            <p:cNvSpPr/>
            <p:nvPr/>
          </p:nvSpPr>
          <p:spPr>
            <a:xfrm>
              <a:off x="6713625" y="4220000"/>
              <a:ext cx="46625" cy="38650"/>
            </a:xfrm>
            <a:custGeom>
              <a:avLst/>
              <a:gdLst/>
              <a:ahLst/>
              <a:cxnLst/>
              <a:rect l="l" t="t" r="r" b="b"/>
              <a:pathLst>
                <a:path w="1865" h="1546" extrusionOk="0">
                  <a:moveTo>
                    <a:pt x="1014" y="1"/>
                  </a:moveTo>
                  <a:cubicBezTo>
                    <a:pt x="970" y="1"/>
                    <a:pt x="926" y="5"/>
                    <a:pt x="882" y="12"/>
                  </a:cubicBezTo>
                  <a:cubicBezTo>
                    <a:pt x="191" y="131"/>
                    <a:pt x="0" y="1012"/>
                    <a:pt x="572" y="1405"/>
                  </a:cubicBezTo>
                  <a:cubicBezTo>
                    <a:pt x="710" y="1502"/>
                    <a:pt x="861" y="1545"/>
                    <a:pt x="1007" y="1545"/>
                  </a:cubicBezTo>
                  <a:cubicBezTo>
                    <a:pt x="1454" y="1545"/>
                    <a:pt x="1864" y="1142"/>
                    <a:pt x="1775" y="631"/>
                  </a:cubicBezTo>
                  <a:cubicBezTo>
                    <a:pt x="1700"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45" name="Google Shape;4445;p28"/>
            <p:cNvSpPr/>
            <p:nvPr/>
          </p:nvSpPr>
          <p:spPr>
            <a:xfrm>
              <a:off x="6766850" y="4208650"/>
              <a:ext cx="96125" cy="33625"/>
            </a:xfrm>
            <a:custGeom>
              <a:avLst/>
              <a:gdLst/>
              <a:ahLst/>
              <a:cxnLst/>
              <a:rect l="l" t="t" r="r" b="b"/>
              <a:pathLst>
                <a:path w="3845" h="1345" extrusionOk="0">
                  <a:moveTo>
                    <a:pt x="3248" y="1"/>
                  </a:moveTo>
                  <a:cubicBezTo>
                    <a:pt x="3212" y="1"/>
                    <a:pt x="3174" y="5"/>
                    <a:pt x="3134" y="14"/>
                  </a:cubicBezTo>
                  <a:lnTo>
                    <a:pt x="538" y="478"/>
                  </a:lnTo>
                  <a:cubicBezTo>
                    <a:pt x="0" y="579"/>
                    <a:pt x="106" y="1345"/>
                    <a:pt x="597" y="1345"/>
                  </a:cubicBezTo>
                  <a:cubicBezTo>
                    <a:pt x="628" y="1345"/>
                    <a:pt x="660" y="1342"/>
                    <a:pt x="693" y="1335"/>
                  </a:cubicBezTo>
                  <a:lnTo>
                    <a:pt x="3289" y="871"/>
                  </a:lnTo>
                  <a:cubicBezTo>
                    <a:pt x="3844" y="793"/>
                    <a:pt x="3747" y="1"/>
                    <a:pt x="324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46" name="Google Shape;4446;p28"/>
            <p:cNvSpPr/>
            <p:nvPr/>
          </p:nvSpPr>
          <p:spPr>
            <a:xfrm>
              <a:off x="6723450" y="4273875"/>
              <a:ext cx="46625" cy="38650"/>
            </a:xfrm>
            <a:custGeom>
              <a:avLst/>
              <a:gdLst/>
              <a:ahLst/>
              <a:cxnLst/>
              <a:rect l="l" t="t" r="r" b="b"/>
              <a:pathLst>
                <a:path w="1865" h="1546" extrusionOk="0">
                  <a:moveTo>
                    <a:pt x="1014" y="1"/>
                  </a:moveTo>
                  <a:cubicBezTo>
                    <a:pt x="970" y="1"/>
                    <a:pt x="926" y="5"/>
                    <a:pt x="881" y="12"/>
                  </a:cubicBezTo>
                  <a:cubicBezTo>
                    <a:pt x="203" y="131"/>
                    <a:pt x="0" y="1012"/>
                    <a:pt x="572" y="1405"/>
                  </a:cubicBezTo>
                  <a:cubicBezTo>
                    <a:pt x="710" y="1502"/>
                    <a:pt x="861" y="1546"/>
                    <a:pt x="1007" y="1546"/>
                  </a:cubicBezTo>
                  <a:cubicBezTo>
                    <a:pt x="1454" y="1546"/>
                    <a:pt x="1864" y="1142"/>
                    <a:pt x="1774" y="631"/>
                  </a:cubicBezTo>
                  <a:cubicBezTo>
                    <a:pt x="1700"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47" name="Google Shape;4447;p28"/>
            <p:cNvSpPr/>
            <p:nvPr/>
          </p:nvSpPr>
          <p:spPr>
            <a:xfrm>
              <a:off x="6777325" y="4262500"/>
              <a:ext cx="94000" cy="33750"/>
            </a:xfrm>
            <a:custGeom>
              <a:avLst/>
              <a:gdLst/>
              <a:ahLst/>
              <a:cxnLst/>
              <a:rect l="l" t="t" r="r" b="b"/>
              <a:pathLst>
                <a:path w="3760" h="1350" extrusionOk="0">
                  <a:moveTo>
                    <a:pt x="3144" y="1"/>
                  </a:moveTo>
                  <a:cubicBezTo>
                    <a:pt x="3128" y="1"/>
                    <a:pt x="3112" y="1"/>
                    <a:pt x="3096" y="3"/>
                  </a:cubicBezTo>
                  <a:lnTo>
                    <a:pt x="500" y="467"/>
                  </a:lnTo>
                  <a:cubicBezTo>
                    <a:pt x="0" y="618"/>
                    <a:pt x="125" y="1349"/>
                    <a:pt x="631" y="1349"/>
                  </a:cubicBezTo>
                  <a:cubicBezTo>
                    <a:pt x="643" y="1349"/>
                    <a:pt x="655" y="1349"/>
                    <a:pt x="667" y="1348"/>
                  </a:cubicBezTo>
                  <a:lnTo>
                    <a:pt x="3263" y="872"/>
                  </a:lnTo>
                  <a:cubicBezTo>
                    <a:pt x="3759" y="722"/>
                    <a:pt x="3640"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48" name="Google Shape;4448;p28"/>
            <p:cNvSpPr/>
            <p:nvPr/>
          </p:nvSpPr>
          <p:spPr>
            <a:xfrm>
              <a:off x="6733875" y="4331350"/>
              <a:ext cx="46600" cy="38925"/>
            </a:xfrm>
            <a:custGeom>
              <a:avLst/>
              <a:gdLst/>
              <a:ahLst/>
              <a:cxnLst/>
              <a:rect l="l" t="t" r="r" b="b"/>
              <a:pathLst>
                <a:path w="1864" h="1557" extrusionOk="0">
                  <a:moveTo>
                    <a:pt x="1010" y="0"/>
                  </a:moveTo>
                  <a:cubicBezTo>
                    <a:pt x="967" y="0"/>
                    <a:pt x="924" y="4"/>
                    <a:pt x="881" y="11"/>
                  </a:cubicBezTo>
                  <a:cubicBezTo>
                    <a:pt x="203" y="130"/>
                    <a:pt x="0" y="1011"/>
                    <a:pt x="572" y="1416"/>
                  </a:cubicBezTo>
                  <a:cubicBezTo>
                    <a:pt x="710" y="1513"/>
                    <a:pt x="860" y="1556"/>
                    <a:pt x="1007" y="1556"/>
                  </a:cubicBezTo>
                  <a:cubicBezTo>
                    <a:pt x="1454" y="1556"/>
                    <a:pt x="1864" y="1153"/>
                    <a:pt x="1774" y="642"/>
                  </a:cubicBezTo>
                  <a:cubicBezTo>
                    <a:pt x="1710" y="268"/>
                    <a:pt x="1378" y="0"/>
                    <a:pt x="101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49" name="Google Shape;4449;p28"/>
            <p:cNvSpPr/>
            <p:nvPr/>
          </p:nvSpPr>
          <p:spPr>
            <a:xfrm>
              <a:off x="6787700" y="4319900"/>
              <a:ext cx="94750" cy="33875"/>
            </a:xfrm>
            <a:custGeom>
              <a:avLst/>
              <a:gdLst/>
              <a:ahLst/>
              <a:cxnLst/>
              <a:rect l="l" t="t" r="r" b="b"/>
              <a:pathLst>
                <a:path w="3790" h="1355" extrusionOk="0">
                  <a:moveTo>
                    <a:pt x="3177" y="0"/>
                  </a:moveTo>
                  <a:cubicBezTo>
                    <a:pt x="3155" y="0"/>
                    <a:pt x="3133" y="2"/>
                    <a:pt x="3110" y="5"/>
                  </a:cubicBezTo>
                  <a:lnTo>
                    <a:pt x="514" y="481"/>
                  </a:lnTo>
                  <a:cubicBezTo>
                    <a:pt x="1" y="606"/>
                    <a:pt x="110" y="1355"/>
                    <a:pt x="602" y="1355"/>
                  </a:cubicBezTo>
                  <a:cubicBezTo>
                    <a:pt x="623" y="1355"/>
                    <a:pt x="646" y="1353"/>
                    <a:pt x="669" y="1350"/>
                  </a:cubicBezTo>
                  <a:lnTo>
                    <a:pt x="3264" y="886"/>
                  </a:lnTo>
                  <a:cubicBezTo>
                    <a:pt x="3789" y="749"/>
                    <a:pt x="3669" y="0"/>
                    <a:pt x="31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50" name="Google Shape;4450;p28"/>
            <p:cNvSpPr/>
            <p:nvPr/>
          </p:nvSpPr>
          <p:spPr>
            <a:xfrm>
              <a:off x="6689525" y="4570700"/>
              <a:ext cx="194075" cy="174075"/>
            </a:xfrm>
            <a:custGeom>
              <a:avLst/>
              <a:gdLst/>
              <a:ahLst/>
              <a:cxnLst/>
              <a:rect l="l" t="t" r="r" b="b"/>
              <a:pathLst>
                <a:path w="7763" h="6963" extrusionOk="0">
                  <a:moveTo>
                    <a:pt x="3924" y="1"/>
                  </a:moveTo>
                  <a:cubicBezTo>
                    <a:pt x="2893" y="1"/>
                    <a:pt x="1881" y="469"/>
                    <a:pt x="1215" y="1343"/>
                  </a:cubicBezTo>
                  <a:lnTo>
                    <a:pt x="6953" y="4975"/>
                  </a:lnTo>
                  <a:cubicBezTo>
                    <a:pt x="7763" y="3403"/>
                    <a:pt x="7239" y="1474"/>
                    <a:pt x="5751" y="534"/>
                  </a:cubicBezTo>
                  <a:cubicBezTo>
                    <a:pt x="5184" y="174"/>
                    <a:pt x="4551" y="1"/>
                    <a:pt x="3924" y="1"/>
                  </a:cubicBezTo>
                  <a:close/>
                  <a:moveTo>
                    <a:pt x="810" y="1986"/>
                  </a:moveTo>
                  <a:lnTo>
                    <a:pt x="810" y="1986"/>
                  </a:lnTo>
                  <a:cubicBezTo>
                    <a:pt x="0" y="3558"/>
                    <a:pt x="512" y="5498"/>
                    <a:pt x="2012" y="6439"/>
                  </a:cubicBezTo>
                  <a:cubicBezTo>
                    <a:pt x="2576" y="6793"/>
                    <a:pt x="3206" y="6963"/>
                    <a:pt x="3829" y="6963"/>
                  </a:cubicBezTo>
                  <a:cubicBezTo>
                    <a:pt x="4864" y="6963"/>
                    <a:pt x="5880" y="6494"/>
                    <a:pt x="6549" y="5618"/>
                  </a:cubicBezTo>
                  <a:lnTo>
                    <a:pt x="810" y="1986"/>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51" name="Google Shape;4451;p28"/>
            <p:cNvSpPr/>
            <p:nvPr/>
          </p:nvSpPr>
          <p:spPr>
            <a:xfrm>
              <a:off x="7053250" y="4197375"/>
              <a:ext cx="151825" cy="141000"/>
            </a:xfrm>
            <a:custGeom>
              <a:avLst/>
              <a:gdLst/>
              <a:ahLst/>
              <a:cxnLst/>
              <a:rect l="l" t="t" r="r" b="b"/>
              <a:pathLst>
                <a:path w="6073" h="5640" extrusionOk="0">
                  <a:moveTo>
                    <a:pt x="3596" y="0"/>
                  </a:moveTo>
                  <a:lnTo>
                    <a:pt x="1203" y="1632"/>
                  </a:lnTo>
                  <a:cubicBezTo>
                    <a:pt x="251" y="2286"/>
                    <a:pt x="1" y="3596"/>
                    <a:pt x="655" y="4560"/>
                  </a:cubicBezTo>
                  <a:lnTo>
                    <a:pt x="763" y="4715"/>
                  </a:lnTo>
                  <a:cubicBezTo>
                    <a:pt x="1163" y="5316"/>
                    <a:pt x="1827" y="5640"/>
                    <a:pt x="2502" y="5640"/>
                  </a:cubicBezTo>
                  <a:cubicBezTo>
                    <a:pt x="2909" y="5640"/>
                    <a:pt x="3321" y="5522"/>
                    <a:pt x="3680" y="5275"/>
                  </a:cubicBezTo>
                  <a:lnTo>
                    <a:pt x="6073"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52" name="Google Shape;4452;p28"/>
            <p:cNvSpPr/>
            <p:nvPr/>
          </p:nvSpPr>
          <p:spPr>
            <a:xfrm>
              <a:off x="7155950" y="4138825"/>
              <a:ext cx="151825" cy="141025"/>
            </a:xfrm>
            <a:custGeom>
              <a:avLst/>
              <a:gdLst/>
              <a:ahLst/>
              <a:cxnLst/>
              <a:rect l="l" t="t" r="r" b="b"/>
              <a:pathLst>
                <a:path w="6073" h="5641" extrusionOk="0">
                  <a:moveTo>
                    <a:pt x="3577" y="1"/>
                  </a:moveTo>
                  <a:cubicBezTo>
                    <a:pt x="3169" y="1"/>
                    <a:pt x="2757" y="119"/>
                    <a:pt x="2393" y="366"/>
                  </a:cubicBezTo>
                  <a:lnTo>
                    <a:pt x="0" y="1997"/>
                  </a:lnTo>
                  <a:lnTo>
                    <a:pt x="2477" y="5640"/>
                  </a:lnTo>
                  <a:lnTo>
                    <a:pt x="4870" y="4009"/>
                  </a:lnTo>
                  <a:cubicBezTo>
                    <a:pt x="5834" y="3354"/>
                    <a:pt x="6072" y="2045"/>
                    <a:pt x="5429" y="1092"/>
                  </a:cubicBezTo>
                  <a:lnTo>
                    <a:pt x="5322" y="926"/>
                  </a:lnTo>
                  <a:cubicBezTo>
                    <a:pt x="4914" y="325"/>
                    <a:pt x="4252" y="1"/>
                    <a:pt x="357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53" name="Google Shape;4453;p28"/>
            <p:cNvSpPr/>
            <p:nvPr/>
          </p:nvSpPr>
          <p:spPr>
            <a:xfrm>
              <a:off x="7008600" y="4488125"/>
              <a:ext cx="268225" cy="267150"/>
            </a:xfrm>
            <a:custGeom>
              <a:avLst/>
              <a:gdLst/>
              <a:ahLst/>
              <a:cxnLst/>
              <a:rect l="l" t="t" r="r" b="b"/>
              <a:pathLst>
                <a:path w="10729" h="10686" extrusionOk="0">
                  <a:moveTo>
                    <a:pt x="5017" y="0"/>
                  </a:moveTo>
                  <a:cubicBezTo>
                    <a:pt x="4831" y="0"/>
                    <a:pt x="4666" y="137"/>
                    <a:pt x="4644" y="324"/>
                  </a:cubicBezTo>
                  <a:lnTo>
                    <a:pt x="4192" y="3813"/>
                  </a:lnTo>
                  <a:lnTo>
                    <a:pt x="703" y="3348"/>
                  </a:lnTo>
                  <a:cubicBezTo>
                    <a:pt x="688" y="3347"/>
                    <a:pt x="673" y="3346"/>
                    <a:pt x="659" y="3346"/>
                  </a:cubicBezTo>
                  <a:cubicBezTo>
                    <a:pt x="474" y="3346"/>
                    <a:pt x="308" y="3482"/>
                    <a:pt x="286" y="3670"/>
                  </a:cubicBezTo>
                  <a:lnTo>
                    <a:pt x="24" y="5646"/>
                  </a:lnTo>
                  <a:cubicBezTo>
                    <a:pt x="1" y="5849"/>
                    <a:pt x="143" y="6027"/>
                    <a:pt x="346" y="6063"/>
                  </a:cubicBezTo>
                  <a:lnTo>
                    <a:pt x="3822" y="6527"/>
                  </a:lnTo>
                  <a:lnTo>
                    <a:pt x="3370" y="10004"/>
                  </a:lnTo>
                  <a:cubicBezTo>
                    <a:pt x="3334" y="10206"/>
                    <a:pt x="3477" y="10397"/>
                    <a:pt x="3692" y="10421"/>
                  </a:cubicBezTo>
                  <a:lnTo>
                    <a:pt x="5656" y="10683"/>
                  </a:lnTo>
                  <a:cubicBezTo>
                    <a:pt x="5671" y="10684"/>
                    <a:pt x="5686" y="10685"/>
                    <a:pt x="5700" y="10685"/>
                  </a:cubicBezTo>
                  <a:cubicBezTo>
                    <a:pt x="5885" y="10685"/>
                    <a:pt x="6051" y="10549"/>
                    <a:pt x="6073" y="10361"/>
                  </a:cubicBezTo>
                  <a:lnTo>
                    <a:pt x="6537" y="6885"/>
                  </a:lnTo>
                  <a:lnTo>
                    <a:pt x="10026" y="7337"/>
                  </a:lnTo>
                  <a:cubicBezTo>
                    <a:pt x="10040" y="7339"/>
                    <a:pt x="10055" y="7340"/>
                    <a:pt x="10070" y="7340"/>
                  </a:cubicBezTo>
                  <a:cubicBezTo>
                    <a:pt x="10253" y="7340"/>
                    <a:pt x="10409" y="7203"/>
                    <a:pt x="10442" y="7016"/>
                  </a:cubicBezTo>
                  <a:lnTo>
                    <a:pt x="10704" y="5039"/>
                  </a:lnTo>
                  <a:cubicBezTo>
                    <a:pt x="10728" y="4837"/>
                    <a:pt x="10585" y="4646"/>
                    <a:pt x="10383" y="4622"/>
                  </a:cubicBezTo>
                  <a:lnTo>
                    <a:pt x="6894" y="4170"/>
                  </a:lnTo>
                  <a:lnTo>
                    <a:pt x="7359" y="681"/>
                  </a:lnTo>
                  <a:cubicBezTo>
                    <a:pt x="7382" y="479"/>
                    <a:pt x="7240" y="300"/>
                    <a:pt x="7037" y="265"/>
                  </a:cubicBezTo>
                  <a:lnTo>
                    <a:pt x="5061" y="3"/>
                  </a:lnTo>
                  <a:cubicBezTo>
                    <a:pt x="5046" y="1"/>
                    <a:pt x="5031" y="0"/>
                    <a:pt x="501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54" name="Google Shape;4454;p28"/>
            <p:cNvSpPr/>
            <p:nvPr/>
          </p:nvSpPr>
          <p:spPr>
            <a:xfrm>
              <a:off x="5871550" y="921250"/>
              <a:ext cx="271200" cy="338025"/>
            </a:xfrm>
            <a:custGeom>
              <a:avLst/>
              <a:gdLst/>
              <a:ahLst/>
              <a:cxnLst/>
              <a:rect l="l" t="t" r="r" b="b"/>
              <a:pathLst>
                <a:path w="10848" h="13521" extrusionOk="0">
                  <a:moveTo>
                    <a:pt x="4147" y="435"/>
                  </a:moveTo>
                  <a:cubicBezTo>
                    <a:pt x="4435" y="435"/>
                    <a:pt x="4718" y="607"/>
                    <a:pt x="4775" y="994"/>
                  </a:cubicBezTo>
                  <a:cubicBezTo>
                    <a:pt x="4799" y="1196"/>
                    <a:pt x="4751" y="1387"/>
                    <a:pt x="4620" y="1541"/>
                  </a:cubicBezTo>
                  <a:lnTo>
                    <a:pt x="3835" y="1684"/>
                  </a:lnTo>
                  <a:cubicBezTo>
                    <a:pt x="3656" y="1589"/>
                    <a:pt x="3537" y="1422"/>
                    <a:pt x="3501" y="1232"/>
                  </a:cubicBezTo>
                  <a:cubicBezTo>
                    <a:pt x="3386" y="732"/>
                    <a:pt x="3770" y="435"/>
                    <a:pt x="4147" y="435"/>
                  </a:cubicBezTo>
                  <a:close/>
                  <a:moveTo>
                    <a:pt x="7843" y="2749"/>
                  </a:moveTo>
                  <a:cubicBezTo>
                    <a:pt x="8105" y="2749"/>
                    <a:pt x="8340" y="2930"/>
                    <a:pt x="8383" y="3208"/>
                  </a:cubicBezTo>
                  <a:lnTo>
                    <a:pt x="9776" y="10769"/>
                  </a:lnTo>
                  <a:cubicBezTo>
                    <a:pt x="9823" y="11066"/>
                    <a:pt x="9633" y="11352"/>
                    <a:pt x="9323" y="11400"/>
                  </a:cubicBezTo>
                  <a:lnTo>
                    <a:pt x="3061" y="12543"/>
                  </a:lnTo>
                  <a:cubicBezTo>
                    <a:pt x="3025" y="12550"/>
                    <a:pt x="2990" y="12553"/>
                    <a:pt x="2956" y="12553"/>
                  </a:cubicBezTo>
                  <a:cubicBezTo>
                    <a:pt x="2699" y="12553"/>
                    <a:pt x="2472" y="12365"/>
                    <a:pt x="2430" y="12102"/>
                  </a:cubicBezTo>
                  <a:lnTo>
                    <a:pt x="1048" y="4530"/>
                  </a:lnTo>
                  <a:cubicBezTo>
                    <a:pt x="989" y="4232"/>
                    <a:pt x="1191" y="3946"/>
                    <a:pt x="1489" y="3899"/>
                  </a:cubicBezTo>
                  <a:lnTo>
                    <a:pt x="2239" y="3768"/>
                  </a:lnTo>
                  <a:cubicBezTo>
                    <a:pt x="2270" y="3977"/>
                    <a:pt x="2449" y="4122"/>
                    <a:pt x="2653" y="4122"/>
                  </a:cubicBezTo>
                  <a:cubicBezTo>
                    <a:pt x="2681" y="4122"/>
                    <a:pt x="2710" y="4119"/>
                    <a:pt x="2739" y="4113"/>
                  </a:cubicBezTo>
                  <a:lnTo>
                    <a:pt x="6656" y="3399"/>
                  </a:lnTo>
                  <a:cubicBezTo>
                    <a:pt x="6894" y="3363"/>
                    <a:pt x="7049" y="3125"/>
                    <a:pt x="7002" y="2899"/>
                  </a:cubicBezTo>
                  <a:lnTo>
                    <a:pt x="7752" y="2756"/>
                  </a:lnTo>
                  <a:cubicBezTo>
                    <a:pt x="7782" y="2751"/>
                    <a:pt x="7813" y="2749"/>
                    <a:pt x="7843" y="2749"/>
                  </a:cubicBezTo>
                  <a:close/>
                  <a:moveTo>
                    <a:pt x="4125" y="0"/>
                  </a:moveTo>
                  <a:cubicBezTo>
                    <a:pt x="4061" y="0"/>
                    <a:pt x="3995" y="6"/>
                    <a:pt x="3930" y="17"/>
                  </a:cubicBezTo>
                  <a:cubicBezTo>
                    <a:pt x="3334" y="136"/>
                    <a:pt x="2942" y="708"/>
                    <a:pt x="3061" y="1303"/>
                  </a:cubicBezTo>
                  <a:cubicBezTo>
                    <a:pt x="3096" y="1482"/>
                    <a:pt x="3168" y="1649"/>
                    <a:pt x="3275" y="1779"/>
                  </a:cubicBezTo>
                  <a:lnTo>
                    <a:pt x="2501" y="1922"/>
                  </a:lnTo>
                  <a:cubicBezTo>
                    <a:pt x="2191" y="1982"/>
                    <a:pt x="1977" y="2291"/>
                    <a:pt x="2037" y="2613"/>
                  </a:cubicBezTo>
                  <a:lnTo>
                    <a:pt x="2084" y="2887"/>
                  </a:lnTo>
                  <a:lnTo>
                    <a:pt x="798" y="3125"/>
                  </a:lnTo>
                  <a:cubicBezTo>
                    <a:pt x="310" y="3208"/>
                    <a:pt x="1" y="3673"/>
                    <a:pt x="84" y="4149"/>
                  </a:cubicBezTo>
                  <a:lnTo>
                    <a:pt x="1656" y="12781"/>
                  </a:lnTo>
                  <a:cubicBezTo>
                    <a:pt x="1730" y="13217"/>
                    <a:pt x="2118" y="13520"/>
                    <a:pt x="2540" y="13520"/>
                  </a:cubicBezTo>
                  <a:cubicBezTo>
                    <a:pt x="2590" y="13520"/>
                    <a:pt x="2641" y="13516"/>
                    <a:pt x="2692" y="13507"/>
                  </a:cubicBezTo>
                  <a:lnTo>
                    <a:pt x="10038" y="12162"/>
                  </a:lnTo>
                  <a:cubicBezTo>
                    <a:pt x="10526" y="12066"/>
                    <a:pt x="10847" y="11602"/>
                    <a:pt x="10752" y="11126"/>
                  </a:cubicBezTo>
                  <a:lnTo>
                    <a:pt x="9169" y="2506"/>
                  </a:lnTo>
                  <a:cubicBezTo>
                    <a:pt x="9094" y="2069"/>
                    <a:pt x="8715" y="1766"/>
                    <a:pt x="8287" y="1766"/>
                  </a:cubicBezTo>
                  <a:cubicBezTo>
                    <a:pt x="8236" y="1766"/>
                    <a:pt x="8185" y="1771"/>
                    <a:pt x="8133" y="1779"/>
                  </a:cubicBezTo>
                  <a:lnTo>
                    <a:pt x="6847" y="2018"/>
                  </a:lnTo>
                  <a:lnTo>
                    <a:pt x="6799" y="1744"/>
                  </a:lnTo>
                  <a:cubicBezTo>
                    <a:pt x="6746" y="1458"/>
                    <a:pt x="6506" y="1258"/>
                    <a:pt x="6228" y="1258"/>
                  </a:cubicBezTo>
                  <a:cubicBezTo>
                    <a:pt x="6193" y="1258"/>
                    <a:pt x="6157" y="1261"/>
                    <a:pt x="6121" y="1268"/>
                  </a:cubicBezTo>
                  <a:lnTo>
                    <a:pt x="5168" y="1434"/>
                  </a:lnTo>
                  <a:cubicBezTo>
                    <a:pt x="5228" y="1268"/>
                    <a:pt x="5239" y="1089"/>
                    <a:pt x="5204" y="922"/>
                  </a:cubicBezTo>
                  <a:cubicBezTo>
                    <a:pt x="5119" y="381"/>
                    <a:pt x="4655" y="0"/>
                    <a:pt x="412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55" name="Google Shape;4455;p28"/>
            <p:cNvSpPr/>
            <p:nvPr/>
          </p:nvSpPr>
          <p:spPr>
            <a:xfrm>
              <a:off x="5919475" y="1043050"/>
              <a:ext cx="46550" cy="38675"/>
            </a:xfrm>
            <a:custGeom>
              <a:avLst/>
              <a:gdLst/>
              <a:ahLst/>
              <a:cxnLst/>
              <a:rect l="l" t="t" r="r" b="b"/>
              <a:pathLst>
                <a:path w="1862" h="1547" extrusionOk="0">
                  <a:moveTo>
                    <a:pt x="1015" y="1"/>
                  </a:moveTo>
                  <a:cubicBezTo>
                    <a:pt x="967" y="1"/>
                    <a:pt x="919" y="5"/>
                    <a:pt x="870" y="15"/>
                  </a:cubicBezTo>
                  <a:cubicBezTo>
                    <a:pt x="191" y="134"/>
                    <a:pt x="1" y="1015"/>
                    <a:pt x="572" y="1408"/>
                  </a:cubicBezTo>
                  <a:cubicBezTo>
                    <a:pt x="709" y="1504"/>
                    <a:pt x="858" y="1547"/>
                    <a:pt x="1002" y="1547"/>
                  </a:cubicBezTo>
                  <a:cubicBezTo>
                    <a:pt x="1451" y="1547"/>
                    <a:pt x="1862" y="1138"/>
                    <a:pt x="1763" y="634"/>
                  </a:cubicBezTo>
                  <a:cubicBezTo>
                    <a:pt x="1700" y="266"/>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56" name="Google Shape;4456;p28"/>
            <p:cNvSpPr/>
            <p:nvPr/>
          </p:nvSpPr>
          <p:spPr>
            <a:xfrm>
              <a:off x="5972325" y="1031775"/>
              <a:ext cx="96500" cy="33875"/>
            </a:xfrm>
            <a:custGeom>
              <a:avLst/>
              <a:gdLst/>
              <a:ahLst/>
              <a:cxnLst/>
              <a:rect l="l" t="t" r="r" b="b"/>
              <a:pathLst>
                <a:path w="3860" h="1355" extrusionOk="0">
                  <a:moveTo>
                    <a:pt x="3263" y="1"/>
                  </a:moveTo>
                  <a:cubicBezTo>
                    <a:pt x="3227" y="1"/>
                    <a:pt x="3189" y="5"/>
                    <a:pt x="3149" y="14"/>
                  </a:cubicBezTo>
                  <a:lnTo>
                    <a:pt x="3137" y="14"/>
                  </a:lnTo>
                  <a:lnTo>
                    <a:pt x="554" y="490"/>
                  </a:lnTo>
                  <a:cubicBezTo>
                    <a:pt x="1" y="580"/>
                    <a:pt x="121" y="1354"/>
                    <a:pt x="622" y="1354"/>
                  </a:cubicBezTo>
                  <a:cubicBezTo>
                    <a:pt x="650" y="1354"/>
                    <a:pt x="678" y="1352"/>
                    <a:pt x="708" y="1347"/>
                  </a:cubicBezTo>
                  <a:lnTo>
                    <a:pt x="3304" y="871"/>
                  </a:lnTo>
                  <a:cubicBezTo>
                    <a:pt x="3859" y="793"/>
                    <a:pt x="3762" y="1"/>
                    <a:pt x="326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57" name="Google Shape;4457;p28"/>
            <p:cNvSpPr/>
            <p:nvPr/>
          </p:nvSpPr>
          <p:spPr>
            <a:xfrm>
              <a:off x="5929300" y="1097000"/>
              <a:ext cx="46550" cy="38650"/>
            </a:xfrm>
            <a:custGeom>
              <a:avLst/>
              <a:gdLst/>
              <a:ahLst/>
              <a:cxnLst/>
              <a:rect l="l" t="t" r="r" b="b"/>
              <a:pathLst>
                <a:path w="1862" h="1546" extrusionOk="0">
                  <a:moveTo>
                    <a:pt x="1002" y="1"/>
                  </a:moveTo>
                  <a:cubicBezTo>
                    <a:pt x="959" y="1"/>
                    <a:pt x="914" y="4"/>
                    <a:pt x="870" y="12"/>
                  </a:cubicBezTo>
                  <a:cubicBezTo>
                    <a:pt x="191" y="131"/>
                    <a:pt x="1" y="1012"/>
                    <a:pt x="560" y="1405"/>
                  </a:cubicBezTo>
                  <a:cubicBezTo>
                    <a:pt x="701" y="1502"/>
                    <a:pt x="854" y="1545"/>
                    <a:pt x="1002"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58" name="Google Shape;4458;p28"/>
            <p:cNvSpPr/>
            <p:nvPr/>
          </p:nvSpPr>
          <p:spPr>
            <a:xfrm>
              <a:off x="5983175" y="1085650"/>
              <a:ext cx="94100" cy="33725"/>
            </a:xfrm>
            <a:custGeom>
              <a:avLst/>
              <a:gdLst/>
              <a:ahLst/>
              <a:cxnLst/>
              <a:rect l="l" t="t" r="r" b="b"/>
              <a:pathLst>
                <a:path w="3764" h="1349" extrusionOk="0">
                  <a:moveTo>
                    <a:pt x="3143" y="0"/>
                  </a:moveTo>
                  <a:cubicBezTo>
                    <a:pt x="3132" y="0"/>
                    <a:pt x="3120" y="1"/>
                    <a:pt x="3108" y="2"/>
                  </a:cubicBezTo>
                  <a:lnTo>
                    <a:pt x="3096" y="2"/>
                  </a:lnTo>
                  <a:lnTo>
                    <a:pt x="501" y="478"/>
                  </a:lnTo>
                  <a:cubicBezTo>
                    <a:pt x="0" y="618"/>
                    <a:pt x="125" y="1348"/>
                    <a:pt x="631" y="1348"/>
                  </a:cubicBezTo>
                  <a:cubicBezTo>
                    <a:pt x="643" y="1348"/>
                    <a:pt x="655" y="1348"/>
                    <a:pt x="667" y="1347"/>
                  </a:cubicBezTo>
                  <a:lnTo>
                    <a:pt x="3263" y="871"/>
                  </a:lnTo>
                  <a:cubicBezTo>
                    <a:pt x="3763" y="731"/>
                    <a:pt x="3638" y="0"/>
                    <a:pt x="314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59" name="Google Shape;4459;p28"/>
            <p:cNvSpPr/>
            <p:nvPr/>
          </p:nvSpPr>
          <p:spPr>
            <a:xfrm>
              <a:off x="5939725" y="1154450"/>
              <a:ext cx="46625" cy="38900"/>
            </a:xfrm>
            <a:custGeom>
              <a:avLst/>
              <a:gdLst/>
              <a:ahLst/>
              <a:cxnLst/>
              <a:rect l="l" t="t" r="r" b="b"/>
              <a:pathLst>
                <a:path w="1865" h="1556" extrusionOk="0">
                  <a:moveTo>
                    <a:pt x="1013" y="1"/>
                  </a:moveTo>
                  <a:cubicBezTo>
                    <a:pt x="970" y="1"/>
                    <a:pt x="926" y="4"/>
                    <a:pt x="881" y="12"/>
                  </a:cubicBezTo>
                  <a:cubicBezTo>
                    <a:pt x="203" y="131"/>
                    <a:pt x="0" y="1012"/>
                    <a:pt x="572" y="1417"/>
                  </a:cubicBezTo>
                  <a:cubicBezTo>
                    <a:pt x="711" y="1513"/>
                    <a:pt x="862" y="1556"/>
                    <a:pt x="1007" y="1556"/>
                  </a:cubicBezTo>
                  <a:cubicBezTo>
                    <a:pt x="1458" y="1556"/>
                    <a:pt x="1864" y="1147"/>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60" name="Google Shape;4460;p28"/>
            <p:cNvSpPr/>
            <p:nvPr/>
          </p:nvSpPr>
          <p:spPr>
            <a:xfrm>
              <a:off x="5993175" y="1143050"/>
              <a:ext cx="94925" cy="34125"/>
            </a:xfrm>
            <a:custGeom>
              <a:avLst/>
              <a:gdLst/>
              <a:ahLst/>
              <a:cxnLst/>
              <a:rect l="l" t="t" r="r" b="b"/>
              <a:pathLst>
                <a:path w="3797" h="1365" extrusionOk="0">
                  <a:moveTo>
                    <a:pt x="3182" y="0"/>
                  </a:moveTo>
                  <a:cubicBezTo>
                    <a:pt x="3164" y="0"/>
                    <a:pt x="3144" y="1"/>
                    <a:pt x="3125" y="4"/>
                  </a:cubicBezTo>
                  <a:lnTo>
                    <a:pt x="529" y="480"/>
                  </a:lnTo>
                  <a:cubicBezTo>
                    <a:pt x="1" y="606"/>
                    <a:pt x="126" y="1364"/>
                    <a:pt x="627" y="1364"/>
                  </a:cubicBezTo>
                  <a:cubicBezTo>
                    <a:pt x="646" y="1364"/>
                    <a:pt x="665" y="1363"/>
                    <a:pt x="684" y="1361"/>
                  </a:cubicBezTo>
                  <a:lnTo>
                    <a:pt x="3280" y="885"/>
                  </a:lnTo>
                  <a:cubicBezTo>
                    <a:pt x="3796" y="747"/>
                    <a:pt x="3682" y="0"/>
                    <a:pt x="318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61" name="Google Shape;4461;p28"/>
            <p:cNvSpPr/>
            <p:nvPr/>
          </p:nvSpPr>
          <p:spPr>
            <a:xfrm>
              <a:off x="5895375" y="1393750"/>
              <a:ext cx="194100" cy="174150"/>
            </a:xfrm>
            <a:custGeom>
              <a:avLst/>
              <a:gdLst/>
              <a:ahLst/>
              <a:cxnLst/>
              <a:rect l="l" t="t" r="r" b="b"/>
              <a:pathLst>
                <a:path w="7764" h="6966" extrusionOk="0">
                  <a:moveTo>
                    <a:pt x="3934" y="1"/>
                  </a:moveTo>
                  <a:cubicBezTo>
                    <a:pt x="2900" y="1"/>
                    <a:pt x="1883" y="469"/>
                    <a:pt x="1215" y="1346"/>
                  </a:cubicBezTo>
                  <a:lnTo>
                    <a:pt x="6953" y="4977"/>
                  </a:lnTo>
                  <a:cubicBezTo>
                    <a:pt x="7763" y="3406"/>
                    <a:pt x="7251" y="1477"/>
                    <a:pt x="5751" y="525"/>
                  </a:cubicBezTo>
                  <a:cubicBezTo>
                    <a:pt x="5187" y="171"/>
                    <a:pt x="4557" y="1"/>
                    <a:pt x="3934" y="1"/>
                  </a:cubicBezTo>
                  <a:close/>
                  <a:moveTo>
                    <a:pt x="810" y="2001"/>
                  </a:moveTo>
                  <a:lnTo>
                    <a:pt x="810" y="2001"/>
                  </a:lnTo>
                  <a:cubicBezTo>
                    <a:pt x="0" y="3561"/>
                    <a:pt x="524" y="5489"/>
                    <a:pt x="2012" y="6442"/>
                  </a:cubicBezTo>
                  <a:cubicBezTo>
                    <a:pt x="2576" y="6796"/>
                    <a:pt x="3206" y="6966"/>
                    <a:pt x="3829" y="6966"/>
                  </a:cubicBezTo>
                  <a:cubicBezTo>
                    <a:pt x="4864" y="6966"/>
                    <a:pt x="5880" y="6497"/>
                    <a:pt x="6549" y="5620"/>
                  </a:cubicBezTo>
                  <a:lnTo>
                    <a:pt x="810" y="200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62" name="Google Shape;4462;p28"/>
            <p:cNvSpPr/>
            <p:nvPr/>
          </p:nvSpPr>
          <p:spPr>
            <a:xfrm>
              <a:off x="6259100" y="1020500"/>
              <a:ext cx="151825" cy="141000"/>
            </a:xfrm>
            <a:custGeom>
              <a:avLst/>
              <a:gdLst/>
              <a:ahLst/>
              <a:cxnLst/>
              <a:rect l="l" t="t" r="r" b="b"/>
              <a:pathLst>
                <a:path w="6073" h="5640" extrusionOk="0">
                  <a:moveTo>
                    <a:pt x="3596" y="0"/>
                  </a:moveTo>
                  <a:lnTo>
                    <a:pt x="1203" y="1631"/>
                  </a:lnTo>
                  <a:cubicBezTo>
                    <a:pt x="251" y="2286"/>
                    <a:pt x="1" y="3596"/>
                    <a:pt x="655" y="4560"/>
                  </a:cubicBezTo>
                  <a:lnTo>
                    <a:pt x="763" y="4715"/>
                  </a:lnTo>
                  <a:cubicBezTo>
                    <a:pt x="1171" y="5316"/>
                    <a:pt x="1833" y="5640"/>
                    <a:pt x="2508" y="5640"/>
                  </a:cubicBezTo>
                  <a:cubicBezTo>
                    <a:pt x="2916" y="5640"/>
                    <a:pt x="3328" y="5521"/>
                    <a:pt x="3692" y="5275"/>
                  </a:cubicBezTo>
                  <a:lnTo>
                    <a:pt x="6073"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63" name="Google Shape;4463;p28"/>
            <p:cNvSpPr/>
            <p:nvPr/>
          </p:nvSpPr>
          <p:spPr>
            <a:xfrm>
              <a:off x="6361800" y="962250"/>
              <a:ext cx="152125" cy="141025"/>
            </a:xfrm>
            <a:custGeom>
              <a:avLst/>
              <a:gdLst/>
              <a:ahLst/>
              <a:cxnLst/>
              <a:rect l="l" t="t" r="r" b="b"/>
              <a:pathLst>
                <a:path w="6085" h="5641" extrusionOk="0">
                  <a:moveTo>
                    <a:pt x="3568" y="1"/>
                  </a:moveTo>
                  <a:cubicBezTo>
                    <a:pt x="3162" y="1"/>
                    <a:pt x="2752" y="119"/>
                    <a:pt x="2393" y="366"/>
                  </a:cubicBezTo>
                  <a:lnTo>
                    <a:pt x="0" y="1997"/>
                  </a:lnTo>
                  <a:lnTo>
                    <a:pt x="2477" y="5640"/>
                  </a:lnTo>
                  <a:lnTo>
                    <a:pt x="4870" y="4009"/>
                  </a:lnTo>
                  <a:cubicBezTo>
                    <a:pt x="5834" y="3354"/>
                    <a:pt x="6084" y="2044"/>
                    <a:pt x="5430" y="1080"/>
                  </a:cubicBezTo>
                  <a:lnTo>
                    <a:pt x="5310" y="925"/>
                  </a:lnTo>
                  <a:cubicBezTo>
                    <a:pt x="4902" y="324"/>
                    <a:pt x="4240" y="1"/>
                    <a:pt x="356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64" name="Google Shape;4464;p28"/>
            <p:cNvSpPr/>
            <p:nvPr/>
          </p:nvSpPr>
          <p:spPr>
            <a:xfrm>
              <a:off x="6214450" y="1311750"/>
              <a:ext cx="268225" cy="266650"/>
            </a:xfrm>
            <a:custGeom>
              <a:avLst/>
              <a:gdLst/>
              <a:ahLst/>
              <a:cxnLst/>
              <a:rect l="l" t="t" r="r" b="b"/>
              <a:pathLst>
                <a:path w="10729" h="10666" extrusionOk="0">
                  <a:moveTo>
                    <a:pt x="4999" y="1"/>
                  </a:moveTo>
                  <a:cubicBezTo>
                    <a:pt x="4821" y="1"/>
                    <a:pt x="4665" y="136"/>
                    <a:pt x="4644" y="328"/>
                  </a:cubicBezTo>
                  <a:lnTo>
                    <a:pt x="4180" y="3805"/>
                  </a:lnTo>
                  <a:lnTo>
                    <a:pt x="715" y="3340"/>
                  </a:lnTo>
                  <a:cubicBezTo>
                    <a:pt x="693" y="3336"/>
                    <a:pt x="671" y="3335"/>
                    <a:pt x="650" y="3335"/>
                  </a:cubicBezTo>
                  <a:cubicBezTo>
                    <a:pt x="465" y="3335"/>
                    <a:pt x="318" y="3469"/>
                    <a:pt x="286" y="3662"/>
                  </a:cubicBezTo>
                  <a:lnTo>
                    <a:pt x="36" y="5626"/>
                  </a:lnTo>
                  <a:cubicBezTo>
                    <a:pt x="1" y="5829"/>
                    <a:pt x="144" y="6019"/>
                    <a:pt x="358" y="6043"/>
                  </a:cubicBezTo>
                  <a:lnTo>
                    <a:pt x="346" y="6043"/>
                  </a:lnTo>
                  <a:lnTo>
                    <a:pt x="3823" y="6507"/>
                  </a:lnTo>
                  <a:lnTo>
                    <a:pt x="3370" y="9984"/>
                  </a:lnTo>
                  <a:cubicBezTo>
                    <a:pt x="3334" y="10186"/>
                    <a:pt x="3477" y="10377"/>
                    <a:pt x="3692" y="10401"/>
                  </a:cubicBezTo>
                  <a:lnTo>
                    <a:pt x="5656" y="10663"/>
                  </a:lnTo>
                  <a:cubicBezTo>
                    <a:pt x="5671" y="10664"/>
                    <a:pt x="5686" y="10665"/>
                    <a:pt x="5700" y="10665"/>
                  </a:cubicBezTo>
                  <a:cubicBezTo>
                    <a:pt x="5886" y="10665"/>
                    <a:pt x="6051" y="10529"/>
                    <a:pt x="6073" y="10341"/>
                  </a:cubicBezTo>
                  <a:lnTo>
                    <a:pt x="6537" y="6864"/>
                  </a:lnTo>
                  <a:lnTo>
                    <a:pt x="10014" y="7329"/>
                  </a:lnTo>
                  <a:cubicBezTo>
                    <a:pt x="10029" y="7331"/>
                    <a:pt x="10043" y="7331"/>
                    <a:pt x="10058" y="7331"/>
                  </a:cubicBezTo>
                  <a:cubicBezTo>
                    <a:pt x="10243" y="7331"/>
                    <a:pt x="10408" y="7195"/>
                    <a:pt x="10431" y="7007"/>
                  </a:cubicBezTo>
                  <a:lnTo>
                    <a:pt x="10693" y="5031"/>
                  </a:lnTo>
                  <a:cubicBezTo>
                    <a:pt x="10728" y="4828"/>
                    <a:pt x="10573" y="4638"/>
                    <a:pt x="10371" y="4614"/>
                  </a:cubicBezTo>
                  <a:lnTo>
                    <a:pt x="6894" y="4150"/>
                  </a:lnTo>
                  <a:lnTo>
                    <a:pt x="7359" y="673"/>
                  </a:lnTo>
                  <a:cubicBezTo>
                    <a:pt x="7383" y="471"/>
                    <a:pt x="7240" y="280"/>
                    <a:pt x="7037" y="256"/>
                  </a:cubicBezTo>
                  <a:lnTo>
                    <a:pt x="5061" y="6"/>
                  </a:lnTo>
                  <a:cubicBezTo>
                    <a:pt x="5040" y="3"/>
                    <a:pt x="5019" y="1"/>
                    <a:pt x="499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65" name="Google Shape;4465;p28"/>
            <p:cNvSpPr/>
            <p:nvPr/>
          </p:nvSpPr>
          <p:spPr>
            <a:xfrm>
              <a:off x="5871250" y="1715600"/>
              <a:ext cx="271500" cy="338100"/>
            </a:xfrm>
            <a:custGeom>
              <a:avLst/>
              <a:gdLst/>
              <a:ahLst/>
              <a:cxnLst/>
              <a:rect l="l" t="t" r="r" b="b"/>
              <a:pathLst>
                <a:path w="10860" h="13524" extrusionOk="0">
                  <a:moveTo>
                    <a:pt x="4155" y="429"/>
                  </a:moveTo>
                  <a:cubicBezTo>
                    <a:pt x="4444" y="429"/>
                    <a:pt x="4730" y="604"/>
                    <a:pt x="4787" y="997"/>
                  </a:cubicBezTo>
                  <a:cubicBezTo>
                    <a:pt x="4811" y="1188"/>
                    <a:pt x="4763" y="1390"/>
                    <a:pt x="4632" y="1533"/>
                  </a:cubicBezTo>
                  <a:lnTo>
                    <a:pt x="3847" y="1688"/>
                  </a:lnTo>
                  <a:cubicBezTo>
                    <a:pt x="3668" y="1593"/>
                    <a:pt x="3549" y="1426"/>
                    <a:pt x="3513" y="1224"/>
                  </a:cubicBezTo>
                  <a:cubicBezTo>
                    <a:pt x="3399" y="725"/>
                    <a:pt x="3779" y="429"/>
                    <a:pt x="4155" y="429"/>
                  </a:cubicBezTo>
                  <a:close/>
                  <a:moveTo>
                    <a:pt x="7868" y="2749"/>
                  </a:moveTo>
                  <a:cubicBezTo>
                    <a:pt x="8126" y="2749"/>
                    <a:pt x="8354" y="2938"/>
                    <a:pt x="8407" y="3200"/>
                  </a:cubicBezTo>
                  <a:lnTo>
                    <a:pt x="9788" y="10761"/>
                  </a:lnTo>
                  <a:cubicBezTo>
                    <a:pt x="9835" y="11058"/>
                    <a:pt x="9645" y="11344"/>
                    <a:pt x="9335" y="11392"/>
                  </a:cubicBezTo>
                  <a:lnTo>
                    <a:pt x="3073" y="12535"/>
                  </a:lnTo>
                  <a:cubicBezTo>
                    <a:pt x="3037" y="12542"/>
                    <a:pt x="3002" y="12545"/>
                    <a:pt x="2968" y="12545"/>
                  </a:cubicBezTo>
                  <a:cubicBezTo>
                    <a:pt x="2711" y="12545"/>
                    <a:pt x="2484" y="12357"/>
                    <a:pt x="2442" y="12094"/>
                  </a:cubicBezTo>
                  <a:lnTo>
                    <a:pt x="1060" y="4534"/>
                  </a:lnTo>
                  <a:cubicBezTo>
                    <a:pt x="1013" y="4236"/>
                    <a:pt x="1215" y="3950"/>
                    <a:pt x="1513" y="3903"/>
                  </a:cubicBezTo>
                  <a:lnTo>
                    <a:pt x="2251" y="3760"/>
                  </a:lnTo>
                  <a:cubicBezTo>
                    <a:pt x="2294" y="3975"/>
                    <a:pt x="2483" y="4122"/>
                    <a:pt x="2695" y="4122"/>
                  </a:cubicBezTo>
                  <a:cubicBezTo>
                    <a:pt x="2717" y="4122"/>
                    <a:pt x="2740" y="4120"/>
                    <a:pt x="2763" y="4117"/>
                  </a:cubicBezTo>
                  <a:lnTo>
                    <a:pt x="6680" y="3402"/>
                  </a:lnTo>
                  <a:cubicBezTo>
                    <a:pt x="6906" y="3355"/>
                    <a:pt x="7073" y="3129"/>
                    <a:pt x="7025" y="2890"/>
                  </a:cubicBezTo>
                  <a:lnTo>
                    <a:pt x="7764" y="2760"/>
                  </a:lnTo>
                  <a:cubicBezTo>
                    <a:pt x="7799" y="2752"/>
                    <a:pt x="7834" y="2749"/>
                    <a:pt x="7868" y="2749"/>
                  </a:cubicBezTo>
                  <a:close/>
                  <a:moveTo>
                    <a:pt x="4154" y="0"/>
                  </a:moveTo>
                  <a:cubicBezTo>
                    <a:pt x="4084" y="0"/>
                    <a:pt x="4013" y="7"/>
                    <a:pt x="3942" y="21"/>
                  </a:cubicBezTo>
                  <a:cubicBezTo>
                    <a:pt x="3346" y="128"/>
                    <a:pt x="2954" y="700"/>
                    <a:pt x="3073" y="1307"/>
                  </a:cubicBezTo>
                  <a:cubicBezTo>
                    <a:pt x="3108" y="1474"/>
                    <a:pt x="3180" y="1640"/>
                    <a:pt x="3287" y="1783"/>
                  </a:cubicBezTo>
                  <a:lnTo>
                    <a:pt x="2513" y="1926"/>
                  </a:lnTo>
                  <a:cubicBezTo>
                    <a:pt x="2203" y="1986"/>
                    <a:pt x="1989" y="2295"/>
                    <a:pt x="2049" y="2617"/>
                  </a:cubicBezTo>
                  <a:lnTo>
                    <a:pt x="2096" y="2890"/>
                  </a:lnTo>
                  <a:lnTo>
                    <a:pt x="810" y="3129"/>
                  </a:lnTo>
                  <a:cubicBezTo>
                    <a:pt x="322" y="3212"/>
                    <a:pt x="1" y="3676"/>
                    <a:pt x="96" y="4164"/>
                  </a:cubicBezTo>
                  <a:lnTo>
                    <a:pt x="1668" y="12785"/>
                  </a:lnTo>
                  <a:cubicBezTo>
                    <a:pt x="1742" y="13221"/>
                    <a:pt x="2130" y="13524"/>
                    <a:pt x="2552" y="13524"/>
                  </a:cubicBezTo>
                  <a:cubicBezTo>
                    <a:pt x="2602" y="13524"/>
                    <a:pt x="2653" y="13520"/>
                    <a:pt x="2704" y="13511"/>
                  </a:cubicBezTo>
                  <a:lnTo>
                    <a:pt x="10050" y="12165"/>
                  </a:lnTo>
                  <a:cubicBezTo>
                    <a:pt x="10538" y="12082"/>
                    <a:pt x="10859" y="11618"/>
                    <a:pt x="10764" y="11130"/>
                  </a:cubicBezTo>
                  <a:lnTo>
                    <a:pt x="9192" y="2498"/>
                  </a:lnTo>
                  <a:cubicBezTo>
                    <a:pt x="9108" y="2067"/>
                    <a:pt x="8738" y="1766"/>
                    <a:pt x="8317" y="1766"/>
                  </a:cubicBezTo>
                  <a:cubicBezTo>
                    <a:pt x="8260" y="1766"/>
                    <a:pt x="8203" y="1772"/>
                    <a:pt x="8145" y="1783"/>
                  </a:cubicBezTo>
                  <a:lnTo>
                    <a:pt x="6859" y="2009"/>
                  </a:lnTo>
                  <a:lnTo>
                    <a:pt x="6811" y="1736"/>
                  </a:lnTo>
                  <a:cubicBezTo>
                    <a:pt x="6757" y="1446"/>
                    <a:pt x="6500" y="1252"/>
                    <a:pt x="6223" y="1252"/>
                  </a:cubicBezTo>
                  <a:cubicBezTo>
                    <a:pt x="6193" y="1252"/>
                    <a:pt x="6163" y="1255"/>
                    <a:pt x="6133" y="1259"/>
                  </a:cubicBezTo>
                  <a:lnTo>
                    <a:pt x="5180" y="1438"/>
                  </a:lnTo>
                  <a:cubicBezTo>
                    <a:pt x="5240" y="1259"/>
                    <a:pt x="5251" y="1081"/>
                    <a:pt x="5216" y="914"/>
                  </a:cubicBezTo>
                  <a:cubicBezTo>
                    <a:pt x="5132" y="378"/>
                    <a:pt x="4677" y="0"/>
                    <a:pt x="415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66" name="Google Shape;4466;p28"/>
            <p:cNvSpPr/>
            <p:nvPr/>
          </p:nvSpPr>
          <p:spPr>
            <a:xfrm>
              <a:off x="5919475" y="1837275"/>
              <a:ext cx="46550" cy="38650"/>
            </a:xfrm>
            <a:custGeom>
              <a:avLst/>
              <a:gdLst/>
              <a:ahLst/>
              <a:cxnLst/>
              <a:rect l="l" t="t" r="r" b="b"/>
              <a:pathLst>
                <a:path w="1862" h="1546" extrusionOk="0">
                  <a:moveTo>
                    <a:pt x="1002" y="1"/>
                  </a:moveTo>
                  <a:cubicBezTo>
                    <a:pt x="959" y="1"/>
                    <a:pt x="914" y="4"/>
                    <a:pt x="870" y="12"/>
                  </a:cubicBezTo>
                  <a:cubicBezTo>
                    <a:pt x="191" y="131"/>
                    <a:pt x="1" y="1012"/>
                    <a:pt x="572" y="1405"/>
                  </a:cubicBezTo>
                  <a:cubicBezTo>
                    <a:pt x="710" y="1502"/>
                    <a:pt x="861" y="1545"/>
                    <a:pt x="1007"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67" name="Google Shape;4467;p28"/>
            <p:cNvSpPr/>
            <p:nvPr/>
          </p:nvSpPr>
          <p:spPr>
            <a:xfrm>
              <a:off x="5972000" y="1825875"/>
              <a:ext cx="97325" cy="34050"/>
            </a:xfrm>
            <a:custGeom>
              <a:avLst/>
              <a:gdLst/>
              <a:ahLst/>
              <a:cxnLst/>
              <a:rect l="l" t="t" r="r" b="b"/>
              <a:pathLst>
                <a:path w="3893" h="1362" extrusionOk="0">
                  <a:moveTo>
                    <a:pt x="3284" y="1"/>
                  </a:moveTo>
                  <a:cubicBezTo>
                    <a:pt x="3246" y="1"/>
                    <a:pt x="3205" y="5"/>
                    <a:pt x="3162" y="15"/>
                  </a:cubicBezTo>
                  <a:lnTo>
                    <a:pt x="3150" y="15"/>
                  </a:lnTo>
                  <a:lnTo>
                    <a:pt x="567" y="492"/>
                  </a:lnTo>
                  <a:cubicBezTo>
                    <a:pt x="0" y="569"/>
                    <a:pt x="107" y="1362"/>
                    <a:pt x="607" y="1362"/>
                  </a:cubicBezTo>
                  <a:cubicBezTo>
                    <a:pt x="643" y="1362"/>
                    <a:pt x="681" y="1358"/>
                    <a:pt x="721" y="1349"/>
                  </a:cubicBezTo>
                  <a:lnTo>
                    <a:pt x="3317" y="873"/>
                  </a:lnTo>
                  <a:cubicBezTo>
                    <a:pt x="3892" y="817"/>
                    <a:pt x="3789" y="1"/>
                    <a:pt x="328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68" name="Google Shape;4468;p28"/>
            <p:cNvSpPr/>
            <p:nvPr/>
          </p:nvSpPr>
          <p:spPr>
            <a:xfrm>
              <a:off x="5929300" y="1891150"/>
              <a:ext cx="46550" cy="38650"/>
            </a:xfrm>
            <a:custGeom>
              <a:avLst/>
              <a:gdLst/>
              <a:ahLst/>
              <a:cxnLst/>
              <a:rect l="l" t="t" r="r" b="b"/>
              <a:pathLst>
                <a:path w="1862" h="1546" extrusionOk="0">
                  <a:moveTo>
                    <a:pt x="1002" y="1"/>
                  </a:moveTo>
                  <a:cubicBezTo>
                    <a:pt x="958" y="1"/>
                    <a:pt x="914" y="4"/>
                    <a:pt x="870" y="12"/>
                  </a:cubicBezTo>
                  <a:cubicBezTo>
                    <a:pt x="191" y="131"/>
                    <a:pt x="1" y="1012"/>
                    <a:pt x="560" y="1405"/>
                  </a:cubicBezTo>
                  <a:cubicBezTo>
                    <a:pt x="701" y="1502"/>
                    <a:pt x="854" y="1545"/>
                    <a:pt x="1003" y="1545"/>
                  </a:cubicBezTo>
                  <a:cubicBezTo>
                    <a:pt x="1454" y="1545"/>
                    <a:pt x="1861" y="1145"/>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69" name="Google Shape;4469;p28"/>
            <p:cNvSpPr/>
            <p:nvPr/>
          </p:nvSpPr>
          <p:spPr>
            <a:xfrm>
              <a:off x="5983275" y="1879800"/>
              <a:ext cx="94000" cy="33750"/>
            </a:xfrm>
            <a:custGeom>
              <a:avLst/>
              <a:gdLst/>
              <a:ahLst/>
              <a:cxnLst/>
              <a:rect l="l" t="t" r="r" b="b"/>
              <a:pathLst>
                <a:path w="3760" h="1350" extrusionOk="0">
                  <a:moveTo>
                    <a:pt x="3128" y="0"/>
                  </a:moveTo>
                  <a:cubicBezTo>
                    <a:pt x="3116" y="0"/>
                    <a:pt x="3104" y="1"/>
                    <a:pt x="3092" y="2"/>
                  </a:cubicBezTo>
                  <a:lnTo>
                    <a:pt x="497" y="478"/>
                  </a:lnTo>
                  <a:cubicBezTo>
                    <a:pt x="0" y="628"/>
                    <a:pt x="119" y="1349"/>
                    <a:pt x="616" y="1349"/>
                  </a:cubicBezTo>
                  <a:cubicBezTo>
                    <a:pt x="631" y="1349"/>
                    <a:pt x="647" y="1348"/>
                    <a:pt x="663" y="1347"/>
                  </a:cubicBezTo>
                  <a:lnTo>
                    <a:pt x="3259" y="883"/>
                  </a:lnTo>
                  <a:cubicBezTo>
                    <a:pt x="3759" y="731"/>
                    <a:pt x="3634" y="0"/>
                    <a:pt x="312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70" name="Google Shape;4470;p28"/>
            <p:cNvSpPr/>
            <p:nvPr/>
          </p:nvSpPr>
          <p:spPr>
            <a:xfrm>
              <a:off x="5939725" y="1948900"/>
              <a:ext cx="46600" cy="38625"/>
            </a:xfrm>
            <a:custGeom>
              <a:avLst/>
              <a:gdLst/>
              <a:ahLst/>
              <a:cxnLst/>
              <a:rect l="l" t="t" r="r" b="b"/>
              <a:pathLst>
                <a:path w="1864" h="1545" extrusionOk="0">
                  <a:moveTo>
                    <a:pt x="1014" y="0"/>
                  </a:moveTo>
                  <a:cubicBezTo>
                    <a:pt x="970" y="0"/>
                    <a:pt x="926" y="4"/>
                    <a:pt x="881" y="12"/>
                  </a:cubicBezTo>
                  <a:cubicBezTo>
                    <a:pt x="203" y="131"/>
                    <a:pt x="0" y="1012"/>
                    <a:pt x="572" y="1405"/>
                  </a:cubicBezTo>
                  <a:cubicBezTo>
                    <a:pt x="710" y="1502"/>
                    <a:pt x="860" y="1545"/>
                    <a:pt x="1007" y="1545"/>
                  </a:cubicBezTo>
                  <a:cubicBezTo>
                    <a:pt x="1454" y="1545"/>
                    <a:pt x="1864" y="1142"/>
                    <a:pt x="1774" y="631"/>
                  </a:cubicBezTo>
                  <a:cubicBezTo>
                    <a:pt x="1700" y="259"/>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71" name="Google Shape;4471;p28"/>
            <p:cNvSpPr/>
            <p:nvPr/>
          </p:nvSpPr>
          <p:spPr>
            <a:xfrm>
              <a:off x="5993675" y="1937500"/>
              <a:ext cx="94125" cy="33775"/>
            </a:xfrm>
            <a:custGeom>
              <a:avLst/>
              <a:gdLst/>
              <a:ahLst/>
              <a:cxnLst/>
              <a:rect l="l" t="t" r="r" b="b"/>
              <a:pathLst>
                <a:path w="3765" h="1351" extrusionOk="0">
                  <a:moveTo>
                    <a:pt x="3162" y="0"/>
                  </a:moveTo>
                  <a:cubicBezTo>
                    <a:pt x="3143" y="0"/>
                    <a:pt x="3124" y="1"/>
                    <a:pt x="3105" y="3"/>
                  </a:cubicBezTo>
                  <a:lnTo>
                    <a:pt x="509" y="468"/>
                  </a:lnTo>
                  <a:cubicBezTo>
                    <a:pt x="1" y="606"/>
                    <a:pt x="109" y="1351"/>
                    <a:pt x="617" y="1351"/>
                  </a:cubicBezTo>
                  <a:cubicBezTo>
                    <a:pt x="632" y="1351"/>
                    <a:pt x="648" y="1350"/>
                    <a:pt x="664" y="1349"/>
                  </a:cubicBezTo>
                  <a:lnTo>
                    <a:pt x="3260" y="872"/>
                  </a:lnTo>
                  <a:cubicBezTo>
                    <a:pt x="3764" y="735"/>
                    <a:pt x="3650" y="0"/>
                    <a:pt x="316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72" name="Google Shape;4472;p28"/>
            <p:cNvSpPr/>
            <p:nvPr/>
          </p:nvSpPr>
          <p:spPr>
            <a:xfrm>
              <a:off x="5895375" y="2188400"/>
              <a:ext cx="193200" cy="173650"/>
            </a:xfrm>
            <a:custGeom>
              <a:avLst/>
              <a:gdLst/>
              <a:ahLst/>
              <a:cxnLst/>
              <a:rect l="l" t="t" r="r" b="b"/>
              <a:pathLst>
                <a:path w="7728" h="6946" extrusionOk="0">
                  <a:moveTo>
                    <a:pt x="3942" y="0"/>
                  </a:moveTo>
                  <a:cubicBezTo>
                    <a:pt x="2907" y="0"/>
                    <a:pt x="1888" y="464"/>
                    <a:pt x="1215" y="1338"/>
                  </a:cubicBezTo>
                  <a:lnTo>
                    <a:pt x="6953" y="4957"/>
                  </a:lnTo>
                  <a:cubicBezTo>
                    <a:pt x="7727" y="3398"/>
                    <a:pt x="7239" y="1469"/>
                    <a:pt x="5775" y="528"/>
                  </a:cubicBezTo>
                  <a:cubicBezTo>
                    <a:pt x="5207" y="172"/>
                    <a:pt x="4571" y="0"/>
                    <a:pt x="3942" y="0"/>
                  </a:cubicBezTo>
                  <a:close/>
                  <a:moveTo>
                    <a:pt x="810" y="1981"/>
                  </a:moveTo>
                  <a:lnTo>
                    <a:pt x="810" y="1981"/>
                  </a:lnTo>
                  <a:cubicBezTo>
                    <a:pt x="0" y="3552"/>
                    <a:pt x="524" y="5481"/>
                    <a:pt x="2012" y="6422"/>
                  </a:cubicBezTo>
                  <a:cubicBezTo>
                    <a:pt x="2576" y="6775"/>
                    <a:pt x="3206" y="6946"/>
                    <a:pt x="3829" y="6946"/>
                  </a:cubicBezTo>
                  <a:cubicBezTo>
                    <a:pt x="4864" y="6946"/>
                    <a:pt x="5880" y="6477"/>
                    <a:pt x="6549" y="5600"/>
                  </a:cubicBezTo>
                  <a:lnTo>
                    <a:pt x="810" y="198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73" name="Google Shape;4473;p28"/>
            <p:cNvSpPr/>
            <p:nvPr/>
          </p:nvSpPr>
          <p:spPr>
            <a:xfrm>
              <a:off x="6258800" y="1814925"/>
              <a:ext cx="152125" cy="140725"/>
            </a:xfrm>
            <a:custGeom>
              <a:avLst/>
              <a:gdLst/>
              <a:ahLst/>
              <a:cxnLst/>
              <a:rect l="l" t="t" r="r" b="b"/>
              <a:pathLst>
                <a:path w="6085" h="5629" extrusionOk="0">
                  <a:moveTo>
                    <a:pt x="3608" y="1"/>
                  </a:moveTo>
                  <a:lnTo>
                    <a:pt x="1215" y="1620"/>
                  </a:lnTo>
                  <a:cubicBezTo>
                    <a:pt x="251" y="2275"/>
                    <a:pt x="1" y="3585"/>
                    <a:pt x="667" y="4549"/>
                  </a:cubicBezTo>
                  <a:lnTo>
                    <a:pt x="775" y="4704"/>
                  </a:lnTo>
                  <a:cubicBezTo>
                    <a:pt x="1183" y="5305"/>
                    <a:pt x="1845" y="5629"/>
                    <a:pt x="2520" y="5629"/>
                  </a:cubicBezTo>
                  <a:cubicBezTo>
                    <a:pt x="2928" y="5629"/>
                    <a:pt x="3340" y="5510"/>
                    <a:pt x="3704" y="5264"/>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74" name="Google Shape;4474;p28"/>
            <p:cNvSpPr/>
            <p:nvPr/>
          </p:nvSpPr>
          <p:spPr>
            <a:xfrm>
              <a:off x="6361800" y="1756600"/>
              <a:ext cx="151825" cy="140800"/>
            </a:xfrm>
            <a:custGeom>
              <a:avLst/>
              <a:gdLst/>
              <a:ahLst/>
              <a:cxnLst/>
              <a:rect l="l" t="t" r="r" b="b"/>
              <a:pathLst>
                <a:path w="6073" h="5632" extrusionOk="0">
                  <a:moveTo>
                    <a:pt x="3579" y="1"/>
                  </a:moveTo>
                  <a:cubicBezTo>
                    <a:pt x="3169" y="1"/>
                    <a:pt x="2756" y="120"/>
                    <a:pt x="2393" y="369"/>
                  </a:cubicBezTo>
                  <a:lnTo>
                    <a:pt x="0" y="1989"/>
                  </a:lnTo>
                  <a:lnTo>
                    <a:pt x="2477" y="5632"/>
                  </a:lnTo>
                  <a:lnTo>
                    <a:pt x="4870" y="4001"/>
                  </a:lnTo>
                  <a:cubicBezTo>
                    <a:pt x="5822" y="3346"/>
                    <a:pt x="6072" y="2036"/>
                    <a:pt x="5430" y="1072"/>
                  </a:cubicBezTo>
                  <a:lnTo>
                    <a:pt x="5430" y="1072"/>
                  </a:lnTo>
                  <a:lnTo>
                    <a:pt x="5430" y="1084"/>
                  </a:lnTo>
                  <a:lnTo>
                    <a:pt x="5310" y="917"/>
                  </a:lnTo>
                  <a:cubicBezTo>
                    <a:pt x="4905" y="319"/>
                    <a:pt x="4247" y="1"/>
                    <a:pt x="357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75" name="Google Shape;4475;p28"/>
            <p:cNvSpPr/>
            <p:nvPr/>
          </p:nvSpPr>
          <p:spPr>
            <a:xfrm>
              <a:off x="6214450" y="2105675"/>
              <a:ext cx="268225" cy="266925"/>
            </a:xfrm>
            <a:custGeom>
              <a:avLst/>
              <a:gdLst/>
              <a:ahLst/>
              <a:cxnLst/>
              <a:rect l="l" t="t" r="r" b="b"/>
              <a:pathLst>
                <a:path w="10729" h="10677" extrusionOk="0">
                  <a:moveTo>
                    <a:pt x="5017" y="1"/>
                  </a:moveTo>
                  <a:cubicBezTo>
                    <a:pt x="4831" y="1"/>
                    <a:pt x="4666" y="137"/>
                    <a:pt x="4644" y="325"/>
                  </a:cubicBezTo>
                  <a:lnTo>
                    <a:pt x="4180" y="3813"/>
                  </a:lnTo>
                  <a:lnTo>
                    <a:pt x="715" y="3349"/>
                  </a:lnTo>
                  <a:cubicBezTo>
                    <a:pt x="693" y="3345"/>
                    <a:pt x="671" y="3344"/>
                    <a:pt x="650" y="3344"/>
                  </a:cubicBezTo>
                  <a:cubicBezTo>
                    <a:pt x="465" y="3344"/>
                    <a:pt x="318" y="3478"/>
                    <a:pt x="286" y="3670"/>
                  </a:cubicBezTo>
                  <a:lnTo>
                    <a:pt x="36" y="5635"/>
                  </a:lnTo>
                  <a:cubicBezTo>
                    <a:pt x="1" y="5837"/>
                    <a:pt x="144" y="6028"/>
                    <a:pt x="358" y="6052"/>
                  </a:cubicBezTo>
                  <a:lnTo>
                    <a:pt x="346" y="6052"/>
                  </a:lnTo>
                  <a:lnTo>
                    <a:pt x="3823" y="6516"/>
                  </a:lnTo>
                  <a:lnTo>
                    <a:pt x="3370" y="9993"/>
                  </a:lnTo>
                  <a:cubicBezTo>
                    <a:pt x="3334" y="10195"/>
                    <a:pt x="3477" y="10386"/>
                    <a:pt x="3692" y="10409"/>
                  </a:cubicBezTo>
                  <a:lnTo>
                    <a:pt x="5656" y="10671"/>
                  </a:lnTo>
                  <a:cubicBezTo>
                    <a:pt x="5677" y="10675"/>
                    <a:pt x="5698" y="10677"/>
                    <a:pt x="5718" y="10677"/>
                  </a:cubicBezTo>
                  <a:cubicBezTo>
                    <a:pt x="5896" y="10677"/>
                    <a:pt x="6052" y="10542"/>
                    <a:pt x="6073" y="10350"/>
                  </a:cubicBezTo>
                  <a:lnTo>
                    <a:pt x="6537" y="6873"/>
                  </a:lnTo>
                  <a:lnTo>
                    <a:pt x="10014" y="7338"/>
                  </a:lnTo>
                  <a:cubicBezTo>
                    <a:pt x="10029" y="7339"/>
                    <a:pt x="10043" y="7340"/>
                    <a:pt x="10058" y="7340"/>
                  </a:cubicBezTo>
                  <a:cubicBezTo>
                    <a:pt x="10243" y="7340"/>
                    <a:pt x="10408" y="7204"/>
                    <a:pt x="10431" y="7016"/>
                  </a:cubicBezTo>
                  <a:lnTo>
                    <a:pt x="10693" y="5040"/>
                  </a:lnTo>
                  <a:cubicBezTo>
                    <a:pt x="10728" y="4837"/>
                    <a:pt x="10573" y="4647"/>
                    <a:pt x="10371" y="4623"/>
                  </a:cubicBezTo>
                  <a:lnTo>
                    <a:pt x="6894" y="4159"/>
                  </a:lnTo>
                  <a:lnTo>
                    <a:pt x="7359" y="682"/>
                  </a:lnTo>
                  <a:cubicBezTo>
                    <a:pt x="7383" y="480"/>
                    <a:pt x="7240" y="289"/>
                    <a:pt x="7037" y="265"/>
                  </a:cubicBezTo>
                  <a:lnTo>
                    <a:pt x="5061" y="3"/>
                  </a:lnTo>
                  <a:cubicBezTo>
                    <a:pt x="5046" y="2"/>
                    <a:pt x="5031" y="1"/>
                    <a:pt x="501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76" name="Google Shape;4476;p28"/>
            <p:cNvSpPr/>
            <p:nvPr/>
          </p:nvSpPr>
          <p:spPr>
            <a:xfrm>
              <a:off x="5871550" y="2509825"/>
              <a:ext cx="271200" cy="337825"/>
            </a:xfrm>
            <a:custGeom>
              <a:avLst/>
              <a:gdLst/>
              <a:ahLst/>
              <a:cxnLst/>
              <a:rect l="l" t="t" r="r" b="b"/>
              <a:pathLst>
                <a:path w="10848" h="13513" extrusionOk="0">
                  <a:moveTo>
                    <a:pt x="4141" y="431"/>
                  </a:moveTo>
                  <a:cubicBezTo>
                    <a:pt x="4430" y="431"/>
                    <a:pt x="4718" y="605"/>
                    <a:pt x="4775" y="994"/>
                  </a:cubicBezTo>
                  <a:cubicBezTo>
                    <a:pt x="4799" y="1185"/>
                    <a:pt x="4751" y="1387"/>
                    <a:pt x="4620" y="1530"/>
                  </a:cubicBezTo>
                  <a:lnTo>
                    <a:pt x="3835" y="1685"/>
                  </a:lnTo>
                  <a:cubicBezTo>
                    <a:pt x="3656" y="1590"/>
                    <a:pt x="3537" y="1423"/>
                    <a:pt x="3501" y="1232"/>
                  </a:cubicBezTo>
                  <a:lnTo>
                    <a:pt x="3501" y="1220"/>
                  </a:lnTo>
                  <a:cubicBezTo>
                    <a:pt x="3387" y="723"/>
                    <a:pt x="3766" y="431"/>
                    <a:pt x="4141" y="431"/>
                  </a:cubicBezTo>
                  <a:close/>
                  <a:moveTo>
                    <a:pt x="7856" y="2734"/>
                  </a:moveTo>
                  <a:cubicBezTo>
                    <a:pt x="8113" y="2734"/>
                    <a:pt x="8341" y="2922"/>
                    <a:pt x="8383" y="3185"/>
                  </a:cubicBezTo>
                  <a:lnTo>
                    <a:pt x="9776" y="10757"/>
                  </a:lnTo>
                  <a:cubicBezTo>
                    <a:pt x="9823" y="11055"/>
                    <a:pt x="9633" y="11341"/>
                    <a:pt x="9323" y="11388"/>
                  </a:cubicBezTo>
                  <a:lnTo>
                    <a:pt x="3061" y="12531"/>
                  </a:lnTo>
                  <a:cubicBezTo>
                    <a:pt x="3025" y="12538"/>
                    <a:pt x="2990" y="12542"/>
                    <a:pt x="2956" y="12542"/>
                  </a:cubicBezTo>
                  <a:cubicBezTo>
                    <a:pt x="2699" y="12542"/>
                    <a:pt x="2472" y="12353"/>
                    <a:pt x="2430" y="12091"/>
                  </a:cubicBezTo>
                  <a:lnTo>
                    <a:pt x="1048" y="4518"/>
                  </a:lnTo>
                  <a:cubicBezTo>
                    <a:pt x="989" y="4221"/>
                    <a:pt x="1191" y="3935"/>
                    <a:pt x="1489" y="3887"/>
                  </a:cubicBezTo>
                  <a:lnTo>
                    <a:pt x="2239" y="3745"/>
                  </a:lnTo>
                  <a:cubicBezTo>
                    <a:pt x="2271" y="3955"/>
                    <a:pt x="2451" y="4110"/>
                    <a:pt x="2657" y="4110"/>
                  </a:cubicBezTo>
                  <a:cubicBezTo>
                    <a:pt x="2684" y="4110"/>
                    <a:pt x="2712" y="4107"/>
                    <a:pt x="2739" y="4102"/>
                  </a:cubicBezTo>
                  <a:lnTo>
                    <a:pt x="6656" y="3387"/>
                  </a:lnTo>
                  <a:cubicBezTo>
                    <a:pt x="6894" y="3340"/>
                    <a:pt x="7049" y="3114"/>
                    <a:pt x="7002" y="2875"/>
                  </a:cubicBezTo>
                  <a:lnTo>
                    <a:pt x="7752" y="2744"/>
                  </a:lnTo>
                  <a:cubicBezTo>
                    <a:pt x="7787" y="2737"/>
                    <a:pt x="7822" y="2734"/>
                    <a:pt x="7856" y="2734"/>
                  </a:cubicBezTo>
                  <a:close/>
                  <a:moveTo>
                    <a:pt x="4125" y="1"/>
                  </a:moveTo>
                  <a:cubicBezTo>
                    <a:pt x="4061" y="1"/>
                    <a:pt x="3996" y="6"/>
                    <a:pt x="3930" y="18"/>
                  </a:cubicBezTo>
                  <a:cubicBezTo>
                    <a:pt x="3334" y="125"/>
                    <a:pt x="2942" y="708"/>
                    <a:pt x="3061" y="1304"/>
                  </a:cubicBezTo>
                  <a:cubicBezTo>
                    <a:pt x="3096" y="1470"/>
                    <a:pt x="3168" y="1637"/>
                    <a:pt x="3275" y="1780"/>
                  </a:cubicBezTo>
                  <a:lnTo>
                    <a:pt x="2501" y="1923"/>
                  </a:lnTo>
                  <a:cubicBezTo>
                    <a:pt x="2191" y="1982"/>
                    <a:pt x="1977" y="2280"/>
                    <a:pt x="2037" y="2602"/>
                  </a:cubicBezTo>
                  <a:lnTo>
                    <a:pt x="2084" y="2887"/>
                  </a:lnTo>
                  <a:lnTo>
                    <a:pt x="798" y="3114"/>
                  </a:lnTo>
                  <a:cubicBezTo>
                    <a:pt x="310" y="3209"/>
                    <a:pt x="1" y="3673"/>
                    <a:pt x="84" y="4149"/>
                  </a:cubicBezTo>
                  <a:lnTo>
                    <a:pt x="1656" y="12781"/>
                  </a:lnTo>
                  <a:cubicBezTo>
                    <a:pt x="1729" y="13212"/>
                    <a:pt x="2108" y="13512"/>
                    <a:pt x="2523" y="13512"/>
                  </a:cubicBezTo>
                  <a:cubicBezTo>
                    <a:pt x="2579" y="13512"/>
                    <a:pt x="2635" y="13507"/>
                    <a:pt x="2692" y="13496"/>
                  </a:cubicBezTo>
                  <a:lnTo>
                    <a:pt x="10038" y="12162"/>
                  </a:lnTo>
                  <a:cubicBezTo>
                    <a:pt x="10526" y="12067"/>
                    <a:pt x="10847" y="11603"/>
                    <a:pt x="10752" y="11114"/>
                  </a:cubicBezTo>
                  <a:lnTo>
                    <a:pt x="9180" y="2482"/>
                  </a:lnTo>
                  <a:cubicBezTo>
                    <a:pt x="9096" y="2048"/>
                    <a:pt x="8718" y="1755"/>
                    <a:pt x="8291" y="1755"/>
                  </a:cubicBezTo>
                  <a:cubicBezTo>
                    <a:pt x="8239" y="1755"/>
                    <a:pt x="8186" y="1759"/>
                    <a:pt x="8133" y="1768"/>
                  </a:cubicBezTo>
                  <a:lnTo>
                    <a:pt x="6847" y="2006"/>
                  </a:lnTo>
                  <a:lnTo>
                    <a:pt x="6799" y="1732"/>
                  </a:lnTo>
                  <a:cubicBezTo>
                    <a:pt x="6745" y="1442"/>
                    <a:pt x="6498" y="1249"/>
                    <a:pt x="6214" y="1249"/>
                  </a:cubicBezTo>
                  <a:cubicBezTo>
                    <a:pt x="6183" y="1249"/>
                    <a:pt x="6152" y="1251"/>
                    <a:pt x="6121" y="1256"/>
                  </a:cubicBezTo>
                  <a:lnTo>
                    <a:pt x="5168" y="1435"/>
                  </a:lnTo>
                  <a:cubicBezTo>
                    <a:pt x="5228" y="1268"/>
                    <a:pt x="5239" y="1089"/>
                    <a:pt x="5204" y="911"/>
                  </a:cubicBezTo>
                  <a:cubicBezTo>
                    <a:pt x="5119" y="380"/>
                    <a:pt x="4655" y="1"/>
                    <a:pt x="412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77" name="Google Shape;4477;p28"/>
            <p:cNvSpPr/>
            <p:nvPr/>
          </p:nvSpPr>
          <p:spPr>
            <a:xfrm>
              <a:off x="5919475" y="2631725"/>
              <a:ext cx="46550" cy="38625"/>
            </a:xfrm>
            <a:custGeom>
              <a:avLst/>
              <a:gdLst/>
              <a:ahLst/>
              <a:cxnLst/>
              <a:rect l="l" t="t" r="r" b="b"/>
              <a:pathLst>
                <a:path w="1862" h="1545" extrusionOk="0">
                  <a:moveTo>
                    <a:pt x="1002" y="0"/>
                  </a:moveTo>
                  <a:cubicBezTo>
                    <a:pt x="959" y="0"/>
                    <a:pt x="914" y="4"/>
                    <a:pt x="870" y="12"/>
                  </a:cubicBezTo>
                  <a:cubicBezTo>
                    <a:pt x="191" y="131"/>
                    <a:pt x="1" y="1012"/>
                    <a:pt x="572" y="1405"/>
                  </a:cubicBezTo>
                  <a:cubicBezTo>
                    <a:pt x="710" y="1502"/>
                    <a:pt x="861" y="1545"/>
                    <a:pt x="1007" y="1545"/>
                  </a:cubicBezTo>
                  <a:cubicBezTo>
                    <a:pt x="1453" y="1545"/>
                    <a:pt x="1861" y="1142"/>
                    <a:pt x="1763" y="631"/>
                  </a:cubicBezTo>
                  <a:cubicBezTo>
                    <a:pt x="1699" y="258"/>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78" name="Google Shape;4478;p28"/>
            <p:cNvSpPr/>
            <p:nvPr/>
          </p:nvSpPr>
          <p:spPr>
            <a:xfrm>
              <a:off x="5972425" y="2620125"/>
              <a:ext cx="96475" cy="33850"/>
            </a:xfrm>
            <a:custGeom>
              <a:avLst/>
              <a:gdLst/>
              <a:ahLst/>
              <a:cxnLst/>
              <a:rect l="l" t="t" r="r" b="b"/>
              <a:pathLst>
                <a:path w="3859" h="1354" extrusionOk="0">
                  <a:moveTo>
                    <a:pt x="3251" y="0"/>
                  </a:moveTo>
                  <a:cubicBezTo>
                    <a:pt x="3218" y="0"/>
                    <a:pt x="3182" y="4"/>
                    <a:pt x="3145" y="11"/>
                  </a:cubicBezTo>
                  <a:lnTo>
                    <a:pt x="3133" y="11"/>
                  </a:lnTo>
                  <a:lnTo>
                    <a:pt x="550" y="487"/>
                  </a:lnTo>
                  <a:cubicBezTo>
                    <a:pt x="0" y="588"/>
                    <a:pt x="116" y="1354"/>
                    <a:pt x="608" y="1354"/>
                  </a:cubicBezTo>
                  <a:cubicBezTo>
                    <a:pt x="639" y="1354"/>
                    <a:pt x="671" y="1351"/>
                    <a:pt x="704" y="1345"/>
                  </a:cubicBezTo>
                  <a:lnTo>
                    <a:pt x="3300" y="868"/>
                  </a:lnTo>
                  <a:cubicBezTo>
                    <a:pt x="3858" y="790"/>
                    <a:pt x="3757" y="0"/>
                    <a:pt x="325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79" name="Google Shape;4479;p28"/>
            <p:cNvSpPr/>
            <p:nvPr/>
          </p:nvSpPr>
          <p:spPr>
            <a:xfrm>
              <a:off x="5929300" y="2685525"/>
              <a:ext cx="46550" cy="38700"/>
            </a:xfrm>
            <a:custGeom>
              <a:avLst/>
              <a:gdLst/>
              <a:ahLst/>
              <a:cxnLst/>
              <a:rect l="l" t="t" r="r" b="b"/>
              <a:pathLst>
                <a:path w="1862" h="1548" extrusionOk="0">
                  <a:moveTo>
                    <a:pt x="1015" y="0"/>
                  </a:moveTo>
                  <a:cubicBezTo>
                    <a:pt x="967" y="0"/>
                    <a:pt x="919" y="5"/>
                    <a:pt x="870" y="15"/>
                  </a:cubicBezTo>
                  <a:cubicBezTo>
                    <a:pt x="191" y="122"/>
                    <a:pt x="1" y="1015"/>
                    <a:pt x="560" y="1408"/>
                  </a:cubicBezTo>
                  <a:cubicBezTo>
                    <a:pt x="701" y="1505"/>
                    <a:pt x="854" y="1548"/>
                    <a:pt x="1002" y="1548"/>
                  </a:cubicBezTo>
                  <a:cubicBezTo>
                    <a:pt x="1453" y="1548"/>
                    <a:pt x="1861" y="1145"/>
                    <a:pt x="1763" y="634"/>
                  </a:cubicBezTo>
                  <a:cubicBezTo>
                    <a:pt x="1700" y="266"/>
                    <a:pt x="1377" y="0"/>
                    <a:pt x="101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80" name="Google Shape;4480;p28"/>
            <p:cNvSpPr/>
            <p:nvPr/>
          </p:nvSpPr>
          <p:spPr>
            <a:xfrm>
              <a:off x="5983275" y="2673950"/>
              <a:ext cx="94000" cy="33725"/>
            </a:xfrm>
            <a:custGeom>
              <a:avLst/>
              <a:gdLst/>
              <a:ahLst/>
              <a:cxnLst/>
              <a:rect l="l" t="t" r="r" b="b"/>
              <a:pathLst>
                <a:path w="3760" h="1349" extrusionOk="0">
                  <a:moveTo>
                    <a:pt x="3139" y="0"/>
                  </a:moveTo>
                  <a:cubicBezTo>
                    <a:pt x="3128" y="0"/>
                    <a:pt x="3116" y="1"/>
                    <a:pt x="3104" y="1"/>
                  </a:cubicBezTo>
                  <a:lnTo>
                    <a:pt x="3092" y="1"/>
                  </a:lnTo>
                  <a:lnTo>
                    <a:pt x="497" y="478"/>
                  </a:lnTo>
                  <a:cubicBezTo>
                    <a:pt x="0" y="628"/>
                    <a:pt x="119" y="1349"/>
                    <a:pt x="616" y="1349"/>
                  </a:cubicBezTo>
                  <a:cubicBezTo>
                    <a:pt x="631" y="1349"/>
                    <a:pt x="647" y="1348"/>
                    <a:pt x="663" y="1347"/>
                  </a:cubicBezTo>
                  <a:lnTo>
                    <a:pt x="3259" y="882"/>
                  </a:lnTo>
                  <a:cubicBezTo>
                    <a:pt x="3759" y="731"/>
                    <a:pt x="3634" y="0"/>
                    <a:pt x="313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81" name="Google Shape;4481;p28"/>
            <p:cNvSpPr/>
            <p:nvPr/>
          </p:nvSpPr>
          <p:spPr>
            <a:xfrm>
              <a:off x="5939725" y="2743050"/>
              <a:ext cx="46600" cy="38625"/>
            </a:xfrm>
            <a:custGeom>
              <a:avLst/>
              <a:gdLst/>
              <a:ahLst/>
              <a:cxnLst/>
              <a:rect l="l" t="t" r="r" b="b"/>
              <a:pathLst>
                <a:path w="1864" h="1545" extrusionOk="0">
                  <a:moveTo>
                    <a:pt x="1014" y="0"/>
                  </a:moveTo>
                  <a:cubicBezTo>
                    <a:pt x="970" y="0"/>
                    <a:pt x="926" y="4"/>
                    <a:pt x="881" y="11"/>
                  </a:cubicBezTo>
                  <a:cubicBezTo>
                    <a:pt x="203" y="131"/>
                    <a:pt x="0" y="1012"/>
                    <a:pt x="572" y="1404"/>
                  </a:cubicBezTo>
                  <a:cubicBezTo>
                    <a:pt x="713" y="1501"/>
                    <a:pt x="865" y="1545"/>
                    <a:pt x="1012" y="1545"/>
                  </a:cubicBezTo>
                  <a:cubicBezTo>
                    <a:pt x="1461" y="1545"/>
                    <a:pt x="1864" y="1142"/>
                    <a:pt x="1774" y="631"/>
                  </a:cubicBezTo>
                  <a:cubicBezTo>
                    <a:pt x="1700" y="258"/>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82" name="Google Shape;4482;p28"/>
            <p:cNvSpPr/>
            <p:nvPr/>
          </p:nvSpPr>
          <p:spPr>
            <a:xfrm>
              <a:off x="5993200" y="2731600"/>
              <a:ext cx="94800" cy="33850"/>
            </a:xfrm>
            <a:custGeom>
              <a:avLst/>
              <a:gdLst/>
              <a:ahLst/>
              <a:cxnLst/>
              <a:rect l="l" t="t" r="r" b="b"/>
              <a:pathLst>
                <a:path w="3792" h="1354" extrusionOk="0">
                  <a:moveTo>
                    <a:pt x="3191" y="1"/>
                  </a:moveTo>
                  <a:cubicBezTo>
                    <a:pt x="3169" y="1"/>
                    <a:pt x="3147" y="2"/>
                    <a:pt x="3124" y="5"/>
                  </a:cubicBezTo>
                  <a:lnTo>
                    <a:pt x="528" y="469"/>
                  </a:lnTo>
                  <a:cubicBezTo>
                    <a:pt x="0" y="607"/>
                    <a:pt x="125" y="1354"/>
                    <a:pt x="626" y="1354"/>
                  </a:cubicBezTo>
                  <a:cubicBezTo>
                    <a:pt x="644" y="1354"/>
                    <a:pt x="663" y="1353"/>
                    <a:pt x="683" y="1351"/>
                  </a:cubicBezTo>
                  <a:lnTo>
                    <a:pt x="3279" y="874"/>
                  </a:lnTo>
                  <a:cubicBezTo>
                    <a:pt x="3792" y="749"/>
                    <a:pt x="3682" y="1"/>
                    <a:pt x="319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83" name="Google Shape;4483;p28"/>
            <p:cNvSpPr/>
            <p:nvPr/>
          </p:nvSpPr>
          <p:spPr>
            <a:xfrm>
              <a:off x="5895375" y="2982050"/>
              <a:ext cx="194100" cy="174250"/>
            </a:xfrm>
            <a:custGeom>
              <a:avLst/>
              <a:gdLst/>
              <a:ahLst/>
              <a:cxnLst/>
              <a:rect l="l" t="t" r="r" b="b"/>
              <a:pathLst>
                <a:path w="7764" h="6970" extrusionOk="0">
                  <a:moveTo>
                    <a:pt x="3937" y="1"/>
                  </a:moveTo>
                  <a:cubicBezTo>
                    <a:pt x="2902" y="1"/>
                    <a:pt x="1884" y="472"/>
                    <a:pt x="1215" y="1358"/>
                  </a:cubicBezTo>
                  <a:lnTo>
                    <a:pt x="6953" y="4977"/>
                  </a:lnTo>
                  <a:cubicBezTo>
                    <a:pt x="7763" y="3405"/>
                    <a:pt x="7251" y="1477"/>
                    <a:pt x="5751" y="524"/>
                  </a:cubicBezTo>
                  <a:cubicBezTo>
                    <a:pt x="5188" y="171"/>
                    <a:pt x="4559" y="1"/>
                    <a:pt x="3937" y="1"/>
                  </a:cubicBezTo>
                  <a:close/>
                  <a:moveTo>
                    <a:pt x="810" y="2001"/>
                  </a:moveTo>
                  <a:lnTo>
                    <a:pt x="810" y="2001"/>
                  </a:lnTo>
                  <a:cubicBezTo>
                    <a:pt x="0" y="3572"/>
                    <a:pt x="524" y="5501"/>
                    <a:pt x="2012" y="6442"/>
                  </a:cubicBezTo>
                  <a:cubicBezTo>
                    <a:pt x="2580" y="6797"/>
                    <a:pt x="3214" y="6969"/>
                    <a:pt x="3841" y="6969"/>
                  </a:cubicBezTo>
                  <a:cubicBezTo>
                    <a:pt x="4871" y="6969"/>
                    <a:pt x="5882" y="6505"/>
                    <a:pt x="6549" y="5632"/>
                  </a:cubicBezTo>
                  <a:lnTo>
                    <a:pt x="810" y="200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84" name="Google Shape;4484;p28"/>
            <p:cNvSpPr/>
            <p:nvPr/>
          </p:nvSpPr>
          <p:spPr>
            <a:xfrm>
              <a:off x="6259100" y="2609075"/>
              <a:ext cx="151825" cy="140725"/>
            </a:xfrm>
            <a:custGeom>
              <a:avLst/>
              <a:gdLst/>
              <a:ahLst/>
              <a:cxnLst/>
              <a:rect l="l" t="t" r="r" b="b"/>
              <a:pathLst>
                <a:path w="6073" h="5629" extrusionOk="0">
                  <a:moveTo>
                    <a:pt x="3596" y="1"/>
                  </a:moveTo>
                  <a:lnTo>
                    <a:pt x="1203" y="1620"/>
                  </a:lnTo>
                  <a:cubicBezTo>
                    <a:pt x="251" y="2275"/>
                    <a:pt x="1" y="3585"/>
                    <a:pt x="655" y="4549"/>
                  </a:cubicBezTo>
                  <a:lnTo>
                    <a:pt x="763" y="4716"/>
                  </a:lnTo>
                  <a:cubicBezTo>
                    <a:pt x="1170" y="5308"/>
                    <a:pt x="1831" y="5629"/>
                    <a:pt x="2505" y="5629"/>
                  </a:cubicBezTo>
                  <a:cubicBezTo>
                    <a:pt x="2914" y="5629"/>
                    <a:pt x="3327" y="5511"/>
                    <a:pt x="3692" y="5263"/>
                  </a:cubicBezTo>
                  <a:lnTo>
                    <a:pt x="6073"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85" name="Google Shape;4485;p28"/>
            <p:cNvSpPr/>
            <p:nvPr/>
          </p:nvSpPr>
          <p:spPr>
            <a:xfrm>
              <a:off x="6361800" y="2550550"/>
              <a:ext cx="151825" cy="141000"/>
            </a:xfrm>
            <a:custGeom>
              <a:avLst/>
              <a:gdLst/>
              <a:ahLst/>
              <a:cxnLst/>
              <a:rect l="l" t="t" r="r" b="b"/>
              <a:pathLst>
                <a:path w="6073" h="5640" extrusionOk="0">
                  <a:moveTo>
                    <a:pt x="3568" y="0"/>
                  </a:moveTo>
                  <a:cubicBezTo>
                    <a:pt x="3162" y="0"/>
                    <a:pt x="2752" y="119"/>
                    <a:pt x="2393" y="365"/>
                  </a:cubicBezTo>
                  <a:lnTo>
                    <a:pt x="0" y="1996"/>
                  </a:lnTo>
                  <a:lnTo>
                    <a:pt x="2477" y="5640"/>
                  </a:lnTo>
                  <a:lnTo>
                    <a:pt x="4870" y="4009"/>
                  </a:lnTo>
                  <a:cubicBezTo>
                    <a:pt x="5822" y="3354"/>
                    <a:pt x="6072" y="2044"/>
                    <a:pt x="5430" y="1080"/>
                  </a:cubicBezTo>
                  <a:lnTo>
                    <a:pt x="5310" y="925"/>
                  </a:lnTo>
                  <a:cubicBezTo>
                    <a:pt x="4902" y="324"/>
                    <a:pt x="4240" y="0"/>
                    <a:pt x="356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86" name="Google Shape;4486;p28"/>
            <p:cNvSpPr/>
            <p:nvPr/>
          </p:nvSpPr>
          <p:spPr>
            <a:xfrm>
              <a:off x="6214450" y="2899825"/>
              <a:ext cx="268225" cy="266925"/>
            </a:xfrm>
            <a:custGeom>
              <a:avLst/>
              <a:gdLst/>
              <a:ahLst/>
              <a:cxnLst/>
              <a:rect l="l" t="t" r="r" b="b"/>
              <a:pathLst>
                <a:path w="10729" h="10677" extrusionOk="0">
                  <a:moveTo>
                    <a:pt x="5017" y="1"/>
                  </a:moveTo>
                  <a:cubicBezTo>
                    <a:pt x="4831" y="1"/>
                    <a:pt x="4666" y="137"/>
                    <a:pt x="4644" y="325"/>
                  </a:cubicBezTo>
                  <a:lnTo>
                    <a:pt x="4180" y="3813"/>
                  </a:lnTo>
                  <a:lnTo>
                    <a:pt x="715" y="3349"/>
                  </a:lnTo>
                  <a:cubicBezTo>
                    <a:pt x="699" y="3347"/>
                    <a:pt x="684" y="3346"/>
                    <a:pt x="669" y="3346"/>
                  </a:cubicBezTo>
                  <a:cubicBezTo>
                    <a:pt x="475" y="3346"/>
                    <a:pt x="320" y="3483"/>
                    <a:pt x="286" y="3670"/>
                  </a:cubicBezTo>
                  <a:lnTo>
                    <a:pt x="36" y="5635"/>
                  </a:lnTo>
                  <a:cubicBezTo>
                    <a:pt x="1" y="5849"/>
                    <a:pt x="144" y="6028"/>
                    <a:pt x="358" y="6063"/>
                  </a:cubicBezTo>
                  <a:lnTo>
                    <a:pt x="346" y="6063"/>
                  </a:lnTo>
                  <a:lnTo>
                    <a:pt x="3823" y="6516"/>
                  </a:lnTo>
                  <a:lnTo>
                    <a:pt x="3370" y="10004"/>
                  </a:lnTo>
                  <a:cubicBezTo>
                    <a:pt x="3334" y="10207"/>
                    <a:pt x="3477" y="10385"/>
                    <a:pt x="3692" y="10421"/>
                  </a:cubicBezTo>
                  <a:lnTo>
                    <a:pt x="5656" y="10671"/>
                  </a:lnTo>
                  <a:cubicBezTo>
                    <a:pt x="5677" y="10675"/>
                    <a:pt x="5698" y="10677"/>
                    <a:pt x="5719" y="10677"/>
                  </a:cubicBezTo>
                  <a:cubicBezTo>
                    <a:pt x="5896" y="10677"/>
                    <a:pt x="6052" y="10543"/>
                    <a:pt x="6073" y="10362"/>
                  </a:cubicBezTo>
                  <a:lnTo>
                    <a:pt x="6537" y="6873"/>
                  </a:lnTo>
                  <a:lnTo>
                    <a:pt x="10014" y="7337"/>
                  </a:lnTo>
                  <a:cubicBezTo>
                    <a:pt x="10029" y="7339"/>
                    <a:pt x="10043" y="7340"/>
                    <a:pt x="10058" y="7340"/>
                  </a:cubicBezTo>
                  <a:cubicBezTo>
                    <a:pt x="10243" y="7340"/>
                    <a:pt x="10408" y="7204"/>
                    <a:pt x="10431" y="7016"/>
                  </a:cubicBezTo>
                  <a:lnTo>
                    <a:pt x="10693" y="5039"/>
                  </a:lnTo>
                  <a:cubicBezTo>
                    <a:pt x="10728" y="4837"/>
                    <a:pt x="10573" y="4647"/>
                    <a:pt x="10371" y="4623"/>
                  </a:cubicBezTo>
                  <a:lnTo>
                    <a:pt x="6894" y="4170"/>
                  </a:lnTo>
                  <a:lnTo>
                    <a:pt x="7359" y="682"/>
                  </a:lnTo>
                  <a:cubicBezTo>
                    <a:pt x="7383" y="479"/>
                    <a:pt x="7240" y="289"/>
                    <a:pt x="7037" y="265"/>
                  </a:cubicBezTo>
                  <a:lnTo>
                    <a:pt x="5061" y="3"/>
                  </a:lnTo>
                  <a:cubicBezTo>
                    <a:pt x="5046" y="1"/>
                    <a:pt x="5031" y="1"/>
                    <a:pt x="501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87" name="Google Shape;4487;p28"/>
            <p:cNvSpPr/>
            <p:nvPr/>
          </p:nvSpPr>
          <p:spPr>
            <a:xfrm>
              <a:off x="5871250" y="3303975"/>
              <a:ext cx="271500" cy="338325"/>
            </a:xfrm>
            <a:custGeom>
              <a:avLst/>
              <a:gdLst/>
              <a:ahLst/>
              <a:cxnLst/>
              <a:rect l="l" t="t" r="r" b="b"/>
              <a:pathLst>
                <a:path w="10860" h="13533" extrusionOk="0">
                  <a:moveTo>
                    <a:pt x="4159" y="435"/>
                  </a:moveTo>
                  <a:cubicBezTo>
                    <a:pt x="4447" y="435"/>
                    <a:pt x="4730" y="608"/>
                    <a:pt x="4787" y="994"/>
                  </a:cubicBezTo>
                  <a:cubicBezTo>
                    <a:pt x="4811" y="1196"/>
                    <a:pt x="4763" y="1387"/>
                    <a:pt x="4632" y="1542"/>
                  </a:cubicBezTo>
                  <a:lnTo>
                    <a:pt x="3847" y="1685"/>
                  </a:lnTo>
                  <a:cubicBezTo>
                    <a:pt x="3668" y="1589"/>
                    <a:pt x="3549" y="1423"/>
                    <a:pt x="3513" y="1232"/>
                  </a:cubicBezTo>
                  <a:cubicBezTo>
                    <a:pt x="3398" y="732"/>
                    <a:pt x="3782" y="435"/>
                    <a:pt x="4159" y="435"/>
                  </a:cubicBezTo>
                  <a:close/>
                  <a:moveTo>
                    <a:pt x="7873" y="2745"/>
                  </a:moveTo>
                  <a:cubicBezTo>
                    <a:pt x="8128" y="2745"/>
                    <a:pt x="8353" y="2924"/>
                    <a:pt x="8395" y="3185"/>
                  </a:cubicBezTo>
                  <a:lnTo>
                    <a:pt x="9788" y="10769"/>
                  </a:lnTo>
                  <a:cubicBezTo>
                    <a:pt x="9835" y="11067"/>
                    <a:pt x="9645" y="11352"/>
                    <a:pt x="9335" y="11400"/>
                  </a:cubicBezTo>
                  <a:lnTo>
                    <a:pt x="3073" y="12543"/>
                  </a:lnTo>
                  <a:cubicBezTo>
                    <a:pt x="3038" y="12550"/>
                    <a:pt x="3003" y="12553"/>
                    <a:pt x="2968" y="12553"/>
                  </a:cubicBezTo>
                  <a:cubicBezTo>
                    <a:pt x="2711" y="12553"/>
                    <a:pt x="2484" y="12364"/>
                    <a:pt x="2442" y="12091"/>
                  </a:cubicBezTo>
                  <a:lnTo>
                    <a:pt x="1060" y="4530"/>
                  </a:lnTo>
                  <a:cubicBezTo>
                    <a:pt x="1001" y="4233"/>
                    <a:pt x="1203" y="3947"/>
                    <a:pt x="1501" y="3887"/>
                  </a:cubicBezTo>
                  <a:lnTo>
                    <a:pt x="2251" y="3756"/>
                  </a:lnTo>
                  <a:cubicBezTo>
                    <a:pt x="2282" y="3965"/>
                    <a:pt x="2461" y="4110"/>
                    <a:pt x="2665" y="4110"/>
                  </a:cubicBezTo>
                  <a:cubicBezTo>
                    <a:pt x="2693" y="4110"/>
                    <a:pt x="2722" y="4107"/>
                    <a:pt x="2751" y="4102"/>
                  </a:cubicBezTo>
                  <a:lnTo>
                    <a:pt x="6668" y="3399"/>
                  </a:lnTo>
                  <a:cubicBezTo>
                    <a:pt x="6906" y="3351"/>
                    <a:pt x="7061" y="3125"/>
                    <a:pt x="7014" y="2887"/>
                  </a:cubicBezTo>
                  <a:lnTo>
                    <a:pt x="7764" y="2756"/>
                  </a:lnTo>
                  <a:cubicBezTo>
                    <a:pt x="7800" y="2749"/>
                    <a:pt x="7837" y="2745"/>
                    <a:pt x="7873" y="2745"/>
                  </a:cubicBezTo>
                  <a:close/>
                  <a:moveTo>
                    <a:pt x="4137" y="1"/>
                  </a:moveTo>
                  <a:cubicBezTo>
                    <a:pt x="4073" y="1"/>
                    <a:pt x="4007" y="6"/>
                    <a:pt x="3942" y="18"/>
                  </a:cubicBezTo>
                  <a:cubicBezTo>
                    <a:pt x="3346" y="125"/>
                    <a:pt x="2954" y="708"/>
                    <a:pt x="3073" y="1304"/>
                  </a:cubicBezTo>
                  <a:cubicBezTo>
                    <a:pt x="3108" y="1482"/>
                    <a:pt x="3180" y="1649"/>
                    <a:pt x="3287" y="1780"/>
                  </a:cubicBezTo>
                  <a:lnTo>
                    <a:pt x="2513" y="1935"/>
                  </a:lnTo>
                  <a:cubicBezTo>
                    <a:pt x="2203" y="1994"/>
                    <a:pt x="1989" y="2304"/>
                    <a:pt x="2049" y="2613"/>
                  </a:cubicBezTo>
                  <a:lnTo>
                    <a:pt x="2096" y="2899"/>
                  </a:lnTo>
                  <a:lnTo>
                    <a:pt x="810" y="3125"/>
                  </a:lnTo>
                  <a:cubicBezTo>
                    <a:pt x="322" y="3220"/>
                    <a:pt x="1" y="3685"/>
                    <a:pt x="96" y="4173"/>
                  </a:cubicBezTo>
                  <a:lnTo>
                    <a:pt x="1668" y="12793"/>
                  </a:lnTo>
                  <a:cubicBezTo>
                    <a:pt x="1742" y="13229"/>
                    <a:pt x="2130" y="13533"/>
                    <a:pt x="2552" y="13533"/>
                  </a:cubicBezTo>
                  <a:cubicBezTo>
                    <a:pt x="2602" y="13533"/>
                    <a:pt x="2653" y="13528"/>
                    <a:pt x="2704" y="13519"/>
                  </a:cubicBezTo>
                  <a:lnTo>
                    <a:pt x="10050" y="12174"/>
                  </a:lnTo>
                  <a:cubicBezTo>
                    <a:pt x="10538" y="12079"/>
                    <a:pt x="10859" y="11614"/>
                    <a:pt x="10764" y="11138"/>
                  </a:cubicBezTo>
                  <a:lnTo>
                    <a:pt x="9192" y="2506"/>
                  </a:lnTo>
                  <a:cubicBezTo>
                    <a:pt x="9107" y="2070"/>
                    <a:pt x="8727" y="1767"/>
                    <a:pt x="8299" y="1767"/>
                  </a:cubicBezTo>
                  <a:cubicBezTo>
                    <a:pt x="8248" y="1767"/>
                    <a:pt x="8197" y="1771"/>
                    <a:pt x="8145" y="1780"/>
                  </a:cubicBezTo>
                  <a:lnTo>
                    <a:pt x="6859" y="2018"/>
                  </a:lnTo>
                  <a:lnTo>
                    <a:pt x="6811" y="1744"/>
                  </a:lnTo>
                  <a:cubicBezTo>
                    <a:pt x="6758" y="1459"/>
                    <a:pt x="6509" y="1258"/>
                    <a:pt x="6237" y="1258"/>
                  </a:cubicBezTo>
                  <a:cubicBezTo>
                    <a:pt x="6202" y="1258"/>
                    <a:pt x="6167" y="1261"/>
                    <a:pt x="6133" y="1268"/>
                  </a:cubicBezTo>
                  <a:lnTo>
                    <a:pt x="5180" y="1435"/>
                  </a:lnTo>
                  <a:cubicBezTo>
                    <a:pt x="5240" y="1268"/>
                    <a:pt x="5251" y="1089"/>
                    <a:pt x="5216" y="923"/>
                  </a:cubicBezTo>
                  <a:cubicBezTo>
                    <a:pt x="5131" y="381"/>
                    <a:pt x="4667" y="1"/>
                    <a:pt x="413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88" name="Google Shape;4488;p28"/>
            <p:cNvSpPr/>
            <p:nvPr/>
          </p:nvSpPr>
          <p:spPr>
            <a:xfrm>
              <a:off x="5919475" y="3425875"/>
              <a:ext cx="46550" cy="38625"/>
            </a:xfrm>
            <a:custGeom>
              <a:avLst/>
              <a:gdLst/>
              <a:ahLst/>
              <a:cxnLst/>
              <a:rect l="l" t="t" r="r" b="b"/>
              <a:pathLst>
                <a:path w="1862" h="1545" extrusionOk="0">
                  <a:moveTo>
                    <a:pt x="1002" y="0"/>
                  </a:moveTo>
                  <a:cubicBezTo>
                    <a:pt x="959" y="0"/>
                    <a:pt x="914" y="4"/>
                    <a:pt x="870" y="11"/>
                  </a:cubicBezTo>
                  <a:cubicBezTo>
                    <a:pt x="191" y="130"/>
                    <a:pt x="1" y="1011"/>
                    <a:pt x="572" y="1404"/>
                  </a:cubicBezTo>
                  <a:cubicBezTo>
                    <a:pt x="710" y="1501"/>
                    <a:pt x="861" y="1545"/>
                    <a:pt x="1007" y="1545"/>
                  </a:cubicBezTo>
                  <a:cubicBezTo>
                    <a:pt x="1453" y="1545"/>
                    <a:pt x="1861" y="1142"/>
                    <a:pt x="1763" y="630"/>
                  </a:cubicBezTo>
                  <a:cubicBezTo>
                    <a:pt x="1699" y="258"/>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89" name="Google Shape;4489;p28"/>
            <p:cNvSpPr/>
            <p:nvPr/>
          </p:nvSpPr>
          <p:spPr>
            <a:xfrm>
              <a:off x="5972000" y="3414175"/>
              <a:ext cx="97325" cy="34050"/>
            </a:xfrm>
            <a:custGeom>
              <a:avLst/>
              <a:gdLst/>
              <a:ahLst/>
              <a:cxnLst/>
              <a:rect l="l" t="t" r="r" b="b"/>
              <a:pathLst>
                <a:path w="3893" h="1362" extrusionOk="0">
                  <a:moveTo>
                    <a:pt x="3284" y="0"/>
                  </a:moveTo>
                  <a:cubicBezTo>
                    <a:pt x="3246" y="0"/>
                    <a:pt x="3205" y="5"/>
                    <a:pt x="3162" y="15"/>
                  </a:cubicBezTo>
                  <a:lnTo>
                    <a:pt x="3150" y="15"/>
                  </a:lnTo>
                  <a:lnTo>
                    <a:pt x="567" y="491"/>
                  </a:lnTo>
                  <a:cubicBezTo>
                    <a:pt x="0" y="569"/>
                    <a:pt x="107" y="1361"/>
                    <a:pt x="607" y="1361"/>
                  </a:cubicBezTo>
                  <a:cubicBezTo>
                    <a:pt x="643" y="1361"/>
                    <a:pt x="681" y="1357"/>
                    <a:pt x="721" y="1349"/>
                  </a:cubicBezTo>
                  <a:lnTo>
                    <a:pt x="3317" y="872"/>
                  </a:lnTo>
                  <a:cubicBezTo>
                    <a:pt x="3892" y="817"/>
                    <a:pt x="3789" y="0"/>
                    <a:pt x="328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0" name="Google Shape;4490;p28"/>
            <p:cNvSpPr/>
            <p:nvPr/>
          </p:nvSpPr>
          <p:spPr>
            <a:xfrm>
              <a:off x="5929300" y="3479650"/>
              <a:ext cx="46550" cy="38725"/>
            </a:xfrm>
            <a:custGeom>
              <a:avLst/>
              <a:gdLst/>
              <a:ahLst/>
              <a:cxnLst/>
              <a:rect l="l" t="t" r="r" b="b"/>
              <a:pathLst>
                <a:path w="1862" h="1549" extrusionOk="0">
                  <a:moveTo>
                    <a:pt x="1015" y="1"/>
                  </a:moveTo>
                  <a:cubicBezTo>
                    <a:pt x="967" y="1"/>
                    <a:pt x="919" y="6"/>
                    <a:pt x="870" y="15"/>
                  </a:cubicBezTo>
                  <a:cubicBezTo>
                    <a:pt x="191" y="134"/>
                    <a:pt x="1" y="1015"/>
                    <a:pt x="560" y="1408"/>
                  </a:cubicBezTo>
                  <a:cubicBezTo>
                    <a:pt x="701" y="1505"/>
                    <a:pt x="854" y="1549"/>
                    <a:pt x="1002" y="1549"/>
                  </a:cubicBezTo>
                  <a:cubicBezTo>
                    <a:pt x="1453" y="1549"/>
                    <a:pt x="1861" y="1146"/>
                    <a:pt x="1763" y="635"/>
                  </a:cubicBezTo>
                  <a:cubicBezTo>
                    <a:pt x="1700" y="267"/>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1" name="Google Shape;4491;p28"/>
            <p:cNvSpPr/>
            <p:nvPr/>
          </p:nvSpPr>
          <p:spPr>
            <a:xfrm>
              <a:off x="5983175" y="3468350"/>
              <a:ext cx="94000" cy="33750"/>
            </a:xfrm>
            <a:custGeom>
              <a:avLst/>
              <a:gdLst/>
              <a:ahLst/>
              <a:cxnLst/>
              <a:rect l="l" t="t" r="r" b="b"/>
              <a:pathLst>
                <a:path w="3760" h="1350" extrusionOk="0">
                  <a:moveTo>
                    <a:pt x="3144" y="1"/>
                  </a:moveTo>
                  <a:cubicBezTo>
                    <a:pt x="3128" y="1"/>
                    <a:pt x="3112" y="2"/>
                    <a:pt x="3096" y="3"/>
                  </a:cubicBezTo>
                  <a:lnTo>
                    <a:pt x="501" y="467"/>
                  </a:lnTo>
                  <a:cubicBezTo>
                    <a:pt x="0" y="619"/>
                    <a:pt x="125" y="1350"/>
                    <a:pt x="631" y="1350"/>
                  </a:cubicBezTo>
                  <a:cubicBezTo>
                    <a:pt x="643" y="1350"/>
                    <a:pt x="655" y="1349"/>
                    <a:pt x="667" y="1348"/>
                  </a:cubicBezTo>
                  <a:lnTo>
                    <a:pt x="3263" y="872"/>
                  </a:lnTo>
                  <a:cubicBezTo>
                    <a:pt x="3759" y="722"/>
                    <a:pt x="3640"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2" name="Google Shape;4492;p28"/>
            <p:cNvSpPr/>
            <p:nvPr/>
          </p:nvSpPr>
          <p:spPr>
            <a:xfrm>
              <a:off x="5939725" y="3537175"/>
              <a:ext cx="46600" cy="38650"/>
            </a:xfrm>
            <a:custGeom>
              <a:avLst/>
              <a:gdLst/>
              <a:ahLst/>
              <a:cxnLst/>
              <a:rect l="l" t="t" r="r" b="b"/>
              <a:pathLst>
                <a:path w="1864" h="1546" extrusionOk="0">
                  <a:moveTo>
                    <a:pt x="1013" y="1"/>
                  </a:moveTo>
                  <a:cubicBezTo>
                    <a:pt x="970" y="1"/>
                    <a:pt x="926" y="5"/>
                    <a:pt x="881" y="12"/>
                  </a:cubicBezTo>
                  <a:cubicBezTo>
                    <a:pt x="203" y="131"/>
                    <a:pt x="0" y="1012"/>
                    <a:pt x="572" y="1405"/>
                  </a:cubicBezTo>
                  <a:cubicBezTo>
                    <a:pt x="710" y="1502"/>
                    <a:pt x="861" y="1546"/>
                    <a:pt x="1008" y="1546"/>
                  </a:cubicBezTo>
                  <a:cubicBezTo>
                    <a:pt x="1454" y="1546"/>
                    <a:pt x="1864" y="1145"/>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3" name="Google Shape;4493;p28"/>
            <p:cNvSpPr/>
            <p:nvPr/>
          </p:nvSpPr>
          <p:spPr>
            <a:xfrm>
              <a:off x="5993675" y="3525800"/>
              <a:ext cx="94200" cy="33775"/>
            </a:xfrm>
            <a:custGeom>
              <a:avLst/>
              <a:gdLst/>
              <a:ahLst/>
              <a:cxnLst/>
              <a:rect l="l" t="t" r="r" b="b"/>
              <a:pathLst>
                <a:path w="3768" h="1351" extrusionOk="0">
                  <a:moveTo>
                    <a:pt x="3152" y="1"/>
                  </a:moveTo>
                  <a:cubicBezTo>
                    <a:pt x="3136" y="1"/>
                    <a:pt x="3121" y="2"/>
                    <a:pt x="3105" y="3"/>
                  </a:cubicBezTo>
                  <a:lnTo>
                    <a:pt x="509" y="479"/>
                  </a:lnTo>
                  <a:cubicBezTo>
                    <a:pt x="1" y="618"/>
                    <a:pt x="109" y="1350"/>
                    <a:pt x="616" y="1350"/>
                  </a:cubicBezTo>
                  <a:cubicBezTo>
                    <a:pt x="632" y="1350"/>
                    <a:pt x="648" y="1350"/>
                    <a:pt x="664" y="1348"/>
                  </a:cubicBezTo>
                  <a:lnTo>
                    <a:pt x="3260" y="872"/>
                  </a:lnTo>
                  <a:cubicBezTo>
                    <a:pt x="3768" y="733"/>
                    <a:pt x="3648" y="1"/>
                    <a:pt x="315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4" name="Google Shape;4494;p28"/>
            <p:cNvSpPr/>
            <p:nvPr/>
          </p:nvSpPr>
          <p:spPr>
            <a:xfrm>
              <a:off x="5895375" y="3776850"/>
              <a:ext cx="193200" cy="173725"/>
            </a:xfrm>
            <a:custGeom>
              <a:avLst/>
              <a:gdLst/>
              <a:ahLst/>
              <a:cxnLst/>
              <a:rect l="l" t="t" r="r" b="b"/>
              <a:pathLst>
                <a:path w="7728" h="6949" extrusionOk="0">
                  <a:moveTo>
                    <a:pt x="3940" y="0"/>
                  </a:moveTo>
                  <a:cubicBezTo>
                    <a:pt x="2906" y="0"/>
                    <a:pt x="1888" y="466"/>
                    <a:pt x="1215" y="1331"/>
                  </a:cubicBezTo>
                  <a:lnTo>
                    <a:pt x="6953" y="4963"/>
                  </a:lnTo>
                  <a:cubicBezTo>
                    <a:pt x="7727" y="3391"/>
                    <a:pt x="7239" y="1474"/>
                    <a:pt x="5775" y="534"/>
                  </a:cubicBezTo>
                  <a:cubicBezTo>
                    <a:pt x="5207" y="173"/>
                    <a:pt x="4570" y="0"/>
                    <a:pt x="3940" y="0"/>
                  </a:cubicBezTo>
                  <a:close/>
                  <a:moveTo>
                    <a:pt x="810" y="1974"/>
                  </a:moveTo>
                  <a:lnTo>
                    <a:pt x="810" y="1974"/>
                  </a:lnTo>
                  <a:cubicBezTo>
                    <a:pt x="0" y="3546"/>
                    <a:pt x="524" y="5475"/>
                    <a:pt x="2012" y="6415"/>
                  </a:cubicBezTo>
                  <a:cubicBezTo>
                    <a:pt x="2579" y="6775"/>
                    <a:pt x="3213" y="6948"/>
                    <a:pt x="3839" y="6948"/>
                  </a:cubicBezTo>
                  <a:cubicBezTo>
                    <a:pt x="4870" y="6948"/>
                    <a:pt x="5882" y="6480"/>
                    <a:pt x="6549" y="5606"/>
                  </a:cubicBezTo>
                  <a:lnTo>
                    <a:pt x="810" y="1974"/>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5" name="Google Shape;4495;p28"/>
            <p:cNvSpPr/>
            <p:nvPr/>
          </p:nvSpPr>
          <p:spPr>
            <a:xfrm>
              <a:off x="6258800" y="3403225"/>
              <a:ext cx="152125" cy="140800"/>
            </a:xfrm>
            <a:custGeom>
              <a:avLst/>
              <a:gdLst/>
              <a:ahLst/>
              <a:cxnLst/>
              <a:rect l="l" t="t" r="r" b="b"/>
              <a:pathLst>
                <a:path w="6085" h="5632" extrusionOk="0">
                  <a:moveTo>
                    <a:pt x="3608" y="1"/>
                  </a:moveTo>
                  <a:lnTo>
                    <a:pt x="1215" y="1632"/>
                  </a:lnTo>
                  <a:cubicBezTo>
                    <a:pt x="251" y="2275"/>
                    <a:pt x="1" y="3584"/>
                    <a:pt x="667" y="4549"/>
                  </a:cubicBezTo>
                  <a:lnTo>
                    <a:pt x="775" y="4715"/>
                  </a:lnTo>
                  <a:cubicBezTo>
                    <a:pt x="1184" y="5311"/>
                    <a:pt x="1849" y="5632"/>
                    <a:pt x="2526" y="5632"/>
                  </a:cubicBezTo>
                  <a:cubicBezTo>
                    <a:pt x="2932" y="5632"/>
                    <a:pt x="3342" y="5516"/>
                    <a:pt x="3704" y="5275"/>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6" name="Google Shape;4496;p28"/>
            <p:cNvSpPr/>
            <p:nvPr/>
          </p:nvSpPr>
          <p:spPr>
            <a:xfrm>
              <a:off x="6361800" y="3344700"/>
              <a:ext cx="151825" cy="141000"/>
            </a:xfrm>
            <a:custGeom>
              <a:avLst/>
              <a:gdLst/>
              <a:ahLst/>
              <a:cxnLst/>
              <a:rect l="l" t="t" r="r" b="b"/>
              <a:pathLst>
                <a:path w="6073" h="5640" extrusionOk="0">
                  <a:moveTo>
                    <a:pt x="3568" y="0"/>
                  </a:moveTo>
                  <a:cubicBezTo>
                    <a:pt x="3162" y="0"/>
                    <a:pt x="2752" y="118"/>
                    <a:pt x="2393" y="365"/>
                  </a:cubicBezTo>
                  <a:lnTo>
                    <a:pt x="0" y="1996"/>
                  </a:lnTo>
                  <a:lnTo>
                    <a:pt x="2477" y="5640"/>
                  </a:lnTo>
                  <a:lnTo>
                    <a:pt x="4870" y="4008"/>
                  </a:lnTo>
                  <a:cubicBezTo>
                    <a:pt x="5822" y="3354"/>
                    <a:pt x="6072" y="2044"/>
                    <a:pt x="5430" y="1091"/>
                  </a:cubicBezTo>
                  <a:lnTo>
                    <a:pt x="5310" y="925"/>
                  </a:lnTo>
                  <a:cubicBezTo>
                    <a:pt x="4902" y="324"/>
                    <a:pt x="4240" y="0"/>
                    <a:pt x="356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7" name="Google Shape;4497;p28"/>
            <p:cNvSpPr/>
            <p:nvPr/>
          </p:nvSpPr>
          <p:spPr>
            <a:xfrm>
              <a:off x="6214450" y="3694200"/>
              <a:ext cx="268225" cy="266925"/>
            </a:xfrm>
            <a:custGeom>
              <a:avLst/>
              <a:gdLst/>
              <a:ahLst/>
              <a:cxnLst/>
              <a:rect l="l" t="t" r="r" b="b"/>
              <a:pathLst>
                <a:path w="10729" h="10677" extrusionOk="0">
                  <a:moveTo>
                    <a:pt x="4999" y="0"/>
                  </a:moveTo>
                  <a:cubicBezTo>
                    <a:pt x="4821" y="0"/>
                    <a:pt x="4665" y="135"/>
                    <a:pt x="4644" y="327"/>
                  </a:cubicBezTo>
                  <a:lnTo>
                    <a:pt x="4180" y="3804"/>
                  </a:lnTo>
                  <a:lnTo>
                    <a:pt x="715" y="3340"/>
                  </a:lnTo>
                  <a:cubicBezTo>
                    <a:pt x="699" y="3338"/>
                    <a:pt x="684" y="3337"/>
                    <a:pt x="669" y="3337"/>
                  </a:cubicBezTo>
                  <a:cubicBezTo>
                    <a:pt x="475" y="3337"/>
                    <a:pt x="320" y="3473"/>
                    <a:pt x="286" y="3661"/>
                  </a:cubicBezTo>
                  <a:lnTo>
                    <a:pt x="36" y="5638"/>
                  </a:lnTo>
                  <a:cubicBezTo>
                    <a:pt x="1" y="5840"/>
                    <a:pt x="144" y="6030"/>
                    <a:pt x="358" y="6054"/>
                  </a:cubicBezTo>
                  <a:lnTo>
                    <a:pt x="346" y="6054"/>
                  </a:lnTo>
                  <a:lnTo>
                    <a:pt x="3823" y="6519"/>
                  </a:lnTo>
                  <a:lnTo>
                    <a:pt x="3370" y="9995"/>
                  </a:lnTo>
                  <a:cubicBezTo>
                    <a:pt x="3334" y="10198"/>
                    <a:pt x="3477" y="10388"/>
                    <a:pt x="3692" y="10412"/>
                  </a:cubicBezTo>
                  <a:lnTo>
                    <a:pt x="5656" y="10674"/>
                  </a:lnTo>
                  <a:cubicBezTo>
                    <a:pt x="5671" y="10676"/>
                    <a:pt x="5686" y="10676"/>
                    <a:pt x="5700" y="10676"/>
                  </a:cubicBezTo>
                  <a:cubicBezTo>
                    <a:pt x="5886" y="10676"/>
                    <a:pt x="6051" y="10540"/>
                    <a:pt x="6073" y="10352"/>
                  </a:cubicBezTo>
                  <a:lnTo>
                    <a:pt x="6537" y="6876"/>
                  </a:lnTo>
                  <a:lnTo>
                    <a:pt x="10014" y="7328"/>
                  </a:lnTo>
                  <a:cubicBezTo>
                    <a:pt x="10035" y="7332"/>
                    <a:pt x="10055" y="7334"/>
                    <a:pt x="10076" y="7334"/>
                  </a:cubicBezTo>
                  <a:cubicBezTo>
                    <a:pt x="10254" y="7334"/>
                    <a:pt x="10409" y="7199"/>
                    <a:pt x="10431" y="7007"/>
                  </a:cubicBezTo>
                  <a:lnTo>
                    <a:pt x="10693" y="5042"/>
                  </a:lnTo>
                  <a:cubicBezTo>
                    <a:pt x="10728" y="4840"/>
                    <a:pt x="10573" y="4649"/>
                    <a:pt x="10371" y="4625"/>
                  </a:cubicBezTo>
                  <a:lnTo>
                    <a:pt x="6894" y="4161"/>
                  </a:lnTo>
                  <a:lnTo>
                    <a:pt x="7359" y="685"/>
                  </a:lnTo>
                  <a:cubicBezTo>
                    <a:pt x="7383" y="482"/>
                    <a:pt x="7240" y="292"/>
                    <a:pt x="7037" y="268"/>
                  </a:cubicBezTo>
                  <a:lnTo>
                    <a:pt x="5061" y="6"/>
                  </a:lnTo>
                  <a:cubicBezTo>
                    <a:pt x="5040" y="2"/>
                    <a:pt x="5019" y="0"/>
                    <a:pt x="499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8" name="Google Shape;4498;p28"/>
            <p:cNvSpPr/>
            <p:nvPr/>
          </p:nvSpPr>
          <p:spPr>
            <a:xfrm>
              <a:off x="5871550" y="4098125"/>
              <a:ext cx="271200" cy="338025"/>
            </a:xfrm>
            <a:custGeom>
              <a:avLst/>
              <a:gdLst/>
              <a:ahLst/>
              <a:cxnLst/>
              <a:rect l="l" t="t" r="r" b="b"/>
              <a:pathLst>
                <a:path w="10848" h="13521" extrusionOk="0">
                  <a:moveTo>
                    <a:pt x="4147" y="435"/>
                  </a:moveTo>
                  <a:cubicBezTo>
                    <a:pt x="4435" y="435"/>
                    <a:pt x="4718" y="608"/>
                    <a:pt x="4775" y="994"/>
                  </a:cubicBezTo>
                  <a:cubicBezTo>
                    <a:pt x="4799" y="1184"/>
                    <a:pt x="4751" y="1387"/>
                    <a:pt x="4620" y="1542"/>
                  </a:cubicBezTo>
                  <a:lnTo>
                    <a:pt x="3835" y="1684"/>
                  </a:lnTo>
                  <a:cubicBezTo>
                    <a:pt x="3656" y="1589"/>
                    <a:pt x="3537" y="1434"/>
                    <a:pt x="3501" y="1244"/>
                  </a:cubicBezTo>
                  <a:lnTo>
                    <a:pt x="3501" y="1232"/>
                  </a:lnTo>
                  <a:cubicBezTo>
                    <a:pt x="3386" y="732"/>
                    <a:pt x="3770" y="435"/>
                    <a:pt x="4147" y="435"/>
                  </a:cubicBezTo>
                  <a:close/>
                  <a:moveTo>
                    <a:pt x="7856" y="2746"/>
                  </a:moveTo>
                  <a:cubicBezTo>
                    <a:pt x="8113" y="2746"/>
                    <a:pt x="8341" y="2934"/>
                    <a:pt x="8383" y="3196"/>
                  </a:cubicBezTo>
                  <a:lnTo>
                    <a:pt x="9776" y="10757"/>
                  </a:lnTo>
                  <a:cubicBezTo>
                    <a:pt x="9823" y="11066"/>
                    <a:pt x="9633" y="11340"/>
                    <a:pt x="9323" y="11400"/>
                  </a:cubicBezTo>
                  <a:lnTo>
                    <a:pt x="3061" y="12543"/>
                  </a:lnTo>
                  <a:cubicBezTo>
                    <a:pt x="3030" y="12548"/>
                    <a:pt x="2999" y="12550"/>
                    <a:pt x="2969" y="12550"/>
                  </a:cubicBezTo>
                  <a:cubicBezTo>
                    <a:pt x="2707" y="12550"/>
                    <a:pt x="2472" y="12369"/>
                    <a:pt x="2430" y="12102"/>
                  </a:cubicBezTo>
                  <a:lnTo>
                    <a:pt x="1048" y="4530"/>
                  </a:lnTo>
                  <a:cubicBezTo>
                    <a:pt x="989" y="4232"/>
                    <a:pt x="1191" y="3947"/>
                    <a:pt x="1489" y="3899"/>
                  </a:cubicBezTo>
                  <a:lnTo>
                    <a:pt x="2239" y="3768"/>
                  </a:lnTo>
                  <a:cubicBezTo>
                    <a:pt x="2271" y="3968"/>
                    <a:pt x="2451" y="4121"/>
                    <a:pt x="2657" y="4121"/>
                  </a:cubicBezTo>
                  <a:cubicBezTo>
                    <a:pt x="2684" y="4121"/>
                    <a:pt x="2712" y="4119"/>
                    <a:pt x="2739" y="4113"/>
                  </a:cubicBezTo>
                  <a:lnTo>
                    <a:pt x="6656" y="3399"/>
                  </a:lnTo>
                  <a:cubicBezTo>
                    <a:pt x="6894" y="3351"/>
                    <a:pt x="7049" y="3125"/>
                    <a:pt x="7002" y="2887"/>
                  </a:cubicBezTo>
                  <a:lnTo>
                    <a:pt x="7752" y="2756"/>
                  </a:lnTo>
                  <a:cubicBezTo>
                    <a:pt x="7787" y="2749"/>
                    <a:pt x="7822" y="2746"/>
                    <a:pt x="7856" y="2746"/>
                  </a:cubicBezTo>
                  <a:close/>
                  <a:moveTo>
                    <a:pt x="4125" y="0"/>
                  </a:moveTo>
                  <a:cubicBezTo>
                    <a:pt x="4061" y="0"/>
                    <a:pt x="3996" y="6"/>
                    <a:pt x="3930" y="18"/>
                  </a:cubicBezTo>
                  <a:cubicBezTo>
                    <a:pt x="3334" y="125"/>
                    <a:pt x="2942" y="708"/>
                    <a:pt x="3061" y="1303"/>
                  </a:cubicBezTo>
                  <a:cubicBezTo>
                    <a:pt x="3096" y="1482"/>
                    <a:pt x="3168" y="1637"/>
                    <a:pt x="3275" y="1780"/>
                  </a:cubicBezTo>
                  <a:lnTo>
                    <a:pt x="2501" y="1923"/>
                  </a:lnTo>
                  <a:cubicBezTo>
                    <a:pt x="2191" y="1982"/>
                    <a:pt x="1977" y="2292"/>
                    <a:pt x="2037" y="2601"/>
                  </a:cubicBezTo>
                  <a:lnTo>
                    <a:pt x="2084" y="2887"/>
                  </a:lnTo>
                  <a:lnTo>
                    <a:pt x="798" y="3125"/>
                  </a:lnTo>
                  <a:cubicBezTo>
                    <a:pt x="310" y="3208"/>
                    <a:pt x="1" y="3673"/>
                    <a:pt x="84" y="4161"/>
                  </a:cubicBezTo>
                  <a:lnTo>
                    <a:pt x="1656" y="12793"/>
                  </a:lnTo>
                  <a:cubicBezTo>
                    <a:pt x="1730" y="13218"/>
                    <a:pt x="2118" y="13520"/>
                    <a:pt x="2540" y="13520"/>
                  </a:cubicBezTo>
                  <a:cubicBezTo>
                    <a:pt x="2590" y="13520"/>
                    <a:pt x="2641" y="13516"/>
                    <a:pt x="2692" y="13507"/>
                  </a:cubicBezTo>
                  <a:lnTo>
                    <a:pt x="10038" y="12162"/>
                  </a:lnTo>
                  <a:cubicBezTo>
                    <a:pt x="10526" y="12079"/>
                    <a:pt x="10847" y="11602"/>
                    <a:pt x="10752" y="11126"/>
                  </a:cubicBezTo>
                  <a:lnTo>
                    <a:pt x="9180" y="2494"/>
                  </a:lnTo>
                  <a:cubicBezTo>
                    <a:pt x="9096" y="2064"/>
                    <a:pt x="8726" y="1763"/>
                    <a:pt x="8305" y="1763"/>
                  </a:cubicBezTo>
                  <a:cubicBezTo>
                    <a:pt x="8248" y="1763"/>
                    <a:pt x="8191" y="1768"/>
                    <a:pt x="8133" y="1780"/>
                  </a:cubicBezTo>
                  <a:lnTo>
                    <a:pt x="6847" y="2018"/>
                  </a:lnTo>
                  <a:lnTo>
                    <a:pt x="6799" y="1732"/>
                  </a:lnTo>
                  <a:cubicBezTo>
                    <a:pt x="6745" y="1451"/>
                    <a:pt x="6496" y="1249"/>
                    <a:pt x="6210" y="1249"/>
                  </a:cubicBezTo>
                  <a:cubicBezTo>
                    <a:pt x="6181" y="1249"/>
                    <a:pt x="6151" y="1251"/>
                    <a:pt x="6121" y="1256"/>
                  </a:cubicBezTo>
                  <a:lnTo>
                    <a:pt x="5168" y="1434"/>
                  </a:lnTo>
                  <a:cubicBezTo>
                    <a:pt x="5228" y="1268"/>
                    <a:pt x="5239" y="1089"/>
                    <a:pt x="5204" y="910"/>
                  </a:cubicBezTo>
                  <a:cubicBezTo>
                    <a:pt x="5119" y="380"/>
                    <a:pt x="4655" y="0"/>
                    <a:pt x="412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9" name="Google Shape;4499;p28"/>
            <p:cNvSpPr/>
            <p:nvPr/>
          </p:nvSpPr>
          <p:spPr>
            <a:xfrm>
              <a:off x="5919475" y="4220000"/>
              <a:ext cx="46550" cy="38650"/>
            </a:xfrm>
            <a:custGeom>
              <a:avLst/>
              <a:gdLst/>
              <a:ahLst/>
              <a:cxnLst/>
              <a:rect l="l" t="t" r="r" b="b"/>
              <a:pathLst>
                <a:path w="1862" h="1546" extrusionOk="0">
                  <a:moveTo>
                    <a:pt x="1002" y="1"/>
                  </a:moveTo>
                  <a:cubicBezTo>
                    <a:pt x="959" y="1"/>
                    <a:pt x="914" y="5"/>
                    <a:pt x="870" y="12"/>
                  </a:cubicBezTo>
                  <a:cubicBezTo>
                    <a:pt x="191" y="131"/>
                    <a:pt x="1" y="1012"/>
                    <a:pt x="572" y="1405"/>
                  </a:cubicBezTo>
                  <a:cubicBezTo>
                    <a:pt x="710" y="1502"/>
                    <a:pt x="861" y="1545"/>
                    <a:pt x="1007"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0" name="Google Shape;4500;p28"/>
            <p:cNvSpPr/>
            <p:nvPr/>
          </p:nvSpPr>
          <p:spPr>
            <a:xfrm>
              <a:off x="5972425" y="4208650"/>
              <a:ext cx="96400" cy="33625"/>
            </a:xfrm>
            <a:custGeom>
              <a:avLst/>
              <a:gdLst/>
              <a:ahLst/>
              <a:cxnLst/>
              <a:rect l="l" t="t" r="r" b="b"/>
              <a:pathLst>
                <a:path w="3856" h="1345" extrusionOk="0">
                  <a:moveTo>
                    <a:pt x="3259" y="1"/>
                  </a:moveTo>
                  <a:cubicBezTo>
                    <a:pt x="3223" y="1"/>
                    <a:pt x="3185" y="5"/>
                    <a:pt x="3145" y="14"/>
                  </a:cubicBezTo>
                  <a:lnTo>
                    <a:pt x="3133" y="14"/>
                  </a:lnTo>
                  <a:lnTo>
                    <a:pt x="550" y="478"/>
                  </a:lnTo>
                  <a:cubicBezTo>
                    <a:pt x="0" y="579"/>
                    <a:pt x="116" y="1345"/>
                    <a:pt x="608" y="1345"/>
                  </a:cubicBezTo>
                  <a:cubicBezTo>
                    <a:pt x="639" y="1345"/>
                    <a:pt x="671" y="1342"/>
                    <a:pt x="704" y="1335"/>
                  </a:cubicBezTo>
                  <a:lnTo>
                    <a:pt x="3300" y="871"/>
                  </a:lnTo>
                  <a:cubicBezTo>
                    <a:pt x="3855" y="793"/>
                    <a:pt x="3758" y="1"/>
                    <a:pt x="325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1" name="Google Shape;4501;p28"/>
            <p:cNvSpPr/>
            <p:nvPr/>
          </p:nvSpPr>
          <p:spPr>
            <a:xfrm>
              <a:off x="5929300" y="4273875"/>
              <a:ext cx="46550" cy="38650"/>
            </a:xfrm>
            <a:custGeom>
              <a:avLst/>
              <a:gdLst/>
              <a:ahLst/>
              <a:cxnLst/>
              <a:rect l="l" t="t" r="r" b="b"/>
              <a:pathLst>
                <a:path w="1862" h="1546" extrusionOk="0">
                  <a:moveTo>
                    <a:pt x="1002" y="1"/>
                  </a:moveTo>
                  <a:cubicBezTo>
                    <a:pt x="959" y="1"/>
                    <a:pt x="914" y="5"/>
                    <a:pt x="870" y="12"/>
                  </a:cubicBezTo>
                  <a:cubicBezTo>
                    <a:pt x="191" y="131"/>
                    <a:pt x="1" y="1012"/>
                    <a:pt x="560" y="1405"/>
                  </a:cubicBezTo>
                  <a:cubicBezTo>
                    <a:pt x="701" y="1502"/>
                    <a:pt x="854" y="1546"/>
                    <a:pt x="1002" y="1546"/>
                  </a:cubicBezTo>
                  <a:cubicBezTo>
                    <a:pt x="1453" y="1546"/>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2" name="Google Shape;4502;p28"/>
            <p:cNvSpPr/>
            <p:nvPr/>
          </p:nvSpPr>
          <p:spPr>
            <a:xfrm>
              <a:off x="5983175" y="4262500"/>
              <a:ext cx="94000" cy="33750"/>
            </a:xfrm>
            <a:custGeom>
              <a:avLst/>
              <a:gdLst/>
              <a:ahLst/>
              <a:cxnLst/>
              <a:rect l="l" t="t" r="r" b="b"/>
              <a:pathLst>
                <a:path w="3760" h="1350" extrusionOk="0">
                  <a:moveTo>
                    <a:pt x="3144" y="1"/>
                  </a:moveTo>
                  <a:cubicBezTo>
                    <a:pt x="3128" y="1"/>
                    <a:pt x="3112" y="1"/>
                    <a:pt x="3096" y="3"/>
                  </a:cubicBezTo>
                  <a:lnTo>
                    <a:pt x="501" y="467"/>
                  </a:lnTo>
                  <a:cubicBezTo>
                    <a:pt x="0" y="618"/>
                    <a:pt x="125" y="1349"/>
                    <a:pt x="631" y="1349"/>
                  </a:cubicBezTo>
                  <a:cubicBezTo>
                    <a:pt x="643" y="1349"/>
                    <a:pt x="655" y="1349"/>
                    <a:pt x="667" y="1348"/>
                  </a:cubicBezTo>
                  <a:lnTo>
                    <a:pt x="3263" y="872"/>
                  </a:lnTo>
                  <a:cubicBezTo>
                    <a:pt x="3759" y="722"/>
                    <a:pt x="3640"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3" name="Google Shape;4503;p28"/>
            <p:cNvSpPr/>
            <p:nvPr/>
          </p:nvSpPr>
          <p:spPr>
            <a:xfrm>
              <a:off x="5939725" y="4331350"/>
              <a:ext cx="46600" cy="38925"/>
            </a:xfrm>
            <a:custGeom>
              <a:avLst/>
              <a:gdLst/>
              <a:ahLst/>
              <a:cxnLst/>
              <a:rect l="l" t="t" r="r" b="b"/>
              <a:pathLst>
                <a:path w="1864" h="1557" extrusionOk="0">
                  <a:moveTo>
                    <a:pt x="1009" y="0"/>
                  </a:moveTo>
                  <a:cubicBezTo>
                    <a:pt x="967" y="0"/>
                    <a:pt x="924" y="4"/>
                    <a:pt x="881" y="11"/>
                  </a:cubicBezTo>
                  <a:cubicBezTo>
                    <a:pt x="203" y="130"/>
                    <a:pt x="0" y="1011"/>
                    <a:pt x="572" y="1416"/>
                  </a:cubicBezTo>
                  <a:cubicBezTo>
                    <a:pt x="710" y="1513"/>
                    <a:pt x="860" y="1556"/>
                    <a:pt x="1007" y="1556"/>
                  </a:cubicBezTo>
                  <a:cubicBezTo>
                    <a:pt x="1454" y="1556"/>
                    <a:pt x="1864" y="1153"/>
                    <a:pt x="1774" y="642"/>
                  </a:cubicBezTo>
                  <a:cubicBezTo>
                    <a:pt x="1700" y="268"/>
                    <a:pt x="1376" y="0"/>
                    <a:pt x="100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4" name="Google Shape;4504;p28"/>
            <p:cNvSpPr/>
            <p:nvPr/>
          </p:nvSpPr>
          <p:spPr>
            <a:xfrm>
              <a:off x="5993275" y="4319925"/>
              <a:ext cx="94825" cy="33850"/>
            </a:xfrm>
            <a:custGeom>
              <a:avLst/>
              <a:gdLst/>
              <a:ahLst/>
              <a:cxnLst/>
              <a:rect l="l" t="t" r="r" b="b"/>
              <a:pathLst>
                <a:path w="3793" h="1354" extrusionOk="0">
                  <a:moveTo>
                    <a:pt x="3178" y="1"/>
                  </a:moveTo>
                  <a:cubicBezTo>
                    <a:pt x="3160" y="1"/>
                    <a:pt x="3140" y="2"/>
                    <a:pt x="3121" y="4"/>
                  </a:cubicBezTo>
                  <a:lnTo>
                    <a:pt x="525" y="480"/>
                  </a:lnTo>
                  <a:cubicBezTo>
                    <a:pt x="1" y="605"/>
                    <a:pt x="121" y="1354"/>
                    <a:pt x="613" y="1354"/>
                  </a:cubicBezTo>
                  <a:cubicBezTo>
                    <a:pt x="635" y="1354"/>
                    <a:pt x="657" y="1352"/>
                    <a:pt x="680" y="1349"/>
                  </a:cubicBezTo>
                  <a:lnTo>
                    <a:pt x="3276" y="885"/>
                  </a:lnTo>
                  <a:cubicBezTo>
                    <a:pt x="3792" y="747"/>
                    <a:pt x="3678" y="1"/>
                    <a:pt x="317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5" name="Google Shape;4505;p28"/>
            <p:cNvSpPr/>
            <p:nvPr/>
          </p:nvSpPr>
          <p:spPr>
            <a:xfrm>
              <a:off x="5895375" y="4570625"/>
              <a:ext cx="194100" cy="174100"/>
            </a:xfrm>
            <a:custGeom>
              <a:avLst/>
              <a:gdLst/>
              <a:ahLst/>
              <a:cxnLst/>
              <a:rect l="l" t="t" r="r" b="b"/>
              <a:pathLst>
                <a:path w="7764" h="6964" extrusionOk="0">
                  <a:moveTo>
                    <a:pt x="3934" y="1"/>
                  </a:moveTo>
                  <a:cubicBezTo>
                    <a:pt x="2900" y="1"/>
                    <a:pt x="1883" y="470"/>
                    <a:pt x="1215" y="1346"/>
                  </a:cubicBezTo>
                  <a:lnTo>
                    <a:pt x="6953" y="4978"/>
                  </a:lnTo>
                  <a:cubicBezTo>
                    <a:pt x="7763" y="3406"/>
                    <a:pt x="7251" y="1465"/>
                    <a:pt x="5751" y="525"/>
                  </a:cubicBezTo>
                  <a:cubicBezTo>
                    <a:pt x="5187" y="171"/>
                    <a:pt x="4557" y="1"/>
                    <a:pt x="3934" y="1"/>
                  </a:cubicBezTo>
                  <a:close/>
                  <a:moveTo>
                    <a:pt x="810" y="1989"/>
                  </a:moveTo>
                  <a:lnTo>
                    <a:pt x="810" y="1989"/>
                  </a:lnTo>
                  <a:cubicBezTo>
                    <a:pt x="0" y="3561"/>
                    <a:pt x="524" y="5490"/>
                    <a:pt x="2012" y="6430"/>
                  </a:cubicBezTo>
                  <a:cubicBezTo>
                    <a:pt x="2579" y="6790"/>
                    <a:pt x="3213" y="6963"/>
                    <a:pt x="3839" y="6963"/>
                  </a:cubicBezTo>
                  <a:cubicBezTo>
                    <a:pt x="4870" y="6963"/>
                    <a:pt x="5882" y="6495"/>
                    <a:pt x="6549" y="5621"/>
                  </a:cubicBezTo>
                  <a:lnTo>
                    <a:pt x="810"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6" name="Google Shape;4506;p28"/>
            <p:cNvSpPr/>
            <p:nvPr/>
          </p:nvSpPr>
          <p:spPr>
            <a:xfrm>
              <a:off x="6259100" y="4197375"/>
              <a:ext cx="151825" cy="141000"/>
            </a:xfrm>
            <a:custGeom>
              <a:avLst/>
              <a:gdLst/>
              <a:ahLst/>
              <a:cxnLst/>
              <a:rect l="l" t="t" r="r" b="b"/>
              <a:pathLst>
                <a:path w="6073" h="5640" extrusionOk="0">
                  <a:moveTo>
                    <a:pt x="3596" y="0"/>
                  </a:moveTo>
                  <a:lnTo>
                    <a:pt x="1203" y="1632"/>
                  </a:lnTo>
                  <a:cubicBezTo>
                    <a:pt x="251" y="2286"/>
                    <a:pt x="1" y="3596"/>
                    <a:pt x="655" y="4560"/>
                  </a:cubicBezTo>
                  <a:lnTo>
                    <a:pt x="763" y="4715"/>
                  </a:lnTo>
                  <a:cubicBezTo>
                    <a:pt x="1171" y="5316"/>
                    <a:pt x="1833" y="5640"/>
                    <a:pt x="2508" y="5640"/>
                  </a:cubicBezTo>
                  <a:cubicBezTo>
                    <a:pt x="2916" y="5640"/>
                    <a:pt x="3328" y="5522"/>
                    <a:pt x="3692" y="5275"/>
                  </a:cubicBezTo>
                  <a:lnTo>
                    <a:pt x="6073"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7" name="Google Shape;4507;p28"/>
            <p:cNvSpPr/>
            <p:nvPr/>
          </p:nvSpPr>
          <p:spPr>
            <a:xfrm>
              <a:off x="6361800" y="4138825"/>
              <a:ext cx="151825" cy="141025"/>
            </a:xfrm>
            <a:custGeom>
              <a:avLst/>
              <a:gdLst/>
              <a:ahLst/>
              <a:cxnLst/>
              <a:rect l="l" t="t" r="r" b="b"/>
              <a:pathLst>
                <a:path w="6073" h="5641" extrusionOk="0">
                  <a:moveTo>
                    <a:pt x="3568" y="1"/>
                  </a:moveTo>
                  <a:cubicBezTo>
                    <a:pt x="3162" y="1"/>
                    <a:pt x="2752" y="119"/>
                    <a:pt x="2393" y="366"/>
                  </a:cubicBezTo>
                  <a:lnTo>
                    <a:pt x="0" y="1997"/>
                  </a:lnTo>
                  <a:lnTo>
                    <a:pt x="2477" y="5640"/>
                  </a:lnTo>
                  <a:lnTo>
                    <a:pt x="4870" y="4009"/>
                  </a:lnTo>
                  <a:cubicBezTo>
                    <a:pt x="5822" y="3354"/>
                    <a:pt x="6072" y="2045"/>
                    <a:pt x="5430" y="1092"/>
                  </a:cubicBezTo>
                  <a:lnTo>
                    <a:pt x="5310" y="926"/>
                  </a:lnTo>
                  <a:cubicBezTo>
                    <a:pt x="4902" y="325"/>
                    <a:pt x="4240" y="1"/>
                    <a:pt x="356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8" name="Google Shape;4508;p28"/>
            <p:cNvSpPr/>
            <p:nvPr/>
          </p:nvSpPr>
          <p:spPr>
            <a:xfrm>
              <a:off x="6214450" y="4488350"/>
              <a:ext cx="268225" cy="266925"/>
            </a:xfrm>
            <a:custGeom>
              <a:avLst/>
              <a:gdLst/>
              <a:ahLst/>
              <a:cxnLst/>
              <a:rect l="l" t="t" r="r" b="b"/>
              <a:pathLst>
                <a:path w="10729" h="10677" extrusionOk="0">
                  <a:moveTo>
                    <a:pt x="4999" y="0"/>
                  </a:moveTo>
                  <a:cubicBezTo>
                    <a:pt x="4821" y="0"/>
                    <a:pt x="4665" y="135"/>
                    <a:pt x="4644" y="327"/>
                  </a:cubicBezTo>
                  <a:lnTo>
                    <a:pt x="4180" y="3804"/>
                  </a:lnTo>
                  <a:lnTo>
                    <a:pt x="703" y="3339"/>
                  </a:lnTo>
                  <a:cubicBezTo>
                    <a:pt x="688" y="3338"/>
                    <a:pt x="674" y="3337"/>
                    <a:pt x="659" y="3337"/>
                  </a:cubicBezTo>
                  <a:cubicBezTo>
                    <a:pt x="474" y="3337"/>
                    <a:pt x="309" y="3473"/>
                    <a:pt x="286" y="3661"/>
                  </a:cubicBezTo>
                  <a:lnTo>
                    <a:pt x="25" y="5637"/>
                  </a:lnTo>
                  <a:cubicBezTo>
                    <a:pt x="1" y="5840"/>
                    <a:pt x="144" y="6030"/>
                    <a:pt x="346" y="6054"/>
                  </a:cubicBezTo>
                  <a:lnTo>
                    <a:pt x="3823" y="6518"/>
                  </a:lnTo>
                  <a:lnTo>
                    <a:pt x="3370" y="9995"/>
                  </a:lnTo>
                  <a:cubicBezTo>
                    <a:pt x="3334" y="10197"/>
                    <a:pt x="3477" y="10388"/>
                    <a:pt x="3692" y="10412"/>
                  </a:cubicBezTo>
                  <a:lnTo>
                    <a:pt x="5656" y="10674"/>
                  </a:lnTo>
                  <a:cubicBezTo>
                    <a:pt x="5671" y="10675"/>
                    <a:pt x="5686" y="10676"/>
                    <a:pt x="5700" y="10676"/>
                  </a:cubicBezTo>
                  <a:cubicBezTo>
                    <a:pt x="5886" y="10676"/>
                    <a:pt x="6051" y="10540"/>
                    <a:pt x="6073" y="10352"/>
                  </a:cubicBezTo>
                  <a:lnTo>
                    <a:pt x="6537" y="6876"/>
                  </a:lnTo>
                  <a:lnTo>
                    <a:pt x="10014" y="7328"/>
                  </a:lnTo>
                  <a:cubicBezTo>
                    <a:pt x="10034" y="7331"/>
                    <a:pt x="10053" y="7333"/>
                    <a:pt x="10072" y="7333"/>
                  </a:cubicBezTo>
                  <a:cubicBezTo>
                    <a:pt x="10252" y="7333"/>
                    <a:pt x="10409" y="7189"/>
                    <a:pt x="10431" y="7007"/>
                  </a:cubicBezTo>
                  <a:lnTo>
                    <a:pt x="10693" y="5042"/>
                  </a:lnTo>
                  <a:cubicBezTo>
                    <a:pt x="10728" y="4828"/>
                    <a:pt x="10573" y="4649"/>
                    <a:pt x="10371" y="4613"/>
                  </a:cubicBezTo>
                  <a:lnTo>
                    <a:pt x="6894" y="4161"/>
                  </a:lnTo>
                  <a:lnTo>
                    <a:pt x="7359" y="684"/>
                  </a:lnTo>
                  <a:cubicBezTo>
                    <a:pt x="7383" y="470"/>
                    <a:pt x="7240" y="291"/>
                    <a:pt x="7037" y="256"/>
                  </a:cubicBezTo>
                  <a:lnTo>
                    <a:pt x="5061" y="6"/>
                  </a:lnTo>
                  <a:cubicBezTo>
                    <a:pt x="5040" y="2"/>
                    <a:pt x="5019" y="0"/>
                    <a:pt x="499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9" name="Google Shape;4509;p28"/>
            <p:cNvSpPr/>
            <p:nvPr/>
          </p:nvSpPr>
          <p:spPr>
            <a:xfrm>
              <a:off x="5077400" y="921825"/>
              <a:ext cx="270900" cy="337450"/>
            </a:xfrm>
            <a:custGeom>
              <a:avLst/>
              <a:gdLst/>
              <a:ahLst/>
              <a:cxnLst/>
              <a:rect l="l" t="t" r="r" b="b"/>
              <a:pathLst>
                <a:path w="10836" h="13498" extrusionOk="0">
                  <a:moveTo>
                    <a:pt x="4145" y="412"/>
                  </a:moveTo>
                  <a:cubicBezTo>
                    <a:pt x="4431" y="412"/>
                    <a:pt x="4712" y="584"/>
                    <a:pt x="4763" y="971"/>
                  </a:cubicBezTo>
                  <a:cubicBezTo>
                    <a:pt x="4799" y="1173"/>
                    <a:pt x="4751" y="1364"/>
                    <a:pt x="4620" y="1518"/>
                  </a:cubicBezTo>
                  <a:lnTo>
                    <a:pt x="3823" y="1661"/>
                  </a:lnTo>
                  <a:cubicBezTo>
                    <a:pt x="3656" y="1566"/>
                    <a:pt x="3537" y="1399"/>
                    <a:pt x="3501" y="1209"/>
                  </a:cubicBezTo>
                  <a:cubicBezTo>
                    <a:pt x="3386" y="709"/>
                    <a:pt x="3770" y="412"/>
                    <a:pt x="4145" y="412"/>
                  </a:cubicBezTo>
                  <a:close/>
                  <a:moveTo>
                    <a:pt x="7831" y="2726"/>
                  </a:moveTo>
                  <a:cubicBezTo>
                    <a:pt x="8094" y="2726"/>
                    <a:pt x="8329" y="2907"/>
                    <a:pt x="8383" y="3185"/>
                  </a:cubicBezTo>
                  <a:lnTo>
                    <a:pt x="9776" y="10746"/>
                  </a:lnTo>
                  <a:cubicBezTo>
                    <a:pt x="9823" y="11043"/>
                    <a:pt x="9621" y="11329"/>
                    <a:pt x="9323" y="11377"/>
                  </a:cubicBezTo>
                  <a:lnTo>
                    <a:pt x="3061" y="12520"/>
                  </a:lnTo>
                  <a:cubicBezTo>
                    <a:pt x="3026" y="12527"/>
                    <a:pt x="2991" y="12530"/>
                    <a:pt x="2956" y="12530"/>
                  </a:cubicBezTo>
                  <a:cubicBezTo>
                    <a:pt x="2699" y="12530"/>
                    <a:pt x="2472" y="12342"/>
                    <a:pt x="2430" y="12079"/>
                  </a:cubicBezTo>
                  <a:lnTo>
                    <a:pt x="1049" y="4507"/>
                  </a:lnTo>
                  <a:cubicBezTo>
                    <a:pt x="989" y="4209"/>
                    <a:pt x="1191" y="3935"/>
                    <a:pt x="1489" y="3876"/>
                  </a:cubicBezTo>
                  <a:lnTo>
                    <a:pt x="2239" y="3745"/>
                  </a:lnTo>
                  <a:cubicBezTo>
                    <a:pt x="2271" y="3954"/>
                    <a:pt x="2449" y="4099"/>
                    <a:pt x="2653" y="4099"/>
                  </a:cubicBezTo>
                  <a:cubicBezTo>
                    <a:pt x="2681" y="4099"/>
                    <a:pt x="2710" y="4096"/>
                    <a:pt x="2739" y="4090"/>
                  </a:cubicBezTo>
                  <a:lnTo>
                    <a:pt x="6656" y="3376"/>
                  </a:lnTo>
                  <a:cubicBezTo>
                    <a:pt x="6883" y="3340"/>
                    <a:pt x="7049" y="3102"/>
                    <a:pt x="7002" y="2876"/>
                  </a:cubicBezTo>
                  <a:lnTo>
                    <a:pt x="7740" y="2733"/>
                  </a:lnTo>
                  <a:cubicBezTo>
                    <a:pt x="7770" y="2728"/>
                    <a:pt x="7801" y="2726"/>
                    <a:pt x="7831" y="2726"/>
                  </a:cubicBezTo>
                  <a:close/>
                  <a:moveTo>
                    <a:pt x="4135" y="1"/>
                  </a:moveTo>
                  <a:cubicBezTo>
                    <a:pt x="4071" y="1"/>
                    <a:pt x="4006" y="6"/>
                    <a:pt x="3942" y="18"/>
                  </a:cubicBezTo>
                  <a:cubicBezTo>
                    <a:pt x="3346" y="125"/>
                    <a:pt x="2954" y="697"/>
                    <a:pt x="3061" y="1280"/>
                  </a:cubicBezTo>
                  <a:cubicBezTo>
                    <a:pt x="3096" y="1459"/>
                    <a:pt x="3168" y="1626"/>
                    <a:pt x="3275" y="1756"/>
                  </a:cubicBezTo>
                  <a:lnTo>
                    <a:pt x="2501" y="1899"/>
                  </a:lnTo>
                  <a:cubicBezTo>
                    <a:pt x="2180" y="1959"/>
                    <a:pt x="1977" y="2268"/>
                    <a:pt x="2025" y="2590"/>
                  </a:cubicBezTo>
                  <a:lnTo>
                    <a:pt x="2084" y="2864"/>
                  </a:lnTo>
                  <a:lnTo>
                    <a:pt x="799" y="3102"/>
                  </a:lnTo>
                  <a:cubicBezTo>
                    <a:pt x="322" y="3185"/>
                    <a:pt x="1" y="3650"/>
                    <a:pt x="84" y="4126"/>
                  </a:cubicBezTo>
                  <a:lnTo>
                    <a:pt x="1656" y="12758"/>
                  </a:lnTo>
                  <a:cubicBezTo>
                    <a:pt x="1741" y="13194"/>
                    <a:pt x="2111" y="13497"/>
                    <a:pt x="2538" y="13497"/>
                  </a:cubicBezTo>
                  <a:cubicBezTo>
                    <a:pt x="2588" y="13497"/>
                    <a:pt x="2640" y="13493"/>
                    <a:pt x="2692" y="13484"/>
                  </a:cubicBezTo>
                  <a:lnTo>
                    <a:pt x="10038" y="12139"/>
                  </a:lnTo>
                  <a:cubicBezTo>
                    <a:pt x="10514" y="12043"/>
                    <a:pt x="10836" y="11579"/>
                    <a:pt x="10752" y="11103"/>
                  </a:cubicBezTo>
                  <a:lnTo>
                    <a:pt x="9181" y="2471"/>
                  </a:lnTo>
                  <a:cubicBezTo>
                    <a:pt x="9097" y="2041"/>
                    <a:pt x="8726" y="1740"/>
                    <a:pt x="8305" y="1740"/>
                  </a:cubicBezTo>
                  <a:cubicBezTo>
                    <a:pt x="8248" y="1740"/>
                    <a:pt x="8191" y="1745"/>
                    <a:pt x="8133" y="1756"/>
                  </a:cubicBezTo>
                  <a:lnTo>
                    <a:pt x="6847" y="1995"/>
                  </a:lnTo>
                  <a:lnTo>
                    <a:pt x="6799" y="1721"/>
                  </a:lnTo>
                  <a:cubicBezTo>
                    <a:pt x="6746" y="1435"/>
                    <a:pt x="6497" y="1235"/>
                    <a:pt x="6225" y="1235"/>
                  </a:cubicBezTo>
                  <a:cubicBezTo>
                    <a:pt x="6190" y="1235"/>
                    <a:pt x="6155" y="1238"/>
                    <a:pt x="6121" y="1245"/>
                  </a:cubicBezTo>
                  <a:lnTo>
                    <a:pt x="5168" y="1411"/>
                  </a:lnTo>
                  <a:cubicBezTo>
                    <a:pt x="5228" y="1245"/>
                    <a:pt x="5228" y="1066"/>
                    <a:pt x="5204" y="899"/>
                  </a:cubicBezTo>
                  <a:cubicBezTo>
                    <a:pt x="5109" y="370"/>
                    <a:pt x="4646" y="1"/>
                    <a:pt x="413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0" name="Google Shape;4510;p28"/>
            <p:cNvSpPr/>
            <p:nvPr/>
          </p:nvSpPr>
          <p:spPr>
            <a:xfrm>
              <a:off x="5125325" y="1043050"/>
              <a:ext cx="46550" cy="38675"/>
            </a:xfrm>
            <a:custGeom>
              <a:avLst/>
              <a:gdLst/>
              <a:ahLst/>
              <a:cxnLst/>
              <a:rect l="l" t="t" r="r" b="b"/>
              <a:pathLst>
                <a:path w="1862" h="1547" extrusionOk="0">
                  <a:moveTo>
                    <a:pt x="1016" y="1"/>
                  </a:moveTo>
                  <a:cubicBezTo>
                    <a:pt x="968" y="1"/>
                    <a:pt x="919" y="5"/>
                    <a:pt x="870" y="15"/>
                  </a:cubicBezTo>
                  <a:cubicBezTo>
                    <a:pt x="191" y="134"/>
                    <a:pt x="1" y="1015"/>
                    <a:pt x="560" y="1408"/>
                  </a:cubicBezTo>
                  <a:cubicBezTo>
                    <a:pt x="700" y="1504"/>
                    <a:pt x="851" y="1547"/>
                    <a:pt x="997" y="1547"/>
                  </a:cubicBezTo>
                  <a:cubicBezTo>
                    <a:pt x="1451" y="1547"/>
                    <a:pt x="1862" y="1138"/>
                    <a:pt x="1763" y="634"/>
                  </a:cubicBezTo>
                  <a:cubicBezTo>
                    <a:pt x="1700" y="266"/>
                    <a:pt x="1377" y="1"/>
                    <a:pt x="101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1" name="Google Shape;4511;p28"/>
            <p:cNvSpPr/>
            <p:nvPr/>
          </p:nvSpPr>
          <p:spPr>
            <a:xfrm>
              <a:off x="5178175" y="1031775"/>
              <a:ext cx="96200" cy="33875"/>
            </a:xfrm>
            <a:custGeom>
              <a:avLst/>
              <a:gdLst/>
              <a:ahLst/>
              <a:cxnLst/>
              <a:rect l="l" t="t" r="r" b="b"/>
              <a:pathLst>
                <a:path w="3848" h="1355" extrusionOk="0">
                  <a:moveTo>
                    <a:pt x="3261" y="1"/>
                  </a:moveTo>
                  <a:cubicBezTo>
                    <a:pt x="3226" y="1"/>
                    <a:pt x="3189" y="5"/>
                    <a:pt x="3149" y="14"/>
                  </a:cubicBezTo>
                  <a:lnTo>
                    <a:pt x="3137" y="14"/>
                  </a:lnTo>
                  <a:lnTo>
                    <a:pt x="542" y="490"/>
                  </a:lnTo>
                  <a:cubicBezTo>
                    <a:pt x="0" y="580"/>
                    <a:pt x="111" y="1354"/>
                    <a:pt x="620" y="1354"/>
                  </a:cubicBezTo>
                  <a:cubicBezTo>
                    <a:pt x="648" y="1354"/>
                    <a:pt x="678" y="1352"/>
                    <a:pt x="709" y="1347"/>
                  </a:cubicBezTo>
                  <a:lnTo>
                    <a:pt x="3292" y="871"/>
                  </a:lnTo>
                  <a:cubicBezTo>
                    <a:pt x="3847" y="793"/>
                    <a:pt x="3750" y="1"/>
                    <a:pt x="326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2" name="Google Shape;4512;p28"/>
            <p:cNvSpPr/>
            <p:nvPr/>
          </p:nvSpPr>
          <p:spPr>
            <a:xfrm>
              <a:off x="5135150" y="1097000"/>
              <a:ext cx="46325" cy="38650"/>
            </a:xfrm>
            <a:custGeom>
              <a:avLst/>
              <a:gdLst/>
              <a:ahLst/>
              <a:cxnLst/>
              <a:rect l="l" t="t" r="r" b="b"/>
              <a:pathLst>
                <a:path w="1853" h="1546" extrusionOk="0">
                  <a:moveTo>
                    <a:pt x="1002" y="1"/>
                  </a:moveTo>
                  <a:cubicBezTo>
                    <a:pt x="959" y="1"/>
                    <a:pt x="914" y="4"/>
                    <a:pt x="870" y="12"/>
                  </a:cubicBezTo>
                  <a:cubicBezTo>
                    <a:pt x="191" y="131"/>
                    <a:pt x="1" y="1012"/>
                    <a:pt x="560" y="1405"/>
                  </a:cubicBezTo>
                  <a:cubicBezTo>
                    <a:pt x="701" y="1502"/>
                    <a:pt x="853" y="1545"/>
                    <a:pt x="1000" y="1545"/>
                  </a:cubicBezTo>
                  <a:cubicBezTo>
                    <a:pt x="1449" y="1545"/>
                    <a:pt x="1852"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3" name="Google Shape;4513;p28"/>
            <p:cNvSpPr/>
            <p:nvPr/>
          </p:nvSpPr>
          <p:spPr>
            <a:xfrm>
              <a:off x="5189025" y="1085650"/>
              <a:ext cx="93800" cy="33725"/>
            </a:xfrm>
            <a:custGeom>
              <a:avLst/>
              <a:gdLst/>
              <a:ahLst/>
              <a:cxnLst/>
              <a:rect l="l" t="t" r="r" b="b"/>
              <a:pathLst>
                <a:path w="3752" h="1349" extrusionOk="0">
                  <a:moveTo>
                    <a:pt x="3132" y="0"/>
                  </a:moveTo>
                  <a:cubicBezTo>
                    <a:pt x="3121" y="0"/>
                    <a:pt x="3109" y="1"/>
                    <a:pt x="3096" y="2"/>
                  </a:cubicBezTo>
                  <a:lnTo>
                    <a:pt x="501" y="478"/>
                  </a:lnTo>
                  <a:cubicBezTo>
                    <a:pt x="0" y="618"/>
                    <a:pt x="125" y="1348"/>
                    <a:pt x="620" y="1348"/>
                  </a:cubicBezTo>
                  <a:cubicBezTo>
                    <a:pt x="632" y="1348"/>
                    <a:pt x="644" y="1348"/>
                    <a:pt x="656" y="1347"/>
                  </a:cubicBezTo>
                  <a:lnTo>
                    <a:pt x="3251" y="871"/>
                  </a:lnTo>
                  <a:cubicBezTo>
                    <a:pt x="3751" y="731"/>
                    <a:pt x="3638"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4" name="Google Shape;4514;p28"/>
            <p:cNvSpPr/>
            <p:nvPr/>
          </p:nvSpPr>
          <p:spPr>
            <a:xfrm>
              <a:off x="5145575" y="1154450"/>
              <a:ext cx="46625" cy="38900"/>
            </a:xfrm>
            <a:custGeom>
              <a:avLst/>
              <a:gdLst/>
              <a:ahLst/>
              <a:cxnLst/>
              <a:rect l="l" t="t" r="r" b="b"/>
              <a:pathLst>
                <a:path w="1865" h="1556" extrusionOk="0">
                  <a:moveTo>
                    <a:pt x="1014" y="1"/>
                  </a:moveTo>
                  <a:cubicBezTo>
                    <a:pt x="970" y="1"/>
                    <a:pt x="926" y="4"/>
                    <a:pt x="881" y="12"/>
                  </a:cubicBezTo>
                  <a:cubicBezTo>
                    <a:pt x="191" y="131"/>
                    <a:pt x="0" y="1012"/>
                    <a:pt x="572" y="1417"/>
                  </a:cubicBezTo>
                  <a:cubicBezTo>
                    <a:pt x="709" y="1513"/>
                    <a:pt x="857" y="1556"/>
                    <a:pt x="1002" y="1556"/>
                  </a:cubicBezTo>
                  <a:cubicBezTo>
                    <a:pt x="1451" y="1556"/>
                    <a:pt x="1864" y="1147"/>
                    <a:pt x="1774" y="643"/>
                  </a:cubicBezTo>
                  <a:cubicBezTo>
                    <a:pt x="1700" y="260"/>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5" name="Google Shape;4515;p28"/>
            <p:cNvSpPr/>
            <p:nvPr/>
          </p:nvSpPr>
          <p:spPr>
            <a:xfrm>
              <a:off x="5199050" y="1143050"/>
              <a:ext cx="94900" cy="34125"/>
            </a:xfrm>
            <a:custGeom>
              <a:avLst/>
              <a:gdLst/>
              <a:ahLst/>
              <a:cxnLst/>
              <a:rect l="l" t="t" r="r" b="b"/>
              <a:pathLst>
                <a:path w="3796" h="1365" extrusionOk="0">
                  <a:moveTo>
                    <a:pt x="3170" y="0"/>
                  </a:moveTo>
                  <a:cubicBezTo>
                    <a:pt x="3151" y="0"/>
                    <a:pt x="3132" y="1"/>
                    <a:pt x="3112" y="4"/>
                  </a:cubicBezTo>
                  <a:lnTo>
                    <a:pt x="528" y="480"/>
                  </a:lnTo>
                  <a:cubicBezTo>
                    <a:pt x="0" y="606"/>
                    <a:pt x="114" y="1364"/>
                    <a:pt x="625" y="1364"/>
                  </a:cubicBezTo>
                  <a:cubicBezTo>
                    <a:pt x="644" y="1364"/>
                    <a:pt x="663" y="1363"/>
                    <a:pt x="683" y="1361"/>
                  </a:cubicBezTo>
                  <a:lnTo>
                    <a:pt x="3279" y="885"/>
                  </a:lnTo>
                  <a:cubicBezTo>
                    <a:pt x="3796" y="758"/>
                    <a:pt x="3681" y="0"/>
                    <a:pt x="317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6" name="Google Shape;4516;p28"/>
            <p:cNvSpPr/>
            <p:nvPr/>
          </p:nvSpPr>
          <p:spPr>
            <a:xfrm>
              <a:off x="5100925" y="1393950"/>
              <a:ext cx="194400" cy="174175"/>
            </a:xfrm>
            <a:custGeom>
              <a:avLst/>
              <a:gdLst/>
              <a:ahLst/>
              <a:cxnLst/>
              <a:rect l="l" t="t" r="r" b="b"/>
              <a:pathLst>
                <a:path w="7776" h="6967" extrusionOk="0">
                  <a:moveTo>
                    <a:pt x="3932" y="1"/>
                  </a:moveTo>
                  <a:cubicBezTo>
                    <a:pt x="2904" y="1"/>
                    <a:pt x="1893" y="465"/>
                    <a:pt x="1227" y="1338"/>
                  </a:cubicBezTo>
                  <a:lnTo>
                    <a:pt x="6966" y="4969"/>
                  </a:lnTo>
                  <a:cubicBezTo>
                    <a:pt x="7775" y="3398"/>
                    <a:pt x="7251" y="1469"/>
                    <a:pt x="5751" y="528"/>
                  </a:cubicBezTo>
                  <a:cubicBezTo>
                    <a:pt x="5188" y="173"/>
                    <a:pt x="4557" y="1"/>
                    <a:pt x="3932" y="1"/>
                  </a:cubicBezTo>
                  <a:close/>
                  <a:moveTo>
                    <a:pt x="822" y="1993"/>
                  </a:moveTo>
                  <a:lnTo>
                    <a:pt x="822" y="1993"/>
                  </a:lnTo>
                  <a:cubicBezTo>
                    <a:pt x="0" y="3553"/>
                    <a:pt x="524" y="5493"/>
                    <a:pt x="2024" y="6434"/>
                  </a:cubicBezTo>
                  <a:cubicBezTo>
                    <a:pt x="2586" y="6793"/>
                    <a:pt x="3217" y="6966"/>
                    <a:pt x="3842" y="6966"/>
                  </a:cubicBezTo>
                  <a:cubicBezTo>
                    <a:pt x="4875" y="6966"/>
                    <a:pt x="5893" y="6495"/>
                    <a:pt x="6561" y="5612"/>
                  </a:cubicBezTo>
                  <a:lnTo>
                    <a:pt x="822"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7" name="Google Shape;4517;p28"/>
            <p:cNvSpPr/>
            <p:nvPr/>
          </p:nvSpPr>
          <p:spPr>
            <a:xfrm>
              <a:off x="5464650" y="1020500"/>
              <a:ext cx="152125" cy="141000"/>
            </a:xfrm>
            <a:custGeom>
              <a:avLst/>
              <a:gdLst/>
              <a:ahLst/>
              <a:cxnLst/>
              <a:rect l="l" t="t" r="r" b="b"/>
              <a:pathLst>
                <a:path w="6085" h="5640" extrusionOk="0">
                  <a:moveTo>
                    <a:pt x="3620" y="0"/>
                  </a:moveTo>
                  <a:lnTo>
                    <a:pt x="1215" y="1631"/>
                  </a:lnTo>
                  <a:cubicBezTo>
                    <a:pt x="251" y="2286"/>
                    <a:pt x="1" y="3596"/>
                    <a:pt x="656" y="4560"/>
                  </a:cubicBezTo>
                  <a:lnTo>
                    <a:pt x="763" y="4715"/>
                  </a:lnTo>
                  <a:cubicBezTo>
                    <a:pt x="1171" y="5316"/>
                    <a:pt x="1833" y="5640"/>
                    <a:pt x="2508" y="5640"/>
                  </a:cubicBezTo>
                  <a:cubicBezTo>
                    <a:pt x="2916" y="5640"/>
                    <a:pt x="3328" y="5521"/>
                    <a:pt x="3692" y="5275"/>
                  </a:cubicBezTo>
                  <a:lnTo>
                    <a:pt x="6085" y="3644"/>
                  </a:lnTo>
                  <a:lnTo>
                    <a:pt x="3620"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8" name="Google Shape;4518;p28"/>
            <p:cNvSpPr/>
            <p:nvPr/>
          </p:nvSpPr>
          <p:spPr>
            <a:xfrm>
              <a:off x="5567350" y="962250"/>
              <a:ext cx="152125" cy="140725"/>
            </a:xfrm>
            <a:custGeom>
              <a:avLst/>
              <a:gdLst/>
              <a:ahLst/>
              <a:cxnLst/>
              <a:rect l="l" t="t" r="r" b="b"/>
              <a:pathLst>
                <a:path w="6085" h="5629" extrusionOk="0">
                  <a:moveTo>
                    <a:pt x="3577" y="1"/>
                  </a:moveTo>
                  <a:cubicBezTo>
                    <a:pt x="3169" y="1"/>
                    <a:pt x="2757" y="119"/>
                    <a:pt x="2394" y="366"/>
                  </a:cubicBezTo>
                  <a:lnTo>
                    <a:pt x="1" y="1985"/>
                  </a:lnTo>
                  <a:lnTo>
                    <a:pt x="2489" y="5628"/>
                  </a:lnTo>
                  <a:lnTo>
                    <a:pt x="4882" y="4009"/>
                  </a:lnTo>
                  <a:cubicBezTo>
                    <a:pt x="5835" y="3354"/>
                    <a:pt x="6085" y="2044"/>
                    <a:pt x="5430" y="1080"/>
                  </a:cubicBezTo>
                  <a:lnTo>
                    <a:pt x="5323" y="925"/>
                  </a:lnTo>
                  <a:cubicBezTo>
                    <a:pt x="4914" y="324"/>
                    <a:pt x="4252" y="1"/>
                    <a:pt x="357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9" name="Google Shape;4519;p28"/>
            <p:cNvSpPr/>
            <p:nvPr/>
          </p:nvSpPr>
          <p:spPr>
            <a:xfrm>
              <a:off x="5420300" y="1311750"/>
              <a:ext cx="267925" cy="266650"/>
            </a:xfrm>
            <a:custGeom>
              <a:avLst/>
              <a:gdLst/>
              <a:ahLst/>
              <a:cxnLst/>
              <a:rect l="l" t="t" r="r" b="b"/>
              <a:pathLst>
                <a:path w="10717" h="10666" extrusionOk="0">
                  <a:moveTo>
                    <a:pt x="4999" y="1"/>
                  </a:moveTo>
                  <a:cubicBezTo>
                    <a:pt x="4821" y="1"/>
                    <a:pt x="4666" y="136"/>
                    <a:pt x="4644" y="328"/>
                  </a:cubicBezTo>
                  <a:lnTo>
                    <a:pt x="4180" y="3805"/>
                  </a:lnTo>
                  <a:lnTo>
                    <a:pt x="703" y="3340"/>
                  </a:lnTo>
                  <a:cubicBezTo>
                    <a:pt x="688" y="3338"/>
                    <a:pt x="674" y="3338"/>
                    <a:pt x="659" y="3338"/>
                  </a:cubicBezTo>
                  <a:cubicBezTo>
                    <a:pt x="474" y="3338"/>
                    <a:pt x="309" y="3474"/>
                    <a:pt x="287" y="3662"/>
                  </a:cubicBezTo>
                  <a:lnTo>
                    <a:pt x="37" y="5626"/>
                  </a:lnTo>
                  <a:cubicBezTo>
                    <a:pt x="1" y="5829"/>
                    <a:pt x="144" y="6019"/>
                    <a:pt x="346" y="6043"/>
                  </a:cubicBezTo>
                  <a:lnTo>
                    <a:pt x="3823" y="6507"/>
                  </a:lnTo>
                  <a:lnTo>
                    <a:pt x="3370" y="9984"/>
                  </a:lnTo>
                  <a:cubicBezTo>
                    <a:pt x="3335" y="10186"/>
                    <a:pt x="3477" y="10377"/>
                    <a:pt x="3692" y="10401"/>
                  </a:cubicBezTo>
                  <a:lnTo>
                    <a:pt x="5656" y="10663"/>
                  </a:lnTo>
                  <a:cubicBezTo>
                    <a:pt x="5671" y="10664"/>
                    <a:pt x="5686" y="10665"/>
                    <a:pt x="5700" y="10665"/>
                  </a:cubicBezTo>
                  <a:cubicBezTo>
                    <a:pt x="5886" y="10665"/>
                    <a:pt x="6051" y="10529"/>
                    <a:pt x="6073" y="10341"/>
                  </a:cubicBezTo>
                  <a:lnTo>
                    <a:pt x="6537" y="6864"/>
                  </a:lnTo>
                  <a:lnTo>
                    <a:pt x="10014" y="7329"/>
                  </a:lnTo>
                  <a:cubicBezTo>
                    <a:pt x="10029" y="7331"/>
                    <a:pt x="10044" y="7331"/>
                    <a:pt x="10058" y="7331"/>
                  </a:cubicBezTo>
                  <a:cubicBezTo>
                    <a:pt x="10243" y="7331"/>
                    <a:pt x="10409" y="7195"/>
                    <a:pt x="10431" y="7007"/>
                  </a:cubicBezTo>
                  <a:lnTo>
                    <a:pt x="10693" y="5031"/>
                  </a:lnTo>
                  <a:cubicBezTo>
                    <a:pt x="10716" y="4828"/>
                    <a:pt x="10574" y="4638"/>
                    <a:pt x="10371" y="4614"/>
                  </a:cubicBezTo>
                  <a:lnTo>
                    <a:pt x="6895" y="4150"/>
                  </a:lnTo>
                  <a:lnTo>
                    <a:pt x="7347" y="673"/>
                  </a:lnTo>
                  <a:cubicBezTo>
                    <a:pt x="7383" y="471"/>
                    <a:pt x="7240" y="280"/>
                    <a:pt x="7026" y="256"/>
                  </a:cubicBezTo>
                  <a:lnTo>
                    <a:pt x="5061" y="6"/>
                  </a:lnTo>
                  <a:cubicBezTo>
                    <a:pt x="5040" y="3"/>
                    <a:pt x="5019" y="1"/>
                    <a:pt x="499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0" name="Google Shape;4520;p28"/>
            <p:cNvSpPr/>
            <p:nvPr/>
          </p:nvSpPr>
          <p:spPr>
            <a:xfrm>
              <a:off x="5077100" y="1715975"/>
              <a:ext cx="271200" cy="337725"/>
            </a:xfrm>
            <a:custGeom>
              <a:avLst/>
              <a:gdLst/>
              <a:ahLst/>
              <a:cxnLst/>
              <a:rect l="l" t="t" r="r" b="b"/>
              <a:pathLst>
                <a:path w="10848" h="13509" extrusionOk="0">
                  <a:moveTo>
                    <a:pt x="4153" y="414"/>
                  </a:moveTo>
                  <a:cubicBezTo>
                    <a:pt x="4440" y="414"/>
                    <a:pt x="4724" y="589"/>
                    <a:pt x="4775" y="982"/>
                  </a:cubicBezTo>
                  <a:cubicBezTo>
                    <a:pt x="4811" y="1173"/>
                    <a:pt x="4763" y="1375"/>
                    <a:pt x="4632" y="1518"/>
                  </a:cubicBezTo>
                  <a:lnTo>
                    <a:pt x="3835" y="1673"/>
                  </a:lnTo>
                  <a:cubicBezTo>
                    <a:pt x="3668" y="1578"/>
                    <a:pt x="3549" y="1411"/>
                    <a:pt x="3513" y="1209"/>
                  </a:cubicBezTo>
                  <a:cubicBezTo>
                    <a:pt x="3399" y="710"/>
                    <a:pt x="3779" y="414"/>
                    <a:pt x="4153" y="414"/>
                  </a:cubicBezTo>
                  <a:close/>
                  <a:moveTo>
                    <a:pt x="7868" y="2734"/>
                  </a:moveTo>
                  <a:cubicBezTo>
                    <a:pt x="8126" y="2734"/>
                    <a:pt x="8354" y="2923"/>
                    <a:pt x="8407" y="3185"/>
                  </a:cubicBezTo>
                  <a:lnTo>
                    <a:pt x="9788" y="10746"/>
                  </a:lnTo>
                  <a:cubicBezTo>
                    <a:pt x="9835" y="11043"/>
                    <a:pt x="9633" y="11329"/>
                    <a:pt x="9335" y="11377"/>
                  </a:cubicBezTo>
                  <a:lnTo>
                    <a:pt x="3073" y="12520"/>
                  </a:lnTo>
                  <a:cubicBezTo>
                    <a:pt x="3038" y="12527"/>
                    <a:pt x="3003" y="12530"/>
                    <a:pt x="2968" y="12530"/>
                  </a:cubicBezTo>
                  <a:cubicBezTo>
                    <a:pt x="2711" y="12530"/>
                    <a:pt x="2484" y="12342"/>
                    <a:pt x="2442" y="12079"/>
                  </a:cubicBezTo>
                  <a:lnTo>
                    <a:pt x="1061" y="4519"/>
                  </a:lnTo>
                  <a:cubicBezTo>
                    <a:pt x="1013" y="4221"/>
                    <a:pt x="1203" y="3935"/>
                    <a:pt x="1513" y="3888"/>
                  </a:cubicBezTo>
                  <a:lnTo>
                    <a:pt x="2251" y="3745"/>
                  </a:lnTo>
                  <a:cubicBezTo>
                    <a:pt x="2294" y="3960"/>
                    <a:pt x="2483" y="4107"/>
                    <a:pt x="2695" y="4107"/>
                  </a:cubicBezTo>
                  <a:cubicBezTo>
                    <a:pt x="2717" y="4107"/>
                    <a:pt x="2740" y="4105"/>
                    <a:pt x="2763" y="4102"/>
                  </a:cubicBezTo>
                  <a:lnTo>
                    <a:pt x="6668" y="3387"/>
                  </a:lnTo>
                  <a:cubicBezTo>
                    <a:pt x="6907" y="3340"/>
                    <a:pt x="7061" y="3114"/>
                    <a:pt x="7026" y="2875"/>
                  </a:cubicBezTo>
                  <a:lnTo>
                    <a:pt x="7764" y="2745"/>
                  </a:lnTo>
                  <a:cubicBezTo>
                    <a:pt x="7799" y="2737"/>
                    <a:pt x="7834" y="2734"/>
                    <a:pt x="7868" y="2734"/>
                  </a:cubicBezTo>
                  <a:close/>
                  <a:moveTo>
                    <a:pt x="4147" y="0"/>
                  </a:moveTo>
                  <a:cubicBezTo>
                    <a:pt x="4083" y="0"/>
                    <a:pt x="4018" y="6"/>
                    <a:pt x="3954" y="18"/>
                  </a:cubicBezTo>
                  <a:cubicBezTo>
                    <a:pt x="3358" y="125"/>
                    <a:pt x="2966" y="697"/>
                    <a:pt x="3073" y="1292"/>
                  </a:cubicBezTo>
                  <a:cubicBezTo>
                    <a:pt x="3108" y="1459"/>
                    <a:pt x="3180" y="1625"/>
                    <a:pt x="3287" y="1768"/>
                  </a:cubicBezTo>
                  <a:lnTo>
                    <a:pt x="2513" y="1911"/>
                  </a:lnTo>
                  <a:cubicBezTo>
                    <a:pt x="2192" y="1971"/>
                    <a:pt x="1989" y="2280"/>
                    <a:pt x="2037" y="2602"/>
                  </a:cubicBezTo>
                  <a:lnTo>
                    <a:pt x="2096" y="2875"/>
                  </a:lnTo>
                  <a:lnTo>
                    <a:pt x="811" y="3114"/>
                  </a:lnTo>
                  <a:cubicBezTo>
                    <a:pt x="322" y="3197"/>
                    <a:pt x="1" y="3661"/>
                    <a:pt x="96" y="4149"/>
                  </a:cubicBezTo>
                  <a:lnTo>
                    <a:pt x="1668" y="12770"/>
                  </a:lnTo>
                  <a:cubicBezTo>
                    <a:pt x="1742" y="13206"/>
                    <a:pt x="2121" y="13509"/>
                    <a:pt x="2549" y="13509"/>
                  </a:cubicBezTo>
                  <a:cubicBezTo>
                    <a:pt x="2600" y="13509"/>
                    <a:pt x="2652" y="13505"/>
                    <a:pt x="2704" y="13496"/>
                  </a:cubicBezTo>
                  <a:lnTo>
                    <a:pt x="10038" y="12150"/>
                  </a:lnTo>
                  <a:cubicBezTo>
                    <a:pt x="10526" y="12067"/>
                    <a:pt x="10848" y="11603"/>
                    <a:pt x="10752" y="11115"/>
                  </a:cubicBezTo>
                  <a:lnTo>
                    <a:pt x="9181" y="2483"/>
                  </a:lnTo>
                  <a:cubicBezTo>
                    <a:pt x="9097" y="2052"/>
                    <a:pt x="8726" y="1751"/>
                    <a:pt x="8313" y="1751"/>
                  </a:cubicBezTo>
                  <a:cubicBezTo>
                    <a:pt x="8257" y="1751"/>
                    <a:pt x="8201" y="1757"/>
                    <a:pt x="8145" y="1768"/>
                  </a:cubicBezTo>
                  <a:lnTo>
                    <a:pt x="6859" y="1994"/>
                  </a:lnTo>
                  <a:lnTo>
                    <a:pt x="6811" y="1721"/>
                  </a:lnTo>
                  <a:cubicBezTo>
                    <a:pt x="6758" y="1431"/>
                    <a:pt x="6500" y="1237"/>
                    <a:pt x="6223" y="1237"/>
                  </a:cubicBezTo>
                  <a:cubicBezTo>
                    <a:pt x="6193" y="1237"/>
                    <a:pt x="6163" y="1240"/>
                    <a:pt x="6133" y="1244"/>
                  </a:cubicBezTo>
                  <a:lnTo>
                    <a:pt x="5180" y="1423"/>
                  </a:lnTo>
                  <a:cubicBezTo>
                    <a:pt x="5240" y="1244"/>
                    <a:pt x="5240" y="1066"/>
                    <a:pt x="5216" y="899"/>
                  </a:cubicBezTo>
                  <a:cubicBezTo>
                    <a:pt x="5121" y="370"/>
                    <a:pt x="4658" y="0"/>
                    <a:pt x="414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1" name="Google Shape;4521;p28"/>
            <p:cNvSpPr/>
            <p:nvPr/>
          </p:nvSpPr>
          <p:spPr>
            <a:xfrm>
              <a:off x="5125325" y="1837275"/>
              <a:ext cx="46550" cy="38650"/>
            </a:xfrm>
            <a:custGeom>
              <a:avLst/>
              <a:gdLst/>
              <a:ahLst/>
              <a:cxnLst/>
              <a:rect l="l" t="t" r="r" b="b"/>
              <a:pathLst>
                <a:path w="1862" h="1546" extrusionOk="0">
                  <a:moveTo>
                    <a:pt x="1003" y="1"/>
                  </a:moveTo>
                  <a:cubicBezTo>
                    <a:pt x="959" y="1"/>
                    <a:pt x="914" y="4"/>
                    <a:pt x="870" y="12"/>
                  </a:cubicBezTo>
                  <a:cubicBezTo>
                    <a:pt x="191" y="131"/>
                    <a:pt x="1" y="1012"/>
                    <a:pt x="560" y="1405"/>
                  </a:cubicBezTo>
                  <a:cubicBezTo>
                    <a:pt x="701" y="1502"/>
                    <a:pt x="854" y="1545"/>
                    <a:pt x="1002" y="1545"/>
                  </a:cubicBezTo>
                  <a:cubicBezTo>
                    <a:pt x="1454" y="1545"/>
                    <a:pt x="1861" y="1142"/>
                    <a:pt x="1763" y="631"/>
                  </a:cubicBezTo>
                  <a:cubicBezTo>
                    <a:pt x="1699" y="259"/>
                    <a:pt x="1369" y="1"/>
                    <a:pt x="100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2" name="Google Shape;4522;p28"/>
            <p:cNvSpPr/>
            <p:nvPr/>
          </p:nvSpPr>
          <p:spPr>
            <a:xfrm>
              <a:off x="5177825" y="1825875"/>
              <a:ext cx="97050" cy="34050"/>
            </a:xfrm>
            <a:custGeom>
              <a:avLst/>
              <a:gdLst/>
              <a:ahLst/>
              <a:cxnLst/>
              <a:rect l="l" t="t" r="r" b="b"/>
              <a:pathLst>
                <a:path w="3882" h="1362" extrusionOk="0">
                  <a:moveTo>
                    <a:pt x="3285" y="1"/>
                  </a:moveTo>
                  <a:cubicBezTo>
                    <a:pt x="3247" y="1"/>
                    <a:pt x="3206" y="5"/>
                    <a:pt x="3163" y="15"/>
                  </a:cubicBezTo>
                  <a:lnTo>
                    <a:pt x="3151" y="15"/>
                  </a:lnTo>
                  <a:lnTo>
                    <a:pt x="556" y="492"/>
                  </a:lnTo>
                  <a:cubicBezTo>
                    <a:pt x="1" y="569"/>
                    <a:pt x="108" y="1362"/>
                    <a:pt x="599" y="1362"/>
                  </a:cubicBezTo>
                  <a:cubicBezTo>
                    <a:pt x="634" y="1362"/>
                    <a:pt x="671" y="1358"/>
                    <a:pt x="711" y="1349"/>
                  </a:cubicBezTo>
                  <a:lnTo>
                    <a:pt x="3306" y="873"/>
                  </a:lnTo>
                  <a:cubicBezTo>
                    <a:pt x="3882" y="817"/>
                    <a:pt x="3788" y="1"/>
                    <a:pt x="328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3" name="Google Shape;4523;p28"/>
            <p:cNvSpPr/>
            <p:nvPr/>
          </p:nvSpPr>
          <p:spPr>
            <a:xfrm>
              <a:off x="5135150" y="1891150"/>
              <a:ext cx="46325" cy="38650"/>
            </a:xfrm>
            <a:custGeom>
              <a:avLst/>
              <a:gdLst/>
              <a:ahLst/>
              <a:cxnLst/>
              <a:rect l="l" t="t" r="r" b="b"/>
              <a:pathLst>
                <a:path w="1853" h="1546" extrusionOk="0">
                  <a:moveTo>
                    <a:pt x="1002" y="1"/>
                  </a:moveTo>
                  <a:cubicBezTo>
                    <a:pt x="958" y="1"/>
                    <a:pt x="914" y="4"/>
                    <a:pt x="870" y="12"/>
                  </a:cubicBezTo>
                  <a:cubicBezTo>
                    <a:pt x="191" y="131"/>
                    <a:pt x="1" y="1012"/>
                    <a:pt x="560" y="1405"/>
                  </a:cubicBezTo>
                  <a:cubicBezTo>
                    <a:pt x="702" y="1502"/>
                    <a:pt x="854" y="1545"/>
                    <a:pt x="1001" y="1545"/>
                  </a:cubicBezTo>
                  <a:cubicBezTo>
                    <a:pt x="1450" y="1545"/>
                    <a:pt x="1852" y="1145"/>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4" name="Google Shape;4524;p28"/>
            <p:cNvSpPr/>
            <p:nvPr/>
          </p:nvSpPr>
          <p:spPr>
            <a:xfrm>
              <a:off x="5189125" y="1879800"/>
              <a:ext cx="93700" cy="33750"/>
            </a:xfrm>
            <a:custGeom>
              <a:avLst/>
              <a:gdLst/>
              <a:ahLst/>
              <a:cxnLst/>
              <a:rect l="l" t="t" r="r" b="b"/>
              <a:pathLst>
                <a:path w="3748" h="1350" extrusionOk="0">
                  <a:moveTo>
                    <a:pt x="3128" y="0"/>
                  </a:moveTo>
                  <a:cubicBezTo>
                    <a:pt x="3117" y="0"/>
                    <a:pt x="3105" y="1"/>
                    <a:pt x="3092" y="2"/>
                  </a:cubicBezTo>
                  <a:lnTo>
                    <a:pt x="497" y="478"/>
                  </a:lnTo>
                  <a:cubicBezTo>
                    <a:pt x="0" y="628"/>
                    <a:pt x="120" y="1349"/>
                    <a:pt x="605" y="1349"/>
                  </a:cubicBezTo>
                  <a:cubicBezTo>
                    <a:pt x="620" y="1349"/>
                    <a:pt x="636" y="1348"/>
                    <a:pt x="652" y="1347"/>
                  </a:cubicBezTo>
                  <a:lnTo>
                    <a:pt x="3247" y="883"/>
                  </a:lnTo>
                  <a:cubicBezTo>
                    <a:pt x="3747" y="731"/>
                    <a:pt x="3634" y="0"/>
                    <a:pt x="312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5" name="Google Shape;4525;p28"/>
            <p:cNvSpPr/>
            <p:nvPr/>
          </p:nvSpPr>
          <p:spPr>
            <a:xfrm>
              <a:off x="5145575" y="1948900"/>
              <a:ext cx="46625" cy="38625"/>
            </a:xfrm>
            <a:custGeom>
              <a:avLst/>
              <a:gdLst/>
              <a:ahLst/>
              <a:cxnLst/>
              <a:rect l="l" t="t" r="r" b="b"/>
              <a:pathLst>
                <a:path w="1865" h="1545" extrusionOk="0">
                  <a:moveTo>
                    <a:pt x="1014" y="0"/>
                  </a:moveTo>
                  <a:cubicBezTo>
                    <a:pt x="970" y="0"/>
                    <a:pt x="926" y="4"/>
                    <a:pt x="881" y="12"/>
                  </a:cubicBezTo>
                  <a:cubicBezTo>
                    <a:pt x="191" y="131"/>
                    <a:pt x="0" y="1012"/>
                    <a:pt x="572" y="1405"/>
                  </a:cubicBezTo>
                  <a:cubicBezTo>
                    <a:pt x="710" y="1502"/>
                    <a:pt x="860" y="1545"/>
                    <a:pt x="1007" y="1545"/>
                  </a:cubicBezTo>
                  <a:cubicBezTo>
                    <a:pt x="1454" y="1545"/>
                    <a:pt x="1864" y="1142"/>
                    <a:pt x="1774" y="631"/>
                  </a:cubicBezTo>
                  <a:cubicBezTo>
                    <a:pt x="1700" y="259"/>
                    <a:pt x="1379"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6" name="Google Shape;4526;p28"/>
            <p:cNvSpPr/>
            <p:nvPr/>
          </p:nvSpPr>
          <p:spPr>
            <a:xfrm>
              <a:off x="5199250" y="1937500"/>
              <a:ext cx="94400" cy="33775"/>
            </a:xfrm>
            <a:custGeom>
              <a:avLst/>
              <a:gdLst/>
              <a:ahLst/>
              <a:cxnLst/>
              <a:rect l="l" t="t" r="r" b="b"/>
              <a:pathLst>
                <a:path w="3776" h="1351" extrusionOk="0">
                  <a:moveTo>
                    <a:pt x="3162" y="0"/>
                  </a:moveTo>
                  <a:cubicBezTo>
                    <a:pt x="3143" y="0"/>
                    <a:pt x="3124" y="1"/>
                    <a:pt x="3104" y="3"/>
                  </a:cubicBezTo>
                  <a:lnTo>
                    <a:pt x="520" y="468"/>
                  </a:lnTo>
                  <a:cubicBezTo>
                    <a:pt x="0" y="606"/>
                    <a:pt x="120" y="1351"/>
                    <a:pt x="628" y="1351"/>
                  </a:cubicBezTo>
                  <a:cubicBezTo>
                    <a:pt x="643" y="1351"/>
                    <a:pt x="659" y="1350"/>
                    <a:pt x="675" y="1349"/>
                  </a:cubicBezTo>
                  <a:lnTo>
                    <a:pt x="3271" y="872"/>
                  </a:lnTo>
                  <a:cubicBezTo>
                    <a:pt x="3776" y="735"/>
                    <a:pt x="3661" y="0"/>
                    <a:pt x="316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7" name="Google Shape;4527;p28"/>
            <p:cNvSpPr/>
            <p:nvPr/>
          </p:nvSpPr>
          <p:spPr>
            <a:xfrm>
              <a:off x="5102125" y="2188200"/>
              <a:ext cx="193200" cy="173650"/>
            </a:xfrm>
            <a:custGeom>
              <a:avLst/>
              <a:gdLst/>
              <a:ahLst/>
              <a:cxnLst/>
              <a:rect l="l" t="t" r="r" b="b"/>
              <a:pathLst>
                <a:path w="7728" h="6946" extrusionOk="0">
                  <a:moveTo>
                    <a:pt x="3895" y="0"/>
                  </a:moveTo>
                  <a:cubicBezTo>
                    <a:pt x="2864" y="0"/>
                    <a:pt x="1847" y="469"/>
                    <a:pt x="1179" y="1346"/>
                  </a:cubicBezTo>
                  <a:lnTo>
                    <a:pt x="6918" y="4965"/>
                  </a:lnTo>
                  <a:cubicBezTo>
                    <a:pt x="7727" y="3394"/>
                    <a:pt x="7203" y="1465"/>
                    <a:pt x="5703" y="524"/>
                  </a:cubicBezTo>
                  <a:cubicBezTo>
                    <a:pt x="5144" y="171"/>
                    <a:pt x="4517" y="0"/>
                    <a:pt x="3895" y="0"/>
                  </a:cubicBezTo>
                  <a:close/>
                  <a:moveTo>
                    <a:pt x="774" y="1989"/>
                  </a:moveTo>
                  <a:cubicBezTo>
                    <a:pt x="0" y="3548"/>
                    <a:pt x="488" y="5477"/>
                    <a:pt x="1953" y="6418"/>
                  </a:cubicBezTo>
                  <a:cubicBezTo>
                    <a:pt x="2520" y="6774"/>
                    <a:pt x="3154" y="6945"/>
                    <a:pt x="3783" y="6945"/>
                  </a:cubicBezTo>
                  <a:cubicBezTo>
                    <a:pt x="4815" y="6945"/>
                    <a:pt x="5832" y="6482"/>
                    <a:pt x="6513" y="5608"/>
                  </a:cubicBezTo>
                  <a:lnTo>
                    <a:pt x="774"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8" name="Google Shape;4528;p28"/>
            <p:cNvSpPr/>
            <p:nvPr/>
          </p:nvSpPr>
          <p:spPr>
            <a:xfrm>
              <a:off x="5464650" y="1814925"/>
              <a:ext cx="152125" cy="140725"/>
            </a:xfrm>
            <a:custGeom>
              <a:avLst/>
              <a:gdLst/>
              <a:ahLst/>
              <a:cxnLst/>
              <a:rect l="l" t="t" r="r" b="b"/>
              <a:pathLst>
                <a:path w="6085" h="5629" extrusionOk="0">
                  <a:moveTo>
                    <a:pt x="3620" y="1"/>
                  </a:moveTo>
                  <a:lnTo>
                    <a:pt x="1215" y="1620"/>
                  </a:lnTo>
                  <a:cubicBezTo>
                    <a:pt x="251" y="2275"/>
                    <a:pt x="1" y="3585"/>
                    <a:pt x="656" y="4549"/>
                  </a:cubicBezTo>
                  <a:lnTo>
                    <a:pt x="763" y="4704"/>
                  </a:lnTo>
                  <a:cubicBezTo>
                    <a:pt x="1171" y="5305"/>
                    <a:pt x="1833" y="5629"/>
                    <a:pt x="2508" y="5629"/>
                  </a:cubicBezTo>
                  <a:cubicBezTo>
                    <a:pt x="2916" y="5629"/>
                    <a:pt x="3328" y="5510"/>
                    <a:pt x="3692" y="5264"/>
                  </a:cubicBezTo>
                  <a:lnTo>
                    <a:pt x="6085" y="3644"/>
                  </a:lnTo>
                  <a:lnTo>
                    <a:pt x="3620"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9" name="Google Shape;4529;p28"/>
            <p:cNvSpPr/>
            <p:nvPr/>
          </p:nvSpPr>
          <p:spPr>
            <a:xfrm>
              <a:off x="5567350" y="1756600"/>
              <a:ext cx="152125" cy="140800"/>
            </a:xfrm>
            <a:custGeom>
              <a:avLst/>
              <a:gdLst/>
              <a:ahLst/>
              <a:cxnLst/>
              <a:rect l="l" t="t" r="r" b="b"/>
              <a:pathLst>
                <a:path w="6085" h="5632" extrusionOk="0">
                  <a:moveTo>
                    <a:pt x="3588" y="1"/>
                  </a:moveTo>
                  <a:cubicBezTo>
                    <a:pt x="3177" y="1"/>
                    <a:pt x="2760" y="120"/>
                    <a:pt x="2394" y="369"/>
                  </a:cubicBezTo>
                  <a:lnTo>
                    <a:pt x="1" y="1989"/>
                  </a:lnTo>
                  <a:lnTo>
                    <a:pt x="2489" y="5632"/>
                  </a:lnTo>
                  <a:lnTo>
                    <a:pt x="4882" y="4001"/>
                  </a:lnTo>
                  <a:cubicBezTo>
                    <a:pt x="5835" y="3346"/>
                    <a:pt x="6085" y="2036"/>
                    <a:pt x="5430" y="1072"/>
                  </a:cubicBezTo>
                  <a:lnTo>
                    <a:pt x="5430" y="1072"/>
                  </a:lnTo>
                  <a:lnTo>
                    <a:pt x="5430" y="1084"/>
                  </a:lnTo>
                  <a:lnTo>
                    <a:pt x="5323" y="917"/>
                  </a:lnTo>
                  <a:cubicBezTo>
                    <a:pt x="4917" y="319"/>
                    <a:pt x="4259" y="1"/>
                    <a:pt x="358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0" name="Google Shape;4530;p28"/>
            <p:cNvSpPr/>
            <p:nvPr/>
          </p:nvSpPr>
          <p:spPr>
            <a:xfrm>
              <a:off x="5420300" y="2105675"/>
              <a:ext cx="267925" cy="266925"/>
            </a:xfrm>
            <a:custGeom>
              <a:avLst/>
              <a:gdLst/>
              <a:ahLst/>
              <a:cxnLst/>
              <a:rect l="l" t="t" r="r" b="b"/>
              <a:pathLst>
                <a:path w="10717" h="10677" extrusionOk="0">
                  <a:moveTo>
                    <a:pt x="5017" y="1"/>
                  </a:moveTo>
                  <a:cubicBezTo>
                    <a:pt x="4832" y="1"/>
                    <a:pt x="4666" y="137"/>
                    <a:pt x="4644" y="325"/>
                  </a:cubicBezTo>
                  <a:lnTo>
                    <a:pt x="4180" y="3813"/>
                  </a:lnTo>
                  <a:lnTo>
                    <a:pt x="703" y="3349"/>
                  </a:lnTo>
                  <a:cubicBezTo>
                    <a:pt x="688" y="3347"/>
                    <a:pt x="674" y="3346"/>
                    <a:pt x="659" y="3346"/>
                  </a:cubicBezTo>
                  <a:cubicBezTo>
                    <a:pt x="474" y="3346"/>
                    <a:pt x="309" y="3483"/>
                    <a:pt x="287" y="3670"/>
                  </a:cubicBezTo>
                  <a:lnTo>
                    <a:pt x="37" y="5635"/>
                  </a:lnTo>
                  <a:cubicBezTo>
                    <a:pt x="1" y="5837"/>
                    <a:pt x="144" y="6028"/>
                    <a:pt x="346" y="6052"/>
                  </a:cubicBezTo>
                  <a:lnTo>
                    <a:pt x="3823" y="6516"/>
                  </a:lnTo>
                  <a:lnTo>
                    <a:pt x="3370" y="9993"/>
                  </a:lnTo>
                  <a:cubicBezTo>
                    <a:pt x="3335" y="10195"/>
                    <a:pt x="3477" y="10386"/>
                    <a:pt x="3692" y="10409"/>
                  </a:cubicBezTo>
                  <a:lnTo>
                    <a:pt x="5656" y="10671"/>
                  </a:lnTo>
                  <a:cubicBezTo>
                    <a:pt x="5677" y="10675"/>
                    <a:pt x="5698" y="10677"/>
                    <a:pt x="5718" y="10677"/>
                  </a:cubicBezTo>
                  <a:cubicBezTo>
                    <a:pt x="5896" y="10677"/>
                    <a:pt x="6052" y="10542"/>
                    <a:pt x="6073" y="10350"/>
                  </a:cubicBezTo>
                  <a:lnTo>
                    <a:pt x="6537" y="6873"/>
                  </a:lnTo>
                  <a:lnTo>
                    <a:pt x="10014" y="7338"/>
                  </a:lnTo>
                  <a:cubicBezTo>
                    <a:pt x="10029" y="7339"/>
                    <a:pt x="10044" y="7340"/>
                    <a:pt x="10058" y="7340"/>
                  </a:cubicBezTo>
                  <a:cubicBezTo>
                    <a:pt x="10243" y="7340"/>
                    <a:pt x="10409" y="7204"/>
                    <a:pt x="10431" y="7016"/>
                  </a:cubicBezTo>
                  <a:lnTo>
                    <a:pt x="10693" y="5040"/>
                  </a:lnTo>
                  <a:cubicBezTo>
                    <a:pt x="10716" y="4837"/>
                    <a:pt x="10574" y="4647"/>
                    <a:pt x="10371" y="4623"/>
                  </a:cubicBezTo>
                  <a:lnTo>
                    <a:pt x="6895" y="4159"/>
                  </a:lnTo>
                  <a:lnTo>
                    <a:pt x="7347" y="682"/>
                  </a:lnTo>
                  <a:cubicBezTo>
                    <a:pt x="7383" y="480"/>
                    <a:pt x="7240" y="289"/>
                    <a:pt x="7026" y="265"/>
                  </a:cubicBezTo>
                  <a:lnTo>
                    <a:pt x="5061" y="3"/>
                  </a:lnTo>
                  <a:cubicBezTo>
                    <a:pt x="5046" y="2"/>
                    <a:pt x="5031" y="1"/>
                    <a:pt x="501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1" name="Google Shape;4531;p28"/>
            <p:cNvSpPr/>
            <p:nvPr/>
          </p:nvSpPr>
          <p:spPr>
            <a:xfrm>
              <a:off x="5077100" y="2510400"/>
              <a:ext cx="271200" cy="337175"/>
            </a:xfrm>
            <a:custGeom>
              <a:avLst/>
              <a:gdLst/>
              <a:ahLst/>
              <a:cxnLst/>
              <a:rect l="l" t="t" r="r" b="b"/>
              <a:pathLst>
                <a:path w="10848" h="13487" extrusionOk="0">
                  <a:moveTo>
                    <a:pt x="4151" y="408"/>
                  </a:moveTo>
                  <a:cubicBezTo>
                    <a:pt x="4439" y="408"/>
                    <a:pt x="4723" y="582"/>
                    <a:pt x="4775" y="971"/>
                  </a:cubicBezTo>
                  <a:cubicBezTo>
                    <a:pt x="4811" y="1162"/>
                    <a:pt x="4763" y="1364"/>
                    <a:pt x="4632" y="1507"/>
                  </a:cubicBezTo>
                  <a:lnTo>
                    <a:pt x="3835" y="1662"/>
                  </a:lnTo>
                  <a:cubicBezTo>
                    <a:pt x="3668" y="1567"/>
                    <a:pt x="3549" y="1400"/>
                    <a:pt x="3513" y="1209"/>
                  </a:cubicBezTo>
                  <a:lnTo>
                    <a:pt x="3513" y="1197"/>
                  </a:lnTo>
                  <a:cubicBezTo>
                    <a:pt x="3399" y="700"/>
                    <a:pt x="3778" y="408"/>
                    <a:pt x="4151" y="408"/>
                  </a:cubicBezTo>
                  <a:close/>
                  <a:moveTo>
                    <a:pt x="7856" y="2711"/>
                  </a:moveTo>
                  <a:cubicBezTo>
                    <a:pt x="8114" y="2711"/>
                    <a:pt x="8342" y="2899"/>
                    <a:pt x="8395" y="3162"/>
                  </a:cubicBezTo>
                  <a:lnTo>
                    <a:pt x="9788" y="10734"/>
                  </a:lnTo>
                  <a:cubicBezTo>
                    <a:pt x="9835" y="11032"/>
                    <a:pt x="9633" y="11318"/>
                    <a:pt x="9335" y="11365"/>
                  </a:cubicBezTo>
                  <a:lnTo>
                    <a:pt x="3073" y="12508"/>
                  </a:lnTo>
                  <a:cubicBezTo>
                    <a:pt x="3038" y="12515"/>
                    <a:pt x="3003" y="12519"/>
                    <a:pt x="2968" y="12519"/>
                  </a:cubicBezTo>
                  <a:cubicBezTo>
                    <a:pt x="2711" y="12519"/>
                    <a:pt x="2484" y="12330"/>
                    <a:pt x="2442" y="12068"/>
                  </a:cubicBezTo>
                  <a:lnTo>
                    <a:pt x="1061" y="4495"/>
                  </a:lnTo>
                  <a:cubicBezTo>
                    <a:pt x="1001" y="4198"/>
                    <a:pt x="1203" y="3912"/>
                    <a:pt x="1501" y="3864"/>
                  </a:cubicBezTo>
                  <a:lnTo>
                    <a:pt x="2251" y="3722"/>
                  </a:lnTo>
                  <a:cubicBezTo>
                    <a:pt x="2283" y="3932"/>
                    <a:pt x="2463" y="4087"/>
                    <a:pt x="2669" y="4087"/>
                  </a:cubicBezTo>
                  <a:cubicBezTo>
                    <a:pt x="2696" y="4087"/>
                    <a:pt x="2724" y="4084"/>
                    <a:pt x="2751" y="4079"/>
                  </a:cubicBezTo>
                  <a:lnTo>
                    <a:pt x="6668" y="3364"/>
                  </a:lnTo>
                  <a:cubicBezTo>
                    <a:pt x="6895" y="3317"/>
                    <a:pt x="7061" y="3091"/>
                    <a:pt x="7014" y="2852"/>
                  </a:cubicBezTo>
                  <a:lnTo>
                    <a:pt x="7752" y="2721"/>
                  </a:lnTo>
                  <a:cubicBezTo>
                    <a:pt x="7787" y="2714"/>
                    <a:pt x="7822" y="2711"/>
                    <a:pt x="7856" y="2711"/>
                  </a:cubicBezTo>
                  <a:close/>
                  <a:moveTo>
                    <a:pt x="4151" y="1"/>
                  </a:moveTo>
                  <a:cubicBezTo>
                    <a:pt x="4086" y="1"/>
                    <a:pt x="4020" y="7"/>
                    <a:pt x="3954" y="19"/>
                  </a:cubicBezTo>
                  <a:cubicBezTo>
                    <a:pt x="3358" y="126"/>
                    <a:pt x="2966" y="685"/>
                    <a:pt x="3073" y="1281"/>
                  </a:cubicBezTo>
                  <a:cubicBezTo>
                    <a:pt x="3108" y="1447"/>
                    <a:pt x="3180" y="1614"/>
                    <a:pt x="3287" y="1757"/>
                  </a:cubicBezTo>
                  <a:lnTo>
                    <a:pt x="2513" y="1900"/>
                  </a:lnTo>
                  <a:cubicBezTo>
                    <a:pt x="2192" y="1959"/>
                    <a:pt x="1989" y="2257"/>
                    <a:pt x="2037" y="2579"/>
                  </a:cubicBezTo>
                  <a:lnTo>
                    <a:pt x="2096" y="2864"/>
                  </a:lnTo>
                  <a:lnTo>
                    <a:pt x="811" y="3091"/>
                  </a:lnTo>
                  <a:cubicBezTo>
                    <a:pt x="322" y="3186"/>
                    <a:pt x="1" y="3650"/>
                    <a:pt x="96" y="4126"/>
                  </a:cubicBezTo>
                  <a:lnTo>
                    <a:pt x="1668" y="12758"/>
                  </a:lnTo>
                  <a:cubicBezTo>
                    <a:pt x="1742" y="13193"/>
                    <a:pt x="2119" y="13486"/>
                    <a:pt x="2545" y="13486"/>
                  </a:cubicBezTo>
                  <a:cubicBezTo>
                    <a:pt x="2597" y="13486"/>
                    <a:pt x="2650" y="13482"/>
                    <a:pt x="2704" y="13473"/>
                  </a:cubicBezTo>
                  <a:lnTo>
                    <a:pt x="10038" y="12139"/>
                  </a:lnTo>
                  <a:cubicBezTo>
                    <a:pt x="10526" y="12044"/>
                    <a:pt x="10848" y="11580"/>
                    <a:pt x="10752" y="11091"/>
                  </a:cubicBezTo>
                  <a:lnTo>
                    <a:pt x="9181" y="2459"/>
                  </a:lnTo>
                  <a:cubicBezTo>
                    <a:pt x="9096" y="2025"/>
                    <a:pt x="8718" y="1732"/>
                    <a:pt x="8300" y="1732"/>
                  </a:cubicBezTo>
                  <a:cubicBezTo>
                    <a:pt x="8249" y="1732"/>
                    <a:pt x="8197" y="1736"/>
                    <a:pt x="8145" y="1745"/>
                  </a:cubicBezTo>
                  <a:lnTo>
                    <a:pt x="6859" y="1983"/>
                  </a:lnTo>
                  <a:lnTo>
                    <a:pt x="6811" y="1709"/>
                  </a:lnTo>
                  <a:cubicBezTo>
                    <a:pt x="6758" y="1419"/>
                    <a:pt x="6500" y="1226"/>
                    <a:pt x="6223" y="1226"/>
                  </a:cubicBezTo>
                  <a:cubicBezTo>
                    <a:pt x="6193" y="1226"/>
                    <a:pt x="6163" y="1228"/>
                    <a:pt x="6133" y="1233"/>
                  </a:cubicBezTo>
                  <a:lnTo>
                    <a:pt x="5180" y="1412"/>
                  </a:lnTo>
                  <a:cubicBezTo>
                    <a:pt x="5240" y="1245"/>
                    <a:pt x="5240" y="1066"/>
                    <a:pt x="5216" y="888"/>
                  </a:cubicBezTo>
                  <a:cubicBezTo>
                    <a:pt x="5121" y="360"/>
                    <a:pt x="4661" y="1"/>
                    <a:pt x="415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2" name="Google Shape;4532;p28"/>
            <p:cNvSpPr/>
            <p:nvPr/>
          </p:nvSpPr>
          <p:spPr>
            <a:xfrm>
              <a:off x="5125325" y="2631725"/>
              <a:ext cx="46550" cy="38625"/>
            </a:xfrm>
            <a:custGeom>
              <a:avLst/>
              <a:gdLst/>
              <a:ahLst/>
              <a:cxnLst/>
              <a:rect l="l" t="t" r="r" b="b"/>
              <a:pathLst>
                <a:path w="1862" h="1545" extrusionOk="0">
                  <a:moveTo>
                    <a:pt x="1003" y="0"/>
                  </a:moveTo>
                  <a:cubicBezTo>
                    <a:pt x="959" y="0"/>
                    <a:pt x="914" y="4"/>
                    <a:pt x="870" y="12"/>
                  </a:cubicBezTo>
                  <a:cubicBezTo>
                    <a:pt x="191" y="131"/>
                    <a:pt x="1" y="1012"/>
                    <a:pt x="560" y="1405"/>
                  </a:cubicBezTo>
                  <a:cubicBezTo>
                    <a:pt x="701" y="1502"/>
                    <a:pt x="854" y="1545"/>
                    <a:pt x="1002" y="1545"/>
                  </a:cubicBezTo>
                  <a:cubicBezTo>
                    <a:pt x="1454" y="1545"/>
                    <a:pt x="1861" y="1142"/>
                    <a:pt x="1763" y="631"/>
                  </a:cubicBezTo>
                  <a:cubicBezTo>
                    <a:pt x="1699" y="258"/>
                    <a:pt x="1369" y="0"/>
                    <a:pt x="100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3" name="Google Shape;4533;p28"/>
            <p:cNvSpPr/>
            <p:nvPr/>
          </p:nvSpPr>
          <p:spPr>
            <a:xfrm>
              <a:off x="5178250" y="2620125"/>
              <a:ext cx="96200" cy="33850"/>
            </a:xfrm>
            <a:custGeom>
              <a:avLst/>
              <a:gdLst/>
              <a:ahLst/>
              <a:cxnLst/>
              <a:rect l="l" t="t" r="r" b="b"/>
              <a:pathLst>
                <a:path w="3848" h="1354" extrusionOk="0">
                  <a:moveTo>
                    <a:pt x="3250" y="0"/>
                  </a:moveTo>
                  <a:cubicBezTo>
                    <a:pt x="3217" y="0"/>
                    <a:pt x="3183" y="4"/>
                    <a:pt x="3146" y="11"/>
                  </a:cubicBezTo>
                  <a:lnTo>
                    <a:pt x="3134" y="11"/>
                  </a:lnTo>
                  <a:lnTo>
                    <a:pt x="539" y="487"/>
                  </a:lnTo>
                  <a:cubicBezTo>
                    <a:pt x="1" y="588"/>
                    <a:pt x="106" y="1354"/>
                    <a:pt x="597" y="1354"/>
                  </a:cubicBezTo>
                  <a:cubicBezTo>
                    <a:pt x="628" y="1354"/>
                    <a:pt x="660" y="1351"/>
                    <a:pt x="694" y="1345"/>
                  </a:cubicBezTo>
                  <a:lnTo>
                    <a:pt x="3289" y="868"/>
                  </a:lnTo>
                  <a:cubicBezTo>
                    <a:pt x="3847" y="790"/>
                    <a:pt x="3746" y="0"/>
                    <a:pt x="325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4" name="Google Shape;4534;p28"/>
            <p:cNvSpPr/>
            <p:nvPr/>
          </p:nvSpPr>
          <p:spPr>
            <a:xfrm>
              <a:off x="5135150" y="2685525"/>
              <a:ext cx="46325" cy="38700"/>
            </a:xfrm>
            <a:custGeom>
              <a:avLst/>
              <a:gdLst/>
              <a:ahLst/>
              <a:cxnLst/>
              <a:rect l="l" t="t" r="r" b="b"/>
              <a:pathLst>
                <a:path w="1853" h="1548" extrusionOk="0">
                  <a:moveTo>
                    <a:pt x="1015" y="0"/>
                  </a:moveTo>
                  <a:cubicBezTo>
                    <a:pt x="967" y="0"/>
                    <a:pt x="919" y="5"/>
                    <a:pt x="870" y="15"/>
                  </a:cubicBezTo>
                  <a:cubicBezTo>
                    <a:pt x="191" y="122"/>
                    <a:pt x="1" y="1015"/>
                    <a:pt x="560" y="1408"/>
                  </a:cubicBezTo>
                  <a:cubicBezTo>
                    <a:pt x="701" y="1505"/>
                    <a:pt x="853" y="1548"/>
                    <a:pt x="1000" y="1548"/>
                  </a:cubicBezTo>
                  <a:cubicBezTo>
                    <a:pt x="1449" y="1548"/>
                    <a:pt x="1852" y="1145"/>
                    <a:pt x="1763" y="634"/>
                  </a:cubicBezTo>
                  <a:cubicBezTo>
                    <a:pt x="1700" y="266"/>
                    <a:pt x="1377" y="0"/>
                    <a:pt x="101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5" name="Google Shape;4535;p28"/>
            <p:cNvSpPr/>
            <p:nvPr/>
          </p:nvSpPr>
          <p:spPr>
            <a:xfrm>
              <a:off x="5189125" y="2673950"/>
              <a:ext cx="93700" cy="33725"/>
            </a:xfrm>
            <a:custGeom>
              <a:avLst/>
              <a:gdLst/>
              <a:ahLst/>
              <a:cxnLst/>
              <a:rect l="l" t="t" r="r" b="b"/>
              <a:pathLst>
                <a:path w="3748" h="1349" extrusionOk="0">
                  <a:moveTo>
                    <a:pt x="3128" y="0"/>
                  </a:moveTo>
                  <a:cubicBezTo>
                    <a:pt x="3117" y="0"/>
                    <a:pt x="3105" y="1"/>
                    <a:pt x="3092" y="1"/>
                  </a:cubicBezTo>
                  <a:lnTo>
                    <a:pt x="497" y="478"/>
                  </a:lnTo>
                  <a:cubicBezTo>
                    <a:pt x="0" y="628"/>
                    <a:pt x="120" y="1349"/>
                    <a:pt x="605" y="1349"/>
                  </a:cubicBezTo>
                  <a:cubicBezTo>
                    <a:pt x="620" y="1349"/>
                    <a:pt x="636" y="1348"/>
                    <a:pt x="652" y="1347"/>
                  </a:cubicBezTo>
                  <a:lnTo>
                    <a:pt x="3247" y="882"/>
                  </a:lnTo>
                  <a:cubicBezTo>
                    <a:pt x="3747" y="731"/>
                    <a:pt x="3634" y="0"/>
                    <a:pt x="312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6" name="Google Shape;4536;p28"/>
            <p:cNvSpPr/>
            <p:nvPr/>
          </p:nvSpPr>
          <p:spPr>
            <a:xfrm>
              <a:off x="5145575" y="2743050"/>
              <a:ext cx="46625" cy="38625"/>
            </a:xfrm>
            <a:custGeom>
              <a:avLst/>
              <a:gdLst/>
              <a:ahLst/>
              <a:cxnLst/>
              <a:rect l="l" t="t" r="r" b="b"/>
              <a:pathLst>
                <a:path w="1865" h="1545" extrusionOk="0">
                  <a:moveTo>
                    <a:pt x="1014" y="0"/>
                  </a:moveTo>
                  <a:cubicBezTo>
                    <a:pt x="970" y="0"/>
                    <a:pt x="926" y="4"/>
                    <a:pt x="881" y="11"/>
                  </a:cubicBezTo>
                  <a:cubicBezTo>
                    <a:pt x="191" y="131"/>
                    <a:pt x="0" y="1012"/>
                    <a:pt x="572" y="1404"/>
                  </a:cubicBezTo>
                  <a:cubicBezTo>
                    <a:pt x="710" y="1501"/>
                    <a:pt x="860" y="1545"/>
                    <a:pt x="1007" y="1545"/>
                  </a:cubicBezTo>
                  <a:cubicBezTo>
                    <a:pt x="1454" y="1545"/>
                    <a:pt x="1864" y="1142"/>
                    <a:pt x="1774" y="631"/>
                  </a:cubicBezTo>
                  <a:cubicBezTo>
                    <a:pt x="1700" y="258"/>
                    <a:pt x="1379"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7" name="Google Shape;4537;p28"/>
            <p:cNvSpPr/>
            <p:nvPr/>
          </p:nvSpPr>
          <p:spPr>
            <a:xfrm>
              <a:off x="5199050" y="2731600"/>
              <a:ext cx="94800" cy="33850"/>
            </a:xfrm>
            <a:custGeom>
              <a:avLst/>
              <a:gdLst/>
              <a:ahLst/>
              <a:cxnLst/>
              <a:rect l="l" t="t" r="r" b="b"/>
              <a:pathLst>
                <a:path w="3792" h="1354" extrusionOk="0">
                  <a:moveTo>
                    <a:pt x="3180" y="1"/>
                  </a:moveTo>
                  <a:cubicBezTo>
                    <a:pt x="3158" y="1"/>
                    <a:pt x="3136" y="2"/>
                    <a:pt x="3112" y="5"/>
                  </a:cubicBezTo>
                  <a:lnTo>
                    <a:pt x="528" y="469"/>
                  </a:lnTo>
                  <a:cubicBezTo>
                    <a:pt x="0" y="607"/>
                    <a:pt x="114" y="1354"/>
                    <a:pt x="625" y="1354"/>
                  </a:cubicBezTo>
                  <a:cubicBezTo>
                    <a:pt x="644" y="1354"/>
                    <a:pt x="663" y="1353"/>
                    <a:pt x="683" y="1351"/>
                  </a:cubicBezTo>
                  <a:lnTo>
                    <a:pt x="3279" y="874"/>
                  </a:lnTo>
                  <a:cubicBezTo>
                    <a:pt x="3792" y="749"/>
                    <a:pt x="3682" y="1"/>
                    <a:pt x="3180"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8" name="Google Shape;4538;p28"/>
            <p:cNvSpPr/>
            <p:nvPr/>
          </p:nvSpPr>
          <p:spPr>
            <a:xfrm>
              <a:off x="5100925" y="2982275"/>
              <a:ext cx="194400" cy="174225"/>
            </a:xfrm>
            <a:custGeom>
              <a:avLst/>
              <a:gdLst/>
              <a:ahLst/>
              <a:cxnLst/>
              <a:rect l="l" t="t" r="r" b="b"/>
              <a:pathLst>
                <a:path w="7776" h="6969" extrusionOk="0">
                  <a:moveTo>
                    <a:pt x="3935" y="0"/>
                  </a:moveTo>
                  <a:cubicBezTo>
                    <a:pt x="2906" y="0"/>
                    <a:pt x="1894" y="467"/>
                    <a:pt x="1227" y="1349"/>
                  </a:cubicBezTo>
                  <a:lnTo>
                    <a:pt x="6966" y="4968"/>
                  </a:lnTo>
                  <a:cubicBezTo>
                    <a:pt x="7775" y="3396"/>
                    <a:pt x="7251" y="1468"/>
                    <a:pt x="5751" y="527"/>
                  </a:cubicBezTo>
                  <a:cubicBezTo>
                    <a:pt x="5189" y="172"/>
                    <a:pt x="4559" y="0"/>
                    <a:pt x="3935" y="0"/>
                  </a:cubicBezTo>
                  <a:close/>
                  <a:moveTo>
                    <a:pt x="822" y="1992"/>
                  </a:moveTo>
                  <a:lnTo>
                    <a:pt x="822" y="1992"/>
                  </a:lnTo>
                  <a:cubicBezTo>
                    <a:pt x="0" y="3563"/>
                    <a:pt x="524" y="5492"/>
                    <a:pt x="2024" y="6444"/>
                  </a:cubicBezTo>
                  <a:cubicBezTo>
                    <a:pt x="2584" y="6798"/>
                    <a:pt x="3213" y="6968"/>
                    <a:pt x="3836" y="6968"/>
                  </a:cubicBezTo>
                  <a:cubicBezTo>
                    <a:pt x="4871" y="6968"/>
                    <a:pt x="5892" y="6500"/>
                    <a:pt x="6561" y="5623"/>
                  </a:cubicBezTo>
                  <a:lnTo>
                    <a:pt x="822" y="1992"/>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9" name="Google Shape;4539;p28"/>
            <p:cNvSpPr/>
            <p:nvPr/>
          </p:nvSpPr>
          <p:spPr>
            <a:xfrm>
              <a:off x="5464650" y="2609075"/>
              <a:ext cx="152125" cy="140725"/>
            </a:xfrm>
            <a:custGeom>
              <a:avLst/>
              <a:gdLst/>
              <a:ahLst/>
              <a:cxnLst/>
              <a:rect l="l" t="t" r="r" b="b"/>
              <a:pathLst>
                <a:path w="6085" h="5629" extrusionOk="0">
                  <a:moveTo>
                    <a:pt x="3620" y="1"/>
                  </a:moveTo>
                  <a:lnTo>
                    <a:pt x="1215" y="1620"/>
                  </a:lnTo>
                  <a:cubicBezTo>
                    <a:pt x="251" y="2275"/>
                    <a:pt x="1" y="3585"/>
                    <a:pt x="656" y="4549"/>
                  </a:cubicBezTo>
                  <a:lnTo>
                    <a:pt x="763" y="4716"/>
                  </a:lnTo>
                  <a:cubicBezTo>
                    <a:pt x="1170" y="5308"/>
                    <a:pt x="1831" y="5629"/>
                    <a:pt x="2505" y="5629"/>
                  </a:cubicBezTo>
                  <a:cubicBezTo>
                    <a:pt x="2914" y="5629"/>
                    <a:pt x="3327" y="5511"/>
                    <a:pt x="3692" y="5263"/>
                  </a:cubicBezTo>
                  <a:lnTo>
                    <a:pt x="6085" y="3644"/>
                  </a:lnTo>
                  <a:lnTo>
                    <a:pt x="3620"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0" name="Google Shape;4540;p28"/>
            <p:cNvSpPr/>
            <p:nvPr/>
          </p:nvSpPr>
          <p:spPr>
            <a:xfrm>
              <a:off x="5567350" y="2550550"/>
              <a:ext cx="152125" cy="141000"/>
            </a:xfrm>
            <a:custGeom>
              <a:avLst/>
              <a:gdLst/>
              <a:ahLst/>
              <a:cxnLst/>
              <a:rect l="l" t="t" r="r" b="b"/>
              <a:pathLst>
                <a:path w="6085" h="5640" extrusionOk="0">
                  <a:moveTo>
                    <a:pt x="3577" y="0"/>
                  </a:moveTo>
                  <a:cubicBezTo>
                    <a:pt x="3169" y="0"/>
                    <a:pt x="2757" y="119"/>
                    <a:pt x="2394" y="365"/>
                  </a:cubicBezTo>
                  <a:lnTo>
                    <a:pt x="1" y="1996"/>
                  </a:lnTo>
                  <a:lnTo>
                    <a:pt x="2489" y="5640"/>
                  </a:lnTo>
                  <a:lnTo>
                    <a:pt x="4882" y="4009"/>
                  </a:lnTo>
                  <a:cubicBezTo>
                    <a:pt x="5835" y="3354"/>
                    <a:pt x="6085" y="2044"/>
                    <a:pt x="5430" y="1080"/>
                  </a:cubicBezTo>
                  <a:lnTo>
                    <a:pt x="5323" y="925"/>
                  </a:lnTo>
                  <a:cubicBezTo>
                    <a:pt x="4914" y="324"/>
                    <a:pt x="4252" y="0"/>
                    <a:pt x="35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1" name="Google Shape;4541;p28"/>
            <p:cNvSpPr/>
            <p:nvPr/>
          </p:nvSpPr>
          <p:spPr>
            <a:xfrm>
              <a:off x="5420300" y="2899825"/>
              <a:ext cx="267925" cy="266925"/>
            </a:xfrm>
            <a:custGeom>
              <a:avLst/>
              <a:gdLst/>
              <a:ahLst/>
              <a:cxnLst/>
              <a:rect l="l" t="t" r="r" b="b"/>
              <a:pathLst>
                <a:path w="10717" h="10677" extrusionOk="0">
                  <a:moveTo>
                    <a:pt x="5017" y="1"/>
                  </a:moveTo>
                  <a:cubicBezTo>
                    <a:pt x="4832" y="1"/>
                    <a:pt x="4666" y="137"/>
                    <a:pt x="4644" y="325"/>
                  </a:cubicBezTo>
                  <a:lnTo>
                    <a:pt x="4180" y="3801"/>
                  </a:lnTo>
                  <a:lnTo>
                    <a:pt x="703" y="3349"/>
                  </a:lnTo>
                  <a:cubicBezTo>
                    <a:pt x="682" y="3345"/>
                    <a:pt x="662" y="3343"/>
                    <a:pt x="641" y="3343"/>
                  </a:cubicBezTo>
                  <a:cubicBezTo>
                    <a:pt x="463" y="3343"/>
                    <a:pt x="308" y="3478"/>
                    <a:pt x="287" y="3670"/>
                  </a:cubicBezTo>
                  <a:lnTo>
                    <a:pt x="37" y="5647"/>
                  </a:lnTo>
                  <a:cubicBezTo>
                    <a:pt x="1" y="5849"/>
                    <a:pt x="144" y="6028"/>
                    <a:pt x="346" y="6063"/>
                  </a:cubicBezTo>
                  <a:lnTo>
                    <a:pt x="3823" y="6516"/>
                  </a:lnTo>
                  <a:lnTo>
                    <a:pt x="3370" y="10004"/>
                  </a:lnTo>
                  <a:cubicBezTo>
                    <a:pt x="3335" y="10207"/>
                    <a:pt x="3477" y="10385"/>
                    <a:pt x="3692" y="10421"/>
                  </a:cubicBezTo>
                  <a:lnTo>
                    <a:pt x="5656" y="10671"/>
                  </a:lnTo>
                  <a:cubicBezTo>
                    <a:pt x="5677" y="10675"/>
                    <a:pt x="5698" y="10677"/>
                    <a:pt x="5719" y="10677"/>
                  </a:cubicBezTo>
                  <a:cubicBezTo>
                    <a:pt x="5896" y="10677"/>
                    <a:pt x="6052" y="10543"/>
                    <a:pt x="6073" y="10362"/>
                  </a:cubicBezTo>
                  <a:lnTo>
                    <a:pt x="6537" y="6873"/>
                  </a:lnTo>
                  <a:lnTo>
                    <a:pt x="10014" y="7337"/>
                  </a:lnTo>
                  <a:cubicBezTo>
                    <a:pt x="10029" y="7339"/>
                    <a:pt x="10044" y="7340"/>
                    <a:pt x="10058" y="7340"/>
                  </a:cubicBezTo>
                  <a:cubicBezTo>
                    <a:pt x="10243" y="7340"/>
                    <a:pt x="10409" y="7204"/>
                    <a:pt x="10431" y="7016"/>
                  </a:cubicBezTo>
                  <a:lnTo>
                    <a:pt x="10693" y="5039"/>
                  </a:lnTo>
                  <a:cubicBezTo>
                    <a:pt x="10716" y="4837"/>
                    <a:pt x="10574" y="4647"/>
                    <a:pt x="10371" y="4623"/>
                  </a:cubicBezTo>
                  <a:lnTo>
                    <a:pt x="6895" y="4158"/>
                  </a:lnTo>
                  <a:lnTo>
                    <a:pt x="7347" y="682"/>
                  </a:lnTo>
                  <a:cubicBezTo>
                    <a:pt x="7383" y="479"/>
                    <a:pt x="7240" y="289"/>
                    <a:pt x="7026" y="265"/>
                  </a:cubicBezTo>
                  <a:lnTo>
                    <a:pt x="5061" y="3"/>
                  </a:lnTo>
                  <a:cubicBezTo>
                    <a:pt x="5046" y="1"/>
                    <a:pt x="5031" y="1"/>
                    <a:pt x="501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2" name="Google Shape;4542;p28"/>
            <p:cNvSpPr/>
            <p:nvPr/>
          </p:nvSpPr>
          <p:spPr>
            <a:xfrm>
              <a:off x="5077100" y="3304550"/>
              <a:ext cx="271200" cy="337750"/>
            </a:xfrm>
            <a:custGeom>
              <a:avLst/>
              <a:gdLst/>
              <a:ahLst/>
              <a:cxnLst/>
              <a:rect l="l" t="t" r="r" b="b"/>
              <a:pathLst>
                <a:path w="10848" h="13510" extrusionOk="0">
                  <a:moveTo>
                    <a:pt x="4157" y="412"/>
                  </a:moveTo>
                  <a:cubicBezTo>
                    <a:pt x="4443" y="412"/>
                    <a:pt x="4724" y="585"/>
                    <a:pt x="4775" y="971"/>
                  </a:cubicBezTo>
                  <a:cubicBezTo>
                    <a:pt x="4811" y="1173"/>
                    <a:pt x="4763" y="1364"/>
                    <a:pt x="4632" y="1519"/>
                  </a:cubicBezTo>
                  <a:lnTo>
                    <a:pt x="3835" y="1662"/>
                  </a:lnTo>
                  <a:cubicBezTo>
                    <a:pt x="3668" y="1566"/>
                    <a:pt x="3549" y="1400"/>
                    <a:pt x="3513" y="1209"/>
                  </a:cubicBezTo>
                  <a:cubicBezTo>
                    <a:pt x="3398" y="709"/>
                    <a:pt x="3782" y="412"/>
                    <a:pt x="4157" y="412"/>
                  </a:cubicBezTo>
                  <a:close/>
                  <a:moveTo>
                    <a:pt x="7861" y="2722"/>
                  </a:moveTo>
                  <a:cubicBezTo>
                    <a:pt x="8117" y="2722"/>
                    <a:pt x="8343" y="2901"/>
                    <a:pt x="8395" y="3162"/>
                  </a:cubicBezTo>
                  <a:lnTo>
                    <a:pt x="9788" y="10746"/>
                  </a:lnTo>
                  <a:cubicBezTo>
                    <a:pt x="9835" y="11044"/>
                    <a:pt x="9633" y="11329"/>
                    <a:pt x="9335" y="11377"/>
                  </a:cubicBezTo>
                  <a:lnTo>
                    <a:pt x="3073" y="12520"/>
                  </a:lnTo>
                  <a:cubicBezTo>
                    <a:pt x="3042" y="12525"/>
                    <a:pt x="3012" y="12527"/>
                    <a:pt x="2982" y="12527"/>
                  </a:cubicBezTo>
                  <a:cubicBezTo>
                    <a:pt x="2719" y="12527"/>
                    <a:pt x="2484" y="12345"/>
                    <a:pt x="2442" y="12068"/>
                  </a:cubicBezTo>
                  <a:lnTo>
                    <a:pt x="1061" y="4507"/>
                  </a:lnTo>
                  <a:cubicBezTo>
                    <a:pt x="1001" y="4210"/>
                    <a:pt x="1203" y="3924"/>
                    <a:pt x="1501" y="3864"/>
                  </a:cubicBezTo>
                  <a:lnTo>
                    <a:pt x="2251" y="3733"/>
                  </a:lnTo>
                  <a:cubicBezTo>
                    <a:pt x="2283" y="3942"/>
                    <a:pt x="2461" y="4087"/>
                    <a:pt x="2665" y="4087"/>
                  </a:cubicBezTo>
                  <a:cubicBezTo>
                    <a:pt x="2693" y="4087"/>
                    <a:pt x="2722" y="4084"/>
                    <a:pt x="2751" y="4079"/>
                  </a:cubicBezTo>
                  <a:lnTo>
                    <a:pt x="6668" y="3376"/>
                  </a:lnTo>
                  <a:cubicBezTo>
                    <a:pt x="6895" y="3328"/>
                    <a:pt x="7061" y="3102"/>
                    <a:pt x="7014" y="2864"/>
                  </a:cubicBezTo>
                  <a:lnTo>
                    <a:pt x="7752" y="2733"/>
                  </a:lnTo>
                  <a:cubicBezTo>
                    <a:pt x="7789" y="2726"/>
                    <a:pt x="7825" y="2722"/>
                    <a:pt x="7861" y="2722"/>
                  </a:cubicBezTo>
                  <a:close/>
                  <a:moveTo>
                    <a:pt x="4147" y="1"/>
                  </a:moveTo>
                  <a:cubicBezTo>
                    <a:pt x="4083" y="1"/>
                    <a:pt x="4018" y="7"/>
                    <a:pt x="3954" y="19"/>
                  </a:cubicBezTo>
                  <a:cubicBezTo>
                    <a:pt x="3358" y="126"/>
                    <a:pt x="2966" y="697"/>
                    <a:pt x="3073" y="1281"/>
                  </a:cubicBezTo>
                  <a:cubicBezTo>
                    <a:pt x="3108" y="1459"/>
                    <a:pt x="3180" y="1626"/>
                    <a:pt x="3287" y="1757"/>
                  </a:cubicBezTo>
                  <a:lnTo>
                    <a:pt x="2513" y="1912"/>
                  </a:lnTo>
                  <a:cubicBezTo>
                    <a:pt x="2192" y="1971"/>
                    <a:pt x="1989" y="2281"/>
                    <a:pt x="2037" y="2590"/>
                  </a:cubicBezTo>
                  <a:lnTo>
                    <a:pt x="2096" y="2876"/>
                  </a:lnTo>
                  <a:lnTo>
                    <a:pt x="811" y="3102"/>
                  </a:lnTo>
                  <a:cubicBezTo>
                    <a:pt x="322" y="3197"/>
                    <a:pt x="1" y="3662"/>
                    <a:pt x="96" y="4150"/>
                  </a:cubicBezTo>
                  <a:lnTo>
                    <a:pt x="1668" y="12770"/>
                  </a:lnTo>
                  <a:cubicBezTo>
                    <a:pt x="1742" y="13206"/>
                    <a:pt x="2121" y="13510"/>
                    <a:pt x="2549" y="13510"/>
                  </a:cubicBezTo>
                  <a:cubicBezTo>
                    <a:pt x="2600" y="13510"/>
                    <a:pt x="2652" y="13505"/>
                    <a:pt x="2704" y="13496"/>
                  </a:cubicBezTo>
                  <a:lnTo>
                    <a:pt x="10038" y="12151"/>
                  </a:lnTo>
                  <a:cubicBezTo>
                    <a:pt x="10526" y="12056"/>
                    <a:pt x="10848" y="11591"/>
                    <a:pt x="10752" y="11115"/>
                  </a:cubicBezTo>
                  <a:lnTo>
                    <a:pt x="9181" y="2483"/>
                  </a:lnTo>
                  <a:cubicBezTo>
                    <a:pt x="9096" y="2047"/>
                    <a:pt x="8716" y="1744"/>
                    <a:pt x="8296" y="1744"/>
                  </a:cubicBezTo>
                  <a:cubicBezTo>
                    <a:pt x="8246" y="1744"/>
                    <a:pt x="8195" y="1748"/>
                    <a:pt x="8145" y="1757"/>
                  </a:cubicBezTo>
                  <a:lnTo>
                    <a:pt x="6859" y="1995"/>
                  </a:lnTo>
                  <a:lnTo>
                    <a:pt x="6811" y="1721"/>
                  </a:lnTo>
                  <a:cubicBezTo>
                    <a:pt x="6758" y="1436"/>
                    <a:pt x="6509" y="1235"/>
                    <a:pt x="6237" y="1235"/>
                  </a:cubicBezTo>
                  <a:cubicBezTo>
                    <a:pt x="6202" y="1235"/>
                    <a:pt x="6167" y="1238"/>
                    <a:pt x="6133" y="1245"/>
                  </a:cubicBezTo>
                  <a:lnTo>
                    <a:pt x="5180" y="1412"/>
                  </a:lnTo>
                  <a:cubicBezTo>
                    <a:pt x="5240" y="1245"/>
                    <a:pt x="5240" y="1066"/>
                    <a:pt x="5216" y="900"/>
                  </a:cubicBezTo>
                  <a:cubicBezTo>
                    <a:pt x="5121" y="370"/>
                    <a:pt x="4658" y="1"/>
                    <a:pt x="414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3" name="Google Shape;4543;p28"/>
            <p:cNvSpPr/>
            <p:nvPr/>
          </p:nvSpPr>
          <p:spPr>
            <a:xfrm>
              <a:off x="5125325" y="3425775"/>
              <a:ext cx="46550" cy="38725"/>
            </a:xfrm>
            <a:custGeom>
              <a:avLst/>
              <a:gdLst/>
              <a:ahLst/>
              <a:cxnLst/>
              <a:rect l="l" t="t" r="r" b="b"/>
              <a:pathLst>
                <a:path w="1862" h="1549" extrusionOk="0">
                  <a:moveTo>
                    <a:pt x="1016" y="1"/>
                  </a:moveTo>
                  <a:cubicBezTo>
                    <a:pt x="968" y="1"/>
                    <a:pt x="919" y="6"/>
                    <a:pt x="870" y="15"/>
                  </a:cubicBezTo>
                  <a:cubicBezTo>
                    <a:pt x="191" y="134"/>
                    <a:pt x="1" y="1015"/>
                    <a:pt x="560" y="1408"/>
                  </a:cubicBezTo>
                  <a:cubicBezTo>
                    <a:pt x="701" y="1505"/>
                    <a:pt x="854" y="1549"/>
                    <a:pt x="1002" y="1549"/>
                  </a:cubicBezTo>
                  <a:cubicBezTo>
                    <a:pt x="1454" y="1549"/>
                    <a:pt x="1861" y="1146"/>
                    <a:pt x="1763" y="634"/>
                  </a:cubicBezTo>
                  <a:cubicBezTo>
                    <a:pt x="1700" y="267"/>
                    <a:pt x="1377" y="1"/>
                    <a:pt x="101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4" name="Google Shape;4544;p28"/>
            <p:cNvSpPr/>
            <p:nvPr/>
          </p:nvSpPr>
          <p:spPr>
            <a:xfrm>
              <a:off x="5177850" y="3414175"/>
              <a:ext cx="97025" cy="34050"/>
            </a:xfrm>
            <a:custGeom>
              <a:avLst/>
              <a:gdLst/>
              <a:ahLst/>
              <a:cxnLst/>
              <a:rect l="l" t="t" r="r" b="b"/>
              <a:pathLst>
                <a:path w="3881" h="1362" extrusionOk="0">
                  <a:moveTo>
                    <a:pt x="3284" y="0"/>
                  </a:moveTo>
                  <a:cubicBezTo>
                    <a:pt x="3246" y="0"/>
                    <a:pt x="3205" y="5"/>
                    <a:pt x="3162" y="15"/>
                  </a:cubicBezTo>
                  <a:lnTo>
                    <a:pt x="3150" y="15"/>
                  </a:lnTo>
                  <a:lnTo>
                    <a:pt x="555" y="491"/>
                  </a:lnTo>
                  <a:cubicBezTo>
                    <a:pt x="0" y="580"/>
                    <a:pt x="107" y="1362"/>
                    <a:pt x="596" y="1362"/>
                  </a:cubicBezTo>
                  <a:cubicBezTo>
                    <a:pt x="632" y="1362"/>
                    <a:pt x="670" y="1357"/>
                    <a:pt x="710" y="1349"/>
                  </a:cubicBezTo>
                  <a:lnTo>
                    <a:pt x="3305" y="872"/>
                  </a:lnTo>
                  <a:cubicBezTo>
                    <a:pt x="3881" y="817"/>
                    <a:pt x="3787" y="0"/>
                    <a:pt x="328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5" name="Google Shape;4545;p28"/>
            <p:cNvSpPr/>
            <p:nvPr/>
          </p:nvSpPr>
          <p:spPr>
            <a:xfrm>
              <a:off x="5135150" y="3479650"/>
              <a:ext cx="46325" cy="38725"/>
            </a:xfrm>
            <a:custGeom>
              <a:avLst/>
              <a:gdLst/>
              <a:ahLst/>
              <a:cxnLst/>
              <a:rect l="l" t="t" r="r" b="b"/>
              <a:pathLst>
                <a:path w="1853" h="1549" extrusionOk="0">
                  <a:moveTo>
                    <a:pt x="1015" y="1"/>
                  </a:moveTo>
                  <a:cubicBezTo>
                    <a:pt x="967" y="1"/>
                    <a:pt x="919" y="6"/>
                    <a:pt x="870" y="15"/>
                  </a:cubicBezTo>
                  <a:cubicBezTo>
                    <a:pt x="191" y="134"/>
                    <a:pt x="1" y="1015"/>
                    <a:pt x="560" y="1408"/>
                  </a:cubicBezTo>
                  <a:cubicBezTo>
                    <a:pt x="701" y="1505"/>
                    <a:pt x="853" y="1549"/>
                    <a:pt x="1000" y="1549"/>
                  </a:cubicBezTo>
                  <a:cubicBezTo>
                    <a:pt x="1449" y="1549"/>
                    <a:pt x="1852" y="1146"/>
                    <a:pt x="1763" y="635"/>
                  </a:cubicBezTo>
                  <a:cubicBezTo>
                    <a:pt x="1700" y="267"/>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6" name="Google Shape;4546;p28"/>
            <p:cNvSpPr/>
            <p:nvPr/>
          </p:nvSpPr>
          <p:spPr>
            <a:xfrm>
              <a:off x="5189025" y="3468350"/>
              <a:ext cx="93700" cy="33750"/>
            </a:xfrm>
            <a:custGeom>
              <a:avLst/>
              <a:gdLst/>
              <a:ahLst/>
              <a:cxnLst/>
              <a:rect l="l" t="t" r="r" b="b"/>
              <a:pathLst>
                <a:path w="3748" h="1350" extrusionOk="0">
                  <a:moveTo>
                    <a:pt x="3144" y="1"/>
                  </a:moveTo>
                  <a:cubicBezTo>
                    <a:pt x="3128" y="1"/>
                    <a:pt x="3112" y="2"/>
                    <a:pt x="3096" y="3"/>
                  </a:cubicBezTo>
                  <a:lnTo>
                    <a:pt x="501" y="467"/>
                  </a:lnTo>
                  <a:cubicBezTo>
                    <a:pt x="0" y="619"/>
                    <a:pt x="125" y="1350"/>
                    <a:pt x="620" y="1350"/>
                  </a:cubicBezTo>
                  <a:cubicBezTo>
                    <a:pt x="632" y="1350"/>
                    <a:pt x="644" y="1349"/>
                    <a:pt x="656" y="1348"/>
                  </a:cubicBezTo>
                  <a:lnTo>
                    <a:pt x="3251" y="872"/>
                  </a:lnTo>
                  <a:cubicBezTo>
                    <a:pt x="3748" y="722"/>
                    <a:pt x="3639"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7" name="Google Shape;4547;p28"/>
            <p:cNvSpPr/>
            <p:nvPr/>
          </p:nvSpPr>
          <p:spPr>
            <a:xfrm>
              <a:off x="5145575" y="3537175"/>
              <a:ext cx="46600" cy="38650"/>
            </a:xfrm>
            <a:custGeom>
              <a:avLst/>
              <a:gdLst/>
              <a:ahLst/>
              <a:cxnLst/>
              <a:rect l="l" t="t" r="r" b="b"/>
              <a:pathLst>
                <a:path w="1864" h="1546" extrusionOk="0">
                  <a:moveTo>
                    <a:pt x="1014" y="1"/>
                  </a:moveTo>
                  <a:cubicBezTo>
                    <a:pt x="970" y="1"/>
                    <a:pt x="926" y="5"/>
                    <a:pt x="881" y="12"/>
                  </a:cubicBezTo>
                  <a:cubicBezTo>
                    <a:pt x="191" y="131"/>
                    <a:pt x="0" y="1012"/>
                    <a:pt x="572" y="1405"/>
                  </a:cubicBezTo>
                  <a:cubicBezTo>
                    <a:pt x="710" y="1502"/>
                    <a:pt x="861" y="1546"/>
                    <a:pt x="1008" y="1546"/>
                  </a:cubicBezTo>
                  <a:cubicBezTo>
                    <a:pt x="1455" y="1546"/>
                    <a:pt x="1864" y="1145"/>
                    <a:pt x="1774" y="643"/>
                  </a:cubicBezTo>
                  <a:cubicBezTo>
                    <a:pt x="1700" y="260"/>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8" name="Google Shape;4548;p28"/>
            <p:cNvSpPr/>
            <p:nvPr/>
          </p:nvSpPr>
          <p:spPr>
            <a:xfrm>
              <a:off x="5199250" y="3525775"/>
              <a:ext cx="94400" cy="33800"/>
            </a:xfrm>
            <a:custGeom>
              <a:avLst/>
              <a:gdLst/>
              <a:ahLst/>
              <a:cxnLst/>
              <a:rect l="l" t="t" r="r" b="b"/>
              <a:pathLst>
                <a:path w="3776" h="1352" extrusionOk="0">
                  <a:moveTo>
                    <a:pt x="3162" y="1"/>
                  </a:moveTo>
                  <a:cubicBezTo>
                    <a:pt x="3143" y="1"/>
                    <a:pt x="3124" y="2"/>
                    <a:pt x="3104" y="4"/>
                  </a:cubicBezTo>
                  <a:lnTo>
                    <a:pt x="520" y="480"/>
                  </a:lnTo>
                  <a:cubicBezTo>
                    <a:pt x="1" y="619"/>
                    <a:pt x="120" y="1351"/>
                    <a:pt x="627" y="1351"/>
                  </a:cubicBezTo>
                  <a:cubicBezTo>
                    <a:pt x="643" y="1351"/>
                    <a:pt x="659" y="1351"/>
                    <a:pt x="675" y="1349"/>
                  </a:cubicBezTo>
                  <a:lnTo>
                    <a:pt x="3271" y="873"/>
                  </a:lnTo>
                  <a:cubicBezTo>
                    <a:pt x="3776" y="735"/>
                    <a:pt x="3661" y="1"/>
                    <a:pt x="316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9" name="Google Shape;4549;p28"/>
            <p:cNvSpPr/>
            <p:nvPr/>
          </p:nvSpPr>
          <p:spPr>
            <a:xfrm>
              <a:off x="5102125" y="3776475"/>
              <a:ext cx="193200" cy="173675"/>
            </a:xfrm>
            <a:custGeom>
              <a:avLst/>
              <a:gdLst/>
              <a:ahLst/>
              <a:cxnLst/>
              <a:rect l="l" t="t" r="r" b="b"/>
              <a:pathLst>
                <a:path w="7728" h="6947" extrusionOk="0">
                  <a:moveTo>
                    <a:pt x="3895" y="1"/>
                  </a:moveTo>
                  <a:cubicBezTo>
                    <a:pt x="2864" y="1"/>
                    <a:pt x="1847" y="470"/>
                    <a:pt x="1179" y="1346"/>
                  </a:cubicBezTo>
                  <a:lnTo>
                    <a:pt x="6918" y="4978"/>
                  </a:lnTo>
                  <a:cubicBezTo>
                    <a:pt x="7727" y="3406"/>
                    <a:pt x="7203" y="1477"/>
                    <a:pt x="5703" y="525"/>
                  </a:cubicBezTo>
                  <a:cubicBezTo>
                    <a:pt x="5144" y="171"/>
                    <a:pt x="4517" y="1"/>
                    <a:pt x="3895" y="1"/>
                  </a:cubicBezTo>
                  <a:close/>
                  <a:moveTo>
                    <a:pt x="774" y="1989"/>
                  </a:moveTo>
                  <a:cubicBezTo>
                    <a:pt x="0" y="3561"/>
                    <a:pt x="488" y="5478"/>
                    <a:pt x="1953" y="6418"/>
                  </a:cubicBezTo>
                  <a:cubicBezTo>
                    <a:pt x="2521" y="6775"/>
                    <a:pt x="3157" y="6947"/>
                    <a:pt x="3786" y="6947"/>
                  </a:cubicBezTo>
                  <a:cubicBezTo>
                    <a:pt x="4817" y="6947"/>
                    <a:pt x="5833" y="6486"/>
                    <a:pt x="6513" y="5621"/>
                  </a:cubicBezTo>
                  <a:lnTo>
                    <a:pt x="774"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0" name="Google Shape;4550;p28"/>
            <p:cNvSpPr/>
            <p:nvPr/>
          </p:nvSpPr>
          <p:spPr>
            <a:xfrm>
              <a:off x="5464650" y="3403225"/>
              <a:ext cx="152125" cy="140800"/>
            </a:xfrm>
            <a:custGeom>
              <a:avLst/>
              <a:gdLst/>
              <a:ahLst/>
              <a:cxnLst/>
              <a:rect l="l" t="t" r="r" b="b"/>
              <a:pathLst>
                <a:path w="6085" h="5632" extrusionOk="0">
                  <a:moveTo>
                    <a:pt x="3620" y="1"/>
                  </a:moveTo>
                  <a:lnTo>
                    <a:pt x="1215" y="1632"/>
                  </a:lnTo>
                  <a:cubicBezTo>
                    <a:pt x="251" y="2275"/>
                    <a:pt x="1" y="3584"/>
                    <a:pt x="656" y="4549"/>
                  </a:cubicBezTo>
                  <a:lnTo>
                    <a:pt x="763" y="4715"/>
                  </a:lnTo>
                  <a:cubicBezTo>
                    <a:pt x="1172" y="5311"/>
                    <a:pt x="1837" y="5632"/>
                    <a:pt x="2514" y="5632"/>
                  </a:cubicBezTo>
                  <a:cubicBezTo>
                    <a:pt x="2920" y="5632"/>
                    <a:pt x="3330" y="5516"/>
                    <a:pt x="3692" y="5275"/>
                  </a:cubicBezTo>
                  <a:lnTo>
                    <a:pt x="6085" y="3644"/>
                  </a:lnTo>
                  <a:lnTo>
                    <a:pt x="3620"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1" name="Google Shape;4551;p28"/>
            <p:cNvSpPr/>
            <p:nvPr/>
          </p:nvSpPr>
          <p:spPr>
            <a:xfrm>
              <a:off x="5567350" y="3344700"/>
              <a:ext cx="152125" cy="141000"/>
            </a:xfrm>
            <a:custGeom>
              <a:avLst/>
              <a:gdLst/>
              <a:ahLst/>
              <a:cxnLst/>
              <a:rect l="l" t="t" r="r" b="b"/>
              <a:pathLst>
                <a:path w="6085" h="5640" extrusionOk="0">
                  <a:moveTo>
                    <a:pt x="3577" y="0"/>
                  </a:moveTo>
                  <a:cubicBezTo>
                    <a:pt x="3169" y="0"/>
                    <a:pt x="2757" y="118"/>
                    <a:pt x="2394" y="365"/>
                  </a:cubicBezTo>
                  <a:lnTo>
                    <a:pt x="1" y="1996"/>
                  </a:lnTo>
                  <a:lnTo>
                    <a:pt x="2489" y="5640"/>
                  </a:lnTo>
                  <a:lnTo>
                    <a:pt x="4882" y="4008"/>
                  </a:lnTo>
                  <a:cubicBezTo>
                    <a:pt x="5835" y="3354"/>
                    <a:pt x="6085" y="2044"/>
                    <a:pt x="5430" y="1091"/>
                  </a:cubicBezTo>
                  <a:lnTo>
                    <a:pt x="5323" y="925"/>
                  </a:lnTo>
                  <a:cubicBezTo>
                    <a:pt x="4914" y="324"/>
                    <a:pt x="4252" y="0"/>
                    <a:pt x="35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2" name="Google Shape;4552;p28"/>
            <p:cNvSpPr/>
            <p:nvPr/>
          </p:nvSpPr>
          <p:spPr>
            <a:xfrm>
              <a:off x="5420300" y="3693975"/>
              <a:ext cx="267925" cy="267150"/>
            </a:xfrm>
            <a:custGeom>
              <a:avLst/>
              <a:gdLst/>
              <a:ahLst/>
              <a:cxnLst/>
              <a:rect l="l" t="t" r="r" b="b"/>
              <a:pathLst>
                <a:path w="10717" h="10686" extrusionOk="0">
                  <a:moveTo>
                    <a:pt x="5017" y="0"/>
                  </a:moveTo>
                  <a:cubicBezTo>
                    <a:pt x="4832" y="0"/>
                    <a:pt x="4666" y="137"/>
                    <a:pt x="4644" y="324"/>
                  </a:cubicBezTo>
                  <a:lnTo>
                    <a:pt x="4180" y="3813"/>
                  </a:lnTo>
                  <a:lnTo>
                    <a:pt x="703" y="3349"/>
                  </a:lnTo>
                  <a:cubicBezTo>
                    <a:pt x="688" y="3347"/>
                    <a:pt x="674" y="3346"/>
                    <a:pt x="659" y="3346"/>
                  </a:cubicBezTo>
                  <a:cubicBezTo>
                    <a:pt x="474" y="3346"/>
                    <a:pt x="309" y="3482"/>
                    <a:pt x="287" y="3670"/>
                  </a:cubicBezTo>
                  <a:lnTo>
                    <a:pt x="37" y="5647"/>
                  </a:lnTo>
                  <a:cubicBezTo>
                    <a:pt x="1" y="5849"/>
                    <a:pt x="144" y="6028"/>
                    <a:pt x="346" y="6063"/>
                  </a:cubicBezTo>
                  <a:lnTo>
                    <a:pt x="3823" y="6528"/>
                  </a:lnTo>
                  <a:lnTo>
                    <a:pt x="3370" y="10004"/>
                  </a:lnTo>
                  <a:cubicBezTo>
                    <a:pt x="3335" y="10207"/>
                    <a:pt x="3477" y="10397"/>
                    <a:pt x="3692" y="10421"/>
                  </a:cubicBezTo>
                  <a:lnTo>
                    <a:pt x="5656" y="10683"/>
                  </a:lnTo>
                  <a:cubicBezTo>
                    <a:pt x="5671" y="10685"/>
                    <a:pt x="5686" y="10685"/>
                    <a:pt x="5700" y="10685"/>
                  </a:cubicBezTo>
                  <a:cubicBezTo>
                    <a:pt x="5886" y="10685"/>
                    <a:pt x="6051" y="10549"/>
                    <a:pt x="6073" y="10361"/>
                  </a:cubicBezTo>
                  <a:lnTo>
                    <a:pt x="6537" y="6873"/>
                  </a:lnTo>
                  <a:lnTo>
                    <a:pt x="10014" y="7337"/>
                  </a:lnTo>
                  <a:cubicBezTo>
                    <a:pt x="10029" y="7339"/>
                    <a:pt x="10044" y="7340"/>
                    <a:pt x="10058" y="7340"/>
                  </a:cubicBezTo>
                  <a:cubicBezTo>
                    <a:pt x="10243" y="7340"/>
                    <a:pt x="10409" y="7203"/>
                    <a:pt x="10431" y="7016"/>
                  </a:cubicBezTo>
                  <a:lnTo>
                    <a:pt x="10693" y="5039"/>
                  </a:lnTo>
                  <a:cubicBezTo>
                    <a:pt x="10716" y="4837"/>
                    <a:pt x="10574" y="4646"/>
                    <a:pt x="10371" y="4623"/>
                  </a:cubicBezTo>
                  <a:lnTo>
                    <a:pt x="6895" y="4170"/>
                  </a:lnTo>
                  <a:lnTo>
                    <a:pt x="7347" y="682"/>
                  </a:lnTo>
                  <a:cubicBezTo>
                    <a:pt x="7383" y="479"/>
                    <a:pt x="7240" y="301"/>
                    <a:pt x="7026" y="265"/>
                  </a:cubicBezTo>
                  <a:lnTo>
                    <a:pt x="5061" y="3"/>
                  </a:lnTo>
                  <a:cubicBezTo>
                    <a:pt x="5046" y="1"/>
                    <a:pt x="5031" y="0"/>
                    <a:pt x="501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3" name="Google Shape;4553;p28"/>
            <p:cNvSpPr/>
            <p:nvPr/>
          </p:nvSpPr>
          <p:spPr>
            <a:xfrm>
              <a:off x="5077100" y="4098700"/>
              <a:ext cx="271200" cy="337450"/>
            </a:xfrm>
            <a:custGeom>
              <a:avLst/>
              <a:gdLst/>
              <a:ahLst/>
              <a:cxnLst/>
              <a:rect l="l" t="t" r="r" b="b"/>
              <a:pathLst>
                <a:path w="10848" h="13498" extrusionOk="0">
                  <a:moveTo>
                    <a:pt x="4157" y="412"/>
                  </a:moveTo>
                  <a:cubicBezTo>
                    <a:pt x="4443" y="412"/>
                    <a:pt x="4724" y="585"/>
                    <a:pt x="4775" y="971"/>
                  </a:cubicBezTo>
                  <a:cubicBezTo>
                    <a:pt x="4811" y="1161"/>
                    <a:pt x="4763" y="1364"/>
                    <a:pt x="4632" y="1519"/>
                  </a:cubicBezTo>
                  <a:lnTo>
                    <a:pt x="3835" y="1661"/>
                  </a:lnTo>
                  <a:cubicBezTo>
                    <a:pt x="3668" y="1566"/>
                    <a:pt x="3549" y="1411"/>
                    <a:pt x="3513" y="1221"/>
                  </a:cubicBezTo>
                  <a:lnTo>
                    <a:pt x="3513" y="1209"/>
                  </a:lnTo>
                  <a:cubicBezTo>
                    <a:pt x="3398" y="709"/>
                    <a:pt x="3782" y="412"/>
                    <a:pt x="4157" y="412"/>
                  </a:cubicBezTo>
                  <a:close/>
                  <a:moveTo>
                    <a:pt x="7856" y="2723"/>
                  </a:moveTo>
                  <a:cubicBezTo>
                    <a:pt x="8114" y="2723"/>
                    <a:pt x="8342" y="2911"/>
                    <a:pt x="8395" y="3173"/>
                  </a:cubicBezTo>
                  <a:lnTo>
                    <a:pt x="9788" y="10734"/>
                  </a:lnTo>
                  <a:cubicBezTo>
                    <a:pt x="9835" y="11043"/>
                    <a:pt x="9633" y="11329"/>
                    <a:pt x="9335" y="11377"/>
                  </a:cubicBezTo>
                  <a:lnTo>
                    <a:pt x="3073" y="12520"/>
                  </a:lnTo>
                  <a:cubicBezTo>
                    <a:pt x="3042" y="12525"/>
                    <a:pt x="3012" y="12527"/>
                    <a:pt x="2981" y="12527"/>
                  </a:cubicBezTo>
                  <a:cubicBezTo>
                    <a:pt x="2719" y="12527"/>
                    <a:pt x="2484" y="12346"/>
                    <a:pt x="2442" y="12079"/>
                  </a:cubicBezTo>
                  <a:lnTo>
                    <a:pt x="1061" y="4507"/>
                  </a:lnTo>
                  <a:cubicBezTo>
                    <a:pt x="1001" y="4209"/>
                    <a:pt x="1203" y="3924"/>
                    <a:pt x="1501" y="3876"/>
                  </a:cubicBezTo>
                  <a:lnTo>
                    <a:pt x="2251" y="3745"/>
                  </a:lnTo>
                  <a:cubicBezTo>
                    <a:pt x="2283" y="3945"/>
                    <a:pt x="2463" y="4098"/>
                    <a:pt x="2669" y="4098"/>
                  </a:cubicBezTo>
                  <a:cubicBezTo>
                    <a:pt x="2696" y="4098"/>
                    <a:pt x="2724" y="4096"/>
                    <a:pt x="2751" y="4090"/>
                  </a:cubicBezTo>
                  <a:lnTo>
                    <a:pt x="6668" y="3376"/>
                  </a:lnTo>
                  <a:cubicBezTo>
                    <a:pt x="6895" y="3328"/>
                    <a:pt x="7061" y="3102"/>
                    <a:pt x="7014" y="2864"/>
                  </a:cubicBezTo>
                  <a:lnTo>
                    <a:pt x="7752" y="2733"/>
                  </a:lnTo>
                  <a:cubicBezTo>
                    <a:pt x="7787" y="2726"/>
                    <a:pt x="7822" y="2723"/>
                    <a:pt x="7856" y="2723"/>
                  </a:cubicBezTo>
                  <a:close/>
                  <a:moveTo>
                    <a:pt x="4147" y="1"/>
                  </a:moveTo>
                  <a:cubicBezTo>
                    <a:pt x="4083" y="1"/>
                    <a:pt x="4019" y="6"/>
                    <a:pt x="3954" y="18"/>
                  </a:cubicBezTo>
                  <a:cubicBezTo>
                    <a:pt x="3358" y="125"/>
                    <a:pt x="2966" y="697"/>
                    <a:pt x="3073" y="1280"/>
                  </a:cubicBezTo>
                  <a:cubicBezTo>
                    <a:pt x="3108" y="1459"/>
                    <a:pt x="3180" y="1614"/>
                    <a:pt x="3287" y="1757"/>
                  </a:cubicBezTo>
                  <a:lnTo>
                    <a:pt x="2513" y="1900"/>
                  </a:lnTo>
                  <a:cubicBezTo>
                    <a:pt x="2192" y="1959"/>
                    <a:pt x="1989" y="2269"/>
                    <a:pt x="2037" y="2578"/>
                  </a:cubicBezTo>
                  <a:lnTo>
                    <a:pt x="2096" y="2864"/>
                  </a:lnTo>
                  <a:lnTo>
                    <a:pt x="811" y="3102"/>
                  </a:lnTo>
                  <a:cubicBezTo>
                    <a:pt x="322" y="3185"/>
                    <a:pt x="1" y="3650"/>
                    <a:pt x="96" y="4138"/>
                  </a:cubicBezTo>
                  <a:lnTo>
                    <a:pt x="1668" y="12770"/>
                  </a:lnTo>
                  <a:cubicBezTo>
                    <a:pt x="1742" y="13195"/>
                    <a:pt x="2121" y="13497"/>
                    <a:pt x="2549" y="13497"/>
                  </a:cubicBezTo>
                  <a:cubicBezTo>
                    <a:pt x="2600" y="13497"/>
                    <a:pt x="2652" y="13493"/>
                    <a:pt x="2704" y="13484"/>
                  </a:cubicBezTo>
                  <a:lnTo>
                    <a:pt x="10038" y="12139"/>
                  </a:lnTo>
                  <a:cubicBezTo>
                    <a:pt x="10526" y="12056"/>
                    <a:pt x="10848" y="11579"/>
                    <a:pt x="10752" y="11103"/>
                  </a:cubicBezTo>
                  <a:lnTo>
                    <a:pt x="9181" y="2471"/>
                  </a:lnTo>
                  <a:cubicBezTo>
                    <a:pt x="9097" y="2041"/>
                    <a:pt x="8726" y="1740"/>
                    <a:pt x="8313" y="1740"/>
                  </a:cubicBezTo>
                  <a:cubicBezTo>
                    <a:pt x="8257" y="1740"/>
                    <a:pt x="8201" y="1745"/>
                    <a:pt x="8145" y="1757"/>
                  </a:cubicBezTo>
                  <a:lnTo>
                    <a:pt x="6859" y="1995"/>
                  </a:lnTo>
                  <a:lnTo>
                    <a:pt x="6811" y="1709"/>
                  </a:lnTo>
                  <a:cubicBezTo>
                    <a:pt x="6757" y="1428"/>
                    <a:pt x="6498" y="1226"/>
                    <a:pt x="6219" y="1226"/>
                  </a:cubicBezTo>
                  <a:cubicBezTo>
                    <a:pt x="6191" y="1226"/>
                    <a:pt x="6162" y="1228"/>
                    <a:pt x="6133" y="1233"/>
                  </a:cubicBezTo>
                  <a:lnTo>
                    <a:pt x="5180" y="1411"/>
                  </a:lnTo>
                  <a:cubicBezTo>
                    <a:pt x="5240" y="1245"/>
                    <a:pt x="5240" y="1066"/>
                    <a:pt x="5216" y="887"/>
                  </a:cubicBezTo>
                  <a:cubicBezTo>
                    <a:pt x="5121" y="369"/>
                    <a:pt x="4658" y="1"/>
                    <a:pt x="414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4" name="Google Shape;4554;p28"/>
            <p:cNvSpPr/>
            <p:nvPr/>
          </p:nvSpPr>
          <p:spPr>
            <a:xfrm>
              <a:off x="5125325" y="4220000"/>
              <a:ext cx="46550" cy="38650"/>
            </a:xfrm>
            <a:custGeom>
              <a:avLst/>
              <a:gdLst/>
              <a:ahLst/>
              <a:cxnLst/>
              <a:rect l="l" t="t" r="r" b="b"/>
              <a:pathLst>
                <a:path w="1862" h="1546" extrusionOk="0">
                  <a:moveTo>
                    <a:pt x="1003" y="1"/>
                  </a:moveTo>
                  <a:cubicBezTo>
                    <a:pt x="959" y="1"/>
                    <a:pt x="914" y="5"/>
                    <a:pt x="870" y="12"/>
                  </a:cubicBezTo>
                  <a:cubicBezTo>
                    <a:pt x="191" y="131"/>
                    <a:pt x="1" y="1012"/>
                    <a:pt x="560" y="1405"/>
                  </a:cubicBezTo>
                  <a:cubicBezTo>
                    <a:pt x="701" y="1502"/>
                    <a:pt x="854" y="1545"/>
                    <a:pt x="1002" y="1545"/>
                  </a:cubicBezTo>
                  <a:cubicBezTo>
                    <a:pt x="1454" y="1545"/>
                    <a:pt x="1861" y="1142"/>
                    <a:pt x="1763" y="631"/>
                  </a:cubicBezTo>
                  <a:cubicBezTo>
                    <a:pt x="1699" y="259"/>
                    <a:pt x="1369" y="1"/>
                    <a:pt x="100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5" name="Google Shape;4555;p28"/>
            <p:cNvSpPr/>
            <p:nvPr/>
          </p:nvSpPr>
          <p:spPr>
            <a:xfrm>
              <a:off x="5178250" y="4208650"/>
              <a:ext cx="96125" cy="33625"/>
            </a:xfrm>
            <a:custGeom>
              <a:avLst/>
              <a:gdLst/>
              <a:ahLst/>
              <a:cxnLst/>
              <a:rect l="l" t="t" r="r" b="b"/>
              <a:pathLst>
                <a:path w="3845" h="1345" extrusionOk="0">
                  <a:moveTo>
                    <a:pt x="3258" y="1"/>
                  </a:moveTo>
                  <a:cubicBezTo>
                    <a:pt x="3223" y="1"/>
                    <a:pt x="3186" y="5"/>
                    <a:pt x="3146" y="14"/>
                  </a:cubicBezTo>
                  <a:lnTo>
                    <a:pt x="3134" y="14"/>
                  </a:lnTo>
                  <a:lnTo>
                    <a:pt x="539" y="478"/>
                  </a:lnTo>
                  <a:cubicBezTo>
                    <a:pt x="1" y="579"/>
                    <a:pt x="106" y="1345"/>
                    <a:pt x="597" y="1345"/>
                  </a:cubicBezTo>
                  <a:cubicBezTo>
                    <a:pt x="628" y="1345"/>
                    <a:pt x="660" y="1342"/>
                    <a:pt x="694" y="1335"/>
                  </a:cubicBezTo>
                  <a:lnTo>
                    <a:pt x="3289" y="871"/>
                  </a:lnTo>
                  <a:cubicBezTo>
                    <a:pt x="3844" y="793"/>
                    <a:pt x="3747" y="1"/>
                    <a:pt x="325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6" name="Google Shape;4556;p28"/>
            <p:cNvSpPr/>
            <p:nvPr/>
          </p:nvSpPr>
          <p:spPr>
            <a:xfrm>
              <a:off x="5135150" y="4273875"/>
              <a:ext cx="46325" cy="38650"/>
            </a:xfrm>
            <a:custGeom>
              <a:avLst/>
              <a:gdLst/>
              <a:ahLst/>
              <a:cxnLst/>
              <a:rect l="l" t="t" r="r" b="b"/>
              <a:pathLst>
                <a:path w="1853" h="1546" extrusionOk="0">
                  <a:moveTo>
                    <a:pt x="1002" y="1"/>
                  </a:moveTo>
                  <a:cubicBezTo>
                    <a:pt x="959" y="1"/>
                    <a:pt x="914" y="5"/>
                    <a:pt x="870" y="12"/>
                  </a:cubicBezTo>
                  <a:cubicBezTo>
                    <a:pt x="191" y="131"/>
                    <a:pt x="1" y="1012"/>
                    <a:pt x="560" y="1405"/>
                  </a:cubicBezTo>
                  <a:cubicBezTo>
                    <a:pt x="701" y="1502"/>
                    <a:pt x="853" y="1546"/>
                    <a:pt x="1000" y="1546"/>
                  </a:cubicBezTo>
                  <a:cubicBezTo>
                    <a:pt x="1449" y="1546"/>
                    <a:pt x="1852"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7" name="Google Shape;4557;p28"/>
            <p:cNvSpPr/>
            <p:nvPr/>
          </p:nvSpPr>
          <p:spPr>
            <a:xfrm>
              <a:off x="5189025" y="4262500"/>
              <a:ext cx="93700" cy="33750"/>
            </a:xfrm>
            <a:custGeom>
              <a:avLst/>
              <a:gdLst/>
              <a:ahLst/>
              <a:cxnLst/>
              <a:rect l="l" t="t" r="r" b="b"/>
              <a:pathLst>
                <a:path w="3748" h="1350" extrusionOk="0">
                  <a:moveTo>
                    <a:pt x="3144" y="1"/>
                  </a:moveTo>
                  <a:cubicBezTo>
                    <a:pt x="3128" y="1"/>
                    <a:pt x="3112" y="1"/>
                    <a:pt x="3096" y="3"/>
                  </a:cubicBezTo>
                  <a:lnTo>
                    <a:pt x="501" y="467"/>
                  </a:lnTo>
                  <a:cubicBezTo>
                    <a:pt x="0" y="618"/>
                    <a:pt x="125" y="1349"/>
                    <a:pt x="620" y="1349"/>
                  </a:cubicBezTo>
                  <a:cubicBezTo>
                    <a:pt x="632" y="1349"/>
                    <a:pt x="644" y="1349"/>
                    <a:pt x="656" y="1348"/>
                  </a:cubicBezTo>
                  <a:lnTo>
                    <a:pt x="3251" y="872"/>
                  </a:lnTo>
                  <a:cubicBezTo>
                    <a:pt x="3748" y="722"/>
                    <a:pt x="3639"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8" name="Google Shape;4558;p28"/>
            <p:cNvSpPr/>
            <p:nvPr/>
          </p:nvSpPr>
          <p:spPr>
            <a:xfrm>
              <a:off x="5145575" y="4331350"/>
              <a:ext cx="46625" cy="38925"/>
            </a:xfrm>
            <a:custGeom>
              <a:avLst/>
              <a:gdLst/>
              <a:ahLst/>
              <a:cxnLst/>
              <a:rect l="l" t="t" r="r" b="b"/>
              <a:pathLst>
                <a:path w="1865" h="1557" extrusionOk="0">
                  <a:moveTo>
                    <a:pt x="1010" y="0"/>
                  </a:moveTo>
                  <a:cubicBezTo>
                    <a:pt x="967" y="0"/>
                    <a:pt x="924" y="4"/>
                    <a:pt x="881" y="11"/>
                  </a:cubicBezTo>
                  <a:cubicBezTo>
                    <a:pt x="191" y="130"/>
                    <a:pt x="0" y="1011"/>
                    <a:pt x="572" y="1416"/>
                  </a:cubicBezTo>
                  <a:cubicBezTo>
                    <a:pt x="710" y="1513"/>
                    <a:pt x="860" y="1556"/>
                    <a:pt x="1007" y="1556"/>
                  </a:cubicBezTo>
                  <a:cubicBezTo>
                    <a:pt x="1454" y="1556"/>
                    <a:pt x="1864" y="1153"/>
                    <a:pt x="1774" y="642"/>
                  </a:cubicBezTo>
                  <a:cubicBezTo>
                    <a:pt x="1700" y="268"/>
                    <a:pt x="1376" y="0"/>
                    <a:pt x="101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9" name="Google Shape;4559;p28"/>
            <p:cNvSpPr/>
            <p:nvPr/>
          </p:nvSpPr>
          <p:spPr>
            <a:xfrm>
              <a:off x="5199125" y="4319900"/>
              <a:ext cx="94725" cy="33875"/>
            </a:xfrm>
            <a:custGeom>
              <a:avLst/>
              <a:gdLst/>
              <a:ahLst/>
              <a:cxnLst/>
              <a:rect l="l" t="t" r="r" b="b"/>
              <a:pathLst>
                <a:path w="3789" h="1355" extrusionOk="0">
                  <a:moveTo>
                    <a:pt x="3177" y="0"/>
                  </a:moveTo>
                  <a:cubicBezTo>
                    <a:pt x="3155" y="0"/>
                    <a:pt x="3133" y="2"/>
                    <a:pt x="3109" y="5"/>
                  </a:cubicBezTo>
                  <a:lnTo>
                    <a:pt x="525" y="481"/>
                  </a:lnTo>
                  <a:cubicBezTo>
                    <a:pt x="1" y="606"/>
                    <a:pt x="110" y="1355"/>
                    <a:pt x="612" y="1355"/>
                  </a:cubicBezTo>
                  <a:cubicBezTo>
                    <a:pt x="634" y="1355"/>
                    <a:pt x="657" y="1353"/>
                    <a:pt x="680" y="1350"/>
                  </a:cubicBezTo>
                  <a:lnTo>
                    <a:pt x="3276" y="886"/>
                  </a:lnTo>
                  <a:cubicBezTo>
                    <a:pt x="3789" y="749"/>
                    <a:pt x="3679" y="0"/>
                    <a:pt x="31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0" name="Google Shape;4560;p28"/>
            <p:cNvSpPr/>
            <p:nvPr/>
          </p:nvSpPr>
          <p:spPr>
            <a:xfrm>
              <a:off x="5100925" y="4570700"/>
              <a:ext cx="194400" cy="174075"/>
            </a:xfrm>
            <a:custGeom>
              <a:avLst/>
              <a:gdLst/>
              <a:ahLst/>
              <a:cxnLst/>
              <a:rect l="l" t="t" r="r" b="b"/>
              <a:pathLst>
                <a:path w="7776" h="6963" extrusionOk="0">
                  <a:moveTo>
                    <a:pt x="3934" y="1"/>
                  </a:moveTo>
                  <a:cubicBezTo>
                    <a:pt x="2906" y="1"/>
                    <a:pt x="1893" y="469"/>
                    <a:pt x="1227" y="1343"/>
                  </a:cubicBezTo>
                  <a:lnTo>
                    <a:pt x="6966" y="4975"/>
                  </a:lnTo>
                  <a:cubicBezTo>
                    <a:pt x="7775" y="3403"/>
                    <a:pt x="7251" y="1474"/>
                    <a:pt x="5751" y="534"/>
                  </a:cubicBezTo>
                  <a:cubicBezTo>
                    <a:pt x="5189" y="174"/>
                    <a:pt x="4558" y="1"/>
                    <a:pt x="3934" y="1"/>
                  </a:cubicBezTo>
                  <a:close/>
                  <a:moveTo>
                    <a:pt x="822" y="1986"/>
                  </a:moveTo>
                  <a:lnTo>
                    <a:pt x="822" y="1986"/>
                  </a:lnTo>
                  <a:cubicBezTo>
                    <a:pt x="0" y="3558"/>
                    <a:pt x="524" y="5498"/>
                    <a:pt x="2024" y="6439"/>
                  </a:cubicBezTo>
                  <a:cubicBezTo>
                    <a:pt x="2584" y="6793"/>
                    <a:pt x="3213" y="6963"/>
                    <a:pt x="3836" y="6963"/>
                  </a:cubicBezTo>
                  <a:cubicBezTo>
                    <a:pt x="4871" y="6963"/>
                    <a:pt x="5892" y="6494"/>
                    <a:pt x="6561" y="5618"/>
                  </a:cubicBezTo>
                  <a:lnTo>
                    <a:pt x="822" y="1986"/>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1" name="Google Shape;4561;p28"/>
            <p:cNvSpPr/>
            <p:nvPr/>
          </p:nvSpPr>
          <p:spPr>
            <a:xfrm>
              <a:off x="5464650" y="4197375"/>
              <a:ext cx="152125" cy="141000"/>
            </a:xfrm>
            <a:custGeom>
              <a:avLst/>
              <a:gdLst/>
              <a:ahLst/>
              <a:cxnLst/>
              <a:rect l="l" t="t" r="r" b="b"/>
              <a:pathLst>
                <a:path w="6085" h="5640" extrusionOk="0">
                  <a:moveTo>
                    <a:pt x="3620" y="0"/>
                  </a:moveTo>
                  <a:lnTo>
                    <a:pt x="1215" y="1632"/>
                  </a:lnTo>
                  <a:cubicBezTo>
                    <a:pt x="251" y="2286"/>
                    <a:pt x="1" y="3596"/>
                    <a:pt x="656" y="4560"/>
                  </a:cubicBezTo>
                  <a:lnTo>
                    <a:pt x="763" y="4715"/>
                  </a:lnTo>
                  <a:cubicBezTo>
                    <a:pt x="1171" y="5316"/>
                    <a:pt x="1833" y="5640"/>
                    <a:pt x="2508" y="5640"/>
                  </a:cubicBezTo>
                  <a:cubicBezTo>
                    <a:pt x="2916" y="5640"/>
                    <a:pt x="3328" y="5522"/>
                    <a:pt x="3692" y="5275"/>
                  </a:cubicBezTo>
                  <a:lnTo>
                    <a:pt x="6085" y="3644"/>
                  </a:lnTo>
                  <a:lnTo>
                    <a:pt x="3620"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2" name="Google Shape;4562;p28"/>
            <p:cNvSpPr/>
            <p:nvPr/>
          </p:nvSpPr>
          <p:spPr>
            <a:xfrm>
              <a:off x="5567350" y="4138825"/>
              <a:ext cx="152125" cy="141025"/>
            </a:xfrm>
            <a:custGeom>
              <a:avLst/>
              <a:gdLst/>
              <a:ahLst/>
              <a:cxnLst/>
              <a:rect l="l" t="t" r="r" b="b"/>
              <a:pathLst>
                <a:path w="6085" h="5641" extrusionOk="0">
                  <a:moveTo>
                    <a:pt x="3577" y="1"/>
                  </a:moveTo>
                  <a:cubicBezTo>
                    <a:pt x="3169" y="1"/>
                    <a:pt x="2757" y="119"/>
                    <a:pt x="2394" y="366"/>
                  </a:cubicBezTo>
                  <a:lnTo>
                    <a:pt x="1" y="1997"/>
                  </a:lnTo>
                  <a:lnTo>
                    <a:pt x="2489" y="5640"/>
                  </a:lnTo>
                  <a:lnTo>
                    <a:pt x="4882" y="4009"/>
                  </a:lnTo>
                  <a:cubicBezTo>
                    <a:pt x="5835" y="3354"/>
                    <a:pt x="6085" y="2045"/>
                    <a:pt x="5430" y="1092"/>
                  </a:cubicBezTo>
                  <a:lnTo>
                    <a:pt x="5323" y="926"/>
                  </a:lnTo>
                  <a:cubicBezTo>
                    <a:pt x="4914" y="325"/>
                    <a:pt x="4252" y="1"/>
                    <a:pt x="357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3" name="Google Shape;4563;p28"/>
            <p:cNvSpPr/>
            <p:nvPr/>
          </p:nvSpPr>
          <p:spPr>
            <a:xfrm>
              <a:off x="5420300" y="4488350"/>
              <a:ext cx="267925" cy="266925"/>
            </a:xfrm>
            <a:custGeom>
              <a:avLst/>
              <a:gdLst/>
              <a:ahLst/>
              <a:cxnLst/>
              <a:rect l="l" t="t" r="r" b="b"/>
              <a:pathLst>
                <a:path w="10717" h="10677" extrusionOk="0">
                  <a:moveTo>
                    <a:pt x="4999" y="0"/>
                  </a:moveTo>
                  <a:cubicBezTo>
                    <a:pt x="4821" y="0"/>
                    <a:pt x="4666" y="135"/>
                    <a:pt x="4644" y="327"/>
                  </a:cubicBezTo>
                  <a:lnTo>
                    <a:pt x="4180" y="3804"/>
                  </a:lnTo>
                  <a:lnTo>
                    <a:pt x="703" y="3339"/>
                  </a:lnTo>
                  <a:cubicBezTo>
                    <a:pt x="688" y="3338"/>
                    <a:pt x="674" y="3337"/>
                    <a:pt x="659" y="3337"/>
                  </a:cubicBezTo>
                  <a:cubicBezTo>
                    <a:pt x="474" y="3337"/>
                    <a:pt x="309" y="3473"/>
                    <a:pt x="287" y="3661"/>
                  </a:cubicBezTo>
                  <a:lnTo>
                    <a:pt x="25" y="5637"/>
                  </a:lnTo>
                  <a:cubicBezTo>
                    <a:pt x="1" y="5840"/>
                    <a:pt x="144" y="6030"/>
                    <a:pt x="346" y="6054"/>
                  </a:cubicBezTo>
                  <a:lnTo>
                    <a:pt x="3823" y="6518"/>
                  </a:lnTo>
                  <a:lnTo>
                    <a:pt x="3370" y="9995"/>
                  </a:lnTo>
                  <a:cubicBezTo>
                    <a:pt x="3335" y="10197"/>
                    <a:pt x="3477" y="10388"/>
                    <a:pt x="3692" y="10412"/>
                  </a:cubicBezTo>
                  <a:lnTo>
                    <a:pt x="5656" y="10674"/>
                  </a:lnTo>
                  <a:cubicBezTo>
                    <a:pt x="5671" y="10675"/>
                    <a:pt x="5686" y="10676"/>
                    <a:pt x="5700" y="10676"/>
                  </a:cubicBezTo>
                  <a:cubicBezTo>
                    <a:pt x="5886" y="10676"/>
                    <a:pt x="6051" y="10540"/>
                    <a:pt x="6073" y="10352"/>
                  </a:cubicBezTo>
                  <a:lnTo>
                    <a:pt x="6537" y="6876"/>
                  </a:lnTo>
                  <a:lnTo>
                    <a:pt x="10014" y="7328"/>
                  </a:lnTo>
                  <a:cubicBezTo>
                    <a:pt x="10034" y="7331"/>
                    <a:pt x="10053" y="7333"/>
                    <a:pt x="10073" y="7333"/>
                  </a:cubicBezTo>
                  <a:cubicBezTo>
                    <a:pt x="10252" y="7333"/>
                    <a:pt x="10409" y="7189"/>
                    <a:pt x="10431" y="7007"/>
                  </a:cubicBezTo>
                  <a:lnTo>
                    <a:pt x="10693" y="5042"/>
                  </a:lnTo>
                  <a:cubicBezTo>
                    <a:pt x="10716" y="4828"/>
                    <a:pt x="10574" y="4649"/>
                    <a:pt x="10371" y="4613"/>
                  </a:cubicBezTo>
                  <a:lnTo>
                    <a:pt x="6895" y="4161"/>
                  </a:lnTo>
                  <a:lnTo>
                    <a:pt x="7347" y="684"/>
                  </a:lnTo>
                  <a:cubicBezTo>
                    <a:pt x="7383" y="482"/>
                    <a:pt x="7240" y="291"/>
                    <a:pt x="7026" y="256"/>
                  </a:cubicBezTo>
                  <a:lnTo>
                    <a:pt x="5061" y="6"/>
                  </a:lnTo>
                  <a:cubicBezTo>
                    <a:pt x="5040" y="2"/>
                    <a:pt x="5019" y="0"/>
                    <a:pt x="499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4" name="Google Shape;4564;p28"/>
            <p:cNvSpPr/>
            <p:nvPr/>
          </p:nvSpPr>
          <p:spPr>
            <a:xfrm>
              <a:off x="4282975" y="921250"/>
              <a:ext cx="271175" cy="338025"/>
            </a:xfrm>
            <a:custGeom>
              <a:avLst/>
              <a:gdLst/>
              <a:ahLst/>
              <a:cxnLst/>
              <a:rect l="l" t="t" r="r" b="b"/>
              <a:pathLst>
                <a:path w="10847" h="13521" extrusionOk="0">
                  <a:moveTo>
                    <a:pt x="4151" y="435"/>
                  </a:moveTo>
                  <a:cubicBezTo>
                    <a:pt x="4440" y="435"/>
                    <a:pt x="4723" y="607"/>
                    <a:pt x="4774" y="994"/>
                  </a:cubicBezTo>
                  <a:cubicBezTo>
                    <a:pt x="4810" y="1196"/>
                    <a:pt x="4751" y="1387"/>
                    <a:pt x="4632" y="1541"/>
                  </a:cubicBezTo>
                  <a:lnTo>
                    <a:pt x="3834" y="1684"/>
                  </a:lnTo>
                  <a:cubicBezTo>
                    <a:pt x="3667" y="1589"/>
                    <a:pt x="3548" y="1422"/>
                    <a:pt x="3512" y="1232"/>
                  </a:cubicBezTo>
                  <a:lnTo>
                    <a:pt x="3500" y="1232"/>
                  </a:lnTo>
                  <a:cubicBezTo>
                    <a:pt x="3386" y="732"/>
                    <a:pt x="3773" y="435"/>
                    <a:pt x="4151" y="435"/>
                  </a:cubicBezTo>
                  <a:close/>
                  <a:moveTo>
                    <a:pt x="7854" y="2749"/>
                  </a:moveTo>
                  <a:cubicBezTo>
                    <a:pt x="8117" y="2749"/>
                    <a:pt x="8351" y="2930"/>
                    <a:pt x="8394" y="3208"/>
                  </a:cubicBezTo>
                  <a:lnTo>
                    <a:pt x="9787" y="10769"/>
                  </a:lnTo>
                  <a:cubicBezTo>
                    <a:pt x="9835" y="11066"/>
                    <a:pt x="9644" y="11340"/>
                    <a:pt x="9346" y="11400"/>
                  </a:cubicBezTo>
                  <a:lnTo>
                    <a:pt x="3084" y="12543"/>
                  </a:lnTo>
                  <a:cubicBezTo>
                    <a:pt x="3049" y="12550"/>
                    <a:pt x="3014" y="12553"/>
                    <a:pt x="2979" y="12553"/>
                  </a:cubicBezTo>
                  <a:cubicBezTo>
                    <a:pt x="2722" y="12553"/>
                    <a:pt x="2493" y="12365"/>
                    <a:pt x="2441" y="12102"/>
                  </a:cubicBezTo>
                  <a:lnTo>
                    <a:pt x="1060" y="4530"/>
                  </a:lnTo>
                  <a:cubicBezTo>
                    <a:pt x="1012" y="4232"/>
                    <a:pt x="1203" y="3958"/>
                    <a:pt x="1512" y="3899"/>
                  </a:cubicBezTo>
                  <a:lnTo>
                    <a:pt x="2250" y="3768"/>
                  </a:lnTo>
                  <a:cubicBezTo>
                    <a:pt x="2292" y="3977"/>
                    <a:pt x="2472" y="4122"/>
                    <a:pt x="2676" y="4122"/>
                  </a:cubicBezTo>
                  <a:cubicBezTo>
                    <a:pt x="2704" y="4122"/>
                    <a:pt x="2733" y="4119"/>
                    <a:pt x="2762" y="4113"/>
                  </a:cubicBezTo>
                  <a:lnTo>
                    <a:pt x="6668" y="3399"/>
                  </a:lnTo>
                  <a:cubicBezTo>
                    <a:pt x="6906" y="3363"/>
                    <a:pt x="7060" y="3125"/>
                    <a:pt x="7025" y="2899"/>
                  </a:cubicBezTo>
                  <a:lnTo>
                    <a:pt x="7763" y="2756"/>
                  </a:lnTo>
                  <a:cubicBezTo>
                    <a:pt x="7793" y="2751"/>
                    <a:pt x="7824" y="2749"/>
                    <a:pt x="7854" y="2749"/>
                  </a:cubicBezTo>
                  <a:close/>
                  <a:moveTo>
                    <a:pt x="4133" y="0"/>
                  </a:moveTo>
                  <a:cubicBezTo>
                    <a:pt x="4070" y="0"/>
                    <a:pt x="4005" y="6"/>
                    <a:pt x="3941" y="17"/>
                  </a:cubicBezTo>
                  <a:cubicBezTo>
                    <a:pt x="3346" y="136"/>
                    <a:pt x="2953" y="708"/>
                    <a:pt x="3072" y="1303"/>
                  </a:cubicBezTo>
                  <a:cubicBezTo>
                    <a:pt x="3108" y="1482"/>
                    <a:pt x="3179" y="1637"/>
                    <a:pt x="3286" y="1779"/>
                  </a:cubicBezTo>
                  <a:lnTo>
                    <a:pt x="2512" y="1934"/>
                  </a:lnTo>
                  <a:cubicBezTo>
                    <a:pt x="2191" y="1994"/>
                    <a:pt x="1988" y="2291"/>
                    <a:pt x="2036" y="2613"/>
                  </a:cubicBezTo>
                  <a:lnTo>
                    <a:pt x="2096" y="2899"/>
                  </a:lnTo>
                  <a:lnTo>
                    <a:pt x="798" y="3125"/>
                  </a:lnTo>
                  <a:cubicBezTo>
                    <a:pt x="322" y="3208"/>
                    <a:pt x="0" y="3673"/>
                    <a:pt x="83" y="4149"/>
                  </a:cubicBezTo>
                  <a:lnTo>
                    <a:pt x="1667" y="12781"/>
                  </a:lnTo>
                  <a:cubicBezTo>
                    <a:pt x="1741" y="13217"/>
                    <a:pt x="2120" y="13520"/>
                    <a:pt x="2548" y="13520"/>
                  </a:cubicBezTo>
                  <a:cubicBezTo>
                    <a:pt x="2599" y="13520"/>
                    <a:pt x="2651" y="13516"/>
                    <a:pt x="2703" y="13507"/>
                  </a:cubicBezTo>
                  <a:lnTo>
                    <a:pt x="10037" y="12162"/>
                  </a:lnTo>
                  <a:cubicBezTo>
                    <a:pt x="10525" y="12066"/>
                    <a:pt x="10847" y="11602"/>
                    <a:pt x="10763" y="11126"/>
                  </a:cubicBezTo>
                  <a:lnTo>
                    <a:pt x="9180" y="2494"/>
                  </a:lnTo>
                  <a:cubicBezTo>
                    <a:pt x="9106" y="2064"/>
                    <a:pt x="8737" y="1763"/>
                    <a:pt x="8316" y="1763"/>
                  </a:cubicBezTo>
                  <a:cubicBezTo>
                    <a:pt x="8259" y="1763"/>
                    <a:pt x="8202" y="1768"/>
                    <a:pt x="8144" y="1779"/>
                  </a:cubicBezTo>
                  <a:lnTo>
                    <a:pt x="6858" y="2018"/>
                  </a:lnTo>
                  <a:lnTo>
                    <a:pt x="6810" y="1744"/>
                  </a:lnTo>
                  <a:cubicBezTo>
                    <a:pt x="6758" y="1458"/>
                    <a:pt x="6508" y="1258"/>
                    <a:pt x="6228" y="1258"/>
                  </a:cubicBezTo>
                  <a:cubicBezTo>
                    <a:pt x="6192" y="1258"/>
                    <a:pt x="6156" y="1261"/>
                    <a:pt x="6120" y="1268"/>
                  </a:cubicBezTo>
                  <a:lnTo>
                    <a:pt x="5179" y="1434"/>
                  </a:lnTo>
                  <a:cubicBezTo>
                    <a:pt x="5227" y="1268"/>
                    <a:pt x="5239" y="1089"/>
                    <a:pt x="5215" y="922"/>
                  </a:cubicBezTo>
                  <a:cubicBezTo>
                    <a:pt x="5119" y="381"/>
                    <a:pt x="4655" y="0"/>
                    <a:pt x="4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5" name="Google Shape;4565;p28"/>
            <p:cNvSpPr/>
            <p:nvPr/>
          </p:nvSpPr>
          <p:spPr>
            <a:xfrm>
              <a:off x="4331175" y="1043050"/>
              <a:ext cx="46550" cy="38675"/>
            </a:xfrm>
            <a:custGeom>
              <a:avLst/>
              <a:gdLst/>
              <a:ahLst/>
              <a:cxnLst/>
              <a:rect l="l" t="t" r="r" b="b"/>
              <a:pathLst>
                <a:path w="1862" h="1547" extrusionOk="0">
                  <a:moveTo>
                    <a:pt x="1015" y="1"/>
                  </a:moveTo>
                  <a:cubicBezTo>
                    <a:pt x="967" y="1"/>
                    <a:pt x="919" y="5"/>
                    <a:pt x="870" y="15"/>
                  </a:cubicBezTo>
                  <a:cubicBezTo>
                    <a:pt x="191" y="134"/>
                    <a:pt x="1" y="1015"/>
                    <a:pt x="560" y="1408"/>
                  </a:cubicBezTo>
                  <a:cubicBezTo>
                    <a:pt x="700" y="1504"/>
                    <a:pt x="851" y="1547"/>
                    <a:pt x="998" y="1547"/>
                  </a:cubicBezTo>
                  <a:cubicBezTo>
                    <a:pt x="1451" y="1547"/>
                    <a:pt x="1862" y="1138"/>
                    <a:pt x="1763" y="634"/>
                  </a:cubicBezTo>
                  <a:cubicBezTo>
                    <a:pt x="1689" y="266"/>
                    <a:pt x="1375"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6" name="Google Shape;4566;p28"/>
            <p:cNvSpPr/>
            <p:nvPr/>
          </p:nvSpPr>
          <p:spPr>
            <a:xfrm>
              <a:off x="4383600" y="1031875"/>
              <a:ext cx="96200" cy="33850"/>
            </a:xfrm>
            <a:custGeom>
              <a:avLst/>
              <a:gdLst/>
              <a:ahLst/>
              <a:cxnLst/>
              <a:rect l="l" t="t" r="r" b="b"/>
              <a:pathLst>
                <a:path w="3848" h="1354" extrusionOk="0">
                  <a:moveTo>
                    <a:pt x="3239" y="0"/>
                  </a:moveTo>
                  <a:cubicBezTo>
                    <a:pt x="3208" y="0"/>
                    <a:pt x="3176" y="3"/>
                    <a:pt x="3143" y="10"/>
                  </a:cubicBezTo>
                  <a:lnTo>
                    <a:pt x="3155" y="10"/>
                  </a:lnTo>
                  <a:lnTo>
                    <a:pt x="559" y="486"/>
                  </a:lnTo>
                  <a:cubicBezTo>
                    <a:pt x="0" y="553"/>
                    <a:pt x="102" y="1354"/>
                    <a:pt x="609" y="1354"/>
                  </a:cubicBezTo>
                  <a:cubicBezTo>
                    <a:pt x="642" y="1354"/>
                    <a:pt x="677" y="1350"/>
                    <a:pt x="714" y="1343"/>
                  </a:cubicBezTo>
                  <a:lnTo>
                    <a:pt x="3309" y="867"/>
                  </a:lnTo>
                  <a:cubicBezTo>
                    <a:pt x="3847" y="766"/>
                    <a:pt x="3731" y="0"/>
                    <a:pt x="323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7" name="Google Shape;4567;p28"/>
            <p:cNvSpPr/>
            <p:nvPr/>
          </p:nvSpPr>
          <p:spPr>
            <a:xfrm>
              <a:off x="4341000" y="1097000"/>
              <a:ext cx="46325" cy="38650"/>
            </a:xfrm>
            <a:custGeom>
              <a:avLst/>
              <a:gdLst/>
              <a:ahLst/>
              <a:cxnLst/>
              <a:rect l="l" t="t" r="r" b="b"/>
              <a:pathLst>
                <a:path w="1853" h="1546" extrusionOk="0">
                  <a:moveTo>
                    <a:pt x="1003" y="1"/>
                  </a:moveTo>
                  <a:cubicBezTo>
                    <a:pt x="959" y="1"/>
                    <a:pt x="914" y="4"/>
                    <a:pt x="870" y="12"/>
                  </a:cubicBezTo>
                  <a:cubicBezTo>
                    <a:pt x="191" y="131"/>
                    <a:pt x="1" y="1012"/>
                    <a:pt x="560" y="1405"/>
                  </a:cubicBezTo>
                  <a:cubicBezTo>
                    <a:pt x="701" y="1502"/>
                    <a:pt x="853" y="1545"/>
                    <a:pt x="1000" y="1545"/>
                  </a:cubicBezTo>
                  <a:cubicBezTo>
                    <a:pt x="1449" y="1545"/>
                    <a:pt x="1853" y="1142"/>
                    <a:pt x="1763" y="631"/>
                  </a:cubicBezTo>
                  <a:cubicBezTo>
                    <a:pt x="1699" y="259"/>
                    <a:pt x="1369" y="1"/>
                    <a:pt x="100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8" name="Google Shape;4568;p28"/>
            <p:cNvSpPr/>
            <p:nvPr/>
          </p:nvSpPr>
          <p:spPr>
            <a:xfrm>
              <a:off x="4394875" y="1085650"/>
              <a:ext cx="94100" cy="33725"/>
            </a:xfrm>
            <a:custGeom>
              <a:avLst/>
              <a:gdLst/>
              <a:ahLst/>
              <a:cxnLst/>
              <a:rect l="l" t="t" r="r" b="b"/>
              <a:pathLst>
                <a:path w="3764" h="1349" extrusionOk="0">
                  <a:moveTo>
                    <a:pt x="3133" y="0"/>
                  </a:moveTo>
                  <a:cubicBezTo>
                    <a:pt x="3121" y="0"/>
                    <a:pt x="3109" y="1"/>
                    <a:pt x="3096" y="2"/>
                  </a:cubicBezTo>
                  <a:lnTo>
                    <a:pt x="501" y="478"/>
                  </a:lnTo>
                  <a:cubicBezTo>
                    <a:pt x="1" y="618"/>
                    <a:pt x="126" y="1348"/>
                    <a:pt x="620" y="1348"/>
                  </a:cubicBezTo>
                  <a:cubicBezTo>
                    <a:pt x="632" y="1348"/>
                    <a:pt x="644" y="1348"/>
                    <a:pt x="656" y="1347"/>
                  </a:cubicBezTo>
                  <a:lnTo>
                    <a:pt x="3251" y="871"/>
                  </a:lnTo>
                  <a:cubicBezTo>
                    <a:pt x="3763" y="731"/>
                    <a:pt x="3638" y="0"/>
                    <a:pt x="3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9" name="Google Shape;4569;p28"/>
            <p:cNvSpPr/>
            <p:nvPr/>
          </p:nvSpPr>
          <p:spPr>
            <a:xfrm>
              <a:off x="4351425" y="1154450"/>
              <a:ext cx="46550" cy="38900"/>
            </a:xfrm>
            <a:custGeom>
              <a:avLst/>
              <a:gdLst/>
              <a:ahLst/>
              <a:cxnLst/>
              <a:rect l="l" t="t" r="r" b="b"/>
              <a:pathLst>
                <a:path w="1862" h="1556" extrusionOk="0">
                  <a:moveTo>
                    <a:pt x="1002" y="1"/>
                  </a:moveTo>
                  <a:cubicBezTo>
                    <a:pt x="958" y="1"/>
                    <a:pt x="914" y="4"/>
                    <a:pt x="870" y="12"/>
                  </a:cubicBezTo>
                  <a:cubicBezTo>
                    <a:pt x="191" y="131"/>
                    <a:pt x="0" y="1012"/>
                    <a:pt x="572" y="1417"/>
                  </a:cubicBezTo>
                  <a:cubicBezTo>
                    <a:pt x="709" y="1513"/>
                    <a:pt x="857" y="1556"/>
                    <a:pt x="1002" y="1556"/>
                  </a:cubicBezTo>
                  <a:cubicBezTo>
                    <a:pt x="1451" y="1556"/>
                    <a:pt x="1862" y="1147"/>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0" name="Google Shape;4570;p28"/>
            <p:cNvSpPr/>
            <p:nvPr/>
          </p:nvSpPr>
          <p:spPr>
            <a:xfrm>
              <a:off x="4404875" y="1143050"/>
              <a:ext cx="94900" cy="34125"/>
            </a:xfrm>
            <a:custGeom>
              <a:avLst/>
              <a:gdLst/>
              <a:ahLst/>
              <a:cxnLst/>
              <a:rect l="l" t="t" r="r" b="b"/>
              <a:pathLst>
                <a:path w="3796" h="1365" extrusionOk="0">
                  <a:moveTo>
                    <a:pt x="3172" y="0"/>
                  </a:moveTo>
                  <a:cubicBezTo>
                    <a:pt x="3153" y="0"/>
                    <a:pt x="3133" y="1"/>
                    <a:pt x="3113" y="4"/>
                  </a:cubicBezTo>
                  <a:lnTo>
                    <a:pt x="518" y="480"/>
                  </a:lnTo>
                  <a:cubicBezTo>
                    <a:pt x="1" y="606"/>
                    <a:pt x="115" y="1364"/>
                    <a:pt x="626" y="1364"/>
                  </a:cubicBezTo>
                  <a:cubicBezTo>
                    <a:pt x="645" y="1364"/>
                    <a:pt x="664" y="1363"/>
                    <a:pt x="684" y="1361"/>
                  </a:cubicBezTo>
                  <a:lnTo>
                    <a:pt x="3268" y="885"/>
                  </a:lnTo>
                  <a:cubicBezTo>
                    <a:pt x="3796" y="747"/>
                    <a:pt x="3682" y="0"/>
                    <a:pt x="317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1" name="Google Shape;4571;p28"/>
            <p:cNvSpPr/>
            <p:nvPr/>
          </p:nvSpPr>
          <p:spPr>
            <a:xfrm>
              <a:off x="4306775" y="1393750"/>
              <a:ext cx="194400" cy="174150"/>
            </a:xfrm>
            <a:custGeom>
              <a:avLst/>
              <a:gdLst/>
              <a:ahLst/>
              <a:cxnLst/>
              <a:rect l="l" t="t" r="r" b="b"/>
              <a:pathLst>
                <a:path w="7776" h="6966" extrusionOk="0">
                  <a:moveTo>
                    <a:pt x="3943" y="1"/>
                  </a:moveTo>
                  <a:cubicBezTo>
                    <a:pt x="2906" y="1"/>
                    <a:pt x="1888" y="469"/>
                    <a:pt x="1227" y="1346"/>
                  </a:cubicBezTo>
                  <a:lnTo>
                    <a:pt x="6966" y="4977"/>
                  </a:lnTo>
                  <a:cubicBezTo>
                    <a:pt x="7775" y="3406"/>
                    <a:pt x="7251" y="1477"/>
                    <a:pt x="5763" y="525"/>
                  </a:cubicBezTo>
                  <a:cubicBezTo>
                    <a:pt x="5199" y="171"/>
                    <a:pt x="4568" y="1"/>
                    <a:pt x="3943" y="1"/>
                  </a:cubicBezTo>
                  <a:close/>
                  <a:moveTo>
                    <a:pt x="822" y="2001"/>
                  </a:moveTo>
                  <a:cubicBezTo>
                    <a:pt x="1" y="3561"/>
                    <a:pt x="524" y="5489"/>
                    <a:pt x="2025" y="6442"/>
                  </a:cubicBezTo>
                  <a:cubicBezTo>
                    <a:pt x="2584" y="6796"/>
                    <a:pt x="3211" y="6966"/>
                    <a:pt x="3833" y="6966"/>
                  </a:cubicBezTo>
                  <a:cubicBezTo>
                    <a:pt x="4864" y="6966"/>
                    <a:pt x="5880" y="6497"/>
                    <a:pt x="6549" y="5620"/>
                  </a:cubicBezTo>
                  <a:lnTo>
                    <a:pt x="822" y="200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2" name="Google Shape;4572;p28"/>
            <p:cNvSpPr/>
            <p:nvPr/>
          </p:nvSpPr>
          <p:spPr>
            <a:xfrm>
              <a:off x="4670500" y="1020500"/>
              <a:ext cx="152150" cy="141000"/>
            </a:xfrm>
            <a:custGeom>
              <a:avLst/>
              <a:gdLst/>
              <a:ahLst/>
              <a:cxnLst/>
              <a:rect l="l" t="t" r="r" b="b"/>
              <a:pathLst>
                <a:path w="6086" h="5640" extrusionOk="0">
                  <a:moveTo>
                    <a:pt x="3609" y="0"/>
                  </a:moveTo>
                  <a:lnTo>
                    <a:pt x="1215" y="1631"/>
                  </a:lnTo>
                  <a:cubicBezTo>
                    <a:pt x="251" y="2286"/>
                    <a:pt x="1" y="3596"/>
                    <a:pt x="656" y="4560"/>
                  </a:cubicBezTo>
                  <a:lnTo>
                    <a:pt x="763" y="4715"/>
                  </a:lnTo>
                  <a:cubicBezTo>
                    <a:pt x="1171" y="5316"/>
                    <a:pt x="1834" y="5640"/>
                    <a:pt x="2508" y="5640"/>
                  </a:cubicBezTo>
                  <a:cubicBezTo>
                    <a:pt x="2916" y="5640"/>
                    <a:pt x="3329" y="5521"/>
                    <a:pt x="3692" y="5275"/>
                  </a:cubicBezTo>
                  <a:lnTo>
                    <a:pt x="6085" y="3644"/>
                  </a:lnTo>
                  <a:lnTo>
                    <a:pt x="3609"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3" name="Google Shape;4573;p28"/>
            <p:cNvSpPr/>
            <p:nvPr/>
          </p:nvSpPr>
          <p:spPr>
            <a:xfrm>
              <a:off x="4773200" y="962250"/>
              <a:ext cx="152125" cy="141025"/>
            </a:xfrm>
            <a:custGeom>
              <a:avLst/>
              <a:gdLst/>
              <a:ahLst/>
              <a:cxnLst/>
              <a:rect l="l" t="t" r="r" b="b"/>
              <a:pathLst>
                <a:path w="6085" h="5641" extrusionOk="0">
                  <a:moveTo>
                    <a:pt x="3580" y="1"/>
                  </a:moveTo>
                  <a:cubicBezTo>
                    <a:pt x="3174" y="1"/>
                    <a:pt x="2765" y="119"/>
                    <a:pt x="2406" y="366"/>
                  </a:cubicBezTo>
                  <a:lnTo>
                    <a:pt x="1" y="1985"/>
                  </a:lnTo>
                  <a:lnTo>
                    <a:pt x="2477" y="5640"/>
                  </a:lnTo>
                  <a:lnTo>
                    <a:pt x="4870" y="4009"/>
                  </a:lnTo>
                  <a:cubicBezTo>
                    <a:pt x="5835" y="3354"/>
                    <a:pt x="6085" y="2044"/>
                    <a:pt x="5430" y="1080"/>
                  </a:cubicBezTo>
                  <a:lnTo>
                    <a:pt x="5323" y="925"/>
                  </a:lnTo>
                  <a:cubicBezTo>
                    <a:pt x="4915" y="324"/>
                    <a:pt x="4252" y="1"/>
                    <a:pt x="3580"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4" name="Google Shape;4574;p28"/>
            <p:cNvSpPr/>
            <p:nvPr/>
          </p:nvSpPr>
          <p:spPr>
            <a:xfrm>
              <a:off x="4625875" y="1311750"/>
              <a:ext cx="268200" cy="266650"/>
            </a:xfrm>
            <a:custGeom>
              <a:avLst/>
              <a:gdLst/>
              <a:ahLst/>
              <a:cxnLst/>
              <a:rect l="l" t="t" r="r" b="b"/>
              <a:pathLst>
                <a:path w="10728" h="10666" extrusionOk="0">
                  <a:moveTo>
                    <a:pt x="5007" y="1"/>
                  </a:moveTo>
                  <a:cubicBezTo>
                    <a:pt x="4823" y="1"/>
                    <a:pt x="4677" y="136"/>
                    <a:pt x="4655" y="328"/>
                  </a:cubicBezTo>
                  <a:lnTo>
                    <a:pt x="4191" y="3805"/>
                  </a:lnTo>
                  <a:lnTo>
                    <a:pt x="714" y="3340"/>
                  </a:lnTo>
                  <a:cubicBezTo>
                    <a:pt x="699" y="3338"/>
                    <a:pt x="683" y="3338"/>
                    <a:pt x="668" y="3338"/>
                  </a:cubicBezTo>
                  <a:cubicBezTo>
                    <a:pt x="475" y="3338"/>
                    <a:pt x="320" y="3474"/>
                    <a:pt x="298" y="3662"/>
                  </a:cubicBezTo>
                  <a:lnTo>
                    <a:pt x="36" y="5638"/>
                  </a:lnTo>
                  <a:cubicBezTo>
                    <a:pt x="0" y="5840"/>
                    <a:pt x="143" y="6031"/>
                    <a:pt x="357" y="6055"/>
                  </a:cubicBezTo>
                  <a:lnTo>
                    <a:pt x="357" y="6043"/>
                  </a:lnTo>
                  <a:lnTo>
                    <a:pt x="3834" y="6507"/>
                  </a:lnTo>
                  <a:lnTo>
                    <a:pt x="3370" y="9984"/>
                  </a:lnTo>
                  <a:cubicBezTo>
                    <a:pt x="3346" y="10186"/>
                    <a:pt x="3489" y="10377"/>
                    <a:pt x="3691" y="10401"/>
                  </a:cubicBezTo>
                  <a:lnTo>
                    <a:pt x="5667" y="10663"/>
                  </a:lnTo>
                  <a:cubicBezTo>
                    <a:pt x="5682" y="10664"/>
                    <a:pt x="5697" y="10665"/>
                    <a:pt x="5712" y="10665"/>
                  </a:cubicBezTo>
                  <a:cubicBezTo>
                    <a:pt x="5897" y="10665"/>
                    <a:pt x="6062" y="10529"/>
                    <a:pt x="6084" y="10341"/>
                  </a:cubicBezTo>
                  <a:lnTo>
                    <a:pt x="6548" y="6864"/>
                  </a:lnTo>
                  <a:lnTo>
                    <a:pt x="10025" y="7329"/>
                  </a:lnTo>
                  <a:cubicBezTo>
                    <a:pt x="10040" y="7331"/>
                    <a:pt x="10055" y="7331"/>
                    <a:pt x="10069" y="7331"/>
                  </a:cubicBezTo>
                  <a:cubicBezTo>
                    <a:pt x="10254" y="7331"/>
                    <a:pt x="10420" y="7195"/>
                    <a:pt x="10442" y="7007"/>
                  </a:cubicBezTo>
                  <a:lnTo>
                    <a:pt x="10704" y="5031"/>
                  </a:lnTo>
                  <a:cubicBezTo>
                    <a:pt x="10728" y="4828"/>
                    <a:pt x="10585" y="4638"/>
                    <a:pt x="10382" y="4614"/>
                  </a:cubicBezTo>
                  <a:lnTo>
                    <a:pt x="6894" y="4150"/>
                  </a:lnTo>
                  <a:lnTo>
                    <a:pt x="7358" y="673"/>
                  </a:lnTo>
                  <a:cubicBezTo>
                    <a:pt x="7382" y="471"/>
                    <a:pt x="7239" y="280"/>
                    <a:pt x="7037" y="256"/>
                  </a:cubicBezTo>
                  <a:lnTo>
                    <a:pt x="5072" y="6"/>
                  </a:lnTo>
                  <a:cubicBezTo>
                    <a:pt x="5050" y="3"/>
                    <a:pt x="5028" y="1"/>
                    <a:pt x="500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5" name="Google Shape;4575;p28"/>
            <p:cNvSpPr/>
            <p:nvPr/>
          </p:nvSpPr>
          <p:spPr>
            <a:xfrm>
              <a:off x="4282975" y="1715600"/>
              <a:ext cx="271175" cy="338100"/>
            </a:xfrm>
            <a:custGeom>
              <a:avLst/>
              <a:gdLst/>
              <a:ahLst/>
              <a:cxnLst/>
              <a:rect l="l" t="t" r="r" b="b"/>
              <a:pathLst>
                <a:path w="10847" h="13524" extrusionOk="0">
                  <a:moveTo>
                    <a:pt x="4147" y="429"/>
                  </a:moveTo>
                  <a:cubicBezTo>
                    <a:pt x="4437" y="429"/>
                    <a:pt x="4723" y="604"/>
                    <a:pt x="4774" y="997"/>
                  </a:cubicBezTo>
                  <a:cubicBezTo>
                    <a:pt x="4810" y="1188"/>
                    <a:pt x="4751" y="1390"/>
                    <a:pt x="4632" y="1533"/>
                  </a:cubicBezTo>
                  <a:lnTo>
                    <a:pt x="3834" y="1688"/>
                  </a:lnTo>
                  <a:cubicBezTo>
                    <a:pt x="3667" y="1593"/>
                    <a:pt x="3548" y="1426"/>
                    <a:pt x="3512" y="1224"/>
                  </a:cubicBezTo>
                  <a:lnTo>
                    <a:pt x="3500" y="1224"/>
                  </a:lnTo>
                  <a:cubicBezTo>
                    <a:pt x="3386" y="725"/>
                    <a:pt x="3770" y="429"/>
                    <a:pt x="4147" y="429"/>
                  </a:cubicBezTo>
                  <a:close/>
                  <a:moveTo>
                    <a:pt x="7867" y="2749"/>
                  </a:moveTo>
                  <a:cubicBezTo>
                    <a:pt x="8125" y="2749"/>
                    <a:pt x="8352" y="2938"/>
                    <a:pt x="8394" y="3200"/>
                  </a:cubicBezTo>
                  <a:lnTo>
                    <a:pt x="9787" y="10761"/>
                  </a:lnTo>
                  <a:cubicBezTo>
                    <a:pt x="9835" y="11058"/>
                    <a:pt x="9644" y="11344"/>
                    <a:pt x="9346" y="11392"/>
                  </a:cubicBezTo>
                  <a:lnTo>
                    <a:pt x="3084" y="12535"/>
                  </a:lnTo>
                  <a:cubicBezTo>
                    <a:pt x="3049" y="12542"/>
                    <a:pt x="3014" y="12545"/>
                    <a:pt x="2979" y="12545"/>
                  </a:cubicBezTo>
                  <a:cubicBezTo>
                    <a:pt x="2722" y="12545"/>
                    <a:pt x="2493" y="12357"/>
                    <a:pt x="2441" y="12094"/>
                  </a:cubicBezTo>
                  <a:lnTo>
                    <a:pt x="1060" y="4534"/>
                  </a:lnTo>
                  <a:cubicBezTo>
                    <a:pt x="1012" y="4236"/>
                    <a:pt x="1203" y="3950"/>
                    <a:pt x="1512" y="3903"/>
                  </a:cubicBezTo>
                  <a:lnTo>
                    <a:pt x="2250" y="3760"/>
                  </a:lnTo>
                  <a:cubicBezTo>
                    <a:pt x="2293" y="3975"/>
                    <a:pt x="2482" y="4122"/>
                    <a:pt x="2694" y="4122"/>
                  </a:cubicBezTo>
                  <a:cubicBezTo>
                    <a:pt x="2717" y="4122"/>
                    <a:pt x="2739" y="4120"/>
                    <a:pt x="2762" y="4117"/>
                  </a:cubicBezTo>
                  <a:lnTo>
                    <a:pt x="6668" y="3402"/>
                  </a:lnTo>
                  <a:cubicBezTo>
                    <a:pt x="6906" y="3355"/>
                    <a:pt x="7060" y="3129"/>
                    <a:pt x="7025" y="2890"/>
                  </a:cubicBezTo>
                  <a:lnTo>
                    <a:pt x="7763" y="2760"/>
                  </a:lnTo>
                  <a:cubicBezTo>
                    <a:pt x="7798" y="2752"/>
                    <a:pt x="7833" y="2749"/>
                    <a:pt x="7867" y="2749"/>
                  </a:cubicBezTo>
                  <a:close/>
                  <a:moveTo>
                    <a:pt x="4150" y="0"/>
                  </a:moveTo>
                  <a:cubicBezTo>
                    <a:pt x="4081" y="0"/>
                    <a:pt x="4011" y="7"/>
                    <a:pt x="3941" y="21"/>
                  </a:cubicBezTo>
                  <a:cubicBezTo>
                    <a:pt x="3346" y="128"/>
                    <a:pt x="2953" y="700"/>
                    <a:pt x="3072" y="1307"/>
                  </a:cubicBezTo>
                  <a:cubicBezTo>
                    <a:pt x="3108" y="1474"/>
                    <a:pt x="3179" y="1640"/>
                    <a:pt x="3286" y="1783"/>
                  </a:cubicBezTo>
                  <a:lnTo>
                    <a:pt x="2512" y="1926"/>
                  </a:lnTo>
                  <a:cubicBezTo>
                    <a:pt x="2191" y="1986"/>
                    <a:pt x="1988" y="2295"/>
                    <a:pt x="2036" y="2617"/>
                  </a:cubicBezTo>
                  <a:lnTo>
                    <a:pt x="2096" y="2890"/>
                  </a:lnTo>
                  <a:lnTo>
                    <a:pt x="798" y="3129"/>
                  </a:lnTo>
                  <a:cubicBezTo>
                    <a:pt x="322" y="3212"/>
                    <a:pt x="0" y="3676"/>
                    <a:pt x="83" y="4164"/>
                  </a:cubicBezTo>
                  <a:lnTo>
                    <a:pt x="1667" y="12785"/>
                  </a:lnTo>
                  <a:cubicBezTo>
                    <a:pt x="1741" y="13221"/>
                    <a:pt x="2120" y="13524"/>
                    <a:pt x="2548" y="13524"/>
                  </a:cubicBezTo>
                  <a:cubicBezTo>
                    <a:pt x="2599" y="13524"/>
                    <a:pt x="2651" y="13520"/>
                    <a:pt x="2703" y="13511"/>
                  </a:cubicBezTo>
                  <a:lnTo>
                    <a:pt x="10049" y="12165"/>
                  </a:lnTo>
                  <a:cubicBezTo>
                    <a:pt x="10525" y="12082"/>
                    <a:pt x="10847" y="11618"/>
                    <a:pt x="10763" y="11130"/>
                  </a:cubicBezTo>
                  <a:lnTo>
                    <a:pt x="9192" y="2498"/>
                  </a:lnTo>
                  <a:cubicBezTo>
                    <a:pt x="9108" y="2067"/>
                    <a:pt x="8737" y="1766"/>
                    <a:pt x="8316" y="1766"/>
                  </a:cubicBezTo>
                  <a:cubicBezTo>
                    <a:pt x="8259" y="1766"/>
                    <a:pt x="8202" y="1772"/>
                    <a:pt x="8144" y="1783"/>
                  </a:cubicBezTo>
                  <a:lnTo>
                    <a:pt x="6858" y="2009"/>
                  </a:lnTo>
                  <a:lnTo>
                    <a:pt x="6810" y="1736"/>
                  </a:lnTo>
                  <a:cubicBezTo>
                    <a:pt x="6757" y="1446"/>
                    <a:pt x="6499" y="1252"/>
                    <a:pt x="6214" y="1252"/>
                  </a:cubicBezTo>
                  <a:cubicBezTo>
                    <a:pt x="6183" y="1252"/>
                    <a:pt x="6151" y="1255"/>
                    <a:pt x="6120" y="1259"/>
                  </a:cubicBezTo>
                  <a:lnTo>
                    <a:pt x="5179" y="1438"/>
                  </a:lnTo>
                  <a:cubicBezTo>
                    <a:pt x="5227" y="1259"/>
                    <a:pt x="5239" y="1081"/>
                    <a:pt x="5215" y="914"/>
                  </a:cubicBezTo>
                  <a:cubicBezTo>
                    <a:pt x="5120" y="378"/>
                    <a:pt x="4665" y="0"/>
                    <a:pt x="415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6" name="Google Shape;4576;p28"/>
            <p:cNvSpPr/>
            <p:nvPr/>
          </p:nvSpPr>
          <p:spPr>
            <a:xfrm>
              <a:off x="4331175" y="1837275"/>
              <a:ext cx="46550" cy="38650"/>
            </a:xfrm>
            <a:custGeom>
              <a:avLst/>
              <a:gdLst/>
              <a:ahLst/>
              <a:cxnLst/>
              <a:rect l="l" t="t" r="r" b="b"/>
              <a:pathLst>
                <a:path w="1862" h="1546" extrusionOk="0">
                  <a:moveTo>
                    <a:pt x="1002" y="1"/>
                  </a:moveTo>
                  <a:cubicBezTo>
                    <a:pt x="959" y="1"/>
                    <a:pt x="915" y="4"/>
                    <a:pt x="870" y="12"/>
                  </a:cubicBezTo>
                  <a:cubicBezTo>
                    <a:pt x="191" y="131"/>
                    <a:pt x="1" y="1012"/>
                    <a:pt x="560" y="1405"/>
                  </a:cubicBezTo>
                  <a:cubicBezTo>
                    <a:pt x="702" y="1502"/>
                    <a:pt x="854" y="1545"/>
                    <a:pt x="1002" y="1545"/>
                  </a:cubicBezTo>
                  <a:cubicBezTo>
                    <a:pt x="1454" y="1545"/>
                    <a:pt x="1862" y="1142"/>
                    <a:pt x="1763" y="631"/>
                  </a:cubicBezTo>
                  <a:cubicBezTo>
                    <a:pt x="1689" y="259"/>
                    <a:pt x="1367"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7" name="Google Shape;4577;p28"/>
            <p:cNvSpPr/>
            <p:nvPr/>
          </p:nvSpPr>
          <p:spPr>
            <a:xfrm>
              <a:off x="4383175" y="1825925"/>
              <a:ext cx="97025" cy="34050"/>
            </a:xfrm>
            <a:custGeom>
              <a:avLst/>
              <a:gdLst/>
              <a:ahLst/>
              <a:cxnLst/>
              <a:rect l="l" t="t" r="r" b="b"/>
              <a:pathLst>
                <a:path w="3881" h="1362" extrusionOk="0">
                  <a:moveTo>
                    <a:pt x="3274" y="0"/>
                  </a:moveTo>
                  <a:cubicBezTo>
                    <a:pt x="3238" y="0"/>
                    <a:pt x="3200" y="5"/>
                    <a:pt x="3160" y="13"/>
                  </a:cubicBezTo>
                  <a:lnTo>
                    <a:pt x="3172" y="13"/>
                  </a:lnTo>
                  <a:lnTo>
                    <a:pt x="576" y="490"/>
                  </a:lnTo>
                  <a:cubicBezTo>
                    <a:pt x="0" y="545"/>
                    <a:pt x="104" y="1362"/>
                    <a:pt x="609" y="1362"/>
                  </a:cubicBezTo>
                  <a:cubicBezTo>
                    <a:pt x="647" y="1362"/>
                    <a:pt x="688" y="1357"/>
                    <a:pt x="731" y="1347"/>
                  </a:cubicBezTo>
                  <a:lnTo>
                    <a:pt x="3314" y="871"/>
                  </a:lnTo>
                  <a:cubicBezTo>
                    <a:pt x="3881" y="793"/>
                    <a:pt x="3774" y="0"/>
                    <a:pt x="327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8" name="Google Shape;4578;p28"/>
            <p:cNvSpPr/>
            <p:nvPr/>
          </p:nvSpPr>
          <p:spPr>
            <a:xfrm>
              <a:off x="4341000" y="1891150"/>
              <a:ext cx="46325" cy="38650"/>
            </a:xfrm>
            <a:custGeom>
              <a:avLst/>
              <a:gdLst/>
              <a:ahLst/>
              <a:cxnLst/>
              <a:rect l="l" t="t" r="r" b="b"/>
              <a:pathLst>
                <a:path w="1853" h="1546" extrusionOk="0">
                  <a:moveTo>
                    <a:pt x="1002" y="1"/>
                  </a:moveTo>
                  <a:cubicBezTo>
                    <a:pt x="959" y="1"/>
                    <a:pt x="914" y="4"/>
                    <a:pt x="870" y="12"/>
                  </a:cubicBezTo>
                  <a:cubicBezTo>
                    <a:pt x="191" y="131"/>
                    <a:pt x="1" y="1012"/>
                    <a:pt x="560" y="1405"/>
                  </a:cubicBezTo>
                  <a:cubicBezTo>
                    <a:pt x="702" y="1502"/>
                    <a:pt x="854" y="1545"/>
                    <a:pt x="1001" y="1545"/>
                  </a:cubicBezTo>
                  <a:cubicBezTo>
                    <a:pt x="1450" y="1545"/>
                    <a:pt x="1852" y="1145"/>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9" name="Google Shape;4579;p28"/>
            <p:cNvSpPr/>
            <p:nvPr/>
          </p:nvSpPr>
          <p:spPr>
            <a:xfrm>
              <a:off x="4394975" y="1879800"/>
              <a:ext cx="94000" cy="33750"/>
            </a:xfrm>
            <a:custGeom>
              <a:avLst/>
              <a:gdLst/>
              <a:ahLst/>
              <a:cxnLst/>
              <a:rect l="l" t="t" r="r" b="b"/>
              <a:pathLst>
                <a:path w="3760" h="1350" extrusionOk="0">
                  <a:moveTo>
                    <a:pt x="3129" y="0"/>
                  </a:moveTo>
                  <a:cubicBezTo>
                    <a:pt x="3117" y="0"/>
                    <a:pt x="3105" y="1"/>
                    <a:pt x="3092" y="2"/>
                  </a:cubicBezTo>
                  <a:lnTo>
                    <a:pt x="497" y="478"/>
                  </a:lnTo>
                  <a:cubicBezTo>
                    <a:pt x="0" y="628"/>
                    <a:pt x="120" y="1349"/>
                    <a:pt x="605" y="1349"/>
                  </a:cubicBezTo>
                  <a:cubicBezTo>
                    <a:pt x="620" y="1349"/>
                    <a:pt x="636" y="1348"/>
                    <a:pt x="652" y="1347"/>
                  </a:cubicBezTo>
                  <a:lnTo>
                    <a:pt x="3247" y="883"/>
                  </a:lnTo>
                  <a:cubicBezTo>
                    <a:pt x="3759" y="731"/>
                    <a:pt x="3634"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0" name="Google Shape;4580;p28"/>
            <p:cNvSpPr/>
            <p:nvPr/>
          </p:nvSpPr>
          <p:spPr>
            <a:xfrm>
              <a:off x="4351425" y="1948900"/>
              <a:ext cx="46550" cy="38625"/>
            </a:xfrm>
            <a:custGeom>
              <a:avLst/>
              <a:gdLst/>
              <a:ahLst/>
              <a:cxnLst/>
              <a:rect l="l" t="t" r="r" b="b"/>
              <a:pathLst>
                <a:path w="1862" h="1545" extrusionOk="0">
                  <a:moveTo>
                    <a:pt x="1002" y="0"/>
                  </a:moveTo>
                  <a:cubicBezTo>
                    <a:pt x="959" y="0"/>
                    <a:pt x="914" y="4"/>
                    <a:pt x="870" y="12"/>
                  </a:cubicBezTo>
                  <a:cubicBezTo>
                    <a:pt x="191" y="131"/>
                    <a:pt x="0" y="1012"/>
                    <a:pt x="560" y="1405"/>
                  </a:cubicBezTo>
                  <a:cubicBezTo>
                    <a:pt x="701" y="1502"/>
                    <a:pt x="854" y="1545"/>
                    <a:pt x="1002" y="1545"/>
                  </a:cubicBezTo>
                  <a:cubicBezTo>
                    <a:pt x="1453" y="1545"/>
                    <a:pt x="1861" y="1142"/>
                    <a:pt x="1763" y="631"/>
                  </a:cubicBezTo>
                  <a:cubicBezTo>
                    <a:pt x="1699" y="259"/>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1" name="Google Shape;4581;p28"/>
            <p:cNvSpPr/>
            <p:nvPr/>
          </p:nvSpPr>
          <p:spPr>
            <a:xfrm>
              <a:off x="4405100" y="1937500"/>
              <a:ext cx="94400" cy="33775"/>
            </a:xfrm>
            <a:custGeom>
              <a:avLst/>
              <a:gdLst/>
              <a:ahLst/>
              <a:cxnLst/>
              <a:rect l="l" t="t" r="r" b="b"/>
              <a:pathLst>
                <a:path w="3776" h="1351" extrusionOk="0">
                  <a:moveTo>
                    <a:pt x="3162" y="0"/>
                  </a:moveTo>
                  <a:cubicBezTo>
                    <a:pt x="3143" y="0"/>
                    <a:pt x="3124" y="1"/>
                    <a:pt x="3104" y="3"/>
                  </a:cubicBezTo>
                  <a:lnTo>
                    <a:pt x="509" y="468"/>
                  </a:lnTo>
                  <a:cubicBezTo>
                    <a:pt x="0" y="606"/>
                    <a:pt x="120" y="1351"/>
                    <a:pt x="628" y="1351"/>
                  </a:cubicBezTo>
                  <a:cubicBezTo>
                    <a:pt x="643" y="1351"/>
                    <a:pt x="659" y="1350"/>
                    <a:pt x="675" y="1349"/>
                  </a:cubicBezTo>
                  <a:lnTo>
                    <a:pt x="3259" y="872"/>
                  </a:lnTo>
                  <a:cubicBezTo>
                    <a:pt x="3775" y="735"/>
                    <a:pt x="3661" y="0"/>
                    <a:pt x="316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2" name="Google Shape;4582;p28"/>
            <p:cNvSpPr/>
            <p:nvPr/>
          </p:nvSpPr>
          <p:spPr>
            <a:xfrm>
              <a:off x="4306775" y="2188400"/>
              <a:ext cx="193200" cy="173650"/>
            </a:xfrm>
            <a:custGeom>
              <a:avLst/>
              <a:gdLst/>
              <a:ahLst/>
              <a:cxnLst/>
              <a:rect l="l" t="t" r="r" b="b"/>
              <a:pathLst>
                <a:path w="7728" h="6946" extrusionOk="0">
                  <a:moveTo>
                    <a:pt x="3946" y="0"/>
                  </a:moveTo>
                  <a:cubicBezTo>
                    <a:pt x="2915" y="0"/>
                    <a:pt x="1900" y="464"/>
                    <a:pt x="1227" y="1338"/>
                  </a:cubicBezTo>
                  <a:lnTo>
                    <a:pt x="6966" y="4957"/>
                  </a:lnTo>
                  <a:cubicBezTo>
                    <a:pt x="7728" y="3398"/>
                    <a:pt x="7251" y="1469"/>
                    <a:pt x="5775" y="528"/>
                  </a:cubicBezTo>
                  <a:cubicBezTo>
                    <a:pt x="5208" y="172"/>
                    <a:pt x="4573" y="0"/>
                    <a:pt x="3946" y="0"/>
                  </a:cubicBezTo>
                  <a:close/>
                  <a:moveTo>
                    <a:pt x="822" y="1981"/>
                  </a:moveTo>
                  <a:cubicBezTo>
                    <a:pt x="1" y="3552"/>
                    <a:pt x="524" y="5481"/>
                    <a:pt x="2025" y="6422"/>
                  </a:cubicBezTo>
                  <a:cubicBezTo>
                    <a:pt x="2584" y="6775"/>
                    <a:pt x="3211" y="6946"/>
                    <a:pt x="3833" y="6946"/>
                  </a:cubicBezTo>
                  <a:cubicBezTo>
                    <a:pt x="4864" y="6946"/>
                    <a:pt x="5880" y="6477"/>
                    <a:pt x="6549" y="5600"/>
                  </a:cubicBezTo>
                  <a:lnTo>
                    <a:pt x="822" y="198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3" name="Google Shape;4583;p28"/>
            <p:cNvSpPr/>
            <p:nvPr/>
          </p:nvSpPr>
          <p:spPr>
            <a:xfrm>
              <a:off x="4670500" y="1814925"/>
              <a:ext cx="152150" cy="140725"/>
            </a:xfrm>
            <a:custGeom>
              <a:avLst/>
              <a:gdLst/>
              <a:ahLst/>
              <a:cxnLst/>
              <a:rect l="l" t="t" r="r" b="b"/>
              <a:pathLst>
                <a:path w="6086" h="5629" extrusionOk="0">
                  <a:moveTo>
                    <a:pt x="3609" y="1"/>
                  </a:moveTo>
                  <a:lnTo>
                    <a:pt x="1215" y="1620"/>
                  </a:lnTo>
                  <a:cubicBezTo>
                    <a:pt x="251" y="2275"/>
                    <a:pt x="1" y="3585"/>
                    <a:pt x="656" y="4549"/>
                  </a:cubicBezTo>
                  <a:lnTo>
                    <a:pt x="763" y="4704"/>
                  </a:lnTo>
                  <a:cubicBezTo>
                    <a:pt x="1171" y="5305"/>
                    <a:pt x="1834" y="5629"/>
                    <a:pt x="2508" y="5629"/>
                  </a:cubicBezTo>
                  <a:cubicBezTo>
                    <a:pt x="2916" y="5629"/>
                    <a:pt x="3329" y="5510"/>
                    <a:pt x="3692" y="5264"/>
                  </a:cubicBezTo>
                  <a:lnTo>
                    <a:pt x="6085" y="3644"/>
                  </a:lnTo>
                  <a:lnTo>
                    <a:pt x="3609"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4" name="Google Shape;4584;p28"/>
            <p:cNvSpPr/>
            <p:nvPr/>
          </p:nvSpPr>
          <p:spPr>
            <a:xfrm>
              <a:off x="4773200" y="1756600"/>
              <a:ext cx="152125" cy="140800"/>
            </a:xfrm>
            <a:custGeom>
              <a:avLst/>
              <a:gdLst/>
              <a:ahLst/>
              <a:cxnLst/>
              <a:rect l="l" t="t" r="r" b="b"/>
              <a:pathLst>
                <a:path w="6085" h="5632" extrusionOk="0">
                  <a:moveTo>
                    <a:pt x="3591" y="1"/>
                  </a:moveTo>
                  <a:cubicBezTo>
                    <a:pt x="3182" y="1"/>
                    <a:pt x="2768" y="120"/>
                    <a:pt x="2406" y="369"/>
                  </a:cubicBezTo>
                  <a:lnTo>
                    <a:pt x="1" y="1989"/>
                  </a:lnTo>
                  <a:lnTo>
                    <a:pt x="2477" y="5632"/>
                  </a:lnTo>
                  <a:lnTo>
                    <a:pt x="4870" y="4001"/>
                  </a:lnTo>
                  <a:cubicBezTo>
                    <a:pt x="5835" y="3346"/>
                    <a:pt x="6085" y="2036"/>
                    <a:pt x="5430" y="1072"/>
                  </a:cubicBezTo>
                  <a:lnTo>
                    <a:pt x="5430" y="1072"/>
                  </a:lnTo>
                  <a:lnTo>
                    <a:pt x="5430" y="1084"/>
                  </a:lnTo>
                  <a:lnTo>
                    <a:pt x="5323" y="917"/>
                  </a:lnTo>
                  <a:cubicBezTo>
                    <a:pt x="4917" y="319"/>
                    <a:pt x="4259" y="1"/>
                    <a:pt x="359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5" name="Google Shape;4585;p28"/>
            <p:cNvSpPr/>
            <p:nvPr/>
          </p:nvSpPr>
          <p:spPr>
            <a:xfrm>
              <a:off x="4625875" y="2105675"/>
              <a:ext cx="268200" cy="266925"/>
            </a:xfrm>
            <a:custGeom>
              <a:avLst/>
              <a:gdLst/>
              <a:ahLst/>
              <a:cxnLst/>
              <a:rect l="l" t="t" r="r" b="b"/>
              <a:pathLst>
                <a:path w="10728" h="10677" extrusionOk="0">
                  <a:moveTo>
                    <a:pt x="5028" y="1"/>
                  </a:moveTo>
                  <a:cubicBezTo>
                    <a:pt x="4843" y="1"/>
                    <a:pt x="4677" y="137"/>
                    <a:pt x="4655" y="325"/>
                  </a:cubicBezTo>
                  <a:lnTo>
                    <a:pt x="4191" y="3813"/>
                  </a:lnTo>
                  <a:lnTo>
                    <a:pt x="714" y="3349"/>
                  </a:lnTo>
                  <a:cubicBezTo>
                    <a:pt x="700" y="3347"/>
                    <a:pt x="685" y="3346"/>
                    <a:pt x="670" y="3346"/>
                  </a:cubicBezTo>
                  <a:cubicBezTo>
                    <a:pt x="485" y="3346"/>
                    <a:pt x="320" y="3483"/>
                    <a:pt x="298" y="3670"/>
                  </a:cubicBezTo>
                  <a:lnTo>
                    <a:pt x="36" y="5647"/>
                  </a:lnTo>
                  <a:cubicBezTo>
                    <a:pt x="0" y="5849"/>
                    <a:pt x="143" y="6040"/>
                    <a:pt x="357" y="6064"/>
                  </a:cubicBezTo>
                  <a:lnTo>
                    <a:pt x="357" y="6052"/>
                  </a:lnTo>
                  <a:lnTo>
                    <a:pt x="3834" y="6516"/>
                  </a:lnTo>
                  <a:lnTo>
                    <a:pt x="3370" y="9993"/>
                  </a:lnTo>
                  <a:cubicBezTo>
                    <a:pt x="3346" y="10195"/>
                    <a:pt x="3489" y="10386"/>
                    <a:pt x="3691" y="10409"/>
                  </a:cubicBezTo>
                  <a:lnTo>
                    <a:pt x="5667" y="10671"/>
                  </a:lnTo>
                  <a:cubicBezTo>
                    <a:pt x="5688" y="10675"/>
                    <a:pt x="5709" y="10677"/>
                    <a:pt x="5730" y="10677"/>
                  </a:cubicBezTo>
                  <a:cubicBezTo>
                    <a:pt x="5907" y="10677"/>
                    <a:pt x="6063" y="10542"/>
                    <a:pt x="6084" y="10350"/>
                  </a:cubicBezTo>
                  <a:lnTo>
                    <a:pt x="6548" y="6873"/>
                  </a:lnTo>
                  <a:lnTo>
                    <a:pt x="10025" y="7338"/>
                  </a:lnTo>
                  <a:cubicBezTo>
                    <a:pt x="10040" y="7339"/>
                    <a:pt x="10055" y="7340"/>
                    <a:pt x="10069" y="7340"/>
                  </a:cubicBezTo>
                  <a:cubicBezTo>
                    <a:pt x="10254" y="7340"/>
                    <a:pt x="10420" y="7204"/>
                    <a:pt x="10442" y="7016"/>
                  </a:cubicBezTo>
                  <a:lnTo>
                    <a:pt x="10704" y="5040"/>
                  </a:lnTo>
                  <a:cubicBezTo>
                    <a:pt x="10728" y="4837"/>
                    <a:pt x="10585" y="4647"/>
                    <a:pt x="10382" y="4623"/>
                  </a:cubicBezTo>
                  <a:lnTo>
                    <a:pt x="6906" y="4159"/>
                  </a:lnTo>
                  <a:lnTo>
                    <a:pt x="7358" y="682"/>
                  </a:lnTo>
                  <a:cubicBezTo>
                    <a:pt x="7394" y="480"/>
                    <a:pt x="7239" y="289"/>
                    <a:pt x="7037" y="265"/>
                  </a:cubicBezTo>
                  <a:lnTo>
                    <a:pt x="5072" y="3"/>
                  </a:lnTo>
                  <a:cubicBezTo>
                    <a:pt x="5057" y="2"/>
                    <a:pt x="5043" y="1"/>
                    <a:pt x="502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6" name="Google Shape;4586;p28"/>
            <p:cNvSpPr/>
            <p:nvPr/>
          </p:nvSpPr>
          <p:spPr>
            <a:xfrm>
              <a:off x="4282975" y="2509825"/>
              <a:ext cx="271175" cy="337825"/>
            </a:xfrm>
            <a:custGeom>
              <a:avLst/>
              <a:gdLst/>
              <a:ahLst/>
              <a:cxnLst/>
              <a:rect l="l" t="t" r="r" b="b"/>
              <a:pathLst>
                <a:path w="10847" h="13513" extrusionOk="0">
                  <a:moveTo>
                    <a:pt x="4145" y="431"/>
                  </a:moveTo>
                  <a:cubicBezTo>
                    <a:pt x="4436" y="431"/>
                    <a:pt x="4723" y="605"/>
                    <a:pt x="4774" y="994"/>
                  </a:cubicBezTo>
                  <a:cubicBezTo>
                    <a:pt x="4810" y="1185"/>
                    <a:pt x="4751" y="1387"/>
                    <a:pt x="4632" y="1530"/>
                  </a:cubicBezTo>
                  <a:lnTo>
                    <a:pt x="3834" y="1685"/>
                  </a:lnTo>
                  <a:cubicBezTo>
                    <a:pt x="3667" y="1590"/>
                    <a:pt x="3548" y="1423"/>
                    <a:pt x="3512" y="1232"/>
                  </a:cubicBezTo>
                  <a:lnTo>
                    <a:pt x="3500" y="1220"/>
                  </a:lnTo>
                  <a:cubicBezTo>
                    <a:pt x="3386" y="723"/>
                    <a:pt x="3769" y="431"/>
                    <a:pt x="4145" y="431"/>
                  </a:cubicBezTo>
                  <a:close/>
                  <a:moveTo>
                    <a:pt x="7867" y="2734"/>
                  </a:moveTo>
                  <a:cubicBezTo>
                    <a:pt x="8125" y="2734"/>
                    <a:pt x="8352" y="2922"/>
                    <a:pt x="8394" y="3185"/>
                  </a:cubicBezTo>
                  <a:lnTo>
                    <a:pt x="9787" y="10757"/>
                  </a:lnTo>
                  <a:cubicBezTo>
                    <a:pt x="9835" y="11055"/>
                    <a:pt x="9644" y="11341"/>
                    <a:pt x="9346" y="11388"/>
                  </a:cubicBezTo>
                  <a:lnTo>
                    <a:pt x="3084" y="12531"/>
                  </a:lnTo>
                  <a:cubicBezTo>
                    <a:pt x="3047" y="12538"/>
                    <a:pt x="3011" y="12542"/>
                    <a:pt x="2975" y="12542"/>
                  </a:cubicBezTo>
                  <a:cubicBezTo>
                    <a:pt x="2710" y="12542"/>
                    <a:pt x="2483" y="12353"/>
                    <a:pt x="2441" y="12091"/>
                  </a:cubicBezTo>
                  <a:lnTo>
                    <a:pt x="1060" y="4518"/>
                  </a:lnTo>
                  <a:cubicBezTo>
                    <a:pt x="1012" y="4221"/>
                    <a:pt x="1203" y="3935"/>
                    <a:pt x="1512" y="3887"/>
                  </a:cubicBezTo>
                  <a:lnTo>
                    <a:pt x="2250" y="3745"/>
                  </a:lnTo>
                  <a:cubicBezTo>
                    <a:pt x="2292" y="3955"/>
                    <a:pt x="2474" y="4110"/>
                    <a:pt x="2680" y="4110"/>
                  </a:cubicBezTo>
                  <a:cubicBezTo>
                    <a:pt x="2707" y="4110"/>
                    <a:pt x="2735" y="4107"/>
                    <a:pt x="2762" y="4102"/>
                  </a:cubicBezTo>
                  <a:lnTo>
                    <a:pt x="6668" y="3387"/>
                  </a:lnTo>
                  <a:cubicBezTo>
                    <a:pt x="6906" y="3340"/>
                    <a:pt x="7060" y="3114"/>
                    <a:pt x="7025" y="2875"/>
                  </a:cubicBezTo>
                  <a:lnTo>
                    <a:pt x="7763" y="2744"/>
                  </a:lnTo>
                  <a:cubicBezTo>
                    <a:pt x="7798" y="2737"/>
                    <a:pt x="7833" y="2734"/>
                    <a:pt x="7867" y="2734"/>
                  </a:cubicBezTo>
                  <a:close/>
                  <a:moveTo>
                    <a:pt x="4133" y="1"/>
                  </a:moveTo>
                  <a:cubicBezTo>
                    <a:pt x="4070" y="1"/>
                    <a:pt x="4006" y="6"/>
                    <a:pt x="3941" y="18"/>
                  </a:cubicBezTo>
                  <a:cubicBezTo>
                    <a:pt x="3346" y="125"/>
                    <a:pt x="2953" y="708"/>
                    <a:pt x="3072" y="1304"/>
                  </a:cubicBezTo>
                  <a:cubicBezTo>
                    <a:pt x="3108" y="1470"/>
                    <a:pt x="3179" y="1637"/>
                    <a:pt x="3286" y="1780"/>
                  </a:cubicBezTo>
                  <a:lnTo>
                    <a:pt x="2512" y="1923"/>
                  </a:lnTo>
                  <a:cubicBezTo>
                    <a:pt x="2191" y="1982"/>
                    <a:pt x="1988" y="2280"/>
                    <a:pt x="2036" y="2602"/>
                  </a:cubicBezTo>
                  <a:lnTo>
                    <a:pt x="2096" y="2887"/>
                  </a:lnTo>
                  <a:lnTo>
                    <a:pt x="798" y="3114"/>
                  </a:lnTo>
                  <a:cubicBezTo>
                    <a:pt x="322" y="3209"/>
                    <a:pt x="0" y="3673"/>
                    <a:pt x="83" y="4149"/>
                  </a:cubicBezTo>
                  <a:lnTo>
                    <a:pt x="1667" y="12781"/>
                  </a:lnTo>
                  <a:cubicBezTo>
                    <a:pt x="1740" y="13212"/>
                    <a:pt x="2110" y="13512"/>
                    <a:pt x="2531" y="13512"/>
                  </a:cubicBezTo>
                  <a:cubicBezTo>
                    <a:pt x="2587" y="13512"/>
                    <a:pt x="2645" y="13507"/>
                    <a:pt x="2703" y="13496"/>
                  </a:cubicBezTo>
                  <a:lnTo>
                    <a:pt x="10049" y="12162"/>
                  </a:lnTo>
                  <a:cubicBezTo>
                    <a:pt x="10525" y="12067"/>
                    <a:pt x="10847" y="11603"/>
                    <a:pt x="10763" y="11114"/>
                  </a:cubicBezTo>
                  <a:lnTo>
                    <a:pt x="9192" y="2482"/>
                  </a:lnTo>
                  <a:cubicBezTo>
                    <a:pt x="9107" y="2048"/>
                    <a:pt x="8729" y="1755"/>
                    <a:pt x="8303" y="1755"/>
                  </a:cubicBezTo>
                  <a:cubicBezTo>
                    <a:pt x="8250" y="1755"/>
                    <a:pt x="8197" y="1759"/>
                    <a:pt x="8144" y="1768"/>
                  </a:cubicBezTo>
                  <a:lnTo>
                    <a:pt x="6858" y="2006"/>
                  </a:lnTo>
                  <a:lnTo>
                    <a:pt x="6810" y="1732"/>
                  </a:lnTo>
                  <a:cubicBezTo>
                    <a:pt x="6757" y="1442"/>
                    <a:pt x="6499" y="1249"/>
                    <a:pt x="6214" y="1249"/>
                  </a:cubicBezTo>
                  <a:cubicBezTo>
                    <a:pt x="6183" y="1249"/>
                    <a:pt x="6151" y="1251"/>
                    <a:pt x="6120" y="1256"/>
                  </a:cubicBezTo>
                  <a:lnTo>
                    <a:pt x="5179" y="1435"/>
                  </a:lnTo>
                  <a:cubicBezTo>
                    <a:pt x="5227" y="1268"/>
                    <a:pt x="5239" y="1089"/>
                    <a:pt x="5215" y="911"/>
                  </a:cubicBezTo>
                  <a:cubicBezTo>
                    <a:pt x="5119" y="380"/>
                    <a:pt x="4655" y="1"/>
                    <a:pt x="413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7" name="Google Shape;4587;p28"/>
            <p:cNvSpPr/>
            <p:nvPr/>
          </p:nvSpPr>
          <p:spPr>
            <a:xfrm>
              <a:off x="4331175" y="2631725"/>
              <a:ext cx="46550" cy="38625"/>
            </a:xfrm>
            <a:custGeom>
              <a:avLst/>
              <a:gdLst/>
              <a:ahLst/>
              <a:cxnLst/>
              <a:rect l="l" t="t" r="r" b="b"/>
              <a:pathLst>
                <a:path w="1862" h="1545" extrusionOk="0">
                  <a:moveTo>
                    <a:pt x="1002" y="0"/>
                  </a:moveTo>
                  <a:cubicBezTo>
                    <a:pt x="959" y="0"/>
                    <a:pt x="915" y="4"/>
                    <a:pt x="870" y="12"/>
                  </a:cubicBezTo>
                  <a:cubicBezTo>
                    <a:pt x="191" y="131"/>
                    <a:pt x="1" y="1012"/>
                    <a:pt x="560" y="1405"/>
                  </a:cubicBezTo>
                  <a:cubicBezTo>
                    <a:pt x="702" y="1502"/>
                    <a:pt x="854" y="1545"/>
                    <a:pt x="1002" y="1545"/>
                  </a:cubicBezTo>
                  <a:cubicBezTo>
                    <a:pt x="1454" y="1545"/>
                    <a:pt x="1862" y="1142"/>
                    <a:pt x="1763" y="631"/>
                  </a:cubicBezTo>
                  <a:cubicBezTo>
                    <a:pt x="1689" y="258"/>
                    <a:pt x="1367"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8" name="Google Shape;4588;p28"/>
            <p:cNvSpPr/>
            <p:nvPr/>
          </p:nvSpPr>
          <p:spPr>
            <a:xfrm>
              <a:off x="4383600" y="2620175"/>
              <a:ext cx="96200" cy="33850"/>
            </a:xfrm>
            <a:custGeom>
              <a:avLst/>
              <a:gdLst/>
              <a:ahLst/>
              <a:cxnLst/>
              <a:rect l="l" t="t" r="r" b="b"/>
              <a:pathLst>
                <a:path w="3848" h="1354" extrusionOk="0">
                  <a:moveTo>
                    <a:pt x="3238" y="0"/>
                  </a:moveTo>
                  <a:cubicBezTo>
                    <a:pt x="3207" y="0"/>
                    <a:pt x="3176" y="3"/>
                    <a:pt x="3143" y="9"/>
                  </a:cubicBezTo>
                  <a:lnTo>
                    <a:pt x="3155" y="9"/>
                  </a:lnTo>
                  <a:lnTo>
                    <a:pt x="559" y="485"/>
                  </a:lnTo>
                  <a:cubicBezTo>
                    <a:pt x="1" y="564"/>
                    <a:pt x="102" y="1354"/>
                    <a:pt x="608" y="1354"/>
                  </a:cubicBezTo>
                  <a:cubicBezTo>
                    <a:pt x="641" y="1354"/>
                    <a:pt x="677" y="1350"/>
                    <a:pt x="714" y="1343"/>
                  </a:cubicBezTo>
                  <a:lnTo>
                    <a:pt x="3297" y="866"/>
                  </a:lnTo>
                  <a:cubicBezTo>
                    <a:pt x="3847" y="777"/>
                    <a:pt x="3731" y="0"/>
                    <a:pt x="323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9" name="Google Shape;4589;p28"/>
            <p:cNvSpPr/>
            <p:nvPr/>
          </p:nvSpPr>
          <p:spPr>
            <a:xfrm>
              <a:off x="4341000" y="2685525"/>
              <a:ext cx="46325" cy="38700"/>
            </a:xfrm>
            <a:custGeom>
              <a:avLst/>
              <a:gdLst/>
              <a:ahLst/>
              <a:cxnLst/>
              <a:rect l="l" t="t" r="r" b="b"/>
              <a:pathLst>
                <a:path w="1853" h="1548" extrusionOk="0">
                  <a:moveTo>
                    <a:pt x="1016" y="0"/>
                  </a:moveTo>
                  <a:cubicBezTo>
                    <a:pt x="968" y="0"/>
                    <a:pt x="919" y="5"/>
                    <a:pt x="870" y="15"/>
                  </a:cubicBezTo>
                  <a:cubicBezTo>
                    <a:pt x="191" y="122"/>
                    <a:pt x="1" y="1015"/>
                    <a:pt x="560" y="1408"/>
                  </a:cubicBezTo>
                  <a:cubicBezTo>
                    <a:pt x="701" y="1505"/>
                    <a:pt x="853" y="1548"/>
                    <a:pt x="1000" y="1548"/>
                  </a:cubicBezTo>
                  <a:cubicBezTo>
                    <a:pt x="1449" y="1548"/>
                    <a:pt x="1853" y="1145"/>
                    <a:pt x="1763" y="634"/>
                  </a:cubicBezTo>
                  <a:cubicBezTo>
                    <a:pt x="1700" y="266"/>
                    <a:pt x="1377" y="0"/>
                    <a:pt x="1016"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0" name="Google Shape;4590;p28"/>
            <p:cNvSpPr/>
            <p:nvPr/>
          </p:nvSpPr>
          <p:spPr>
            <a:xfrm>
              <a:off x="4394975" y="2673950"/>
              <a:ext cx="94000" cy="33725"/>
            </a:xfrm>
            <a:custGeom>
              <a:avLst/>
              <a:gdLst/>
              <a:ahLst/>
              <a:cxnLst/>
              <a:rect l="l" t="t" r="r" b="b"/>
              <a:pathLst>
                <a:path w="3760" h="1349" extrusionOk="0">
                  <a:moveTo>
                    <a:pt x="3129" y="0"/>
                  </a:moveTo>
                  <a:cubicBezTo>
                    <a:pt x="3117" y="0"/>
                    <a:pt x="3105" y="1"/>
                    <a:pt x="3092" y="1"/>
                  </a:cubicBezTo>
                  <a:lnTo>
                    <a:pt x="497" y="478"/>
                  </a:lnTo>
                  <a:cubicBezTo>
                    <a:pt x="0" y="628"/>
                    <a:pt x="120" y="1349"/>
                    <a:pt x="605" y="1349"/>
                  </a:cubicBezTo>
                  <a:cubicBezTo>
                    <a:pt x="620" y="1349"/>
                    <a:pt x="636" y="1348"/>
                    <a:pt x="652" y="1347"/>
                  </a:cubicBezTo>
                  <a:lnTo>
                    <a:pt x="3247" y="882"/>
                  </a:lnTo>
                  <a:cubicBezTo>
                    <a:pt x="3759" y="731"/>
                    <a:pt x="3634"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1" name="Google Shape;4591;p28"/>
            <p:cNvSpPr/>
            <p:nvPr/>
          </p:nvSpPr>
          <p:spPr>
            <a:xfrm>
              <a:off x="4351425" y="2743050"/>
              <a:ext cx="46550" cy="38625"/>
            </a:xfrm>
            <a:custGeom>
              <a:avLst/>
              <a:gdLst/>
              <a:ahLst/>
              <a:cxnLst/>
              <a:rect l="l" t="t" r="r" b="b"/>
              <a:pathLst>
                <a:path w="1862" h="1545" extrusionOk="0">
                  <a:moveTo>
                    <a:pt x="1002" y="0"/>
                  </a:moveTo>
                  <a:cubicBezTo>
                    <a:pt x="959" y="0"/>
                    <a:pt x="914" y="4"/>
                    <a:pt x="870" y="11"/>
                  </a:cubicBezTo>
                  <a:cubicBezTo>
                    <a:pt x="191" y="131"/>
                    <a:pt x="0" y="1012"/>
                    <a:pt x="572" y="1404"/>
                  </a:cubicBezTo>
                  <a:cubicBezTo>
                    <a:pt x="710" y="1501"/>
                    <a:pt x="861" y="1545"/>
                    <a:pt x="1007" y="1545"/>
                  </a:cubicBezTo>
                  <a:cubicBezTo>
                    <a:pt x="1453" y="1545"/>
                    <a:pt x="1861" y="1142"/>
                    <a:pt x="1763" y="631"/>
                  </a:cubicBezTo>
                  <a:cubicBezTo>
                    <a:pt x="1699" y="258"/>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2" name="Google Shape;4592;p28"/>
            <p:cNvSpPr/>
            <p:nvPr/>
          </p:nvSpPr>
          <p:spPr>
            <a:xfrm>
              <a:off x="4404900" y="2731600"/>
              <a:ext cx="94800" cy="33850"/>
            </a:xfrm>
            <a:custGeom>
              <a:avLst/>
              <a:gdLst/>
              <a:ahLst/>
              <a:cxnLst/>
              <a:rect l="l" t="t" r="r" b="b"/>
              <a:pathLst>
                <a:path w="3792" h="1354" extrusionOk="0">
                  <a:moveTo>
                    <a:pt x="3181" y="1"/>
                  </a:moveTo>
                  <a:cubicBezTo>
                    <a:pt x="3159" y="1"/>
                    <a:pt x="3136" y="2"/>
                    <a:pt x="3112" y="5"/>
                  </a:cubicBezTo>
                  <a:lnTo>
                    <a:pt x="517" y="469"/>
                  </a:lnTo>
                  <a:cubicBezTo>
                    <a:pt x="0" y="607"/>
                    <a:pt x="114" y="1354"/>
                    <a:pt x="625" y="1354"/>
                  </a:cubicBezTo>
                  <a:cubicBezTo>
                    <a:pt x="644" y="1354"/>
                    <a:pt x="663" y="1353"/>
                    <a:pt x="683" y="1351"/>
                  </a:cubicBezTo>
                  <a:lnTo>
                    <a:pt x="3267" y="874"/>
                  </a:lnTo>
                  <a:cubicBezTo>
                    <a:pt x="3792" y="749"/>
                    <a:pt x="3683" y="1"/>
                    <a:pt x="318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3" name="Google Shape;4593;p28"/>
            <p:cNvSpPr/>
            <p:nvPr/>
          </p:nvSpPr>
          <p:spPr>
            <a:xfrm>
              <a:off x="4306775" y="2982050"/>
              <a:ext cx="194400" cy="174250"/>
            </a:xfrm>
            <a:custGeom>
              <a:avLst/>
              <a:gdLst/>
              <a:ahLst/>
              <a:cxnLst/>
              <a:rect l="l" t="t" r="r" b="b"/>
              <a:pathLst>
                <a:path w="7776" h="6970" extrusionOk="0">
                  <a:moveTo>
                    <a:pt x="3946" y="1"/>
                  </a:moveTo>
                  <a:cubicBezTo>
                    <a:pt x="2909" y="1"/>
                    <a:pt x="1889" y="472"/>
                    <a:pt x="1227" y="1358"/>
                  </a:cubicBezTo>
                  <a:lnTo>
                    <a:pt x="6966" y="4977"/>
                  </a:lnTo>
                  <a:cubicBezTo>
                    <a:pt x="7775" y="3405"/>
                    <a:pt x="7251" y="1477"/>
                    <a:pt x="5763" y="524"/>
                  </a:cubicBezTo>
                  <a:cubicBezTo>
                    <a:pt x="5200" y="171"/>
                    <a:pt x="4570" y="1"/>
                    <a:pt x="3946" y="1"/>
                  </a:cubicBezTo>
                  <a:close/>
                  <a:moveTo>
                    <a:pt x="822" y="2001"/>
                  </a:moveTo>
                  <a:lnTo>
                    <a:pt x="822" y="2001"/>
                  </a:lnTo>
                  <a:cubicBezTo>
                    <a:pt x="1" y="3572"/>
                    <a:pt x="524" y="5501"/>
                    <a:pt x="2025" y="6442"/>
                  </a:cubicBezTo>
                  <a:cubicBezTo>
                    <a:pt x="2588" y="6797"/>
                    <a:pt x="3219" y="6969"/>
                    <a:pt x="3844" y="6969"/>
                  </a:cubicBezTo>
                  <a:cubicBezTo>
                    <a:pt x="4872" y="6969"/>
                    <a:pt x="5883" y="6505"/>
                    <a:pt x="6549" y="5632"/>
                  </a:cubicBezTo>
                  <a:lnTo>
                    <a:pt x="822" y="200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4" name="Google Shape;4594;p28"/>
            <p:cNvSpPr/>
            <p:nvPr/>
          </p:nvSpPr>
          <p:spPr>
            <a:xfrm>
              <a:off x="4670500" y="2609075"/>
              <a:ext cx="152150" cy="140725"/>
            </a:xfrm>
            <a:custGeom>
              <a:avLst/>
              <a:gdLst/>
              <a:ahLst/>
              <a:cxnLst/>
              <a:rect l="l" t="t" r="r" b="b"/>
              <a:pathLst>
                <a:path w="6086" h="5629" extrusionOk="0">
                  <a:moveTo>
                    <a:pt x="3609" y="1"/>
                  </a:moveTo>
                  <a:lnTo>
                    <a:pt x="1215" y="1620"/>
                  </a:lnTo>
                  <a:cubicBezTo>
                    <a:pt x="251" y="2275"/>
                    <a:pt x="1" y="3585"/>
                    <a:pt x="656" y="4549"/>
                  </a:cubicBezTo>
                  <a:lnTo>
                    <a:pt x="763" y="4716"/>
                  </a:lnTo>
                  <a:cubicBezTo>
                    <a:pt x="1170" y="5308"/>
                    <a:pt x="1831" y="5629"/>
                    <a:pt x="2505" y="5629"/>
                  </a:cubicBezTo>
                  <a:cubicBezTo>
                    <a:pt x="2914" y="5629"/>
                    <a:pt x="3328" y="5511"/>
                    <a:pt x="3692" y="5263"/>
                  </a:cubicBezTo>
                  <a:lnTo>
                    <a:pt x="6085" y="3644"/>
                  </a:lnTo>
                  <a:lnTo>
                    <a:pt x="3609"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5" name="Google Shape;4595;p28"/>
            <p:cNvSpPr/>
            <p:nvPr/>
          </p:nvSpPr>
          <p:spPr>
            <a:xfrm>
              <a:off x="4773200" y="2550550"/>
              <a:ext cx="152125" cy="141000"/>
            </a:xfrm>
            <a:custGeom>
              <a:avLst/>
              <a:gdLst/>
              <a:ahLst/>
              <a:cxnLst/>
              <a:rect l="l" t="t" r="r" b="b"/>
              <a:pathLst>
                <a:path w="6085" h="5640" extrusionOk="0">
                  <a:moveTo>
                    <a:pt x="3580" y="0"/>
                  </a:moveTo>
                  <a:cubicBezTo>
                    <a:pt x="3174" y="0"/>
                    <a:pt x="2765" y="119"/>
                    <a:pt x="2406" y="365"/>
                  </a:cubicBezTo>
                  <a:lnTo>
                    <a:pt x="1" y="1996"/>
                  </a:lnTo>
                  <a:lnTo>
                    <a:pt x="2477" y="5640"/>
                  </a:lnTo>
                  <a:lnTo>
                    <a:pt x="4870" y="4009"/>
                  </a:lnTo>
                  <a:cubicBezTo>
                    <a:pt x="5835" y="3354"/>
                    <a:pt x="6085" y="2044"/>
                    <a:pt x="5430" y="1080"/>
                  </a:cubicBezTo>
                  <a:lnTo>
                    <a:pt x="5323" y="925"/>
                  </a:lnTo>
                  <a:cubicBezTo>
                    <a:pt x="4915" y="324"/>
                    <a:pt x="4252" y="0"/>
                    <a:pt x="358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6" name="Google Shape;4596;p28"/>
            <p:cNvSpPr/>
            <p:nvPr/>
          </p:nvSpPr>
          <p:spPr>
            <a:xfrm>
              <a:off x="4625875" y="2899825"/>
              <a:ext cx="268200" cy="266925"/>
            </a:xfrm>
            <a:custGeom>
              <a:avLst/>
              <a:gdLst/>
              <a:ahLst/>
              <a:cxnLst/>
              <a:rect l="l" t="t" r="r" b="b"/>
              <a:pathLst>
                <a:path w="10728" h="10677" extrusionOk="0">
                  <a:moveTo>
                    <a:pt x="5026" y="1"/>
                  </a:moveTo>
                  <a:cubicBezTo>
                    <a:pt x="4832" y="1"/>
                    <a:pt x="4677" y="137"/>
                    <a:pt x="4643" y="325"/>
                  </a:cubicBezTo>
                  <a:lnTo>
                    <a:pt x="4191" y="3813"/>
                  </a:lnTo>
                  <a:lnTo>
                    <a:pt x="714" y="3349"/>
                  </a:lnTo>
                  <a:cubicBezTo>
                    <a:pt x="699" y="3347"/>
                    <a:pt x="683" y="3346"/>
                    <a:pt x="668" y="3346"/>
                  </a:cubicBezTo>
                  <a:cubicBezTo>
                    <a:pt x="475" y="3346"/>
                    <a:pt x="319" y="3483"/>
                    <a:pt x="286" y="3670"/>
                  </a:cubicBezTo>
                  <a:lnTo>
                    <a:pt x="36" y="5647"/>
                  </a:lnTo>
                  <a:cubicBezTo>
                    <a:pt x="0" y="5849"/>
                    <a:pt x="143" y="6028"/>
                    <a:pt x="357" y="6063"/>
                  </a:cubicBezTo>
                  <a:lnTo>
                    <a:pt x="3834" y="6516"/>
                  </a:lnTo>
                  <a:lnTo>
                    <a:pt x="3370" y="10004"/>
                  </a:lnTo>
                  <a:cubicBezTo>
                    <a:pt x="3346" y="10207"/>
                    <a:pt x="3489" y="10385"/>
                    <a:pt x="3691" y="10421"/>
                  </a:cubicBezTo>
                  <a:lnTo>
                    <a:pt x="5667" y="10671"/>
                  </a:lnTo>
                  <a:cubicBezTo>
                    <a:pt x="5688" y="10675"/>
                    <a:pt x="5709" y="10677"/>
                    <a:pt x="5730" y="10677"/>
                  </a:cubicBezTo>
                  <a:cubicBezTo>
                    <a:pt x="5907" y="10677"/>
                    <a:pt x="6063" y="10543"/>
                    <a:pt x="6084" y="10362"/>
                  </a:cubicBezTo>
                  <a:lnTo>
                    <a:pt x="6548" y="6873"/>
                  </a:lnTo>
                  <a:lnTo>
                    <a:pt x="10025" y="7337"/>
                  </a:lnTo>
                  <a:cubicBezTo>
                    <a:pt x="10040" y="7339"/>
                    <a:pt x="10055" y="7340"/>
                    <a:pt x="10069" y="7340"/>
                  </a:cubicBezTo>
                  <a:cubicBezTo>
                    <a:pt x="10254" y="7340"/>
                    <a:pt x="10420" y="7204"/>
                    <a:pt x="10442" y="7016"/>
                  </a:cubicBezTo>
                  <a:lnTo>
                    <a:pt x="10704" y="5039"/>
                  </a:lnTo>
                  <a:cubicBezTo>
                    <a:pt x="10728" y="4837"/>
                    <a:pt x="10585" y="4647"/>
                    <a:pt x="10382" y="4623"/>
                  </a:cubicBezTo>
                  <a:lnTo>
                    <a:pt x="6906" y="4170"/>
                  </a:lnTo>
                  <a:lnTo>
                    <a:pt x="7358" y="682"/>
                  </a:lnTo>
                  <a:cubicBezTo>
                    <a:pt x="7394" y="479"/>
                    <a:pt x="7239" y="289"/>
                    <a:pt x="7037" y="265"/>
                  </a:cubicBezTo>
                  <a:lnTo>
                    <a:pt x="5072" y="3"/>
                  </a:lnTo>
                  <a:cubicBezTo>
                    <a:pt x="5056" y="1"/>
                    <a:pt x="5041" y="1"/>
                    <a:pt x="502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7" name="Google Shape;4597;p28"/>
            <p:cNvSpPr/>
            <p:nvPr/>
          </p:nvSpPr>
          <p:spPr>
            <a:xfrm>
              <a:off x="4282975" y="3303975"/>
              <a:ext cx="271175" cy="338325"/>
            </a:xfrm>
            <a:custGeom>
              <a:avLst/>
              <a:gdLst/>
              <a:ahLst/>
              <a:cxnLst/>
              <a:rect l="l" t="t" r="r" b="b"/>
              <a:pathLst>
                <a:path w="10847" h="13533" extrusionOk="0">
                  <a:moveTo>
                    <a:pt x="4151" y="435"/>
                  </a:moveTo>
                  <a:cubicBezTo>
                    <a:pt x="4440" y="435"/>
                    <a:pt x="4723" y="608"/>
                    <a:pt x="4774" y="994"/>
                  </a:cubicBezTo>
                  <a:cubicBezTo>
                    <a:pt x="4810" y="1196"/>
                    <a:pt x="4751" y="1387"/>
                    <a:pt x="4632" y="1542"/>
                  </a:cubicBezTo>
                  <a:lnTo>
                    <a:pt x="3834" y="1685"/>
                  </a:lnTo>
                  <a:cubicBezTo>
                    <a:pt x="3667" y="1589"/>
                    <a:pt x="3548" y="1423"/>
                    <a:pt x="3512" y="1232"/>
                  </a:cubicBezTo>
                  <a:lnTo>
                    <a:pt x="3500" y="1232"/>
                  </a:lnTo>
                  <a:cubicBezTo>
                    <a:pt x="3386" y="732"/>
                    <a:pt x="3773" y="435"/>
                    <a:pt x="4151" y="435"/>
                  </a:cubicBezTo>
                  <a:close/>
                  <a:moveTo>
                    <a:pt x="7872" y="2745"/>
                  </a:moveTo>
                  <a:cubicBezTo>
                    <a:pt x="8127" y="2745"/>
                    <a:pt x="8352" y="2924"/>
                    <a:pt x="8394" y="3185"/>
                  </a:cubicBezTo>
                  <a:lnTo>
                    <a:pt x="9787" y="10769"/>
                  </a:lnTo>
                  <a:cubicBezTo>
                    <a:pt x="9835" y="11067"/>
                    <a:pt x="9644" y="11341"/>
                    <a:pt x="9346" y="11400"/>
                  </a:cubicBezTo>
                  <a:lnTo>
                    <a:pt x="3084" y="12543"/>
                  </a:lnTo>
                  <a:cubicBezTo>
                    <a:pt x="3047" y="12550"/>
                    <a:pt x="3011" y="12553"/>
                    <a:pt x="2976" y="12553"/>
                  </a:cubicBezTo>
                  <a:cubicBezTo>
                    <a:pt x="2710" y="12553"/>
                    <a:pt x="2483" y="12364"/>
                    <a:pt x="2441" y="12091"/>
                  </a:cubicBezTo>
                  <a:lnTo>
                    <a:pt x="1060" y="4530"/>
                  </a:lnTo>
                  <a:cubicBezTo>
                    <a:pt x="1012" y="4233"/>
                    <a:pt x="1203" y="3947"/>
                    <a:pt x="1512" y="3887"/>
                  </a:cubicBezTo>
                  <a:lnTo>
                    <a:pt x="2250" y="3756"/>
                  </a:lnTo>
                  <a:cubicBezTo>
                    <a:pt x="2292" y="3965"/>
                    <a:pt x="2472" y="4110"/>
                    <a:pt x="2676" y="4110"/>
                  </a:cubicBezTo>
                  <a:cubicBezTo>
                    <a:pt x="2704" y="4110"/>
                    <a:pt x="2733" y="4107"/>
                    <a:pt x="2762" y="4102"/>
                  </a:cubicBezTo>
                  <a:lnTo>
                    <a:pt x="6668" y="3399"/>
                  </a:lnTo>
                  <a:cubicBezTo>
                    <a:pt x="6906" y="3351"/>
                    <a:pt x="7060" y="3125"/>
                    <a:pt x="7025" y="2887"/>
                  </a:cubicBezTo>
                  <a:lnTo>
                    <a:pt x="7763" y="2756"/>
                  </a:lnTo>
                  <a:cubicBezTo>
                    <a:pt x="7800" y="2749"/>
                    <a:pt x="7836" y="2745"/>
                    <a:pt x="7872" y="2745"/>
                  </a:cubicBezTo>
                  <a:close/>
                  <a:moveTo>
                    <a:pt x="4133" y="1"/>
                  </a:moveTo>
                  <a:cubicBezTo>
                    <a:pt x="4070" y="1"/>
                    <a:pt x="4005" y="6"/>
                    <a:pt x="3941" y="18"/>
                  </a:cubicBezTo>
                  <a:cubicBezTo>
                    <a:pt x="3346" y="125"/>
                    <a:pt x="2953" y="708"/>
                    <a:pt x="3072" y="1304"/>
                  </a:cubicBezTo>
                  <a:cubicBezTo>
                    <a:pt x="3108" y="1482"/>
                    <a:pt x="3179" y="1649"/>
                    <a:pt x="3286" y="1780"/>
                  </a:cubicBezTo>
                  <a:lnTo>
                    <a:pt x="2512" y="1935"/>
                  </a:lnTo>
                  <a:cubicBezTo>
                    <a:pt x="2191" y="1994"/>
                    <a:pt x="1988" y="2304"/>
                    <a:pt x="2036" y="2613"/>
                  </a:cubicBezTo>
                  <a:lnTo>
                    <a:pt x="2096" y="2899"/>
                  </a:lnTo>
                  <a:lnTo>
                    <a:pt x="798" y="3125"/>
                  </a:lnTo>
                  <a:cubicBezTo>
                    <a:pt x="322" y="3220"/>
                    <a:pt x="0" y="3685"/>
                    <a:pt x="83" y="4173"/>
                  </a:cubicBezTo>
                  <a:lnTo>
                    <a:pt x="1667" y="12793"/>
                  </a:lnTo>
                  <a:cubicBezTo>
                    <a:pt x="1741" y="13229"/>
                    <a:pt x="2120" y="13533"/>
                    <a:pt x="2548" y="13533"/>
                  </a:cubicBezTo>
                  <a:cubicBezTo>
                    <a:pt x="2599" y="13533"/>
                    <a:pt x="2651" y="13528"/>
                    <a:pt x="2703" y="13519"/>
                  </a:cubicBezTo>
                  <a:lnTo>
                    <a:pt x="10049" y="12174"/>
                  </a:lnTo>
                  <a:cubicBezTo>
                    <a:pt x="10525" y="12079"/>
                    <a:pt x="10847" y="11614"/>
                    <a:pt x="10763" y="11138"/>
                  </a:cubicBezTo>
                  <a:lnTo>
                    <a:pt x="9192" y="2506"/>
                  </a:lnTo>
                  <a:cubicBezTo>
                    <a:pt x="9107" y="2070"/>
                    <a:pt x="8727" y="1767"/>
                    <a:pt x="8298" y="1767"/>
                  </a:cubicBezTo>
                  <a:cubicBezTo>
                    <a:pt x="8247" y="1767"/>
                    <a:pt x="8196" y="1771"/>
                    <a:pt x="8144" y="1780"/>
                  </a:cubicBezTo>
                  <a:lnTo>
                    <a:pt x="6858" y="2018"/>
                  </a:lnTo>
                  <a:lnTo>
                    <a:pt x="6810" y="1744"/>
                  </a:lnTo>
                  <a:cubicBezTo>
                    <a:pt x="6758" y="1459"/>
                    <a:pt x="6508" y="1258"/>
                    <a:pt x="6228" y="1258"/>
                  </a:cubicBezTo>
                  <a:cubicBezTo>
                    <a:pt x="6192" y="1258"/>
                    <a:pt x="6156" y="1261"/>
                    <a:pt x="6120" y="1268"/>
                  </a:cubicBezTo>
                  <a:lnTo>
                    <a:pt x="5179" y="1435"/>
                  </a:lnTo>
                  <a:cubicBezTo>
                    <a:pt x="5227" y="1268"/>
                    <a:pt x="5239" y="1089"/>
                    <a:pt x="5215" y="923"/>
                  </a:cubicBezTo>
                  <a:cubicBezTo>
                    <a:pt x="5119" y="381"/>
                    <a:pt x="4655" y="1"/>
                    <a:pt x="413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8" name="Google Shape;4598;p28"/>
            <p:cNvSpPr/>
            <p:nvPr/>
          </p:nvSpPr>
          <p:spPr>
            <a:xfrm>
              <a:off x="4331175" y="3425875"/>
              <a:ext cx="46550" cy="38625"/>
            </a:xfrm>
            <a:custGeom>
              <a:avLst/>
              <a:gdLst/>
              <a:ahLst/>
              <a:cxnLst/>
              <a:rect l="l" t="t" r="r" b="b"/>
              <a:pathLst>
                <a:path w="1862" h="1545" extrusionOk="0">
                  <a:moveTo>
                    <a:pt x="1002" y="0"/>
                  </a:moveTo>
                  <a:cubicBezTo>
                    <a:pt x="959" y="0"/>
                    <a:pt x="915" y="4"/>
                    <a:pt x="870" y="11"/>
                  </a:cubicBezTo>
                  <a:cubicBezTo>
                    <a:pt x="191" y="130"/>
                    <a:pt x="1" y="1011"/>
                    <a:pt x="560" y="1404"/>
                  </a:cubicBezTo>
                  <a:cubicBezTo>
                    <a:pt x="702" y="1501"/>
                    <a:pt x="854" y="1545"/>
                    <a:pt x="1002" y="1545"/>
                  </a:cubicBezTo>
                  <a:cubicBezTo>
                    <a:pt x="1454" y="1545"/>
                    <a:pt x="1862" y="1142"/>
                    <a:pt x="1763" y="630"/>
                  </a:cubicBezTo>
                  <a:cubicBezTo>
                    <a:pt x="1689" y="258"/>
                    <a:pt x="1367"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9" name="Google Shape;4599;p28"/>
            <p:cNvSpPr/>
            <p:nvPr/>
          </p:nvSpPr>
          <p:spPr>
            <a:xfrm>
              <a:off x="4383250" y="3414225"/>
              <a:ext cx="96950" cy="34100"/>
            </a:xfrm>
            <a:custGeom>
              <a:avLst/>
              <a:gdLst/>
              <a:ahLst/>
              <a:cxnLst/>
              <a:rect l="l" t="t" r="r" b="b"/>
              <a:pathLst>
                <a:path w="3878" h="1364" extrusionOk="0">
                  <a:moveTo>
                    <a:pt x="3271" y="0"/>
                  </a:moveTo>
                  <a:cubicBezTo>
                    <a:pt x="3235" y="0"/>
                    <a:pt x="3197" y="4"/>
                    <a:pt x="3157" y="13"/>
                  </a:cubicBezTo>
                  <a:lnTo>
                    <a:pt x="3169" y="13"/>
                  </a:lnTo>
                  <a:lnTo>
                    <a:pt x="573" y="489"/>
                  </a:lnTo>
                  <a:cubicBezTo>
                    <a:pt x="1" y="555"/>
                    <a:pt x="100" y="1364"/>
                    <a:pt x="597" y="1364"/>
                  </a:cubicBezTo>
                  <a:cubicBezTo>
                    <a:pt x="638" y="1364"/>
                    <a:pt x="682" y="1358"/>
                    <a:pt x="728" y="1347"/>
                  </a:cubicBezTo>
                  <a:lnTo>
                    <a:pt x="3311" y="870"/>
                  </a:lnTo>
                  <a:cubicBezTo>
                    <a:pt x="3878" y="793"/>
                    <a:pt x="3771" y="0"/>
                    <a:pt x="327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0" name="Google Shape;4600;p28"/>
            <p:cNvSpPr/>
            <p:nvPr/>
          </p:nvSpPr>
          <p:spPr>
            <a:xfrm>
              <a:off x="4341000" y="3479650"/>
              <a:ext cx="46325" cy="38725"/>
            </a:xfrm>
            <a:custGeom>
              <a:avLst/>
              <a:gdLst/>
              <a:ahLst/>
              <a:cxnLst/>
              <a:rect l="l" t="t" r="r" b="b"/>
              <a:pathLst>
                <a:path w="1853" h="1549" extrusionOk="0">
                  <a:moveTo>
                    <a:pt x="1016" y="1"/>
                  </a:moveTo>
                  <a:cubicBezTo>
                    <a:pt x="968" y="1"/>
                    <a:pt x="919" y="6"/>
                    <a:pt x="870" y="15"/>
                  </a:cubicBezTo>
                  <a:cubicBezTo>
                    <a:pt x="191" y="134"/>
                    <a:pt x="1" y="1015"/>
                    <a:pt x="560" y="1408"/>
                  </a:cubicBezTo>
                  <a:cubicBezTo>
                    <a:pt x="701" y="1505"/>
                    <a:pt x="853" y="1549"/>
                    <a:pt x="1000" y="1549"/>
                  </a:cubicBezTo>
                  <a:cubicBezTo>
                    <a:pt x="1449" y="1549"/>
                    <a:pt x="1853" y="1146"/>
                    <a:pt x="1763" y="635"/>
                  </a:cubicBezTo>
                  <a:cubicBezTo>
                    <a:pt x="1700" y="267"/>
                    <a:pt x="1377" y="1"/>
                    <a:pt x="101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1" name="Google Shape;4601;p28"/>
            <p:cNvSpPr/>
            <p:nvPr/>
          </p:nvSpPr>
          <p:spPr>
            <a:xfrm>
              <a:off x="4394875" y="3468350"/>
              <a:ext cx="94000" cy="33750"/>
            </a:xfrm>
            <a:custGeom>
              <a:avLst/>
              <a:gdLst/>
              <a:ahLst/>
              <a:cxnLst/>
              <a:rect l="l" t="t" r="r" b="b"/>
              <a:pathLst>
                <a:path w="3760" h="1350" extrusionOk="0">
                  <a:moveTo>
                    <a:pt x="3144" y="1"/>
                  </a:moveTo>
                  <a:cubicBezTo>
                    <a:pt x="3128" y="1"/>
                    <a:pt x="3113" y="2"/>
                    <a:pt x="3096" y="3"/>
                  </a:cubicBezTo>
                  <a:lnTo>
                    <a:pt x="501" y="467"/>
                  </a:lnTo>
                  <a:cubicBezTo>
                    <a:pt x="1" y="619"/>
                    <a:pt x="126" y="1350"/>
                    <a:pt x="620" y="1350"/>
                  </a:cubicBezTo>
                  <a:cubicBezTo>
                    <a:pt x="632" y="1350"/>
                    <a:pt x="644" y="1349"/>
                    <a:pt x="656" y="1348"/>
                  </a:cubicBezTo>
                  <a:lnTo>
                    <a:pt x="3251" y="872"/>
                  </a:lnTo>
                  <a:cubicBezTo>
                    <a:pt x="3759" y="722"/>
                    <a:pt x="3640"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2" name="Google Shape;4602;p28"/>
            <p:cNvSpPr/>
            <p:nvPr/>
          </p:nvSpPr>
          <p:spPr>
            <a:xfrm>
              <a:off x="4351425" y="3537175"/>
              <a:ext cx="46550" cy="38650"/>
            </a:xfrm>
            <a:custGeom>
              <a:avLst/>
              <a:gdLst/>
              <a:ahLst/>
              <a:cxnLst/>
              <a:rect l="l" t="t" r="r" b="b"/>
              <a:pathLst>
                <a:path w="1862" h="1546" extrusionOk="0">
                  <a:moveTo>
                    <a:pt x="1002" y="1"/>
                  </a:moveTo>
                  <a:cubicBezTo>
                    <a:pt x="958" y="1"/>
                    <a:pt x="914" y="5"/>
                    <a:pt x="870" y="12"/>
                  </a:cubicBezTo>
                  <a:cubicBezTo>
                    <a:pt x="191" y="131"/>
                    <a:pt x="0" y="1012"/>
                    <a:pt x="560" y="1405"/>
                  </a:cubicBezTo>
                  <a:cubicBezTo>
                    <a:pt x="701" y="1502"/>
                    <a:pt x="854" y="1546"/>
                    <a:pt x="1003" y="1546"/>
                  </a:cubicBezTo>
                  <a:cubicBezTo>
                    <a:pt x="1454" y="1546"/>
                    <a:pt x="1861" y="1145"/>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3" name="Google Shape;4603;p28"/>
            <p:cNvSpPr/>
            <p:nvPr/>
          </p:nvSpPr>
          <p:spPr>
            <a:xfrm>
              <a:off x="4405100" y="3525800"/>
              <a:ext cx="94475" cy="33775"/>
            </a:xfrm>
            <a:custGeom>
              <a:avLst/>
              <a:gdLst/>
              <a:ahLst/>
              <a:cxnLst/>
              <a:rect l="l" t="t" r="r" b="b"/>
              <a:pathLst>
                <a:path w="3779" h="1351" extrusionOk="0">
                  <a:moveTo>
                    <a:pt x="3152" y="1"/>
                  </a:moveTo>
                  <a:cubicBezTo>
                    <a:pt x="3136" y="1"/>
                    <a:pt x="3120" y="2"/>
                    <a:pt x="3104" y="3"/>
                  </a:cubicBezTo>
                  <a:lnTo>
                    <a:pt x="509" y="479"/>
                  </a:lnTo>
                  <a:cubicBezTo>
                    <a:pt x="0" y="618"/>
                    <a:pt x="120" y="1350"/>
                    <a:pt x="627" y="1350"/>
                  </a:cubicBezTo>
                  <a:cubicBezTo>
                    <a:pt x="643" y="1350"/>
                    <a:pt x="659" y="1350"/>
                    <a:pt x="675" y="1348"/>
                  </a:cubicBezTo>
                  <a:lnTo>
                    <a:pt x="3259" y="872"/>
                  </a:lnTo>
                  <a:cubicBezTo>
                    <a:pt x="3779" y="733"/>
                    <a:pt x="3660" y="1"/>
                    <a:pt x="315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4" name="Google Shape;4604;p28"/>
            <p:cNvSpPr/>
            <p:nvPr/>
          </p:nvSpPr>
          <p:spPr>
            <a:xfrm>
              <a:off x="4306775" y="3776850"/>
              <a:ext cx="193200" cy="173725"/>
            </a:xfrm>
            <a:custGeom>
              <a:avLst/>
              <a:gdLst/>
              <a:ahLst/>
              <a:cxnLst/>
              <a:rect l="l" t="t" r="r" b="b"/>
              <a:pathLst>
                <a:path w="7728" h="6949" extrusionOk="0">
                  <a:moveTo>
                    <a:pt x="3944" y="0"/>
                  </a:moveTo>
                  <a:cubicBezTo>
                    <a:pt x="2914" y="0"/>
                    <a:pt x="1900" y="466"/>
                    <a:pt x="1227" y="1331"/>
                  </a:cubicBezTo>
                  <a:lnTo>
                    <a:pt x="6966" y="4963"/>
                  </a:lnTo>
                  <a:cubicBezTo>
                    <a:pt x="7728" y="3391"/>
                    <a:pt x="7251" y="1474"/>
                    <a:pt x="5775" y="534"/>
                  </a:cubicBezTo>
                  <a:cubicBezTo>
                    <a:pt x="5207" y="173"/>
                    <a:pt x="4572" y="0"/>
                    <a:pt x="3944" y="0"/>
                  </a:cubicBezTo>
                  <a:close/>
                  <a:moveTo>
                    <a:pt x="822" y="1974"/>
                  </a:moveTo>
                  <a:lnTo>
                    <a:pt x="822" y="1974"/>
                  </a:lnTo>
                  <a:cubicBezTo>
                    <a:pt x="1" y="3546"/>
                    <a:pt x="524" y="5475"/>
                    <a:pt x="2025" y="6415"/>
                  </a:cubicBezTo>
                  <a:cubicBezTo>
                    <a:pt x="2587" y="6775"/>
                    <a:pt x="3218" y="6948"/>
                    <a:pt x="3842" y="6948"/>
                  </a:cubicBezTo>
                  <a:cubicBezTo>
                    <a:pt x="4870" y="6948"/>
                    <a:pt x="5882" y="6480"/>
                    <a:pt x="6549" y="5606"/>
                  </a:cubicBezTo>
                  <a:lnTo>
                    <a:pt x="822" y="1974"/>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5" name="Google Shape;4605;p28"/>
            <p:cNvSpPr/>
            <p:nvPr/>
          </p:nvSpPr>
          <p:spPr>
            <a:xfrm>
              <a:off x="4670500" y="3403225"/>
              <a:ext cx="152150" cy="140800"/>
            </a:xfrm>
            <a:custGeom>
              <a:avLst/>
              <a:gdLst/>
              <a:ahLst/>
              <a:cxnLst/>
              <a:rect l="l" t="t" r="r" b="b"/>
              <a:pathLst>
                <a:path w="6086" h="5632" extrusionOk="0">
                  <a:moveTo>
                    <a:pt x="3609" y="1"/>
                  </a:moveTo>
                  <a:lnTo>
                    <a:pt x="1215" y="1632"/>
                  </a:lnTo>
                  <a:cubicBezTo>
                    <a:pt x="251" y="2275"/>
                    <a:pt x="1" y="3584"/>
                    <a:pt x="656" y="4549"/>
                  </a:cubicBezTo>
                  <a:lnTo>
                    <a:pt x="763" y="4715"/>
                  </a:lnTo>
                  <a:cubicBezTo>
                    <a:pt x="1172" y="5311"/>
                    <a:pt x="1837" y="5632"/>
                    <a:pt x="2514" y="5632"/>
                  </a:cubicBezTo>
                  <a:cubicBezTo>
                    <a:pt x="2920" y="5632"/>
                    <a:pt x="3330" y="5516"/>
                    <a:pt x="3692" y="5275"/>
                  </a:cubicBezTo>
                  <a:lnTo>
                    <a:pt x="6085" y="3644"/>
                  </a:lnTo>
                  <a:lnTo>
                    <a:pt x="3609"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6" name="Google Shape;4606;p28"/>
            <p:cNvSpPr/>
            <p:nvPr/>
          </p:nvSpPr>
          <p:spPr>
            <a:xfrm>
              <a:off x="4773200" y="3344700"/>
              <a:ext cx="152125" cy="141000"/>
            </a:xfrm>
            <a:custGeom>
              <a:avLst/>
              <a:gdLst/>
              <a:ahLst/>
              <a:cxnLst/>
              <a:rect l="l" t="t" r="r" b="b"/>
              <a:pathLst>
                <a:path w="6085" h="5640" extrusionOk="0">
                  <a:moveTo>
                    <a:pt x="3580" y="0"/>
                  </a:moveTo>
                  <a:cubicBezTo>
                    <a:pt x="3174" y="0"/>
                    <a:pt x="2765" y="118"/>
                    <a:pt x="2406" y="365"/>
                  </a:cubicBezTo>
                  <a:lnTo>
                    <a:pt x="1" y="1996"/>
                  </a:lnTo>
                  <a:lnTo>
                    <a:pt x="2477" y="5640"/>
                  </a:lnTo>
                  <a:lnTo>
                    <a:pt x="4870" y="4008"/>
                  </a:lnTo>
                  <a:cubicBezTo>
                    <a:pt x="5835" y="3354"/>
                    <a:pt x="6085" y="2044"/>
                    <a:pt x="5430" y="1091"/>
                  </a:cubicBezTo>
                  <a:lnTo>
                    <a:pt x="5323" y="925"/>
                  </a:lnTo>
                  <a:cubicBezTo>
                    <a:pt x="4915" y="324"/>
                    <a:pt x="4252" y="0"/>
                    <a:pt x="358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7" name="Google Shape;4607;p28"/>
            <p:cNvSpPr/>
            <p:nvPr/>
          </p:nvSpPr>
          <p:spPr>
            <a:xfrm>
              <a:off x="4625875" y="3694200"/>
              <a:ext cx="268200" cy="266925"/>
            </a:xfrm>
            <a:custGeom>
              <a:avLst/>
              <a:gdLst/>
              <a:ahLst/>
              <a:cxnLst/>
              <a:rect l="l" t="t" r="r" b="b"/>
              <a:pathLst>
                <a:path w="10728" h="10677" extrusionOk="0">
                  <a:moveTo>
                    <a:pt x="5010" y="0"/>
                  </a:moveTo>
                  <a:cubicBezTo>
                    <a:pt x="4832" y="0"/>
                    <a:pt x="4677" y="135"/>
                    <a:pt x="4655" y="327"/>
                  </a:cubicBezTo>
                  <a:lnTo>
                    <a:pt x="4191" y="3804"/>
                  </a:lnTo>
                  <a:lnTo>
                    <a:pt x="714" y="3340"/>
                  </a:lnTo>
                  <a:cubicBezTo>
                    <a:pt x="700" y="3338"/>
                    <a:pt x="685" y="3337"/>
                    <a:pt x="670" y="3337"/>
                  </a:cubicBezTo>
                  <a:cubicBezTo>
                    <a:pt x="485" y="3337"/>
                    <a:pt x="320" y="3473"/>
                    <a:pt x="298" y="3661"/>
                  </a:cubicBezTo>
                  <a:lnTo>
                    <a:pt x="36" y="5638"/>
                  </a:lnTo>
                  <a:cubicBezTo>
                    <a:pt x="0" y="5840"/>
                    <a:pt x="143" y="6030"/>
                    <a:pt x="357" y="6054"/>
                  </a:cubicBezTo>
                  <a:lnTo>
                    <a:pt x="3834" y="6519"/>
                  </a:lnTo>
                  <a:lnTo>
                    <a:pt x="3370" y="9995"/>
                  </a:lnTo>
                  <a:cubicBezTo>
                    <a:pt x="3346" y="10198"/>
                    <a:pt x="3489" y="10388"/>
                    <a:pt x="3691" y="10412"/>
                  </a:cubicBezTo>
                  <a:lnTo>
                    <a:pt x="5667" y="10674"/>
                  </a:lnTo>
                  <a:cubicBezTo>
                    <a:pt x="5682" y="10676"/>
                    <a:pt x="5697" y="10676"/>
                    <a:pt x="5712" y="10676"/>
                  </a:cubicBezTo>
                  <a:cubicBezTo>
                    <a:pt x="5897" y="10676"/>
                    <a:pt x="6062" y="10540"/>
                    <a:pt x="6084" y="10352"/>
                  </a:cubicBezTo>
                  <a:lnTo>
                    <a:pt x="6548" y="6876"/>
                  </a:lnTo>
                  <a:lnTo>
                    <a:pt x="10025" y="7328"/>
                  </a:lnTo>
                  <a:cubicBezTo>
                    <a:pt x="10046" y="7332"/>
                    <a:pt x="10067" y="7334"/>
                    <a:pt x="10087" y="7334"/>
                  </a:cubicBezTo>
                  <a:cubicBezTo>
                    <a:pt x="10265" y="7334"/>
                    <a:pt x="10420" y="7199"/>
                    <a:pt x="10442" y="7007"/>
                  </a:cubicBezTo>
                  <a:lnTo>
                    <a:pt x="10704" y="5042"/>
                  </a:lnTo>
                  <a:cubicBezTo>
                    <a:pt x="10728" y="4840"/>
                    <a:pt x="10585" y="4649"/>
                    <a:pt x="10382" y="4625"/>
                  </a:cubicBezTo>
                  <a:lnTo>
                    <a:pt x="6906" y="4161"/>
                  </a:lnTo>
                  <a:lnTo>
                    <a:pt x="7358" y="685"/>
                  </a:lnTo>
                  <a:cubicBezTo>
                    <a:pt x="7394" y="482"/>
                    <a:pt x="7239" y="292"/>
                    <a:pt x="7037" y="268"/>
                  </a:cubicBezTo>
                  <a:lnTo>
                    <a:pt x="5072" y="6"/>
                  </a:lnTo>
                  <a:cubicBezTo>
                    <a:pt x="5051" y="2"/>
                    <a:pt x="5030" y="0"/>
                    <a:pt x="501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8" name="Google Shape;4608;p28"/>
            <p:cNvSpPr/>
            <p:nvPr/>
          </p:nvSpPr>
          <p:spPr>
            <a:xfrm>
              <a:off x="4282975" y="4098125"/>
              <a:ext cx="271175" cy="338025"/>
            </a:xfrm>
            <a:custGeom>
              <a:avLst/>
              <a:gdLst/>
              <a:ahLst/>
              <a:cxnLst/>
              <a:rect l="l" t="t" r="r" b="b"/>
              <a:pathLst>
                <a:path w="10847" h="13521" extrusionOk="0">
                  <a:moveTo>
                    <a:pt x="4151" y="435"/>
                  </a:moveTo>
                  <a:cubicBezTo>
                    <a:pt x="4440" y="435"/>
                    <a:pt x="4723" y="608"/>
                    <a:pt x="4774" y="994"/>
                  </a:cubicBezTo>
                  <a:cubicBezTo>
                    <a:pt x="4810" y="1184"/>
                    <a:pt x="4751" y="1387"/>
                    <a:pt x="4632" y="1542"/>
                  </a:cubicBezTo>
                  <a:lnTo>
                    <a:pt x="3834" y="1684"/>
                  </a:lnTo>
                  <a:cubicBezTo>
                    <a:pt x="3667" y="1589"/>
                    <a:pt x="3548" y="1434"/>
                    <a:pt x="3512" y="1244"/>
                  </a:cubicBezTo>
                  <a:lnTo>
                    <a:pt x="3500" y="1232"/>
                  </a:lnTo>
                  <a:cubicBezTo>
                    <a:pt x="3386" y="732"/>
                    <a:pt x="3773" y="435"/>
                    <a:pt x="4151" y="435"/>
                  </a:cubicBezTo>
                  <a:close/>
                  <a:moveTo>
                    <a:pt x="7867" y="2746"/>
                  </a:moveTo>
                  <a:cubicBezTo>
                    <a:pt x="8125" y="2746"/>
                    <a:pt x="8352" y="2934"/>
                    <a:pt x="8394" y="3196"/>
                  </a:cubicBezTo>
                  <a:lnTo>
                    <a:pt x="9787" y="10757"/>
                  </a:lnTo>
                  <a:cubicBezTo>
                    <a:pt x="9835" y="11055"/>
                    <a:pt x="9644" y="11340"/>
                    <a:pt x="9346" y="11400"/>
                  </a:cubicBezTo>
                  <a:lnTo>
                    <a:pt x="3084" y="12543"/>
                  </a:lnTo>
                  <a:cubicBezTo>
                    <a:pt x="3053" y="12548"/>
                    <a:pt x="3023" y="12550"/>
                    <a:pt x="2992" y="12550"/>
                  </a:cubicBezTo>
                  <a:cubicBezTo>
                    <a:pt x="2730" y="12550"/>
                    <a:pt x="2494" y="12369"/>
                    <a:pt x="2441" y="12102"/>
                  </a:cubicBezTo>
                  <a:lnTo>
                    <a:pt x="1060" y="4530"/>
                  </a:lnTo>
                  <a:cubicBezTo>
                    <a:pt x="1012" y="4232"/>
                    <a:pt x="1203" y="3947"/>
                    <a:pt x="1512" y="3899"/>
                  </a:cubicBezTo>
                  <a:lnTo>
                    <a:pt x="2250" y="3768"/>
                  </a:lnTo>
                  <a:cubicBezTo>
                    <a:pt x="2292" y="3968"/>
                    <a:pt x="2474" y="4121"/>
                    <a:pt x="2680" y="4121"/>
                  </a:cubicBezTo>
                  <a:cubicBezTo>
                    <a:pt x="2707" y="4121"/>
                    <a:pt x="2735" y="4119"/>
                    <a:pt x="2762" y="4113"/>
                  </a:cubicBezTo>
                  <a:lnTo>
                    <a:pt x="6668" y="3399"/>
                  </a:lnTo>
                  <a:cubicBezTo>
                    <a:pt x="6906" y="3351"/>
                    <a:pt x="7060" y="3125"/>
                    <a:pt x="7025" y="2887"/>
                  </a:cubicBezTo>
                  <a:lnTo>
                    <a:pt x="7763" y="2756"/>
                  </a:lnTo>
                  <a:cubicBezTo>
                    <a:pt x="7798" y="2749"/>
                    <a:pt x="7833" y="2746"/>
                    <a:pt x="7867" y="2746"/>
                  </a:cubicBezTo>
                  <a:close/>
                  <a:moveTo>
                    <a:pt x="4133" y="0"/>
                  </a:moveTo>
                  <a:cubicBezTo>
                    <a:pt x="4070" y="0"/>
                    <a:pt x="4006" y="6"/>
                    <a:pt x="3941" y="18"/>
                  </a:cubicBezTo>
                  <a:cubicBezTo>
                    <a:pt x="3346" y="125"/>
                    <a:pt x="2953" y="708"/>
                    <a:pt x="3072" y="1303"/>
                  </a:cubicBezTo>
                  <a:cubicBezTo>
                    <a:pt x="3108" y="1482"/>
                    <a:pt x="3179" y="1637"/>
                    <a:pt x="3286" y="1780"/>
                  </a:cubicBezTo>
                  <a:lnTo>
                    <a:pt x="2512" y="1923"/>
                  </a:lnTo>
                  <a:cubicBezTo>
                    <a:pt x="2191" y="1982"/>
                    <a:pt x="1988" y="2292"/>
                    <a:pt x="2036" y="2601"/>
                  </a:cubicBezTo>
                  <a:lnTo>
                    <a:pt x="2096" y="2887"/>
                  </a:lnTo>
                  <a:lnTo>
                    <a:pt x="798" y="3125"/>
                  </a:lnTo>
                  <a:cubicBezTo>
                    <a:pt x="322" y="3208"/>
                    <a:pt x="0" y="3673"/>
                    <a:pt x="83" y="4161"/>
                  </a:cubicBezTo>
                  <a:lnTo>
                    <a:pt x="1667" y="12793"/>
                  </a:lnTo>
                  <a:cubicBezTo>
                    <a:pt x="1741" y="13218"/>
                    <a:pt x="2120" y="13520"/>
                    <a:pt x="2548" y="13520"/>
                  </a:cubicBezTo>
                  <a:cubicBezTo>
                    <a:pt x="2599" y="13520"/>
                    <a:pt x="2651" y="13516"/>
                    <a:pt x="2703" y="13507"/>
                  </a:cubicBezTo>
                  <a:lnTo>
                    <a:pt x="10049" y="12162"/>
                  </a:lnTo>
                  <a:cubicBezTo>
                    <a:pt x="10525" y="12079"/>
                    <a:pt x="10847" y="11602"/>
                    <a:pt x="10763" y="11126"/>
                  </a:cubicBezTo>
                  <a:lnTo>
                    <a:pt x="9192" y="2494"/>
                  </a:lnTo>
                  <a:cubicBezTo>
                    <a:pt x="9108" y="2064"/>
                    <a:pt x="8737" y="1763"/>
                    <a:pt x="8316" y="1763"/>
                  </a:cubicBezTo>
                  <a:cubicBezTo>
                    <a:pt x="8259" y="1763"/>
                    <a:pt x="8202" y="1768"/>
                    <a:pt x="8144" y="1780"/>
                  </a:cubicBezTo>
                  <a:lnTo>
                    <a:pt x="6858" y="2018"/>
                  </a:lnTo>
                  <a:lnTo>
                    <a:pt x="6810" y="1732"/>
                  </a:lnTo>
                  <a:cubicBezTo>
                    <a:pt x="6756" y="1451"/>
                    <a:pt x="6497" y="1249"/>
                    <a:pt x="6210" y="1249"/>
                  </a:cubicBezTo>
                  <a:cubicBezTo>
                    <a:pt x="6180" y="1249"/>
                    <a:pt x="6150" y="1251"/>
                    <a:pt x="6120" y="1256"/>
                  </a:cubicBezTo>
                  <a:lnTo>
                    <a:pt x="5179" y="1434"/>
                  </a:lnTo>
                  <a:cubicBezTo>
                    <a:pt x="5227" y="1268"/>
                    <a:pt x="5239" y="1089"/>
                    <a:pt x="5215" y="910"/>
                  </a:cubicBezTo>
                  <a:cubicBezTo>
                    <a:pt x="5119" y="380"/>
                    <a:pt x="4655" y="0"/>
                    <a:pt x="4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9" name="Google Shape;4609;p28"/>
            <p:cNvSpPr/>
            <p:nvPr/>
          </p:nvSpPr>
          <p:spPr>
            <a:xfrm>
              <a:off x="4331175" y="4220000"/>
              <a:ext cx="46550" cy="38650"/>
            </a:xfrm>
            <a:custGeom>
              <a:avLst/>
              <a:gdLst/>
              <a:ahLst/>
              <a:cxnLst/>
              <a:rect l="l" t="t" r="r" b="b"/>
              <a:pathLst>
                <a:path w="1862" h="1546" extrusionOk="0">
                  <a:moveTo>
                    <a:pt x="1002" y="1"/>
                  </a:moveTo>
                  <a:cubicBezTo>
                    <a:pt x="959" y="1"/>
                    <a:pt x="915" y="5"/>
                    <a:pt x="870" y="12"/>
                  </a:cubicBezTo>
                  <a:cubicBezTo>
                    <a:pt x="191" y="131"/>
                    <a:pt x="1" y="1012"/>
                    <a:pt x="560" y="1405"/>
                  </a:cubicBezTo>
                  <a:cubicBezTo>
                    <a:pt x="702" y="1502"/>
                    <a:pt x="854" y="1545"/>
                    <a:pt x="1002" y="1545"/>
                  </a:cubicBezTo>
                  <a:cubicBezTo>
                    <a:pt x="1454" y="1545"/>
                    <a:pt x="1862" y="1142"/>
                    <a:pt x="1763" y="631"/>
                  </a:cubicBezTo>
                  <a:cubicBezTo>
                    <a:pt x="1689" y="259"/>
                    <a:pt x="1367"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0" name="Google Shape;4610;p28"/>
            <p:cNvSpPr/>
            <p:nvPr/>
          </p:nvSpPr>
          <p:spPr>
            <a:xfrm>
              <a:off x="4383675" y="4208750"/>
              <a:ext cx="96100" cy="33625"/>
            </a:xfrm>
            <a:custGeom>
              <a:avLst/>
              <a:gdLst/>
              <a:ahLst/>
              <a:cxnLst/>
              <a:rect l="l" t="t" r="r" b="b"/>
              <a:pathLst>
                <a:path w="3844" h="1345" extrusionOk="0">
                  <a:moveTo>
                    <a:pt x="3236" y="0"/>
                  </a:moveTo>
                  <a:cubicBezTo>
                    <a:pt x="3205" y="0"/>
                    <a:pt x="3173" y="3"/>
                    <a:pt x="3140" y="10"/>
                  </a:cubicBezTo>
                  <a:lnTo>
                    <a:pt x="3152" y="10"/>
                  </a:lnTo>
                  <a:lnTo>
                    <a:pt x="556" y="474"/>
                  </a:lnTo>
                  <a:cubicBezTo>
                    <a:pt x="1" y="552"/>
                    <a:pt x="98" y="1344"/>
                    <a:pt x="597" y="1344"/>
                  </a:cubicBezTo>
                  <a:cubicBezTo>
                    <a:pt x="633" y="1344"/>
                    <a:pt x="671" y="1340"/>
                    <a:pt x="711" y="1331"/>
                  </a:cubicBezTo>
                  <a:lnTo>
                    <a:pt x="3294" y="867"/>
                  </a:lnTo>
                  <a:cubicBezTo>
                    <a:pt x="3844" y="766"/>
                    <a:pt x="3728" y="0"/>
                    <a:pt x="3236"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1" name="Google Shape;4611;p28"/>
            <p:cNvSpPr/>
            <p:nvPr/>
          </p:nvSpPr>
          <p:spPr>
            <a:xfrm>
              <a:off x="4341000" y="4273875"/>
              <a:ext cx="46325" cy="38650"/>
            </a:xfrm>
            <a:custGeom>
              <a:avLst/>
              <a:gdLst/>
              <a:ahLst/>
              <a:cxnLst/>
              <a:rect l="l" t="t" r="r" b="b"/>
              <a:pathLst>
                <a:path w="1853" h="1546" extrusionOk="0">
                  <a:moveTo>
                    <a:pt x="1003" y="1"/>
                  </a:moveTo>
                  <a:cubicBezTo>
                    <a:pt x="959" y="1"/>
                    <a:pt x="914" y="5"/>
                    <a:pt x="870" y="12"/>
                  </a:cubicBezTo>
                  <a:cubicBezTo>
                    <a:pt x="191" y="131"/>
                    <a:pt x="1" y="1012"/>
                    <a:pt x="560" y="1405"/>
                  </a:cubicBezTo>
                  <a:cubicBezTo>
                    <a:pt x="701" y="1502"/>
                    <a:pt x="853" y="1546"/>
                    <a:pt x="1000" y="1546"/>
                  </a:cubicBezTo>
                  <a:cubicBezTo>
                    <a:pt x="1449" y="1546"/>
                    <a:pt x="1853" y="1142"/>
                    <a:pt x="1763" y="631"/>
                  </a:cubicBezTo>
                  <a:cubicBezTo>
                    <a:pt x="1699" y="259"/>
                    <a:pt x="1369" y="1"/>
                    <a:pt x="100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2" name="Google Shape;4612;p28"/>
            <p:cNvSpPr/>
            <p:nvPr/>
          </p:nvSpPr>
          <p:spPr>
            <a:xfrm>
              <a:off x="4394875" y="4262500"/>
              <a:ext cx="94000" cy="33750"/>
            </a:xfrm>
            <a:custGeom>
              <a:avLst/>
              <a:gdLst/>
              <a:ahLst/>
              <a:cxnLst/>
              <a:rect l="l" t="t" r="r" b="b"/>
              <a:pathLst>
                <a:path w="3760" h="1350" extrusionOk="0">
                  <a:moveTo>
                    <a:pt x="3144" y="1"/>
                  </a:moveTo>
                  <a:cubicBezTo>
                    <a:pt x="3128" y="1"/>
                    <a:pt x="3113" y="1"/>
                    <a:pt x="3096" y="3"/>
                  </a:cubicBezTo>
                  <a:lnTo>
                    <a:pt x="501" y="467"/>
                  </a:lnTo>
                  <a:cubicBezTo>
                    <a:pt x="1" y="618"/>
                    <a:pt x="126" y="1349"/>
                    <a:pt x="620" y="1349"/>
                  </a:cubicBezTo>
                  <a:cubicBezTo>
                    <a:pt x="632" y="1349"/>
                    <a:pt x="644" y="1349"/>
                    <a:pt x="656" y="1348"/>
                  </a:cubicBezTo>
                  <a:lnTo>
                    <a:pt x="3251" y="872"/>
                  </a:lnTo>
                  <a:cubicBezTo>
                    <a:pt x="3759" y="722"/>
                    <a:pt x="3640"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3" name="Google Shape;4613;p28"/>
            <p:cNvSpPr/>
            <p:nvPr/>
          </p:nvSpPr>
          <p:spPr>
            <a:xfrm>
              <a:off x="4351425" y="4331350"/>
              <a:ext cx="46550" cy="38925"/>
            </a:xfrm>
            <a:custGeom>
              <a:avLst/>
              <a:gdLst/>
              <a:ahLst/>
              <a:cxnLst/>
              <a:rect l="l" t="t" r="r" b="b"/>
              <a:pathLst>
                <a:path w="1862" h="1557" extrusionOk="0">
                  <a:moveTo>
                    <a:pt x="998" y="0"/>
                  </a:moveTo>
                  <a:cubicBezTo>
                    <a:pt x="956" y="0"/>
                    <a:pt x="913" y="4"/>
                    <a:pt x="870" y="11"/>
                  </a:cubicBezTo>
                  <a:cubicBezTo>
                    <a:pt x="191" y="130"/>
                    <a:pt x="0" y="1011"/>
                    <a:pt x="560" y="1416"/>
                  </a:cubicBezTo>
                  <a:cubicBezTo>
                    <a:pt x="701" y="1513"/>
                    <a:pt x="854" y="1556"/>
                    <a:pt x="1002" y="1556"/>
                  </a:cubicBezTo>
                  <a:cubicBezTo>
                    <a:pt x="1453" y="1556"/>
                    <a:pt x="1861" y="1153"/>
                    <a:pt x="1763" y="642"/>
                  </a:cubicBezTo>
                  <a:cubicBezTo>
                    <a:pt x="1699" y="268"/>
                    <a:pt x="1366" y="0"/>
                    <a:pt x="99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4" name="Google Shape;4614;p28"/>
            <p:cNvSpPr/>
            <p:nvPr/>
          </p:nvSpPr>
          <p:spPr>
            <a:xfrm>
              <a:off x="4404975" y="4319925"/>
              <a:ext cx="94800" cy="33850"/>
            </a:xfrm>
            <a:custGeom>
              <a:avLst/>
              <a:gdLst/>
              <a:ahLst/>
              <a:cxnLst/>
              <a:rect l="l" t="t" r="r" b="b"/>
              <a:pathLst>
                <a:path w="3792" h="1354" extrusionOk="0">
                  <a:moveTo>
                    <a:pt x="3168" y="1"/>
                  </a:moveTo>
                  <a:cubicBezTo>
                    <a:pt x="3149" y="1"/>
                    <a:pt x="3129" y="2"/>
                    <a:pt x="3109" y="4"/>
                  </a:cubicBezTo>
                  <a:lnTo>
                    <a:pt x="514" y="480"/>
                  </a:lnTo>
                  <a:cubicBezTo>
                    <a:pt x="0" y="605"/>
                    <a:pt x="110" y="1354"/>
                    <a:pt x="612" y="1354"/>
                  </a:cubicBezTo>
                  <a:cubicBezTo>
                    <a:pt x="634" y="1354"/>
                    <a:pt x="657" y="1352"/>
                    <a:pt x="680" y="1349"/>
                  </a:cubicBezTo>
                  <a:lnTo>
                    <a:pt x="3264" y="885"/>
                  </a:lnTo>
                  <a:cubicBezTo>
                    <a:pt x="3792" y="747"/>
                    <a:pt x="3678" y="1"/>
                    <a:pt x="316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5" name="Google Shape;4615;p28"/>
            <p:cNvSpPr/>
            <p:nvPr/>
          </p:nvSpPr>
          <p:spPr>
            <a:xfrm>
              <a:off x="4306775" y="4570625"/>
              <a:ext cx="194400" cy="174100"/>
            </a:xfrm>
            <a:custGeom>
              <a:avLst/>
              <a:gdLst/>
              <a:ahLst/>
              <a:cxnLst/>
              <a:rect l="l" t="t" r="r" b="b"/>
              <a:pathLst>
                <a:path w="7776" h="6964" extrusionOk="0">
                  <a:moveTo>
                    <a:pt x="3943" y="1"/>
                  </a:moveTo>
                  <a:cubicBezTo>
                    <a:pt x="2906" y="1"/>
                    <a:pt x="1888" y="470"/>
                    <a:pt x="1227" y="1346"/>
                  </a:cubicBezTo>
                  <a:lnTo>
                    <a:pt x="6966" y="4978"/>
                  </a:lnTo>
                  <a:cubicBezTo>
                    <a:pt x="7775" y="3406"/>
                    <a:pt x="7251" y="1465"/>
                    <a:pt x="5763" y="525"/>
                  </a:cubicBezTo>
                  <a:cubicBezTo>
                    <a:pt x="5199" y="171"/>
                    <a:pt x="4568" y="1"/>
                    <a:pt x="3943" y="1"/>
                  </a:cubicBezTo>
                  <a:close/>
                  <a:moveTo>
                    <a:pt x="822" y="1989"/>
                  </a:moveTo>
                  <a:lnTo>
                    <a:pt x="822" y="1989"/>
                  </a:lnTo>
                  <a:cubicBezTo>
                    <a:pt x="1" y="3561"/>
                    <a:pt x="524" y="5490"/>
                    <a:pt x="2025" y="6430"/>
                  </a:cubicBezTo>
                  <a:cubicBezTo>
                    <a:pt x="2587" y="6790"/>
                    <a:pt x="3218" y="6963"/>
                    <a:pt x="3842" y="6963"/>
                  </a:cubicBezTo>
                  <a:cubicBezTo>
                    <a:pt x="4870" y="6963"/>
                    <a:pt x="5882" y="6495"/>
                    <a:pt x="6549" y="5621"/>
                  </a:cubicBezTo>
                  <a:lnTo>
                    <a:pt x="822"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6" name="Google Shape;4616;p28"/>
            <p:cNvSpPr/>
            <p:nvPr/>
          </p:nvSpPr>
          <p:spPr>
            <a:xfrm>
              <a:off x="4670500" y="4197375"/>
              <a:ext cx="152150" cy="141000"/>
            </a:xfrm>
            <a:custGeom>
              <a:avLst/>
              <a:gdLst/>
              <a:ahLst/>
              <a:cxnLst/>
              <a:rect l="l" t="t" r="r" b="b"/>
              <a:pathLst>
                <a:path w="6086" h="5640" extrusionOk="0">
                  <a:moveTo>
                    <a:pt x="3609" y="0"/>
                  </a:moveTo>
                  <a:lnTo>
                    <a:pt x="1215" y="1632"/>
                  </a:lnTo>
                  <a:cubicBezTo>
                    <a:pt x="251" y="2286"/>
                    <a:pt x="1" y="3596"/>
                    <a:pt x="656" y="4560"/>
                  </a:cubicBezTo>
                  <a:lnTo>
                    <a:pt x="763" y="4715"/>
                  </a:lnTo>
                  <a:cubicBezTo>
                    <a:pt x="1171" y="5316"/>
                    <a:pt x="1834" y="5640"/>
                    <a:pt x="2508" y="5640"/>
                  </a:cubicBezTo>
                  <a:cubicBezTo>
                    <a:pt x="2916" y="5640"/>
                    <a:pt x="3329" y="5522"/>
                    <a:pt x="3692" y="5275"/>
                  </a:cubicBezTo>
                  <a:lnTo>
                    <a:pt x="6085" y="3644"/>
                  </a:lnTo>
                  <a:lnTo>
                    <a:pt x="3609"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7" name="Google Shape;4617;p28"/>
            <p:cNvSpPr/>
            <p:nvPr/>
          </p:nvSpPr>
          <p:spPr>
            <a:xfrm>
              <a:off x="4773200" y="4138825"/>
              <a:ext cx="152125" cy="141025"/>
            </a:xfrm>
            <a:custGeom>
              <a:avLst/>
              <a:gdLst/>
              <a:ahLst/>
              <a:cxnLst/>
              <a:rect l="l" t="t" r="r" b="b"/>
              <a:pathLst>
                <a:path w="6085" h="5641" extrusionOk="0">
                  <a:moveTo>
                    <a:pt x="3580" y="1"/>
                  </a:moveTo>
                  <a:cubicBezTo>
                    <a:pt x="3174" y="1"/>
                    <a:pt x="2765" y="119"/>
                    <a:pt x="2406" y="366"/>
                  </a:cubicBezTo>
                  <a:lnTo>
                    <a:pt x="1" y="1997"/>
                  </a:lnTo>
                  <a:lnTo>
                    <a:pt x="2477" y="5640"/>
                  </a:lnTo>
                  <a:lnTo>
                    <a:pt x="4870" y="4009"/>
                  </a:lnTo>
                  <a:cubicBezTo>
                    <a:pt x="5835" y="3354"/>
                    <a:pt x="6085" y="2045"/>
                    <a:pt x="5430" y="1092"/>
                  </a:cubicBezTo>
                  <a:lnTo>
                    <a:pt x="5323" y="926"/>
                  </a:lnTo>
                  <a:cubicBezTo>
                    <a:pt x="4915" y="325"/>
                    <a:pt x="4252" y="1"/>
                    <a:pt x="3580"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8" name="Google Shape;4618;p28"/>
            <p:cNvSpPr/>
            <p:nvPr/>
          </p:nvSpPr>
          <p:spPr>
            <a:xfrm>
              <a:off x="4625875" y="4488350"/>
              <a:ext cx="268200" cy="266925"/>
            </a:xfrm>
            <a:custGeom>
              <a:avLst/>
              <a:gdLst/>
              <a:ahLst/>
              <a:cxnLst/>
              <a:rect l="l" t="t" r="r" b="b"/>
              <a:pathLst>
                <a:path w="10728" h="10677" extrusionOk="0">
                  <a:moveTo>
                    <a:pt x="5007" y="0"/>
                  </a:moveTo>
                  <a:cubicBezTo>
                    <a:pt x="4823" y="0"/>
                    <a:pt x="4677" y="135"/>
                    <a:pt x="4655" y="327"/>
                  </a:cubicBezTo>
                  <a:lnTo>
                    <a:pt x="4191" y="3804"/>
                  </a:lnTo>
                  <a:lnTo>
                    <a:pt x="714" y="3339"/>
                  </a:lnTo>
                  <a:cubicBezTo>
                    <a:pt x="699" y="3338"/>
                    <a:pt x="683" y="3337"/>
                    <a:pt x="668" y="3337"/>
                  </a:cubicBezTo>
                  <a:cubicBezTo>
                    <a:pt x="475" y="3337"/>
                    <a:pt x="320" y="3473"/>
                    <a:pt x="298" y="3661"/>
                  </a:cubicBezTo>
                  <a:lnTo>
                    <a:pt x="36" y="5637"/>
                  </a:lnTo>
                  <a:cubicBezTo>
                    <a:pt x="0" y="5840"/>
                    <a:pt x="143" y="6030"/>
                    <a:pt x="357" y="6054"/>
                  </a:cubicBezTo>
                  <a:lnTo>
                    <a:pt x="3834" y="6518"/>
                  </a:lnTo>
                  <a:lnTo>
                    <a:pt x="3370" y="9995"/>
                  </a:lnTo>
                  <a:cubicBezTo>
                    <a:pt x="3346" y="10197"/>
                    <a:pt x="3489" y="10388"/>
                    <a:pt x="3691" y="10412"/>
                  </a:cubicBezTo>
                  <a:lnTo>
                    <a:pt x="5667" y="10674"/>
                  </a:lnTo>
                  <a:cubicBezTo>
                    <a:pt x="5682" y="10675"/>
                    <a:pt x="5697" y="10676"/>
                    <a:pt x="5712" y="10676"/>
                  </a:cubicBezTo>
                  <a:cubicBezTo>
                    <a:pt x="5897" y="10676"/>
                    <a:pt x="6062" y="10540"/>
                    <a:pt x="6084" y="10352"/>
                  </a:cubicBezTo>
                  <a:lnTo>
                    <a:pt x="6548" y="6876"/>
                  </a:lnTo>
                  <a:lnTo>
                    <a:pt x="10025" y="7328"/>
                  </a:lnTo>
                  <a:cubicBezTo>
                    <a:pt x="10045" y="7331"/>
                    <a:pt x="10064" y="7333"/>
                    <a:pt x="10084" y="7333"/>
                  </a:cubicBezTo>
                  <a:cubicBezTo>
                    <a:pt x="10263" y="7333"/>
                    <a:pt x="10420" y="7189"/>
                    <a:pt x="10442" y="7007"/>
                  </a:cubicBezTo>
                  <a:lnTo>
                    <a:pt x="10704" y="5042"/>
                  </a:lnTo>
                  <a:cubicBezTo>
                    <a:pt x="10728" y="4828"/>
                    <a:pt x="10585" y="4649"/>
                    <a:pt x="10382" y="4613"/>
                  </a:cubicBezTo>
                  <a:lnTo>
                    <a:pt x="6906" y="4161"/>
                  </a:lnTo>
                  <a:lnTo>
                    <a:pt x="7358" y="684"/>
                  </a:lnTo>
                  <a:cubicBezTo>
                    <a:pt x="7394" y="470"/>
                    <a:pt x="7239" y="291"/>
                    <a:pt x="7037" y="256"/>
                  </a:cubicBezTo>
                  <a:lnTo>
                    <a:pt x="5072" y="6"/>
                  </a:lnTo>
                  <a:cubicBezTo>
                    <a:pt x="5050" y="2"/>
                    <a:pt x="5028" y="0"/>
                    <a:pt x="500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9" name="Google Shape;4619;p28"/>
            <p:cNvSpPr/>
            <p:nvPr/>
          </p:nvSpPr>
          <p:spPr>
            <a:xfrm>
              <a:off x="3488825" y="921825"/>
              <a:ext cx="270875" cy="337450"/>
            </a:xfrm>
            <a:custGeom>
              <a:avLst/>
              <a:gdLst/>
              <a:ahLst/>
              <a:cxnLst/>
              <a:rect l="l" t="t" r="r" b="b"/>
              <a:pathLst>
                <a:path w="10835" h="13498" extrusionOk="0">
                  <a:moveTo>
                    <a:pt x="4152" y="412"/>
                  </a:moveTo>
                  <a:cubicBezTo>
                    <a:pt x="4440" y="412"/>
                    <a:pt x="4723" y="584"/>
                    <a:pt x="4775" y="971"/>
                  </a:cubicBezTo>
                  <a:cubicBezTo>
                    <a:pt x="4810" y="1173"/>
                    <a:pt x="4751" y="1364"/>
                    <a:pt x="4632" y="1518"/>
                  </a:cubicBezTo>
                  <a:lnTo>
                    <a:pt x="3834" y="1661"/>
                  </a:lnTo>
                  <a:cubicBezTo>
                    <a:pt x="3667" y="1566"/>
                    <a:pt x="3536" y="1399"/>
                    <a:pt x="3501" y="1209"/>
                  </a:cubicBezTo>
                  <a:cubicBezTo>
                    <a:pt x="3386" y="709"/>
                    <a:pt x="3773" y="412"/>
                    <a:pt x="4152" y="412"/>
                  </a:cubicBezTo>
                  <a:close/>
                  <a:moveTo>
                    <a:pt x="7842" y="2726"/>
                  </a:moveTo>
                  <a:cubicBezTo>
                    <a:pt x="8105" y="2726"/>
                    <a:pt x="8341" y="2907"/>
                    <a:pt x="8394" y="3185"/>
                  </a:cubicBezTo>
                  <a:lnTo>
                    <a:pt x="9775" y="10746"/>
                  </a:lnTo>
                  <a:cubicBezTo>
                    <a:pt x="9835" y="11043"/>
                    <a:pt x="9632" y="11329"/>
                    <a:pt x="9335" y="11377"/>
                  </a:cubicBezTo>
                  <a:lnTo>
                    <a:pt x="3072" y="12520"/>
                  </a:lnTo>
                  <a:cubicBezTo>
                    <a:pt x="3037" y="12527"/>
                    <a:pt x="3002" y="12530"/>
                    <a:pt x="2967" y="12530"/>
                  </a:cubicBezTo>
                  <a:cubicBezTo>
                    <a:pt x="2710" y="12530"/>
                    <a:pt x="2482" y="12342"/>
                    <a:pt x="2429" y="12079"/>
                  </a:cubicBezTo>
                  <a:lnTo>
                    <a:pt x="1048" y="4507"/>
                  </a:lnTo>
                  <a:cubicBezTo>
                    <a:pt x="1000" y="4209"/>
                    <a:pt x="1203" y="3935"/>
                    <a:pt x="1500" y="3876"/>
                  </a:cubicBezTo>
                  <a:lnTo>
                    <a:pt x="2239" y="3745"/>
                  </a:lnTo>
                  <a:cubicBezTo>
                    <a:pt x="2280" y="3954"/>
                    <a:pt x="2460" y="4099"/>
                    <a:pt x="2664" y="4099"/>
                  </a:cubicBezTo>
                  <a:cubicBezTo>
                    <a:pt x="2693" y="4099"/>
                    <a:pt x="2721" y="4096"/>
                    <a:pt x="2751" y="4090"/>
                  </a:cubicBezTo>
                  <a:lnTo>
                    <a:pt x="6656" y="3376"/>
                  </a:lnTo>
                  <a:cubicBezTo>
                    <a:pt x="6894" y="3340"/>
                    <a:pt x="7049" y="3114"/>
                    <a:pt x="7013" y="2876"/>
                  </a:cubicBezTo>
                  <a:lnTo>
                    <a:pt x="7751" y="2733"/>
                  </a:lnTo>
                  <a:cubicBezTo>
                    <a:pt x="7782" y="2728"/>
                    <a:pt x="7812" y="2726"/>
                    <a:pt x="7842" y="2726"/>
                  </a:cubicBezTo>
                  <a:close/>
                  <a:moveTo>
                    <a:pt x="4137" y="1"/>
                  </a:moveTo>
                  <a:cubicBezTo>
                    <a:pt x="4073" y="1"/>
                    <a:pt x="4007" y="6"/>
                    <a:pt x="3941" y="18"/>
                  </a:cubicBezTo>
                  <a:cubicBezTo>
                    <a:pt x="3358" y="125"/>
                    <a:pt x="2965" y="697"/>
                    <a:pt x="3072" y="1280"/>
                  </a:cubicBezTo>
                  <a:cubicBezTo>
                    <a:pt x="3096" y="1459"/>
                    <a:pt x="3179" y="1614"/>
                    <a:pt x="3286" y="1756"/>
                  </a:cubicBezTo>
                  <a:lnTo>
                    <a:pt x="2512" y="1899"/>
                  </a:lnTo>
                  <a:cubicBezTo>
                    <a:pt x="2191" y="1959"/>
                    <a:pt x="1977" y="2268"/>
                    <a:pt x="2036" y="2578"/>
                  </a:cubicBezTo>
                  <a:lnTo>
                    <a:pt x="2084" y="2864"/>
                  </a:lnTo>
                  <a:lnTo>
                    <a:pt x="798" y="3102"/>
                  </a:lnTo>
                  <a:cubicBezTo>
                    <a:pt x="322" y="3185"/>
                    <a:pt x="0" y="3650"/>
                    <a:pt x="84" y="4126"/>
                  </a:cubicBezTo>
                  <a:lnTo>
                    <a:pt x="1655" y="12758"/>
                  </a:lnTo>
                  <a:cubicBezTo>
                    <a:pt x="1740" y="13194"/>
                    <a:pt x="2120" y="13497"/>
                    <a:pt x="2540" y="13497"/>
                  </a:cubicBezTo>
                  <a:cubicBezTo>
                    <a:pt x="2590" y="13497"/>
                    <a:pt x="2640" y="13493"/>
                    <a:pt x="2691" y="13484"/>
                  </a:cubicBezTo>
                  <a:lnTo>
                    <a:pt x="10037" y="12139"/>
                  </a:lnTo>
                  <a:cubicBezTo>
                    <a:pt x="10513" y="12055"/>
                    <a:pt x="10835" y="11579"/>
                    <a:pt x="10752" y="11103"/>
                  </a:cubicBezTo>
                  <a:lnTo>
                    <a:pt x="9180" y="2483"/>
                  </a:lnTo>
                  <a:cubicBezTo>
                    <a:pt x="9095" y="2046"/>
                    <a:pt x="8715" y="1743"/>
                    <a:pt x="8287" y="1743"/>
                  </a:cubicBezTo>
                  <a:cubicBezTo>
                    <a:pt x="8236" y="1743"/>
                    <a:pt x="8184" y="1748"/>
                    <a:pt x="8132" y="1756"/>
                  </a:cubicBezTo>
                  <a:lnTo>
                    <a:pt x="6858" y="1995"/>
                  </a:lnTo>
                  <a:lnTo>
                    <a:pt x="6811" y="1721"/>
                  </a:lnTo>
                  <a:cubicBezTo>
                    <a:pt x="6747" y="1435"/>
                    <a:pt x="6506" y="1235"/>
                    <a:pt x="6227" y="1235"/>
                  </a:cubicBezTo>
                  <a:cubicBezTo>
                    <a:pt x="6192" y="1235"/>
                    <a:pt x="6156" y="1238"/>
                    <a:pt x="6120" y="1245"/>
                  </a:cubicBezTo>
                  <a:lnTo>
                    <a:pt x="5179" y="1411"/>
                  </a:lnTo>
                  <a:cubicBezTo>
                    <a:pt x="5227" y="1245"/>
                    <a:pt x="5239" y="1066"/>
                    <a:pt x="5203" y="899"/>
                  </a:cubicBezTo>
                  <a:cubicBezTo>
                    <a:pt x="5108" y="370"/>
                    <a:pt x="4655" y="1"/>
                    <a:pt x="413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0" name="Google Shape;4620;p28"/>
            <p:cNvSpPr/>
            <p:nvPr/>
          </p:nvSpPr>
          <p:spPr>
            <a:xfrm>
              <a:off x="3536750" y="1043050"/>
              <a:ext cx="46625" cy="38675"/>
            </a:xfrm>
            <a:custGeom>
              <a:avLst/>
              <a:gdLst/>
              <a:ahLst/>
              <a:cxnLst/>
              <a:rect l="l" t="t" r="r" b="b"/>
              <a:pathLst>
                <a:path w="1865" h="1547" extrusionOk="0">
                  <a:moveTo>
                    <a:pt x="1026" y="1"/>
                  </a:moveTo>
                  <a:cubicBezTo>
                    <a:pt x="979" y="1"/>
                    <a:pt x="930" y="5"/>
                    <a:pt x="881" y="15"/>
                  </a:cubicBezTo>
                  <a:cubicBezTo>
                    <a:pt x="202" y="134"/>
                    <a:pt x="0" y="1015"/>
                    <a:pt x="572" y="1408"/>
                  </a:cubicBezTo>
                  <a:cubicBezTo>
                    <a:pt x="711" y="1504"/>
                    <a:pt x="861" y="1547"/>
                    <a:pt x="1007" y="1547"/>
                  </a:cubicBezTo>
                  <a:cubicBezTo>
                    <a:pt x="1458" y="1547"/>
                    <a:pt x="1864" y="1138"/>
                    <a:pt x="1774" y="634"/>
                  </a:cubicBezTo>
                  <a:cubicBezTo>
                    <a:pt x="1701" y="266"/>
                    <a:pt x="1386" y="1"/>
                    <a:pt x="102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1" name="Google Shape;4621;p28"/>
            <p:cNvSpPr/>
            <p:nvPr/>
          </p:nvSpPr>
          <p:spPr>
            <a:xfrm>
              <a:off x="3589875" y="1031875"/>
              <a:ext cx="96075" cy="33775"/>
            </a:xfrm>
            <a:custGeom>
              <a:avLst/>
              <a:gdLst/>
              <a:ahLst/>
              <a:cxnLst/>
              <a:rect l="l" t="t" r="r" b="b"/>
              <a:pathLst>
                <a:path w="3843" h="1351" extrusionOk="0">
                  <a:moveTo>
                    <a:pt x="3234" y="0"/>
                  </a:moveTo>
                  <a:cubicBezTo>
                    <a:pt x="3203" y="0"/>
                    <a:pt x="3171" y="3"/>
                    <a:pt x="3138" y="10"/>
                  </a:cubicBezTo>
                  <a:lnTo>
                    <a:pt x="542" y="486"/>
                  </a:lnTo>
                  <a:cubicBezTo>
                    <a:pt x="1" y="576"/>
                    <a:pt x="111" y="1350"/>
                    <a:pt x="610" y="1350"/>
                  </a:cubicBezTo>
                  <a:cubicBezTo>
                    <a:pt x="638" y="1350"/>
                    <a:pt x="667" y="1348"/>
                    <a:pt x="697" y="1343"/>
                  </a:cubicBezTo>
                  <a:lnTo>
                    <a:pt x="3304" y="867"/>
                  </a:lnTo>
                  <a:cubicBezTo>
                    <a:pt x="3842" y="766"/>
                    <a:pt x="3726" y="0"/>
                    <a:pt x="323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2" name="Google Shape;4622;p28"/>
            <p:cNvSpPr/>
            <p:nvPr/>
          </p:nvSpPr>
          <p:spPr>
            <a:xfrm>
              <a:off x="3546550" y="1097000"/>
              <a:ext cx="46625" cy="38650"/>
            </a:xfrm>
            <a:custGeom>
              <a:avLst/>
              <a:gdLst/>
              <a:ahLst/>
              <a:cxnLst/>
              <a:rect l="l" t="t" r="r" b="b"/>
              <a:pathLst>
                <a:path w="1865" h="1546" extrusionOk="0">
                  <a:moveTo>
                    <a:pt x="1014" y="1"/>
                  </a:moveTo>
                  <a:cubicBezTo>
                    <a:pt x="971" y="1"/>
                    <a:pt x="927" y="4"/>
                    <a:pt x="882" y="12"/>
                  </a:cubicBezTo>
                  <a:cubicBezTo>
                    <a:pt x="203" y="131"/>
                    <a:pt x="1" y="1012"/>
                    <a:pt x="572" y="1405"/>
                  </a:cubicBezTo>
                  <a:cubicBezTo>
                    <a:pt x="711" y="1502"/>
                    <a:pt x="861" y="1545"/>
                    <a:pt x="1008" y="1545"/>
                  </a:cubicBezTo>
                  <a:cubicBezTo>
                    <a:pt x="1455" y="1545"/>
                    <a:pt x="1865" y="1142"/>
                    <a:pt x="1775" y="631"/>
                  </a:cubicBezTo>
                  <a:cubicBezTo>
                    <a:pt x="1701"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3" name="Google Shape;4623;p28"/>
            <p:cNvSpPr/>
            <p:nvPr/>
          </p:nvSpPr>
          <p:spPr>
            <a:xfrm>
              <a:off x="3600725" y="1085650"/>
              <a:ext cx="93800" cy="33725"/>
            </a:xfrm>
            <a:custGeom>
              <a:avLst/>
              <a:gdLst/>
              <a:ahLst/>
              <a:cxnLst/>
              <a:rect l="l" t="t" r="r" b="b"/>
              <a:pathLst>
                <a:path w="3752" h="1349" extrusionOk="0">
                  <a:moveTo>
                    <a:pt x="3132" y="0"/>
                  </a:moveTo>
                  <a:cubicBezTo>
                    <a:pt x="3120" y="0"/>
                    <a:pt x="3109" y="1"/>
                    <a:pt x="3097" y="2"/>
                  </a:cubicBezTo>
                  <a:lnTo>
                    <a:pt x="501" y="478"/>
                  </a:lnTo>
                  <a:cubicBezTo>
                    <a:pt x="1" y="618"/>
                    <a:pt x="114" y="1348"/>
                    <a:pt x="620" y="1348"/>
                  </a:cubicBezTo>
                  <a:cubicBezTo>
                    <a:pt x="631" y="1348"/>
                    <a:pt x="644" y="1348"/>
                    <a:pt x="656" y="1347"/>
                  </a:cubicBezTo>
                  <a:lnTo>
                    <a:pt x="3251" y="871"/>
                  </a:lnTo>
                  <a:cubicBezTo>
                    <a:pt x="3752" y="731"/>
                    <a:pt x="3627"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4" name="Google Shape;4624;p28"/>
            <p:cNvSpPr/>
            <p:nvPr/>
          </p:nvSpPr>
          <p:spPr>
            <a:xfrm>
              <a:off x="3557275" y="1154450"/>
              <a:ext cx="46550" cy="38900"/>
            </a:xfrm>
            <a:custGeom>
              <a:avLst/>
              <a:gdLst/>
              <a:ahLst/>
              <a:cxnLst/>
              <a:rect l="l" t="t" r="r" b="b"/>
              <a:pathLst>
                <a:path w="1862" h="1556" extrusionOk="0">
                  <a:moveTo>
                    <a:pt x="1002" y="1"/>
                  </a:moveTo>
                  <a:cubicBezTo>
                    <a:pt x="958" y="1"/>
                    <a:pt x="914" y="4"/>
                    <a:pt x="870" y="12"/>
                  </a:cubicBezTo>
                  <a:cubicBezTo>
                    <a:pt x="191" y="131"/>
                    <a:pt x="1" y="1012"/>
                    <a:pt x="560" y="1417"/>
                  </a:cubicBezTo>
                  <a:cubicBezTo>
                    <a:pt x="700" y="1513"/>
                    <a:pt x="851" y="1556"/>
                    <a:pt x="997" y="1556"/>
                  </a:cubicBezTo>
                  <a:cubicBezTo>
                    <a:pt x="1451" y="1556"/>
                    <a:pt x="1862" y="1147"/>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5" name="Google Shape;4625;p28"/>
            <p:cNvSpPr/>
            <p:nvPr/>
          </p:nvSpPr>
          <p:spPr>
            <a:xfrm>
              <a:off x="3610725" y="1143050"/>
              <a:ext cx="94925" cy="34125"/>
            </a:xfrm>
            <a:custGeom>
              <a:avLst/>
              <a:gdLst/>
              <a:ahLst/>
              <a:cxnLst/>
              <a:rect l="l" t="t" r="r" b="b"/>
              <a:pathLst>
                <a:path w="3797" h="1365" extrusionOk="0">
                  <a:moveTo>
                    <a:pt x="3171" y="0"/>
                  </a:moveTo>
                  <a:cubicBezTo>
                    <a:pt x="3152" y="0"/>
                    <a:pt x="3133" y="1"/>
                    <a:pt x="3113" y="4"/>
                  </a:cubicBezTo>
                  <a:lnTo>
                    <a:pt x="518" y="480"/>
                  </a:lnTo>
                  <a:cubicBezTo>
                    <a:pt x="1" y="606"/>
                    <a:pt x="116" y="1364"/>
                    <a:pt x="627" y="1364"/>
                  </a:cubicBezTo>
                  <a:cubicBezTo>
                    <a:pt x="645" y="1364"/>
                    <a:pt x="665" y="1363"/>
                    <a:pt x="684" y="1361"/>
                  </a:cubicBezTo>
                  <a:lnTo>
                    <a:pt x="3268" y="885"/>
                  </a:lnTo>
                  <a:cubicBezTo>
                    <a:pt x="3796" y="758"/>
                    <a:pt x="3682" y="0"/>
                    <a:pt x="317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6" name="Google Shape;4626;p28"/>
            <p:cNvSpPr/>
            <p:nvPr/>
          </p:nvSpPr>
          <p:spPr>
            <a:xfrm>
              <a:off x="3512625" y="1393950"/>
              <a:ext cx="194100" cy="174175"/>
            </a:xfrm>
            <a:custGeom>
              <a:avLst/>
              <a:gdLst/>
              <a:ahLst/>
              <a:cxnLst/>
              <a:rect l="l" t="t" r="r" b="b"/>
              <a:pathLst>
                <a:path w="7764" h="6967" extrusionOk="0">
                  <a:moveTo>
                    <a:pt x="3929" y="1"/>
                  </a:moveTo>
                  <a:cubicBezTo>
                    <a:pt x="2899" y="1"/>
                    <a:pt x="1886" y="465"/>
                    <a:pt x="1227" y="1338"/>
                  </a:cubicBezTo>
                  <a:lnTo>
                    <a:pt x="6954" y="4969"/>
                  </a:lnTo>
                  <a:cubicBezTo>
                    <a:pt x="7764" y="3398"/>
                    <a:pt x="7240" y="1469"/>
                    <a:pt x="5751" y="528"/>
                  </a:cubicBezTo>
                  <a:cubicBezTo>
                    <a:pt x="5188" y="173"/>
                    <a:pt x="4555" y="1"/>
                    <a:pt x="3929" y="1"/>
                  </a:cubicBezTo>
                  <a:close/>
                  <a:moveTo>
                    <a:pt x="810" y="1993"/>
                  </a:moveTo>
                  <a:lnTo>
                    <a:pt x="810" y="1993"/>
                  </a:lnTo>
                  <a:cubicBezTo>
                    <a:pt x="1" y="3553"/>
                    <a:pt x="525" y="5493"/>
                    <a:pt x="2013" y="6434"/>
                  </a:cubicBezTo>
                  <a:cubicBezTo>
                    <a:pt x="2579" y="6793"/>
                    <a:pt x="3211" y="6966"/>
                    <a:pt x="3836" y="6966"/>
                  </a:cubicBezTo>
                  <a:cubicBezTo>
                    <a:pt x="4868" y="6966"/>
                    <a:pt x="5882" y="6495"/>
                    <a:pt x="6549" y="5612"/>
                  </a:cubicBezTo>
                  <a:lnTo>
                    <a:pt x="810"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7" name="Google Shape;4627;p28"/>
            <p:cNvSpPr/>
            <p:nvPr/>
          </p:nvSpPr>
          <p:spPr>
            <a:xfrm>
              <a:off x="3876375" y="1020500"/>
              <a:ext cx="152125" cy="141000"/>
            </a:xfrm>
            <a:custGeom>
              <a:avLst/>
              <a:gdLst/>
              <a:ahLst/>
              <a:cxnLst/>
              <a:rect l="l" t="t" r="r" b="b"/>
              <a:pathLst>
                <a:path w="6085" h="5640" extrusionOk="0">
                  <a:moveTo>
                    <a:pt x="3596" y="0"/>
                  </a:moveTo>
                  <a:lnTo>
                    <a:pt x="1215" y="1631"/>
                  </a:lnTo>
                  <a:cubicBezTo>
                    <a:pt x="250" y="2286"/>
                    <a:pt x="0" y="3596"/>
                    <a:pt x="655" y="4560"/>
                  </a:cubicBezTo>
                  <a:lnTo>
                    <a:pt x="774" y="4715"/>
                  </a:lnTo>
                  <a:cubicBezTo>
                    <a:pt x="1175" y="5316"/>
                    <a:pt x="1834" y="5640"/>
                    <a:pt x="2508" y="5640"/>
                  </a:cubicBezTo>
                  <a:cubicBezTo>
                    <a:pt x="2915" y="5640"/>
                    <a:pt x="3328" y="5521"/>
                    <a:pt x="3691" y="5275"/>
                  </a:cubicBezTo>
                  <a:lnTo>
                    <a:pt x="6084"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8" name="Google Shape;4628;p28"/>
            <p:cNvSpPr/>
            <p:nvPr/>
          </p:nvSpPr>
          <p:spPr>
            <a:xfrm>
              <a:off x="3979050" y="962250"/>
              <a:ext cx="152125" cy="140725"/>
            </a:xfrm>
            <a:custGeom>
              <a:avLst/>
              <a:gdLst/>
              <a:ahLst/>
              <a:cxnLst/>
              <a:rect l="l" t="t" r="r" b="b"/>
              <a:pathLst>
                <a:path w="6085" h="5629" extrusionOk="0">
                  <a:moveTo>
                    <a:pt x="3578" y="1"/>
                  </a:moveTo>
                  <a:cubicBezTo>
                    <a:pt x="3170" y="1"/>
                    <a:pt x="2757" y="119"/>
                    <a:pt x="2394" y="366"/>
                  </a:cubicBezTo>
                  <a:lnTo>
                    <a:pt x="1" y="1985"/>
                  </a:lnTo>
                  <a:lnTo>
                    <a:pt x="2477" y="5628"/>
                  </a:lnTo>
                  <a:lnTo>
                    <a:pt x="4870" y="4009"/>
                  </a:lnTo>
                  <a:cubicBezTo>
                    <a:pt x="5835" y="3354"/>
                    <a:pt x="6085" y="2044"/>
                    <a:pt x="5430" y="1080"/>
                  </a:cubicBezTo>
                  <a:lnTo>
                    <a:pt x="5323" y="925"/>
                  </a:lnTo>
                  <a:cubicBezTo>
                    <a:pt x="4915" y="324"/>
                    <a:pt x="4252" y="1"/>
                    <a:pt x="357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9" name="Google Shape;4629;p28"/>
            <p:cNvSpPr/>
            <p:nvPr/>
          </p:nvSpPr>
          <p:spPr>
            <a:xfrm>
              <a:off x="3831725" y="1311750"/>
              <a:ext cx="268200" cy="266650"/>
            </a:xfrm>
            <a:custGeom>
              <a:avLst/>
              <a:gdLst/>
              <a:ahLst/>
              <a:cxnLst/>
              <a:rect l="l" t="t" r="r" b="b"/>
              <a:pathLst>
                <a:path w="10728" h="10666" extrusionOk="0">
                  <a:moveTo>
                    <a:pt x="5007" y="1"/>
                  </a:moveTo>
                  <a:cubicBezTo>
                    <a:pt x="4823" y="1"/>
                    <a:pt x="4676" y="136"/>
                    <a:pt x="4644" y="328"/>
                  </a:cubicBezTo>
                  <a:lnTo>
                    <a:pt x="4191" y="3793"/>
                  </a:lnTo>
                  <a:lnTo>
                    <a:pt x="715" y="3340"/>
                  </a:lnTo>
                  <a:cubicBezTo>
                    <a:pt x="692" y="3336"/>
                    <a:pt x="671" y="3335"/>
                    <a:pt x="649" y="3335"/>
                  </a:cubicBezTo>
                  <a:cubicBezTo>
                    <a:pt x="465" y="3335"/>
                    <a:pt x="318" y="3469"/>
                    <a:pt x="286" y="3662"/>
                  </a:cubicBezTo>
                  <a:lnTo>
                    <a:pt x="24" y="5626"/>
                  </a:lnTo>
                  <a:cubicBezTo>
                    <a:pt x="0" y="5829"/>
                    <a:pt x="143" y="6019"/>
                    <a:pt x="345" y="6043"/>
                  </a:cubicBezTo>
                  <a:lnTo>
                    <a:pt x="3834" y="6507"/>
                  </a:lnTo>
                  <a:lnTo>
                    <a:pt x="3370" y="9984"/>
                  </a:lnTo>
                  <a:cubicBezTo>
                    <a:pt x="3346" y="10186"/>
                    <a:pt x="3489" y="10377"/>
                    <a:pt x="3691" y="10401"/>
                  </a:cubicBezTo>
                  <a:lnTo>
                    <a:pt x="5668" y="10663"/>
                  </a:lnTo>
                  <a:cubicBezTo>
                    <a:pt x="5682" y="10664"/>
                    <a:pt x="5697" y="10665"/>
                    <a:pt x="5712" y="10665"/>
                  </a:cubicBezTo>
                  <a:cubicBezTo>
                    <a:pt x="5897" y="10665"/>
                    <a:pt x="6062" y="10529"/>
                    <a:pt x="6084" y="10341"/>
                  </a:cubicBezTo>
                  <a:lnTo>
                    <a:pt x="6537" y="6864"/>
                  </a:lnTo>
                  <a:lnTo>
                    <a:pt x="10025" y="7329"/>
                  </a:lnTo>
                  <a:cubicBezTo>
                    <a:pt x="10039" y="7330"/>
                    <a:pt x="10053" y="7331"/>
                    <a:pt x="10067" y="7331"/>
                  </a:cubicBezTo>
                  <a:cubicBezTo>
                    <a:pt x="10253" y="7331"/>
                    <a:pt x="10420" y="7184"/>
                    <a:pt x="10442" y="6995"/>
                  </a:cubicBezTo>
                  <a:lnTo>
                    <a:pt x="10704" y="5019"/>
                  </a:lnTo>
                  <a:cubicBezTo>
                    <a:pt x="10728" y="4817"/>
                    <a:pt x="10585" y="4626"/>
                    <a:pt x="10382" y="4602"/>
                  </a:cubicBezTo>
                  <a:lnTo>
                    <a:pt x="6906" y="4150"/>
                  </a:lnTo>
                  <a:lnTo>
                    <a:pt x="7358" y="661"/>
                  </a:lnTo>
                  <a:cubicBezTo>
                    <a:pt x="7382" y="459"/>
                    <a:pt x="7239" y="280"/>
                    <a:pt x="7037" y="245"/>
                  </a:cubicBezTo>
                  <a:lnTo>
                    <a:pt x="5072" y="6"/>
                  </a:lnTo>
                  <a:cubicBezTo>
                    <a:pt x="5050" y="3"/>
                    <a:pt x="5028" y="1"/>
                    <a:pt x="500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0" name="Google Shape;4630;p28"/>
            <p:cNvSpPr/>
            <p:nvPr/>
          </p:nvSpPr>
          <p:spPr>
            <a:xfrm>
              <a:off x="3488825" y="1715975"/>
              <a:ext cx="270875" cy="337725"/>
            </a:xfrm>
            <a:custGeom>
              <a:avLst/>
              <a:gdLst/>
              <a:ahLst/>
              <a:cxnLst/>
              <a:rect l="l" t="t" r="r" b="b"/>
              <a:pathLst>
                <a:path w="10835" h="13509" extrusionOk="0">
                  <a:moveTo>
                    <a:pt x="4147" y="414"/>
                  </a:moveTo>
                  <a:cubicBezTo>
                    <a:pt x="4437" y="414"/>
                    <a:pt x="4723" y="589"/>
                    <a:pt x="4775" y="982"/>
                  </a:cubicBezTo>
                  <a:cubicBezTo>
                    <a:pt x="4810" y="1173"/>
                    <a:pt x="4751" y="1375"/>
                    <a:pt x="4632" y="1518"/>
                  </a:cubicBezTo>
                  <a:lnTo>
                    <a:pt x="3834" y="1673"/>
                  </a:lnTo>
                  <a:cubicBezTo>
                    <a:pt x="3655" y="1578"/>
                    <a:pt x="3536" y="1411"/>
                    <a:pt x="3501" y="1209"/>
                  </a:cubicBezTo>
                  <a:cubicBezTo>
                    <a:pt x="3386" y="710"/>
                    <a:pt x="3770" y="414"/>
                    <a:pt x="4147" y="414"/>
                  </a:cubicBezTo>
                  <a:close/>
                  <a:moveTo>
                    <a:pt x="7868" y="2734"/>
                  </a:moveTo>
                  <a:cubicBezTo>
                    <a:pt x="8125" y="2734"/>
                    <a:pt x="8352" y="2923"/>
                    <a:pt x="8394" y="3185"/>
                  </a:cubicBezTo>
                  <a:lnTo>
                    <a:pt x="9775" y="10746"/>
                  </a:lnTo>
                  <a:cubicBezTo>
                    <a:pt x="9835" y="11043"/>
                    <a:pt x="9632" y="11329"/>
                    <a:pt x="9335" y="11377"/>
                  </a:cubicBezTo>
                  <a:lnTo>
                    <a:pt x="3072" y="12520"/>
                  </a:lnTo>
                  <a:cubicBezTo>
                    <a:pt x="3037" y="12527"/>
                    <a:pt x="3002" y="12530"/>
                    <a:pt x="2967" y="12530"/>
                  </a:cubicBezTo>
                  <a:cubicBezTo>
                    <a:pt x="2710" y="12530"/>
                    <a:pt x="2482" y="12342"/>
                    <a:pt x="2429" y="12079"/>
                  </a:cubicBezTo>
                  <a:lnTo>
                    <a:pt x="1060" y="4519"/>
                  </a:lnTo>
                  <a:cubicBezTo>
                    <a:pt x="1000" y="4221"/>
                    <a:pt x="1203" y="3935"/>
                    <a:pt x="1500" y="3888"/>
                  </a:cubicBezTo>
                  <a:lnTo>
                    <a:pt x="2250" y="3745"/>
                  </a:lnTo>
                  <a:cubicBezTo>
                    <a:pt x="2283" y="3960"/>
                    <a:pt x="2471" y="4107"/>
                    <a:pt x="2682" y="4107"/>
                  </a:cubicBezTo>
                  <a:cubicBezTo>
                    <a:pt x="2705" y="4107"/>
                    <a:pt x="2728" y="4105"/>
                    <a:pt x="2751" y="4102"/>
                  </a:cubicBezTo>
                  <a:lnTo>
                    <a:pt x="6668" y="3387"/>
                  </a:lnTo>
                  <a:cubicBezTo>
                    <a:pt x="6906" y="3340"/>
                    <a:pt x="7061" y="3114"/>
                    <a:pt x="7013" y="2875"/>
                  </a:cubicBezTo>
                  <a:lnTo>
                    <a:pt x="7763" y="2745"/>
                  </a:lnTo>
                  <a:cubicBezTo>
                    <a:pt x="7798" y="2737"/>
                    <a:pt x="7833" y="2734"/>
                    <a:pt x="7868" y="2734"/>
                  </a:cubicBezTo>
                  <a:close/>
                  <a:moveTo>
                    <a:pt x="4137" y="0"/>
                  </a:moveTo>
                  <a:cubicBezTo>
                    <a:pt x="4073" y="0"/>
                    <a:pt x="4007" y="6"/>
                    <a:pt x="3941" y="18"/>
                  </a:cubicBezTo>
                  <a:cubicBezTo>
                    <a:pt x="3358" y="125"/>
                    <a:pt x="2965" y="697"/>
                    <a:pt x="3072" y="1292"/>
                  </a:cubicBezTo>
                  <a:cubicBezTo>
                    <a:pt x="3096" y="1459"/>
                    <a:pt x="3179" y="1625"/>
                    <a:pt x="3286" y="1768"/>
                  </a:cubicBezTo>
                  <a:lnTo>
                    <a:pt x="2512" y="1911"/>
                  </a:lnTo>
                  <a:cubicBezTo>
                    <a:pt x="2191" y="1971"/>
                    <a:pt x="1977" y="2280"/>
                    <a:pt x="2036" y="2602"/>
                  </a:cubicBezTo>
                  <a:lnTo>
                    <a:pt x="2084" y="2875"/>
                  </a:lnTo>
                  <a:lnTo>
                    <a:pt x="798" y="3114"/>
                  </a:lnTo>
                  <a:cubicBezTo>
                    <a:pt x="310" y="3197"/>
                    <a:pt x="0" y="3661"/>
                    <a:pt x="84" y="4149"/>
                  </a:cubicBezTo>
                  <a:lnTo>
                    <a:pt x="1655" y="12770"/>
                  </a:lnTo>
                  <a:cubicBezTo>
                    <a:pt x="1740" y="13206"/>
                    <a:pt x="2120" y="13509"/>
                    <a:pt x="2540" y="13509"/>
                  </a:cubicBezTo>
                  <a:cubicBezTo>
                    <a:pt x="2590" y="13509"/>
                    <a:pt x="2640" y="13505"/>
                    <a:pt x="2691" y="13496"/>
                  </a:cubicBezTo>
                  <a:lnTo>
                    <a:pt x="10037" y="12150"/>
                  </a:lnTo>
                  <a:cubicBezTo>
                    <a:pt x="10513" y="12067"/>
                    <a:pt x="10835" y="11603"/>
                    <a:pt x="10752" y="11115"/>
                  </a:cubicBezTo>
                  <a:lnTo>
                    <a:pt x="9180" y="2483"/>
                  </a:lnTo>
                  <a:cubicBezTo>
                    <a:pt x="9096" y="2052"/>
                    <a:pt x="8725" y="1751"/>
                    <a:pt x="8304" y="1751"/>
                  </a:cubicBezTo>
                  <a:cubicBezTo>
                    <a:pt x="8247" y="1751"/>
                    <a:pt x="8190" y="1757"/>
                    <a:pt x="8132" y="1768"/>
                  </a:cubicBezTo>
                  <a:lnTo>
                    <a:pt x="6858" y="1994"/>
                  </a:lnTo>
                  <a:lnTo>
                    <a:pt x="6811" y="1721"/>
                  </a:lnTo>
                  <a:cubicBezTo>
                    <a:pt x="6746" y="1431"/>
                    <a:pt x="6497" y="1237"/>
                    <a:pt x="6213" y="1237"/>
                  </a:cubicBezTo>
                  <a:cubicBezTo>
                    <a:pt x="6183" y="1237"/>
                    <a:pt x="6151" y="1240"/>
                    <a:pt x="6120" y="1244"/>
                  </a:cubicBezTo>
                  <a:lnTo>
                    <a:pt x="5179" y="1423"/>
                  </a:lnTo>
                  <a:cubicBezTo>
                    <a:pt x="5227" y="1244"/>
                    <a:pt x="5239" y="1066"/>
                    <a:pt x="5203" y="899"/>
                  </a:cubicBezTo>
                  <a:cubicBezTo>
                    <a:pt x="5108" y="370"/>
                    <a:pt x="4655" y="0"/>
                    <a:pt x="413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1" name="Google Shape;4631;p28"/>
            <p:cNvSpPr/>
            <p:nvPr/>
          </p:nvSpPr>
          <p:spPr>
            <a:xfrm>
              <a:off x="3536750" y="1837275"/>
              <a:ext cx="46600" cy="38650"/>
            </a:xfrm>
            <a:custGeom>
              <a:avLst/>
              <a:gdLst/>
              <a:ahLst/>
              <a:cxnLst/>
              <a:rect l="l" t="t" r="r" b="b"/>
              <a:pathLst>
                <a:path w="1864" h="1546" extrusionOk="0">
                  <a:moveTo>
                    <a:pt x="1013" y="1"/>
                  </a:moveTo>
                  <a:cubicBezTo>
                    <a:pt x="970" y="1"/>
                    <a:pt x="926" y="4"/>
                    <a:pt x="881" y="12"/>
                  </a:cubicBezTo>
                  <a:cubicBezTo>
                    <a:pt x="202" y="131"/>
                    <a:pt x="0" y="1012"/>
                    <a:pt x="572" y="1405"/>
                  </a:cubicBezTo>
                  <a:cubicBezTo>
                    <a:pt x="713" y="1502"/>
                    <a:pt x="865" y="1545"/>
                    <a:pt x="1012" y="1545"/>
                  </a:cubicBezTo>
                  <a:cubicBezTo>
                    <a:pt x="1460" y="1545"/>
                    <a:pt x="1864" y="1142"/>
                    <a:pt x="1774" y="631"/>
                  </a:cubicBezTo>
                  <a:cubicBezTo>
                    <a:pt x="1700" y="259"/>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2" name="Google Shape;4632;p28"/>
            <p:cNvSpPr/>
            <p:nvPr/>
          </p:nvSpPr>
          <p:spPr>
            <a:xfrm>
              <a:off x="3589525" y="1825875"/>
              <a:ext cx="96775" cy="34050"/>
            </a:xfrm>
            <a:custGeom>
              <a:avLst/>
              <a:gdLst/>
              <a:ahLst/>
              <a:cxnLst/>
              <a:rect l="l" t="t" r="r" b="b"/>
              <a:pathLst>
                <a:path w="3871" h="1362" extrusionOk="0">
                  <a:moveTo>
                    <a:pt x="3275" y="0"/>
                  </a:moveTo>
                  <a:cubicBezTo>
                    <a:pt x="3236" y="0"/>
                    <a:pt x="3195" y="5"/>
                    <a:pt x="3152" y="15"/>
                  </a:cubicBezTo>
                  <a:lnTo>
                    <a:pt x="556" y="492"/>
                  </a:lnTo>
                  <a:cubicBezTo>
                    <a:pt x="1" y="569"/>
                    <a:pt x="108" y="1362"/>
                    <a:pt x="599" y="1362"/>
                  </a:cubicBezTo>
                  <a:cubicBezTo>
                    <a:pt x="634" y="1362"/>
                    <a:pt x="672" y="1358"/>
                    <a:pt x="711" y="1349"/>
                  </a:cubicBezTo>
                  <a:lnTo>
                    <a:pt x="3318" y="873"/>
                  </a:lnTo>
                  <a:cubicBezTo>
                    <a:pt x="3870" y="784"/>
                    <a:pt x="3767" y="0"/>
                    <a:pt x="327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3" name="Google Shape;4633;p28"/>
            <p:cNvSpPr/>
            <p:nvPr/>
          </p:nvSpPr>
          <p:spPr>
            <a:xfrm>
              <a:off x="3546550" y="1891150"/>
              <a:ext cx="46625" cy="38650"/>
            </a:xfrm>
            <a:custGeom>
              <a:avLst/>
              <a:gdLst/>
              <a:ahLst/>
              <a:cxnLst/>
              <a:rect l="l" t="t" r="r" b="b"/>
              <a:pathLst>
                <a:path w="1865" h="1546" extrusionOk="0">
                  <a:moveTo>
                    <a:pt x="1014" y="1"/>
                  </a:moveTo>
                  <a:cubicBezTo>
                    <a:pt x="971" y="1"/>
                    <a:pt x="926" y="4"/>
                    <a:pt x="882" y="12"/>
                  </a:cubicBezTo>
                  <a:cubicBezTo>
                    <a:pt x="203" y="131"/>
                    <a:pt x="1" y="1012"/>
                    <a:pt x="572" y="1405"/>
                  </a:cubicBezTo>
                  <a:cubicBezTo>
                    <a:pt x="711" y="1502"/>
                    <a:pt x="862" y="1545"/>
                    <a:pt x="1009" y="1545"/>
                  </a:cubicBezTo>
                  <a:cubicBezTo>
                    <a:pt x="1455" y="1545"/>
                    <a:pt x="1865" y="1145"/>
                    <a:pt x="1775" y="643"/>
                  </a:cubicBezTo>
                  <a:cubicBezTo>
                    <a:pt x="1701" y="260"/>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4" name="Google Shape;4634;p28"/>
            <p:cNvSpPr/>
            <p:nvPr/>
          </p:nvSpPr>
          <p:spPr>
            <a:xfrm>
              <a:off x="3600825" y="1879800"/>
              <a:ext cx="93700" cy="33750"/>
            </a:xfrm>
            <a:custGeom>
              <a:avLst/>
              <a:gdLst/>
              <a:ahLst/>
              <a:cxnLst/>
              <a:rect l="l" t="t" r="r" b="b"/>
              <a:pathLst>
                <a:path w="3748" h="1350" extrusionOk="0">
                  <a:moveTo>
                    <a:pt x="3128" y="0"/>
                  </a:moveTo>
                  <a:cubicBezTo>
                    <a:pt x="3116" y="0"/>
                    <a:pt x="3105" y="1"/>
                    <a:pt x="3093" y="2"/>
                  </a:cubicBezTo>
                  <a:lnTo>
                    <a:pt x="497" y="478"/>
                  </a:lnTo>
                  <a:cubicBezTo>
                    <a:pt x="0" y="628"/>
                    <a:pt x="109" y="1349"/>
                    <a:pt x="604" y="1349"/>
                  </a:cubicBezTo>
                  <a:cubicBezTo>
                    <a:pt x="620" y="1349"/>
                    <a:pt x="636" y="1348"/>
                    <a:pt x="652" y="1347"/>
                  </a:cubicBezTo>
                  <a:lnTo>
                    <a:pt x="3247" y="883"/>
                  </a:lnTo>
                  <a:cubicBezTo>
                    <a:pt x="3748" y="731"/>
                    <a:pt x="3623" y="0"/>
                    <a:pt x="312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5" name="Google Shape;4635;p28"/>
            <p:cNvSpPr/>
            <p:nvPr/>
          </p:nvSpPr>
          <p:spPr>
            <a:xfrm>
              <a:off x="3557275" y="1948900"/>
              <a:ext cx="46550" cy="38625"/>
            </a:xfrm>
            <a:custGeom>
              <a:avLst/>
              <a:gdLst/>
              <a:ahLst/>
              <a:cxnLst/>
              <a:rect l="l" t="t" r="r" b="b"/>
              <a:pathLst>
                <a:path w="1862" h="1545" extrusionOk="0">
                  <a:moveTo>
                    <a:pt x="1002" y="0"/>
                  </a:moveTo>
                  <a:cubicBezTo>
                    <a:pt x="959" y="0"/>
                    <a:pt x="914" y="4"/>
                    <a:pt x="870" y="12"/>
                  </a:cubicBezTo>
                  <a:cubicBezTo>
                    <a:pt x="191" y="131"/>
                    <a:pt x="1" y="1012"/>
                    <a:pt x="560" y="1405"/>
                  </a:cubicBezTo>
                  <a:cubicBezTo>
                    <a:pt x="701" y="1502"/>
                    <a:pt x="854" y="1545"/>
                    <a:pt x="1002" y="1545"/>
                  </a:cubicBezTo>
                  <a:cubicBezTo>
                    <a:pt x="1453" y="1545"/>
                    <a:pt x="1861" y="1142"/>
                    <a:pt x="1763" y="631"/>
                  </a:cubicBezTo>
                  <a:cubicBezTo>
                    <a:pt x="1699" y="259"/>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6" name="Google Shape;4636;p28"/>
            <p:cNvSpPr/>
            <p:nvPr/>
          </p:nvSpPr>
          <p:spPr>
            <a:xfrm>
              <a:off x="3610950" y="1937225"/>
              <a:ext cx="94475" cy="34050"/>
            </a:xfrm>
            <a:custGeom>
              <a:avLst/>
              <a:gdLst/>
              <a:ahLst/>
              <a:cxnLst/>
              <a:rect l="l" t="t" r="r" b="b"/>
              <a:pathLst>
                <a:path w="3779" h="1362" extrusionOk="0">
                  <a:moveTo>
                    <a:pt x="3152" y="0"/>
                  </a:moveTo>
                  <a:cubicBezTo>
                    <a:pt x="3136" y="0"/>
                    <a:pt x="3121" y="1"/>
                    <a:pt x="3104" y="2"/>
                  </a:cubicBezTo>
                  <a:lnTo>
                    <a:pt x="3104" y="14"/>
                  </a:lnTo>
                  <a:lnTo>
                    <a:pt x="509" y="479"/>
                  </a:lnTo>
                  <a:cubicBezTo>
                    <a:pt x="0" y="617"/>
                    <a:pt x="120" y="1362"/>
                    <a:pt x="628" y="1362"/>
                  </a:cubicBezTo>
                  <a:cubicBezTo>
                    <a:pt x="644" y="1362"/>
                    <a:pt x="659" y="1361"/>
                    <a:pt x="675" y="1360"/>
                  </a:cubicBezTo>
                  <a:lnTo>
                    <a:pt x="3259" y="883"/>
                  </a:lnTo>
                  <a:cubicBezTo>
                    <a:pt x="3779" y="733"/>
                    <a:pt x="3660" y="0"/>
                    <a:pt x="315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7" name="Google Shape;4637;p28"/>
            <p:cNvSpPr/>
            <p:nvPr/>
          </p:nvSpPr>
          <p:spPr>
            <a:xfrm>
              <a:off x="3513825" y="2188200"/>
              <a:ext cx="192900" cy="173650"/>
            </a:xfrm>
            <a:custGeom>
              <a:avLst/>
              <a:gdLst/>
              <a:ahLst/>
              <a:cxnLst/>
              <a:rect l="l" t="t" r="r" b="b"/>
              <a:pathLst>
                <a:path w="7716" h="6946" extrusionOk="0">
                  <a:moveTo>
                    <a:pt x="3892" y="0"/>
                  </a:moveTo>
                  <a:cubicBezTo>
                    <a:pt x="2858" y="0"/>
                    <a:pt x="1840" y="469"/>
                    <a:pt x="1179" y="1346"/>
                  </a:cubicBezTo>
                  <a:lnTo>
                    <a:pt x="6906" y="4965"/>
                  </a:lnTo>
                  <a:cubicBezTo>
                    <a:pt x="7716" y="3394"/>
                    <a:pt x="7192" y="1465"/>
                    <a:pt x="5703" y="524"/>
                  </a:cubicBezTo>
                  <a:cubicBezTo>
                    <a:pt x="5144" y="171"/>
                    <a:pt x="4515" y="0"/>
                    <a:pt x="3892" y="0"/>
                  </a:cubicBezTo>
                  <a:close/>
                  <a:moveTo>
                    <a:pt x="762" y="1989"/>
                  </a:moveTo>
                  <a:lnTo>
                    <a:pt x="762" y="1989"/>
                  </a:lnTo>
                  <a:cubicBezTo>
                    <a:pt x="0" y="3548"/>
                    <a:pt x="477" y="5477"/>
                    <a:pt x="1953" y="6418"/>
                  </a:cubicBezTo>
                  <a:cubicBezTo>
                    <a:pt x="2520" y="6774"/>
                    <a:pt x="3155" y="6945"/>
                    <a:pt x="3782" y="6945"/>
                  </a:cubicBezTo>
                  <a:cubicBezTo>
                    <a:pt x="4813" y="6945"/>
                    <a:pt x="5828" y="6482"/>
                    <a:pt x="6501" y="5608"/>
                  </a:cubicBezTo>
                  <a:lnTo>
                    <a:pt x="762"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8" name="Google Shape;4638;p28"/>
            <p:cNvSpPr/>
            <p:nvPr/>
          </p:nvSpPr>
          <p:spPr>
            <a:xfrm>
              <a:off x="3876375" y="1814925"/>
              <a:ext cx="152125" cy="140725"/>
            </a:xfrm>
            <a:custGeom>
              <a:avLst/>
              <a:gdLst/>
              <a:ahLst/>
              <a:cxnLst/>
              <a:rect l="l" t="t" r="r" b="b"/>
              <a:pathLst>
                <a:path w="6085" h="5629" extrusionOk="0">
                  <a:moveTo>
                    <a:pt x="3596" y="1"/>
                  </a:moveTo>
                  <a:lnTo>
                    <a:pt x="1215" y="1620"/>
                  </a:lnTo>
                  <a:cubicBezTo>
                    <a:pt x="250" y="2275"/>
                    <a:pt x="0" y="3585"/>
                    <a:pt x="655" y="4549"/>
                  </a:cubicBezTo>
                  <a:lnTo>
                    <a:pt x="774" y="4704"/>
                  </a:lnTo>
                  <a:cubicBezTo>
                    <a:pt x="1175" y="5305"/>
                    <a:pt x="1834" y="5629"/>
                    <a:pt x="2508" y="5629"/>
                  </a:cubicBezTo>
                  <a:cubicBezTo>
                    <a:pt x="2915" y="5629"/>
                    <a:pt x="3328" y="5510"/>
                    <a:pt x="3691" y="5264"/>
                  </a:cubicBezTo>
                  <a:lnTo>
                    <a:pt x="6084"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9" name="Google Shape;4639;p28"/>
            <p:cNvSpPr/>
            <p:nvPr/>
          </p:nvSpPr>
          <p:spPr>
            <a:xfrm>
              <a:off x="3979050" y="1756600"/>
              <a:ext cx="152125" cy="140800"/>
            </a:xfrm>
            <a:custGeom>
              <a:avLst/>
              <a:gdLst/>
              <a:ahLst/>
              <a:cxnLst/>
              <a:rect l="l" t="t" r="r" b="b"/>
              <a:pathLst>
                <a:path w="6085" h="5632" extrusionOk="0">
                  <a:moveTo>
                    <a:pt x="3589" y="1"/>
                  </a:moveTo>
                  <a:cubicBezTo>
                    <a:pt x="3177" y="1"/>
                    <a:pt x="2761" y="120"/>
                    <a:pt x="2394" y="369"/>
                  </a:cubicBezTo>
                  <a:lnTo>
                    <a:pt x="1" y="1989"/>
                  </a:lnTo>
                  <a:lnTo>
                    <a:pt x="2477" y="5632"/>
                  </a:lnTo>
                  <a:lnTo>
                    <a:pt x="4870" y="4001"/>
                  </a:lnTo>
                  <a:cubicBezTo>
                    <a:pt x="5835" y="3346"/>
                    <a:pt x="6085" y="2036"/>
                    <a:pt x="5430" y="1072"/>
                  </a:cubicBezTo>
                  <a:lnTo>
                    <a:pt x="5430" y="1072"/>
                  </a:lnTo>
                  <a:lnTo>
                    <a:pt x="5430" y="1084"/>
                  </a:lnTo>
                  <a:lnTo>
                    <a:pt x="5323" y="917"/>
                  </a:lnTo>
                  <a:cubicBezTo>
                    <a:pt x="4917" y="319"/>
                    <a:pt x="4259" y="1"/>
                    <a:pt x="358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0" name="Google Shape;4640;p28"/>
            <p:cNvSpPr/>
            <p:nvPr/>
          </p:nvSpPr>
          <p:spPr>
            <a:xfrm>
              <a:off x="3831725" y="2105675"/>
              <a:ext cx="268200" cy="266925"/>
            </a:xfrm>
            <a:custGeom>
              <a:avLst/>
              <a:gdLst/>
              <a:ahLst/>
              <a:cxnLst/>
              <a:rect l="l" t="t" r="r" b="b"/>
              <a:pathLst>
                <a:path w="10728" h="10677" extrusionOk="0">
                  <a:moveTo>
                    <a:pt x="5026" y="1"/>
                  </a:moveTo>
                  <a:cubicBezTo>
                    <a:pt x="4833" y="1"/>
                    <a:pt x="4677" y="137"/>
                    <a:pt x="4644" y="325"/>
                  </a:cubicBezTo>
                  <a:lnTo>
                    <a:pt x="4191" y="3813"/>
                  </a:lnTo>
                  <a:lnTo>
                    <a:pt x="715" y="3349"/>
                  </a:lnTo>
                  <a:cubicBezTo>
                    <a:pt x="700" y="3347"/>
                    <a:pt x="685" y="3346"/>
                    <a:pt x="670" y="3346"/>
                  </a:cubicBezTo>
                  <a:cubicBezTo>
                    <a:pt x="485" y="3346"/>
                    <a:pt x="320" y="3483"/>
                    <a:pt x="298" y="3670"/>
                  </a:cubicBezTo>
                  <a:lnTo>
                    <a:pt x="24" y="5635"/>
                  </a:lnTo>
                  <a:cubicBezTo>
                    <a:pt x="0" y="5837"/>
                    <a:pt x="143" y="6028"/>
                    <a:pt x="345" y="6052"/>
                  </a:cubicBezTo>
                  <a:lnTo>
                    <a:pt x="3834" y="6516"/>
                  </a:lnTo>
                  <a:lnTo>
                    <a:pt x="3370" y="9993"/>
                  </a:lnTo>
                  <a:cubicBezTo>
                    <a:pt x="3346" y="10195"/>
                    <a:pt x="3489" y="10386"/>
                    <a:pt x="3691" y="10409"/>
                  </a:cubicBezTo>
                  <a:lnTo>
                    <a:pt x="5668" y="10671"/>
                  </a:lnTo>
                  <a:cubicBezTo>
                    <a:pt x="5688" y="10675"/>
                    <a:pt x="5709" y="10677"/>
                    <a:pt x="5729" y="10677"/>
                  </a:cubicBezTo>
                  <a:cubicBezTo>
                    <a:pt x="5905" y="10677"/>
                    <a:pt x="6052" y="10542"/>
                    <a:pt x="6084" y="10350"/>
                  </a:cubicBezTo>
                  <a:lnTo>
                    <a:pt x="6537" y="6873"/>
                  </a:lnTo>
                  <a:lnTo>
                    <a:pt x="10025" y="7338"/>
                  </a:lnTo>
                  <a:cubicBezTo>
                    <a:pt x="10040" y="7339"/>
                    <a:pt x="10055" y="7340"/>
                    <a:pt x="10069" y="7340"/>
                  </a:cubicBezTo>
                  <a:cubicBezTo>
                    <a:pt x="10255" y="7340"/>
                    <a:pt x="10420" y="7204"/>
                    <a:pt x="10442" y="7016"/>
                  </a:cubicBezTo>
                  <a:lnTo>
                    <a:pt x="10704" y="5040"/>
                  </a:lnTo>
                  <a:cubicBezTo>
                    <a:pt x="10728" y="4837"/>
                    <a:pt x="10585" y="4647"/>
                    <a:pt x="10382" y="4623"/>
                  </a:cubicBezTo>
                  <a:lnTo>
                    <a:pt x="6906" y="4159"/>
                  </a:lnTo>
                  <a:lnTo>
                    <a:pt x="7358" y="682"/>
                  </a:lnTo>
                  <a:cubicBezTo>
                    <a:pt x="7382" y="480"/>
                    <a:pt x="7239" y="289"/>
                    <a:pt x="7037" y="265"/>
                  </a:cubicBezTo>
                  <a:lnTo>
                    <a:pt x="5072" y="3"/>
                  </a:lnTo>
                  <a:cubicBezTo>
                    <a:pt x="5057" y="2"/>
                    <a:pt x="5041" y="1"/>
                    <a:pt x="502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1" name="Google Shape;4641;p28"/>
            <p:cNvSpPr/>
            <p:nvPr/>
          </p:nvSpPr>
          <p:spPr>
            <a:xfrm>
              <a:off x="3488825" y="2510400"/>
              <a:ext cx="270875" cy="337175"/>
            </a:xfrm>
            <a:custGeom>
              <a:avLst/>
              <a:gdLst/>
              <a:ahLst/>
              <a:cxnLst/>
              <a:rect l="l" t="t" r="r" b="b"/>
              <a:pathLst>
                <a:path w="10835" h="13487" extrusionOk="0">
                  <a:moveTo>
                    <a:pt x="4145" y="408"/>
                  </a:moveTo>
                  <a:cubicBezTo>
                    <a:pt x="4436" y="408"/>
                    <a:pt x="4723" y="582"/>
                    <a:pt x="4775" y="971"/>
                  </a:cubicBezTo>
                  <a:cubicBezTo>
                    <a:pt x="4810" y="1162"/>
                    <a:pt x="4751" y="1364"/>
                    <a:pt x="4632" y="1507"/>
                  </a:cubicBezTo>
                  <a:lnTo>
                    <a:pt x="3834" y="1662"/>
                  </a:lnTo>
                  <a:cubicBezTo>
                    <a:pt x="3667" y="1567"/>
                    <a:pt x="3536" y="1400"/>
                    <a:pt x="3501" y="1209"/>
                  </a:cubicBezTo>
                  <a:lnTo>
                    <a:pt x="3501" y="1197"/>
                  </a:lnTo>
                  <a:cubicBezTo>
                    <a:pt x="3386" y="700"/>
                    <a:pt x="3769" y="408"/>
                    <a:pt x="4145" y="408"/>
                  </a:cubicBezTo>
                  <a:close/>
                  <a:moveTo>
                    <a:pt x="7856" y="2711"/>
                  </a:moveTo>
                  <a:cubicBezTo>
                    <a:pt x="8113" y="2711"/>
                    <a:pt x="8342" y="2899"/>
                    <a:pt x="8394" y="3162"/>
                  </a:cubicBezTo>
                  <a:lnTo>
                    <a:pt x="9775" y="10734"/>
                  </a:lnTo>
                  <a:cubicBezTo>
                    <a:pt x="9835" y="11032"/>
                    <a:pt x="9632" y="11318"/>
                    <a:pt x="9335" y="11365"/>
                  </a:cubicBezTo>
                  <a:lnTo>
                    <a:pt x="3072" y="12508"/>
                  </a:lnTo>
                  <a:cubicBezTo>
                    <a:pt x="3037" y="12515"/>
                    <a:pt x="3002" y="12519"/>
                    <a:pt x="2967" y="12519"/>
                  </a:cubicBezTo>
                  <a:cubicBezTo>
                    <a:pt x="2708" y="12519"/>
                    <a:pt x="2471" y="12330"/>
                    <a:pt x="2429" y="12068"/>
                  </a:cubicBezTo>
                  <a:lnTo>
                    <a:pt x="1048" y="4495"/>
                  </a:lnTo>
                  <a:cubicBezTo>
                    <a:pt x="1000" y="4198"/>
                    <a:pt x="1203" y="3912"/>
                    <a:pt x="1500" y="3864"/>
                  </a:cubicBezTo>
                  <a:lnTo>
                    <a:pt x="2239" y="3722"/>
                  </a:lnTo>
                  <a:cubicBezTo>
                    <a:pt x="2281" y="3932"/>
                    <a:pt x="2462" y="4087"/>
                    <a:pt x="2669" y="4087"/>
                  </a:cubicBezTo>
                  <a:cubicBezTo>
                    <a:pt x="2696" y="4087"/>
                    <a:pt x="2723" y="4084"/>
                    <a:pt x="2751" y="4079"/>
                  </a:cubicBezTo>
                  <a:lnTo>
                    <a:pt x="6656" y="3364"/>
                  </a:lnTo>
                  <a:cubicBezTo>
                    <a:pt x="6894" y="3317"/>
                    <a:pt x="7049" y="3091"/>
                    <a:pt x="7013" y="2852"/>
                  </a:cubicBezTo>
                  <a:lnTo>
                    <a:pt x="7751" y="2721"/>
                  </a:lnTo>
                  <a:cubicBezTo>
                    <a:pt x="7786" y="2714"/>
                    <a:pt x="7821" y="2711"/>
                    <a:pt x="7856" y="2711"/>
                  </a:cubicBezTo>
                  <a:close/>
                  <a:moveTo>
                    <a:pt x="4142" y="1"/>
                  </a:moveTo>
                  <a:cubicBezTo>
                    <a:pt x="4076" y="1"/>
                    <a:pt x="4009" y="7"/>
                    <a:pt x="3941" y="19"/>
                  </a:cubicBezTo>
                  <a:cubicBezTo>
                    <a:pt x="3358" y="126"/>
                    <a:pt x="2965" y="685"/>
                    <a:pt x="3072" y="1281"/>
                  </a:cubicBezTo>
                  <a:cubicBezTo>
                    <a:pt x="3096" y="1447"/>
                    <a:pt x="3179" y="1614"/>
                    <a:pt x="3286" y="1757"/>
                  </a:cubicBezTo>
                  <a:lnTo>
                    <a:pt x="2512" y="1900"/>
                  </a:lnTo>
                  <a:cubicBezTo>
                    <a:pt x="2191" y="1959"/>
                    <a:pt x="1977" y="2257"/>
                    <a:pt x="2036" y="2579"/>
                  </a:cubicBezTo>
                  <a:lnTo>
                    <a:pt x="2084" y="2864"/>
                  </a:lnTo>
                  <a:lnTo>
                    <a:pt x="798" y="3091"/>
                  </a:lnTo>
                  <a:cubicBezTo>
                    <a:pt x="322" y="3186"/>
                    <a:pt x="0" y="3650"/>
                    <a:pt x="84" y="4126"/>
                  </a:cubicBezTo>
                  <a:lnTo>
                    <a:pt x="1655" y="12758"/>
                  </a:lnTo>
                  <a:cubicBezTo>
                    <a:pt x="1740" y="13193"/>
                    <a:pt x="2118" y="13486"/>
                    <a:pt x="2536" y="13486"/>
                  </a:cubicBezTo>
                  <a:cubicBezTo>
                    <a:pt x="2587" y="13486"/>
                    <a:pt x="2639" y="13482"/>
                    <a:pt x="2691" y="13473"/>
                  </a:cubicBezTo>
                  <a:lnTo>
                    <a:pt x="10037" y="12139"/>
                  </a:lnTo>
                  <a:cubicBezTo>
                    <a:pt x="10513" y="12044"/>
                    <a:pt x="10835" y="11580"/>
                    <a:pt x="10752" y="11091"/>
                  </a:cubicBezTo>
                  <a:lnTo>
                    <a:pt x="9180" y="2459"/>
                  </a:lnTo>
                  <a:cubicBezTo>
                    <a:pt x="9095" y="2025"/>
                    <a:pt x="8717" y="1732"/>
                    <a:pt x="8291" y="1732"/>
                  </a:cubicBezTo>
                  <a:cubicBezTo>
                    <a:pt x="8239" y="1732"/>
                    <a:pt x="8185" y="1736"/>
                    <a:pt x="8132" y="1745"/>
                  </a:cubicBezTo>
                  <a:lnTo>
                    <a:pt x="6858" y="1983"/>
                  </a:lnTo>
                  <a:lnTo>
                    <a:pt x="6811" y="1709"/>
                  </a:lnTo>
                  <a:cubicBezTo>
                    <a:pt x="6746" y="1419"/>
                    <a:pt x="6497" y="1226"/>
                    <a:pt x="6213" y="1226"/>
                  </a:cubicBezTo>
                  <a:cubicBezTo>
                    <a:pt x="6183" y="1226"/>
                    <a:pt x="6151" y="1228"/>
                    <a:pt x="6120" y="1233"/>
                  </a:cubicBezTo>
                  <a:lnTo>
                    <a:pt x="5179" y="1412"/>
                  </a:lnTo>
                  <a:cubicBezTo>
                    <a:pt x="5227" y="1245"/>
                    <a:pt x="5239" y="1066"/>
                    <a:pt x="5203" y="888"/>
                  </a:cubicBezTo>
                  <a:cubicBezTo>
                    <a:pt x="5108" y="360"/>
                    <a:pt x="4658" y="1"/>
                    <a:pt x="414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2" name="Google Shape;4642;p28"/>
            <p:cNvSpPr/>
            <p:nvPr/>
          </p:nvSpPr>
          <p:spPr>
            <a:xfrm>
              <a:off x="3536750" y="2631725"/>
              <a:ext cx="46600" cy="38625"/>
            </a:xfrm>
            <a:custGeom>
              <a:avLst/>
              <a:gdLst/>
              <a:ahLst/>
              <a:cxnLst/>
              <a:rect l="l" t="t" r="r" b="b"/>
              <a:pathLst>
                <a:path w="1864" h="1545" extrusionOk="0">
                  <a:moveTo>
                    <a:pt x="1013" y="0"/>
                  </a:moveTo>
                  <a:cubicBezTo>
                    <a:pt x="970" y="0"/>
                    <a:pt x="926" y="4"/>
                    <a:pt x="881" y="12"/>
                  </a:cubicBezTo>
                  <a:cubicBezTo>
                    <a:pt x="202" y="131"/>
                    <a:pt x="0" y="1012"/>
                    <a:pt x="572" y="1405"/>
                  </a:cubicBezTo>
                  <a:cubicBezTo>
                    <a:pt x="713" y="1502"/>
                    <a:pt x="865" y="1545"/>
                    <a:pt x="1012" y="1545"/>
                  </a:cubicBezTo>
                  <a:cubicBezTo>
                    <a:pt x="1460" y="1545"/>
                    <a:pt x="1864" y="1142"/>
                    <a:pt x="1774" y="631"/>
                  </a:cubicBezTo>
                  <a:cubicBezTo>
                    <a:pt x="1700" y="258"/>
                    <a:pt x="1378" y="0"/>
                    <a:pt x="101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3" name="Google Shape;4643;p28"/>
            <p:cNvSpPr/>
            <p:nvPr/>
          </p:nvSpPr>
          <p:spPr>
            <a:xfrm>
              <a:off x="3589975" y="2620175"/>
              <a:ext cx="95975" cy="33800"/>
            </a:xfrm>
            <a:custGeom>
              <a:avLst/>
              <a:gdLst/>
              <a:ahLst/>
              <a:cxnLst/>
              <a:rect l="l" t="t" r="r" b="b"/>
              <a:pathLst>
                <a:path w="3839" h="1352" extrusionOk="0">
                  <a:moveTo>
                    <a:pt x="3229" y="0"/>
                  </a:moveTo>
                  <a:cubicBezTo>
                    <a:pt x="3198" y="0"/>
                    <a:pt x="3167" y="3"/>
                    <a:pt x="3134" y="9"/>
                  </a:cubicBezTo>
                  <a:lnTo>
                    <a:pt x="538" y="485"/>
                  </a:lnTo>
                  <a:cubicBezTo>
                    <a:pt x="0" y="586"/>
                    <a:pt x="106" y="1352"/>
                    <a:pt x="597" y="1352"/>
                  </a:cubicBezTo>
                  <a:cubicBezTo>
                    <a:pt x="627" y="1352"/>
                    <a:pt x="659" y="1349"/>
                    <a:pt x="693" y="1343"/>
                  </a:cubicBezTo>
                  <a:lnTo>
                    <a:pt x="3300" y="866"/>
                  </a:lnTo>
                  <a:cubicBezTo>
                    <a:pt x="3839" y="777"/>
                    <a:pt x="3722" y="0"/>
                    <a:pt x="32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4" name="Google Shape;4644;p28"/>
            <p:cNvSpPr/>
            <p:nvPr/>
          </p:nvSpPr>
          <p:spPr>
            <a:xfrm>
              <a:off x="3546550" y="2685525"/>
              <a:ext cx="46625" cy="38700"/>
            </a:xfrm>
            <a:custGeom>
              <a:avLst/>
              <a:gdLst/>
              <a:ahLst/>
              <a:cxnLst/>
              <a:rect l="l" t="t" r="r" b="b"/>
              <a:pathLst>
                <a:path w="1865" h="1548" extrusionOk="0">
                  <a:moveTo>
                    <a:pt x="1027" y="0"/>
                  </a:moveTo>
                  <a:cubicBezTo>
                    <a:pt x="980" y="0"/>
                    <a:pt x="931" y="5"/>
                    <a:pt x="882" y="15"/>
                  </a:cubicBezTo>
                  <a:cubicBezTo>
                    <a:pt x="203" y="122"/>
                    <a:pt x="1" y="1015"/>
                    <a:pt x="572" y="1408"/>
                  </a:cubicBezTo>
                  <a:cubicBezTo>
                    <a:pt x="711" y="1505"/>
                    <a:pt x="861" y="1548"/>
                    <a:pt x="1008" y="1548"/>
                  </a:cubicBezTo>
                  <a:cubicBezTo>
                    <a:pt x="1455" y="1548"/>
                    <a:pt x="1865" y="1145"/>
                    <a:pt x="1775" y="634"/>
                  </a:cubicBezTo>
                  <a:cubicBezTo>
                    <a:pt x="1701" y="266"/>
                    <a:pt x="1387" y="0"/>
                    <a:pt x="102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5" name="Google Shape;4645;p28"/>
            <p:cNvSpPr/>
            <p:nvPr/>
          </p:nvSpPr>
          <p:spPr>
            <a:xfrm>
              <a:off x="3600825" y="2673950"/>
              <a:ext cx="93700" cy="33725"/>
            </a:xfrm>
            <a:custGeom>
              <a:avLst/>
              <a:gdLst/>
              <a:ahLst/>
              <a:cxnLst/>
              <a:rect l="l" t="t" r="r" b="b"/>
              <a:pathLst>
                <a:path w="3748" h="1349" extrusionOk="0">
                  <a:moveTo>
                    <a:pt x="3128" y="0"/>
                  </a:moveTo>
                  <a:cubicBezTo>
                    <a:pt x="3116" y="0"/>
                    <a:pt x="3105" y="1"/>
                    <a:pt x="3093" y="1"/>
                  </a:cubicBezTo>
                  <a:lnTo>
                    <a:pt x="497" y="478"/>
                  </a:lnTo>
                  <a:cubicBezTo>
                    <a:pt x="0" y="628"/>
                    <a:pt x="109" y="1349"/>
                    <a:pt x="604" y="1349"/>
                  </a:cubicBezTo>
                  <a:cubicBezTo>
                    <a:pt x="620" y="1349"/>
                    <a:pt x="636" y="1348"/>
                    <a:pt x="652" y="1347"/>
                  </a:cubicBezTo>
                  <a:lnTo>
                    <a:pt x="3247" y="882"/>
                  </a:lnTo>
                  <a:cubicBezTo>
                    <a:pt x="3748" y="731"/>
                    <a:pt x="3623" y="0"/>
                    <a:pt x="312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6" name="Google Shape;4646;p28"/>
            <p:cNvSpPr/>
            <p:nvPr/>
          </p:nvSpPr>
          <p:spPr>
            <a:xfrm>
              <a:off x="3557275" y="2743050"/>
              <a:ext cx="46550" cy="38625"/>
            </a:xfrm>
            <a:custGeom>
              <a:avLst/>
              <a:gdLst/>
              <a:ahLst/>
              <a:cxnLst/>
              <a:rect l="l" t="t" r="r" b="b"/>
              <a:pathLst>
                <a:path w="1862" h="1545" extrusionOk="0">
                  <a:moveTo>
                    <a:pt x="1002" y="0"/>
                  </a:moveTo>
                  <a:cubicBezTo>
                    <a:pt x="959" y="0"/>
                    <a:pt x="914" y="4"/>
                    <a:pt x="870" y="11"/>
                  </a:cubicBezTo>
                  <a:cubicBezTo>
                    <a:pt x="191" y="131"/>
                    <a:pt x="1" y="1012"/>
                    <a:pt x="560" y="1404"/>
                  </a:cubicBezTo>
                  <a:cubicBezTo>
                    <a:pt x="701" y="1501"/>
                    <a:pt x="854" y="1545"/>
                    <a:pt x="1002" y="1545"/>
                  </a:cubicBezTo>
                  <a:cubicBezTo>
                    <a:pt x="1453" y="1545"/>
                    <a:pt x="1861" y="1142"/>
                    <a:pt x="1763" y="631"/>
                  </a:cubicBezTo>
                  <a:cubicBezTo>
                    <a:pt x="1699" y="258"/>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7" name="Google Shape;4647;p28"/>
            <p:cNvSpPr/>
            <p:nvPr/>
          </p:nvSpPr>
          <p:spPr>
            <a:xfrm>
              <a:off x="3610750" y="2731600"/>
              <a:ext cx="94800" cy="33850"/>
            </a:xfrm>
            <a:custGeom>
              <a:avLst/>
              <a:gdLst/>
              <a:ahLst/>
              <a:cxnLst/>
              <a:rect l="l" t="t" r="r" b="b"/>
              <a:pathLst>
                <a:path w="3792" h="1354" extrusionOk="0">
                  <a:moveTo>
                    <a:pt x="3181" y="1"/>
                  </a:moveTo>
                  <a:cubicBezTo>
                    <a:pt x="3159" y="1"/>
                    <a:pt x="3136" y="2"/>
                    <a:pt x="3112" y="5"/>
                  </a:cubicBezTo>
                  <a:lnTo>
                    <a:pt x="517" y="469"/>
                  </a:lnTo>
                  <a:cubicBezTo>
                    <a:pt x="0" y="607"/>
                    <a:pt x="114" y="1354"/>
                    <a:pt x="625" y="1354"/>
                  </a:cubicBezTo>
                  <a:cubicBezTo>
                    <a:pt x="644" y="1354"/>
                    <a:pt x="663" y="1353"/>
                    <a:pt x="683" y="1351"/>
                  </a:cubicBezTo>
                  <a:lnTo>
                    <a:pt x="3267" y="874"/>
                  </a:lnTo>
                  <a:cubicBezTo>
                    <a:pt x="3792" y="749"/>
                    <a:pt x="3683" y="1"/>
                    <a:pt x="318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8" name="Google Shape;4648;p28"/>
            <p:cNvSpPr/>
            <p:nvPr/>
          </p:nvSpPr>
          <p:spPr>
            <a:xfrm>
              <a:off x="3512625" y="2982275"/>
              <a:ext cx="194100" cy="174225"/>
            </a:xfrm>
            <a:custGeom>
              <a:avLst/>
              <a:gdLst/>
              <a:ahLst/>
              <a:cxnLst/>
              <a:rect l="l" t="t" r="r" b="b"/>
              <a:pathLst>
                <a:path w="7764" h="6969" extrusionOk="0">
                  <a:moveTo>
                    <a:pt x="3932" y="0"/>
                  </a:moveTo>
                  <a:cubicBezTo>
                    <a:pt x="2901" y="0"/>
                    <a:pt x="1887" y="467"/>
                    <a:pt x="1227" y="1349"/>
                  </a:cubicBezTo>
                  <a:lnTo>
                    <a:pt x="6954" y="4968"/>
                  </a:lnTo>
                  <a:cubicBezTo>
                    <a:pt x="7764" y="3396"/>
                    <a:pt x="7240" y="1468"/>
                    <a:pt x="5751" y="527"/>
                  </a:cubicBezTo>
                  <a:cubicBezTo>
                    <a:pt x="5189" y="172"/>
                    <a:pt x="4558" y="0"/>
                    <a:pt x="3932" y="0"/>
                  </a:cubicBezTo>
                  <a:close/>
                  <a:moveTo>
                    <a:pt x="810" y="1992"/>
                  </a:moveTo>
                  <a:lnTo>
                    <a:pt x="810" y="1992"/>
                  </a:lnTo>
                  <a:cubicBezTo>
                    <a:pt x="1" y="3563"/>
                    <a:pt x="525" y="5492"/>
                    <a:pt x="2013" y="6444"/>
                  </a:cubicBezTo>
                  <a:cubicBezTo>
                    <a:pt x="2577" y="6798"/>
                    <a:pt x="3207" y="6968"/>
                    <a:pt x="3830" y="6968"/>
                  </a:cubicBezTo>
                  <a:cubicBezTo>
                    <a:pt x="4864" y="6968"/>
                    <a:pt x="5880" y="6500"/>
                    <a:pt x="6549" y="5623"/>
                  </a:cubicBezTo>
                  <a:lnTo>
                    <a:pt x="810" y="1992"/>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9" name="Google Shape;4649;p28"/>
            <p:cNvSpPr/>
            <p:nvPr/>
          </p:nvSpPr>
          <p:spPr>
            <a:xfrm>
              <a:off x="3876375" y="2609075"/>
              <a:ext cx="152125" cy="140725"/>
            </a:xfrm>
            <a:custGeom>
              <a:avLst/>
              <a:gdLst/>
              <a:ahLst/>
              <a:cxnLst/>
              <a:rect l="l" t="t" r="r" b="b"/>
              <a:pathLst>
                <a:path w="6085" h="5629" extrusionOk="0">
                  <a:moveTo>
                    <a:pt x="3596" y="1"/>
                  </a:moveTo>
                  <a:lnTo>
                    <a:pt x="1215" y="1620"/>
                  </a:lnTo>
                  <a:cubicBezTo>
                    <a:pt x="250" y="2275"/>
                    <a:pt x="0" y="3585"/>
                    <a:pt x="655" y="4549"/>
                  </a:cubicBezTo>
                  <a:lnTo>
                    <a:pt x="774" y="4716"/>
                  </a:lnTo>
                  <a:cubicBezTo>
                    <a:pt x="1174" y="5308"/>
                    <a:pt x="1832" y="5629"/>
                    <a:pt x="2505" y="5629"/>
                  </a:cubicBezTo>
                  <a:cubicBezTo>
                    <a:pt x="2913" y="5629"/>
                    <a:pt x="3327" y="5511"/>
                    <a:pt x="3691" y="5263"/>
                  </a:cubicBezTo>
                  <a:lnTo>
                    <a:pt x="6084"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0" name="Google Shape;4650;p28"/>
            <p:cNvSpPr/>
            <p:nvPr/>
          </p:nvSpPr>
          <p:spPr>
            <a:xfrm>
              <a:off x="3979050" y="2550550"/>
              <a:ext cx="152125" cy="141000"/>
            </a:xfrm>
            <a:custGeom>
              <a:avLst/>
              <a:gdLst/>
              <a:ahLst/>
              <a:cxnLst/>
              <a:rect l="l" t="t" r="r" b="b"/>
              <a:pathLst>
                <a:path w="6085" h="5640" extrusionOk="0">
                  <a:moveTo>
                    <a:pt x="3578" y="0"/>
                  </a:moveTo>
                  <a:cubicBezTo>
                    <a:pt x="3170" y="0"/>
                    <a:pt x="2757" y="119"/>
                    <a:pt x="2394" y="365"/>
                  </a:cubicBezTo>
                  <a:lnTo>
                    <a:pt x="1" y="1996"/>
                  </a:lnTo>
                  <a:lnTo>
                    <a:pt x="2477" y="5640"/>
                  </a:lnTo>
                  <a:lnTo>
                    <a:pt x="4870" y="4009"/>
                  </a:lnTo>
                  <a:cubicBezTo>
                    <a:pt x="5835" y="3354"/>
                    <a:pt x="6085" y="2044"/>
                    <a:pt x="5430" y="1080"/>
                  </a:cubicBezTo>
                  <a:lnTo>
                    <a:pt x="5323" y="925"/>
                  </a:lnTo>
                  <a:cubicBezTo>
                    <a:pt x="4915" y="324"/>
                    <a:pt x="4252" y="0"/>
                    <a:pt x="357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1" name="Google Shape;4651;p28"/>
            <p:cNvSpPr/>
            <p:nvPr/>
          </p:nvSpPr>
          <p:spPr>
            <a:xfrm>
              <a:off x="3831725" y="2900125"/>
              <a:ext cx="268200" cy="266625"/>
            </a:xfrm>
            <a:custGeom>
              <a:avLst/>
              <a:gdLst/>
              <a:ahLst/>
              <a:cxnLst/>
              <a:rect l="l" t="t" r="r" b="b"/>
              <a:pathLst>
                <a:path w="10728" h="10665" extrusionOk="0">
                  <a:moveTo>
                    <a:pt x="5026" y="0"/>
                  </a:moveTo>
                  <a:cubicBezTo>
                    <a:pt x="4833" y="0"/>
                    <a:pt x="4678" y="137"/>
                    <a:pt x="4656" y="325"/>
                  </a:cubicBezTo>
                  <a:lnTo>
                    <a:pt x="4191" y="3801"/>
                  </a:lnTo>
                  <a:lnTo>
                    <a:pt x="715" y="3337"/>
                  </a:lnTo>
                  <a:cubicBezTo>
                    <a:pt x="700" y="3335"/>
                    <a:pt x="685" y="3334"/>
                    <a:pt x="670" y="3334"/>
                  </a:cubicBezTo>
                  <a:cubicBezTo>
                    <a:pt x="485" y="3334"/>
                    <a:pt x="320" y="3471"/>
                    <a:pt x="298" y="3658"/>
                  </a:cubicBezTo>
                  <a:lnTo>
                    <a:pt x="24" y="5635"/>
                  </a:lnTo>
                  <a:cubicBezTo>
                    <a:pt x="0" y="5837"/>
                    <a:pt x="143" y="6016"/>
                    <a:pt x="345" y="6051"/>
                  </a:cubicBezTo>
                  <a:lnTo>
                    <a:pt x="3834" y="6504"/>
                  </a:lnTo>
                  <a:lnTo>
                    <a:pt x="3370" y="9992"/>
                  </a:lnTo>
                  <a:cubicBezTo>
                    <a:pt x="3346" y="10195"/>
                    <a:pt x="3489" y="10373"/>
                    <a:pt x="3691" y="10409"/>
                  </a:cubicBezTo>
                  <a:lnTo>
                    <a:pt x="5668" y="10659"/>
                  </a:lnTo>
                  <a:cubicBezTo>
                    <a:pt x="5689" y="10663"/>
                    <a:pt x="5709" y="10665"/>
                    <a:pt x="5730" y="10665"/>
                  </a:cubicBezTo>
                  <a:cubicBezTo>
                    <a:pt x="5908" y="10665"/>
                    <a:pt x="6063" y="10531"/>
                    <a:pt x="6084" y="10350"/>
                  </a:cubicBezTo>
                  <a:lnTo>
                    <a:pt x="6537" y="6861"/>
                  </a:lnTo>
                  <a:lnTo>
                    <a:pt x="10025" y="7325"/>
                  </a:lnTo>
                  <a:cubicBezTo>
                    <a:pt x="10040" y="7327"/>
                    <a:pt x="10055" y="7328"/>
                    <a:pt x="10069" y="7328"/>
                  </a:cubicBezTo>
                  <a:cubicBezTo>
                    <a:pt x="10253" y="7328"/>
                    <a:pt x="10409" y="7192"/>
                    <a:pt x="10442" y="7016"/>
                  </a:cubicBezTo>
                  <a:lnTo>
                    <a:pt x="10704" y="5039"/>
                  </a:lnTo>
                  <a:cubicBezTo>
                    <a:pt x="10728" y="4837"/>
                    <a:pt x="10585" y="4646"/>
                    <a:pt x="10382" y="4623"/>
                  </a:cubicBezTo>
                  <a:lnTo>
                    <a:pt x="6906" y="4158"/>
                  </a:lnTo>
                  <a:lnTo>
                    <a:pt x="7358" y="682"/>
                  </a:lnTo>
                  <a:cubicBezTo>
                    <a:pt x="7382" y="479"/>
                    <a:pt x="7239" y="289"/>
                    <a:pt x="7037" y="265"/>
                  </a:cubicBezTo>
                  <a:lnTo>
                    <a:pt x="5072" y="3"/>
                  </a:lnTo>
                  <a:cubicBezTo>
                    <a:pt x="5057" y="1"/>
                    <a:pt x="5041" y="0"/>
                    <a:pt x="5026"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2" name="Google Shape;4652;p28"/>
            <p:cNvSpPr/>
            <p:nvPr/>
          </p:nvSpPr>
          <p:spPr>
            <a:xfrm>
              <a:off x="3488825" y="3304550"/>
              <a:ext cx="270875" cy="337750"/>
            </a:xfrm>
            <a:custGeom>
              <a:avLst/>
              <a:gdLst/>
              <a:ahLst/>
              <a:cxnLst/>
              <a:rect l="l" t="t" r="r" b="b"/>
              <a:pathLst>
                <a:path w="10835" h="13510" extrusionOk="0">
                  <a:moveTo>
                    <a:pt x="4152" y="412"/>
                  </a:moveTo>
                  <a:cubicBezTo>
                    <a:pt x="4440" y="412"/>
                    <a:pt x="4723" y="585"/>
                    <a:pt x="4775" y="971"/>
                  </a:cubicBezTo>
                  <a:cubicBezTo>
                    <a:pt x="4810" y="1173"/>
                    <a:pt x="4751" y="1364"/>
                    <a:pt x="4632" y="1519"/>
                  </a:cubicBezTo>
                  <a:lnTo>
                    <a:pt x="3834" y="1662"/>
                  </a:lnTo>
                  <a:cubicBezTo>
                    <a:pt x="3655" y="1566"/>
                    <a:pt x="3536" y="1400"/>
                    <a:pt x="3501" y="1209"/>
                  </a:cubicBezTo>
                  <a:cubicBezTo>
                    <a:pt x="3386" y="709"/>
                    <a:pt x="3773" y="412"/>
                    <a:pt x="4152" y="412"/>
                  </a:cubicBezTo>
                  <a:close/>
                  <a:moveTo>
                    <a:pt x="7860" y="2722"/>
                  </a:moveTo>
                  <a:cubicBezTo>
                    <a:pt x="8116" y="2722"/>
                    <a:pt x="8342" y="2901"/>
                    <a:pt x="8394" y="3162"/>
                  </a:cubicBezTo>
                  <a:lnTo>
                    <a:pt x="9775" y="10746"/>
                  </a:lnTo>
                  <a:cubicBezTo>
                    <a:pt x="9835" y="11044"/>
                    <a:pt x="9632" y="11329"/>
                    <a:pt x="9335" y="11377"/>
                  </a:cubicBezTo>
                  <a:lnTo>
                    <a:pt x="3072" y="12520"/>
                  </a:lnTo>
                  <a:cubicBezTo>
                    <a:pt x="3041" y="12525"/>
                    <a:pt x="3011" y="12527"/>
                    <a:pt x="2981" y="12527"/>
                  </a:cubicBezTo>
                  <a:cubicBezTo>
                    <a:pt x="2718" y="12527"/>
                    <a:pt x="2482" y="12345"/>
                    <a:pt x="2429" y="12068"/>
                  </a:cubicBezTo>
                  <a:lnTo>
                    <a:pt x="1048" y="4507"/>
                  </a:lnTo>
                  <a:cubicBezTo>
                    <a:pt x="1000" y="4210"/>
                    <a:pt x="1191" y="3924"/>
                    <a:pt x="1500" y="3864"/>
                  </a:cubicBezTo>
                  <a:lnTo>
                    <a:pt x="2239" y="3733"/>
                  </a:lnTo>
                  <a:cubicBezTo>
                    <a:pt x="2280" y="3942"/>
                    <a:pt x="2460" y="4087"/>
                    <a:pt x="2664" y="4087"/>
                  </a:cubicBezTo>
                  <a:cubicBezTo>
                    <a:pt x="2693" y="4087"/>
                    <a:pt x="2721" y="4084"/>
                    <a:pt x="2751" y="4079"/>
                  </a:cubicBezTo>
                  <a:lnTo>
                    <a:pt x="6656" y="3376"/>
                  </a:lnTo>
                  <a:cubicBezTo>
                    <a:pt x="6894" y="3328"/>
                    <a:pt x="7049" y="3102"/>
                    <a:pt x="7013" y="2864"/>
                  </a:cubicBezTo>
                  <a:lnTo>
                    <a:pt x="7751" y="2733"/>
                  </a:lnTo>
                  <a:cubicBezTo>
                    <a:pt x="7788" y="2726"/>
                    <a:pt x="7824" y="2722"/>
                    <a:pt x="7860" y="2722"/>
                  </a:cubicBezTo>
                  <a:close/>
                  <a:moveTo>
                    <a:pt x="4137" y="1"/>
                  </a:moveTo>
                  <a:cubicBezTo>
                    <a:pt x="4073" y="1"/>
                    <a:pt x="4007" y="7"/>
                    <a:pt x="3941" y="19"/>
                  </a:cubicBezTo>
                  <a:cubicBezTo>
                    <a:pt x="3358" y="126"/>
                    <a:pt x="2965" y="697"/>
                    <a:pt x="3072" y="1281"/>
                  </a:cubicBezTo>
                  <a:cubicBezTo>
                    <a:pt x="3096" y="1459"/>
                    <a:pt x="3179" y="1626"/>
                    <a:pt x="3286" y="1757"/>
                  </a:cubicBezTo>
                  <a:lnTo>
                    <a:pt x="2512" y="1912"/>
                  </a:lnTo>
                  <a:cubicBezTo>
                    <a:pt x="2191" y="1971"/>
                    <a:pt x="1977" y="2281"/>
                    <a:pt x="2036" y="2590"/>
                  </a:cubicBezTo>
                  <a:lnTo>
                    <a:pt x="2084" y="2876"/>
                  </a:lnTo>
                  <a:lnTo>
                    <a:pt x="798" y="3102"/>
                  </a:lnTo>
                  <a:cubicBezTo>
                    <a:pt x="310" y="3197"/>
                    <a:pt x="0" y="3662"/>
                    <a:pt x="84" y="4150"/>
                  </a:cubicBezTo>
                  <a:lnTo>
                    <a:pt x="1655" y="12770"/>
                  </a:lnTo>
                  <a:cubicBezTo>
                    <a:pt x="1740" y="13206"/>
                    <a:pt x="2120" y="13510"/>
                    <a:pt x="2540" y="13510"/>
                  </a:cubicBezTo>
                  <a:cubicBezTo>
                    <a:pt x="2590" y="13510"/>
                    <a:pt x="2640" y="13505"/>
                    <a:pt x="2691" y="13496"/>
                  </a:cubicBezTo>
                  <a:lnTo>
                    <a:pt x="10037" y="12151"/>
                  </a:lnTo>
                  <a:cubicBezTo>
                    <a:pt x="10513" y="12068"/>
                    <a:pt x="10835" y="11591"/>
                    <a:pt x="10752" y="11115"/>
                  </a:cubicBezTo>
                  <a:lnTo>
                    <a:pt x="9180" y="2483"/>
                  </a:lnTo>
                  <a:cubicBezTo>
                    <a:pt x="9095" y="2047"/>
                    <a:pt x="8715" y="1744"/>
                    <a:pt x="8287" y="1744"/>
                  </a:cubicBezTo>
                  <a:cubicBezTo>
                    <a:pt x="8236" y="1744"/>
                    <a:pt x="8184" y="1748"/>
                    <a:pt x="8132" y="1757"/>
                  </a:cubicBezTo>
                  <a:lnTo>
                    <a:pt x="6858" y="1995"/>
                  </a:lnTo>
                  <a:lnTo>
                    <a:pt x="6811" y="1721"/>
                  </a:lnTo>
                  <a:cubicBezTo>
                    <a:pt x="6747" y="1436"/>
                    <a:pt x="6506" y="1235"/>
                    <a:pt x="6227" y="1235"/>
                  </a:cubicBezTo>
                  <a:cubicBezTo>
                    <a:pt x="6192" y="1235"/>
                    <a:pt x="6156" y="1238"/>
                    <a:pt x="6120" y="1245"/>
                  </a:cubicBezTo>
                  <a:lnTo>
                    <a:pt x="5179" y="1412"/>
                  </a:lnTo>
                  <a:cubicBezTo>
                    <a:pt x="5227" y="1245"/>
                    <a:pt x="5239" y="1066"/>
                    <a:pt x="5203" y="900"/>
                  </a:cubicBezTo>
                  <a:cubicBezTo>
                    <a:pt x="5108" y="370"/>
                    <a:pt x="4655" y="1"/>
                    <a:pt x="413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3" name="Google Shape;4653;p28"/>
            <p:cNvSpPr/>
            <p:nvPr/>
          </p:nvSpPr>
          <p:spPr>
            <a:xfrm>
              <a:off x="3536750" y="3425775"/>
              <a:ext cx="46600" cy="38725"/>
            </a:xfrm>
            <a:custGeom>
              <a:avLst/>
              <a:gdLst/>
              <a:ahLst/>
              <a:cxnLst/>
              <a:rect l="l" t="t" r="r" b="b"/>
              <a:pathLst>
                <a:path w="1864" h="1549" extrusionOk="0">
                  <a:moveTo>
                    <a:pt x="1026" y="1"/>
                  </a:moveTo>
                  <a:cubicBezTo>
                    <a:pt x="979" y="1"/>
                    <a:pt x="930" y="6"/>
                    <a:pt x="881" y="15"/>
                  </a:cubicBezTo>
                  <a:cubicBezTo>
                    <a:pt x="202" y="134"/>
                    <a:pt x="0" y="1015"/>
                    <a:pt x="572" y="1408"/>
                  </a:cubicBezTo>
                  <a:cubicBezTo>
                    <a:pt x="713" y="1505"/>
                    <a:pt x="865" y="1549"/>
                    <a:pt x="1012" y="1549"/>
                  </a:cubicBezTo>
                  <a:cubicBezTo>
                    <a:pt x="1460" y="1549"/>
                    <a:pt x="1864" y="1146"/>
                    <a:pt x="1774" y="634"/>
                  </a:cubicBezTo>
                  <a:cubicBezTo>
                    <a:pt x="1701" y="267"/>
                    <a:pt x="1386" y="1"/>
                    <a:pt x="102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4" name="Google Shape;4654;p28"/>
            <p:cNvSpPr/>
            <p:nvPr/>
          </p:nvSpPr>
          <p:spPr>
            <a:xfrm>
              <a:off x="3589550" y="3414500"/>
              <a:ext cx="96825" cy="33725"/>
            </a:xfrm>
            <a:custGeom>
              <a:avLst/>
              <a:gdLst/>
              <a:ahLst/>
              <a:cxnLst/>
              <a:rect l="l" t="t" r="r" b="b"/>
              <a:pathLst>
                <a:path w="3873" h="1349" extrusionOk="0">
                  <a:moveTo>
                    <a:pt x="3265" y="1"/>
                  </a:moveTo>
                  <a:cubicBezTo>
                    <a:pt x="3229" y="1"/>
                    <a:pt x="3191" y="5"/>
                    <a:pt x="3151" y="14"/>
                  </a:cubicBezTo>
                  <a:lnTo>
                    <a:pt x="3151" y="2"/>
                  </a:lnTo>
                  <a:lnTo>
                    <a:pt x="555" y="478"/>
                  </a:lnTo>
                  <a:cubicBezTo>
                    <a:pt x="0" y="567"/>
                    <a:pt x="107" y="1349"/>
                    <a:pt x="597" y="1349"/>
                  </a:cubicBezTo>
                  <a:cubicBezTo>
                    <a:pt x="632" y="1349"/>
                    <a:pt x="670" y="1344"/>
                    <a:pt x="710" y="1336"/>
                  </a:cubicBezTo>
                  <a:lnTo>
                    <a:pt x="3317" y="871"/>
                  </a:lnTo>
                  <a:cubicBezTo>
                    <a:pt x="3873" y="793"/>
                    <a:pt x="3765" y="1"/>
                    <a:pt x="326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5" name="Google Shape;4655;p28"/>
            <p:cNvSpPr/>
            <p:nvPr/>
          </p:nvSpPr>
          <p:spPr>
            <a:xfrm>
              <a:off x="3546550" y="3479650"/>
              <a:ext cx="46625" cy="38725"/>
            </a:xfrm>
            <a:custGeom>
              <a:avLst/>
              <a:gdLst/>
              <a:ahLst/>
              <a:cxnLst/>
              <a:rect l="l" t="t" r="r" b="b"/>
              <a:pathLst>
                <a:path w="1865" h="1549" extrusionOk="0">
                  <a:moveTo>
                    <a:pt x="1027" y="1"/>
                  </a:moveTo>
                  <a:cubicBezTo>
                    <a:pt x="980" y="1"/>
                    <a:pt x="931" y="6"/>
                    <a:pt x="882" y="15"/>
                  </a:cubicBezTo>
                  <a:cubicBezTo>
                    <a:pt x="203" y="134"/>
                    <a:pt x="1" y="1015"/>
                    <a:pt x="572" y="1408"/>
                  </a:cubicBezTo>
                  <a:cubicBezTo>
                    <a:pt x="711" y="1505"/>
                    <a:pt x="861" y="1549"/>
                    <a:pt x="1008" y="1549"/>
                  </a:cubicBezTo>
                  <a:cubicBezTo>
                    <a:pt x="1455" y="1549"/>
                    <a:pt x="1865" y="1146"/>
                    <a:pt x="1775" y="635"/>
                  </a:cubicBezTo>
                  <a:cubicBezTo>
                    <a:pt x="1701" y="267"/>
                    <a:pt x="1387" y="1"/>
                    <a:pt x="102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6" name="Google Shape;4656;p28"/>
            <p:cNvSpPr/>
            <p:nvPr/>
          </p:nvSpPr>
          <p:spPr>
            <a:xfrm>
              <a:off x="3600725" y="3468350"/>
              <a:ext cx="93700" cy="33750"/>
            </a:xfrm>
            <a:custGeom>
              <a:avLst/>
              <a:gdLst/>
              <a:ahLst/>
              <a:cxnLst/>
              <a:rect l="l" t="t" r="r" b="b"/>
              <a:pathLst>
                <a:path w="3748" h="1350" extrusionOk="0">
                  <a:moveTo>
                    <a:pt x="3143" y="1"/>
                  </a:moveTo>
                  <a:cubicBezTo>
                    <a:pt x="3128" y="1"/>
                    <a:pt x="3112" y="2"/>
                    <a:pt x="3097" y="3"/>
                  </a:cubicBezTo>
                  <a:lnTo>
                    <a:pt x="501" y="467"/>
                  </a:lnTo>
                  <a:cubicBezTo>
                    <a:pt x="1" y="619"/>
                    <a:pt x="114" y="1350"/>
                    <a:pt x="620" y="1350"/>
                  </a:cubicBezTo>
                  <a:cubicBezTo>
                    <a:pt x="631" y="1350"/>
                    <a:pt x="644" y="1349"/>
                    <a:pt x="656" y="1348"/>
                  </a:cubicBezTo>
                  <a:lnTo>
                    <a:pt x="3251" y="872"/>
                  </a:lnTo>
                  <a:cubicBezTo>
                    <a:pt x="3748" y="722"/>
                    <a:pt x="3628" y="1"/>
                    <a:pt x="314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7" name="Google Shape;4657;p28"/>
            <p:cNvSpPr/>
            <p:nvPr/>
          </p:nvSpPr>
          <p:spPr>
            <a:xfrm>
              <a:off x="3557275" y="3537175"/>
              <a:ext cx="46550" cy="38650"/>
            </a:xfrm>
            <a:custGeom>
              <a:avLst/>
              <a:gdLst/>
              <a:ahLst/>
              <a:cxnLst/>
              <a:rect l="l" t="t" r="r" b="b"/>
              <a:pathLst>
                <a:path w="1862" h="1546" extrusionOk="0">
                  <a:moveTo>
                    <a:pt x="1002" y="1"/>
                  </a:moveTo>
                  <a:cubicBezTo>
                    <a:pt x="958" y="1"/>
                    <a:pt x="914" y="5"/>
                    <a:pt x="870" y="12"/>
                  </a:cubicBezTo>
                  <a:cubicBezTo>
                    <a:pt x="191" y="131"/>
                    <a:pt x="1" y="1012"/>
                    <a:pt x="560" y="1405"/>
                  </a:cubicBezTo>
                  <a:cubicBezTo>
                    <a:pt x="702" y="1502"/>
                    <a:pt x="855" y="1546"/>
                    <a:pt x="1003" y="1546"/>
                  </a:cubicBezTo>
                  <a:cubicBezTo>
                    <a:pt x="1454" y="1546"/>
                    <a:pt x="1861" y="1145"/>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8" name="Google Shape;4658;p28"/>
            <p:cNvSpPr/>
            <p:nvPr/>
          </p:nvSpPr>
          <p:spPr>
            <a:xfrm>
              <a:off x="3610950" y="3525850"/>
              <a:ext cx="94400" cy="33725"/>
            </a:xfrm>
            <a:custGeom>
              <a:avLst/>
              <a:gdLst/>
              <a:ahLst/>
              <a:cxnLst/>
              <a:rect l="l" t="t" r="r" b="b"/>
              <a:pathLst>
                <a:path w="3776" h="1349" extrusionOk="0">
                  <a:moveTo>
                    <a:pt x="3104" y="1"/>
                  </a:moveTo>
                  <a:lnTo>
                    <a:pt x="509" y="477"/>
                  </a:lnTo>
                  <a:cubicBezTo>
                    <a:pt x="0" y="616"/>
                    <a:pt x="120" y="1348"/>
                    <a:pt x="628" y="1348"/>
                  </a:cubicBezTo>
                  <a:cubicBezTo>
                    <a:pt x="643" y="1348"/>
                    <a:pt x="659" y="1348"/>
                    <a:pt x="675" y="1346"/>
                  </a:cubicBezTo>
                  <a:lnTo>
                    <a:pt x="3259" y="882"/>
                  </a:lnTo>
                  <a:cubicBezTo>
                    <a:pt x="3775" y="744"/>
                    <a:pt x="3661" y="10"/>
                    <a:pt x="3162" y="10"/>
                  </a:cubicBezTo>
                  <a:cubicBezTo>
                    <a:pt x="3144" y="10"/>
                    <a:pt x="3124" y="11"/>
                    <a:pt x="3104" y="13"/>
                  </a:cubicBezTo>
                  <a:lnTo>
                    <a:pt x="3104"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9" name="Google Shape;4659;p28"/>
            <p:cNvSpPr/>
            <p:nvPr/>
          </p:nvSpPr>
          <p:spPr>
            <a:xfrm>
              <a:off x="3513825" y="3776475"/>
              <a:ext cx="192900" cy="173675"/>
            </a:xfrm>
            <a:custGeom>
              <a:avLst/>
              <a:gdLst/>
              <a:ahLst/>
              <a:cxnLst/>
              <a:rect l="l" t="t" r="r" b="b"/>
              <a:pathLst>
                <a:path w="7716" h="6947" extrusionOk="0">
                  <a:moveTo>
                    <a:pt x="3892" y="1"/>
                  </a:moveTo>
                  <a:cubicBezTo>
                    <a:pt x="2858" y="1"/>
                    <a:pt x="1840" y="470"/>
                    <a:pt x="1179" y="1346"/>
                  </a:cubicBezTo>
                  <a:lnTo>
                    <a:pt x="6906" y="4978"/>
                  </a:lnTo>
                  <a:cubicBezTo>
                    <a:pt x="7716" y="3406"/>
                    <a:pt x="7192" y="1477"/>
                    <a:pt x="5703" y="525"/>
                  </a:cubicBezTo>
                  <a:cubicBezTo>
                    <a:pt x="5144" y="171"/>
                    <a:pt x="4515" y="1"/>
                    <a:pt x="3892" y="1"/>
                  </a:cubicBezTo>
                  <a:close/>
                  <a:moveTo>
                    <a:pt x="762" y="1989"/>
                  </a:moveTo>
                  <a:lnTo>
                    <a:pt x="762" y="1989"/>
                  </a:lnTo>
                  <a:cubicBezTo>
                    <a:pt x="0" y="3561"/>
                    <a:pt x="477" y="5478"/>
                    <a:pt x="1953" y="6418"/>
                  </a:cubicBezTo>
                  <a:cubicBezTo>
                    <a:pt x="2522" y="6775"/>
                    <a:pt x="3157" y="6947"/>
                    <a:pt x="3786" y="6947"/>
                  </a:cubicBezTo>
                  <a:cubicBezTo>
                    <a:pt x="4816" y="6947"/>
                    <a:pt x="5828" y="6486"/>
                    <a:pt x="6501" y="5621"/>
                  </a:cubicBezTo>
                  <a:lnTo>
                    <a:pt x="762"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0" name="Google Shape;4660;p28"/>
            <p:cNvSpPr/>
            <p:nvPr/>
          </p:nvSpPr>
          <p:spPr>
            <a:xfrm>
              <a:off x="3876375" y="3403225"/>
              <a:ext cx="152125" cy="140800"/>
            </a:xfrm>
            <a:custGeom>
              <a:avLst/>
              <a:gdLst/>
              <a:ahLst/>
              <a:cxnLst/>
              <a:rect l="l" t="t" r="r" b="b"/>
              <a:pathLst>
                <a:path w="6085" h="5632" extrusionOk="0">
                  <a:moveTo>
                    <a:pt x="3596" y="1"/>
                  </a:moveTo>
                  <a:lnTo>
                    <a:pt x="1215" y="1620"/>
                  </a:lnTo>
                  <a:cubicBezTo>
                    <a:pt x="250" y="2275"/>
                    <a:pt x="0" y="3584"/>
                    <a:pt x="655" y="4549"/>
                  </a:cubicBezTo>
                  <a:lnTo>
                    <a:pt x="774" y="4715"/>
                  </a:lnTo>
                  <a:cubicBezTo>
                    <a:pt x="1176" y="5311"/>
                    <a:pt x="1838" y="5632"/>
                    <a:pt x="2514" y="5632"/>
                  </a:cubicBezTo>
                  <a:cubicBezTo>
                    <a:pt x="2919" y="5632"/>
                    <a:pt x="3329" y="5516"/>
                    <a:pt x="3691" y="5275"/>
                  </a:cubicBezTo>
                  <a:lnTo>
                    <a:pt x="6084"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1" name="Google Shape;4661;p28"/>
            <p:cNvSpPr/>
            <p:nvPr/>
          </p:nvSpPr>
          <p:spPr>
            <a:xfrm>
              <a:off x="3979050" y="3344700"/>
              <a:ext cx="152125" cy="141000"/>
            </a:xfrm>
            <a:custGeom>
              <a:avLst/>
              <a:gdLst/>
              <a:ahLst/>
              <a:cxnLst/>
              <a:rect l="l" t="t" r="r" b="b"/>
              <a:pathLst>
                <a:path w="6085" h="5640" extrusionOk="0">
                  <a:moveTo>
                    <a:pt x="3578" y="0"/>
                  </a:moveTo>
                  <a:cubicBezTo>
                    <a:pt x="3170" y="0"/>
                    <a:pt x="2757" y="118"/>
                    <a:pt x="2394" y="365"/>
                  </a:cubicBezTo>
                  <a:lnTo>
                    <a:pt x="1" y="1996"/>
                  </a:lnTo>
                  <a:lnTo>
                    <a:pt x="2477" y="5640"/>
                  </a:lnTo>
                  <a:lnTo>
                    <a:pt x="4870" y="4008"/>
                  </a:lnTo>
                  <a:cubicBezTo>
                    <a:pt x="5835" y="3354"/>
                    <a:pt x="6085" y="2044"/>
                    <a:pt x="5430" y="1091"/>
                  </a:cubicBezTo>
                  <a:lnTo>
                    <a:pt x="5323" y="925"/>
                  </a:lnTo>
                  <a:cubicBezTo>
                    <a:pt x="4915" y="324"/>
                    <a:pt x="4252" y="0"/>
                    <a:pt x="357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2" name="Google Shape;4662;p28"/>
            <p:cNvSpPr/>
            <p:nvPr/>
          </p:nvSpPr>
          <p:spPr>
            <a:xfrm>
              <a:off x="3831725" y="3694200"/>
              <a:ext cx="268200" cy="266925"/>
            </a:xfrm>
            <a:custGeom>
              <a:avLst/>
              <a:gdLst/>
              <a:ahLst/>
              <a:cxnLst/>
              <a:rect l="l" t="t" r="r" b="b"/>
              <a:pathLst>
                <a:path w="10728" h="10677" extrusionOk="0">
                  <a:moveTo>
                    <a:pt x="5007" y="0"/>
                  </a:moveTo>
                  <a:cubicBezTo>
                    <a:pt x="4823" y="0"/>
                    <a:pt x="4676" y="135"/>
                    <a:pt x="4644" y="327"/>
                  </a:cubicBezTo>
                  <a:lnTo>
                    <a:pt x="4191" y="3804"/>
                  </a:lnTo>
                  <a:lnTo>
                    <a:pt x="715" y="3340"/>
                  </a:lnTo>
                  <a:cubicBezTo>
                    <a:pt x="700" y="3338"/>
                    <a:pt x="685" y="3337"/>
                    <a:pt x="670" y="3337"/>
                  </a:cubicBezTo>
                  <a:cubicBezTo>
                    <a:pt x="485" y="3337"/>
                    <a:pt x="320" y="3473"/>
                    <a:pt x="298" y="3661"/>
                  </a:cubicBezTo>
                  <a:lnTo>
                    <a:pt x="24" y="5638"/>
                  </a:lnTo>
                  <a:cubicBezTo>
                    <a:pt x="0" y="5840"/>
                    <a:pt x="143" y="6019"/>
                    <a:pt x="345" y="6054"/>
                  </a:cubicBezTo>
                  <a:lnTo>
                    <a:pt x="3834" y="6519"/>
                  </a:lnTo>
                  <a:lnTo>
                    <a:pt x="3370" y="9995"/>
                  </a:lnTo>
                  <a:cubicBezTo>
                    <a:pt x="3346" y="10198"/>
                    <a:pt x="3489" y="10388"/>
                    <a:pt x="3691" y="10412"/>
                  </a:cubicBezTo>
                  <a:lnTo>
                    <a:pt x="5668" y="10674"/>
                  </a:lnTo>
                  <a:cubicBezTo>
                    <a:pt x="5682" y="10676"/>
                    <a:pt x="5697" y="10676"/>
                    <a:pt x="5712" y="10676"/>
                  </a:cubicBezTo>
                  <a:cubicBezTo>
                    <a:pt x="5895" y="10676"/>
                    <a:pt x="6051" y="10540"/>
                    <a:pt x="6084" y="10352"/>
                  </a:cubicBezTo>
                  <a:lnTo>
                    <a:pt x="6537" y="6876"/>
                  </a:lnTo>
                  <a:lnTo>
                    <a:pt x="10025" y="7328"/>
                  </a:lnTo>
                  <a:cubicBezTo>
                    <a:pt x="10046" y="7332"/>
                    <a:pt x="10067" y="7334"/>
                    <a:pt x="10087" y="7334"/>
                  </a:cubicBezTo>
                  <a:cubicBezTo>
                    <a:pt x="10265" y="7334"/>
                    <a:pt x="10421" y="7199"/>
                    <a:pt x="10442" y="7007"/>
                  </a:cubicBezTo>
                  <a:lnTo>
                    <a:pt x="10704" y="5042"/>
                  </a:lnTo>
                  <a:cubicBezTo>
                    <a:pt x="10728" y="4840"/>
                    <a:pt x="10585" y="4649"/>
                    <a:pt x="10382" y="4625"/>
                  </a:cubicBezTo>
                  <a:lnTo>
                    <a:pt x="6906" y="4161"/>
                  </a:lnTo>
                  <a:lnTo>
                    <a:pt x="7358" y="685"/>
                  </a:lnTo>
                  <a:cubicBezTo>
                    <a:pt x="7382" y="482"/>
                    <a:pt x="7239" y="292"/>
                    <a:pt x="7037" y="268"/>
                  </a:cubicBezTo>
                  <a:lnTo>
                    <a:pt x="5072" y="6"/>
                  </a:lnTo>
                  <a:cubicBezTo>
                    <a:pt x="5050" y="2"/>
                    <a:pt x="5028" y="0"/>
                    <a:pt x="500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3" name="Google Shape;4663;p28"/>
            <p:cNvSpPr/>
            <p:nvPr/>
          </p:nvSpPr>
          <p:spPr>
            <a:xfrm>
              <a:off x="3488825" y="4098700"/>
              <a:ext cx="270875" cy="337450"/>
            </a:xfrm>
            <a:custGeom>
              <a:avLst/>
              <a:gdLst/>
              <a:ahLst/>
              <a:cxnLst/>
              <a:rect l="l" t="t" r="r" b="b"/>
              <a:pathLst>
                <a:path w="10835" h="13498" extrusionOk="0">
                  <a:moveTo>
                    <a:pt x="4152" y="412"/>
                  </a:moveTo>
                  <a:cubicBezTo>
                    <a:pt x="4440" y="412"/>
                    <a:pt x="4723" y="585"/>
                    <a:pt x="4775" y="971"/>
                  </a:cubicBezTo>
                  <a:cubicBezTo>
                    <a:pt x="4810" y="1161"/>
                    <a:pt x="4751" y="1364"/>
                    <a:pt x="4632" y="1519"/>
                  </a:cubicBezTo>
                  <a:lnTo>
                    <a:pt x="3834" y="1661"/>
                  </a:lnTo>
                  <a:cubicBezTo>
                    <a:pt x="3667" y="1566"/>
                    <a:pt x="3536" y="1411"/>
                    <a:pt x="3501" y="1221"/>
                  </a:cubicBezTo>
                  <a:lnTo>
                    <a:pt x="3501" y="1209"/>
                  </a:lnTo>
                  <a:cubicBezTo>
                    <a:pt x="3386" y="709"/>
                    <a:pt x="3773" y="412"/>
                    <a:pt x="4152" y="412"/>
                  </a:cubicBezTo>
                  <a:close/>
                  <a:moveTo>
                    <a:pt x="7856" y="2723"/>
                  </a:moveTo>
                  <a:cubicBezTo>
                    <a:pt x="8113" y="2723"/>
                    <a:pt x="8342" y="2911"/>
                    <a:pt x="8394" y="3173"/>
                  </a:cubicBezTo>
                  <a:lnTo>
                    <a:pt x="9775" y="10734"/>
                  </a:lnTo>
                  <a:cubicBezTo>
                    <a:pt x="9835" y="11043"/>
                    <a:pt x="9632" y="11329"/>
                    <a:pt x="9335" y="11377"/>
                  </a:cubicBezTo>
                  <a:lnTo>
                    <a:pt x="3072" y="12520"/>
                  </a:lnTo>
                  <a:cubicBezTo>
                    <a:pt x="3041" y="12525"/>
                    <a:pt x="3011" y="12527"/>
                    <a:pt x="2981" y="12527"/>
                  </a:cubicBezTo>
                  <a:cubicBezTo>
                    <a:pt x="2718" y="12527"/>
                    <a:pt x="2482" y="12346"/>
                    <a:pt x="2429" y="12079"/>
                  </a:cubicBezTo>
                  <a:lnTo>
                    <a:pt x="1048" y="4507"/>
                  </a:lnTo>
                  <a:cubicBezTo>
                    <a:pt x="1000" y="4209"/>
                    <a:pt x="1203" y="3924"/>
                    <a:pt x="1500" y="3876"/>
                  </a:cubicBezTo>
                  <a:lnTo>
                    <a:pt x="2239" y="3745"/>
                  </a:lnTo>
                  <a:cubicBezTo>
                    <a:pt x="2281" y="3945"/>
                    <a:pt x="2462" y="4098"/>
                    <a:pt x="2668" y="4098"/>
                  </a:cubicBezTo>
                  <a:cubicBezTo>
                    <a:pt x="2695" y="4098"/>
                    <a:pt x="2723" y="4096"/>
                    <a:pt x="2751" y="4090"/>
                  </a:cubicBezTo>
                  <a:lnTo>
                    <a:pt x="6656" y="3376"/>
                  </a:lnTo>
                  <a:cubicBezTo>
                    <a:pt x="6894" y="3328"/>
                    <a:pt x="7049" y="3102"/>
                    <a:pt x="7013" y="2864"/>
                  </a:cubicBezTo>
                  <a:lnTo>
                    <a:pt x="7751" y="2733"/>
                  </a:lnTo>
                  <a:cubicBezTo>
                    <a:pt x="7786" y="2726"/>
                    <a:pt x="7821" y="2723"/>
                    <a:pt x="7856" y="2723"/>
                  </a:cubicBezTo>
                  <a:close/>
                  <a:moveTo>
                    <a:pt x="4137" y="1"/>
                  </a:moveTo>
                  <a:cubicBezTo>
                    <a:pt x="4073" y="1"/>
                    <a:pt x="4007" y="6"/>
                    <a:pt x="3941" y="18"/>
                  </a:cubicBezTo>
                  <a:cubicBezTo>
                    <a:pt x="3358" y="125"/>
                    <a:pt x="2965" y="697"/>
                    <a:pt x="3072" y="1280"/>
                  </a:cubicBezTo>
                  <a:cubicBezTo>
                    <a:pt x="3096" y="1459"/>
                    <a:pt x="3179" y="1614"/>
                    <a:pt x="3286" y="1757"/>
                  </a:cubicBezTo>
                  <a:lnTo>
                    <a:pt x="2512" y="1900"/>
                  </a:lnTo>
                  <a:cubicBezTo>
                    <a:pt x="2191" y="1959"/>
                    <a:pt x="1977" y="2269"/>
                    <a:pt x="2036" y="2578"/>
                  </a:cubicBezTo>
                  <a:lnTo>
                    <a:pt x="2084" y="2864"/>
                  </a:lnTo>
                  <a:lnTo>
                    <a:pt x="798" y="3102"/>
                  </a:lnTo>
                  <a:cubicBezTo>
                    <a:pt x="322" y="3185"/>
                    <a:pt x="0" y="3650"/>
                    <a:pt x="84" y="4138"/>
                  </a:cubicBezTo>
                  <a:lnTo>
                    <a:pt x="1655" y="12770"/>
                  </a:lnTo>
                  <a:cubicBezTo>
                    <a:pt x="1740" y="13195"/>
                    <a:pt x="2120" y="13497"/>
                    <a:pt x="2540" y="13497"/>
                  </a:cubicBezTo>
                  <a:cubicBezTo>
                    <a:pt x="2590" y="13497"/>
                    <a:pt x="2640" y="13493"/>
                    <a:pt x="2691" y="13484"/>
                  </a:cubicBezTo>
                  <a:lnTo>
                    <a:pt x="10037" y="12139"/>
                  </a:lnTo>
                  <a:cubicBezTo>
                    <a:pt x="10513" y="12056"/>
                    <a:pt x="10835" y="11579"/>
                    <a:pt x="10752" y="11103"/>
                  </a:cubicBezTo>
                  <a:lnTo>
                    <a:pt x="9180" y="2471"/>
                  </a:lnTo>
                  <a:cubicBezTo>
                    <a:pt x="9096" y="2041"/>
                    <a:pt x="8725" y="1740"/>
                    <a:pt x="8304" y="1740"/>
                  </a:cubicBezTo>
                  <a:cubicBezTo>
                    <a:pt x="8247" y="1740"/>
                    <a:pt x="8190" y="1745"/>
                    <a:pt x="8132" y="1757"/>
                  </a:cubicBezTo>
                  <a:lnTo>
                    <a:pt x="6858" y="1995"/>
                  </a:lnTo>
                  <a:lnTo>
                    <a:pt x="6811" y="1709"/>
                  </a:lnTo>
                  <a:cubicBezTo>
                    <a:pt x="6746" y="1428"/>
                    <a:pt x="6495" y="1226"/>
                    <a:pt x="6210" y="1226"/>
                  </a:cubicBezTo>
                  <a:cubicBezTo>
                    <a:pt x="6180" y="1226"/>
                    <a:pt x="6150" y="1228"/>
                    <a:pt x="6120" y="1233"/>
                  </a:cubicBezTo>
                  <a:lnTo>
                    <a:pt x="5179" y="1411"/>
                  </a:lnTo>
                  <a:cubicBezTo>
                    <a:pt x="5227" y="1245"/>
                    <a:pt x="5239" y="1066"/>
                    <a:pt x="5203" y="887"/>
                  </a:cubicBezTo>
                  <a:cubicBezTo>
                    <a:pt x="5108" y="369"/>
                    <a:pt x="4655" y="1"/>
                    <a:pt x="413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4" name="Google Shape;4664;p28"/>
            <p:cNvSpPr/>
            <p:nvPr/>
          </p:nvSpPr>
          <p:spPr>
            <a:xfrm>
              <a:off x="3536750" y="4220000"/>
              <a:ext cx="46600" cy="38650"/>
            </a:xfrm>
            <a:custGeom>
              <a:avLst/>
              <a:gdLst/>
              <a:ahLst/>
              <a:cxnLst/>
              <a:rect l="l" t="t" r="r" b="b"/>
              <a:pathLst>
                <a:path w="1864" h="1546" extrusionOk="0">
                  <a:moveTo>
                    <a:pt x="1013" y="1"/>
                  </a:moveTo>
                  <a:cubicBezTo>
                    <a:pt x="970" y="1"/>
                    <a:pt x="926" y="5"/>
                    <a:pt x="881" y="12"/>
                  </a:cubicBezTo>
                  <a:cubicBezTo>
                    <a:pt x="202" y="131"/>
                    <a:pt x="0" y="1012"/>
                    <a:pt x="572" y="1405"/>
                  </a:cubicBezTo>
                  <a:cubicBezTo>
                    <a:pt x="713" y="1502"/>
                    <a:pt x="865" y="1545"/>
                    <a:pt x="1012" y="1545"/>
                  </a:cubicBezTo>
                  <a:cubicBezTo>
                    <a:pt x="1460" y="1545"/>
                    <a:pt x="1864" y="1142"/>
                    <a:pt x="1774" y="631"/>
                  </a:cubicBezTo>
                  <a:cubicBezTo>
                    <a:pt x="1700" y="259"/>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5" name="Google Shape;4665;p28"/>
            <p:cNvSpPr/>
            <p:nvPr/>
          </p:nvSpPr>
          <p:spPr>
            <a:xfrm>
              <a:off x="3589975" y="4208750"/>
              <a:ext cx="95975" cy="33525"/>
            </a:xfrm>
            <a:custGeom>
              <a:avLst/>
              <a:gdLst/>
              <a:ahLst/>
              <a:cxnLst/>
              <a:rect l="l" t="t" r="r" b="b"/>
              <a:pathLst>
                <a:path w="3839" h="1341" extrusionOk="0">
                  <a:moveTo>
                    <a:pt x="3230" y="0"/>
                  </a:moveTo>
                  <a:cubicBezTo>
                    <a:pt x="3199" y="0"/>
                    <a:pt x="3167" y="3"/>
                    <a:pt x="3134" y="10"/>
                  </a:cubicBezTo>
                  <a:lnTo>
                    <a:pt x="538" y="474"/>
                  </a:lnTo>
                  <a:cubicBezTo>
                    <a:pt x="0" y="575"/>
                    <a:pt x="106" y="1341"/>
                    <a:pt x="597" y="1341"/>
                  </a:cubicBezTo>
                  <a:cubicBezTo>
                    <a:pt x="627" y="1341"/>
                    <a:pt x="659" y="1338"/>
                    <a:pt x="693" y="1331"/>
                  </a:cubicBezTo>
                  <a:lnTo>
                    <a:pt x="3300" y="867"/>
                  </a:lnTo>
                  <a:cubicBezTo>
                    <a:pt x="3838" y="766"/>
                    <a:pt x="3722" y="0"/>
                    <a:pt x="323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6" name="Google Shape;4666;p28"/>
            <p:cNvSpPr/>
            <p:nvPr/>
          </p:nvSpPr>
          <p:spPr>
            <a:xfrm>
              <a:off x="3546550" y="4273875"/>
              <a:ext cx="46625" cy="38650"/>
            </a:xfrm>
            <a:custGeom>
              <a:avLst/>
              <a:gdLst/>
              <a:ahLst/>
              <a:cxnLst/>
              <a:rect l="l" t="t" r="r" b="b"/>
              <a:pathLst>
                <a:path w="1865" h="1546" extrusionOk="0">
                  <a:moveTo>
                    <a:pt x="1014" y="1"/>
                  </a:moveTo>
                  <a:cubicBezTo>
                    <a:pt x="971" y="1"/>
                    <a:pt x="927" y="5"/>
                    <a:pt x="882" y="12"/>
                  </a:cubicBezTo>
                  <a:cubicBezTo>
                    <a:pt x="203" y="131"/>
                    <a:pt x="1" y="1012"/>
                    <a:pt x="572" y="1405"/>
                  </a:cubicBezTo>
                  <a:cubicBezTo>
                    <a:pt x="711" y="1502"/>
                    <a:pt x="861" y="1546"/>
                    <a:pt x="1008" y="1546"/>
                  </a:cubicBezTo>
                  <a:cubicBezTo>
                    <a:pt x="1455" y="1546"/>
                    <a:pt x="1865" y="1142"/>
                    <a:pt x="1775" y="631"/>
                  </a:cubicBezTo>
                  <a:cubicBezTo>
                    <a:pt x="1701"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7" name="Google Shape;4667;p28"/>
            <p:cNvSpPr/>
            <p:nvPr/>
          </p:nvSpPr>
          <p:spPr>
            <a:xfrm>
              <a:off x="3600725" y="4262500"/>
              <a:ext cx="93700" cy="33750"/>
            </a:xfrm>
            <a:custGeom>
              <a:avLst/>
              <a:gdLst/>
              <a:ahLst/>
              <a:cxnLst/>
              <a:rect l="l" t="t" r="r" b="b"/>
              <a:pathLst>
                <a:path w="3748" h="1350" extrusionOk="0">
                  <a:moveTo>
                    <a:pt x="3143" y="1"/>
                  </a:moveTo>
                  <a:cubicBezTo>
                    <a:pt x="3128" y="1"/>
                    <a:pt x="3112" y="1"/>
                    <a:pt x="3097" y="3"/>
                  </a:cubicBezTo>
                  <a:lnTo>
                    <a:pt x="501" y="467"/>
                  </a:lnTo>
                  <a:cubicBezTo>
                    <a:pt x="1" y="618"/>
                    <a:pt x="114" y="1349"/>
                    <a:pt x="620" y="1349"/>
                  </a:cubicBezTo>
                  <a:cubicBezTo>
                    <a:pt x="631" y="1349"/>
                    <a:pt x="644" y="1349"/>
                    <a:pt x="656" y="1348"/>
                  </a:cubicBezTo>
                  <a:lnTo>
                    <a:pt x="3251" y="872"/>
                  </a:lnTo>
                  <a:cubicBezTo>
                    <a:pt x="3748" y="722"/>
                    <a:pt x="3628" y="1"/>
                    <a:pt x="314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8" name="Google Shape;4668;p28"/>
            <p:cNvSpPr/>
            <p:nvPr/>
          </p:nvSpPr>
          <p:spPr>
            <a:xfrm>
              <a:off x="3557275" y="4331350"/>
              <a:ext cx="46550" cy="38925"/>
            </a:xfrm>
            <a:custGeom>
              <a:avLst/>
              <a:gdLst/>
              <a:ahLst/>
              <a:cxnLst/>
              <a:rect l="l" t="t" r="r" b="b"/>
              <a:pathLst>
                <a:path w="1862" h="1557" extrusionOk="0">
                  <a:moveTo>
                    <a:pt x="998" y="0"/>
                  </a:moveTo>
                  <a:cubicBezTo>
                    <a:pt x="956" y="0"/>
                    <a:pt x="913" y="4"/>
                    <a:pt x="870" y="11"/>
                  </a:cubicBezTo>
                  <a:cubicBezTo>
                    <a:pt x="191" y="130"/>
                    <a:pt x="1" y="1011"/>
                    <a:pt x="560" y="1416"/>
                  </a:cubicBezTo>
                  <a:cubicBezTo>
                    <a:pt x="701" y="1513"/>
                    <a:pt x="854" y="1556"/>
                    <a:pt x="1002" y="1556"/>
                  </a:cubicBezTo>
                  <a:cubicBezTo>
                    <a:pt x="1453" y="1556"/>
                    <a:pt x="1861" y="1153"/>
                    <a:pt x="1763" y="642"/>
                  </a:cubicBezTo>
                  <a:cubicBezTo>
                    <a:pt x="1699" y="268"/>
                    <a:pt x="1367" y="0"/>
                    <a:pt x="99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9" name="Google Shape;4669;p28"/>
            <p:cNvSpPr/>
            <p:nvPr/>
          </p:nvSpPr>
          <p:spPr>
            <a:xfrm>
              <a:off x="3610825" y="4319900"/>
              <a:ext cx="94725" cy="33875"/>
            </a:xfrm>
            <a:custGeom>
              <a:avLst/>
              <a:gdLst/>
              <a:ahLst/>
              <a:cxnLst/>
              <a:rect l="l" t="t" r="r" b="b"/>
              <a:pathLst>
                <a:path w="3789" h="1355" extrusionOk="0">
                  <a:moveTo>
                    <a:pt x="3178" y="0"/>
                  </a:moveTo>
                  <a:cubicBezTo>
                    <a:pt x="3156" y="0"/>
                    <a:pt x="3133" y="2"/>
                    <a:pt x="3109" y="5"/>
                  </a:cubicBezTo>
                  <a:lnTo>
                    <a:pt x="514" y="481"/>
                  </a:lnTo>
                  <a:cubicBezTo>
                    <a:pt x="0" y="606"/>
                    <a:pt x="110" y="1355"/>
                    <a:pt x="612" y="1355"/>
                  </a:cubicBezTo>
                  <a:cubicBezTo>
                    <a:pt x="634" y="1355"/>
                    <a:pt x="657" y="1353"/>
                    <a:pt x="680" y="1350"/>
                  </a:cubicBezTo>
                  <a:lnTo>
                    <a:pt x="3264" y="886"/>
                  </a:lnTo>
                  <a:cubicBezTo>
                    <a:pt x="3789" y="749"/>
                    <a:pt x="3680" y="0"/>
                    <a:pt x="317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0" name="Google Shape;4670;p28"/>
            <p:cNvSpPr/>
            <p:nvPr/>
          </p:nvSpPr>
          <p:spPr>
            <a:xfrm>
              <a:off x="3512625" y="4570700"/>
              <a:ext cx="194100" cy="174075"/>
            </a:xfrm>
            <a:custGeom>
              <a:avLst/>
              <a:gdLst/>
              <a:ahLst/>
              <a:cxnLst/>
              <a:rect l="l" t="t" r="r" b="b"/>
              <a:pathLst>
                <a:path w="7764" h="6963" extrusionOk="0">
                  <a:moveTo>
                    <a:pt x="3931" y="1"/>
                  </a:moveTo>
                  <a:cubicBezTo>
                    <a:pt x="2900" y="1"/>
                    <a:pt x="1886" y="469"/>
                    <a:pt x="1227" y="1343"/>
                  </a:cubicBezTo>
                  <a:lnTo>
                    <a:pt x="6954" y="4975"/>
                  </a:lnTo>
                  <a:cubicBezTo>
                    <a:pt x="7764" y="3403"/>
                    <a:pt x="7240" y="1474"/>
                    <a:pt x="5751" y="534"/>
                  </a:cubicBezTo>
                  <a:cubicBezTo>
                    <a:pt x="5189" y="174"/>
                    <a:pt x="4557" y="1"/>
                    <a:pt x="3931" y="1"/>
                  </a:cubicBezTo>
                  <a:close/>
                  <a:moveTo>
                    <a:pt x="810" y="1986"/>
                  </a:moveTo>
                  <a:lnTo>
                    <a:pt x="810" y="1986"/>
                  </a:lnTo>
                  <a:cubicBezTo>
                    <a:pt x="1" y="3558"/>
                    <a:pt x="525" y="5498"/>
                    <a:pt x="2013" y="6439"/>
                  </a:cubicBezTo>
                  <a:cubicBezTo>
                    <a:pt x="2577" y="6793"/>
                    <a:pt x="3207" y="6963"/>
                    <a:pt x="3830" y="6963"/>
                  </a:cubicBezTo>
                  <a:cubicBezTo>
                    <a:pt x="4864" y="6963"/>
                    <a:pt x="5880" y="6494"/>
                    <a:pt x="6549" y="5618"/>
                  </a:cubicBezTo>
                  <a:lnTo>
                    <a:pt x="810" y="1986"/>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1" name="Google Shape;4671;p28"/>
            <p:cNvSpPr/>
            <p:nvPr/>
          </p:nvSpPr>
          <p:spPr>
            <a:xfrm>
              <a:off x="3876375" y="4197375"/>
              <a:ext cx="152125" cy="141000"/>
            </a:xfrm>
            <a:custGeom>
              <a:avLst/>
              <a:gdLst/>
              <a:ahLst/>
              <a:cxnLst/>
              <a:rect l="l" t="t" r="r" b="b"/>
              <a:pathLst>
                <a:path w="6085" h="5640" extrusionOk="0">
                  <a:moveTo>
                    <a:pt x="3596" y="0"/>
                  </a:moveTo>
                  <a:lnTo>
                    <a:pt x="1215" y="1632"/>
                  </a:lnTo>
                  <a:cubicBezTo>
                    <a:pt x="250" y="2286"/>
                    <a:pt x="0" y="3596"/>
                    <a:pt x="655" y="4549"/>
                  </a:cubicBezTo>
                  <a:lnTo>
                    <a:pt x="774" y="4715"/>
                  </a:lnTo>
                  <a:cubicBezTo>
                    <a:pt x="1175" y="5316"/>
                    <a:pt x="1834" y="5640"/>
                    <a:pt x="2508" y="5640"/>
                  </a:cubicBezTo>
                  <a:cubicBezTo>
                    <a:pt x="2915" y="5640"/>
                    <a:pt x="3328" y="5522"/>
                    <a:pt x="3691" y="5275"/>
                  </a:cubicBezTo>
                  <a:lnTo>
                    <a:pt x="6084"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2" name="Google Shape;4672;p28"/>
            <p:cNvSpPr/>
            <p:nvPr/>
          </p:nvSpPr>
          <p:spPr>
            <a:xfrm>
              <a:off x="3979050" y="4138825"/>
              <a:ext cx="152125" cy="141025"/>
            </a:xfrm>
            <a:custGeom>
              <a:avLst/>
              <a:gdLst/>
              <a:ahLst/>
              <a:cxnLst/>
              <a:rect l="l" t="t" r="r" b="b"/>
              <a:pathLst>
                <a:path w="6085" h="5641" extrusionOk="0">
                  <a:moveTo>
                    <a:pt x="3578" y="1"/>
                  </a:moveTo>
                  <a:cubicBezTo>
                    <a:pt x="3170" y="1"/>
                    <a:pt x="2757" y="119"/>
                    <a:pt x="2394" y="366"/>
                  </a:cubicBezTo>
                  <a:lnTo>
                    <a:pt x="1" y="1997"/>
                  </a:lnTo>
                  <a:lnTo>
                    <a:pt x="2477" y="5640"/>
                  </a:lnTo>
                  <a:lnTo>
                    <a:pt x="4870" y="4009"/>
                  </a:lnTo>
                  <a:cubicBezTo>
                    <a:pt x="5835" y="3354"/>
                    <a:pt x="6085" y="2045"/>
                    <a:pt x="5430" y="1092"/>
                  </a:cubicBezTo>
                  <a:lnTo>
                    <a:pt x="5323" y="926"/>
                  </a:lnTo>
                  <a:cubicBezTo>
                    <a:pt x="4915" y="325"/>
                    <a:pt x="4252" y="1"/>
                    <a:pt x="357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3" name="Google Shape;4673;p28"/>
            <p:cNvSpPr/>
            <p:nvPr/>
          </p:nvSpPr>
          <p:spPr>
            <a:xfrm>
              <a:off x="3831725" y="4488350"/>
              <a:ext cx="268200" cy="266925"/>
            </a:xfrm>
            <a:custGeom>
              <a:avLst/>
              <a:gdLst/>
              <a:ahLst/>
              <a:cxnLst/>
              <a:rect l="l" t="t" r="r" b="b"/>
              <a:pathLst>
                <a:path w="10728" h="10677" extrusionOk="0">
                  <a:moveTo>
                    <a:pt x="5007" y="0"/>
                  </a:moveTo>
                  <a:cubicBezTo>
                    <a:pt x="4823" y="0"/>
                    <a:pt x="4676" y="135"/>
                    <a:pt x="4644" y="327"/>
                  </a:cubicBezTo>
                  <a:lnTo>
                    <a:pt x="4191" y="3804"/>
                  </a:lnTo>
                  <a:lnTo>
                    <a:pt x="715" y="3339"/>
                  </a:lnTo>
                  <a:cubicBezTo>
                    <a:pt x="700" y="3338"/>
                    <a:pt x="685" y="3337"/>
                    <a:pt x="670" y="3337"/>
                  </a:cubicBezTo>
                  <a:cubicBezTo>
                    <a:pt x="485" y="3337"/>
                    <a:pt x="320" y="3473"/>
                    <a:pt x="298" y="3661"/>
                  </a:cubicBezTo>
                  <a:lnTo>
                    <a:pt x="24" y="5637"/>
                  </a:lnTo>
                  <a:cubicBezTo>
                    <a:pt x="0" y="5840"/>
                    <a:pt x="143" y="6030"/>
                    <a:pt x="345" y="6054"/>
                  </a:cubicBezTo>
                  <a:lnTo>
                    <a:pt x="3834" y="6518"/>
                  </a:lnTo>
                  <a:lnTo>
                    <a:pt x="3370" y="9995"/>
                  </a:lnTo>
                  <a:cubicBezTo>
                    <a:pt x="3346" y="10197"/>
                    <a:pt x="3489" y="10388"/>
                    <a:pt x="3691" y="10412"/>
                  </a:cubicBezTo>
                  <a:lnTo>
                    <a:pt x="5668" y="10674"/>
                  </a:lnTo>
                  <a:cubicBezTo>
                    <a:pt x="5682" y="10675"/>
                    <a:pt x="5697" y="10676"/>
                    <a:pt x="5712" y="10676"/>
                  </a:cubicBezTo>
                  <a:cubicBezTo>
                    <a:pt x="5897" y="10676"/>
                    <a:pt x="6062" y="10540"/>
                    <a:pt x="6084" y="10352"/>
                  </a:cubicBezTo>
                  <a:lnTo>
                    <a:pt x="6537" y="6876"/>
                  </a:lnTo>
                  <a:lnTo>
                    <a:pt x="10025" y="7328"/>
                  </a:lnTo>
                  <a:cubicBezTo>
                    <a:pt x="10045" y="7331"/>
                    <a:pt x="10065" y="7333"/>
                    <a:pt x="10084" y="7333"/>
                  </a:cubicBezTo>
                  <a:cubicBezTo>
                    <a:pt x="10263" y="7333"/>
                    <a:pt x="10420" y="7189"/>
                    <a:pt x="10442" y="7007"/>
                  </a:cubicBezTo>
                  <a:lnTo>
                    <a:pt x="10704" y="5042"/>
                  </a:lnTo>
                  <a:cubicBezTo>
                    <a:pt x="10728" y="4828"/>
                    <a:pt x="10585" y="4649"/>
                    <a:pt x="10382" y="4613"/>
                  </a:cubicBezTo>
                  <a:lnTo>
                    <a:pt x="6906" y="4161"/>
                  </a:lnTo>
                  <a:lnTo>
                    <a:pt x="7358" y="684"/>
                  </a:lnTo>
                  <a:cubicBezTo>
                    <a:pt x="7382" y="482"/>
                    <a:pt x="7239" y="291"/>
                    <a:pt x="7037" y="256"/>
                  </a:cubicBezTo>
                  <a:lnTo>
                    <a:pt x="5072" y="6"/>
                  </a:lnTo>
                  <a:cubicBezTo>
                    <a:pt x="5050" y="2"/>
                    <a:pt x="5028" y="0"/>
                    <a:pt x="500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4" name="Google Shape;4674;p28"/>
            <p:cNvSpPr/>
            <p:nvPr/>
          </p:nvSpPr>
          <p:spPr>
            <a:xfrm>
              <a:off x="2694375" y="921250"/>
              <a:ext cx="271475" cy="338100"/>
            </a:xfrm>
            <a:custGeom>
              <a:avLst/>
              <a:gdLst/>
              <a:ahLst/>
              <a:cxnLst/>
              <a:rect l="l" t="t" r="r" b="b"/>
              <a:pathLst>
                <a:path w="10859" h="13524" extrusionOk="0">
                  <a:moveTo>
                    <a:pt x="4164" y="435"/>
                  </a:moveTo>
                  <a:cubicBezTo>
                    <a:pt x="4452" y="435"/>
                    <a:pt x="4735" y="607"/>
                    <a:pt x="4787" y="994"/>
                  </a:cubicBezTo>
                  <a:cubicBezTo>
                    <a:pt x="4822" y="1196"/>
                    <a:pt x="4763" y="1387"/>
                    <a:pt x="4632" y="1541"/>
                  </a:cubicBezTo>
                  <a:lnTo>
                    <a:pt x="3846" y="1684"/>
                  </a:lnTo>
                  <a:cubicBezTo>
                    <a:pt x="3668" y="1589"/>
                    <a:pt x="3548" y="1422"/>
                    <a:pt x="3513" y="1232"/>
                  </a:cubicBezTo>
                  <a:cubicBezTo>
                    <a:pt x="3398" y="732"/>
                    <a:pt x="3785" y="435"/>
                    <a:pt x="4164" y="435"/>
                  </a:cubicBezTo>
                  <a:close/>
                  <a:moveTo>
                    <a:pt x="7857" y="2749"/>
                  </a:moveTo>
                  <a:cubicBezTo>
                    <a:pt x="8127" y="2749"/>
                    <a:pt x="8353" y="2930"/>
                    <a:pt x="8406" y="3208"/>
                  </a:cubicBezTo>
                  <a:lnTo>
                    <a:pt x="9787" y="10769"/>
                  </a:lnTo>
                  <a:cubicBezTo>
                    <a:pt x="9847" y="11054"/>
                    <a:pt x="9644" y="11340"/>
                    <a:pt x="9359" y="11400"/>
                  </a:cubicBezTo>
                  <a:lnTo>
                    <a:pt x="3084" y="12543"/>
                  </a:lnTo>
                  <a:cubicBezTo>
                    <a:pt x="3049" y="12550"/>
                    <a:pt x="3014" y="12553"/>
                    <a:pt x="2980" y="12553"/>
                  </a:cubicBezTo>
                  <a:cubicBezTo>
                    <a:pt x="2722" y="12553"/>
                    <a:pt x="2495" y="12365"/>
                    <a:pt x="2453" y="12102"/>
                  </a:cubicBezTo>
                  <a:lnTo>
                    <a:pt x="1072" y="4530"/>
                  </a:lnTo>
                  <a:cubicBezTo>
                    <a:pt x="1012" y="4232"/>
                    <a:pt x="1215" y="3958"/>
                    <a:pt x="1512" y="3899"/>
                  </a:cubicBezTo>
                  <a:lnTo>
                    <a:pt x="2263" y="3768"/>
                  </a:lnTo>
                  <a:cubicBezTo>
                    <a:pt x="2294" y="3977"/>
                    <a:pt x="2481" y="4122"/>
                    <a:pt x="2688" y="4122"/>
                  </a:cubicBezTo>
                  <a:cubicBezTo>
                    <a:pt x="2716" y="4122"/>
                    <a:pt x="2745" y="4119"/>
                    <a:pt x="2775" y="4113"/>
                  </a:cubicBezTo>
                  <a:lnTo>
                    <a:pt x="6680" y="3399"/>
                  </a:lnTo>
                  <a:cubicBezTo>
                    <a:pt x="6906" y="3363"/>
                    <a:pt x="7073" y="3125"/>
                    <a:pt x="7025" y="2899"/>
                  </a:cubicBezTo>
                  <a:lnTo>
                    <a:pt x="7763" y="2756"/>
                  </a:lnTo>
                  <a:cubicBezTo>
                    <a:pt x="7795" y="2751"/>
                    <a:pt x="7826" y="2749"/>
                    <a:pt x="7857" y="2749"/>
                  </a:cubicBezTo>
                  <a:close/>
                  <a:moveTo>
                    <a:pt x="4145" y="0"/>
                  </a:moveTo>
                  <a:cubicBezTo>
                    <a:pt x="4082" y="0"/>
                    <a:pt x="4018" y="6"/>
                    <a:pt x="3953" y="17"/>
                  </a:cubicBezTo>
                  <a:cubicBezTo>
                    <a:pt x="3358" y="136"/>
                    <a:pt x="2965" y="708"/>
                    <a:pt x="3084" y="1303"/>
                  </a:cubicBezTo>
                  <a:cubicBezTo>
                    <a:pt x="3108" y="1482"/>
                    <a:pt x="3179" y="1637"/>
                    <a:pt x="3298" y="1779"/>
                  </a:cubicBezTo>
                  <a:lnTo>
                    <a:pt x="2525" y="1922"/>
                  </a:lnTo>
                  <a:cubicBezTo>
                    <a:pt x="2203" y="1982"/>
                    <a:pt x="1989" y="2291"/>
                    <a:pt x="2048" y="2601"/>
                  </a:cubicBezTo>
                  <a:lnTo>
                    <a:pt x="2096" y="2887"/>
                  </a:lnTo>
                  <a:lnTo>
                    <a:pt x="810" y="3125"/>
                  </a:lnTo>
                  <a:cubicBezTo>
                    <a:pt x="322" y="3208"/>
                    <a:pt x="0" y="3673"/>
                    <a:pt x="96" y="4161"/>
                  </a:cubicBezTo>
                  <a:lnTo>
                    <a:pt x="1667" y="12793"/>
                  </a:lnTo>
                  <a:cubicBezTo>
                    <a:pt x="1751" y="13223"/>
                    <a:pt x="2122" y="13524"/>
                    <a:pt x="2543" y="13524"/>
                  </a:cubicBezTo>
                  <a:cubicBezTo>
                    <a:pt x="2600" y="13524"/>
                    <a:pt x="2657" y="13518"/>
                    <a:pt x="2715" y="13507"/>
                  </a:cubicBezTo>
                  <a:lnTo>
                    <a:pt x="10049" y="12174"/>
                  </a:lnTo>
                  <a:cubicBezTo>
                    <a:pt x="10537" y="12078"/>
                    <a:pt x="10859" y="11614"/>
                    <a:pt x="10764" y="11126"/>
                  </a:cubicBezTo>
                  <a:lnTo>
                    <a:pt x="9192" y="2506"/>
                  </a:lnTo>
                  <a:cubicBezTo>
                    <a:pt x="9107" y="2069"/>
                    <a:pt x="8727" y="1766"/>
                    <a:pt x="8299" y="1766"/>
                  </a:cubicBezTo>
                  <a:cubicBezTo>
                    <a:pt x="8248" y="1766"/>
                    <a:pt x="8196" y="1771"/>
                    <a:pt x="8144" y="1779"/>
                  </a:cubicBezTo>
                  <a:lnTo>
                    <a:pt x="6870" y="2018"/>
                  </a:lnTo>
                  <a:lnTo>
                    <a:pt x="6823" y="1744"/>
                  </a:lnTo>
                  <a:cubicBezTo>
                    <a:pt x="6770" y="1458"/>
                    <a:pt x="6520" y="1258"/>
                    <a:pt x="6248" y="1258"/>
                  </a:cubicBezTo>
                  <a:cubicBezTo>
                    <a:pt x="6214" y="1258"/>
                    <a:pt x="6179" y="1261"/>
                    <a:pt x="6144" y="1268"/>
                  </a:cubicBezTo>
                  <a:lnTo>
                    <a:pt x="5192" y="1434"/>
                  </a:lnTo>
                  <a:cubicBezTo>
                    <a:pt x="5239" y="1268"/>
                    <a:pt x="5251" y="1089"/>
                    <a:pt x="5215" y="922"/>
                  </a:cubicBezTo>
                  <a:cubicBezTo>
                    <a:pt x="5130" y="381"/>
                    <a:pt x="4667" y="0"/>
                    <a:pt x="414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5" name="Google Shape;4675;p28"/>
            <p:cNvSpPr/>
            <p:nvPr/>
          </p:nvSpPr>
          <p:spPr>
            <a:xfrm>
              <a:off x="2742600" y="1043050"/>
              <a:ext cx="46625" cy="38675"/>
            </a:xfrm>
            <a:custGeom>
              <a:avLst/>
              <a:gdLst/>
              <a:ahLst/>
              <a:cxnLst/>
              <a:rect l="l" t="t" r="r" b="b"/>
              <a:pathLst>
                <a:path w="1865" h="1547" extrusionOk="0">
                  <a:moveTo>
                    <a:pt x="1023" y="1"/>
                  </a:moveTo>
                  <a:cubicBezTo>
                    <a:pt x="976" y="1"/>
                    <a:pt x="929" y="5"/>
                    <a:pt x="881" y="15"/>
                  </a:cubicBezTo>
                  <a:cubicBezTo>
                    <a:pt x="191" y="134"/>
                    <a:pt x="0" y="1015"/>
                    <a:pt x="572" y="1408"/>
                  </a:cubicBezTo>
                  <a:cubicBezTo>
                    <a:pt x="708" y="1504"/>
                    <a:pt x="857" y="1547"/>
                    <a:pt x="1002" y="1547"/>
                  </a:cubicBezTo>
                  <a:cubicBezTo>
                    <a:pt x="1451" y="1547"/>
                    <a:pt x="1864" y="1138"/>
                    <a:pt x="1774" y="634"/>
                  </a:cubicBezTo>
                  <a:cubicBezTo>
                    <a:pt x="1701" y="266"/>
                    <a:pt x="1377" y="1"/>
                    <a:pt x="102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6" name="Google Shape;4676;p28"/>
            <p:cNvSpPr/>
            <p:nvPr/>
          </p:nvSpPr>
          <p:spPr>
            <a:xfrm>
              <a:off x="2795450" y="1031775"/>
              <a:ext cx="96450" cy="33875"/>
            </a:xfrm>
            <a:custGeom>
              <a:avLst/>
              <a:gdLst/>
              <a:ahLst/>
              <a:cxnLst/>
              <a:rect l="l" t="t" r="r" b="b"/>
              <a:pathLst>
                <a:path w="3858" h="1355" extrusionOk="0">
                  <a:moveTo>
                    <a:pt x="3263" y="1"/>
                  </a:moveTo>
                  <a:cubicBezTo>
                    <a:pt x="3227" y="1"/>
                    <a:pt x="3189" y="5"/>
                    <a:pt x="3149" y="14"/>
                  </a:cubicBezTo>
                  <a:lnTo>
                    <a:pt x="553" y="490"/>
                  </a:lnTo>
                  <a:cubicBezTo>
                    <a:pt x="0" y="580"/>
                    <a:pt x="121" y="1354"/>
                    <a:pt x="621" y="1354"/>
                  </a:cubicBezTo>
                  <a:cubicBezTo>
                    <a:pt x="649" y="1354"/>
                    <a:pt x="678" y="1352"/>
                    <a:pt x="708" y="1347"/>
                  </a:cubicBezTo>
                  <a:lnTo>
                    <a:pt x="3292" y="871"/>
                  </a:lnTo>
                  <a:cubicBezTo>
                    <a:pt x="3858" y="793"/>
                    <a:pt x="3761" y="1"/>
                    <a:pt x="326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7" name="Google Shape;4677;p28"/>
            <p:cNvSpPr/>
            <p:nvPr/>
          </p:nvSpPr>
          <p:spPr>
            <a:xfrm>
              <a:off x="2752425" y="1097000"/>
              <a:ext cx="46600" cy="38650"/>
            </a:xfrm>
            <a:custGeom>
              <a:avLst/>
              <a:gdLst/>
              <a:ahLst/>
              <a:cxnLst/>
              <a:rect l="l" t="t" r="r" b="b"/>
              <a:pathLst>
                <a:path w="1864" h="1546" extrusionOk="0">
                  <a:moveTo>
                    <a:pt x="1014" y="1"/>
                  </a:moveTo>
                  <a:cubicBezTo>
                    <a:pt x="970" y="1"/>
                    <a:pt x="926" y="4"/>
                    <a:pt x="881" y="12"/>
                  </a:cubicBezTo>
                  <a:cubicBezTo>
                    <a:pt x="203" y="131"/>
                    <a:pt x="0" y="1012"/>
                    <a:pt x="572" y="1405"/>
                  </a:cubicBezTo>
                  <a:cubicBezTo>
                    <a:pt x="710" y="1502"/>
                    <a:pt x="860" y="1545"/>
                    <a:pt x="1007" y="1545"/>
                  </a:cubicBezTo>
                  <a:cubicBezTo>
                    <a:pt x="1454" y="1545"/>
                    <a:pt x="1864" y="1142"/>
                    <a:pt x="1774" y="631"/>
                  </a:cubicBezTo>
                  <a:cubicBezTo>
                    <a:pt x="1700" y="259"/>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8" name="Google Shape;4678;p28"/>
            <p:cNvSpPr/>
            <p:nvPr/>
          </p:nvSpPr>
          <p:spPr>
            <a:xfrm>
              <a:off x="2806300" y="1085650"/>
              <a:ext cx="94075" cy="33725"/>
            </a:xfrm>
            <a:custGeom>
              <a:avLst/>
              <a:gdLst/>
              <a:ahLst/>
              <a:cxnLst/>
              <a:rect l="l" t="t" r="r" b="b"/>
              <a:pathLst>
                <a:path w="3763" h="1349" extrusionOk="0">
                  <a:moveTo>
                    <a:pt x="3143" y="0"/>
                  </a:moveTo>
                  <a:cubicBezTo>
                    <a:pt x="3131" y="0"/>
                    <a:pt x="3120" y="1"/>
                    <a:pt x="3108" y="2"/>
                  </a:cubicBezTo>
                  <a:lnTo>
                    <a:pt x="512" y="478"/>
                  </a:lnTo>
                  <a:cubicBezTo>
                    <a:pt x="0" y="618"/>
                    <a:pt x="125" y="1348"/>
                    <a:pt x="631" y="1348"/>
                  </a:cubicBezTo>
                  <a:cubicBezTo>
                    <a:pt x="643" y="1348"/>
                    <a:pt x="655" y="1348"/>
                    <a:pt x="667" y="1347"/>
                  </a:cubicBezTo>
                  <a:lnTo>
                    <a:pt x="3262" y="871"/>
                  </a:lnTo>
                  <a:cubicBezTo>
                    <a:pt x="3763" y="731"/>
                    <a:pt x="3638" y="0"/>
                    <a:pt x="314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9" name="Google Shape;4679;p28"/>
            <p:cNvSpPr/>
            <p:nvPr/>
          </p:nvSpPr>
          <p:spPr>
            <a:xfrm>
              <a:off x="2763125" y="1154450"/>
              <a:ext cx="46550" cy="38900"/>
            </a:xfrm>
            <a:custGeom>
              <a:avLst/>
              <a:gdLst/>
              <a:ahLst/>
              <a:cxnLst/>
              <a:rect l="l" t="t" r="r" b="b"/>
              <a:pathLst>
                <a:path w="1862" h="1556" extrusionOk="0">
                  <a:moveTo>
                    <a:pt x="1002" y="1"/>
                  </a:moveTo>
                  <a:cubicBezTo>
                    <a:pt x="959" y="1"/>
                    <a:pt x="914" y="4"/>
                    <a:pt x="870" y="12"/>
                  </a:cubicBezTo>
                  <a:cubicBezTo>
                    <a:pt x="191" y="131"/>
                    <a:pt x="1" y="1012"/>
                    <a:pt x="560" y="1417"/>
                  </a:cubicBezTo>
                  <a:cubicBezTo>
                    <a:pt x="700" y="1513"/>
                    <a:pt x="851" y="1556"/>
                    <a:pt x="997" y="1556"/>
                  </a:cubicBezTo>
                  <a:cubicBezTo>
                    <a:pt x="1451" y="1556"/>
                    <a:pt x="1862" y="1147"/>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0" name="Google Shape;4680;p28"/>
            <p:cNvSpPr/>
            <p:nvPr/>
          </p:nvSpPr>
          <p:spPr>
            <a:xfrm>
              <a:off x="2816575" y="1143050"/>
              <a:ext cx="94925" cy="34125"/>
            </a:xfrm>
            <a:custGeom>
              <a:avLst/>
              <a:gdLst/>
              <a:ahLst/>
              <a:cxnLst/>
              <a:rect l="l" t="t" r="r" b="b"/>
              <a:pathLst>
                <a:path w="3797" h="1365" extrusionOk="0">
                  <a:moveTo>
                    <a:pt x="3172" y="0"/>
                  </a:moveTo>
                  <a:cubicBezTo>
                    <a:pt x="3153" y="0"/>
                    <a:pt x="3133" y="1"/>
                    <a:pt x="3113" y="4"/>
                  </a:cubicBezTo>
                  <a:lnTo>
                    <a:pt x="518" y="480"/>
                  </a:lnTo>
                  <a:cubicBezTo>
                    <a:pt x="1" y="606"/>
                    <a:pt x="116" y="1364"/>
                    <a:pt x="616" y="1364"/>
                  </a:cubicBezTo>
                  <a:cubicBezTo>
                    <a:pt x="634" y="1364"/>
                    <a:pt x="653" y="1363"/>
                    <a:pt x="673" y="1361"/>
                  </a:cubicBezTo>
                  <a:lnTo>
                    <a:pt x="3280" y="885"/>
                  </a:lnTo>
                  <a:cubicBezTo>
                    <a:pt x="3797" y="747"/>
                    <a:pt x="3682" y="0"/>
                    <a:pt x="317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1" name="Google Shape;4681;p28"/>
            <p:cNvSpPr/>
            <p:nvPr/>
          </p:nvSpPr>
          <p:spPr>
            <a:xfrm>
              <a:off x="2718475" y="1393950"/>
              <a:ext cx="194100" cy="173950"/>
            </a:xfrm>
            <a:custGeom>
              <a:avLst/>
              <a:gdLst/>
              <a:ahLst/>
              <a:cxnLst/>
              <a:rect l="l" t="t" r="r" b="b"/>
              <a:pathLst>
                <a:path w="7764" h="6958" extrusionOk="0">
                  <a:moveTo>
                    <a:pt x="3923" y="1"/>
                  </a:moveTo>
                  <a:cubicBezTo>
                    <a:pt x="2893" y="1"/>
                    <a:pt x="1881" y="465"/>
                    <a:pt x="1215" y="1338"/>
                  </a:cubicBezTo>
                  <a:lnTo>
                    <a:pt x="6954" y="4969"/>
                  </a:lnTo>
                  <a:cubicBezTo>
                    <a:pt x="7764" y="3398"/>
                    <a:pt x="7240" y="1469"/>
                    <a:pt x="5752" y="528"/>
                  </a:cubicBezTo>
                  <a:cubicBezTo>
                    <a:pt x="5184" y="173"/>
                    <a:pt x="4550" y="1"/>
                    <a:pt x="3923" y="1"/>
                  </a:cubicBezTo>
                  <a:close/>
                  <a:moveTo>
                    <a:pt x="810" y="1993"/>
                  </a:moveTo>
                  <a:cubicBezTo>
                    <a:pt x="1" y="3553"/>
                    <a:pt x="525" y="5481"/>
                    <a:pt x="2013" y="6434"/>
                  </a:cubicBezTo>
                  <a:cubicBezTo>
                    <a:pt x="2577" y="6788"/>
                    <a:pt x="3207" y="6958"/>
                    <a:pt x="3830" y="6958"/>
                  </a:cubicBezTo>
                  <a:cubicBezTo>
                    <a:pt x="4864" y="6958"/>
                    <a:pt x="5881" y="6489"/>
                    <a:pt x="6549" y="5612"/>
                  </a:cubicBezTo>
                  <a:lnTo>
                    <a:pt x="810"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2" name="Google Shape;4682;p28"/>
            <p:cNvSpPr/>
            <p:nvPr/>
          </p:nvSpPr>
          <p:spPr>
            <a:xfrm>
              <a:off x="3082225" y="1020500"/>
              <a:ext cx="151825" cy="141000"/>
            </a:xfrm>
            <a:custGeom>
              <a:avLst/>
              <a:gdLst/>
              <a:ahLst/>
              <a:cxnLst/>
              <a:rect l="l" t="t" r="r" b="b"/>
              <a:pathLst>
                <a:path w="6073" h="5640" extrusionOk="0">
                  <a:moveTo>
                    <a:pt x="3596" y="0"/>
                  </a:moveTo>
                  <a:lnTo>
                    <a:pt x="1203" y="1631"/>
                  </a:lnTo>
                  <a:cubicBezTo>
                    <a:pt x="250" y="2286"/>
                    <a:pt x="0" y="3596"/>
                    <a:pt x="655" y="4560"/>
                  </a:cubicBezTo>
                  <a:lnTo>
                    <a:pt x="762" y="4715"/>
                  </a:lnTo>
                  <a:cubicBezTo>
                    <a:pt x="1170" y="5316"/>
                    <a:pt x="1833" y="5640"/>
                    <a:pt x="2507" y="5640"/>
                  </a:cubicBezTo>
                  <a:cubicBezTo>
                    <a:pt x="2915" y="5640"/>
                    <a:pt x="3328" y="5521"/>
                    <a:pt x="3691" y="5275"/>
                  </a:cubicBezTo>
                  <a:lnTo>
                    <a:pt x="6072"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3" name="Google Shape;4683;p28"/>
            <p:cNvSpPr/>
            <p:nvPr/>
          </p:nvSpPr>
          <p:spPr>
            <a:xfrm>
              <a:off x="3184900" y="962250"/>
              <a:ext cx="152125" cy="140725"/>
            </a:xfrm>
            <a:custGeom>
              <a:avLst/>
              <a:gdLst/>
              <a:ahLst/>
              <a:cxnLst/>
              <a:rect l="l" t="t" r="r" b="b"/>
              <a:pathLst>
                <a:path w="6085" h="5629" extrusionOk="0">
                  <a:moveTo>
                    <a:pt x="3578" y="1"/>
                  </a:moveTo>
                  <a:cubicBezTo>
                    <a:pt x="3170" y="1"/>
                    <a:pt x="2757" y="119"/>
                    <a:pt x="2394" y="366"/>
                  </a:cubicBezTo>
                  <a:lnTo>
                    <a:pt x="1" y="1985"/>
                  </a:lnTo>
                  <a:lnTo>
                    <a:pt x="2477" y="5628"/>
                  </a:lnTo>
                  <a:lnTo>
                    <a:pt x="4871" y="4009"/>
                  </a:lnTo>
                  <a:cubicBezTo>
                    <a:pt x="5835" y="3354"/>
                    <a:pt x="6085" y="2044"/>
                    <a:pt x="5430" y="1080"/>
                  </a:cubicBezTo>
                  <a:lnTo>
                    <a:pt x="5323" y="925"/>
                  </a:lnTo>
                  <a:cubicBezTo>
                    <a:pt x="4915" y="324"/>
                    <a:pt x="4252" y="1"/>
                    <a:pt x="357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4" name="Google Shape;4684;p28"/>
            <p:cNvSpPr/>
            <p:nvPr/>
          </p:nvSpPr>
          <p:spPr>
            <a:xfrm>
              <a:off x="3037575" y="1311750"/>
              <a:ext cx="267900" cy="266650"/>
            </a:xfrm>
            <a:custGeom>
              <a:avLst/>
              <a:gdLst/>
              <a:ahLst/>
              <a:cxnLst/>
              <a:rect l="l" t="t" r="r" b="b"/>
              <a:pathLst>
                <a:path w="10716" h="10666" extrusionOk="0">
                  <a:moveTo>
                    <a:pt x="4998" y="1"/>
                  </a:moveTo>
                  <a:cubicBezTo>
                    <a:pt x="4820" y="1"/>
                    <a:pt x="4665" y="136"/>
                    <a:pt x="4644" y="328"/>
                  </a:cubicBezTo>
                  <a:lnTo>
                    <a:pt x="4191" y="3805"/>
                  </a:lnTo>
                  <a:lnTo>
                    <a:pt x="703" y="3340"/>
                  </a:lnTo>
                  <a:cubicBezTo>
                    <a:pt x="688" y="3338"/>
                    <a:pt x="673" y="3338"/>
                    <a:pt x="659" y="3338"/>
                  </a:cubicBezTo>
                  <a:cubicBezTo>
                    <a:pt x="473" y="3338"/>
                    <a:pt x="308" y="3474"/>
                    <a:pt x="286" y="3662"/>
                  </a:cubicBezTo>
                  <a:lnTo>
                    <a:pt x="24" y="5638"/>
                  </a:lnTo>
                  <a:cubicBezTo>
                    <a:pt x="0" y="5840"/>
                    <a:pt x="143" y="6031"/>
                    <a:pt x="346" y="6055"/>
                  </a:cubicBezTo>
                  <a:lnTo>
                    <a:pt x="346" y="6043"/>
                  </a:lnTo>
                  <a:lnTo>
                    <a:pt x="3834" y="6507"/>
                  </a:lnTo>
                  <a:lnTo>
                    <a:pt x="3370" y="9984"/>
                  </a:lnTo>
                  <a:cubicBezTo>
                    <a:pt x="3334" y="10186"/>
                    <a:pt x="3477" y="10377"/>
                    <a:pt x="3691" y="10401"/>
                  </a:cubicBezTo>
                  <a:lnTo>
                    <a:pt x="5656" y="10663"/>
                  </a:lnTo>
                  <a:cubicBezTo>
                    <a:pt x="5671" y="10664"/>
                    <a:pt x="5685" y="10665"/>
                    <a:pt x="5700" y="10665"/>
                  </a:cubicBezTo>
                  <a:cubicBezTo>
                    <a:pt x="5885" y="10665"/>
                    <a:pt x="6050" y="10529"/>
                    <a:pt x="6072" y="10341"/>
                  </a:cubicBezTo>
                  <a:lnTo>
                    <a:pt x="6537" y="6864"/>
                  </a:lnTo>
                  <a:lnTo>
                    <a:pt x="10013" y="7329"/>
                  </a:lnTo>
                  <a:cubicBezTo>
                    <a:pt x="10028" y="7331"/>
                    <a:pt x="10043" y="7331"/>
                    <a:pt x="10058" y="7331"/>
                  </a:cubicBezTo>
                  <a:cubicBezTo>
                    <a:pt x="10243" y="7331"/>
                    <a:pt x="10408" y="7195"/>
                    <a:pt x="10430" y="7007"/>
                  </a:cubicBezTo>
                  <a:lnTo>
                    <a:pt x="10692" y="5031"/>
                  </a:lnTo>
                  <a:cubicBezTo>
                    <a:pt x="10716" y="4828"/>
                    <a:pt x="10573" y="4638"/>
                    <a:pt x="10371" y="4614"/>
                  </a:cubicBezTo>
                  <a:lnTo>
                    <a:pt x="6894" y="4150"/>
                  </a:lnTo>
                  <a:lnTo>
                    <a:pt x="7358" y="673"/>
                  </a:lnTo>
                  <a:cubicBezTo>
                    <a:pt x="7382" y="471"/>
                    <a:pt x="7239" y="280"/>
                    <a:pt x="7037" y="256"/>
                  </a:cubicBezTo>
                  <a:lnTo>
                    <a:pt x="5060" y="6"/>
                  </a:lnTo>
                  <a:cubicBezTo>
                    <a:pt x="5040" y="3"/>
                    <a:pt x="5019" y="1"/>
                    <a:pt x="499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5" name="Google Shape;4685;p28"/>
            <p:cNvSpPr/>
            <p:nvPr/>
          </p:nvSpPr>
          <p:spPr>
            <a:xfrm>
              <a:off x="2694675" y="1715600"/>
              <a:ext cx="271175" cy="338100"/>
            </a:xfrm>
            <a:custGeom>
              <a:avLst/>
              <a:gdLst/>
              <a:ahLst/>
              <a:cxnLst/>
              <a:rect l="l" t="t" r="r" b="b"/>
              <a:pathLst>
                <a:path w="10847" h="13524" extrusionOk="0">
                  <a:moveTo>
                    <a:pt x="4148" y="429"/>
                  </a:moveTo>
                  <a:cubicBezTo>
                    <a:pt x="4437" y="429"/>
                    <a:pt x="4723" y="604"/>
                    <a:pt x="4775" y="997"/>
                  </a:cubicBezTo>
                  <a:cubicBezTo>
                    <a:pt x="4810" y="1188"/>
                    <a:pt x="4751" y="1390"/>
                    <a:pt x="4620" y="1533"/>
                  </a:cubicBezTo>
                  <a:lnTo>
                    <a:pt x="3834" y="1688"/>
                  </a:lnTo>
                  <a:cubicBezTo>
                    <a:pt x="3656" y="1593"/>
                    <a:pt x="3536" y="1426"/>
                    <a:pt x="3501" y="1224"/>
                  </a:cubicBezTo>
                  <a:cubicBezTo>
                    <a:pt x="3386" y="725"/>
                    <a:pt x="3770" y="429"/>
                    <a:pt x="4148" y="429"/>
                  </a:cubicBezTo>
                  <a:close/>
                  <a:moveTo>
                    <a:pt x="7843" y="2740"/>
                  </a:moveTo>
                  <a:cubicBezTo>
                    <a:pt x="8105" y="2740"/>
                    <a:pt x="8341" y="2921"/>
                    <a:pt x="8394" y="3188"/>
                  </a:cubicBezTo>
                  <a:lnTo>
                    <a:pt x="9775" y="10761"/>
                  </a:lnTo>
                  <a:cubicBezTo>
                    <a:pt x="9835" y="11058"/>
                    <a:pt x="9632" y="11344"/>
                    <a:pt x="9347" y="11392"/>
                  </a:cubicBezTo>
                  <a:lnTo>
                    <a:pt x="3072" y="12535"/>
                  </a:lnTo>
                  <a:cubicBezTo>
                    <a:pt x="3037" y="12542"/>
                    <a:pt x="3002" y="12545"/>
                    <a:pt x="2968" y="12545"/>
                  </a:cubicBezTo>
                  <a:cubicBezTo>
                    <a:pt x="2710" y="12545"/>
                    <a:pt x="2483" y="12357"/>
                    <a:pt x="2441" y="12094"/>
                  </a:cubicBezTo>
                  <a:lnTo>
                    <a:pt x="1060" y="4534"/>
                  </a:lnTo>
                  <a:cubicBezTo>
                    <a:pt x="1000" y="4236"/>
                    <a:pt x="1203" y="3950"/>
                    <a:pt x="1500" y="3903"/>
                  </a:cubicBezTo>
                  <a:lnTo>
                    <a:pt x="2251" y="3760"/>
                  </a:lnTo>
                  <a:cubicBezTo>
                    <a:pt x="2283" y="3975"/>
                    <a:pt x="2471" y="4122"/>
                    <a:pt x="2682" y="4122"/>
                  </a:cubicBezTo>
                  <a:cubicBezTo>
                    <a:pt x="2705" y="4122"/>
                    <a:pt x="2728" y="4120"/>
                    <a:pt x="2751" y="4117"/>
                  </a:cubicBezTo>
                  <a:lnTo>
                    <a:pt x="6668" y="3391"/>
                  </a:lnTo>
                  <a:cubicBezTo>
                    <a:pt x="6894" y="3355"/>
                    <a:pt x="7061" y="3129"/>
                    <a:pt x="7013" y="2890"/>
                  </a:cubicBezTo>
                  <a:lnTo>
                    <a:pt x="7751" y="2748"/>
                  </a:lnTo>
                  <a:cubicBezTo>
                    <a:pt x="7782" y="2743"/>
                    <a:pt x="7812" y="2740"/>
                    <a:pt x="7843" y="2740"/>
                  </a:cubicBezTo>
                  <a:close/>
                  <a:moveTo>
                    <a:pt x="4150" y="0"/>
                  </a:moveTo>
                  <a:cubicBezTo>
                    <a:pt x="4081" y="0"/>
                    <a:pt x="4011" y="7"/>
                    <a:pt x="3941" y="21"/>
                  </a:cubicBezTo>
                  <a:cubicBezTo>
                    <a:pt x="3346" y="128"/>
                    <a:pt x="2953" y="700"/>
                    <a:pt x="3072" y="1307"/>
                  </a:cubicBezTo>
                  <a:cubicBezTo>
                    <a:pt x="3096" y="1474"/>
                    <a:pt x="3179" y="1640"/>
                    <a:pt x="3286" y="1783"/>
                  </a:cubicBezTo>
                  <a:lnTo>
                    <a:pt x="2513" y="1926"/>
                  </a:lnTo>
                  <a:cubicBezTo>
                    <a:pt x="2191" y="1986"/>
                    <a:pt x="1977" y="2295"/>
                    <a:pt x="2036" y="2617"/>
                  </a:cubicBezTo>
                  <a:lnTo>
                    <a:pt x="2084" y="2890"/>
                  </a:lnTo>
                  <a:lnTo>
                    <a:pt x="798" y="3129"/>
                  </a:lnTo>
                  <a:cubicBezTo>
                    <a:pt x="310" y="3212"/>
                    <a:pt x="0" y="3676"/>
                    <a:pt x="84" y="4164"/>
                  </a:cubicBezTo>
                  <a:lnTo>
                    <a:pt x="1655" y="12785"/>
                  </a:lnTo>
                  <a:cubicBezTo>
                    <a:pt x="1740" y="13221"/>
                    <a:pt x="2120" y="13524"/>
                    <a:pt x="2549" y="13524"/>
                  </a:cubicBezTo>
                  <a:cubicBezTo>
                    <a:pt x="2600" y="13524"/>
                    <a:pt x="2651" y="13520"/>
                    <a:pt x="2703" y="13511"/>
                  </a:cubicBezTo>
                  <a:lnTo>
                    <a:pt x="10037" y="12165"/>
                  </a:lnTo>
                  <a:cubicBezTo>
                    <a:pt x="10525" y="12082"/>
                    <a:pt x="10847" y="11618"/>
                    <a:pt x="10752" y="11130"/>
                  </a:cubicBezTo>
                  <a:lnTo>
                    <a:pt x="9180" y="2498"/>
                  </a:lnTo>
                  <a:cubicBezTo>
                    <a:pt x="9107" y="2067"/>
                    <a:pt x="8737" y="1766"/>
                    <a:pt x="8316" y="1766"/>
                  </a:cubicBezTo>
                  <a:cubicBezTo>
                    <a:pt x="8260" y="1766"/>
                    <a:pt x="8202" y="1772"/>
                    <a:pt x="8144" y="1783"/>
                  </a:cubicBezTo>
                  <a:lnTo>
                    <a:pt x="6858" y="2009"/>
                  </a:lnTo>
                  <a:lnTo>
                    <a:pt x="6799" y="1736"/>
                  </a:lnTo>
                  <a:cubicBezTo>
                    <a:pt x="6745" y="1446"/>
                    <a:pt x="6497" y="1252"/>
                    <a:pt x="6213" y="1252"/>
                  </a:cubicBezTo>
                  <a:cubicBezTo>
                    <a:pt x="6183" y="1252"/>
                    <a:pt x="6152" y="1255"/>
                    <a:pt x="6120" y="1259"/>
                  </a:cubicBezTo>
                  <a:lnTo>
                    <a:pt x="5180" y="1438"/>
                  </a:lnTo>
                  <a:cubicBezTo>
                    <a:pt x="5227" y="1259"/>
                    <a:pt x="5239" y="1081"/>
                    <a:pt x="5203" y="914"/>
                  </a:cubicBezTo>
                  <a:cubicBezTo>
                    <a:pt x="5119" y="378"/>
                    <a:pt x="4665" y="0"/>
                    <a:pt x="415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6" name="Google Shape;4686;p28"/>
            <p:cNvSpPr/>
            <p:nvPr/>
          </p:nvSpPr>
          <p:spPr>
            <a:xfrm>
              <a:off x="2742600" y="1837275"/>
              <a:ext cx="46600" cy="38650"/>
            </a:xfrm>
            <a:custGeom>
              <a:avLst/>
              <a:gdLst/>
              <a:ahLst/>
              <a:cxnLst/>
              <a:rect l="l" t="t" r="r" b="b"/>
              <a:pathLst>
                <a:path w="1864" h="1546" extrusionOk="0">
                  <a:moveTo>
                    <a:pt x="1014" y="1"/>
                  </a:moveTo>
                  <a:cubicBezTo>
                    <a:pt x="970" y="1"/>
                    <a:pt x="926" y="4"/>
                    <a:pt x="881" y="12"/>
                  </a:cubicBezTo>
                  <a:cubicBezTo>
                    <a:pt x="191" y="131"/>
                    <a:pt x="0" y="1012"/>
                    <a:pt x="572" y="1405"/>
                  </a:cubicBezTo>
                  <a:cubicBezTo>
                    <a:pt x="710" y="1502"/>
                    <a:pt x="860" y="1545"/>
                    <a:pt x="1007" y="1545"/>
                  </a:cubicBezTo>
                  <a:cubicBezTo>
                    <a:pt x="1454" y="1545"/>
                    <a:pt x="1864" y="1142"/>
                    <a:pt x="1774" y="631"/>
                  </a:cubicBezTo>
                  <a:cubicBezTo>
                    <a:pt x="1700" y="259"/>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7" name="Google Shape;4687;p28"/>
            <p:cNvSpPr/>
            <p:nvPr/>
          </p:nvSpPr>
          <p:spPr>
            <a:xfrm>
              <a:off x="2795100" y="1825825"/>
              <a:ext cx="97250" cy="34100"/>
            </a:xfrm>
            <a:custGeom>
              <a:avLst/>
              <a:gdLst/>
              <a:ahLst/>
              <a:cxnLst/>
              <a:rect l="l" t="t" r="r" b="b"/>
              <a:pathLst>
                <a:path w="3890" h="1364" extrusionOk="0">
                  <a:moveTo>
                    <a:pt x="3293" y="0"/>
                  </a:moveTo>
                  <a:cubicBezTo>
                    <a:pt x="3252" y="0"/>
                    <a:pt x="3209" y="6"/>
                    <a:pt x="3163" y="17"/>
                  </a:cubicBezTo>
                  <a:lnTo>
                    <a:pt x="567" y="494"/>
                  </a:lnTo>
                  <a:cubicBezTo>
                    <a:pt x="1" y="571"/>
                    <a:pt x="108" y="1364"/>
                    <a:pt x="608" y="1364"/>
                  </a:cubicBezTo>
                  <a:cubicBezTo>
                    <a:pt x="644" y="1364"/>
                    <a:pt x="682" y="1360"/>
                    <a:pt x="722" y="1351"/>
                  </a:cubicBezTo>
                  <a:lnTo>
                    <a:pt x="3318" y="875"/>
                  </a:lnTo>
                  <a:cubicBezTo>
                    <a:pt x="3890" y="809"/>
                    <a:pt x="3791" y="0"/>
                    <a:pt x="329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8" name="Google Shape;4688;p28"/>
            <p:cNvSpPr/>
            <p:nvPr/>
          </p:nvSpPr>
          <p:spPr>
            <a:xfrm>
              <a:off x="2752425" y="1891150"/>
              <a:ext cx="46600" cy="38650"/>
            </a:xfrm>
            <a:custGeom>
              <a:avLst/>
              <a:gdLst/>
              <a:ahLst/>
              <a:cxnLst/>
              <a:rect l="l" t="t" r="r" b="b"/>
              <a:pathLst>
                <a:path w="1864" h="1546" extrusionOk="0">
                  <a:moveTo>
                    <a:pt x="1013" y="1"/>
                  </a:moveTo>
                  <a:cubicBezTo>
                    <a:pt x="970" y="1"/>
                    <a:pt x="926" y="4"/>
                    <a:pt x="881" y="12"/>
                  </a:cubicBezTo>
                  <a:cubicBezTo>
                    <a:pt x="203" y="131"/>
                    <a:pt x="0" y="1012"/>
                    <a:pt x="572" y="1405"/>
                  </a:cubicBezTo>
                  <a:cubicBezTo>
                    <a:pt x="710" y="1502"/>
                    <a:pt x="861" y="1545"/>
                    <a:pt x="1008" y="1545"/>
                  </a:cubicBezTo>
                  <a:cubicBezTo>
                    <a:pt x="1454" y="1545"/>
                    <a:pt x="1864" y="1145"/>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9" name="Google Shape;4689;p28"/>
            <p:cNvSpPr/>
            <p:nvPr/>
          </p:nvSpPr>
          <p:spPr>
            <a:xfrm>
              <a:off x="2806400" y="1879800"/>
              <a:ext cx="93975" cy="33750"/>
            </a:xfrm>
            <a:custGeom>
              <a:avLst/>
              <a:gdLst/>
              <a:ahLst/>
              <a:cxnLst/>
              <a:rect l="l" t="t" r="r" b="b"/>
              <a:pathLst>
                <a:path w="3759" h="1350" extrusionOk="0">
                  <a:moveTo>
                    <a:pt x="3139" y="0"/>
                  </a:moveTo>
                  <a:cubicBezTo>
                    <a:pt x="3127" y="0"/>
                    <a:pt x="3116" y="1"/>
                    <a:pt x="3104" y="2"/>
                  </a:cubicBezTo>
                  <a:lnTo>
                    <a:pt x="508" y="478"/>
                  </a:lnTo>
                  <a:cubicBezTo>
                    <a:pt x="0" y="628"/>
                    <a:pt x="119" y="1349"/>
                    <a:pt x="615" y="1349"/>
                  </a:cubicBezTo>
                  <a:cubicBezTo>
                    <a:pt x="631" y="1349"/>
                    <a:pt x="647" y="1348"/>
                    <a:pt x="663" y="1347"/>
                  </a:cubicBezTo>
                  <a:lnTo>
                    <a:pt x="3258" y="883"/>
                  </a:lnTo>
                  <a:cubicBezTo>
                    <a:pt x="3759" y="731"/>
                    <a:pt x="3634" y="0"/>
                    <a:pt x="313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0" name="Google Shape;4690;p28"/>
            <p:cNvSpPr/>
            <p:nvPr/>
          </p:nvSpPr>
          <p:spPr>
            <a:xfrm>
              <a:off x="2763125" y="1948900"/>
              <a:ext cx="46325" cy="38625"/>
            </a:xfrm>
            <a:custGeom>
              <a:avLst/>
              <a:gdLst/>
              <a:ahLst/>
              <a:cxnLst/>
              <a:rect l="l" t="t" r="r" b="b"/>
              <a:pathLst>
                <a:path w="1853" h="1545" extrusionOk="0">
                  <a:moveTo>
                    <a:pt x="1003" y="0"/>
                  </a:moveTo>
                  <a:cubicBezTo>
                    <a:pt x="959" y="0"/>
                    <a:pt x="914" y="4"/>
                    <a:pt x="870" y="12"/>
                  </a:cubicBezTo>
                  <a:cubicBezTo>
                    <a:pt x="191" y="131"/>
                    <a:pt x="1" y="1012"/>
                    <a:pt x="560" y="1405"/>
                  </a:cubicBezTo>
                  <a:cubicBezTo>
                    <a:pt x="701" y="1502"/>
                    <a:pt x="853" y="1545"/>
                    <a:pt x="1000" y="1545"/>
                  </a:cubicBezTo>
                  <a:cubicBezTo>
                    <a:pt x="1449" y="1545"/>
                    <a:pt x="1853" y="1142"/>
                    <a:pt x="1763" y="631"/>
                  </a:cubicBezTo>
                  <a:cubicBezTo>
                    <a:pt x="1699" y="259"/>
                    <a:pt x="1369" y="0"/>
                    <a:pt x="100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1" name="Google Shape;4691;p28"/>
            <p:cNvSpPr/>
            <p:nvPr/>
          </p:nvSpPr>
          <p:spPr>
            <a:xfrm>
              <a:off x="2816800" y="1937225"/>
              <a:ext cx="94500" cy="34050"/>
            </a:xfrm>
            <a:custGeom>
              <a:avLst/>
              <a:gdLst/>
              <a:ahLst/>
              <a:cxnLst/>
              <a:rect l="l" t="t" r="r" b="b"/>
              <a:pathLst>
                <a:path w="3780" h="1362" extrusionOk="0">
                  <a:moveTo>
                    <a:pt x="3152" y="0"/>
                  </a:moveTo>
                  <a:cubicBezTo>
                    <a:pt x="3137" y="0"/>
                    <a:pt x="3121" y="1"/>
                    <a:pt x="3104" y="2"/>
                  </a:cubicBezTo>
                  <a:lnTo>
                    <a:pt x="3104" y="14"/>
                  </a:lnTo>
                  <a:lnTo>
                    <a:pt x="509" y="479"/>
                  </a:lnTo>
                  <a:cubicBezTo>
                    <a:pt x="0" y="617"/>
                    <a:pt x="120" y="1362"/>
                    <a:pt x="617" y="1362"/>
                  </a:cubicBezTo>
                  <a:cubicBezTo>
                    <a:pt x="633" y="1362"/>
                    <a:pt x="648" y="1361"/>
                    <a:pt x="664" y="1360"/>
                  </a:cubicBezTo>
                  <a:lnTo>
                    <a:pt x="3271" y="883"/>
                  </a:lnTo>
                  <a:cubicBezTo>
                    <a:pt x="3779" y="733"/>
                    <a:pt x="3660" y="0"/>
                    <a:pt x="315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2" name="Google Shape;4692;p28"/>
            <p:cNvSpPr/>
            <p:nvPr/>
          </p:nvSpPr>
          <p:spPr>
            <a:xfrm>
              <a:off x="2718475" y="2188400"/>
              <a:ext cx="193200" cy="173650"/>
            </a:xfrm>
            <a:custGeom>
              <a:avLst/>
              <a:gdLst/>
              <a:ahLst/>
              <a:cxnLst/>
              <a:rect l="l" t="t" r="r" b="b"/>
              <a:pathLst>
                <a:path w="7728" h="6946" extrusionOk="0">
                  <a:moveTo>
                    <a:pt x="3945" y="0"/>
                  </a:moveTo>
                  <a:cubicBezTo>
                    <a:pt x="2913" y="0"/>
                    <a:pt x="1896" y="464"/>
                    <a:pt x="1215" y="1338"/>
                  </a:cubicBezTo>
                  <a:lnTo>
                    <a:pt x="6954" y="4957"/>
                  </a:lnTo>
                  <a:cubicBezTo>
                    <a:pt x="7728" y="3398"/>
                    <a:pt x="7240" y="1469"/>
                    <a:pt x="5775" y="528"/>
                  </a:cubicBezTo>
                  <a:cubicBezTo>
                    <a:pt x="5208" y="172"/>
                    <a:pt x="4574" y="0"/>
                    <a:pt x="3945" y="0"/>
                  </a:cubicBezTo>
                  <a:close/>
                  <a:moveTo>
                    <a:pt x="810" y="1981"/>
                  </a:moveTo>
                  <a:cubicBezTo>
                    <a:pt x="1" y="3552"/>
                    <a:pt x="525" y="5481"/>
                    <a:pt x="2013" y="6422"/>
                  </a:cubicBezTo>
                  <a:cubicBezTo>
                    <a:pt x="2577" y="6775"/>
                    <a:pt x="3207" y="6946"/>
                    <a:pt x="3830" y="6946"/>
                  </a:cubicBezTo>
                  <a:cubicBezTo>
                    <a:pt x="4864" y="6946"/>
                    <a:pt x="5881" y="6477"/>
                    <a:pt x="6549" y="5600"/>
                  </a:cubicBezTo>
                  <a:lnTo>
                    <a:pt x="810" y="198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3" name="Google Shape;4693;p28"/>
            <p:cNvSpPr/>
            <p:nvPr/>
          </p:nvSpPr>
          <p:spPr>
            <a:xfrm>
              <a:off x="3081925" y="1814925"/>
              <a:ext cx="152125" cy="140725"/>
            </a:xfrm>
            <a:custGeom>
              <a:avLst/>
              <a:gdLst/>
              <a:ahLst/>
              <a:cxnLst/>
              <a:rect l="l" t="t" r="r" b="b"/>
              <a:pathLst>
                <a:path w="6085" h="5629" extrusionOk="0">
                  <a:moveTo>
                    <a:pt x="3608" y="1"/>
                  </a:moveTo>
                  <a:lnTo>
                    <a:pt x="1215" y="1620"/>
                  </a:lnTo>
                  <a:cubicBezTo>
                    <a:pt x="250" y="2275"/>
                    <a:pt x="0" y="3585"/>
                    <a:pt x="667" y="4549"/>
                  </a:cubicBezTo>
                  <a:lnTo>
                    <a:pt x="774" y="4704"/>
                  </a:lnTo>
                  <a:cubicBezTo>
                    <a:pt x="1182" y="5305"/>
                    <a:pt x="1845" y="5629"/>
                    <a:pt x="2519" y="5629"/>
                  </a:cubicBezTo>
                  <a:cubicBezTo>
                    <a:pt x="2927" y="5629"/>
                    <a:pt x="3340" y="5510"/>
                    <a:pt x="3703" y="5264"/>
                  </a:cubicBezTo>
                  <a:lnTo>
                    <a:pt x="6084"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4" name="Google Shape;4694;p28"/>
            <p:cNvSpPr/>
            <p:nvPr/>
          </p:nvSpPr>
          <p:spPr>
            <a:xfrm>
              <a:off x="3184900" y="1756600"/>
              <a:ext cx="152125" cy="140800"/>
            </a:xfrm>
            <a:custGeom>
              <a:avLst/>
              <a:gdLst/>
              <a:ahLst/>
              <a:cxnLst/>
              <a:rect l="l" t="t" r="r" b="b"/>
              <a:pathLst>
                <a:path w="6085" h="5632" extrusionOk="0">
                  <a:moveTo>
                    <a:pt x="3589" y="1"/>
                  </a:moveTo>
                  <a:cubicBezTo>
                    <a:pt x="3177" y="1"/>
                    <a:pt x="2761" y="120"/>
                    <a:pt x="2394" y="369"/>
                  </a:cubicBezTo>
                  <a:lnTo>
                    <a:pt x="1" y="1989"/>
                  </a:lnTo>
                  <a:lnTo>
                    <a:pt x="2477" y="5632"/>
                  </a:lnTo>
                  <a:lnTo>
                    <a:pt x="4871" y="4001"/>
                  </a:lnTo>
                  <a:cubicBezTo>
                    <a:pt x="5835" y="3346"/>
                    <a:pt x="6085" y="2036"/>
                    <a:pt x="5430" y="1072"/>
                  </a:cubicBezTo>
                  <a:lnTo>
                    <a:pt x="5430" y="1072"/>
                  </a:lnTo>
                  <a:lnTo>
                    <a:pt x="5430" y="1084"/>
                  </a:lnTo>
                  <a:lnTo>
                    <a:pt x="5323" y="917"/>
                  </a:lnTo>
                  <a:cubicBezTo>
                    <a:pt x="4917" y="319"/>
                    <a:pt x="4260" y="1"/>
                    <a:pt x="358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5" name="Google Shape;4695;p28"/>
            <p:cNvSpPr/>
            <p:nvPr/>
          </p:nvSpPr>
          <p:spPr>
            <a:xfrm>
              <a:off x="3037575" y="2105900"/>
              <a:ext cx="267900" cy="266700"/>
            </a:xfrm>
            <a:custGeom>
              <a:avLst/>
              <a:gdLst/>
              <a:ahLst/>
              <a:cxnLst/>
              <a:rect l="l" t="t" r="r" b="b"/>
              <a:pathLst>
                <a:path w="10716" h="10668" extrusionOk="0">
                  <a:moveTo>
                    <a:pt x="4998" y="1"/>
                  </a:moveTo>
                  <a:cubicBezTo>
                    <a:pt x="4820" y="1"/>
                    <a:pt x="4665" y="134"/>
                    <a:pt x="4644" y="316"/>
                  </a:cubicBezTo>
                  <a:lnTo>
                    <a:pt x="4191" y="3804"/>
                  </a:lnTo>
                  <a:lnTo>
                    <a:pt x="703" y="3340"/>
                  </a:lnTo>
                  <a:cubicBezTo>
                    <a:pt x="688" y="3338"/>
                    <a:pt x="673" y="3337"/>
                    <a:pt x="659" y="3337"/>
                  </a:cubicBezTo>
                  <a:cubicBezTo>
                    <a:pt x="473" y="3337"/>
                    <a:pt x="308" y="3474"/>
                    <a:pt x="286" y="3661"/>
                  </a:cubicBezTo>
                  <a:lnTo>
                    <a:pt x="24" y="5638"/>
                  </a:lnTo>
                  <a:cubicBezTo>
                    <a:pt x="0" y="5840"/>
                    <a:pt x="143" y="6031"/>
                    <a:pt x="346" y="6055"/>
                  </a:cubicBezTo>
                  <a:lnTo>
                    <a:pt x="346" y="6043"/>
                  </a:lnTo>
                  <a:lnTo>
                    <a:pt x="3834" y="6507"/>
                  </a:lnTo>
                  <a:lnTo>
                    <a:pt x="3370" y="9984"/>
                  </a:lnTo>
                  <a:cubicBezTo>
                    <a:pt x="3334" y="10186"/>
                    <a:pt x="3477" y="10377"/>
                    <a:pt x="3691" y="10400"/>
                  </a:cubicBezTo>
                  <a:lnTo>
                    <a:pt x="5656" y="10662"/>
                  </a:lnTo>
                  <a:cubicBezTo>
                    <a:pt x="5677" y="10666"/>
                    <a:pt x="5697" y="10668"/>
                    <a:pt x="5718" y="10668"/>
                  </a:cubicBezTo>
                  <a:cubicBezTo>
                    <a:pt x="5896" y="10668"/>
                    <a:pt x="6051" y="10533"/>
                    <a:pt x="6072" y="10341"/>
                  </a:cubicBezTo>
                  <a:lnTo>
                    <a:pt x="6537" y="6864"/>
                  </a:lnTo>
                  <a:lnTo>
                    <a:pt x="10013" y="7329"/>
                  </a:lnTo>
                  <a:cubicBezTo>
                    <a:pt x="10028" y="7330"/>
                    <a:pt x="10043" y="7331"/>
                    <a:pt x="10058" y="7331"/>
                  </a:cubicBezTo>
                  <a:cubicBezTo>
                    <a:pt x="10243" y="7331"/>
                    <a:pt x="10408" y="7195"/>
                    <a:pt x="10430" y="7007"/>
                  </a:cubicBezTo>
                  <a:lnTo>
                    <a:pt x="10692" y="5031"/>
                  </a:lnTo>
                  <a:cubicBezTo>
                    <a:pt x="10716" y="4828"/>
                    <a:pt x="10573" y="4638"/>
                    <a:pt x="10371" y="4614"/>
                  </a:cubicBezTo>
                  <a:lnTo>
                    <a:pt x="6894" y="4150"/>
                  </a:lnTo>
                  <a:lnTo>
                    <a:pt x="7358" y="685"/>
                  </a:lnTo>
                  <a:cubicBezTo>
                    <a:pt x="7382" y="471"/>
                    <a:pt x="7239" y="292"/>
                    <a:pt x="7037" y="256"/>
                  </a:cubicBezTo>
                  <a:lnTo>
                    <a:pt x="5060" y="6"/>
                  </a:lnTo>
                  <a:cubicBezTo>
                    <a:pt x="5039" y="3"/>
                    <a:pt x="5019" y="1"/>
                    <a:pt x="499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6" name="Google Shape;4696;p28"/>
            <p:cNvSpPr/>
            <p:nvPr/>
          </p:nvSpPr>
          <p:spPr>
            <a:xfrm>
              <a:off x="2694675" y="2509825"/>
              <a:ext cx="271175" cy="337825"/>
            </a:xfrm>
            <a:custGeom>
              <a:avLst/>
              <a:gdLst/>
              <a:ahLst/>
              <a:cxnLst/>
              <a:rect l="l" t="t" r="r" b="b"/>
              <a:pathLst>
                <a:path w="10847" h="13513" extrusionOk="0">
                  <a:moveTo>
                    <a:pt x="4145" y="431"/>
                  </a:moveTo>
                  <a:cubicBezTo>
                    <a:pt x="4436" y="431"/>
                    <a:pt x="4723" y="605"/>
                    <a:pt x="4775" y="994"/>
                  </a:cubicBezTo>
                  <a:cubicBezTo>
                    <a:pt x="4810" y="1185"/>
                    <a:pt x="4751" y="1387"/>
                    <a:pt x="4620" y="1530"/>
                  </a:cubicBezTo>
                  <a:lnTo>
                    <a:pt x="3834" y="1685"/>
                  </a:lnTo>
                  <a:cubicBezTo>
                    <a:pt x="3667" y="1590"/>
                    <a:pt x="3536" y="1423"/>
                    <a:pt x="3501" y="1232"/>
                  </a:cubicBezTo>
                  <a:lnTo>
                    <a:pt x="3501" y="1220"/>
                  </a:lnTo>
                  <a:cubicBezTo>
                    <a:pt x="3387" y="723"/>
                    <a:pt x="3769" y="431"/>
                    <a:pt x="4145" y="431"/>
                  </a:cubicBezTo>
                  <a:close/>
                  <a:moveTo>
                    <a:pt x="7860" y="2745"/>
                  </a:moveTo>
                  <a:cubicBezTo>
                    <a:pt x="8116" y="2745"/>
                    <a:pt x="8342" y="2924"/>
                    <a:pt x="8394" y="3185"/>
                  </a:cubicBezTo>
                  <a:lnTo>
                    <a:pt x="9775" y="10757"/>
                  </a:lnTo>
                  <a:cubicBezTo>
                    <a:pt x="9835" y="11055"/>
                    <a:pt x="9632" y="11341"/>
                    <a:pt x="9335" y="11388"/>
                  </a:cubicBezTo>
                  <a:lnTo>
                    <a:pt x="3072" y="12531"/>
                  </a:lnTo>
                  <a:cubicBezTo>
                    <a:pt x="3037" y="12538"/>
                    <a:pt x="3002" y="12542"/>
                    <a:pt x="2968" y="12542"/>
                  </a:cubicBezTo>
                  <a:cubicBezTo>
                    <a:pt x="2710" y="12542"/>
                    <a:pt x="2483" y="12353"/>
                    <a:pt x="2441" y="12091"/>
                  </a:cubicBezTo>
                  <a:lnTo>
                    <a:pt x="1060" y="4518"/>
                  </a:lnTo>
                  <a:cubicBezTo>
                    <a:pt x="1000" y="4221"/>
                    <a:pt x="1203" y="3935"/>
                    <a:pt x="1500" y="3887"/>
                  </a:cubicBezTo>
                  <a:lnTo>
                    <a:pt x="2251" y="3745"/>
                  </a:lnTo>
                  <a:cubicBezTo>
                    <a:pt x="2282" y="3955"/>
                    <a:pt x="2463" y="4110"/>
                    <a:pt x="2669" y="4110"/>
                  </a:cubicBezTo>
                  <a:cubicBezTo>
                    <a:pt x="2696" y="4110"/>
                    <a:pt x="2723" y="4107"/>
                    <a:pt x="2751" y="4102"/>
                  </a:cubicBezTo>
                  <a:lnTo>
                    <a:pt x="6668" y="3399"/>
                  </a:lnTo>
                  <a:cubicBezTo>
                    <a:pt x="6894" y="3352"/>
                    <a:pt x="7061" y="3125"/>
                    <a:pt x="7013" y="2887"/>
                  </a:cubicBezTo>
                  <a:lnTo>
                    <a:pt x="7751" y="2756"/>
                  </a:lnTo>
                  <a:cubicBezTo>
                    <a:pt x="7788" y="2749"/>
                    <a:pt x="7825" y="2745"/>
                    <a:pt x="7860" y="2745"/>
                  </a:cubicBezTo>
                  <a:close/>
                  <a:moveTo>
                    <a:pt x="4133" y="1"/>
                  </a:moveTo>
                  <a:cubicBezTo>
                    <a:pt x="4070" y="1"/>
                    <a:pt x="4006" y="6"/>
                    <a:pt x="3941" y="18"/>
                  </a:cubicBezTo>
                  <a:cubicBezTo>
                    <a:pt x="3346" y="125"/>
                    <a:pt x="2953" y="708"/>
                    <a:pt x="3072" y="1304"/>
                  </a:cubicBezTo>
                  <a:cubicBezTo>
                    <a:pt x="3096" y="1470"/>
                    <a:pt x="3179" y="1637"/>
                    <a:pt x="3286" y="1780"/>
                  </a:cubicBezTo>
                  <a:lnTo>
                    <a:pt x="2513" y="1923"/>
                  </a:lnTo>
                  <a:cubicBezTo>
                    <a:pt x="2191" y="1982"/>
                    <a:pt x="1977" y="2280"/>
                    <a:pt x="2036" y="2602"/>
                  </a:cubicBezTo>
                  <a:lnTo>
                    <a:pt x="2084" y="2887"/>
                  </a:lnTo>
                  <a:lnTo>
                    <a:pt x="798" y="3114"/>
                  </a:lnTo>
                  <a:cubicBezTo>
                    <a:pt x="322" y="3209"/>
                    <a:pt x="0" y="3673"/>
                    <a:pt x="84" y="4149"/>
                  </a:cubicBezTo>
                  <a:lnTo>
                    <a:pt x="1655" y="12781"/>
                  </a:lnTo>
                  <a:cubicBezTo>
                    <a:pt x="1739" y="13212"/>
                    <a:pt x="2110" y="13512"/>
                    <a:pt x="2531" y="13512"/>
                  </a:cubicBezTo>
                  <a:cubicBezTo>
                    <a:pt x="2588" y="13512"/>
                    <a:pt x="2645" y="13507"/>
                    <a:pt x="2703" y="13496"/>
                  </a:cubicBezTo>
                  <a:lnTo>
                    <a:pt x="10037" y="12162"/>
                  </a:lnTo>
                  <a:cubicBezTo>
                    <a:pt x="10525" y="12067"/>
                    <a:pt x="10847" y="11603"/>
                    <a:pt x="10752" y="11114"/>
                  </a:cubicBezTo>
                  <a:lnTo>
                    <a:pt x="9180" y="2482"/>
                  </a:lnTo>
                  <a:cubicBezTo>
                    <a:pt x="9106" y="2048"/>
                    <a:pt x="8729" y="1755"/>
                    <a:pt x="8303" y="1755"/>
                  </a:cubicBezTo>
                  <a:cubicBezTo>
                    <a:pt x="8251" y="1755"/>
                    <a:pt x="8198" y="1759"/>
                    <a:pt x="8144" y="1768"/>
                  </a:cubicBezTo>
                  <a:lnTo>
                    <a:pt x="6858" y="2006"/>
                  </a:lnTo>
                  <a:lnTo>
                    <a:pt x="6799" y="1732"/>
                  </a:lnTo>
                  <a:cubicBezTo>
                    <a:pt x="6745" y="1442"/>
                    <a:pt x="6497" y="1249"/>
                    <a:pt x="6213" y="1249"/>
                  </a:cubicBezTo>
                  <a:cubicBezTo>
                    <a:pt x="6183" y="1249"/>
                    <a:pt x="6152" y="1251"/>
                    <a:pt x="6120" y="1256"/>
                  </a:cubicBezTo>
                  <a:lnTo>
                    <a:pt x="5180" y="1435"/>
                  </a:lnTo>
                  <a:cubicBezTo>
                    <a:pt x="5227" y="1268"/>
                    <a:pt x="5239" y="1089"/>
                    <a:pt x="5203" y="911"/>
                  </a:cubicBezTo>
                  <a:cubicBezTo>
                    <a:pt x="5118" y="380"/>
                    <a:pt x="4655" y="1"/>
                    <a:pt x="413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7" name="Google Shape;4697;p28"/>
            <p:cNvSpPr/>
            <p:nvPr/>
          </p:nvSpPr>
          <p:spPr>
            <a:xfrm>
              <a:off x="2742600" y="2631725"/>
              <a:ext cx="46600" cy="38625"/>
            </a:xfrm>
            <a:custGeom>
              <a:avLst/>
              <a:gdLst/>
              <a:ahLst/>
              <a:cxnLst/>
              <a:rect l="l" t="t" r="r" b="b"/>
              <a:pathLst>
                <a:path w="1864" h="1545" extrusionOk="0">
                  <a:moveTo>
                    <a:pt x="1011" y="0"/>
                  </a:moveTo>
                  <a:cubicBezTo>
                    <a:pt x="968" y="0"/>
                    <a:pt x="924" y="4"/>
                    <a:pt x="881" y="12"/>
                  </a:cubicBezTo>
                  <a:cubicBezTo>
                    <a:pt x="191" y="131"/>
                    <a:pt x="0" y="1012"/>
                    <a:pt x="572" y="1405"/>
                  </a:cubicBezTo>
                  <a:cubicBezTo>
                    <a:pt x="710" y="1502"/>
                    <a:pt x="860" y="1545"/>
                    <a:pt x="1007" y="1545"/>
                  </a:cubicBezTo>
                  <a:cubicBezTo>
                    <a:pt x="1454" y="1545"/>
                    <a:pt x="1864" y="1142"/>
                    <a:pt x="1774" y="631"/>
                  </a:cubicBezTo>
                  <a:cubicBezTo>
                    <a:pt x="1700" y="258"/>
                    <a:pt x="1369" y="0"/>
                    <a:pt x="101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8" name="Google Shape;4698;p28"/>
            <p:cNvSpPr/>
            <p:nvPr/>
          </p:nvSpPr>
          <p:spPr>
            <a:xfrm>
              <a:off x="2795525" y="2620125"/>
              <a:ext cx="96450" cy="33850"/>
            </a:xfrm>
            <a:custGeom>
              <a:avLst/>
              <a:gdLst/>
              <a:ahLst/>
              <a:cxnLst/>
              <a:rect l="l" t="t" r="r" b="b"/>
              <a:pathLst>
                <a:path w="3858" h="1354" extrusionOk="0">
                  <a:moveTo>
                    <a:pt x="3252" y="0"/>
                  </a:moveTo>
                  <a:cubicBezTo>
                    <a:pt x="3218" y="0"/>
                    <a:pt x="3183" y="4"/>
                    <a:pt x="3146" y="11"/>
                  </a:cubicBezTo>
                  <a:lnTo>
                    <a:pt x="550" y="487"/>
                  </a:lnTo>
                  <a:cubicBezTo>
                    <a:pt x="1" y="588"/>
                    <a:pt x="117" y="1354"/>
                    <a:pt x="609" y="1354"/>
                  </a:cubicBezTo>
                  <a:cubicBezTo>
                    <a:pt x="639" y="1354"/>
                    <a:pt x="671" y="1351"/>
                    <a:pt x="705" y="1345"/>
                  </a:cubicBezTo>
                  <a:lnTo>
                    <a:pt x="3289" y="868"/>
                  </a:lnTo>
                  <a:cubicBezTo>
                    <a:pt x="3858" y="790"/>
                    <a:pt x="3757" y="0"/>
                    <a:pt x="325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9" name="Google Shape;4699;p28"/>
            <p:cNvSpPr/>
            <p:nvPr/>
          </p:nvSpPr>
          <p:spPr>
            <a:xfrm>
              <a:off x="2752425" y="2685525"/>
              <a:ext cx="46600" cy="38700"/>
            </a:xfrm>
            <a:custGeom>
              <a:avLst/>
              <a:gdLst/>
              <a:ahLst/>
              <a:cxnLst/>
              <a:rect l="l" t="t" r="r" b="b"/>
              <a:pathLst>
                <a:path w="1864" h="1548" extrusionOk="0">
                  <a:moveTo>
                    <a:pt x="1026" y="0"/>
                  </a:moveTo>
                  <a:cubicBezTo>
                    <a:pt x="979" y="0"/>
                    <a:pt x="930" y="5"/>
                    <a:pt x="881" y="15"/>
                  </a:cubicBezTo>
                  <a:cubicBezTo>
                    <a:pt x="203" y="122"/>
                    <a:pt x="0" y="1015"/>
                    <a:pt x="572" y="1408"/>
                  </a:cubicBezTo>
                  <a:cubicBezTo>
                    <a:pt x="710" y="1505"/>
                    <a:pt x="860" y="1548"/>
                    <a:pt x="1007" y="1548"/>
                  </a:cubicBezTo>
                  <a:cubicBezTo>
                    <a:pt x="1454" y="1548"/>
                    <a:pt x="1864" y="1145"/>
                    <a:pt x="1774" y="634"/>
                  </a:cubicBezTo>
                  <a:cubicBezTo>
                    <a:pt x="1701" y="266"/>
                    <a:pt x="1386" y="0"/>
                    <a:pt x="1026"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0" name="Google Shape;4700;p28"/>
            <p:cNvSpPr/>
            <p:nvPr/>
          </p:nvSpPr>
          <p:spPr>
            <a:xfrm>
              <a:off x="2806400" y="2673950"/>
              <a:ext cx="93975" cy="33725"/>
            </a:xfrm>
            <a:custGeom>
              <a:avLst/>
              <a:gdLst/>
              <a:ahLst/>
              <a:cxnLst/>
              <a:rect l="l" t="t" r="r" b="b"/>
              <a:pathLst>
                <a:path w="3759" h="1349" extrusionOk="0">
                  <a:moveTo>
                    <a:pt x="3139" y="0"/>
                  </a:moveTo>
                  <a:cubicBezTo>
                    <a:pt x="3127" y="0"/>
                    <a:pt x="3116" y="1"/>
                    <a:pt x="3104" y="1"/>
                  </a:cubicBezTo>
                  <a:lnTo>
                    <a:pt x="508" y="478"/>
                  </a:lnTo>
                  <a:cubicBezTo>
                    <a:pt x="0" y="628"/>
                    <a:pt x="119" y="1349"/>
                    <a:pt x="615" y="1349"/>
                  </a:cubicBezTo>
                  <a:cubicBezTo>
                    <a:pt x="631" y="1349"/>
                    <a:pt x="647" y="1348"/>
                    <a:pt x="663" y="1347"/>
                  </a:cubicBezTo>
                  <a:lnTo>
                    <a:pt x="3258" y="882"/>
                  </a:lnTo>
                  <a:cubicBezTo>
                    <a:pt x="3759" y="731"/>
                    <a:pt x="3634" y="0"/>
                    <a:pt x="313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1" name="Google Shape;4701;p28"/>
            <p:cNvSpPr/>
            <p:nvPr/>
          </p:nvSpPr>
          <p:spPr>
            <a:xfrm>
              <a:off x="2763125" y="2743050"/>
              <a:ext cx="46550" cy="38625"/>
            </a:xfrm>
            <a:custGeom>
              <a:avLst/>
              <a:gdLst/>
              <a:ahLst/>
              <a:cxnLst/>
              <a:rect l="l" t="t" r="r" b="b"/>
              <a:pathLst>
                <a:path w="1862" h="1545" extrusionOk="0">
                  <a:moveTo>
                    <a:pt x="1003" y="0"/>
                  </a:moveTo>
                  <a:cubicBezTo>
                    <a:pt x="959" y="0"/>
                    <a:pt x="914" y="4"/>
                    <a:pt x="870" y="11"/>
                  </a:cubicBezTo>
                  <a:cubicBezTo>
                    <a:pt x="191" y="131"/>
                    <a:pt x="1" y="1012"/>
                    <a:pt x="560" y="1404"/>
                  </a:cubicBezTo>
                  <a:cubicBezTo>
                    <a:pt x="701" y="1501"/>
                    <a:pt x="854" y="1545"/>
                    <a:pt x="1002" y="1545"/>
                  </a:cubicBezTo>
                  <a:cubicBezTo>
                    <a:pt x="1454" y="1545"/>
                    <a:pt x="1861" y="1142"/>
                    <a:pt x="1763" y="631"/>
                  </a:cubicBezTo>
                  <a:cubicBezTo>
                    <a:pt x="1699" y="258"/>
                    <a:pt x="1369" y="0"/>
                    <a:pt x="100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2" name="Google Shape;4702;p28"/>
            <p:cNvSpPr/>
            <p:nvPr/>
          </p:nvSpPr>
          <p:spPr>
            <a:xfrm>
              <a:off x="2816600" y="2731600"/>
              <a:ext cx="94825" cy="33850"/>
            </a:xfrm>
            <a:custGeom>
              <a:avLst/>
              <a:gdLst/>
              <a:ahLst/>
              <a:cxnLst/>
              <a:rect l="l" t="t" r="r" b="b"/>
              <a:pathLst>
                <a:path w="3793" h="1354" extrusionOk="0">
                  <a:moveTo>
                    <a:pt x="3181" y="1"/>
                  </a:moveTo>
                  <a:cubicBezTo>
                    <a:pt x="3159" y="1"/>
                    <a:pt x="3136" y="2"/>
                    <a:pt x="3112" y="5"/>
                  </a:cubicBezTo>
                  <a:lnTo>
                    <a:pt x="517" y="469"/>
                  </a:lnTo>
                  <a:cubicBezTo>
                    <a:pt x="0" y="607"/>
                    <a:pt x="115" y="1354"/>
                    <a:pt x="614" y="1354"/>
                  </a:cubicBezTo>
                  <a:cubicBezTo>
                    <a:pt x="633" y="1354"/>
                    <a:pt x="652" y="1353"/>
                    <a:pt x="672" y="1351"/>
                  </a:cubicBezTo>
                  <a:lnTo>
                    <a:pt x="3279" y="874"/>
                  </a:lnTo>
                  <a:cubicBezTo>
                    <a:pt x="3792" y="749"/>
                    <a:pt x="3683" y="1"/>
                    <a:pt x="318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3" name="Google Shape;4703;p28"/>
            <p:cNvSpPr/>
            <p:nvPr/>
          </p:nvSpPr>
          <p:spPr>
            <a:xfrm>
              <a:off x="2718475" y="2982275"/>
              <a:ext cx="194100" cy="174025"/>
            </a:xfrm>
            <a:custGeom>
              <a:avLst/>
              <a:gdLst/>
              <a:ahLst/>
              <a:cxnLst/>
              <a:rect l="l" t="t" r="r" b="b"/>
              <a:pathLst>
                <a:path w="7764" h="6961" extrusionOk="0">
                  <a:moveTo>
                    <a:pt x="3926" y="0"/>
                  </a:moveTo>
                  <a:cubicBezTo>
                    <a:pt x="2895" y="0"/>
                    <a:pt x="1882" y="467"/>
                    <a:pt x="1215" y="1349"/>
                  </a:cubicBezTo>
                  <a:lnTo>
                    <a:pt x="6954" y="4968"/>
                  </a:lnTo>
                  <a:cubicBezTo>
                    <a:pt x="7764" y="3396"/>
                    <a:pt x="7240" y="1468"/>
                    <a:pt x="5752" y="527"/>
                  </a:cubicBezTo>
                  <a:cubicBezTo>
                    <a:pt x="5185" y="172"/>
                    <a:pt x="4552" y="0"/>
                    <a:pt x="3926" y="0"/>
                  </a:cubicBezTo>
                  <a:close/>
                  <a:moveTo>
                    <a:pt x="810" y="1992"/>
                  </a:moveTo>
                  <a:lnTo>
                    <a:pt x="810" y="1992"/>
                  </a:lnTo>
                  <a:cubicBezTo>
                    <a:pt x="1" y="3563"/>
                    <a:pt x="525" y="5492"/>
                    <a:pt x="2013" y="6433"/>
                  </a:cubicBezTo>
                  <a:cubicBezTo>
                    <a:pt x="2581" y="6788"/>
                    <a:pt x="3215" y="6960"/>
                    <a:pt x="3842" y="6960"/>
                  </a:cubicBezTo>
                  <a:cubicBezTo>
                    <a:pt x="4872" y="6960"/>
                    <a:pt x="5883" y="6496"/>
                    <a:pt x="6549" y="5623"/>
                  </a:cubicBezTo>
                  <a:lnTo>
                    <a:pt x="810" y="1992"/>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4" name="Google Shape;4704;p28"/>
            <p:cNvSpPr/>
            <p:nvPr/>
          </p:nvSpPr>
          <p:spPr>
            <a:xfrm>
              <a:off x="3082225" y="2609075"/>
              <a:ext cx="151825" cy="140725"/>
            </a:xfrm>
            <a:custGeom>
              <a:avLst/>
              <a:gdLst/>
              <a:ahLst/>
              <a:cxnLst/>
              <a:rect l="l" t="t" r="r" b="b"/>
              <a:pathLst>
                <a:path w="6073" h="5629" extrusionOk="0">
                  <a:moveTo>
                    <a:pt x="3596" y="1"/>
                  </a:moveTo>
                  <a:lnTo>
                    <a:pt x="1203" y="1620"/>
                  </a:lnTo>
                  <a:cubicBezTo>
                    <a:pt x="250" y="2275"/>
                    <a:pt x="0" y="3585"/>
                    <a:pt x="655" y="4549"/>
                  </a:cubicBezTo>
                  <a:lnTo>
                    <a:pt x="762" y="4716"/>
                  </a:lnTo>
                  <a:cubicBezTo>
                    <a:pt x="1170" y="5308"/>
                    <a:pt x="1831" y="5629"/>
                    <a:pt x="2504" y="5629"/>
                  </a:cubicBezTo>
                  <a:cubicBezTo>
                    <a:pt x="2913" y="5629"/>
                    <a:pt x="3327" y="5511"/>
                    <a:pt x="3691" y="5263"/>
                  </a:cubicBezTo>
                  <a:lnTo>
                    <a:pt x="6072"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5" name="Google Shape;4705;p28"/>
            <p:cNvSpPr/>
            <p:nvPr/>
          </p:nvSpPr>
          <p:spPr>
            <a:xfrm>
              <a:off x="3184900" y="2550550"/>
              <a:ext cx="152125" cy="141000"/>
            </a:xfrm>
            <a:custGeom>
              <a:avLst/>
              <a:gdLst/>
              <a:ahLst/>
              <a:cxnLst/>
              <a:rect l="l" t="t" r="r" b="b"/>
              <a:pathLst>
                <a:path w="6085" h="5640" extrusionOk="0">
                  <a:moveTo>
                    <a:pt x="3578" y="0"/>
                  </a:moveTo>
                  <a:cubicBezTo>
                    <a:pt x="3170" y="0"/>
                    <a:pt x="2757" y="119"/>
                    <a:pt x="2394" y="365"/>
                  </a:cubicBezTo>
                  <a:lnTo>
                    <a:pt x="1" y="1996"/>
                  </a:lnTo>
                  <a:lnTo>
                    <a:pt x="2477" y="5640"/>
                  </a:lnTo>
                  <a:lnTo>
                    <a:pt x="4871" y="4009"/>
                  </a:lnTo>
                  <a:cubicBezTo>
                    <a:pt x="5835" y="3354"/>
                    <a:pt x="6085" y="2044"/>
                    <a:pt x="5430" y="1080"/>
                  </a:cubicBezTo>
                  <a:lnTo>
                    <a:pt x="5323" y="925"/>
                  </a:lnTo>
                  <a:cubicBezTo>
                    <a:pt x="4915" y="324"/>
                    <a:pt x="4252" y="0"/>
                    <a:pt x="357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6" name="Google Shape;4706;p28"/>
            <p:cNvSpPr/>
            <p:nvPr/>
          </p:nvSpPr>
          <p:spPr>
            <a:xfrm>
              <a:off x="3037575" y="2899825"/>
              <a:ext cx="268200" cy="266925"/>
            </a:xfrm>
            <a:custGeom>
              <a:avLst/>
              <a:gdLst/>
              <a:ahLst/>
              <a:cxnLst/>
              <a:rect l="l" t="t" r="r" b="b"/>
              <a:pathLst>
                <a:path w="10728" h="10677" extrusionOk="0">
                  <a:moveTo>
                    <a:pt x="5016" y="1"/>
                  </a:moveTo>
                  <a:cubicBezTo>
                    <a:pt x="4831" y="1"/>
                    <a:pt x="4666" y="137"/>
                    <a:pt x="4644" y="325"/>
                  </a:cubicBezTo>
                  <a:lnTo>
                    <a:pt x="4191" y="3801"/>
                  </a:lnTo>
                  <a:lnTo>
                    <a:pt x="703" y="3349"/>
                  </a:lnTo>
                  <a:cubicBezTo>
                    <a:pt x="682" y="3345"/>
                    <a:pt x="661" y="3343"/>
                    <a:pt x="641" y="3343"/>
                  </a:cubicBezTo>
                  <a:cubicBezTo>
                    <a:pt x="463" y="3343"/>
                    <a:pt x="307" y="3478"/>
                    <a:pt x="286" y="3670"/>
                  </a:cubicBezTo>
                  <a:lnTo>
                    <a:pt x="24" y="5635"/>
                  </a:lnTo>
                  <a:cubicBezTo>
                    <a:pt x="0" y="5837"/>
                    <a:pt x="143" y="6028"/>
                    <a:pt x="346" y="6052"/>
                  </a:cubicBezTo>
                  <a:lnTo>
                    <a:pt x="346" y="6063"/>
                  </a:lnTo>
                  <a:lnTo>
                    <a:pt x="3834" y="6516"/>
                  </a:lnTo>
                  <a:lnTo>
                    <a:pt x="3370" y="10004"/>
                  </a:lnTo>
                  <a:cubicBezTo>
                    <a:pt x="3334" y="10207"/>
                    <a:pt x="3477" y="10385"/>
                    <a:pt x="3691" y="10421"/>
                  </a:cubicBezTo>
                  <a:lnTo>
                    <a:pt x="5656" y="10671"/>
                  </a:lnTo>
                  <a:cubicBezTo>
                    <a:pt x="5677" y="10675"/>
                    <a:pt x="5698" y="10677"/>
                    <a:pt x="5718" y="10677"/>
                  </a:cubicBezTo>
                  <a:cubicBezTo>
                    <a:pt x="5896" y="10677"/>
                    <a:pt x="6051" y="10543"/>
                    <a:pt x="6072" y="10362"/>
                  </a:cubicBezTo>
                  <a:lnTo>
                    <a:pt x="6537" y="6873"/>
                  </a:lnTo>
                  <a:lnTo>
                    <a:pt x="10025" y="7337"/>
                  </a:lnTo>
                  <a:cubicBezTo>
                    <a:pt x="10040" y="7339"/>
                    <a:pt x="10055" y="7340"/>
                    <a:pt x="10069" y="7340"/>
                  </a:cubicBezTo>
                  <a:cubicBezTo>
                    <a:pt x="10253" y="7340"/>
                    <a:pt x="10409" y="7204"/>
                    <a:pt x="10442" y="7016"/>
                  </a:cubicBezTo>
                  <a:lnTo>
                    <a:pt x="10704" y="5039"/>
                  </a:lnTo>
                  <a:cubicBezTo>
                    <a:pt x="10728" y="4837"/>
                    <a:pt x="10585" y="4647"/>
                    <a:pt x="10383" y="4623"/>
                  </a:cubicBezTo>
                  <a:lnTo>
                    <a:pt x="6894" y="4158"/>
                  </a:lnTo>
                  <a:lnTo>
                    <a:pt x="7358" y="682"/>
                  </a:lnTo>
                  <a:cubicBezTo>
                    <a:pt x="7382" y="479"/>
                    <a:pt x="7239" y="289"/>
                    <a:pt x="7037" y="265"/>
                  </a:cubicBezTo>
                  <a:lnTo>
                    <a:pt x="5060" y="3"/>
                  </a:lnTo>
                  <a:cubicBezTo>
                    <a:pt x="5046" y="1"/>
                    <a:pt x="5031" y="1"/>
                    <a:pt x="501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7" name="Google Shape;4707;p28"/>
            <p:cNvSpPr/>
            <p:nvPr/>
          </p:nvSpPr>
          <p:spPr>
            <a:xfrm>
              <a:off x="2694675" y="3303975"/>
              <a:ext cx="271175" cy="338125"/>
            </a:xfrm>
            <a:custGeom>
              <a:avLst/>
              <a:gdLst/>
              <a:ahLst/>
              <a:cxnLst/>
              <a:rect l="l" t="t" r="r" b="b"/>
              <a:pathLst>
                <a:path w="10847" h="13525" extrusionOk="0">
                  <a:moveTo>
                    <a:pt x="4152" y="435"/>
                  </a:moveTo>
                  <a:cubicBezTo>
                    <a:pt x="4440" y="435"/>
                    <a:pt x="4723" y="608"/>
                    <a:pt x="4775" y="994"/>
                  </a:cubicBezTo>
                  <a:cubicBezTo>
                    <a:pt x="4810" y="1196"/>
                    <a:pt x="4751" y="1387"/>
                    <a:pt x="4620" y="1542"/>
                  </a:cubicBezTo>
                  <a:lnTo>
                    <a:pt x="3834" y="1685"/>
                  </a:lnTo>
                  <a:cubicBezTo>
                    <a:pt x="3656" y="1589"/>
                    <a:pt x="3536" y="1423"/>
                    <a:pt x="3501" y="1232"/>
                  </a:cubicBezTo>
                  <a:cubicBezTo>
                    <a:pt x="3386" y="732"/>
                    <a:pt x="3773" y="435"/>
                    <a:pt x="4152" y="435"/>
                  </a:cubicBezTo>
                  <a:close/>
                  <a:moveTo>
                    <a:pt x="7856" y="2746"/>
                  </a:moveTo>
                  <a:cubicBezTo>
                    <a:pt x="8113" y="2746"/>
                    <a:pt x="8342" y="2934"/>
                    <a:pt x="8394" y="3197"/>
                  </a:cubicBezTo>
                  <a:lnTo>
                    <a:pt x="9775" y="10769"/>
                  </a:lnTo>
                  <a:cubicBezTo>
                    <a:pt x="9823" y="11055"/>
                    <a:pt x="9632" y="11341"/>
                    <a:pt x="9347" y="11400"/>
                  </a:cubicBezTo>
                  <a:lnTo>
                    <a:pt x="3072" y="12543"/>
                  </a:lnTo>
                  <a:cubicBezTo>
                    <a:pt x="3043" y="12548"/>
                    <a:pt x="3014" y="12550"/>
                    <a:pt x="2985" y="12550"/>
                  </a:cubicBezTo>
                  <a:cubicBezTo>
                    <a:pt x="2721" y="12550"/>
                    <a:pt x="2484" y="12359"/>
                    <a:pt x="2441" y="12091"/>
                  </a:cubicBezTo>
                  <a:lnTo>
                    <a:pt x="1060" y="4518"/>
                  </a:lnTo>
                  <a:cubicBezTo>
                    <a:pt x="1000" y="4221"/>
                    <a:pt x="1203" y="3935"/>
                    <a:pt x="1500" y="3887"/>
                  </a:cubicBezTo>
                  <a:lnTo>
                    <a:pt x="2251" y="3756"/>
                  </a:lnTo>
                  <a:cubicBezTo>
                    <a:pt x="2282" y="3956"/>
                    <a:pt x="2472" y="4110"/>
                    <a:pt x="2680" y="4110"/>
                  </a:cubicBezTo>
                  <a:cubicBezTo>
                    <a:pt x="2707" y="4110"/>
                    <a:pt x="2735" y="4107"/>
                    <a:pt x="2763" y="4102"/>
                  </a:cubicBezTo>
                  <a:lnTo>
                    <a:pt x="6668" y="3399"/>
                  </a:lnTo>
                  <a:cubicBezTo>
                    <a:pt x="6894" y="3351"/>
                    <a:pt x="7061" y="3125"/>
                    <a:pt x="7013" y="2887"/>
                  </a:cubicBezTo>
                  <a:lnTo>
                    <a:pt x="7751" y="2756"/>
                  </a:lnTo>
                  <a:cubicBezTo>
                    <a:pt x="7786" y="2749"/>
                    <a:pt x="7821" y="2746"/>
                    <a:pt x="7856" y="2746"/>
                  </a:cubicBezTo>
                  <a:close/>
                  <a:moveTo>
                    <a:pt x="4133" y="0"/>
                  </a:moveTo>
                  <a:cubicBezTo>
                    <a:pt x="4070" y="0"/>
                    <a:pt x="4006" y="6"/>
                    <a:pt x="3941" y="18"/>
                  </a:cubicBezTo>
                  <a:cubicBezTo>
                    <a:pt x="3346" y="125"/>
                    <a:pt x="2953" y="708"/>
                    <a:pt x="3072" y="1304"/>
                  </a:cubicBezTo>
                  <a:cubicBezTo>
                    <a:pt x="3096" y="1470"/>
                    <a:pt x="3179" y="1637"/>
                    <a:pt x="3286" y="1780"/>
                  </a:cubicBezTo>
                  <a:lnTo>
                    <a:pt x="2513" y="1923"/>
                  </a:lnTo>
                  <a:cubicBezTo>
                    <a:pt x="2191" y="1994"/>
                    <a:pt x="1977" y="2292"/>
                    <a:pt x="2036" y="2613"/>
                  </a:cubicBezTo>
                  <a:lnTo>
                    <a:pt x="2084" y="2887"/>
                  </a:lnTo>
                  <a:lnTo>
                    <a:pt x="798" y="3125"/>
                  </a:lnTo>
                  <a:cubicBezTo>
                    <a:pt x="310" y="3220"/>
                    <a:pt x="0" y="3685"/>
                    <a:pt x="84" y="4173"/>
                  </a:cubicBezTo>
                  <a:lnTo>
                    <a:pt x="1655" y="12793"/>
                  </a:lnTo>
                  <a:cubicBezTo>
                    <a:pt x="1739" y="13223"/>
                    <a:pt x="2110" y="13524"/>
                    <a:pt x="2531" y="13524"/>
                  </a:cubicBezTo>
                  <a:cubicBezTo>
                    <a:pt x="2588" y="13524"/>
                    <a:pt x="2645" y="13519"/>
                    <a:pt x="2703" y="13507"/>
                  </a:cubicBezTo>
                  <a:lnTo>
                    <a:pt x="10037" y="12174"/>
                  </a:lnTo>
                  <a:cubicBezTo>
                    <a:pt x="10525" y="12079"/>
                    <a:pt x="10847" y="11614"/>
                    <a:pt x="10752" y="11126"/>
                  </a:cubicBezTo>
                  <a:lnTo>
                    <a:pt x="9180" y="2494"/>
                  </a:lnTo>
                  <a:cubicBezTo>
                    <a:pt x="9107" y="2064"/>
                    <a:pt x="8737" y="1763"/>
                    <a:pt x="8316" y="1763"/>
                  </a:cubicBezTo>
                  <a:cubicBezTo>
                    <a:pt x="8260" y="1763"/>
                    <a:pt x="8202" y="1769"/>
                    <a:pt x="8144" y="1780"/>
                  </a:cubicBezTo>
                  <a:lnTo>
                    <a:pt x="6858" y="2018"/>
                  </a:lnTo>
                  <a:lnTo>
                    <a:pt x="6799" y="1744"/>
                  </a:lnTo>
                  <a:cubicBezTo>
                    <a:pt x="6746" y="1459"/>
                    <a:pt x="6506" y="1258"/>
                    <a:pt x="6227" y="1258"/>
                  </a:cubicBezTo>
                  <a:cubicBezTo>
                    <a:pt x="6192" y="1258"/>
                    <a:pt x="6156" y="1261"/>
                    <a:pt x="6120" y="1268"/>
                  </a:cubicBezTo>
                  <a:lnTo>
                    <a:pt x="5180" y="1435"/>
                  </a:lnTo>
                  <a:cubicBezTo>
                    <a:pt x="5227" y="1268"/>
                    <a:pt x="5239" y="1089"/>
                    <a:pt x="5203" y="911"/>
                  </a:cubicBezTo>
                  <a:cubicBezTo>
                    <a:pt x="5118" y="380"/>
                    <a:pt x="4655" y="0"/>
                    <a:pt x="4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8" name="Google Shape;4708;p28"/>
            <p:cNvSpPr/>
            <p:nvPr/>
          </p:nvSpPr>
          <p:spPr>
            <a:xfrm>
              <a:off x="2742600" y="3425875"/>
              <a:ext cx="46600" cy="38625"/>
            </a:xfrm>
            <a:custGeom>
              <a:avLst/>
              <a:gdLst/>
              <a:ahLst/>
              <a:cxnLst/>
              <a:rect l="l" t="t" r="r" b="b"/>
              <a:pathLst>
                <a:path w="1864" h="1545" extrusionOk="0">
                  <a:moveTo>
                    <a:pt x="1014" y="0"/>
                  </a:moveTo>
                  <a:cubicBezTo>
                    <a:pt x="970" y="0"/>
                    <a:pt x="926" y="4"/>
                    <a:pt x="881" y="11"/>
                  </a:cubicBezTo>
                  <a:cubicBezTo>
                    <a:pt x="191" y="130"/>
                    <a:pt x="0" y="1011"/>
                    <a:pt x="572" y="1404"/>
                  </a:cubicBezTo>
                  <a:cubicBezTo>
                    <a:pt x="710" y="1501"/>
                    <a:pt x="860" y="1545"/>
                    <a:pt x="1007" y="1545"/>
                  </a:cubicBezTo>
                  <a:cubicBezTo>
                    <a:pt x="1454" y="1545"/>
                    <a:pt x="1864" y="1142"/>
                    <a:pt x="1774" y="630"/>
                  </a:cubicBezTo>
                  <a:cubicBezTo>
                    <a:pt x="1700" y="258"/>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9" name="Google Shape;4709;p28"/>
            <p:cNvSpPr/>
            <p:nvPr/>
          </p:nvSpPr>
          <p:spPr>
            <a:xfrm>
              <a:off x="2795100" y="3414475"/>
              <a:ext cx="97350" cy="33750"/>
            </a:xfrm>
            <a:custGeom>
              <a:avLst/>
              <a:gdLst/>
              <a:ahLst/>
              <a:cxnLst/>
              <a:rect l="l" t="t" r="r" b="b"/>
              <a:pathLst>
                <a:path w="3894" h="1350" extrusionOk="0">
                  <a:moveTo>
                    <a:pt x="3284" y="0"/>
                  </a:moveTo>
                  <a:cubicBezTo>
                    <a:pt x="3246" y="0"/>
                    <a:pt x="3206" y="5"/>
                    <a:pt x="3163" y="15"/>
                  </a:cubicBezTo>
                  <a:lnTo>
                    <a:pt x="3163" y="3"/>
                  </a:lnTo>
                  <a:lnTo>
                    <a:pt x="567" y="479"/>
                  </a:lnTo>
                  <a:cubicBezTo>
                    <a:pt x="1" y="557"/>
                    <a:pt x="108" y="1349"/>
                    <a:pt x="608" y="1349"/>
                  </a:cubicBezTo>
                  <a:cubicBezTo>
                    <a:pt x="644" y="1349"/>
                    <a:pt x="682" y="1345"/>
                    <a:pt x="722" y="1337"/>
                  </a:cubicBezTo>
                  <a:lnTo>
                    <a:pt x="3318" y="872"/>
                  </a:lnTo>
                  <a:cubicBezTo>
                    <a:pt x="3893" y="817"/>
                    <a:pt x="3790" y="0"/>
                    <a:pt x="328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0" name="Google Shape;4710;p28"/>
            <p:cNvSpPr/>
            <p:nvPr/>
          </p:nvSpPr>
          <p:spPr>
            <a:xfrm>
              <a:off x="2752425" y="3479650"/>
              <a:ext cx="46600" cy="38725"/>
            </a:xfrm>
            <a:custGeom>
              <a:avLst/>
              <a:gdLst/>
              <a:ahLst/>
              <a:cxnLst/>
              <a:rect l="l" t="t" r="r" b="b"/>
              <a:pathLst>
                <a:path w="1864" h="1549" extrusionOk="0">
                  <a:moveTo>
                    <a:pt x="1026" y="1"/>
                  </a:moveTo>
                  <a:cubicBezTo>
                    <a:pt x="979" y="1"/>
                    <a:pt x="930" y="6"/>
                    <a:pt x="881" y="15"/>
                  </a:cubicBezTo>
                  <a:cubicBezTo>
                    <a:pt x="203" y="134"/>
                    <a:pt x="0" y="1015"/>
                    <a:pt x="572" y="1408"/>
                  </a:cubicBezTo>
                  <a:cubicBezTo>
                    <a:pt x="710" y="1505"/>
                    <a:pt x="860" y="1549"/>
                    <a:pt x="1007" y="1549"/>
                  </a:cubicBezTo>
                  <a:cubicBezTo>
                    <a:pt x="1454" y="1549"/>
                    <a:pt x="1864" y="1146"/>
                    <a:pt x="1774" y="635"/>
                  </a:cubicBezTo>
                  <a:cubicBezTo>
                    <a:pt x="1701" y="267"/>
                    <a:pt x="1386" y="1"/>
                    <a:pt x="102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1" name="Google Shape;4711;p28"/>
            <p:cNvSpPr/>
            <p:nvPr/>
          </p:nvSpPr>
          <p:spPr>
            <a:xfrm>
              <a:off x="2806300" y="3468350"/>
              <a:ext cx="93975" cy="33750"/>
            </a:xfrm>
            <a:custGeom>
              <a:avLst/>
              <a:gdLst/>
              <a:ahLst/>
              <a:cxnLst/>
              <a:rect l="l" t="t" r="r" b="b"/>
              <a:pathLst>
                <a:path w="3759" h="1350" extrusionOk="0">
                  <a:moveTo>
                    <a:pt x="3154" y="1"/>
                  </a:moveTo>
                  <a:cubicBezTo>
                    <a:pt x="3139" y="1"/>
                    <a:pt x="3123" y="2"/>
                    <a:pt x="3108" y="3"/>
                  </a:cubicBezTo>
                  <a:lnTo>
                    <a:pt x="512" y="467"/>
                  </a:lnTo>
                  <a:cubicBezTo>
                    <a:pt x="0" y="619"/>
                    <a:pt x="125" y="1350"/>
                    <a:pt x="631" y="1350"/>
                  </a:cubicBezTo>
                  <a:cubicBezTo>
                    <a:pt x="643" y="1350"/>
                    <a:pt x="655" y="1349"/>
                    <a:pt x="667" y="1348"/>
                  </a:cubicBezTo>
                  <a:lnTo>
                    <a:pt x="3262" y="872"/>
                  </a:lnTo>
                  <a:cubicBezTo>
                    <a:pt x="3759" y="722"/>
                    <a:pt x="3640" y="1"/>
                    <a:pt x="315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2" name="Google Shape;4712;p28"/>
            <p:cNvSpPr/>
            <p:nvPr/>
          </p:nvSpPr>
          <p:spPr>
            <a:xfrm>
              <a:off x="2763125" y="3537175"/>
              <a:ext cx="46325" cy="38650"/>
            </a:xfrm>
            <a:custGeom>
              <a:avLst/>
              <a:gdLst/>
              <a:ahLst/>
              <a:cxnLst/>
              <a:rect l="l" t="t" r="r" b="b"/>
              <a:pathLst>
                <a:path w="1853" h="1546" extrusionOk="0">
                  <a:moveTo>
                    <a:pt x="1002" y="1"/>
                  </a:moveTo>
                  <a:cubicBezTo>
                    <a:pt x="959" y="1"/>
                    <a:pt x="914" y="5"/>
                    <a:pt x="870" y="12"/>
                  </a:cubicBezTo>
                  <a:cubicBezTo>
                    <a:pt x="191" y="131"/>
                    <a:pt x="1" y="1012"/>
                    <a:pt x="560" y="1405"/>
                  </a:cubicBezTo>
                  <a:cubicBezTo>
                    <a:pt x="702" y="1502"/>
                    <a:pt x="854" y="1546"/>
                    <a:pt x="1001" y="1546"/>
                  </a:cubicBezTo>
                  <a:cubicBezTo>
                    <a:pt x="1450" y="1546"/>
                    <a:pt x="1852" y="1145"/>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3" name="Google Shape;4713;p28"/>
            <p:cNvSpPr/>
            <p:nvPr/>
          </p:nvSpPr>
          <p:spPr>
            <a:xfrm>
              <a:off x="2816800" y="3525850"/>
              <a:ext cx="94400" cy="33725"/>
            </a:xfrm>
            <a:custGeom>
              <a:avLst/>
              <a:gdLst/>
              <a:ahLst/>
              <a:cxnLst/>
              <a:rect l="l" t="t" r="r" b="b"/>
              <a:pathLst>
                <a:path w="3776" h="1349" extrusionOk="0">
                  <a:moveTo>
                    <a:pt x="3104" y="1"/>
                  </a:moveTo>
                  <a:lnTo>
                    <a:pt x="509" y="477"/>
                  </a:lnTo>
                  <a:cubicBezTo>
                    <a:pt x="1" y="616"/>
                    <a:pt x="120" y="1348"/>
                    <a:pt x="617" y="1348"/>
                  </a:cubicBezTo>
                  <a:cubicBezTo>
                    <a:pt x="632" y="1348"/>
                    <a:pt x="648" y="1348"/>
                    <a:pt x="664" y="1346"/>
                  </a:cubicBezTo>
                  <a:lnTo>
                    <a:pt x="3271" y="882"/>
                  </a:lnTo>
                  <a:cubicBezTo>
                    <a:pt x="3776" y="744"/>
                    <a:pt x="3662" y="10"/>
                    <a:pt x="3163" y="10"/>
                  </a:cubicBezTo>
                  <a:cubicBezTo>
                    <a:pt x="3144" y="10"/>
                    <a:pt x="3124" y="11"/>
                    <a:pt x="3104" y="13"/>
                  </a:cubicBezTo>
                  <a:lnTo>
                    <a:pt x="3104"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4" name="Google Shape;4714;p28"/>
            <p:cNvSpPr/>
            <p:nvPr/>
          </p:nvSpPr>
          <p:spPr>
            <a:xfrm>
              <a:off x="2718475" y="3776850"/>
              <a:ext cx="193200" cy="173725"/>
            </a:xfrm>
            <a:custGeom>
              <a:avLst/>
              <a:gdLst/>
              <a:ahLst/>
              <a:cxnLst/>
              <a:rect l="l" t="t" r="r" b="b"/>
              <a:pathLst>
                <a:path w="7728" h="6949" extrusionOk="0">
                  <a:moveTo>
                    <a:pt x="3944" y="0"/>
                  </a:moveTo>
                  <a:cubicBezTo>
                    <a:pt x="2912" y="0"/>
                    <a:pt x="1896" y="466"/>
                    <a:pt x="1215" y="1331"/>
                  </a:cubicBezTo>
                  <a:lnTo>
                    <a:pt x="6954" y="4963"/>
                  </a:lnTo>
                  <a:cubicBezTo>
                    <a:pt x="7728" y="3391"/>
                    <a:pt x="7240" y="1474"/>
                    <a:pt x="5775" y="534"/>
                  </a:cubicBezTo>
                  <a:cubicBezTo>
                    <a:pt x="5207" y="173"/>
                    <a:pt x="4573" y="0"/>
                    <a:pt x="3944" y="0"/>
                  </a:cubicBezTo>
                  <a:close/>
                  <a:moveTo>
                    <a:pt x="810" y="1974"/>
                  </a:moveTo>
                  <a:lnTo>
                    <a:pt x="810" y="1974"/>
                  </a:lnTo>
                  <a:cubicBezTo>
                    <a:pt x="1" y="3546"/>
                    <a:pt x="525" y="5475"/>
                    <a:pt x="2013" y="6415"/>
                  </a:cubicBezTo>
                  <a:cubicBezTo>
                    <a:pt x="2580" y="6775"/>
                    <a:pt x="3213" y="6948"/>
                    <a:pt x="3839" y="6948"/>
                  </a:cubicBezTo>
                  <a:cubicBezTo>
                    <a:pt x="4870" y="6948"/>
                    <a:pt x="5883" y="6480"/>
                    <a:pt x="6549" y="5606"/>
                  </a:cubicBezTo>
                  <a:lnTo>
                    <a:pt x="810" y="1974"/>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5" name="Google Shape;4715;p28"/>
            <p:cNvSpPr/>
            <p:nvPr/>
          </p:nvSpPr>
          <p:spPr>
            <a:xfrm>
              <a:off x="3081925" y="3402925"/>
              <a:ext cx="152125" cy="141100"/>
            </a:xfrm>
            <a:custGeom>
              <a:avLst/>
              <a:gdLst/>
              <a:ahLst/>
              <a:cxnLst/>
              <a:rect l="l" t="t" r="r" b="b"/>
              <a:pathLst>
                <a:path w="6085" h="5644" extrusionOk="0">
                  <a:moveTo>
                    <a:pt x="3608" y="1"/>
                  </a:moveTo>
                  <a:lnTo>
                    <a:pt x="1215" y="1632"/>
                  </a:lnTo>
                  <a:cubicBezTo>
                    <a:pt x="250" y="2287"/>
                    <a:pt x="0" y="3596"/>
                    <a:pt x="667" y="4561"/>
                  </a:cubicBezTo>
                  <a:lnTo>
                    <a:pt x="774" y="4727"/>
                  </a:lnTo>
                  <a:cubicBezTo>
                    <a:pt x="1184" y="5323"/>
                    <a:pt x="1849" y="5644"/>
                    <a:pt x="2525" y="5644"/>
                  </a:cubicBezTo>
                  <a:cubicBezTo>
                    <a:pt x="2931" y="5644"/>
                    <a:pt x="3342" y="5528"/>
                    <a:pt x="3703" y="5287"/>
                  </a:cubicBezTo>
                  <a:lnTo>
                    <a:pt x="6084" y="3656"/>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6" name="Google Shape;4716;p28"/>
            <p:cNvSpPr/>
            <p:nvPr/>
          </p:nvSpPr>
          <p:spPr>
            <a:xfrm>
              <a:off x="3184900" y="3344700"/>
              <a:ext cx="152125" cy="141000"/>
            </a:xfrm>
            <a:custGeom>
              <a:avLst/>
              <a:gdLst/>
              <a:ahLst/>
              <a:cxnLst/>
              <a:rect l="l" t="t" r="r" b="b"/>
              <a:pathLst>
                <a:path w="6085" h="5640" extrusionOk="0">
                  <a:moveTo>
                    <a:pt x="3578" y="0"/>
                  </a:moveTo>
                  <a:cubicBezTo>
                    <a:pt x="3170" y="0"/>
                    <a:pt x="2757" y="118"/>
                    <a:pt x="2394" y="365"/>
                  </a:cubicBezTo>
                  <a:lnTo>
                    <a:pt x="1" y="1996"/>
                  </a:lnTo>
                  <a:lnTo>
                    <a:pt x="2477" y="5640"/>
                  </a:lnTo>
                  <a:lnTo>
                    <a:pt x="4871" y="4008"/>
                  </a:lnTo>
                  <a:cubicBezTo>
                    <a:pt x="5835" y="3354"/>
                    <a:pt x="6085" y="2044"/>
                    <a:pt x="5430" y="1091"/>
                  </a:cubicBezTo>
                  <a:lnTo>
                    <a:pt x="5323" y="925"/>
                  </a:lnTo>
                  <a:cubicBezTo>
                    <a:pt x="4915" y="324"/>
                    <a:pt x="4252" y="0"/>
                    <a:pt x="357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7" name="Google Shape;4717;p28"/>
            <p:cNvSpPr/>
            <p:nvPr/>
          </p:nvSpPr>
          <p:spPr>
            <a:xfrm>
              <a:off x="3037575" y="3693975"/>
              <a:ext cx="268200" cy="267150"/>
            </a:xfrm>
            <a:custGeom>
              <a:avLst/>
              <a:gdLst/>
              <a:ahLst/>
              <a:cxnLst/>
              <a:rect l="l" t="t" r="r" b="b"/>
              <a:pathLst>
                <a:path w="10728" h="10686" extrusionOk="0">
                  <a:moveTo>
                    <a:pt x="5016" y="0"/>
                  </a:moveTo>
                  <a:cubicBezTo>
                    <a:pt x="4831" y="0"/>
                    <a:pt x="4666" y="137"/>
                    <a:pt x="4644" y="324"/>
                  </a:cubicBezTo>
                  <a:lnTo>
                    <a:pt x="4191" y="3813"/>
                  </a:lnTo>
                  <a:lnTo>
                    <a:pt x="703" y="3349"/>
                  </a:lnTo>
                  <a:cubicBezTo>
                    <a:pt x="688" y="3347"/>
                    <a:pt x="673" y="3346"/>
                    <a:pt x="659" y="3346"/>
                  </a:cubicBezTo>
                  <a:cubicBezTo>
                    <a:pt x="473" y="3346"/>
                    <a:pt x="308" y="3482"/>
                    <a:pt x="286" y="3670"/>
                  </a:cubicBezTo>
                  <a:lnTo>
                    <a:pt x="24" y="5647"/>
                  </a:lnTo>
                  <a:cubicBezTo>
                    <a:pt x="0" y="5849"/>
                    <a:pt x="143" y="6028"/>
                    <a:pt x="346" y="6063"/>
                  </a:cubicBezTo>
                  <a:lnTo>
                    <a:pt x="3834" y="6528"/>
                  </a:lnTo>
                  <a:lnTo>
                    <a:pt x="3370" y="10004"/>
                  </a:lnTo>
                  <a:cubicBezTo>
                    <a:pt x="3334" y="10207"/>
                    <a:pt x="3477" y="10397"/>
                    <a:pt x="3691" y="10421"/>
                  </a:cubicBezTo>
                  <a:lnTo>
                    <a:pt x="5668" y="10683"/>
                  </a:lnTo>
                  <a:cubicBezTo>
                    <a:pt x="5682" y="10685"/>
                    <a:pt x="5697" y="10685"/>
                    <a:pt x="5712" y="10685"/>
                  </a:cubicBezTo>
                  <a:cubicBezTo>
                    <a:pt x="5895" y="10685"/>
                    <a:pt x="6051" y="10549"/>
                    <a:pt x="6084" y="10361"/>
                  </a:cubicBezTo>
                  <a:lnTo>
                    <a:pt x="6537" y="6873"/>
                  </a:lnTo>
                  <a:lnTo>
                    <a:pt x="10025" y="7337"/>
                  </a:lnTo>
                  <a:cubicBezTo>
                    <a:pt x="10040" y="7339"/>
                    <a:pt x="10055" y="7340"/>
                    <a:pt x="10069" y="7340"/>
                  </a:cubicBezTo>
                  <a:cubicBezTo>
                    <a:pt x="10253" y="7340"/>
                    <a:pt x="10409" y="7203"/>
                    <a:pt x="10442" y="7016"/>
                  </a:cubicBezTo>
                  <a:lnTo>
                    <a:pt x="10704" y="5039"/>
                  </a:lnTo>
                  <a:cubicBezTo>
                    <a:pt x="10728" y="4837"/>
                    <a:pt x="10585" y="4646"/>
                    <a:pt x="10383" y="4623"/>
                  </a:cubicBezTo>
                  <a:lnTo>
                    <a:pt x="6894" y="4170"/>
                  </a:lnTo>
                  <a:lnTo>
                    <a:pt x="7358" y="682"/>
                  </a:lnTo>
                  <a:cubicBezTo>
                    <a:pt x="7382" y="479"/>
                    <a:pt x="7239" y="289"/>
                    <a:pt x="7037" y="265"/>
                  </a:cubicBezTo>
                  <a:lnTo>
                    <a:pt x="5060" y="3"/>
                  </a:lnTo>
                  <a:cubicBezTo>
                    <a:pt x="5046" y="1"/>
                    <a:pt x="5031" y="0"/>
                    <a:pt x="5016"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8" name="Google Shape;4718;p28"/>
            <p:cNvSpPr/>
            <p:nvPr/>
          </p:nvSpPr>
          <p:spPr>
            <a:xfrm>
              <a:off x="2694675" y="4098125"/>
              <a:ext cx="271175" cy="338025"/>
            </a:xfrm>
            <a:custGeom>
              <a:avLst/>
              <a:gdLst/>
              <a:ahLst/>
              <a:cxnLst/>
              <a:rect l="l" t="t" r="r" b="b"/>
              <a:pathLst>
                <a:path w="10847" h="13521" extrusionOk="0">
                  <a:moveTo>
                    <a:pt x="4152" y="435"/>
                  </a:moveTo>
                  <a:cubicBezTo>
                    <a:pt x="4440" y="435"/>
                    <a:pt x="4723" y="608"/>
                    <a:pt x="4775" y="994"/>
                  </a:cubicBezTo>
                  <a:cubicBezTo>
                    <a:pt x="4810" y="1184"/>
                    <a:pt x="4751" y="1387"/>
                    <a:pt x="4620" y="1542"/>
                  </a:cubicBezTo>
                  <a:lnTo>
                    <a:pt x="3834" y="1684"/>
                  </a:lnTo>
                  <a:cubicBezTo>
                    <a:pt x="3667" y="1589"/>
                    <a:pt x="3536" y="1434"/>
                    <a:pt x="3501" y="1244"/>
                  </a:cubicBezTo>
                  <a:lnTo>
                    <a:pt x="3501" y="1232"/>
                  </a:lnTo>
                  <a:cubicBezTo>
                    <a:pt x="3386" y="732"/>
                    <a:pt x="3773" y="435"/>
                    <a:pt x="4152" y="435"/>
                  </a:cubicBezTo>
                  <a:close/>
                  <a:moveTo>
                    <a:pt x="7868" y="2746"/>
                  </a:moveTo>
                  <a:cubicBezTo>
                    <a:pt x="8125" y="2746"/>
                    <a:pt x="8352" y="2934"/>
                    <a:pt x="8394" y="3196"/>
                  </a:cubicBezTo>
                  <a:lnTo>
                    <a:pt x="9775" y="10757"/>
                  </a:lnTo>
                  <a:cubicBezTo>
                    <a:pt x="9835" y="11055"/>
                    <a:pt x="9632" y="11340"/>
                    <a:pt x="9335" y="11400"/>
                  </a:cubicBezTo>
                  <a:lnTo>
                    <a:pt x="3072" y="12543"/>
                  </a:lnTo>
                  <a:cubicBezTo>
                    <a:pt x="3041" y="12548"/>
                    <a:pt x="3011" y="12550"/>
                    <a:pt x="2981" y="12550"/>
                  </a:cubicBezTo>
                  <a:cubicBezTo>
                    <a:pt x="2718" y="12550"/>
                    <a:pt x="2484" y="12369"/>
                    <a:pt x="2441" y="12102"/>
                  </a:cubicBezTo>
                  <a:lnTo>
                    <a:pt x="1060" y="4530"/>
                  </a:lnTo>
                  <a:cubicBezTo>
                    <a:pt x="1000" y="4232"/>
                    <a:pt x="1203" y="3947"/>
                    <a:pt x="1500" y="3899"/>
                  </a:cubicBezTo>
                  <a:lnTo>
                    <a:pt x="2251" y="3768"/>
                  </a:lnTo>
                  <a:cubicBezTo>
                    <a:pt x="2282" y="3968"/>
                    <a:pt x="2463" y="4121"/>
                    <a:pt x="2669" y="4121"/>
                  </a:cubicBezTo>
                  <a:cubicBezTo>
                    <a:pt x="2696" y="4121"/>
                    <a:pt x="2723" y="4119"/>
                    <a:pt x="2751" y="4113"/>
                  </a:cubicBezTo>
                  <a:lnTo>
                    <a:pt x="6668" y="3399"/>
                  </a:lnTo>
                  <a:cubicBezTo>
                    <a:pt x="6906" y="3351"/>
                    <a:pt x="7061" y="3125"/>
                    <a:pt x="7013" y="2887"/>
                  </a:cubicBezTo>
                  <a:lnTo>
                    <a:pt x="7763" y="2756"/>
                  </a:lnTo>
                  <a:cubicBezTo>
                    <a:pt x="7798" y="2749"/>
                    <a:pt x="7833" y="2746"/>
                    <a:pt x="7868" y="2746"/>
                  </a:cubicBezTo>
                  <a:close/>
                  <a:moveTo>
                    <a:pt x="4133" y="0"/>
                  </a:moveTo>
                  <a:cubicBezTo>
                    <a:pt x="4070" y="0"/>
                    <a:pt x="4006" y="6"/>
                    <a:pt x="3941" y="18"/>
                  </a:cubicBezTo>
                  <a:cubicBezTo>
                    <a:pt x="3346" y="125"/>
                    <a:pt x="2953" y="708"/>
                    <a:pt x="3072" y="1303"/>
                  </a:cubicBezTo>
                  <a:cubicBezTo>
                    <a:pt x="3096" y="1482"/>
                    <a:pt x="3179" y="1637"/>
                    <a:pt x="3286" y="1780"/>
                  </a:cubicBezTo>
                  <a:lnTo>
                    <a:pt x="2513" y="1923"/>
                  </a:lnTo>
                  <a:cubicBezTo>
                    <a:pt x="2191" y="1982"/>
                    <a:pt x="1977" y="2292"/>
                    <a:pt x="2036" y="2601"/>
                  </a:cubicBezTo>
                  <a:lnTo>
                    <a:pt x="2084" y="2887"/>
                  </a:lnTo>
                  <a:lnTo>
                    <a:pt x="798" y="3125"/>
                  </a:lnTo>
                  <a:cubicBezTo>
                    <a:pt x="322" y="3208"/>
                    <a:pt x="0" y="3673"/>
                    <a:pt x="84" y="4161"/>
                  </a:cubicBezTo>
                  <a:lnTo>
                    <a:pt x="1655" y="12793"/>
                  </a:lnTo>
                  <a:cubicBezTo>
                    <a:pt x="1740" y="13218"/>
                    <a:pt x="2120" y="13520"/>
                    <a:pt x="2548" y="13520"/>
                  </a:cubicBezTo>
                  <a:cubicBezTo>
                    <a:pt x="2599" y="13520"/>
                    <a:pt x="2651" y="13516"/>
                    <a:pt x="2703" y="13507"/>
                  </a:cubicBezTo>
                  <a:lnTo>
                    <a:pt x="10037" y="12162"/>
                  </a:lnTo>
                  <a:cubicBezTo>
                    <a:pt x="10525" y="12079"/>
                    <a:pt x="10847" y="11602"/>
                    <a:pt x="10752" y="11126"/>
                  </a:cubicBezTo>
                  <a:lnTo>
                    <a:pt x="9180" y="2494"/>
                  </a:lnTo>
                  <a:cubicBezTo>
                    <a:pt x="9107" y="2064"/>
                    <a:pt x="8737" y="1763"/>
                    <a:pt x="8316" y="1763"/>
                  </a:cubicBezTo>
                  <a:cubicBezTo>
                    <a:pt x="8260" y="1763"/>
                    <a:pt x="8202" y="1768"/>
                    <a:pt x="8144" y="1780"/>
                  </a:cubicBezTo>
                  <a:lnTo>
                    <a:pt x="6858" y="2018"/>
                  </a:lnTo>
                  <a:lnTo>
                    <a:pt x="6799" y="1732"/>
                  </a:lnTo>
                  <a:cubicBezTo>
                    <a:pt x="6745" y="1451"/>
                    <a:pt x="6495" y="1249"/>
                    <a:pt x="6210" y="1249"/>
                  </a:cubicBezTo>
                  <a:cubicBezTo>
                    <a:pt x="6180" y="1249"/>
                    <a:pt x="6150" y="1251"/>
                    <a:pt x="6120" y="1256"/>
                  </a:cubicBezTo>
                  <a:lnTo>
                    <a:pt x="5180" y="1434"/>
                  </a:lnTo>
                  <a:cubicBezTo>
                    <a:pt x="5227" y="1268"/>
                    <a:pt x="5239" y="1089"/>
                    <a:pt x="5203" y="910"/>
                  </a:cubicBezTo>
                  <a:cubicBezTo>
                    <a:pt x="5118" y="380"/>
                    <a:pt x="4655" y="0"/>
                    <a:pt x="4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9" name="Google Shape;4719;p28"/>
            <p:cNvSpPr/>
            <p:nvPr/>
          </p:nvSpPr>
          <p:spPr>
            <a:xfrm>
              <a:off x="2742600" y="4220000"/>
              <a:ext cx="46600" cy="38650"/>
            </a:xfrm>
            <a:custGeom>
              <a:avLst/>
              <a:gdLst/>
              <a:ahLst/>
              <a:cxnLst/>
              <a:rect l="l" t="t" r="r" b="b"/>
              <a:pathLst>
                <a:path w="1864" h="1546" extrusionOk="0">
                  <a:moveTo>
                    <a:pt x="1011" y="1"/>
                  </a:moveTo>
                  <a:cubicBezTo>
                    <a:pt x="968" y="1"/>
                    <a:pt x="924" y="5"/>
                    <a:pt x="881" y="12"/>
                  </a:cubicBezTo>
                  <a:cubicBezTo>
                    <a:pt x="191" y="131"/>
                    <a:pt x="0" y="1012"/>
                    <a:pt x="572" y="1405"/>
                  </a:cubicBezTo>
                  <a:cubicBezTo>
                    <a:pt x="710" y="1502"/>
                    <a:pt x="860" y="1545"/>
                    <a:pt x="1007" y="1545"/>
                  </a:cubicBezTo>
                  <a:cubicBezTo>
                    <a:pt x="1454" y="1545"/>
                    <a:pt x="1864" y="1142"/>
                    <a:pt x="1774" y="631"/>
                  </a:cubicBezTo>
                  <a:cubicBezTo>
                    <a:pt x="1700" y="259"/>
                    <a:pt x="1369" y="1"/>
                    <a:pt x="101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0" name="Google Shape;4720;p28"/>
            <p:cNvSpPr/>
            <p:nvPr/>
          </p:nvSpPr>
          <p:spPr>
            <a:xfrm>
              <a:off x="2795525" y="4208650"/>
              <a:ext cx="96375" cy="33625"/>
            </a:xfrm>
            <a:custGeom>
              <a:avLst/>
              <a:gdLst/>
              <a:ahLst/>
              <a:cxnLst/>
              <a:rect l="l" t="t" r="r" b="b"/>
              <a:pathLst>
                <a:path w="3855" h="1345" extrusionOk="0">
                  <a:moveTo>
                    <a:pt x="3260" y="1"/>
                  </a:moveTo>
                  <a:cubicBezTo>
                    <a:pt x="3224" y="1"/>
                    <a:pt x="3186" y="5"/>
                    <a:pt x="3146" y="14"/>
                  </a:cubicBezTo>
                  <a:lnTo>
                    <a:pt x="550" y="478"/>
                  </a:lnTo>
                  <a:cubicBezTo>
                    <a:pt x="1" y="579"/>
                    <a:pt x="117" y="1345"/>
                    <a:pt x="609" y="1345"/>
                  </a:cubicBezTo>
                  <a:cubicBezTo>
                    <a:pt x="639" y="1345"/>
                    <a:pt x="671" y="1342"/>
                    <a:pt x="705" y="1335"/>
                  </a:cubicBezTo>
                  <a:lnTo>
                    <a:pt x="3289" y="871"/>
                  </a:lnTo>
                  <a:cubicBezTo>
                    <a:pt x="3855" y="793"/>
                    <a:pt x="3758" y="1"/>
                    <a:pt x="3260"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1" name="Google Shape;4721;p28"/>
            <p:cNvSpPr/>
            <p:nvPr/>
          </p:nvSpPr>
          <p:spPr>
            <a:xfrm>
              <a:off x="2752425" y="4273875"/>
              <a:ext cx="46600" cy="38650"/>
            </a:xfrm>
            <a:custGeom>
              <a:avLst/>
              <a:gdLst/>
              <a:ahLst/>
              <a:cxnLst/>
              <a:rect l="l" t="t" r="r" b="b"/>
              <a:pathLst>
                <a:path w="1864" h="1546" extrusionOk="0">
                  <a:moveTo>
                    <a:pt x="1014" y="1"/>
                  </a:moveTo>
                  <a:cubicBezTo>
                    <a:pt x="970" y="1"/>
                    <a:pt x="926" y="5"/>
                    <a:pt x="881" y="12"/>
                  </a:cubicBezTo>
                  <a:cubicBezTo>
                    <a:pt x="203" y="131"/>
                    <a:pt x="0" y="1012"/>
                    <a:pt x="572" y="1405"/>
                  </a:cubicBezTo>
                  <a:cubicBezTo>
                    <a:pt x="710" y="1502"/>
                    <a:pt x="860" y="1546"/>
                    <a:pt x="1007" y="1546"/>
                  </a:cubicBezTo>
                  <a:cubicBezTo>
                    <a:pt x="1454" y="1546"/>
                    <a:pt x="1864" y="1142"/>
                    <a:pt x="1774" y="631"/>
                  </a:cubicBezTo>
                  <a:cubicBezTo>
                    <a:pt x="1700" y="259"/>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2" name="Google Shape;4722;p28"/>
            <p:cNvSpPr/>
            <p:nvPr/>
          </p:nvSpPr>
          <p:spPr>
            <a:xfrm>
              <a:off x="2806300" y="4262500"/>
              <a:ext cx="93975" cy="33750"/>
            </a:xfrm>
            <a:custGeom>
              <a:avLst/>
              <a:gdLst/>
              <a:ahLst/>
              <a:cxnLst/>
              <a:rect l="l" t="t" r="r" b="b"/>
              <a:pathLst>
                <a:path w="3759" h="1350" extrusionOk="0">
                  <a:moveTo>
                    <a:pt x="3154" y="1"/>
                  </a:moveTo>
                  <a:cubicBezTo>
                    <a:pt x="3139" y="1"/>
                    <a:pt x="3123" y="1"/>
                    <a:pt x="3108" y="3"/>
                  </a:cubicBezTo>
                  <a:lnTo>
                    <a:pt x="512" y="467"/>
                  </a:lnTo>
                  <a:cubicBezTo>
                    <a:pt x="0" y="618"/>
                    <a:pt x="125" y="1349"/>
                    <a:pt x="631" y="1349"/>
                  </a:cubicBezTo>
                  <a:cubicBezTo>
                    <a:pt x="643" y="1349"/>
                    <a:pt x="655" y="1349"/>
                    <a:pt x="667" y="1348"/>
                  </a:cubicBezTo>
                  <a:lnTo>
                    <a:pt x="3262" y="872"/>
                  </a:lnTo>
                  <a:cubicBezTo>
                    <a:pt x="3759" y="722"/>
                    <a:pt x="3640" y="1"/>
                    <a:pt x="315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3" name="Google Shape;4723;p28"/>
            <p:cNvSpPr/>
            <p:nvPr/>
          </p:nvSpPr>
          <p:spPr>
            <a:xfrm>
              <a:off x="2763125" y="4331350"/>
              <a:ext cx="46325" cy="38925"/>
            </a:xfrm>
            <a:custGeom>
              <a:avLst/>
              <a:gdLst/>
              <a:ahLst/>
              <a:cxnLst/>
              <a:rect l="l" t="t" r="r" b="b"/>
              <a:pathLst>
                <a:path w="1853" h="1557" extrusionOk="0">
                  <a:moveTo>
                    <a:pt x="998" y="0"/>
                  </a:moveTo>
                  <a:cubicBezTo>
                    <a:pt x="956" y="0"/>
                    <a:pt x="913" y="4"/>
                    <a:pt x="870" y="11"/>
                  </a:cubicBezTo>
                  <a:cubicBezTo>
                    <a:pt x="191" y="130"/>
                    <a:pt x="1" y="1011"/>
                    <a:pt x="560" y="1416"/>
                  </a:cubicBezTo>
                  <a:cubicBezTo>
                    <a:pt x="701" y="1513"/>
                    <a:pt x="853" y="1556"/>
                    <a:pt x="1000" y="1556"/>
                  </a:cubicBezTo>
                  <a:cubicBezTo>
                    <a:pt x="1449" y="1556"/>
                    <a:pt x="1853" y="1153"/>
                    <a:pt x="1763" y="642"/>
                  </a:cubicBezTo>
                  <a:cubicBezTo>
                    <a:pt x="1699" y="268"/>
                    <a:pt x="1367" y="0"/>
                    <a:pt x="99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4" name="Google Shape;4724;p28"/>
            <p:cNvSpPr/>
            <p:nvPr/>
          </p:nvSpPr>
          <p:spPr>
            <a:xfrm>
              <a:off x="2816675" y="4319925"/>
              <a:ext cx="94825" cy="33850"/>
            </a:xfrm>
            <a:custGeom>
              <a:avLst/>
              <a:gdLst/>
              <a:ahLst/>
              <a:cxnLst/>
              <a:rect l="l" t="t" r="r" b="b"/>
              <a:pathLst>
                <a:path w="3793" h="1354" extrusionOk="0">
                  <a:moveTo>
                    <a:pt x="3168" y="1"/>
                  </a:moveTo>
                  <a:cubicBezTo>
                    <a:pt x="3149" y="1"/>
                    <a:pt x="3129" y="2"/>
                    <a:pt x="3109" y="4"/>
                  </a:cubicBezTo>
                  <a:lnTo>
                    <a:pt x="514" y="480"/>
                  </a:lnTo>
                  <a:cubicBezTo>
                    <a:pt x="1" y="605"/>
                    <a:pt x="110" y="1354"/>
                    <a:pt x="602" y="1354"/>
                  </a:cubicBezTo>
                  <a:cubicBezTo>
                    <a:pt x="623" y="1354"/>
                    <a:pt x="646" y="1352"/>
                    <a:pt x="669" y="1349"/>
                  </a:cubicBezTo>
                  <a:lnTo>
                    <a:pt x="3276" y="885"/>
                  </a:lnTo>
                  <a:cubicBezTo>
                    <a:pt x="3793" y="747"/>
                    <a:pt x="3678" y="1"/>
                    <a:pt x="316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5" name="Google Shape;4725;p28"/>
            <p:cNvSpPr/>
            <p:nvPr/>
          </p:nvSpPr>
          <p:spPr>
            <a:xfrm>
              <a:off x="2718475" y="4570700"/>
              <a:ext cx="194100" cy="174025"/>
            </a:xfrm>
            <a:custGeom>
              <a:avLst/>
              <a:gdLst/>
              <a:ahLst/>
              <a:cxnLst/>
              <a:rect l="l" t="t" r="r" b="b"/>
              <a:pathLst>
                <a:path w="7764" h="6961" extrusionOk="0">
                  <a:moveTo>
                    <a:pt x="3925" y="1"/>
                  </a:moveTo>
                  <a:cubicBezTo>
                    <a:pt x="2894" y="1"/>
                    <a:pt x="1882" y="469"/>
                    <a:pt x="1215" y="1343"/>
                  </a:cubicBezTo>
                  <a:lnTo>
                    <a:pt x="6954" y="4975"/>
                  </a:lnTo>
                  <a:cubicBezTo>
                    <a:pt x="7764" y="3403"/>
                    <a:pt x="7240" y="1474"/>
                    <a:pt x="5752" y="534"/>
                  </a:cubicBezTo>
                  <a:cubicBezTo>
                    <a:pt x="5185" y="174"/>
                    <a:pt x="4551" y="1"/>
                    <a:pt x="3925" y="1"/>
                  </a:cubicBezTo>
                  <a:close/>
                  <a:moveTo>
                    <a:pt x="810" y="1986"/>
                  </a:moveTo>
                  <a:lnTo>
                    <a:pt x="810" y="1986"/>
                  </a:lnTo>
                  <a:cubicBezTo>
                    <a:pt x="1" y="3558"/>
                    <a:pt x="525" y="5487"/>
                    <a:pt x="2013" y="6427"/>
                  </a:cubicBezTo>
                  <a:cubicBezTo>
                    <a:pt x="2580" y="6787"/>
                    <a:pt x="3213" y="6960"/>
                    <a:pt x="3839" y="6960"/>
                  </a:cubicBezTo>
                  <a:cubicBezTo>
                    <a:pt x="4870" y="6960"/>
                    <a:pt x="5883" y="6492"/>
                    <a:pt x="6549" y="5618"/>
                  </a:cubicBezTo>
                  <a:lnTo>
                    <a:pt x="810" y="1986"/>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6" name="Google Shape;4726;p28"/>
            <p:cNvSpPr/>
            <p:nvPr/>
          </p:nvSpPr>
          <p:spPr>
            <a:xfrm>
              <a:off x="3082225" y="4197375"/>
              <a:ext cx="151825" cy="141000"/>
            </a:xfrm>
            <a:custGeom>
              <a:avLst/>
              <a:gdLst/>
              <a:ahLst/>
              <a:cxnLst/>
              <a:rect l="l" t="t" r="r" b="b"/>
              <a:pathLst>
                <a:path w="6073" h="5640" extrusionOk="0">
                  <a:moveTo>
                    <a:pt x="3596" y="0"/>
                  </a:moveTo>
                  <a:lnTo>
                    <a:pt x="1203" y="1632"/>
                  </a:lnTo>
                  <a:cubicBezTo>
                    <a:pt x="250" y="2286"/>
                    <a:pt x="0" y="3596"/>
                    <a:pt x="655" y="4560"/>
                  </a:cubicBezTo>
                  <a:lnTo>
                    <a:pt x="762" y="4715"/>
                  </a:lnTo>
                  <a:cubicBezTo>
                    <a:pt x="1170" y="5316"/>
                    <a:pt x="1833" y="5640"/>
                    <a:pt x="2507" y="5640"/>
                  </a:cubicBezTo>
                  <a:cubicBezTo>
                    <a:pt x="2915" y="5640"/>
                    <a:pt x="3328" y="5522"/>
                    <a:pt x="3691" y="5275"/>
                  </a:cubicBezTo>
                  <a:lnTo>
                    <a:pt x="6072"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7" name="Google Shape;4727;p28"/>
            <p:cNvSpPr/>
            <p:nvPr/>
          </p:nvSpPr>
          <p:spPr>
            <a:xfrm>
              <a:off x="3184900" y="4138825"/>
              <a:ext cx="152125" cy="141025"/>
            </a:xfrm>
            <a:custGeom>
              <a:avLst/>
              <a:gdLst/>
              <a:ahLst/>
              <a:cxnLst/>
              <a:rect l="l" t="t" r="r" b="b"/>
              <a:pathLst>
                <a:path w="6085" h="5641" extrusionOk="0">
                  <a:moveTo>
                    <a:pt x="3578" y="1"/>
                  </a:moveTo>
                  <a:cubicBezTo>
                    <a:pt x="3170" y="1"/>
                    <a:pt x="2757" y="119"/>
                    <a:pt x="2394" y="366"/>
                  </a:cubicBezTo>
                  <a:lnTo>
                    <a:pt x="1" y="1997"/>
                  </a:lnTo>
                  <a:lnTo>
                    <a:pt x="2477" y="5640"/>
                  </a:lnTo>
                  <a:lnTo>
                    <a:pt x="4871" y="4009"/>
                  </a:lnTo>
                  <a:cubicBezTo>
                    <a:pt x="5835" y="3354"/>
                    <a:pt x="6085" y="2045"/>
                    <a:pt x="5430" y="1092"/>
                  </a:cubicBezTo>
                  <a:lnTo>
                    <a:pt x="5323" y="926"/>
                  </a:lnTo>
                  <a:cubicBezTo>
                    <a:pt x="4915" y="325"/>
                    <a:pt x="4252" y="1"/>
                    <a:pt x="357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8" name="Google Shape;4728;p28"/>
            <p:cNvSpPr/>
            <p:nvPr/>
          </p:nvSpPr>
          <p:spPr>
            <a:xfrm>
              <a:off x="3037575" y="4488350"/>
              <a:ext cx="267900" cy="266925"/>
            </a:xfrm>
            <a:custGeom>
              <a:avLst/>
              <a:gdLst/>
              <a:ahLst/>
              <a:cxnLst/>
              <a:rect l="l" t="t" r="r" b="b"/>
              <a:pathLst>
                <a:path w="10716" h="10677" extrusionOk="0">
                  <a:moveTo>
                    <a:pt x="4998" y="0"/>
                  </a:moveTo>
                  <a:cubicBezTo>
                    <a:pt x="4820" y="0"/>
                    <a:pt x="4665" y="135"/>
                    <a:pt x="4644" y="327"/>
                  </a:cubicBezTo>
                  <a:lnTo>
                    <a:pt x="4179" y="3804"/>
                  </a:lnTo>
                  <a:lnTo>
                    <a:pt x="703" y="3339"/>
                  </a:lnTo>
                  <a:cubicBezTo>
                    <a:pt x="688" y="3338"/>
                    <a:pt x="673" y="3337"/>
                    <a:pt x="659" y="3337"/>
                  </a:cubicBezTo>
                  <a:cubicBezTo>
                    <a:pt x="473" y="3337"/>
                    <a:pt x="308" y="3473"/>
                    <a:pt x="286" y="3661"/>
                  </a:cubicBezTo>
                  <a:lnTo>
                    <a:pt x="24" y="5637"/>
                  </a:lnTo>
                  <a:cubicBezTo>
                    <a:pt x="0" y="5840"/>
                    <a:pt x="143" y="6030"/>
                    <a:pt x="346" y="6054"/>
                  </a:cubicBezTo>
                  <a:lnTo>
                    <a:pt x="3834" y="6518"/>
                  </a:lnTo>
                  <a:lnTo>
                    <a:pt x="3370" y="9995"/>
                  </a:lnTo>
                  <a:cubicBezTo>
                    <a:pt x="3334" y="10197"/>
                    <a:pt x="3477" y="10388"/>
                    <a:pt x="3691" y="10412"/>
                  </a:cubicBezTo>
                  <a:lnTo>
                    <a:pt x="5656" y="10674"/>
                  </a:lnTo>
                  <a:cubicBezTo>
                    <a:pt x="5671" y="10675"/>
                    <a:pt x="5685" y="10676"/>
                    <a:pt x="5700" y="10676"/>
                  </a:cubicBezTo>
                  <a:cubicBezTo>
                    <a:pt x="5885" y="10676"/>
                    <a:pt x="6050" y="10540"/>
                    <a:pt x="6072" y="10352"/>
                  </a:cubicBezTo>
                  <a:lnTo>
                    <a:pt x="6537" y="6876"/>
                  </a:lnTo>
                  <a:lnTo>
                    <a:pt x="10013" y="7328"/>
                  </a:lnTo>
                  <a:cubicBezTo>
                    <a:pt x="10033" y="7331"/>
                    <a:pt x="10053" y="7333"/>
                    <a:pt x="10072" y="7333"/>
                  </a:cubicBezTo>
                  <a:cubicBezTo>
                    <a:pt x="10251" y="7333"/>
                    <a:pt x="10409" y="7189"/>
                    <a:pt x="10430" y="7007"/>
                  </a:cubicBezTo>
                  <a:lnTo>
                    <a:pt x="10692" y="5042"/>
                  </a:lnTo>
                  <a:cubicBezTo>
                    <a:pt x="10716" y="4828"/>
                    <a:pt x="10573" y="4649"/>
                    <a:pt x="10371" y="4613"/>
                  </a:cubicBezTo>
                  <a:lnTo>
                    <a:pt x="6894" y="4161"/>
                  </a:lnTo>
                  <a:lnTo>
                    <a:pt x="7358" y="684"/>
                  </a:lnTo>
                  <a:cubicBezTo>
                    <a:pt x="7382" y="470"/>
                    <a:pt x="7239" y="291"/>
                    <a:pt x="7037" y="256"/>
                  </a:cubicBezTo>
                  <a:lnTo>
                    <a:pt x="5060" y="6"/>
                  </a:lnTo>
                  <a:cubicBezTo>
                    <a:pt x="5040" y="2"/>
                    <a:pt x="5019" y="0"/>
                    <a:pt x="499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9" name="Google Shape;4729;p28"/>
            <p:cNvSpPr/>
            <p:nvPr/>
          </p:nvSpPr>
          <p:spPr>
            <a:xfrm>
              <a:off x="1900525" y="921825"/>
              <a:ext cx="270900" cy="337450"/>
            </a:xfrm>
            <a:custGeom>
              <a:avLst/>
              <a:gdLst/>
              <a:ahLst/>
              <a:cxnLst/>
              <a:rect l="l" t="t" r="r" b="b"/>
              <a:pathLst>
                <a:path w="10836" h="13498" extrusionOk="0">
                  <a:moveTo>
                    <a:pt x="4147" y="412"/>
                  </a:moveTo>
                  <a:cubicBezTo>
                    <a:pt x="4434" y="412"/>
                    <a:pt x="4718" y="584"/>
                    <a:pt x="4775" y="971"/>
                  </a:cubicBezTo>
                  <a:cubicBezTo>
                    <a:pt x="4799" y="1173"/>
                    <a:pt x="4751" y="1364"/>
                    <a:pt x="4620" y="1518"/>
                  </a:cubicBezTo>
                  <a:lnTo>
                    <a:pt x="3834" y="1661"/>
                  </a:lnTo>
                  <a:cubicBezTo>
                    <a:pt x="3656" y="1566"/>
                    <a:pt x="3537" y="1399"/>
                    <a:pt x="3501" y="1209"/>
                  </a:cubicBezTo>
                  <a:cubicBezTo>
                    <a:pt x="3386" y="709"/>
                    <a:pt x="3770" y="412"/>
                    <a:pt x="4147" y="412"/>
                  </a:cubicBezTo>
                  <a:close/>
                  <a:moveTo>
                    <a:pt x="7842" y="2726"/>
                  </a:moveTo>
                  <a:cubicBezTo>
                    <a:pt x="8105" y="2726"/>
                    <a:pt x="8340" y="2907"/>
                    <a:pt x="8382" y="3185"/>
                  </a:cubicBezTo>
                  <a:lnTo>
                    <a:pt x="9775" y="10746"/>
                  </a:lnTo>
                  <a:cubicBezTo>
                    <a:pt x="9823" y="11043"/>
                    <a:pt x="9633" y="11329"/>
                    <a:pt x="9323" y="11377"/>
                  </a:cubicBezTo>
                  <a:lnTo>
                    <a:pt x="3060" y="12520"/>
                  </a:lnTo>
                  <a:cubicBezTo>
                    <a:pt x="3025" y="12527"/>
                    <a:pt x="2990" y="12530"/>
                    <a:pt x="2956" y="12530"/>
                  </a:cubicBezTo>
                  <a:cubicBezTo>
                    <a:pt x="2699" y="12530"/>
                    <a:pt x="2471" y="12342"/>
                    <a:pt x="2429" y="12079"/>
                  </a:cubicBezTo>
                  <a:lnTo>
                    <a:pt x="1048" y="4507"/>
                  </a:lnTo>
                  <a:cubicBezTo>
                    <a:pt x="989" y="4209"/>
                    <a:pt x="1191" y="3935"/>
                    <a:pt x="1489" y="3876"/>
                  </a:cubicBezTo>
                  <a:lnTo>
                    <a:pt x="2239" y="3745"/>
                  </a:lnTo>
                  <a:cubicBezTo>
                    <a:pt x="2270" y="3954"/>
                    <a:pt x="2448" y="4099"/>
                    <a:pt x="2653" y="4099"/>
                  </a:cubicBezTo>
                  <a:cubicBezTo>
                    <a:pt x="2681" y="4099"/>
                    <a:pt x="2710" y="4096"/>
                    <a:pt x="2739" y="4090"/>
                  </a:cubicBezTo>
                  <a:lnTo>
                    <a:pt x="6656" y="3376"/>
                  </a:lnTo>
                  <a:cubicBezTo>
                    <a:pt x="6894" y="3340"/>
                    <a:pt x="7049" y="3114"/>
                    <a:pt x="7001" y="2876"/>
                  </a:cubicBezTo>
                  <a:lnTo>
                    <a:pt x="7751" y="2733"/>
                  </a:lnTo>
                  <a:cubicBezTo>
                    <a:pt x="7782" y="2728"/>
                    <a:pt x="7812" y="2726"/>
                    <a:pt x="7842" y="2726"/>
                  </a:cubicBezTo>
                  <a:close/>
                  <a:moveTo>
                    <a:pt x="4134" y="1"/>
                  </a:moveTo>
                  <a:cubicBezTo>
                    <a:pt x="4071" y="1"/>
                    <a:pt x="4006" y="6"/>
                    <a:pt x="3941" y="18"/>
                  </a:cubicBezTo>
                  <a:cubicBezTo>
                    <a:pt x="3346" y="125"/>
                    <a:pt x="2953" y="697"/>
                    <a:pt x="3072" y="1280"/>
                  </a:cubicBezTo>
                  <a:cubicBezTo>
                    <a:pt x="3096" y="1459"/>
                    <a:pt x="3167" y="1614"/>
                    <a:pt x="3275" y="1756"/>
                  </a:cubicBezTo>
                  <a:lnTo>
                    <a:pt x="2501" y="1899"/>
                  </a:lnTo>
                  <a:cubicBezTo>
                    <a:pt x="2191" y="1959"/>
                    <a:pt x="1977" y="2268"/>
                    <a:pt x="2036" y="2578"/>
                  </a:cubicBezTo>
                  <a:lnTo>
                    <a:pt x="2084" y="2864"/>
                  </a:lnTo>
                  <a:lnTo>
                    <a:pt x="798" y="3102"/>
                  </a:lnTo>
                  <a:cubicBezTo>
                    <a:pt x="310" y="3185"/>
                    <a:pt x="0" y="3650"/>
                    <a:pt x="84" y="4126"/>
                  </a:cubicBezTo>
                  <a:lnTo>
                    <a:pt x="1655" y="12758"/>
                  </a:lnTo>
                  <a:cubicBezTo>
                    <a:pt x="1741" y="13194"/>
                    <a:pt x="2111" y="13497"/>
                    <a:pt x="2537" y="13497"/>
                  </a:cubicBezTo>
                  <a:cubicBezTo>
                    <a:pt x="2588" y="13497"/>
                    <a:pt x="2639" y="13493"/>
                    <a:pt x="2691" y="13484"/>
                  </a:cubicBezTo>
                  <a:lnTo>
                    <a:pt x="10025" y="12139"/>
                  </a:lnTo>
                  <a:cubicBezTo>
                    <a:pt x="10514" y="12055"/>
                    <a:pt x="10835" y="11579"/>
                    <a:pt x="10752" y="11103"/>
                  </a:cubicBezTo>
                  <a:lnTo>
                    <a:pt x="9168" y="2483"/>
                  </a:lnTo>
                  <a:cubicBezTo>
                    <a:pt x="9094" y="2046"/>
                    <a:pt x="8715" y="1743"/>
                    <a:pt x="8287" y="1743"/>
                  </a:cubicBezTo>
                  <a:cubicBezTo>
                    <a:pt x="8236" y="1743"/>
                    <a:pt x="8184" y="1748"/>
                    <a:pt x="8132" y="1756"/>
                  </a:cubicBezTo>
                  <a:lnTo>
                    <a:pt x="6847" y="1995"/>
                  </a:lnTo>
                  <a:lnTo>
                    <a:pt x="6799" y="1721"/>
                  </a:lnTo>
                  <a:cubicBezTo>
                    <a:pt x="6746" y="1435"/>
                    <a:pt x="6506" y="1235"/>
                    <a:pt x="6228" y="1235"/>
                  </a:cubicBezTo>
                  <a:cubicBezTo>
                    <a:pt x="6192" y="1235"/>
                    <a:pt x="6156" y="1238"/>
                    <a:pt x="6120" y="1245"/>
                  </a:cubicBezTo>
                  <a:lnTo>
                    <a:pt x="5168" y="1411"/>
                  </a:lnTo>
                  <a:cubicBezTo>
                    <a:pt x="5227" y="1245"/>
                    <a:pt x="5239" y="1066"/>
                    <a:pt x="5203" y="899"/>
                  </a:cubicBezTo>
                  <a:cubicBezTo>
                    <a:pt x="5108" y="370"/>
                    <a:pt x="4646" y="1"/>
                    <a:pt x="413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0" name="Google Shape;4730;p28"/>
            <p:cNvSpPr/>
            <p:nvPr/>
          </p:nvSpPr>
          <p:spPr>
            <a:xfrm>
              <a:off x="1948450" y="1043050"/>
              <a:ext cx="46550" cy="38675"/>
            </a:xfrm>
            <a:custGeom>
              <a:avLst/>
              <a:gdLst/>
              <a:ahLst/>
              <a:cxnLst/>
              <a:rect l="l" t="t" r="r" b="b"/>
              <a:pathLst>
                <a:path w="1862" h="1547" extrusionOk="0">
                  <a:moveTo>
                    <a:pt x="1015" y="1"/>
                  </a:moveTo>
                  <a:cubicBezTo>
                    <a:pt x="967" y="1"/>
                    <a:pt x="918" y="5"/>
                    <a:pt x="869" y="15"/>
                  </a:cubicBezTo>
                  <a:cubicBezTo>
                    <a:pt x="191" y="134"/>
                    <a:pt x="0" y="1015"/>
                    <a:pt x="572" y="1408"/>
                  </a:cubicBezTo>
                  <a:cubicBezTo>
                    <a:pt x="709" y="1504"/>
                    <a:pt x="857" y="1547"/>
                    <a:pt x="1002" y="1547"/>
                  </a:cubicBezTo>
                  <a:cubicBezTo>
                    <a:pt x="1450" y="1547"/>
                    <a:pt x="1861" y="1138"/>
                    <a:pt x="1762" y="634"/>
                  </a:cubicBezTo>
                  <a:cubicBezTo>
                    <a:pt x="1699" y="266"/>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1" name="Google Shape;4731;p28"/>
            <p:cNvSpPr/>
            <p:nvPr/>
          </p:nvSpPr>
          <p:spPr>
            <a:xfrm>
              <a:off x="2001300" y="1031775"/>
              <a:ext cx="96200" cy="33875"/>
            </a:xfrm>
            <a:custGeom>
              <a:avLst/>
              <a:gdLst/>
              <a:ahLst/>
              <a:cxnLst/>
              <a:rect l="l" t="t" r="r" b="b"/>
              <a:pathLst>
                <a:path w="3848" h="1355" extrusionOk="0">
                  <a:moveTo>
                    <a:pt x="3261" y="1"/>
                  </a:moveTo>
                  <a:cubicBezTo>
                    <a:pt x="3225" y="1"/>
                    <a:pt x="3188" y="5"/>
                    <a:pt x="3149" y="14"/>
                  </a:cubicBezTo>
                  <a:lnTo>
                    <a:pt x="553" y="490"/>
                  </a:lnTo>
                  <a:cubicBezTo>
                    <a:pt x="1" y="580"/>
                    <a:pt x="121" y="1354"/>
                    <a:pt x="622" y="1354"/>
                  </a:cubicBezTo>
                  <a:cubicBezTo>
                    <a:pt x="649" y="1354"/>
                    <a:pt x="678" y="1352"/>
                    <a:pt x="708" y="1347"/>
                  </a:cubicBezTo>
                  <a:lnTo>
                    <a:pt x="3292" y="871"/>
                  </a:lnTo>
                  <a:cubicBezTo>
                    <a:pt x="3847" y="793"/>
                    <a:pt x="3750" y="1"/>
                    <a:pt x="326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2" name="Google Shape;4732;p28"/>
            <p:cNvSpPr/>
            <p:nvPr/>
          </p:nvSpPr>
          <p:spPr>
            <a:xfrm>
              <a:off x="1958275" y="1097000"/>
              <a:ext cx="46600" cy="38650"/>
            </a:xfrm>
            <a:custGeom>
              <a:avLst/>
              <a:gdLst/>
              <a:ahLst/>
              <a:cxnLst/>
              <a:rect l="l" t="t" r="r" b="b"/>
              <a:pathLst>
                <a:path w="1864" h="1546" extrusionOk="0">
                  <a:moveTo>
                    <a:pt x="1014" y="1"/>
                  </a:moveTo>
                  <a:cubicBezTo>
                    <a:pt x="970" y="1"/>
                    <a:pt x="926" y="4"/>
                    <a:pt x="881" y="12"/>
                  </a:cubicBezTo>
                  <a:cubicBezTo>
                    <a:pt x="191" y="131"/>
                    <a:pt x="0" y="1012"/>
                    <a:pt x="572" y="1405"/>
                  </a:cubicBezTo>
                  <a:cubicBezTo>
                    <a:pt x="710" y="1502"/>
                    <a:pt x="860" y="1545"/>
                    <a:pt x="1007" y="1545"/>
                  </a:cubicBezTo>
                  <a:cubicBezTo>
                    <a:pt x="1454" y="1545"/>
                    <a:pt x="1864" y="1142"/>
                    <a:pt x="1774" y="631"/>
                  </a:cubicBezTo>
                  <a:cubicBezTo>
                    <a:pt x="1700" y="259"/>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3" name="Google Shape;4733;p28"/>
            <p:cNvSpPr/>
            <p:nvPr/>
          </p:nvSpPr>
          <p:spPr>
            <a:xfrm>
              <a:off x="2012150" y="1085650"/>
              <a:ext cx="94075" cy="33725"/>
            </a:xfrm>
            <a:custGeom>
              <a:avLst/>
              <a:gdLst/>
              <a:ahLst/>
              <a:cxnLst/>
              <a:rect l="l" t="t" r="r" b="b"/>
              <a:pathLst>
                <a:path w="3763" h="1349" extrusionOk="0">
                  <a:moveTo>
                    <a:pt x="3132" y="0"/>
                  </a:moveTo>
                  <a:cubicBezTo>
                    <a:pt x="3120" y="0"/>
                    <a:pt x="3108" y="1"/>
                    <a:pt x="3096" y="2"/>
                  </a:cubicBezTo>
                  <a:lnTo>
                    <a:pt x="500" y="478"/>
                  </a:lnTo>
                  <a:cubicBezTo>
                    <a:pt x="0" y="618"/>
                    <a:pt x="125" y="1348"/>
                    <a:pt x="631" y="1348"/>
                  </a:cubicBezTo>
                  <a:cubicBezTo>
                    <a:pt x="643" y="1348"/>
                    <a:pt x="655" y="1348"/>
                    <a:pt x="667" y="1347"/>
                  </a:cubicBezTo>
                  <a:lnTo>
                    <a:pt x="3263" y="871"/>
                  </a:lnTo>
                  <a:cubicBezTo>
                    <a:pt x="3763" y="731"/>
                    <a:pt x="3638"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4" name="Google Shape;4734;p28"/>
            <p:cNvSpPr/>
            <p:nvPr/>
          </p:nvSpPr>
          <p:spPr>
            <a:xfrm>
              <a:off x="1968675" y="1154450"/>
              <a:ext cx="46625" cy="38900"/>
            </a:xfrm>
            <a:custGeom>
              <a:avLst/>
              <a:gdLst/>
              <a:ahLst/>
              <a:cxnLst/>
              <a:rect l="l" t="t" r="r" b="b"/>
              <a:pathLst>
                <a:path w="1865" h="1556" extrusionOk="0">
                  <a:moveTo>
                    <a:pt x="1014" y="1"/>
                  </a:moveTo>
                  <a:cubicBezTo>
                    <a:pt x="971" y="1"/>
                    <a:pt x="926" y="4"/>
                    <a:pt x="882" y="12"/>
                  </a:cubicBezTo>
                  <a:cubicBezTo>
                    <a:pt x="191" y="131"/>
                    <a:pt x="1" y="1012"/>
                    <a:pt x="572" y="1417"/>
                  </a:cubicBezTo>
                  <a:cubicBezTo>
                    <a:pt x="709" y="1513"/>
                    <a:pt x="858" y="1556"/>
                    <a:pt x="1003" y="1556"/>
                  </a:cubicBezTo>
                  <a:cubicBezTo>
                    <a:pt x="1452" y="1556"/>
                    <a:pt x="1865" y="1147"/>
                    <a:pt x="1775" y="643"/>
                  </a:cubicBezTo>
                  <a:cubicBezTo>
                    <a:pt x="1701" y="260"/>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5" name="Google Shape;4735;p28"/>
            <p:cNvSpPr/>
            <p:nvPr/>
          </p:nvSpPr>
          <p:spPr>
            <a:xfrm>
              <a:off x="2022150" y="1143050"/>
              <a:ext cx="94925" cy="34125"/>
            </a:xfrm>
            <a:custGeom>
              <a:avLst/>
              <a:gdLst/>
              <a:ahLst/>
              <a:cxnLst/>
              <a:rect l="l" t="t" r="r" b="b"/>
              <a:pathLst>
                <a:path w="3797" h="1365" extrusionOk="0">
                  <a:moveTo>
                    <a:pt x="3170" y="0"/>
                  </a:moveTo>
                  <a:cubicBezTo>
                    <a:pt x="3152" y="0"/>
                    <a:pt x="3132" y="1"/>
                    <a:pt x="3113" y="4"/>
                  </a:cubicBezTo>
                  <a:lnTo>
                    <a:pt x="3125" y="4"/>
                  </a:lnTo>
                  <a:lnTo>
                    <a:pt x="529" y="480"/>
                  </a:lnTo>
                  <a:cubicBezTo>
                    <a:pt x="1" y="606"/>
                    <a:pt x="115" y="1364"/>
                    <a:pt x="626" y="1364"/>
                  </a:cubicBezTo>
                  <a:cubicBezTo>
                    <a:pt x="645" y="1364"/>
                    <a:pt x="664" y="1363"/>
                    <a:pt x="684" y="1361"/>
                  </a:cubicBezTo>
                  <a:lnTo>
                    <a:pt x="3279" y="885"/>
                  </a:lnTo>
                  <a:cubicBezTo>
                    <a:pt x="3796" y="758"/>
                    <a:pt x="3681" y="0"/>
                    <a:pt x="317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6" name="Google Shape;4736;p28"/>
            <p:cNvSpPr/>
            <p:nvPr/>
          </p:nvSpPr>
          <p:spPr>
            <a:xfrm>
              <a:off x="1924050" y="1393950"/>
              <a:ext cx="194375" cy="174175"/>
            </a:xfrm>
            <a:custGeom>
              <a:avLst/>
              <a:gdLst/>
              <a:ahLst/>
              <a:cxnLst/>
              <a:rect l="l" t="t" r="r" b="b"/>
              <a:pathLst>
                <a:path w="7775" h="6967" extrusionOk="0">
                  <a:moveTo>
                    <a:pt x="3934" y="1"/>
                  </a:moveTo>
                  <a:cubicBezTo>
                    <a:pt x="2904" y="1"/>
                    <a:pt x="1893" y="465"/>
                    <a:pt x="1226" y="1338"/>
                  </a:cubicBezTo>
                  <a:lnTo>
                    <a:pt x="6965" y="4969"/>
                  </a:lnTo>
                  <a:cubicBezTo>
                    <a:pt x="7775" y="3398"/>
                    <a:pt x="7251" y="1469"/>
                    <a:pt x="5763" y="528"/>
                  </a:cubicBezTo>
                  <a:cubicBezTo>
                    <a:pt x="5195" y="173"/>
                    <a:pt x="4561" y="1"/>
                    <a:pt x="3934" y="1"/>
                  </a:cubicBezTo>
                  <a:close/>
                  <a:moveTo>
                    <a:pt x="822" y="1993"/>
                  </a:moveTo>
                  <a:lnTo>
                    <a:pt x="822" y="1993"/>
                  </a:lnTo>
                  <a:cubicBezTo>
                    <a:pt x="0" y="3553"/>
                    <a:pt x="524" y="5493"/>
                    <a:pt x="2024" y="6434"/>
                  </a:cubicBezTo>
                  <a:cubicBezTo>
                    <a:pt x="2590" y="6793"/>
                    <a:pt x="3222" y="6966"/>
                    <a:pt x="3847" y="6966"/>
                  </a:cubicBezTo>
                  <a:cubicBezTo>
                    <a:pt x="4879" y="6966"/>
                    <a:pt x="5893" y="6495"/>
                    <a:pt x="6560" y="5612"/>
                  </a:cubicBezTo>
                  <a:lnTo>
                    <a:pt x="822"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7" name="Google Shape;4737;p28"/>
            <p:cNvSpPr/>
            <p:nvPr/>
          </p:nvSpPr>
          <p:spPr>
            <a:xfrm>
              <a:off x="2287775" y="1020500"/>
              <a:ext cx="152125" cy="141000"/>
            </a:xfrm>
            <a:custGeom>
              <a:avLst/>
              <a:gdLst/>
              <a:ahLst/>
              <a:cxnLst/>
              <a:rect l="l" t="t" r="r" b="b"/>
              <a:pathLst>
                <a:path w="6085" h="5640" extrusionOk="0">
                  <a:moveTo>
                    <a:pt x="3608" y="0"/>
                  </a:moveTo>
                  <a:lnTo>
                    <a:pt x="1215" y="1631"/>
                  </a:lnTo>
                  <a:cubicBezTo>
                    <a:pt x="250" y="2286"/>
                    <a:pt x="0" y="3596"/>
                    <a:pt x="655" y="4560"/>
                  </a:cubicBezTo>
                  <a:lnTo>
                    <a:pt x="762" y="4715"/>
                  </a:lnTo>
                  <a:cubicBezTo>
                    <a:pt x="1171" y="5316"/>
                    <a:pt x="1833" y="5640"/>
                    <a:pt x="2508" y="5640"/>
                  </a:cubicBezTo>
                  <a:cubicBezTo>
                    <a:pt x="2916" y="5640"/>
                    <a:pt x="3328" y="5521"/>
                    <a:pt x="3691" y="5275"/>
                  </a:cubicBezTo>
                  <a:lnTo>
                    <a:pt x="6085" y="3644"/>
                  </a:lnTo>
                  <a:lnTo>
                    <a:pt x="3608"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8" name="Google Shape;4738;p28"/>
            <p:cNvSpPr/>
            <p:nvPr/>
          </p:nvSpPr>
          <p:spPr>
            <a:xfrm>
              <a:off x="2390775" y="962250"/>
              <a:ext cx="152125" cy="140725"/>
            </a:xfrm>
            <a:custGeom>
              <a:avLst/>
              <a:gdLst/>
              <a:ahLst/>
              <a:cxnLst/>
              <a:rect l="l" t="t" r="r" b="b"/>
              <a:pathLst>
                <a:path w="6085" h="5629" extrusionOk="0">
                  <a:moveTo>
                    <a:pt x="3571" y="1"/>
                  </a:moveTo>
                  <a:cubicBezTo>
                    <a:pt x="3163" y="1"/>
                    <a:pt x="2752" y="119"/>
                    <a:pt x="2393" y="366"/>
                  </a:cubicBezTo>
                  <a:lnTo>
                    <a:pt x="0" y="1985"/>
                  </a:lnTo>
                  <a:lnTo>
                    <a:pt x="2477" y="5628"/>
                  </a:lnTo>
                  <a:lnTo>
                    <a:pt x="4870" y="4009"/>
                  </a:lnTo>
                  <a:cubicBezTo>
                    <a:pt x="5834" y="3354"/>
                    <a:pt x="6084" y="2044"/>
                    <a:pt x="5429" y="1080"/>
                  </a:cubicBezTo>
                  <a:lnTo>
                    <a:pt x="5310" y="925"/>
                  </a:lnTo>
                  <a:cubicBezTo>
                    <a:pt x="4910" y="324"/>
                    <a:pt x="4245" y="1"/>
                    <a:pt x="357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9" name="Google Shape;4739;p28"/>
            <p:cNvSpPr/>
            <p:nvPr/>
          </p:nvSpPr>
          <p:spPr>
            <a:xfrm>
              <a:off x="2243425" y="1311750"/>
              <a:ext cx="268200" cy="266650"/>
            </a:xfrm>
            <a:custGeom>
              <a:avLst/>
              <a:gdLst/>
              <a:ahLst/>
              <a:cxnLst/>
              <a:rect l="l" t="t" r="r" b="b"/>
              <a:pathLst>
                <a:path w="10728" h="10666" extrusionOk="0">
                  <a:moveTo>
                    <a:pt x="5007" y="1"/>
                  </a:moveTo>
                  <a:cubicBezTo>
                    <a:pt x="4823" y="1"/>
                    <a:pt x="4676" y="136"/>
                    <a:pt x="4644" y="328"/>
                  </a:cubicBezTo>
                  <a:lnTo>
                    <a:pt x="4191" y="3805"/>
                  </a:lnTo>
                  <a:lnTo>
                    <a:pt x="715" y="3340"/>
                  </a:lnTo>
                  <a:cubicBezTo>
                    <a:pt x="699" y="3338"/>
                    <a:pt x="684" y="3338"/>
                    <a:pt x="668" y="3338"/>
                  </a:cubicBezTo>
                  <a:cubicBezTo>
                    <a:pt x="475" y="3338"/>
                    <a:pt x="319" y="3474"/>
                    <a:pt x="286" y="3662"/>
                  </a:cubicBezTo>
                  <a:lnTo>
                    <a:pt x="36" y="5638"/>
                  </a:lnTo>
                  <a:cubicBezTo>
                    <a:pt x="0" y="5840"/>
                    <a:pt x="143" y="6031"/>
                    <a:pt x="346" y="6055"/>
                  </a:cubicBezTo>
                  <a:lnTo>
                    <a:pt x="346" y="6043"/>
                  </a:lnTo>
                  <a:lnTo>
                    <a:pt x="3822" y="6507"/>
                  </a:lnTo>
                  <a:lnTo>
                    <a:pt x="3370" y="9984"/>
                  </a:lnTo>
                  <a:cubicBezTo>
                    <a:pt x="3334" y="10186"/>
                    <a:pt x="3489" y="10377"/>
                    <a:pt x="3691" y="10401"/>
                  </a:cubicBezTo>
                  <a:lnTo>
                    <a:pt x="5668" y="10663"/>
                  </a:lnTo>
                  <a:cubicBezTo>
                    <a:pt x="5683" y="10664"/>
                    <a:pt x="5697" y="10665"/>
                    <a:pt x="5712" y="10665"/>
                  </a:cubicBezTo>
                  <a:cubicBezTo>
                    <a:pt x="5896" y="10665"/>
                    <a:pt x="6051" y="10529"/>
                    <a:pt x="6085" y="10341"/>
                  </a:cubicBezTo>
                  <a:lnTo>
                    <a:pt x="6537" y="6864"/>
                  </a:lnTo>
                  <a:lnTo>
                    <a:pt x="10025" y="7329"/>
                  </a:lnTo>
                  <a:cubicBezTo>
                    <a:pt x="10040" y="7331"/>
                    <a:pt x="10055" y="7331"/>
                    <a:pt x="10069" y="7331"/>
                  </a:cubicBezTo>
                  <a:cubicBezTo>
                    <a:pt x="10253" y="7331"/>
                    <a:pt x="10409" y="7195"/>
                    <a:pt x="10442" y="7007"/>
                  </a:cubicBezTo>
                  <a:lnTo>
                    <a:pt x="10704" y="5031"/>
                  </a:lnTo>
                  <a:cubicBezTo>
                    <a:pt x="10728" y="4828"/>
                    <a:pt x="10585" y="4638"/>
                    <a:pt x="10383" y="4614"/>
                  </a:cubicBezTo>
                  <a:lnTo>
                    <a:pt x="6894" y="4150"/>
                  </a:lnTo>
                  <a:lnTo>
                    <a:pt x="7358" y="673"/>
                  </a:lnTo>
                  <a:cubicBezTo>
                    <a:pt x="7382" y="471"/>
                    <a:pt x="7239" y="280"/>
                    <a:pt x="7037" y="256"/>
                  </a:cubicBezTo>
                  <a:lnTo>
                    <a:pt x="5072" y="6"/>
                  </a:lnTo>
                  <a:cubicBezTo>
                    <a:pt x="5050" y="3"/>
                    <a:pt x="5029" y="1"/>
                    <a:pt x="500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0" name="Google Shape;4740;p28"/>
            <p:cNvSpPr/>
            <p:nvPr/>
          </p:nvSpPr>
          <p:spPr>
            <a:xfrm>
              <a:off x="1900225" y="1715975"/>
              <a:ext cx="271200" cy="337725"/>
            </a:xfrm>
            <a:custGeom>
              <a:avLst/>
              <a:gdLst/>
              <a:ahLst/>
              <a:cxnLst/>
              <a:rect l="l" t="t" r="r" b="b"/>
              <a:pathLst>
                <a:path w="10848" h="13509" extrusionOk="0">
                  <a:moveTo>
                    <a:pt x="4155" y="414"/>
                  </a:moveTo>
                  <a:cubicBezTo>
                    <a:pt x="4444" y="414"/>
                    <a:pt x="4730" y="589"/>
                    <a:pt x="4787" y="982"/>
                  </a:cubicBezTo>
                  <a:cubicBezTo>
                    <a:pt x="4811" y="1173"/>
                    <a:pt x="4763" y="1375"/>
                    <a:pt x="4632" y="1518"/>
                  </a:cubicBezTo>
                  <a:lnTo>
                    <a:pt x="3846" y="1673"/>
                  </a:lnTo>
                  <a:cubicBezTo>
                    <a:pt x="3668" y="1578"/>
                    <a:pt x="3549" y="1411"/>
                    <a:pt x="3513" y="1209"/>
                  </a:cubicBezTo>
                  <a:cubicBezTo>
                    <a:pt x="3398" y="710"/>
                    <a:pt x="3779" y="414"/>
                    <a:pt x="4155" y="414"/>
                  </a:cubicBezTo>
                  <a:close/>
                  <a:moveTo>
                    <a:pt x="7872" y="2734"/>
                  </a:moveTo>
                  <a:cubicBezTo>
                    <a:pt x="8128" y="2734"/>
                    <a:pt x="8354" y="2914"/>
                    <a:pt x="8406" y="3185"/>
                  </a:cubicBezTo>
                  <a:lnTo>
                    <a:pt x="9787" y="10746"/>
                  </a:lnTo>
                  <a:cubicBezTo>
                    <a:pt x="9835" y="11043"/>
                    <a:pt x="9645" y="11329"/>
                    <a:pt x="9335" y="11377"/>
                  </a:cubicBezTo>
                  <a:lnTo>
                    <a:pt x="3072" y="12520"/>
                  </a:lnTo>
                  <a:cubicBezTo>
                    <a:pt x="3037" y="12527"/>
                    <a:pt x="3002" y="12530"/>
                    <a:pt x="2968" y="12530"/>
                  </a:cubicBezTo>
                  <a:cubicBezTo>
                    <a:pt x="2711" y="12530"/>
                    <a:pt x="2483" y="12342"/>
                    <a:pt x="2441" y="12079"/>
                  </a:cubicBezTo>
                  <a:lnTo>
                    <a:pt x="1060" y="4519"/>
                  </a:lnTo>
                  <a:cubicBezTo>
                    <a:pt x="1013" y="4221"/>
                    <a:pt x="1215" y="3935"/>
                    <a:pt x="1513" y="3888"/>
                  </a:cubicBezTo>
                  <a:lnTo>
                    <a:pt x="2251" y="3745"/>
                  </a:lnTo>
                  <a:cubicBezTo>
                    <a:pt x="2294" y="3960"/>
                    <a:pt x="2483" y="4107"/>
                    <a:pt x="2694" y="4107"/>
                  </a:cubicBezTo>
                  <a:cubicBezTo>
                    <a:pt x="2717" y="4107"/>
                    <a:pt x="2740" y="4105"/>
                    <a:pt x="2763" y="4102"/>
                  </a:cubicBezTo>
                  <a:lnTo>
                    <a:pt x="6668" y="3387"/>
                  </a:lnTo>
                  <a:cubicBezTo>
                    <a:pt x="6906" y="3340"/>
                    <a:pt x="7061" y="3114"/>
                    <a:pt x="7025" y="2875"/>
                  </a:cubicBezTo>
                  <a:lnTo>
                    <a:pt x="7763" y="2745"/>
                  </a:lnTo>
                  <a:cubicBezTo>
                    <a:pt x="7800" y="2737"/>
                    <a:pt x="7836" y="2734"/>
                    <a:pt x="7872" y="2734"/>
                  </a:cubicBezTo>
                  <a:close/>
                  <a:moveTo>
                    <a:pt x="4146" y="0"/>
                  </a:moveTo>
                  <a:cubicBezTo>
                    <a:pt x="4083" y="0"/>
                    <a:pt x="4018" y="6"/>
                    <a:pt x="3953" y="18"/>
                  </a:cubicBezTo>
                  <a:cubicBezTo>
                    <a:pt x="3358" y="125"/>
                    <a:pt x="2965" y="697"/>
                    <a:pt x="3084" y="1292"/>
                  </a:cubicBezTo>
                  <a:cubicBezTo>
                    <a:pt x="3108" y="1459"/>
                    <a:pt x="3179" y="1625"/>
                    <a:pt x="3287" y="1768"/>
                  </a:cubicBezTo>
                  <a:lnTo>
                    <a:pt x="2513" y="1911"/>
                  </a:lnTo>
                  <a:cubicBezTo>
                    <a:pt x="2203" y="1971"/>
                    <a:pt x="1989" y="2280"/>
                    <a:pt x="2048" y="2602"/>
                  </a:cubicBezTo>
                  <a:lnTo>
                    <a:pt x="2096" y="2875"/>
                  </a:lnTo>
                  <a:lnTo>
                    <a:pt x="810" y="3114"/>
                  </a:lnTo>
                  <a:cubicBezTo>
                    <a:pt x="322" y="3197"/>
                    <a:pt x="1" y="3661"/>
                    <a:pt x="96" y="4149"/>
                  </a:cubicBezTo>
                  <a:lnTo>
                    <a:pt x="1667" y="12770"/>
                  </a:lnTo>
                  <a:cubicBezTo>
                    <a:pt x="1742" y="13206"/>
                    <a:pt x="2121" y="13509"/>
                    <a:pt x="2549" y="13509"/>
                  </a:cubicBezTo>
                  <a:cubicBezTo>
                    <a:pt x="2600" y="13509"/>
                    <a:pt x="2651" y="13505"/>
                    <a:pt x="2703" y="13496"/>
                  </a:cubicBezTo>
                  <a:lnTo>
                    <a:pt x="10037" y="12150"/>
                  </a:lnTo>
                  <a:cubicBezTo>
                    <a:pt x="10526" y="12067"/>
                    <a:pt x="10847" y="11603"/>
                    <a:pt x="10764" y="11115"/>
                  </a:cubicBezTo>
                  <a:lnTo>
                    <a:pt x="9180" y="2483"/>
                  </a:lnTo>
                  <a:cubicBezTo>
                    <a:pt x="9107" y="2052"/>
                    <a:pt x="8737" y="1751"/>
                    <a:pt x="8316" y="1751"/>
                  </a:cubicBezTo>
                  <a:cubicBezTo>
                    <a:pt x="8260" y="1751"/>
                    <a:pt x="8202" y="1757"/>
                    <a:pt x="8144" y="1768"/>
                  </a:cubicBezTo>
                  <a:lnTo>
                    <a:pt x="6859" y="1994"/>
                  </a:lnTo>
                  <a:lnTo>
                    <a:pt x="6811" y="1721"/>
                  </a:lnTo>
                  <a:cubicBezTo>
                    <a:pt x="6757" y="1431"/>
                    <a:pt x="6510" y="1237"/>
                    <a:pt x="6226" y="1237"/>
                  </a:cubicBezTo>
                  <a:cubicBezTo>
                    <a:pt x="6195" y="1237"/>
                    <a:pt x="6164" y="1240"/>
                    <a:pt x="6132" y="1244"/>
                  </a:cubicBezTo>
                  <a:lnTo>
                    <a:pt x="5180" y="1423"/>
                  </a:lnTo>
                  <a:cubicBezTo>
                    <a:pt x="5239" y="1244"/>
                    <a:pt x="5251" y="1066"/>
                    <a:pt x="5215" y="899"/>
                  </a:cubicBezTo>
                  <a:cubicBezTo>
                    <a:pt x="5120" y="370"/>
                    <a:pt x="4658" y="0"/>
                    <a:pt x="4146"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1" name="Google Shape;4741;p28"/>
            <p:cNvSpPr/>
            <p:nvPr/>
          </p:nvSpPr>
          <p:spPr>
            <a:xfrm>
              <a:off x="1948450" y="1837275"/>
              <a:ext cx="46550" cy="38650"/>
            </a:xfrm>
            <a:custGeom>
              <a:avLst/>
              <a:gdLst/>
              <a:ahLst/>
              <a:cxnLst/>
              <a:rect l="l" t="t" r="r" b="b"/>
              <a:pathLst>
                <a:path w="1862" h="1546" extrusionOk="0">
                  <a:moveTo>
                    <a:pt x="1002" y="1"/>
                  </a:moveTo>
                  <a:cubicBezTo>
                    <a:pt x="958" y="1"/>
                    <a:pt x="914" y="4"/>
                    <a:pt x="869" y="12"/>
                  </a:cubicBezTo>
                  <a:cubicBezTo>
                    <a:pt x="191" y="131"/>
                    <a:pt x="0" y="1012"/>
                    <a:pt x="572" y="1405"/>
                  </a:cubicBezTo>
                  <a:cubicBezTo>
                    <a:pt x="710" y="1502"/>
                    <a:pt x="860" y="1545"/>
                    <a:pt x="1007" y="1545"/>
                  </a:cubicBezTo>
                  <a:cubicBezTo>
                    <a:pt x="1453" y="1545"/>
                    <a:pt x="1861" y="1142"/>
                    <a:pt x="1762"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2" name="Google Shape;4742;p28"/>
            <p:cNvSpPr/>
            <p:nvPr/>
          </p:nvSpPr>
          <p:spPr>
            <a:xfrm>
              <a:off x="2001250" y="1825875"/>
              <a:ext cx="96150" cy="34050"/>
            </a:xfrm>
            <a:custGeom>
              <a:avLst/>
              <a:gdLst/>
              <a:ahLst/>
              <a:cxnLst/>
              <a:rect l="l" t="t" r="r" b="b"/>
              <a:pathLst>
                <a:path w="3846" h="1362" extrusionOk="0">
                  <a:moveTo>
                    <a:pt x="3262" y="0"/>
                  </a:moveTo>
                  <a:cubicBezTo>
                    <a:pt x="3223" y="0"/>
                    <a:pt x="3182" y="5"/>
                    <a:pt x="3139" y="15"/>
                  </a:cubicBezTo>
                  <a:lnTo>
                    <a:pt x="3151" y="15"/>
                  </a:lnTo>
                  <a:lnTo>
                    <a:pt x="555" y="492"/>
                  </a:lnTo>
                  <a:cubicBezTo>
                    <a:pt x="0" y="569"/>
                    <a:pt x="108" y="1362"/>
                    <a:pt x="598" y="1362"/>
                  </a:cubicBezTo>
                  <a:cubicBezTo>
                    <a:pt x="633" y="1362"/>
                    <a:pt x="671" y="1358"/>
                    <a:pt x="710" y="1349"/>
                  </a:cubicBezTo>
                  <a:lnTo>
                    <a:pt x="3294" y="873"/>
                  </a:lnTo>
                  <a:cubicBezTo>
                    <a:pt x="3846" y="784"/>
                    <a:pt x="3753" y="0"/>
                    <a:pt x="326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3" name="Google Shape;4743;p28"/>
            <p:cNvSpPr/>
            <p:nvPr/>
          </p:nvSpPr>
          <p:spPr>
            <a:xfrm>
              <a:off x="1958275" y="1891150"/>
              <a:ext cx="46600" cy="38650"/>
            </a:xfrm>
            <a:custGeom>
              <a:avLst/>
              <a:gdLst/>
              <a:ahLst/>
              <a:cxnLst/>
              <a:rect l="l" t="t" r="r" b="b"/>
              <a:pathLst>
                <a:path w="1864" h="1546" extrusionOk="0">
                  <a:moveTo>
                    <a:pt x="1013" y="1"/>
                  </a:moveTo>
                  <a:cubicBezTo>
                    <a:pt x="970" y="1"/>
                    <a:pt x="926" y="4"/>
                    <a:pt x="881" y="12"/>
                  </a:cubicBezTo>
                  <a:cubicBezTo>
                    <a:pt x="191" y="131"/>
                    <a:pt x="0" y="1012"/>
                    <a:pt x="572" y="1405"/>
                  </a:cubicBezTo>
                  <a:cubicBezTo>
                    <a:pt x="710" y="1502"/>
                    <a:pt x="861" y="1545"/>
                    <a:pt x="1008" y="1545"/>
                  </a:cubicBezTo>
                  <a:cubicBezTo>
                    <a:pt x="1454" y="1545"/>
                    <a:pt x="1864" y="1145"/>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4" name="Google Shape;4744;p28"/>
            <p:cNvSpPr/>
            <p:nvPr/>
          </p:nvSpPr>
          <p:spPr>
            <a:xfrm>
              <a:off x="2012225" y="1879800"/>
              <a:ext cx="94000" cy="33750"/>
            </a:xfrm>
            <a:custGeom>
              <a:avLst/>
              <a:gdLst/>
              <a:ahLst/>
              <a:cxnLst/>
              <a:rect l="l" t="t" r="r" b="b"/>
              <a:pathLst>
                <a:path w="3760" h="1350" extrusionOk="0">
                  <a:moveTo>
                    <a:pt x="3129" y="0"/>
                  </a:moveTo>
                  <a:cubicBezTo>
                    <a:pt x="3117" y="0"/>
                    <a:pt x="3105" y="1"/>
                    <a:pt x="3093" y="2"/>
                  </a:cubicBezTo>
                  <a:lnTo>
                    <a:pt x="497" y="478"/>
                  </a:lnTo>
                  <a:cubicBezTo>
                    <a:pt x="1" y="628"/>
                    <a:pt x="120" y="1349"/>
                    <a:pt x="617" y="1349"/>
                  </a:cubicBezTo>
                  <a:cubicBezTo>
                    <a:pt x="632" y="1349"/>
                    <a:pt x="648" y="1348"/>
                    <a:pt x="664" y="1347"/>
                  </a:cubicBezTo>
                  <a:lnTo>
                    <a:pt x="3260" y="883"/>
                  </a:lnTo>
                  <a:cubicBezTo>
                    <a:pt x="3760" y="731"/>
                    <a:pt x="3635"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5" name="Google Shape;4745;p28"/>
            <p:cNvSpPr/>
            <p:nvPr/>
          </p:nvSpPr>
          <p:spPr>
            <a:xfrm>
              <a:off x="1968675" y="1948900"/>
              <a:ext cx="46625" cy="38625"/>
            </a:xfrm>
            <a:custGeom>
              <a:avLst/>
              <a:gdLst/>
              <a:ahLst/>
              <a:cxnLst/>
              <a:rect l="l" t="t" r="r" b="b"/>
              <a:pathLst>
                <a:path w="1865" h="1545" extrusionOk="0">
                  <a:moveTo>
                    <a:pt x="1014" y="0"/>
                  </a:moveTo>
                  <a:cubicBezTo>
                    <a:pt x="971" y="0"/>
                    <a:pt x="927" y="4"/>
                    <a:pt x="882" y="12"/>
                  </a:cubicBezTo>
                  <a:cubicBezTo>
                    <a:pt x="191" y="131"/>
                    <a:pt x="1" y="1012"/>
                    <a:pt x="572" y="1405"/>
                  </a:cubicBezTo>
                  <a:cubicBezTo>
                    <a:pt x="711" y="1502"/>
                    <a:pt x="861" y="1545"/>
                    <a:pt x="1008" y="1545"/>
                  </a:cubicBezTo>
                  <a:cubicBezTo>
                    <a:pt x="1455" y="1545"/>
                    <a:pt x="1865" y="1142"/>
                    <a:pt x="1775" y="631"/>
                  </a:cubicBezTo>
                  <a:cubicBezTo>
                    <a:pt x="1701" y="259"/>
                    <a:pt x="1379"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6" name="Google Shape;4746;p28"/>
            <p:cNvSpPr/>
            <p:nvPr/>
          </p:nvSpPr>
          <p:spPr>
            <a:xfrm>
              <a:off x="2022350" y="1937225"/>
              <a:ext cx="94500" cy="34050"/>
            </a:xfrm>
            <a:custGeom>
              <a:avLst/>
              <a:gdLst/>
              <a:ahLst/>
              <a:cxnLst/>
              <a:rect l="l" t="t" r="r" b="b"/>
              <a:pathLst>
                <a:path w="3780" h="1362" extrusionOk="0">
                  <a:moveTo>
                    <a:pt x="3163" y="0"/>
                  </a:moveTo>
                  <a:cubicBezTo>
                    <a:pt x="3148" y="0"/>
                    <a:pt x="3132" y="1"/>
                    <a:pt x="3117" y="2"/>
                  </a:cubicBezTo>
                  <a:lnTo>
                    <a:pt x="3117" y="14"/>
                  </a:lnTo>
                  <a:lnTo>
                    <a:pt x="521" y="479"/>
                  </a:lnTo>
                  <a:cubicBezTo>
                    <a:pt x="1" y="617"/>
                    <a:pt x="120" y="1362"/>
                    <a:pt x="629" y="1362"/>
                  </a:cubicBezTo>
                  <a:cubicBezTo>
                    <a:pt x="644" y="1362"/>
                    <a:pt x="660" y="1361"/>
                    <a:pt x="676" y="1360"/>
                  </a:cubicBezTo>
                  <a:lnTo>
                    <a:pt x="3271" y="883"/>
                  </a:lnTo>
                  <a:cubicBezTo>
                    <a:pt x="3780" y="733"/>
                    <a:pt x="3660" y="0"/>
                    <a:pt x="316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7" name="Google Shape;4747;p28"/>
            <p:cNvSpPr/>
            <p:nvPr/>
          </p:nvSpPr>
          <p:spPr>
            <a:xfrm>
              <a:off x="1925225" y="2188200"/>
              <a:ext cx="193200" cy="173650"/>
            </a:xfrm>
            <a:custGeom>
              <a:avLst/>
              <a:gdLst/>
              <a:ahLst/>
              <a:cxnLst/>
              <a:rect l="l" t="t" r="r" b="b"/>
              <a:pathLst>
                <a:path w="7728" h="6946" extrusionOk="0">
                  <a:moveTo>
                    <a:pt x="3899" y="0"/>
                  </a:moveTo>
                  <a:cubicBezTo>
                    <a:pt x="2864" y="0"/>
                    <a:pt x="1848" y="469"/>
                    <a:pt x="1179" y="1346"/>
                  </a:cubicBezTo>
                  <a:lnTo>
                    <a:pt x="6918" y="4965"/>
                  </a:lnTo>
                  <a:cubicBezTo>
                    <a:pt x="7728" y="3394"/>
                    <a:pt x="7204" y="1465"/>
                    <a:pt x="5716" y="524"/>
                  </a:cubicBezTo>
                  <a:cubicBezTo>
                    <a:pt x="5152" y="171"/>
                    <a:pt x="4522" y="0"/>
                    <a:pt x="3899" y="0"/>
                  </a:cubicBezTo>
                  <a:close/>
                  <a:moveTo>
                    <a:pt x="775" y="1989"/>
                  </a:moveTo>
                  <a:lnTo>
                    <a:pt x="775" y="1989"/>
                  </a:lnTo>
                  <a:cubicBezTo>
                    <a:pt x="1" y="3548"/>
                    <a:pt x="489" y="5477"/>
                    <a:pt x="1953" y="6418"/>
                  </a:cubicBezTo>
                  <a:cubicBezTo>
                    <a:pt x="2521" y="6774"/>
                    <a:pt x="3157" y="6945"/>
                    <a:pt x="3786" y="6945"/>
                  </a:cubicBezTo>
                  <a:cubicBezTo>
                    <a:pt x="4821" y="6945"/>
                    <a:pt x="5840" y="6482"/>
                    <a:pt x="6513" y="5608"/>
                  </a:cubicBezTo>
                  <a:lnTo>
                    <a:pt x="775"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8" name="Google Shape;4748;p28"/>
            <p:cNvSpPr/>
            <p:nvPr/>
          </p:nvSpPr>
          <p:spPr>
            <a:xfrm>
              <a:off x="2287775" y="1814925"/>
              <a:ext cx="152125" cy="140725"/>
            </a:xfrm>
            <a:custGeom>
              <a:avLst/>
              <a:gdLst/>
              <a:ahLst/>
              <a:cxnLst/>
              <a:rect l="l" t="t" r="r" b="b"/>
              <a:pathLst>
                <a:path w="6085" h="5629" extrusionOk="0">
                  <a:moveTo>
                    <a:pt x="3608" y="1"/>
                  </a:moveTo>
                  <a:lnTo>
                    <a:pt x="1215" y="1620"/>
                  </a:lnTo>
                  <a:cubicBezTo>
                    <a:pt x="250" y="2275"/>
                    <a:pt x="0" y="3585"/>
                    <a:pt x="655" y="4549"/>
                  </a:cubicBezTo>
                  <a:lnTo>
                    <a:pt x="762" y="4704"/>
                  </a:lnTo>
                  <a:cubicBezTo>
                    <a:pt x="1171" y="5305"/>
                    <a:pt x="1833" y="5629"/>
                    <a:pt x="2508" y="5629"/>
                  </a:cubicBezTo>
                  <a:cubicBezTo>
                    <a:pt x="2916" y="5629"/>
                    <a:pt x="3328" y="5510"/>
                    <a:pt x="3691" y="5264"/>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9" name="Google Shape;4749;p28"/>
            <p:cNvSpPr/>
            <p:nvPr/>
          </p:nvSpPr>
          <p:spPr>
            <a:xfrm>
              <a:off x="2390775" y="1756600"/>
              <a:ext cx="151825" cy="140800"/>
            </a:xfrm>
            <a:custGeom>
              <a:avLst/>
              <a:gdLst/>
              <a:ahLst/>
              <a:cxnLst/>
              <a:rect l="l" t="t" r="r" b="b"/>
              <a:pathLst>
                <a:path w="6073" h="5632" extrusionOk="0">
                  <a:moveTo>
                    <a:pt x="3579" y="1"/>
                  </a:moveTo>
                  <a:cubicBezTo>
                    <a:pt x="3169" y="1"/>
                    <a:pt x="2755" y="120"/>
                    <a:pt x="2393" y="369"/>
                  </a:cubicBezTo>
                  <a:lnTo>
                    <a:pt x="0" y="1989"/>
                  </a:lnTo>
                  <a:lnTo>
                    <a:pt x="2477" y="5632"/>
                  </a:lnTo>
                  <a:lnTo>
                    <a:pt x="4870" y="4001"/>
                  </a:lnTo>
                  <a:cubicBezTo>
                    <a:pt x="5822" y="3346"/>
                    <a:pt x="6072" y="2036"/>
                    <a:pt x="5429" y="1072"/>
                  </a:cubicBezTo>
                  <a:lnTo>
                    <a:pt x="5429" y="1072"/>
                  </a:lnTo>
                  <a:lnTo>
                    <a:pt x="5429" y="1084"/>
                  </a:lnTo>
                  <a:lnTo>
                    <a:pt x="5310" y="917"/>
                  </a:lnTo>
                  <a:cubicBezTo>
                    <a:pt x="4904" y="319"/>
                    <a:pt x="4247" y="1"/>
                    <a:pt x="357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0" name="Google Shape;4750;p28"/>
            <p:cNvSpPr/>
            <p:nvPr/>
          </p:nvSpPr>
          <p:spPr>
            <a:xfrm>
              <a:off x="2243425" y="2105675"/>
              <a:ext cx="268200" cy="266875"/>
            </a:xfrm>
            <a:custGeom>
              <a:avLst/>
              <a:gdLst/>
              <a:ahLst/>
              <a:cxnLst/>
              <a:rect l="l" t="t" r="r" b="b"/>
              <a:pathLst>
                <a:path w="10728" h="10675" extrusionOk="0">
                  <a:moveTo>
                    <a:pt x="5026" y="1"/>
                  </a:moveTo>
                  <a:cubicBezTo>
                    <a:pt x="4833" y="1"/>
                    <a:pt x="4677" y="137"/>
                    <a:pt x="4644" y="325"/>
                  </a:cubicBezTo>
                  <a:lnTo>
                    <a:pt x="4180" y="3813"/>
                  </a:lnTo>
                  <a:lnTo>
                    <a:pt x="703" y="3349"/>
                  </a:lnTo>
                  <a:cubicBezTo>
                    <a:pt x="688" y="3347"/>
                    <a:pt x="673" y="3346"/>
                    <a:pt x="659" y="3346"/>
                  </a:cubicBezTo>
                  <a:cubicBezTo>
                    <a:pt x="473" y="3346"/>
                    <a:pt x="308" y="3483"/>
                    <a:pt x="286" y="3670"/>
                  </a:cubicBezTo>
                  <a:lnTo>
                    <a:pt x="24" y="5647"/>
                  </a:lnTo>
                  <a:cubicBezTo>
                    <a:pt x="0" y="5849"/>
                    <a:pt x="143" y="6040"/>
                    <a:pt x="346" y="6064"/>
                  </a:cubicBezTo>
                  <a:lnTo>
                    <a:pt x="346" y="6052"/>
                  </a:lnTo>
                  <a:lnTo>
                    <a:pt x="3822" y="6516"/>
                  </a:lnTo>
                  <a:lnTo>
                    <a:pt x="3370" y="9993"/>
                  </a:lnTo>
                  <a:cubicBezTo>
                    <a:pt x="3334" y="10195"/>
                    <a:pt x="3489" y="10386"/>
                    <a:pt x="3691" y="10409"/>
                  </a:cubicBezTo>
                  <a:lnTo>
                    <a:pt x="5668" y="10671"/>
                  </a:lnTo>
                  <a:cubicBezTo>
                    <a:pt x="5683" y="10673"/>
                    <a:pt x="5698" y="10674"/>
                    <a:pt x="5713" y="10674"/>
                  </a:cubicBezTo>
                  <a:cubicBezTo>
                    <a:pt x="5887" y="10674"/>
                    <a:pt x="6051" y="10548"/>
                    <a:pt x="6073" y="10362"/>
                  </a:cubicBezTo>
                  <a:lnTo>
                    <a:pt x="6537" y="6885"/>
                  </a:lnTo>
                  <a:lnTo>
                    <a:pt x="10014" y="7338"/>
                  </a:lnTo>
                  <a:cubicBezTo>
                    <a:pt x="10034" y="7341"/>
                    <a:pt x="10055" y="7343"/>
                    <a:pt x="10076" y="7343"/>
                  </a:cubicBezTo>
                  <a:cubicBezTo>
                    <a:pt x="10254" y="7343"/>
                    <a:pt x="10410" y="7208"/>
                    <a:pt x="10442" y="7016"/>
                  </a:cubicBezTo>
                  <a:lnTo>
                    <a:pt x="10692" y="5052"/>
                  </a:lnTo>
                  <a:cubicBezTo>
                    <a:pt x="10728" y="4849"/>
                    <a:pt x="10585" y="4659"/>
                    <a:pt x="10371" y="4635"/>
                  </a:cubicBezTo>
                  <a:lnTo>
                    <a:pt x="6894" y="4171"/>
                  </a:lnTo>
                  <a:lnTo>
                    <a:pt x="7358" y="694"/>
                  </a:lnTo>
                  <a:cubicBezTo>
                    <a:pt x="7382" y="480"/>
                    <a:pt x="7239" y="301"/>
                    <a:pt x="7037" y="265"/>
                  </a:cubicBezTo>
                  <a:lnTo>
                    <a:pt x="5072" y="3"/>
                  </a:lnTo>
                  <a:cubicBezTo>
                    <a:pt x="5057" y="2"/>
                    <a:pt x="5041" y="1"/>
                    <a:pt x="502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1" name="Google Shape;4751;p28"/>
            <p:cNvSpPr/>
            <p:nvPr/>
          </p:nvSpPr>
          <p:spPr>
            <a:xfrm>
              <a:off x="1900525" y="2510400"/>
              <a:ext cx="270900" cy="337175"/>
            </a:xfrm>
            <a:custGeom>
              <a:avLst/>
              <a:gdLst/>
              <a:ahLst/>
              <a:cxnLst/>
              <a:rect l="l" t="t" r="r" b="b"/>
              <a:pathLst>
                <a:path w="10836" h="13487" extrusionOk="0">
                  <a:moveTo>
                    <a:pt x="4140" y="408"/>
                  </a:moveTo>
                  <a:cubicBezTo>
                    <a:pt x="4430" y="408"/>
                    <a:pt x="4718" y="582"/>
                    <a:pt x="4775" y="971"/>
                  </a:cubicBezTo>
                  <a:cubicBezTo>
                    <a:pt x="4799" y="1162"/>
                    <a:pt x="4751" y="1364"/>
                    <a:pt x="4620" y="1507"/>
                  </a:cubicBezTo>
                  <a:lnTo>
                    <a:pt x="3834" y="1662"/>
                  </a:lnTo>
                  <a:cubicBezTo>
                    <a:pt x="3656" y="1567"/>
                    <a:pt x="3537" y="1400"/>
                    <a:pt x="3501" y="1209"/>
                  </a:cubicBezTo>
                  <a:lnTo>
                    <a:pt x="3501" y="1197"/>
                  </a:lnTo>
                  <a:cubicBezTo>
                    <a:pt x="3387" y="700"/>
                    <a:pt x="3765" y="408"/>
                    <a:pt x="4140" y="408"/>
                  </a:cubicBezTo>
                  <a:close/>
                  <a:moveTo>
                    <a:pt x="7856" y="2711"/>
                  </a:moveTo>
                  <a:cubicBezTo>
                    <a:pt x="8113" y="2711"/>
                    <a:pt x="8340" y="2899"/>
                    <a:pt x="8382" y="3162"/>
                  </a:cubicBezTo>
                  <a:lnTo>
                    <a:pt x="9775" y="10734"/>
                  </a:lnTo>
                  <a:cubicBezTo>
                    <a:pt x="9823" y="11032"/>
                    <a:pt x="9633" y="11318"/>
                    <a:pt x="9323" y="11365"/>
                  </a:cubicBezTo>
                  <a:lnTo>
                    <a:pt x="3060" y="12508"/>
                  </a:lnTo>
                  <a:cubicBezTo>
                    <a:pt x="3025" y="12515"/>
                    <a:pt x="2990" y="12519"/>
                    <a:pt x="2956" y="12519"/>
                  </a:cubicBezTo>
                  <a:cubicBezTo>
                    <a:pt x="2699" y="12519"/>
                    <a:pt x="2471" y="12330"/>
                    <a:pt x="2429" y="12068"/>
                  </a:cubicBezTo>
                  <a:lnTo>
                    <a:pt x="1048" y="4495"/>
                  </a:lnTo>
                  <a:cubicBezTo>
                    <a:pt x="989" y="4198"/>
                    <a:pt x="1191" y="3912"/>
                    <a:pt x="1489" y="3864"/>
                  </a:cubicBezTo>
                  <a:lnTo>
                    <a:pt x="2239" y="3722"/>
                  </a:lnTo>
                  <a:cubicBezTo>
                    <a:pt x="2270" y="3932"/>
                    <a:pt x="2451" y="4087"/>
                    <a:pt x="2657" y="4087"/>
                  </a:cubicBezTo>
                  <a:cubicBezTo>
                    <a:pt x="2684" y="4087"/>
                    <a:pt x="2711" y="4084"/>
                    <a:pt x="2739" y="4079"/>
                  </a:cubicBezTo>
                  <a:lnTo>
                    <a:pt x="6656" y="3364"/>
                  </a:lnTo>
                  <a:cubicBezTo>
                    <a:pt x="6894" y="3317"/>
                    <a:pt x="7049" y="3091"/>
                    <a:pt x="7001" y="2852"/>
                  </a:cubicBezTo>
                  <a:lnTo>
                    <a:pt x="7751" y="2721"/>
                  </a:lnTo>
                  <a:cubicBezTo>
                    <a:pt x="7787" y="2714"/>
                    <a:pt x="7822" y="2711"/>
                    <a:pt x="7856" y="2711"/>
                  </a:cubicBezTo>
                  <a:close/>
                  <a:moveTo>
                    <a:pt x="4139" y="1"/>
                  </a:moveTo>
                  <a:cubicBezTo>
                    <a:pt x="4073" y="1"/>
                    <a:pt x="4008" y="7"/>
                    <a:pt x="3941" y="19"/>
                  </a:cubicBezTo>
                  <a:cubicBezTo>
                    <a:pt x="3346" y="126"/>
                    <a:pt x="2953" y="685"/>
                    <a:pt x="3072" y="1281"/>
                  </a:cubicBezTo>
                  <a:cubicBezTo>
                    <a:pt x="3096" y="1447"/>
                    <a:pt x="3167" y="1614"/>
                    <a:pt x="3275" y="1757"/>
                  </a:cubicBezTo>
                  <a:lnTo>
                    <a:pt x="2501" y="1900"/>
                  </a:lnTo>
                  <a:cubicBezTo>
                    <a:pt x="2191" y="1959"/>
                    <a:pt x="1977" y="2257"/>
                    <a:pt x="2036" y="2579"/>
                  </a:cubicBezTo>
                  <a:lnTo>
                    <a:pt x="2084" y="2864"/>
                  </a:lnTo>
                  <a:lnTo>
                    <a:pt x="798" y="3091"/>
                  </a:lnTo>
                  <a:cubicBezTo>
                    <a:pt x="310" y="3186"/>
                    <a:pt x="0" y="3650"/>
                    <a:pt x="84" y="4126"/>
                  </a:cubicBezTo>
                  <a:lnTo>
                    <a:pt x="1655" y="12758"/>
                  </a:lnTo>
                  <a:cubicBezTo>
                    <a:pt x="1740" y="13193"/>
                    <a:pt x="2108" y="13486"/>
                    <a:pt x="2533" y="13486"/>
                  </a:cubicBezTo>
                  <a:cubicBezTo>
                    <a:pt x="2585" y="13486"/>
                    <a:pt x="2638" y="13482"/>
                    <a:pt x="2691" y="13473"/>
                  </a:cubicBezTo>
                  <a:lnTo>
                    <a:pt x="10025" y="12139"/>
                  </a:lnTo>
                  <a:cubicBezTo>
                    <a:pt x="10514" y="12044"/>
                    <a:pt x="10835" y="11580"/>
                    <a:pt x="10752" y="11091"/>
                  </a:cubicBezTo>
                  <a:lnTo>
                    <a:pt x="9168" y="2459"/>
                  </a:lnTo>
                  <a:cubicBezTo>
                    <a:pt x="9094" y="2025"/>
                    <a:pt x="8718" y="1732"/>
                    <a:pt x="8291" y="1732"/>
                  </a:cubicBezTo>
                  <a:cubicBezTo>
                    <a:pt x="8239" y="1732"/>
                    <a:pt x="8186" y="1736"/>
                    <a:pt x="8132" y="1745"/>
                  </a:cubicBezTo>
                  <a:lnTo>
                    <a:pt x="6847" y="1983"/>
                  </a:lnTo>
                  <a:lnTo>
                    <a:pt x="6799" y="1709"/>
                  </a:lnTo>
                  <a:cubicBezTo>
                    <a:pt x="6745" y="1419"/>
                    <a:pt x="6498" y="1226"/>
                    <a:pt x="6214" y="1226"/>
                  </a:cubicBezTo>
                  <a:cubicBezTo>
                    <a:pt x="6183" y="1226"/>
                    <a:pt x="6152" y="1228"/>
                    <a:pt x="6120" y="1233"/>
                  </a:cubicBezTo>
                  <a:lnTo>
                    <a:pt x="5168" y="1412"/>
                  </a:lnTo>
                  <a:cubicBezTo>
                    <a:pt x="5227" y="1245"/>
                    <a:pt x="5239" y="1066"/>
                    <a:pt x="5203" y="888"/>
                  </a:cubicBezTo>
                  <a:cubicBezTo>
                    <a:pt x="5108" y="360"/>
                    <a:pt x="4648" y="1"/>
                    <a:pt x="413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2" name="Google Shape;4752;p28"/>
            <p:cNvSpPr/>
            <p:nvPr/>
          </p:nvSpPr>
          <p:spPr>
            <a:xfrm>
              <a:off x="1948450" y="2631725"/>
              <a:ext cx="46550" cy="38625"/>
            </a:xfrm>
            <a:custGeom>
              <a:avLst/>
              <a:gdLst/>
              <a:ahLst/>
              <a:cxnLst/>
              <a:rect l="l" t="t" r="r" b="b"/>
              <a:pathLst>
                <a:path w="1862" h="1545" extrusionOk="0">
                  <a:moveTo>
                    <a:pt x="1002" y="0"/>
                  </a:moveTo>
                  <a:cubicBezTo>
                    <a:pt x="958" y="0"/>
                    <a:pt x="914" y="4"/>
                    <a:pt x="869" y="12"/>
                  </a:cubicBezTo>
                  <a:cubicBezTo>
                    <a:pt x="191" y="131"/>
                    <a:pt x="0" y="1012"/>
                    <a:pt x="572" y="1405"/>
                  </a:cubicBezTo>
                  <a:cubicBezTo>
                    <a:pt x="710" y="1502"/>
                    <a:pt x="860" y="1545"/>
                    <a:pt x="1007" y="1545"/>
                  </a:cubicBezTo>
                  <a:cubicBezTo>
                    <a:pt x="1453" y="1545"/>
                    <a:pt x="1861" y="1142"/>
                    <a:pt x="1762" y="631"/>
                  </a:cubicBezTo>
                  <a:cubicBezTo>
                    <a:pt x="1699" y="258"/>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3" name="Google Shape;4753;p28"/>
            <p:cNvSpPr/>
            <p:nvPr/>
          </p:nvSpPr>
          <p:spPr>
            <a:xfrm>
              <a:off x="2001675" y="2620175"/>
              <a:ext cx="95400" cy="33800"/>
            </a:xfrm>
            <a:custGeom>
              <a:avLst/>
              <a:gdLst/>
              <a:ahLst/>
              <a:cxnLst/>
              <a:rect l="l" t="t" r="r" b="b"/>
              <a:pathLst>
                <a:path w="3816" h="1352" extrusionOk="0">
                  <a:moveTo>
                    <a:pt x="3217" y="0"/>
                  </a:moveTo>
                  <a:cubicBezTo>
                    <a:pt x="3187" y="0"/>
                    <a:pt x="3155" y="3"/>
                    <a:pt x="3122" y="9"/>
                  </a:cubicBezTo>
                  <a:lnTo>
                    <a:pt x="3134" y="9"/>
                  </a:lnTo>
                  <a:lnTo>
                    <a:pt x="538" y="485"/>
                  </a:lnTo>
                  <a:cubicBezTo>
                    <a:pt x="0" y="586"/>
                    <a:pt x="106" y="1352"/>
                    <a:pt x="597" y="1352"/>
                  </a:cubicBezTo>
                  <a:cubicBezTo>
                    <a:pt x="628" y="1352"/>
                    <a:pt x="660" y="1349"/>
                    <a:pt x="693" y="1343"/>
                  </a:cubicBezTo>
                  <a:lnTo>
                    <a:pt x="3277" y="866"/>
                  </a:lnTo>
                  <a:cubicBezTo>
                    <a:pt x="3815" y="777"/>
                    <a:pt x="3709" y="0"/>
                    <a:pt x="321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4" name="Google Shape;4754;p28"/>
            <p:cNvSpPr/>
            <p:nvPr/>
          </p:nvSpPr>
          <p:spPr>
            <a:xfrm>
              <a:off x="1958275" y="2685525"/>
              <a:ext cx="46600" cy="38700"/>
            </a:xfrm>
            <a:custGeom>
              <a:avLst/>
              <a:gdLst/>
              <a:ahLst/>
              <a:cxnLst/>
              <a:rect l="l" t="t" r="r" b="b"/>
              <a:pathLst>
                <a:path w="1864" h="1548" extrusionOk="0">
                  <a:moveTo>
                    <a:pt x="1027" y="0"/>
                  </a:moveTo>
                  <a:cubicBezTo>
                    <a:pt x="979" y="0"/>
                    <a:pt x="930" y="5"/>
                    <a:pt x="881" y="15"/>
                  </a:cubicBezTo>
                  <a:cubicBezTo>
                    <a:pt x="191" y="122"/>
                    <a:pt x="0" y="1015"/>
                    <a:pt x="572" y="1408"/>
                  </a:cubicBezTo>
                  <a:cubicBezTo>
                    <a:pt x="710" y="1505"/>
                    <a:pt x="860" y="1548"/>
                    <a:pt x="1007" y="1548"/>
                  </a:cubicBezTo>
                  <a:cubicBezTo>
                    <a:pt x="1454" y="1548"/>
                    <a:pt x="1864" y="1145"/>
                    <a:pt x="1774" y="634"/>
                  </a:cubicBezTo>
                  <a:cubicBezTo>
                    <a:pt x="1701" y="266"/>
                    <a:pt x="1386" y="0"/>
                    <a:pt x="102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5" name="Google Shape;4755;p28"/>
            <p:cNvSpPr/>
            <p:nvPr/>
          </p:nvSpPr>
          <p:spPr>
            <a:xfrm>
              <a:off x="2012225" y="2673950"/>
              <a:ext cx="94000" cy="33725"/>
            </a:xfrm>
            <a:custGeom>
              <a:avLst/>
              <a:gdLst/>
              <a:ahLst/>
              <a:cxnLst/>
              <a:rect l="l" t="t" r="r" b="b"/>
              <a:pathLst>
                <a:path w="3760" h="1349" extrusionOk="0">
                  <a:moveTo>
                    <a:pt x="3129" y="0"/>
                  </a:moveTo>
                  <a:cubicBezTo>
                    <a:pt x="3117" y="0"/>
                    <a:pt x="3105" y="1"/>
                    <a:pt x="3093" y="1"/>
                  </a:cubicBezTo>
                  <a:lnTo>
                    <a:pt x="497" y="478"/>
                  </a:lnTo>
                  <a:cubicBezTo>
                    <a:pt x="1" y="628"/>
                    <a:pt x="120" y="1349"/>
                    <a:pt x="617" y="1349"/>
                  </a:cubicBezTo>
                  <a:cubicBezTo>
                    <a:pt x="632" y="1349"/>
                    <a:pt x="648" y="1348"/>
                    <a:pt x="664" y="1347"/>
                  </a:cubicBezTo>
                  <a:lnTo>
                    <a:pt x="3260" y="882"/>
                  </a:lnTo>
                  <a:cubicBezTo>
                    <a:pt x="3760" y="731"/>
                    <a:pt x="3635"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6" name="Google Shape;4756;p28"/>
            <p:cNvSpPr/>
            <p:nvPr/>
          </p:nvSpPr>
          <p:spPr>
            <a:xfrm>
              <a:off x="1968675" y="2743050"/>
              <a:ext cx="46625" cy="38625"/>
            </a:xfrm>
            <a:custGeom>
              <a:avLst/>
              <a:gdLst/>
              <a:ahLst/>
              <a:cxnLst/>
              <a:rect l="l" t="t" r="r" b="b"/>
              <a:pathLst>
                <a:path w="1865" h="1545" extrusionOk="0">
                  <a:moveTo>
                    <a:pt x="1014" y="0"/>
                  </a:moveTo>
                  <a:cubicBezTo>
                    <a:pt x="971" y="0"/>
                    <a:pt x="927" y="4"/>
                    <a:pt x="882" y="11"/>
                  </a:cubicBezTo>
                  <a:cubicBezTo>
                    <a:pt x="191" y="131"/>
                    <a:pt x="1" y="1012"/>
                    <a:pt x="572" y="1404"/>
                  </a:cubicBezTo>
                  <a:cubicBezTo>
                    <a:pt x="711" y="1501"/>
                    <a:pt x="861" y="1545"/>
                    <a:pt x="1008" y="1545"/>
                  </a:cubicBezTo>
                  <a:cubicBezTo>
                    <a:pt x="1455" y="1545"/>
                    <a:pt x="1865" y="1142"/>
                    <a:pt x="1775" y="631"/>
                  </a:cubicBezTo>
                  <a:cubicBezTo>
                    <a:pt x="1701" y="258"/>
                    <a:pt x="1379"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7" name="Google Shape;4757;p28"/>
            <p:cNvSpPr/>
            <p:nvPr/>
          </p:nvSpPr>
          <p:spPr>
            <a:xfrm>
              <a:off x="2022150" y="2731600"/>
              <a:ext cx="94825" cy="33850"/>
            </a:xfrm>
            <a:custGeom>
              <a:avLst/>
              <a:gdLst/>
              <a:ahLst/>
              <a:cxnLst/>
              <a:rect l="l" t="t" r="r" b="b"/>
              <a:pathLst>
                <a:path w="3793" h="1354" extrusionOk="0">
                  <a:moveTo>
                    <a:pt x="3181" y="1"/>
                  </a:moveTo>
                  <a:cubicBezTo>
                    <a:pt x="3159" y="1"/>
                    <a:pt x="3136" y="2"/>
                    <a:pt x="3113" y="5"/>
                  </a:cubicBezTo>
                  <a:lnTo>
                    <a:pt x="3125" y="5"/>
                  </a:lnTo>
                  <a:lnTo>
                    <a:pt x="529" y="469"/>
                  </a:lnTo>
                  <a:cubicBezTo>
                    <a:pt x="1" y="607"/>
                    <a:pt x="115" y="1354"/>
                    <a:pt x="625" y="1354"/>
                  </a:cubicBezTo>
                  <a:cubicBezTo>
                    <a:pt x="644" y="1354"/>
                    <a:pt x="664" y="1353"/>
                    <a:pt x="684" y="1351"/>
                  </a:cubicBezTo>
                  <a:lnTo>
                    <a:pt x="3279" y="874"/>
                  </a:lnTo>
                  <a:cubicBezTo>
                    <a:pt x="3793" y="749"/>
                    <a:pt x="3683" y="1"/>
                    <a:pt x="318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8" name="Google Shape;4758;p28"/>
            <p:cNvSpPr/>
            <p:nvPr/>
          </p:nvSpPr>
          <p:spPr>
            <a:xfrm>
              <a:off x="1924050" y="2982275"/>
              <a:ext cx="194375" cy="174225"/>
            </a:xfrm>
            <a:custGeom>
              <a:avLst/>
              <a:gdLst/>
              <a:ahLst/>
              <a:cxnLst/>
              <a:rect l="l" t="t" r="r" b="b"/>
              <a:pathLst>
                <a:path w="7775" h="6969" extrusionOk="0">
                  <a:moveTo>
                    <a:pt x="3938" y="0"/>
                  </a:moveTo>
                  <a:cubicBezTo>
                    <a:pt x="2906" y="0"/>
                    <a:pt x="1893" y="467"/>
                    <a:pt x="1226" y="1349"/>
                  </a:cubicBezTo>
                  <a:lnTo>
                    <a:pt x="6965" y="4968"/>
                  </a:lnTo>
                  <a:cubicBezTo>
                    <a:pt x="7775" y="3396"/>
                    <a:pt x="7251" y="1468"/>
                    <a:pt x="5763" y="527"/>
                  </a:cubicBezTo>
                  <a:cubicBezTo>
                    <a:pt x="5196" y="172"/>
                    <a:pt x="4563" y="0"/>
                    <a:pt x="3938" y="0"/>
                  </a:cubicBezTo>
                  <a:close/>
                  <a:moveTo>
                    <a:pt x="822" y="1992"/>
                  </a:moveTo>
                  <a:lnTo>
                    <a:pt x="822" y="1992"/>
                  </a:lnTo>
                  <a:cubicBezTo>
                    <a:pt x="0" y="3563"/>
                    <a:pt x="524" y="5492"/>
                    <a:pt x="2024" y="6444"/>
                  </a:cubicBezTo>
                  <a:cubicBezTo>
                    <a:pt x="2588" y="6798"/>
                    <a:pt x="3218" y="6968"/>
                    <a:pt x="3841" y="6968"/>
                  </a:cubicBezTo>
                  <a:cubicBezTo>
                    <a:pt x="4875" y="6968"/>
                    <a:pt x="5892" y="6500"/>
                    <a:pt x="6560" y="5623"/>
                  </a:cubicBezTo>
                  <a:lnTo>
                    <a:pt x="822" y="1992"/>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9" name="Google Shape;4759;p28"/>
            <p:cNvSpPr/>
            <p:nvPr/>
          </p:nvSpPr>
          <p:spPr>
            <a:xfrm>
              <a:off x="2287775" y="2609075"/>
              <a:ext cx="152125" cy="140950"/>
            </a:xfrm>
            <a:custGeom>
              <a:avLst/>
              <a:gdLst/>
              <a:ahLst/>
              <a:cxnLst/>
              <a:rect l="l" t="t" r="r" b="b"/>
              <a:pathLst>
                <a:path w="6085" h="5638" extrusionOk="0">
                  <a:moveTo>
                    <a:pt x="3608" y="1"/>
                  </a:moveTo>
                  <a:lnTo>
                    <a:pt x="1215" y="1620"/>
                  </a:lnTo>
                  <a:cubicBezTo>
                    <a:pt x="250" y="2275"/>
                    <a:pt x="0" y="3585"/>
                    <a:pt x="655" y="4549"/>
                  </a:cubicBezTo>
                  <a:lnTo>
                    <a:pt x="762" y="4716"/>
                  </a:lnTo>
                  <a:cubicBezTo>
                    <a:pt x="1169" y="5314"/>
                    <a:pt x="1827" y="5637"/>
                    <a:pt x="2499" y="5637"/>
                  </a:cubicBezTo>
                  <a:cubicBezTo>
                    <a:pt x="2910" y="5637"/>
                    <a:pt x="3325" y="5516"/>
                    <a:pt x="3691" y="5263"/>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0" name="Google Shape;4760;p28"/>
            <p:cNvSpPr/>
            <p:nvPr/>
          </p:nvSpPr>
          <p:spPr>
            <a:xfrm>
              <a:off x="2390775" y="2550550"/>
              <a:ext cx="151825" cy="141000"/>
            </a:xfrm>
            <a:custGeom>
              <a:avLst/>
              <a:gdLst/>
              <a:ahLst/>
              <a:cxnLst/>
              <a:rect l="l" t="t" r="r" b="b"/>
              <a:pathLst>
                <a:path w="6073" h="5640" extrusionOk="0">
                  <a:moveTo>
                    <a:pt x="3568" y="0"/>
                  </a:moveTo>
                  <a:cubicBezTo>
                    <a:pt x="3162" y="0"/>
                    <a:pt x="2752" y="119"/>
                    <a:pt x="2393" y="365"/>
                  </a:cubicBezTo>
                  <a:lnTo>
                    <a:pt x="0" y="1996"/>
                  </a:lnTo>
                  <a:lnTo>
                    <a:pt x="2477" y="5640"/>
                  </a:lnTo>
                  <a:lnTo>
                    <a:pt x="4870" y="4009"/>
                  </a:lnTo>
                  <a:cubicBezTo>
                    <a:pt x="5822" y="3354"/>
                    <a:pt x="6072" y="2044"/>
                    <a:pt x="5429" y="1080"/>
                  </a:cubicBezTo>
                  <a:lnTo>
                    <a:pt x="5310" y="925"/>
                  </a:lnTo>
                  <a:cubicBezTo>
                    <a:pt x="4902" y="324"/>
                    <a:pt x="4240" y="0"/>
                    <a:pt x="356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1" name="Google Shape;4761;p28"/>
            <p:cNvSpPr/>
            <p:nvPr/>
          </p:nvSpPr>
          <p:spPr>
            <a:xfrm>
              <a:off x="2243425" y="2899825"/>
              <a:ext cx="268200" cy="266925"/>
            </a:xfrm>
            <a:custGeom>
              <a:avLst/>
              <a:gdLst/>
              <a:ahLst/>
              <a:cxnLst/>
              <a:rect l="l" t="t" r="r" b="b"/>
              <a:pathLst>
                <a:path w="10728" h="10677" extrusionOk="0">
                  <a:moveTo>
                    <a:pt x="5026" y="1"/>
                  </a:moveTo>
                  <a:cubicBezTo>
                    <a:pt x="4833" y="1"/>
                    <a:pt x="4677" y="137"/>
                    <a:pt x="4644" y="325"/>
                  </a:cubicBezTo>
                  <a:lnTo>
                    <a:pt x="4191" y="3813"/>
                  </a:lnTo>
                  <a:lnTo>
                    <a:pt x="715" y="3349"/>
                  </a:lnTo>
                  <a:cubicBezTo>
                    <a:pt x="699" y="3347"/>
                    <a:pt x="684" y="3346"/>
                    <a:pt x="668" y="3346"/>
                  </a:cubicBezTo>
                  <a:cubicBezTo>
                    <a:pt x="475" y="3346"/>
                    <a:pt x="319" y="3483"/>
                    <a:pt x="286" y="3670"/>
                  </a:cubicBezTo>
                  <a:lnTo>
                    <a:pt x="36" y="5635"/>
                  </a:lnTo>
                  <a:cubicBezTo>
                    <a:pt x="0" y="5849"/>
                    <a:pt x="143" y="6028"/>
                    <a:pt x="346" y="6063"/>
                  </a:cubicBezTo>
                  <a:lnTo>
                    <a:pt x="3822" y="6516"/>
                  </a:lnTo>
                  <a:lnTo>
                    <a:pt x="3370" y="10004"/>
                  </a:lnTo>
                  <a:cubicBezTo>
                    <a:pt x="3334" y="10207"/>
                    <a:pt x="3489" y="10385"/>
                    <a:pt x="3691" y="10421"/>
                  </a:cubicBezTo>
                  <a:lnTo>
                    <a:pt x="5668" y="10671"/>
                  </a:lnTo>
                  <a:cubicBezTo>
                    <a:pt x="5689" y="10675"/>
                    <a:pt x="5709" y="10677"/>
                    <a:pt x="5730" y="10677"/>
                  </a:cubicBezTo>
                  <a:cubicBezTo>
                    <a:pt x="5906" y="10677"/>
                    <a:pt x="6052" y="10543"/>
                    <a:pt x="6085" y="10362"/>
                  </a:cubicBezTo>
                  <a:lnTo>
                    <a:pt x="6537" y="6873"/>
                  </a:lnTo>
                  <a:lnTo>
                    <a:pt x="10014" y="7337"/>
                  </a:lnTo>
                  <a:cubicBezTo>
                    <a:pt x="10028" y="7339"/>
                    <a:pt x="10043" y="7340"/>
                    <a:pt x="10058" y="7340"/>
                  </a:cubicBezTo>
                  <a:cubicBezTo>
                    <a:pt x="10243" y="7340"/>
                    <a:pt x="10409" y="7204"/>
                    <a:pt x="10442" y="7016"/>
                  </a:cubicBezTo>
                  <a:lnTo>
                    <a:pt x="10692" y="5039"/>
                  </a:lnTo>
                  <a:cubicBezTo>
                    <a:pt x="10728" y="4837"/>
                    <a:pt x="10585" y="4647"/>
                    <a:pt x="10371" y="4623"/>
                  </a:cubicBezTo>
                  <a:lnTo>
                    <a:pt x="6894" y="4158"/>
                  </a:lnTo>
                  <a:lnTo>
                    <a:pt x="7358" y="682"/>
                  </a:lnTo>
                  <a:cubicBezTo>
                    <a:pt x="7382" y="479"/>
                    <a:pt x="7239" y="289"/>
                    <a:pt x="7037" y="265"/>
                  </a:cubicBezTo>
                  <a:lnTo>
                    <a:pt x="5072" y="3"/>
                  </a:lnTo>
                  <a:cubicBezTo>
                    <a:pt x="5057" y="1"/>
                    <a:pt x="5041" y="1"/>
                    <a:pt x="502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2" name="Google Shape;4762;p28"/>
            <p:cNvSpPr/>
            <p:nvPr/>
          </p:nvSpPr>
          <p:spPr>
            <a:xfrm>
              <a:off x="1900225" y="3304550"/>
              <a:ext cx="271200" cy="337750"/>
            </a:xfrm>
            <a:custGeom>
              <a:avLst/>
              <a:gdLst/>
              <a:ahLst/>
              <a:cxnLst/>
              <a:rect l="l" t="t" r="r" b="b"/>
              <a:pathLst>
                <a:path w="10848" h="13510" extrusionOk="0">
                  <a:moveTo>
                    <a:pt x="4159" y="412"/>
                  </a:moveTo>
                  <a:cubicBezTo>
                    <a:pt x="4446" y="412"/>
                    <a:pt x="4730" y="585"/>
                    <a:pt x="4787" y="971"/>
                  </a:cubicBezTo>
                  <a:cubicBezTo>
                    <a:pt x="4811" y="1173"/>
                    <a:pt x="4763" y="1364"/>
                    <a:pt x="4632" y="1519"/>
                  </a:cubicBezTo>
                  <a:lnTo>
                    <a:pt x="3846" y="1662"/>
                  </a:lnTo>
                  <a:cubicBezTo>
                    <a:pt x="3668" y="1566"/>
                    <a:pt x="3549" y="1400"/>
                    <a:pt x="3513" y="1209"/>
                  </a:cubicBezTo>
                  <a:cubicBezTo>
                    <a:pt x="3398" y="709"/>
                    <a:pt x="3782" y="412"/>
                    <a:pt x="4159" y="412"/>
                  </a:cubicBezTo>
                  <a:close/>
                  <a:moveTo>
                    <a:pt x="7873" y="2722"/>
                  </a:moveTo>
                  <a:cubicBezTo>
                    <a:pt x="8128" y="2722"/>
                    <a:pt x="8353" y="2901"/>
                    <a:pt x="8394" y="3162"/>
                  </a:cubicBezTo>
                  <a:lnTo>
                    <a:pt x="9787" y="10746"/>
                  </a:lnTo>
                  <a:cubicBezTo>
                    <a:pt x="9835" y="11044"/>
                    <a:pt x="9645" y="11329"/>
                    <a:pt x="9335" y="11377"/>
                  </a:cubicBezTo>
                  <a:lnTo>
                    <a:pt x="3072" y="12520"/>
                  </a:lnTo>
                  <a:cubicBezTo>
                    <a:pt x="3042" y="12525"/>
                    <a:pt x="3011" y="12527"/>
                    <a:pt x="2981" y="12527"/>
                  </a:cubicBezTo>
                  <a:cubicBezTo>
                    <a:pt x="2719" y="12527"/>
                    <a:pt x="2484" y="12345"/>
                    <a:pt x="2441" y="12068"/>
                  </a:cubicBezTo>
                  <a:lnTo>
                    <a:pt x="1060" y="4507"/>
                  </a:lnTo>
                  <a:cubicBezTo>
                    <a:pt x="1001" y="4210"/>
                    <a:pt x="1203" y="3924"/>
                    <a:pt x="1501" y="3864"/>
                  </a:cubicBezTo>
                  <a:lnTo>
                    <a:pt x="2251" y="3733"/>
                  </a:lnTo>
                  <a:cubicBezTo>
                    <a:pt x="2282" y="3942"/>
                    <a:pt x="2460" y="4087"/>
                    <a:pt x="2665" y="4087"/>
                  </a:cubicBezTo>
                  <a:cubicBezTo>
                    <a:pt x="2693" y="4087"/>
                    <a:pt x="2722" y="4084"/>
                    <a:pt x="2751" y="4079"/>
                  </a:cubicBezTo>
                  <a:lnTo>
                    <a:pt x="6668" y="3376"/>
                  </a:lnTo>
                  <a:cubicBezTo>
                    <a:pt x="6906" y="3328"/>
                    <a:pt x="7061" y="3102"/>
                    <a:pt x="7013" y="2864"/>
                  </a:cubicBezTo>
                  <a:lnTo>
                    <a:pt x="7763" y="2733"/>
                  </a:lnTo>
                  <a:cubicBezTo>
                    <a:pt x="7800" y="2726"/>
                    <a:pt x="7837" y="2722"/>
                    <a:pt x="7873" y="2722"/>
                  </a:cubicBezTo>
                  <a:close/>
                  <a:moveTo>
                    <a:pt x="4146" y="1"/>
                  </a:moveTo>
                  <a:cubicBezTo>
                    <a:pt x="4083" y="1"/>
                    <a:pt x="4018" y="7"/>
                    <a:pt x="3953" y="19"/>
                  </a:cubicBezTo>
                  <a:cubicBezTo>
                    <a:pt x="3358" y="126"/>
                    <a:pt x="2965" y="697"/>
                    <a:pt x="3084" y="1281"/>
                  </a:cubicBezTo>
                  <a:cubicBezTo>
                    <a:pt x="3108" y="1459"/>
                    <a:pt x="3179" y="1626"/>
                    <a:pt x="3287" y="1757"/>
                  </a:cubicBezTo>
                  <a:lnTo>
                    <a:pt x="2513" y="1912"/>
                  </a:lnTo>
                  <a:cubicBezTo>
                    <a:pt x="2203" y="1971"/>
                    <a:pt x="1989" y="2281"/>
                    <a:pt x="2048" y="2590"/>
                  </a:cubicBezTo>
                  <a:lnTo>
                    <a:pt x="2096" y="2876"/>
                  </a:lnTo>
                  <a:lnTo>
                    <a:pt x="810" y="3102"/>
                  </a:lnTo>
                  <a:cubicBezTo>
                    <a:pt x="322" y="3197"/>
                    <a:pt x="1" y="3662"/>
                    <a:pt x="96" y="4150"/>
                  </a:cubicBezTo>
                  <a:lnTo>
                    <a:pt x="1667" y="12770"/>
                  </a:lnTo>
                  <a:cubicBezTo>
                    <a:pt x="1742" y="13206"/>
                    <a:pt x="2121" y="13510"/>
                    <a:pt x="2549" y="13510"/>
                  </a:cubicBezTo>
                  <a:cubicBezTo>
                    <a:pt x="2600" y="13510"/>
                    <a:pt x="2651" y="13505"/>
                    <a:pt x="2703" y="13496"/>
                  </a:cubicBezTo>
                  <a:lnTo>
                    <a:pt x="10037" y="12151"/>
                  </a:lnTo>
                  <a:cubicBezTo>
                    <a:pt x="10526" y="12068"/>
                    <a:pt x="10847" y="11591"/>
                    <a:pt x="10764" y="11115"/>
                  </a:cubicBezTo>
                  <a:lnTo>
                    <a:pt x="9180" y="2483"/>
                  </a:lnTo>
                  <a:cubicBezTo>
                    <a:pt x="9106" y="2047"/>
                    <a:pt x="8727" y="1744"/>
                    <a:pt x="8299" y="1744"/>
                  </a:cubicBezTo>
                  <a:cubicBezTo>
                    <a:pt x="8248" y="1744"/>
                    <a:pt x="8196" y="1748"/>
                    <a:pt x="8144" y="1757"/>
                  </a:cubicBezTo>
                  <a:lnTo>
                    <a:pt x="6859" y="1995"/>
                  </a:lnTo>
                  <a:lnTo>
                    <a:pt x="6811" y="1721"/>
                  </a:lnTo>
                  <a:cubicBezTo>
                    <a:pt x="6758" y="1436"/>
                    <a:pt x="6518" y="1235"/>
                    <a:pt x="6240" y="1235"/>
                  </a:cubicBezTo>
                  <a:cubicBezTo>
                    <a:pt x="6204" y="1235"/>
                    <a:pt x="6168" y="1238"/>
                    <a:pt x="6132" y="1245"/>
                  </a:cubicBezTo>
                  <a:lnTo>
                    <a:pt x="5180" y="1412"/>
                  </a:lnTo>
                  <a:cubicBezTo>
                    <a:pt x="5239" y="1245"/>
                    <a:pt x="5251" y="1066"/>
                    <a:pt x="5215" y="900"/>
                  </a:cubicBezTo>
                  <a:cubicBezTo>
                    <a:pt x="5120" y="370"/>
                    <a:pt x="4658" y="1"/>
                    <a:pt x="414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3" name="Google Shape;4763;p28"/>
            <p:cNvSpPr/>
            <p:nvPr/>
          </p:nvSpPr>
          <p:spPr>
            <a:xfrm>
              <a:off x="1948450" y="3425775"/>
              <a:ext cx="46550" cy="38725"/>
            </a:xfrm>
            <a:custGeom>
              <a:avLst/>
              <a:gdLst/>
              <a:ahLst/>
              <a:cxnLst/>
              <a:rect l="l" t="t" r="r" b="b"/>
              <a:pathLst>
                <a:path w="1862" h="1549" extrusionOk="0">
                  <a:moveTo>
                    <a:pt x="1015" y="1"/>
                  </a:moveTo>
                  <a:cubicBezTo>
                    <a:pt x="967" y="1"/>
                    <a:pt x="918" y="6"/>
                    <a:pt x="869" y="15"/>
                  </a:cubicBezTo>
                  <a:cubicBezTo>
                    <a:pt x="191" y="134"/>
                    <a:pt x="0" y="1015"/>
                    <a:pt x="572" y="1408"/>
                  </a:cubicBezTo>
                  <a:cubicBezTo>
                    <a:pt x="710" y="1505"/>
                    <a:pt x="860" y="1549"/>
                    <a:pt x="1007" y="1549"/>
                  </a:cubicBezTo>
                  <a:cubicBezTo>
                    <a:pt x="1453" y="1549"/>
                    <a:pt x="1861" y="1146"/>
                    <a:pt x="1762" y="634"/>
                  </a:cubicBezTo>
                  <a:cubicBezTo>
                    <a:pt x="1699" y="267"/>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4" name="Google Shape;4764;p28"/>
            <p:cNvSpPr/>
            <p:nvPr/>
          </p:nvSpPr>
          <p:spPr>
            <a:xfrm>
              <a:off x="2001250" y="3414500"/>
              <a:ext cx="96250" cy="33725"/>
            </a:xfrm>
            <a:custGeom>
              <a:avLst/>
              <a:gdLst/>
              <a:ahLst/>
              <a:cxnLst/>
              <a:rect l="l" t="t" r="r" b="b"/>
              <a:pathLst>
                <a:path w="3850" h="1349" extrusionOk="0">
                  <a:moveTo>
                    <a:pt x="3253" y="1"/>
                  </a:moveTo>
                  <a:cubicBezTo>
                    <a:pt x="3217" y="1"/>
                    <a:pt x="3179" y="5"/>
                    <a:pt x="3139" y="14"/>
                  </a:cubicBezTo>
                  <a:lnTo>
                    <a:pt x="3151" y="2"/>
                  </a:lnTo>
                  <a:lnTo>
                    <a:pt x="555" y="478"/>
                  </a:lnTo>
                  <a:cubicBezTo>
                    <a:pt x="1" y="567"/>
                    <a:pt x="108" y="1349"/>
                    <a:pt x="597" y="1349"/>
                  </a:cubicBezTo>
                  <a:cubicBezTo>
                    <a:pt x="633" y="1349"/>
                    <a:pt x="670" y="1344"/>
                    <a:pt x="710" y="1336"/>
                  </a:cubicBezTo>
                  <a:lnTo>
                    <a:pt x="3294" y="871"/>
                  </a:lnTo>
                  <a:cubicBezTo>
                    <a:pt x="3849" y="793"/>
                    <a:pt x="3752" y="1"/>
                    <a:pt x="325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5" name="Google Shape;4765;p28"/>
            <p:cNvSpPr/>
            <p:nvPr/>
          </p:nvSpPr>
          <p:spPr>
            <a:xfrm>
              <a:off x="1958275" y="3479650"/>
              <a:ext cx="46600" cy="38725"/>
            </a:xfrm>
            <a:custGeom>
              <a:avLst/>
              <a:gdLst/>
              <a:ahLst/>
              <a:cxnLst/>
              <a:rect l="l" t="t" r="r" b="b"/>
              <a:pathLst>
                <a:path w="1864" h="1549" extrusionOk="0">
                  <a:moveTo>
                    <a:pt x="1027" y="1"/>
                  </a:moveTo>
                  <a:cubicBezTo>
                    <a:pt x="979" y="1"/>
                    <a:pt x="930" y="6"/>
                    <a:pt x="881" y="15"/>
                  </a:cubicBezTo>
                  <a:cubicBezTo>
                    <a:pt x="191" y="134"/>
                    <a:pt x="0" y="1015"/>
                    <a:pt x="572" y="1408"/>
                  </a:cubicBezTo>
                  <a:cubicBezTo>
                    <a:pt x="710" y="1505"/>
                    <a:pt x="860" y="1549"/>
                    <a:pt x="1007" y="1549"/>
                  </a:cubicBezTo>
                  <a:cubicBezTo>
                    <a:pt x="1454" y="1549"/>
                    <a:pt x="1864" y="1146"/>
                    <a:pt x="1774" y="635"/>
                  </a:cubicBezTo>
                  <a:cubicBezTo>
                    <a:pt x="1701" y="267"/>
                    <a:pt x="1386" y="1"/>
                    <a:pt x="102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6" name="Google Shape;4766;p28"/>
            <p:cNvSpPr/>
            <p:nvPr/>
          </p:nvSpPr>
          <p:spPr>
            <a:xfrm>
              <a:off x="2012150" y="3468350"/>
              <a:ext cx="94000" cy="33750"/>
            </a:xfrm>
            <a:custGeom>
              <a:avLst/>
              <a:gdLst/>
              <a:ahLst/>
              <a:cxnLst/>
              <a:rect l="l" t="t" r="r" b="b"/>
              <a:pathLst>
                <a:path w="3760" h="1350" extrusionOk="0">
                  <a:moveTo>
                    <a:pt x="3143" y="1"/>
                  </a:moveTo>
                  <a:cubicBezTo>
                    <a:pt x="3128" y="1"/>
                    <a:pt x="3112" y="2"/>
                    <a:pt x="3096" y="3"/>
                  </a:cubicBezTo>
                  <a:lnTo>
                    <a:pt x="500" y="467"/>
                  </a:lnTo>
                  <a:cubicBezTo>
                    <a:pt x="0" y="619"/>
                    <a:pt x="125" y="1350"/>
                    <a:pt x="631" y="1350"/>
                  </a:cubicBezTo>
                  <a:cubicBezTo>
                    <a:pt x="643" y="1350"/>
                    <a:pt x="655" y="1349"/>
                    <a:pt x="667" y="1348"/>
                  </a:cubicBezTo>
                  <a:lnTo>
                    <a:pt x="3263" y="872"/>
                  </a:lnTo>
                  <a:cubicBezTo>
                    <a:pt x="3759" y="722"/>
                    <a:pt x="3640" y="1"/>
                    <a:pt x="314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7" name="Google Shape;4767;p28"/>
            <p:cNvSpPr/>
            <p:nvPr/>
          </p:nvSpPr>
          <p:spPr>
            <a:xfrm>
              <a:off x="1968675" y="3537175"/>
              <a:ext cx="46625" cy="38650"/>
            </a:xfrm>
            <a:custGeom>
              <a:avLst/>
              <a:gdLst/>
              <a:ahLst/>
              <a:cxnLst/>
              <a:rect l="l" t="t" r="r" b="b"/>
              <a:pathLst>
                <a:path w="1865" h="1546" extrusionOk="0">
                  <a:moveTo>
                    <a:pt x="1014" y="1"/>
                  </a:moveTo>
                  <a:cubicBezTo>
                    <a:pt x="971" y="1"/>
                    <a:pt x="926" y="5"/>
                    <a:pt x="882" y="12"/>
                  </a:cubicBezTo>
                  <a:cubicBezTo>
                    <a:pt x="191" y="131"/>
                    <a:pt x="1" y="1012"/>
                    <a:pt x="572" y="1405"/>
                  </a:cubicBezTo>
                  <a:cubicBezTo>
                    <a:pt x="711" y="1502"/>
                    <a:pt x="862" y="1546"/>
                    <a:pt x="1008" y="1546"/>
                  </a:cubicBezTo>
                  <a:cubicBezTo>
                    <a:pt x="1455" y="1546"/>
                    <a:pt x="1865" y="1145"/>
                    <a:pt x="1775" y="643"/>
                  </a:cubicBezTo>
                  <a:cubicBezTo>
                    <a:pt x="1701" y="260"/>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8" name="Google Shape;4768;p28"/>
            <p:cNvSpPr/>
            <p:nvPr/>
          </p:nvSpPr>
          <p:spPr>
            <a:xfrm>
              <a:off x="2022375" y="3525850"/>
              <a:ext cx="94400" cy="33725"/>
            </a:xfrm>
            <a:custGeom>
              <a:avLst/>
              <a:gdLst/>
              <a:ahLst/>
              <a:cxnLst/>
              <a:rect l="l" t="t" r="r" b="b"/>
              <a:pathLst>
                <a:path w="3776" h="1349" extrusionOk="0">
                  <a:moveTo>
                    <a:pt x="3116" y="1"/>
                  </a:moveTo>
                  <a:lnTo>
                    <a:pt x="520" y="477"/>
                  </a:lnTo>
                  <a:cubicBezTo>
                    <a:pt x="0" y="616"/>
                    <a:pt x="119" y="1348"/>
                    <a:pt x="627" y="1348"/>
                  </a:cubicBezTo>
                  <a:cubicBezTo>
                    <a:pt x="642" y="1348"/>
                    <a:pt x="658" y="1348"/>
                    <a:pt x="675" y="1346"/>
                  </a:cubicBezTo>
                  <a:lnTo>
                    <a:pt x="3270" y="882"/>
                  </a:lnTo>
                  <a:cubicBezTo>
                    <a:pt x="3775" y="744"/>
                    <a:pt x="3661" y="10"/>
                    <a:pt x="3172" y="10"/>
                  </a:cubicBezTo>
                  <a:cubicBezTo>
                    <a:pt x="3154" y="10"/>
                    <a:pt x="3135" y="11"/>
                    <a:pt x="3116" y="13"/>
                  </a:cubicBezTo>
                  <a:lnTo>
                    <a:pt x="311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9" name="Google Shape;4769;p28"/>
            <p:cNvSpPr/>
            <p:nvPr/>
          </p:nvSpPr>
          <p:spPr>
            <a:xfrm>
              <a:off x="1925225" y="3776475"/>
              <a:ext cx="193200" cy="173675"/>
            </a:xfrm>
            <a:custGeom>
              <a:avLst/>
              <a:gdLst/>
              <a:ahLst/>
              <a:cxnLst/>
              <a:rect l="l" t="t" r="r" b="b"/>
              <a:pathLst>
                <a:path w="7728" h="6947" extrusionOk="0">
                  <a:moveTo>
                    <a:pt x="3899" y="1"/>
                  </a:moveTo>
                  <a:cubicBezTo>
                    <a:pt x="2864" y="1"/>
                    <a:pt x="1848" y="470"/>
                    <a:pt x="1179" y="1346"/>
                  </a:cubicBezTo>
                  <a:lnTo>
                    <a:pt x="6918" y="4978"/>
                  </a:lnTo>
                  <a:cubicBezTo>
                    <a:pt x="7728" y="3406"/>
                    <a:pt x="7204" y="1477"/>
                    <a:pt x="5716" y="525"/>
                  </a:cubicBezTo>
                  <a:cubicBezTo>
                    <a:pt x="5152" y="171"/>
                    <a:pt x="4522" y="1"/>
                    <a:pt x="3899" y="1"/>
                  </a:cubicBezTo>
                  <a:close/>
                  <a:moveTo>
                    <a:pt x="775" y="1989"/>
                  </a:moveTo>
                  <a:cubicBezTo>
                    <a:pt x="1" y="3561"/>
                    <a:pt x="489" y="5478"/>
                    <a:pt x="1953" y="6418"/>
                  </a:cubicBezTo>
                  <a:cubicBezTo>
                    <a:pt x="2522" y="6775"/>
                    <a:pt x="3159" y="6947"/>
                    <a:pt x="3790" y="6947"/>
                  </a:cubicBezTo>
                  <a:cubicBezTo>
                    <a:pt x="4823" y="6947"/>
                    <a:pt x="5841" y="6486"/>
                    <a:pt x="6513" y="5621"/>
                  </a:cubicBezTo>
                  <a:lnTo>
                    <a:pt x="775"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0" name="Google Shape;4770;p28"/>
            <p:cNvSpPr/>
            <p:nvPr/>
          </p:nvSpPr>
          <p:spPr>
            <a:xfrm>
              <a:off x="2287775" y="3402925"/>
              <a:ext cx="152125" cy="141325"/>
            </a:xfrm>
            <a:custGeom>
              <a:avLst/>
              <a:gdLst/>
              <a:ahLst/>
              <a:cxnLst/>
              <a:rect l="l" t="t" r="r" b="b"/>
              <a:pathLst>
                <a:path w="6085" h="5653" extrusionOk="0">
                  <a:moveTo>
                    <a:pt x="3608" y="1"/>
                  </a:moveTo>
                  <a:lnTo>
                    <a:pt x="1215" y="1632"/>
                  </a:lnTo>
                  <a:cubicBezTo>
                    <a:pt x="250" y="2287"/>
                    <a:pt x="0" y="3596"/>
                    <a:pt x="655" y="4561"/>
                  </a:cubicBezTo>
                  <a:lnTo>
                    <a:pt x="762" y="4727"/>
                  </a:lnTo>
                  <a:cubicBezTo>
                    <a:pt x="1171" y="5328"/>
                    <a:pt x="1833" y="5652"/>
                    <a:pt x="2508" y="5652"/>
                  </a:cubicBezTo>
                  <a:cubicBezTo>
                    <a:pt x="2916" y="5652"/>
                    <a:pt x="3328" y="5534"/>
                    <a:pt x="3691" y="5287"/>
                  </a:cubicBezTo>
                  <a:lnTo>
                    <a:pt x="6085" y="3656"/>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1" name="Google Shape;4771;p28"/>
            <p:cNvSpPr/>
            <p:nvPr/>
          </p:nvSpPr>
          <p:spPr>
            <a:xfrm>
              <a:off x="2390775" y="3344700"/>
              <a:ext cx="151825" cy="141000"/>
            </a:xfrm>
            <a:custGeom>
              <a:avLst/>
              <a:gdLst/>
              <a:ahLst/>
              <a:cxnLst/>
              <a:rect l="l" t="t" r="r" b="b"/>
              <a:pathLst>
                <a:path w="6073" h="5640" extrusionOk="0">
                  <a:moveTo>
                    <a:pt x="3568" y="0"/>
                  </a:moveTo>
                  <a:cubicBezTo>
                    <a:pt x="3162" y="0"/>
                    <a:pt x="2752" y="118"/>
                    <a:pt x="2393" y="365"/>
                  </a:cubicBezTo>
                  <a:lnTo>
                    <a:pt x="0" y="1996"/>
                  </a:lnTo>
                  <a:lnTo>
                    <a:pt x="2477" y="5640"/>
                  </a:lnTo>
                  <a:lnTo>
                    <a:pt x="4870" y="4008"/>
                  </a:lnTo>
                  <a:cubicBezTo>
                    <a:pt x="5822" y="3354"/>
                    <a:pt x="6072" y="2044"/>
                    <a:pt x="5429" y="1091"/>
                  </a:cubicBezTo>
                  <a:lnTo>
                    <a:pt x="5310" y="925"/>
                  </a:lnTo>
                  <a:cubicBezTo>
                    <a:pt x="4902" y="324"/>
                    <a:pt x="4240" y="0"/>
                    <a:pt x="356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2" name="Google Shape;4772;p28"/>
            <p:cNvSpPr/>
            <p:nvPr/>
          </p:nvSpPr>
          <p:spPr>
            <a:xfrm>
              <a:off x="2243425" y="3694200"/>
              <a:ext cx="268200" cy="266925"/>
            </a:xfrm>
            <a:custGeom>
              <a:avLst/>
              <a:gdLst/>
              <a:ahLst/>
              <a:cxnLst/>
              <a:rect l="l" t="t" r="r" b="b"/>
              <a:pathLst>
                <a:path w="10728" h="10677" extrusionOk="0">
                  <a:moveTo>
                    <a:pt x="5007" y="0"/>
                  </a:moveTo>
                  <a:cubicBezTo>
                    <a:pt x="4823" y="0"/>
                    <a:pt x="4676" y="134"/>
                    <a:pt x="4644" y="315"/>
                  </a:cubicBezTo>
                  <a:lnTo>
                    <a:pt x="4191" y="3804"/>
                  </a:lnTo>
                  <a:lnTo>
                    <a:pt x="715" y="3340"/>
                  </a:lnTo>
                  <a:cubicBezTo>
                    <a:pt x="699" y="3338"/>
                    <a:pt x="684" y="3337"/>
                    <a:pt x="668" y="3337"/>
                  </a:cubicBezTo>
                  <a:cubicBezTo>
                    <a:pt x="475" y="3337"/>
                    <a:pt x="319" y="3473"/>
                    <a:pt x="286" y="3661"/>
                  </a:cubicBezTo>
                  <a:lnTo>
                    <a:pt x="36" y="5638"/>
                  </a:lnTo>
                  <a:cubicBezTo>
                    <a:pt x="0" y="5840"/>
                    <a:pt x="143" y="6019"/>
                    <a:pt x="346" y="6054"/>
                  </a:cubicBezTo>
                  <a:lnTo>
                    <a:pt x="3822" y="6519"/>
                  </a:lnTo>
                  <a:lnTo>
                    <a:pt x="3370" y="9995"/>
                  </a:lnTo>
                  <a:cubicBezTo>
                    <a:pt x="3334" y="10198"/>
                    <a:pt x="3489" y="10388"/>
                    <a:pt x="3691" y="10412"/>
                  </a:cubicBezTo>
                  <a:lnTo>
                    <a:pt x="5668" y="10674"/>
                  </a:lnTo>
                  <a:cubicBezTo>
                    <a:pt x="5683" y="10676"/>
                    <a:pt x="5697" y="10676"/>
                    <a:pt x="5712" y="10676"/>
                  </a:cubicBezTo>
                  <a:cubicBezTo>
                    <a:pt x="5896" y="10676"/>
                    <a:pt x="6051" y="10540"/>
                    <a:pt x="6085" y="10352"/>
                  </a:cubicBezTo>
                  <a:lnTo>
                    <a:pt x="6537" y="6864"/>
                  </a:lnTo>
                  <a:lnTo>
                    <a:pt x="10025" y="7328"/>
                  </a:lnTo>
                  <a:cubicBezTo>
                    <a:pt x="10040" y="7330"/>
                    <a:pt x="10055" y="7331"/>
                    <a:pt x="10069" y="7331"/>
                  </a:cubicBezTo>
                  <a:cubicBezTo>
                    <a:pt x="10253" y="7331"/>
                    <a:pt x="10409" y="7194"/>
                    <a:pt x="10442" y="7007"/>
                  </a:cubicBezTo>
                  <a:lnTo>
                    <a:pt x="10704" y="5030"/>
                  </a:lnTo>
                  <a:cubicBezTo>
                    <a:pt x="10728" y="4828"/>
                    <a:pt x="10585" y="4637"/>
                    <a:pt x="10383" y="4614"/>
                  </a:cubicBezTo>
                  <a:lnTo>
                    <a:pt x="6894" y="4161"/>
                  </a:lnTo>
                  <a:lnTo>
                    <a:pt x="7358" y="673"/>
                  </a:lnTo>
                  <a:cubicBezTo>
                    <a:pt x="7382" y="470"/>
                    <a:pt x="7239" y="280"/>
                    <a:pt x="7037" y="256"/>
                  </a:cubicBezTo>
                  <a:lnTo>
                    <a:pt x="5072" y="6"/>
                  </a:lnTo>
                  <a:cubicBezTo>
                    <a:pt x="5050" y="2"/>
                    <a:pt x="5028" y="0"/>
                    <a:pt x="500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3" name="Google Shape;4773;p28"/>
            <p:cNvSpPr/>
            <p:nvPr/>
          </p:nvSpPr>
          <p:spPr>
            <a:xfrm>
              <a:off x="1900525" y="4098700"/>
              <a:ext cx="270900" cy="337450"/>
            </a:xfrm>
            <a:custGeom>
              <a:avLst/>
              <a:gdLst/>
              <a:ahLst/>
              <a:cxnLst/>
              <a:rect l="l" t="t" r="r" b="b"/>
              <a:pathLst>
                <a:path w="10836" h="13498" extrusionOk="0">
                  <a:moveTo>
                    <a:pt x="4147" y="412"/>
                  </a:moveTo>
                  <a:cubicBezTo>
                    <a:pt x="4434" y="412"/>
                    <a:pt x="4718" y="585"/>
                    <a:pt x="4775" y="971"/>
                  </a:cubicBezTo>
                  <a:cubicBezTo>
                    <a:pt x="4799" y="1161"/>
                    <a:pt x="4751" y="1364"/>
                    <a:pt x="4620" y="1519"/>
                  </a:cubicBezTo>
                  <a:lnTo>
                    <a:pt x="3834" y="1661"/>
                  </a:lnTo>
                  <a:cubicBezTo>
                    <a:pt x="3656" y="1566"/>
                    <a:pt x="3537" y="1411"/>
                    <a:pt x="3501" y="1221"/>
                  </a:cubicBezTo>
                  <a:lnTo>
                    <a:pt x="3501" y="1209"/>
                  </a:lnTo>
                  <a:cubicBezTo>
                    <a:pt x="3386" y="709"/>
                    <a:pt x="3770" y="412"/>
                    <a:pt x="4147" y="412"/>
                  </a:cubicBezTo>
                  <a:close/>
                  <a:moveTo>
                    <a:pt x="7856" y="2723"/>
                  </a:moveTo>
                  <a:cubicBezTo>
                    <a:pt x="8113" y="2723"/>
                    <a:pt x="8340" y="2911"/>
                    <a:pt x="8382" y="3173"/>
                  </a:cubicBezTo>
                  <a:lnTo>
                    <a:pt x="9775" y="10734"/>
                  </a:lnTo>
                  <a:cubicBezTo>
                    <a:pt x="9823" y="11043"/>
                    <a:pt x="9633" y="11329"/>
                    <a:pt x="9323" y="11377"/>
                  </a:cubicBezTo>
                  <a:lnTo>
                    <a:pt x="3060" y="12520"/>
                  </a:lnTo>
                  <a:cubicBezTo>
                    <a:pt x="3030" y="12525"/>
                    <a:pt x="2999" y="12527"/>
                    <a:pt x="2969" y="12527"/>
                  </a:cubicBezTo>
                  <a:cubicBezTo>
                    <a:pt x="2706" y="12527"/>
                    <a:pt x="2472" y="12346"/>
                    <a:pt x="2429" y="12079"/>
                  </a:cubicBezTo>
                  <a:lnTo>
                    <a:pt x="1048" y="4507"/>
                  </a:lnTo>
                  <a:cubicBezTo>
                    <a:pt x="989" y="4209"/>
                    <a:pt x="1191" y="3924"/>
                    <a:pt x="1489" y="3876"/>
                  </a:cubicBezTo>
                  <a:lnTo>
                    <a:pt x="2239" y="3745"/>
                  </a:lnTo>
                  <a:cubicBezTo>
                    <a:pt x="2270" y="3945"/>
                    <a:pt x="2451" y="4098"/>
                    <a:pt x="2657" y="4098"/>
                  </a:cubicBezTo>
                  <a:cubicBezTo>
                    <a:pt x="2684" y="4098"/>
                    <a:pt x="2711" y="4096"/>
                    <a:pt x="2739" y="4090"/>
                  </a:cubicBezTo>
                  <a:lnTo>
                    <a:pt x="6656" y="3376"/>
                  </a:lnTo>
                  <a:cubicBezTo>
                    <a:pt x="6894" y="3328"/>
                    <a:pt x="7049" y="3102"/>
                    <a:pt x="7001" y="2864"/>
                  </a:cubicBezTo>
                  <a:lnTo>
                    <a:pt x="7751" y="2733"/>
                  </a:lnTo>
                  <a:cubicBezTo>
                    <a:pt x="7787" y="2726"/>
                    <a:pt x="7822" y="2723"/>
                    <a:pt x="7856" y="2723"/>
                  </a:cubicBezTo>
                  <a:close/>
                  <a:moveTo>
                    <a:pt x="4135" y="1"/>
                  </a:moveTo>
                  <a:cubicBezTo>
                    <a:pt x="4071" y="1"/>
                    <a:pt x="4006" y="6"/>
                    <a:pt x="3941" y="18"/>
                  </a:cubicBezTo>
                  <a:cubicBezTo>
                    <a:pt x="3346" y="125"/>
                    <a:pt x="2953" y="697"/>
                    <a:pt x="3072" y="1280"/>
                  </a:cubicBezTo>
                  <a:cubicBezTo>
                    <a:pt x="3096" y="1459"/>
                    <a:pt x="3167" y="1614"/>
                    <a:pt x="3275" y="1757"/>
                  </a:cubicBezTo>
                  <a:lnTo>
                    <a:pt x="2501" y="1900"/>
                  </a:lnTo>
                  <a:cubicBezTo>
                    <a:pt x="2191" y="1959"/>
                    <a:pt x="1977" y="2269"/>
                    <a:pt x="2036" y="2578"/>
                  </a:cubicBezTo>
                  <a:lnTo>
                    <a:pt x="2084" y="2864"/>
                  </a:lnTo>
                  <a:lnTo>
                    <a:pt x="798" y="3102"/>
                  </a:lnTo>
                  <a:cubicBezTo>
                    <a:pt x="310" y="3185"/>
                    <a:pt x="0" y="3650"/>
                    <a:pt x="84" y="4138"/>
                  </a:cubicBezTo>
                  <a:lnTo>
                    <a:pt x="1655" y="12770"/>
                  </a:lnTo>
                  <a:cubicBezTo>
                    <a:pt x="1740" y="13195"/>
                    <a:pt x="2111" y="13497"/>
                    <a:pt x="2537" y="13497"/>
                  </a:cubicBezTo>
                  <a:cubicBezTo>
                    <a:pt x="2588" y="13497"/>
                    <a:pt x="2639" y="13493"/>
                    <a:pt x="2691" y="13484"/>
                  </a:cubicBezTo>
                  <a:lnTo>
                    <a:pt x="10025" y="12139"/>
                  </a:lnTo>
                  <a:cubicBezTo>
                    <a:pt x="10514" y="12056"/>
                    <a:pt x="10835" y="11579"/>
                    <a:pt x="10752" y="11103"/>
                  </a:cubicBezTo>
                  <a:lnTo>
                    <a:pt x="9168" y="2471"/>
                  </a:lnTo>
                  <a:cubicBezTo>
                    <a:pt x="9095" y="2041"/>
                    <a:pt x="8725" y="1740"/>
                    <a:pt x="8304" y="1740"/>
                  </a:cubicBezTo>
                  <a:cubicBezTo>
                    <a:pt x="8248" y="1740"/>
                    <a:pt x="8190" y="1745"/>
                    <a:pt x="8132" y="1757"/>
                  </a:cubicBezTo>
                  <a:lnTo>
                    <a:pt x="6847" y="1995"/>
                  </a:lnTo>
                  <a:lnTo>
                    <a:pt x="6799" y="1709"/>
                  </a:lnTo>
                  <a:cubicBezTo>
                    <a:pt x="6745" y="1428"/>
                    <a:pt x="6495" y="1226"/>
                    <a:pt x="6210" y="1226"/>
                  </a:cubicBezTo>
                  <a:cubicBezTo>
                    <a:pt x="6180" y="1226"/>
                    <a:pt x="6150" y="1228"/>
                    <a:pt x="6120" y="1233"/>
                  </a:cubicBezTo>
                  <a:lnTo>
                    <a:pt x="5168" y="1411"/>
                  </a:lnTo>
                  <a:cubicBezTo>
                    <a:pt x="5227" y="1245"/>
                    <a:pt x="5239" y="1066"/>
                    <a:pt x="5203" y="887"/>
                  </a:cubicBezTo>
                  <a:cubicBezTo>
                    <a:pt x="5108" y="369"/>
                    <a:pt x="4646" y="1"/>
                    <a:pt x="413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4" name="Google Shape;4774;p28"/>
            <p:cNvSpPr/>
            <p:nvPr/>
          </p:nvSpPr>
          <p:spPr>
            <a:xfrm>
              <a:off x="1948450" y="4220000"/>
              <a:ext cx="46550" cy="38650"/>
            </a:xfrm>
            <a:custGeom>
              <a:avLst/>
              <a:gdLst/>
              <a:ahLst/>
              <a:cxnLst/>
              <a:rect l="l" t="t" r="r" b="b"/>
              <a:pathLst>
                <a:path w="1862" h="1546" extrusionOk="0">
                  <a:moveTo>
                    <a:pt x="1002" y="1"/>
                  </a:moveTo>
                  <a:cubicBezTo>
                    <a:pt x="958" y="1"/>
                    <a:pt x="914" y="5"/>
                    <a:pt x="869" y="12"/>
                  </a:cubicBezTo>
                  <a:cubicBezTo>
                    <a:pt x="191" y="131"/>
                    <a:pt x="0" y="1012"/>
                    <a:pt x="572" y="1405"/>
                  </a:cubicBezTo>
                  <a:cubicBezTo>
                    <a:pt x="710" y="1502"/>
                    <a:pt x="860" y="1545"/>
                    <a:pt x="1007" y="1545"/>
                  </a:cubicBezTo>
                  <a:cubicBezTo>
                    <a:pt x="1453" y="1545"/>
                    <a:pt x="1861" y="1142"/>
                    <a:pt x="1762"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5" name="Google Shape;4775;p28"/>
            <p:cNvSpPr/>
            <p:nvPr/>
          </p:nvSpPr>
          <p:spPr>
            <a:xfrm>
              <a:off x="2001675" y="4208750"/>
              <a:ext cx="95375" cy="33525"/>
            </a:xfrm>
            <a:custGeom>
              <a:avLst/>
              <a:gdLst/>
              <a:ahLst/>
              <a:cxnLst/>
              <a:rect l="l" t="t" r="r" b="b"/>
              <a:pathLst>
                <a:path w="3815" h="1341" extrusionOk="0">
                  <a:moveTo>
                    <a:pt x="3218" y="0"/>
                  </a:moveTo>
                  <a:cubicBezTo>
                    <a:pt x="3188" y="0"/>
                    <a:pt x="3155" y="3"/>
                    <a:pt x="3122" y="10"/>
                  </a:cubicBezTo>
                  <a:lnTo>
                    <a:pt x="3134" y="10"/>
                  </a:lnTo>
                  <a:lnTo>
                    <a:pt x="538" y="474"/>
                  </a:lnTo>
                  <a:cubicBezTo>
                    <a:pt x="0" y="575"/>
                    <a:pt x="106" y="1341"/>
                    <a:pt x="597" y="1341"/>
                  </a:cubicBezTo>
                  <a:cubicBezTo>
                    <a:pt x="628" y="1341"/>
                    <a:pt x="660" y="1338"/>
                    <a:pt x="693" y="1331"/>
                  </a:cubicBezTo>
                  <a:lnTo>
                    <a:pt x="3277" y="867"/>
                  </a:lnTo>
                  <a:cubicBezTo>
                    <a:pt x="3815" y="766"/>
                    <a:pt x="3709" y="0"/>
                    <a:pt x="321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6" name="Google Shape;4776;p28"/>
            <p:cNvSpPr/>
            <p:nvPr/>
          </p:nvSpPr>
          <p:spPr>
            <a:xfrm>
              <a:off x="1958275" y="4273875"/>
              <a:ext cx="46600" cy="38650"/>
            </a:xfrm>
            <a:custGeom>
              <a:avLst/>
              <a:gdLst/>
              <a:ahLst/>
              <a:cxnLst/>
              <a:rect l="l" t="t" r="r" b="b"/>
              <a:pathLst>
                <a:path w="1864" h="1546" extrusionOk="0">
                  <a:moveTo>
                    <a:pt x="1014" y="1"/>
                  </a:moveTo>
                  <a:cubicBezTo>
                    <a:pt x="970" y="1"/>
                    <a:pt x="926" y="5"/>
                    <a:pt x="881" y="12"/>
                  </a:cubicBezTo>
                  <a:cubicBezTo>
                    <a:pt x="191" y="131"/>
                    <a:pt x="0" y="1012"/>
                    <a:pt x="572" y="1405"/>
                  </a:cubicBezTo>
                  <a:cubicBezTo>
                    <a:pt x="710" y="1502"/>
                    <a:pt x="860" y="1546"/>
                    <a:pt x="1007" y="1546"/>
                  </a:cubicBezTo>
                  <a:cubicBezTo>
                    <a:pt x="1454" y="1546"/>
                    <a:pt x="1864" y="1142"/>
                    <a:pt x="1774" y="631"/>
                  </a:cubicBezTo>
                  <a:cubicBezTo>
                    <a:pt x="1700" y="259"/>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7" name="Google Shape;4777;p28"/>
            <p:cNvSpPr/>
            <p:nvPr/>
          </p:nvSpPr>
          <p:spPr>
            <a:xfrm>
              <a:off x="2012150" y="4262500"/>
              <a:ext cx="94000" cy="33750"/>
            </a:xfrm>
            <a:custGeom>
              <a:avLst/>
              <a:gdLst/>
              <a:ahLst/>
              <a:cxnLst/>
              <a:rect l="l" t="t" r="r" b="b"/>
              <a:pathLst>
                <a:path w="3760" h="1350" extrusionOk="0">
                  <a:moveTo>
                    <a:pt x="3143" y="1"/>
                  </a:moveTo>
                  <a:cubicBezTo>
                    <a:pt x="3128" y="1"/>
                    <a:pt x="3112" y="1"/>
                    <a:pt x="3096" y="3"/>
                  </a:cubicBezTo>
                  <a:lnTo>
                    <a:pt x="500" y="467"/>
                  </a:lnTo>
                  <a:cubicBezTo>
                    <a:pt x="0" y="618"/>
                    <a:pt x="125" y="1349"/>
                    <a:pt x="631" y="1349"/>
                  </a:cubicBezTo>
                  <a:cubicBezTo>
                    <a:pt x="643" y="1349"/>
                    <a:pt x="655" y="1349"/>
                    <a:pt x="667" y="1348"/>
                  </a:cubicBezTo>
                  <a:lnTo>
                    <a:pt x="3263" y="872"/>
                  </a:lnTo>
                  <a:cubicBezTo>
                    <a:pt x="3759" y="722"/>
                    <a:pt x="3640" y="1"/>
                    <a:pt x="314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8" name="Google Shape;4778;p28"/>
            <p:cNvSpPr/>
            <p:nvPr/>
          </p:nvSpPr>
          <p:spPr>
            <a:xfrm>
              <a:off x="1968675" y="4331350"/>
              <a:ext cx="46625" cy="38925"/>
            </a:xfrm>
            <a:custGeom>
              <a:avLst/>
              <a:gdLst/>
              <a:ahLst/>
              <a:cxnLst/>
              <a:rect l="l" t="t" r="r" b="b"/>
              <a:pathLst>
                <a:path w="1865" h="1557" extrusionOk="0">
                  <a:moveTo>
                    <a:pt x="1010" y="0"/>
                  </a:moveTo>
                  <a:cubicBezTo>
                    <a:pt x="968" y="0"/>
                    <a:pt x="925" y="4"/>
                    <a:pt x="882" y="11"/>
                  </a:cubicBezTo>
                  <a:cubicBezTo>
                    <a:pt x="191" y="130"/>
                    <a:pt x="1" y="1011"/>
                    <a:pt x="572" y="1416"/>
                  </a:cubicBezTo>
                  <a:cubicBezTo>
                    <a:pt x="711" y="1513"/>
                    <a:pt x="861" y="1556"/>
                    <a:pt x="1008" y="1556"/>
                  </a:cubicBezTo>
                  <a:cubicBezTo>
                    <a:pt x="1455" y="1556"/>
                    <a:pt x="1865" y="1153"/>
                    <a:pt x="1775" y="642"/>
                  </a:cubicBezTo>
                  <a:cubicBezTo>
                    <a:pt x="1700" y="268"/>
                    <a:pt x="1377" y="0"/>
                    <a:pt x="101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9" name="Google Shape;4779;p28"/>
            <p:cNvSpPr/>
            <p:nvPr/>
          </p:nvSpPr>
          <p:spPr>
            <a:xfrm>
              <a:off x="2022250" y="4319900"/>
              <a:ext cx="94725" cy="33875"/>
            </a:xfrm>
            <a:custGeom>
              <a:avLst/>
              <a:gdLst/>
              <a:ahLst/>
              <a:cxnLst/>
              <a:rect l="l" t="t" r="r" b="b"/>
              <a:pathLst>
                <a:path w="3789" h="1355" extrusionOk="0">
                  <a:moveTo>
                    <a:pt x="3177" y="0"/>
                  </a:moveTo>
                  <a:cubicBezTo>
                    <a:pt x="3155" y="0"/>
                    <a:pt x="3132" y="2"/>
                    <a:pt x="3109" y="5"/>
                  </a:cubicBezTo>
                  <a:lnTo>
                    <a:pt x="3121" y="5"/>
                  </a:lnTo>
                  <a:lnTo>
                    <a:pt x="525" y="481"/>
                  </a:lnTo>
                  <a:cubicBezTo>
                    <a:pt x="0" y="606"/>
                    <a:pt x="109" y="1355"/>
                    <a:pt x="611" y="1355"/>
                  </a:cubicBezTo>
                  <a:cubicBezTo>
                    <a:pt x="633" y="1355"/>
                    <a:pt x="656" y="1353"/>
                    <a:pt x="680" y="1350"/>
                  </a:cubicBezTo>
                  <a:lnTo>
                    <a:pt x="3275" y="886"/>
                  </a:lnTo>
                  <a:cubicBezTo>
                    <a:pt x="3789" y="749"/>
                    <a:pt x="3679" y="0"/>
                    <a:pt x="31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0" name="Google Shape;4780;p28"/>
            <p:cNvSpPr/>
            <p:nvPr/>
          </p:nvSpPr>
          <p:spPr>
            <a:xfrm>
              <a:off x="1924050" y="4570700"/>
              <a:ext cx="194375" cy="174075"/>
            </a:xfrm>
            <a:custGeom>
              <a:avLst/>
              <a:gdLst/>
              <a:ahLst/>
              <a:cxnLst/>
              <a:rect l="l" t="t" r="r" b="b"/>
              <a:pathLst>
                <a:path w="7775" h="6963" extrusionOk="0">
                  <a:moveTo>
                    <a:pt x="3936" y="1"/>
                  </a:moveTo>
                  <a:cubicBezTo>
                    <a:pt x="2905" y="1"/>
                    <a:pt x="1893" y="469"/>
                    <a:pt x="1226" y="1343"/>
                  </a:cubicBezTo>
                  <a:lnTo>
                    <a:pt x="6965" y="4975"/>
                  </a:lnTo>
                  <a:cubicBezTo>
                    <a:pt x="7775" y="3403"/>
                    <a:pt x="7251" y="1474"/>
                    <a:pt x="5763" y="534"/>
                  </a:cubicBezTo>
                  <a:cubicBezTo>
                    <a:pt x="5196" y="174"/>
                    <a:pt x="4562" y="1"/>
                    <a:pt x="3936" y="1"/>
                  </a:cubicBezTo>
                  <a:close/>
                  <a:moveTo>
                    <a:pt x="822" y="1986"/>
                  </a:moveTo>
                  <a:lnTo>
                    <a:pt x="822" y="1986"/>
                  </a:lnTo>
                  <a:cubicBezTo>
                    <a:pt x="0" y="3558"/>
                    <a:pt x="524" y="5498"/>
                    <a:pt x="2024" y="6439"/>
                  </a:cubicBezTo>
                  <a:cubicBezTo>
                    <a:pt x="2588" y="6793"/>
                    <a:pt x="3218" y="6963"/>
                    <a:pt x="3841" y="6963"/>
                  </a:cubicBezTo>
                  <a:cubicBezTo>
                    <a:pt x="4875" y="6963"/>
                    <a:pt x="5892" y="6494"/>
                    <a:pt x="6560" y="5618"/>
                  </a:cubicBezTo>
                  <a:lnTo>
                    <a:pt x="822" y="1986"/>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1" name="Google Shape;4781;p28"/>
            <p:cNvSpPr/>
            <p:nvPr/>
          </p:nvSpPr>
          <p:spPr>
            <a:xfrm>
              <a:off x="2287775" y="4197375"/>
              <a:ext cx="152125" cy="141000"/>
            </a:xfrm>
            <a:custGeom>
              <a:avLst/>
              <a:gdLst/>
              <a:ahLst/>
              <a:cxnLst/>
              <a:rect l="l" t="t" r="r" b="b"/>
              <a:pathLst>
                <a:path w="6085" h="5640" extrusionOk="0">
                  <a:moveTo>
                    <a:pt x="3608" y="0"/>
                  </a:moveTo>
                  <a:lnTo>
                    <a:pt x="1215" y="1632"/>
                  </a:lnTo>
                  <a:cubicBezTo>
                    <a:pt x="250" y="2286"/>
                    <a:pt x="0" y="3596"/>
                    <a:pt x="655" y="4549"/>
                  </a:cubicBezTo>
                  <a:lnTo>
                    <a:pt x="762" y="4715"/>
                  </a:lnTo>
                  <a:cubicBezTo>
                    <a:pt x="1171" y="5316"/>
                    <a:pt x="1833" y="5640"/>
                    <a:pt x="2508" y="5640"/>
                  </a:cubicBezTo>
                  <a:cubicBezTo>
                    <a:pt x="2916" y="5640"/>
                    <a:pt x="3328" y="5522"/>
                    <a:pt x="3691" y="5275"/>
                  </a:cubicBezTo>
                  <a:lnTo>
                    <a:pt x="6085" y="3644"/>
                  </a:lnTo>
                  <a:lnTo>
                    <a:pt x="3608"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2" name="Google Shape;4782;p28"/>
            <p:cNvSpPr/>
            <p:nvPr/>
          </p:nvSpPr>
          <p:spPr>
            <a:xfrm>
              <a:off x="2390775" y="4138825"/>
              <a:ext cx="151825" cy="141025"/>
            </a:xfrm>
            <a:custGeom>
              <a:avLst/>
              <a:gdLst/>
              <a:ahLst/>
              <a:cxnLst/>
              <a:rect l="l" t="t" r="r" b="b"/>
              <a:pathLst>
                <a:path w="6073" h="5641" extrusionOk="0">
                  <a:moveTo>
                    <a:pt x="3568" y="1"/>
                  </a:moveTo>
                  <a:cubicBezTo>
                    <a:pt x="3162" y="1"/>
                    <a:pt x="2752" y="119"/>
                    <a:pt x="2393" y="366"/>
                  </a:cubicBezTo>
                  <a:lnTo>
                    <a:pt x="0" y="1997"/>
                  </a:lnTo>
                  <a:lnTo>
                    <a:pt x="2477" y="5640"/>
                  </a:lnTo>
                  <a:lnTo>
                    <a:pt x="4870" y="4009"/>
                  </a:lnTo>
                  <a:cubicBezTo>
                    <a:pt x="5822" y="3354"/>
                    <a:pt x="6072" y="2045"/>
                    <a:pt x="5429" y="1092"/>
                  </a:cubicBezTo>
                  <a:lnTo>
                    <a:pt x="5310" y="926"/>
                  </a:lnTo>
                  <a:cubicBezTo>
                    <a:pt x="4902" y="325"/>
                    <a:pt x="4240" y="1"/>
                    <a:pt x="356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3" name="Google Shape;4783;p28"/>
            <p:cNvSpPr/>
            <p:nvPr/>
          </p:nvSpPr>
          <p:spPr>
            <a:xfrm>
              <a:off x="2243425" y="4488350"/>
              <a:ext cx="268200" cy="266925"/>
            </a:xfrm>
            <a:custGeom>
              <a:avLst/>
              <a:gdLst/>
              <a:ahLst/>
              <a:cxnLst/>
              <a:rect l="l" t="t" r="r" b="b"/>
              <a:pathLst>
                <a:path w="10728" h="10677" extrusionOk="0">
                  <a:moveTo>
                    <a:pt x="5007" y="0"/>
                  </a:moveTo>
                  <a:cubicBezTo>
                    <a:pt x="4823" y="0"/>
                    <a:pt x="4676" y="135"/>
                    <a:pt x="4644" y="327"/>
                  </a:cubicBezTo>
                  <a:lnTo>
                    <a:pt x="4191" y="3804"/>
                  </a:lnTo>
                  <a:lnTo>
                    <a:pt x="715" y="3339"/>
                  </a:lnTo>
                  <a:cubicBezTo>
                    <a:pt x="699" y="3338"/>
                    <a:pt x="684" y="3337"/>
                    <a:pt x="668" y="3337"/>
                  </a:cubicBezTo>
                  <a:cubicBezTo>
                    <a:pt x="475" y="3337"/>
                    <a:pt x="319" y="3473"/>
                    <a:pt x="286" y="3661"/>
                  </a:cubicBezTo>
                  <a:lnTo>
                    <a:pt x="36" y="5637"/>
                  </a:lnTo>
                  <a:cubicBezTo>
                    <a:pt x="0" y="5840"/>
                    <a:pt x="143" y="6030"/>
                    <a:pt x="346" y="6054"/>
                  </a:cubicBezTo>
                  <a:lnTo>
                    <a:pt x="3822" y="6518"/>
                  </a:lnTo>
                  <a:lnTo>
                    <a:pt x="3370" y="9995"/>
                  </a:lnTo>
                  <a:cubicBezTo>
                    <a:pt x="3334" y="10197"/>
                    <a:pt x="3489" y="10388"/>
                    <a:pt x="3691" y="10412"/>
                  </a:cubicBezTo>
                  <a:lnTo>
                    <a:pt x="5656" y="10674"/>
                  </a:lnTo>
                  <a:cubicBezTo>
                    <a:pt x="5671" y="10675"/>
                    <a:pt x="5685" y="10676"/>
                    <a:pt x="5700" y="10676"/>
                  </a:cubicBezTo>
                  <a:cubicBezTo>
                    <a:pt x="5885" y="10676"/>
                    <a:pt x="6051" y="10540"/>
                    <a:pt x="6073" y="10352"/>
                  </a:cubicBezTo>
                  <a:lnTo>
                    <a:pt x="6537" y="6876"/>
                  </a:lnTo>
                  <a:lnTo>
                    <a:pt x="10014" y="7328"/>
                  </a:lnTo>
                  <a:cubicBezTo>
                    <a:pt x="10033" y="7331"/>
                    <a:pt x="10053" y="7333"/>
                    <a:pt x="10072" y="7333"/>
                  </a:cubicBezTo>
                  <a:cubicBezTo>
                    <a:pt x="10252" y="7333"/>
                    <a:pt x="10410" y="7189"/>
                    <a:pt x="10442" y="7007"/>
                  </a:cubicBezTo>
                  <a:lnTo>
                    <a:pt x="10692" y="5042"/>
                  </a:lnTo>
                  <a:cubicBezTo>
                    <a:pt x="10728" y="4828"/>
                    <a:pt x="10585" y="4649"/>
                    <a:pt x="10371" y="4613"/>
                  </a:cubicBezTo>
                  <a:lnTo>
                    <a:pt x="6894" y="4161"/>
                  </a:lnTo>
                  <a:lnTo>
                    <a:pt x="7358" y="684"/>
                  </a:lnTo>
                  <a:cubicBezTo>
                    <a:pt x="7382" y="470"/>
                    <a:pt x="7239" y="291"/>
                    <a:pt x="7037" y="256"/>
                  </a:cubicBezTo>
                  <a:lnTo>
                    <a:pt x="5072" y="6"/>
                  </a:lnTo>
                  <a:cubicBezTo>
                    <a:pt x="5050" y="2"/>
                    <a:pt x="5029" y="0"/>
                    <a:pt x="500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4" name="Google Shape;4784;p28"/>
            <p:cNvSpPr/>
            <p:nvPr/>
          </p:nvSpPr>
          <p:spPr>
            <a:xfrm>
              <a:off x="1106075" y="921250"/>
              <a:ext cx="271200" cy="338025"/>
            </a:xfrm>
            <a:custGeom>
              <a:avLst/>
              <a:gdLst/>
              <a:ahLst/>
              <a:cxnLst/>
              <a:rect l="l" t="t" r="r" b="b"/>
              <a:pathLst>
                <a:path w="10848" h="13521" extrusionOk="0">
                  <a:moveTo>
                    <a:pt x="4159" y="435"/>
                  </a:moveTo>
                  <a:cubicBezTo>
                    <a:pt x="4446" y="435"/>
                    <a:pt x="4730" y="607"/>
                    <a:pt x="4787" y="994"/>
                  </a:cubicBezTo>
                  <a:cubicBezTo>
                    <a:pt x="4811" y="1196"/>
                    <a:pt x="4763" y="1387"/>
                    <a:pt x="4632" y="1541"/>
                  </a:cubicBezTo>
                  <a:lnTo>
                    <a:pt x="3846" y="1684"/>
                  </a:lnTo>
                  <a:cubicBezTo>
                    <a:pt x="3668" y="1589"/>
                    <a:pt x="3549" y="1422"/>
                    <a:pt x="3513" y="1232"/>
                  </a:cubicBezTo>
                  <a:cubicBezTo>
                    <a:pt x="3398" y="732"/>
                    <a:pt x="3782" y="435"/>
                    <a:pt x="4159" y="435"/>
                  </a:cubicBezTo>
                  <a:close/>
                  <a:moveTo>
                    <a:pt x="7866" y="2749"/>
                  </a:moveTo>
                  <a:cubicBezTo>
                    <a:pt x="8129" y="2749"/>
                    <a:pt x="8364" y="2930"/>
                    <a:pt x="8406" y="3208"/>
                  </a:cubicBezTo>
                  <a:lnTo>
                    <a:pt x="9788" y="10769"/>
                  </a:lnTo>
                  <a:cubicBezTo>
                    <a:pt x="9835" y="11066"/>
                    <a:pt x="9645" y="11340"/>
                    <a:pt x="9347" y="11400"/>
                  </a:cubicBezTo>
                  <a:lnTo>
                    <a:pt x="3084" y="12543"/>
                  </a:lnTo>
                  <a:cubicBezTo>
                    <a:pt x="3049" y="12550"/>
                    <a:pt x="3014" y="12553"/>
                    <a:pt x="2980" y="12553"/>
                  </a:cubicBezTo>
                  <a:cubicBezTo>
                    <a:pt x="2723" y="12553"/>
                    <a:pt x="2495" y="12365"/>
                    <a:pt x="2453" y="12102"/>
                  </a:cubicBezTo>
                  <a:lnTo>
                    <a:pt x="1072" y="4530"/>
                  </a:lnTo>
                  <a:cubicBezTo>
                    <a:pt x="1013" y="4232"/>
                    <a:pt x="1215" y="3958"/>
                    <a:pt x="1513" y="3899"/>
                  </a:cubicBezTo>
                  <a:lnTo>
                    <a:pt x="2263" y="3768"/>
                  </a:lnTo>
                  <a:cubicBezTo>
                    <a:pt x="2294" y="3977"/>
                    <a:pt x="2472" y="4122"/>
                    <a:pt x="2677" y="4122"/>
                  </a:cubicBezTo>
                  <a:cubicBezTo>
                    <a:pt x="2705" y="4122"/>
                    <a:pt x="2734" y="4119"/>
                    <a:pt x="2763" y="4113"/>
                  </a:cubicBezTo>
                  <a:lnTo>
                    <a:pt x="6680" y="3399"/>
                  </a:lnTo>
                  <a:cubicBezTo>
                    <a:pt x="6906" y="3363"/>
                    <a:pt x="7073" y="3125"/>
                    <a:pt x="7025" y="2899"/>
                  </a:cubicBezTo>
                  <a:lnTo>
                    <a:pt x="7775" y="2756"/>
                  </a:lnTo>
                  <a:cubicBezTo>
                    <a:pt x="7806" y="2751"/>
                    <a:pt x="7836" y="2749"/>
                    <a:pt x="7866" y="2749"/>
                  </a:cubicBezTo>
                  <a:close/>
                  <a:moveTo>
                    <a:pt x="4133" y="0"/>
                  </a:moveTo>
                  <a:cubicBezTo>
                    <a:pt x="4070" y="0"/>
                    <a:pt x="4006" y="6"/>
                    <a:pt x="3942" y="17"/>
                  </a:cubicBezTo>
                  <a:cubicBezTo>
                    <a:pt x="3346" y="136"/>
                    <a:pt x="2953" y="708"/>
                    <a:pt x="3072" y="1303"/>
                  </a:cubicBezTo>
                  <a:cubicBezTo>
                    <a:pt x="3108" y="1482"/>
                    <a:pt x="3180" y="1649"/>
                    <a:pt x="3287" y="1779"/>
                  </a:cubicBezTo>
                  <a:lnTo>
                    <a:pt x="2513" y="1922"/>
                  </a:lnTo>
                  <a:cubicBezTo>
                    <a:pt x="2203" y="1982"/>
                    <a:pt x="1989" y="2291"/>
                    <a:pt x="2049" y="2601"/>
                  </a:cubicBezTo>
                  <a:lnTo>
                    <a:pt x="2096" y="2887"/>
                  </a:lnTo>
                  <a:lnTo>
                    <a:pt x="810" y="3125"/>
                  </a:lnTo>
                  <a:cubicBezTo>
                    <a:pt x="322" y="3208"/>
                    <a:pt x="1" y="3673"/>
                    <a:pt x="96" y="4149"/>
                  </a:cubicBezTo>
                  <a:lnTo>
                    <a:pt x="1668" y="12781"/>
                  </a:lnTo>
                  <a:cubicBezTo>
                    <a:pt x="1742" y="13217"/>
                    <a:pt x="2121" y="13520"/>
                    <a:pt x="2549" y="13520"/>
                  </a:cubicBezTo>
                  <a:cubicBezTo>
                    <a:pt x="2600" y="13520"/>
                    <a:pt x="2651" y="13516"/>
                    <a:pt x="2703" y="13507"/>
                  </a:cubicBezTo>
                  <a:lnTo>
                    <a:pt x="10038" y="12162"/>
                  </a:lnTo>
                  <a:cubicBezTo>
                    <a:pt x="10526" y="12066"/>
                    <a:pt x="10847" y="11602"/>
                    <a:pt x="10752" y="11126"/>
                  </a:cubicBezTo>
                  <a:lnTo>
                    <a:pt x="9192" y="2506"/>
                  </a:lnTo>
                  <a:cubicBezTo>
                    <a:pt x="9108" y="2074"/>
                    <a:pt x="8735" y="1763"/>
                    <a:pt x="8312" y="1763"/>
                  </a:cubicBezTo>
                  <a:cubicBezTo>
                    <a:pt x="8257" y="1763"/>
                    <a:pt x="8201" y="1769"/>
                    <a:pt x="8145" y="1779"/>
                  </a:cubicBezTo>
                  <a:lnTo>
                    <a:pt x="6859" y="2018"/>
                  </a:lnTo>
                  <a:lnTo>
                    <a:pt x="6811" y="1744"/>
                  </a:lnTo>
                  <a:cubicBezTo>
                    <a:pt x="6748" y="1458"/>
                    <a:pt x="6506" y="1258"/>
                    <a:pt x="6228" y="1258"/>
                  </a:cubicBezTo>
                  <a:cubicBezTo>
                    <a:pt x="6193" y="1258"/>
                    <a:pt x="6157" y="1261"/>
                    <a:pt x="6120" y="1268"/>
                  </a:cubicBezTo>
                  <a:lnTo>
                    <a:pt x="5180" y="1434"/>
                  </a:lnTo>
                  <a:cubicBezTo>
                    <a:pt x="5227" y="1268"/>
                    <a:pt x="5239" y="1089"/>
                    <a:pt x="5204" y="922"/>
                  </a:cubicBezTo>
                  <a:cubicBezTo>
                    <a:pt x="5119" y="381"/>
                    <a:pt x="4655" y="0"/>
                    <a:pt x="4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5" name="Google Shape;4785;p28"/>
            <p:cNvSpPr/>
            <p:nvPr/>
          </p:nvSpPr>
          <p:spPr>
            <a:xfrm>
              <a:off x="1154300" y="1043050"/>
              <a:ext cx="46550" cy="38675"/>
            </a:xfrm>
            <a:custGeom>
              <a:avLst/>
              <a:gdLst/>
              <a:ahLst/>
              <a:cxnLst/>
              <a:rect l="l" t="t" r="r" b="b"/>
              <a:pathLst>
                <a:path w="1862" h="1547" extrusionOk="0">
                  <a:moveTo>
                    <a:pt x="1015" y="1"/>
                  </a:moveTo>
                  <a:cubicBezTo>
                    <a:pt x="967" y="1"/>
                    <a:pt x="918" y="5"/>
                    <a:pt x="870" y="15"/>
                  </a:cubicBezTo>
                  <a:cubicBezTo>
                    <a:pt x="191" y="134"/>
                    <a:pt x="0" y="1015"/>
                    <a:pt x="572" y="1408"/>
                  </a:cubicBezTo>
                  <a:cubicBezTo>
                    <a:pt x="709" y="1504"/>
                    <a:pt x="857" y="1547"/>
                    <a:pt x="1002" y="1547"/>
                  </a:cubicBezTo>
                  <a:cubicBezTo>
                    <a:pt x="1451" y="1547"/>
                    <a:pt x="1862" y="1138"/>
                    <a:pt x="1763" y="634"/>
                  </a:cubicBezTo>
                  <a:cubicBezTo>
                    <a:pt x="1700" y="266"/>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6" name="Google Shape;4786;p28"/>
            <p:cNvSpPr/>
            <p:nvPr/>
          </p:nvSpPr>
          <p:spPr>
            <a:xfrm>
              <a:off x="1207150" y="1031775"/>
              <a:ext cx="96475" cy="33875"/>
            </a:xfrm>
            <a:custGeom>
              <a:avLst/>
              <a:gdLst/>
              <a:ahLst/>
              <a:cxnLst/>
              <a:rect l="l" t="t" r="r" b="b"/>
              <a:pathLst>
                <a:path w="3859" h="1355" extrusionOk="0">
                  <a:moveTo>
                    <a:pt x="3261" y="1"/>
                  </a:moveTo>
                  <a:cubicBezTo>
                    <a:pt x="3226" y="1"/>
                    <a:pt x="3188" y="5"/>
                    <a:pt x="3149" y="14"/>
                  </a:cubicBezTo>
                  <a:lnTo>
                    <a:pt x="3137" y="14"/>
                  </a:lnTo>
                  <a:lnTo>
                    <a:pt x="542" y="490"/>
                  </a:lnTo>
                  <a:cubicBezTo>
                    <a:pt x="0" y="580"/>
                    <a:pt x="111" y="1354"/>
                    <a:pt x="620" y="1354"/>
                  </a:cubicBezTo>
                  <a:cubicBezTo>
                    <a:pt x="648" y="1354"/>
                    <a:pt x="678" y="1352"/>
                    <a:pt x="708" y="1347"/>
                  </a:cubicBezTo>
                  <a:lnTo>
                    <a:pt x="3292" y="871"/>
                  </a:lnTo>
                  <a:cubicBezTo>
                    <a:pt x="3858" y="793"/>
                    <a:pt x="3751" y="1"/>
                    <a:pt x="326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7" name="Google Shape;4787;p28"/>
            <p:cNvSpPr/>
            <p:nvPr/>
          </p:nvSpPr>
          <p:spPr>
            <a:xfrm>
              <a:off x="1164125" y="1097000"/>
              <a:ext cx="46550" cy="38650"/>
            </a:xfrm>
            <a:custGeom>
              <a:avLst/>
              <a:gdLst/>
              <a:ahLst/>
              <a:cxnLst/>
              <a:rect l="l" t="t" r="r" b="b"/>
              <a:pathLst>
                <a:path w="1862" h="1546" extrusionOk="0">
                  <a:moveTo>
                    <a:pt x="1002" y="1"/>
                  </a:moveTo>
                  <a:cubicBezTo>
                    <a:pt x="958" y="1"/>
                    <a:pt x="914" y="4"/>
                    <a:pt x="870" y="12"/>
                  </a:cubicBezTo>
                  <a:cubicBezTo>
                    <a:pt x="191" y="131"/>
                    <a:pt x="0" y="1012"/>
                    <a:pt x="560" y="1405"/>
                  </a:cubicBezTo>
                  <a:cubicBezTo>
                    <a:pt x="701" y="1502"/>
                    <a:pt x="854" y="1545"/>
                    <a:pt x="1002" y="1545"/>
                  </a:cubicBezTo>
                  <a:cubicBezTo>
                    <a:pt x="1453" y="1545"/>
                    <a:pt x="1861" y="1142"/>
                    <a:pt x="1762"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8" name="Google Shape;4788;p28"/>
            <p:cNvSpPr/>
            <p:nvPr/>
          </p:nvSpPr>
          <p:spPr>
            <a:xfrm>
              <a:off x="1218000" y="1085650"/>
              <a:ext cx="94075" cy="33725"/>
            </a:xfrm>
            <a:custGeom>
              <a:avLst/>
              <a:gdLst/>
              <a:ahLst/>
              <a:cxnLst/>
              <a:rect l="l" t="t" r="r" b="b"/>
              <a:pathLst>
                <a:path w="3763" h="1349" extrusionOk="0">
                  <a:moveTo>
                    <a:pt x="3132" y="0"/>
                  </a:moveTo>
                  <a:cubicBezTo>
                    <a:pt x="3120" y="0"/>
                    <a:pt x="3108" y="1"/>
                    <a:pt x="3096" y="2"/>
                  </a:cubicBezTo>
                  <a:lnTo>
                    <a:pt x="500" y="478"/>
                  </a:lnTo>
                  <a:cubicBezTo>
                    <a:pt x="0" y="618"/>
                    <a:pt x="125" y="1348"/>
                    <a:pt x="631" y="1348"/>
                  </a:cubicBezTo>
                  <a:cubicBezTo>
                    <a:pt x="643" y="1348"/>
                    <a:pt x="655" y="1348"/>
                    <a:pt x="667" y="1347"/>
                  </a:cubicBezTo>
                  <a:lnTo>
                    <a:pt x="3263" y="871"/>
                  </a:lnTo>
                  <a:cubicBezTo>
                    <a:pt x="3763" y="731"/>
                    <a:pt x="3638"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9" name="Google Shape;4789;p28"/>
            <p:cNvSpPr/>
            <p:nvPr/>
          </p:nvSpPr>
          <p:spPr>
            <a:xfrm>
              <a:off x="1174550" y="1154450"/>
              <a:ext cx="46625" cy="38900"/>
            </a:xfrm>
            <a:custGeom>
              <a:avLst/>
              <a:gdLst/>
              <a:ahLst/>
              <a:cxnLst/>
              <a:rect l="l" t="t" r="r" b="b"/>
              <a:pathLst>
                <a:path w="1865" h="1556" extrusionOk="0">
                  <a:moveTo>
                    <a:pt x="1013" y="1"/>
                  </a:moveTo>
                  <a:cubicBezTo>
                    <a:pt x="970" y="1"/>
                    <a:pt x="926" y="4"/>
                    <a:pt x="881" y="12"/>
                  </a:cubicBezTo>
                  <a:cubicBezTo>
                    <a:pt x="202" y="131"/>
                    <a:pt x="0" y="1012"/>
                    <a:pt x="572" y="1417"/>
                  </a:cubicBezTo>
                  <a:cubicBezTo>
                    <a:pt x="708" y="1513"/>
                    <a:pt x="857" y="1556"/>
                    <a:pt x="1002" y="1556"/>
                  </a:cubicBezTo>
                  <a:cubicBezTo>
                    <a:pt x="1451" y="1556"/>
                    <a:pt x="1864" y="1147"/>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0" name="Google Shape;4790;p28"/>
            <p:cNvSpPr/>
            <p:nvPr/>
          </p:nvSpPr>
          <p:spPr>
            <a:xfrm>
              <a:off x="1228000" y="1143050"/>
              <a:ext cx="94900" cy="34125"/>
            </a:xfrm>
            <a:custGeom>
              <a:avLst/>
              <a:gdLst/>
              <a:ahLst/>
              <a:cxnLst/>
              <a:rect l="l" t="t" r="r" b="b"/>
              <a:pathLst>
                <a:path w="3796" h="1365" extrusionOk="0">
                  <a:moveTo>
                    <a:pt x="3182" y="0"/>
                  </a:moveTo>
                  <a:cubicBezTo>
                    <a:pt x="3163" y="0"/>
                    <a:pt x="3144" y="1"/>
                    <a:pt x="3125" y="4"/>
                  </a:cubicBezTo>
                  <a:lnTo>
                    <a:pt x="529" y="480"/>
                  </a:lnTo>
                  <a:cubicBezTo>
                    <a:pt x="1" y="606"/>
                    <a:pt x="126" y="1364"/>
                    <a:pt x="627" y="1364"/>
                  </a:cubicBezTo>
                  <a:cubicBezTo>
                    <a:pt x="646" y="1364"/>
                    <a:pt x="664" y="1363"/>
                    <a:pt x="684" y="1361"/>
                  </a:cubicBezTo>
                  <a:lnTo>
                    <a:pt x="3279" y="885"/>
                  </a:lnTo>
                  <a:cubicBezTo>
                    <a:pt x="3796" y="747"/>
                    <a:pt x="3682" y="0"/>
                    <a:pt x="318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1" name="Google Shape;4791;p28"/>
            <p:cNvSpPr/>
            <p:nvPr/>
          </p:nvSpPr>
          <p:spPr>
            <a:xfrm>
              <a:off x="1130200" y="1393950"/>
              <a:ext cx="194075" cy="173950"/>
            </a:xfrm>
            <a:custGeom>
              <a:avLst/>
              <a:gdLst/>
              <a:ahLst/>
              <a:cxnLst/>
              <a:rect l="l" t="t" r="r" b="b"/>
              <a:pathLst>
                <a:path w="7763" h="6958" extrusionOk="0">
                  <a:moveTo>
                    <a:pt x="3922" y="1"/>
                  </a:moveTo>
                  <a:cubicBezTo>
                    <a:pt x="2892" y="1"/>
                    <a:pt x="1881" y="465"/>
                    <a:pt x="1214" y="1338"/>
                  </a:cubicBezTo>
                  <a:lnTo>
                    <a:pt x="6953" y="4969"/>
                  </a:lnTo>
                  <a:cubicBezTo>
                    <a:pt x="7763" y="3398"/>
                    <a:pt x="7239" y="1469"/>
                    <a:pt x="5751" y="528"/>
                  </a:cubicBezTo>
                  <a:cubicBezTo>
                    <a:pt x="5183" y="173"/>
                    <a:pt x="4549" y="1"/>
                    <a:pt x="3922" y="1"/>
                  </a:cubicBezTo>
                  <a:close/>
                  <a:moveTo>
                    <a:pt x="810" y="1993"/>
                  </a:moveTo>
                  <a:cubicBezTo>
                    <a:pt x="0" y="3553"/>
                    <a:pt x="524" y="5481"/>
                    <a:pt x="2012" y="6434"/>
                  </a:cubicBezTo>
                  <a:cubicBezTo>
                    <a:pt x="2576" y="6788"/>
                    <a:pt x="3206" y="6958"/>
                    <a:pt x="3829" y="6958"/>
                  </a:cubicBezTo>
                  <a:cubicBezTo>
                    <a:pt x="4863" y="6958"/>
                    <a:pt x="5880" y="6489"/>
                    <a:pt x="6548" y="5612"/>
                  </a:cubicBezTo>
                  <a:lnTo>
                    <a:pt x="810"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2" name="Google Shape;4792;p28"/>
            <p:cNvSpPr/>
            <p:nvPr/>
          </p:nvSpPr>
          <p:spPr>
            <a:xfrm>
              <a:off x="1493625" y="1020500"/>
              <a:ext cx="152125" cy="141000"/>
            </a:xfrm>
            <a:custGeom>
              <a:avLst/>
              <a:gdLst/>
              <a:ahLst/>
              <a:cxnLst/>
              <a:rect l="l" t="t" r="r" b="b"/>
              <a:pathLst>
                <a:path w="6085" h="5640" extrusionOk="0">
                  <a:moveTo>
                    <a:pt x="3608" y="0"/>
                  </a:moveTo>
                  <a:lnTo>
                    <a:pt x="1215" y="1631"/>
                  </a:lnTo>
                  <a:cubicBezTo>
                    <a:pt x="251" y="2286"/>
                    <a:pt x="1" y="3596"/>
                    <a:pt x="655" y="4560"/>
                  </a:cubicBezTo>
                  <a:lnTo>
                    <a:pt x="763" y="4715"/>
                  </a:lnTo>
                  <a:cubicBezTo>
                    <a:pt x="1171" y="5316"/>
                    <a:pt x="1833" y="5640"/>
                    <a:pt x="2508" y="5640"/>
                  </a:cubicBezTo>
                  <a:cubicBezTo>
                    <a:pt x="2916" y="5640"/>
                    <a:pt x="3328" y="5521"/>
                    <a:pt x="3692" y="5275"/>
                  </a:cubicBezTo>
                  <a:lnTo>
                    <a:pt x="6085" y="3644"/>
                  </a:lnTo>
                  <a:lnTo>
                    <a:pt x="3608"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3" name="Google Shape;4793;p28"/>
            <p:cNvSpPr/>
            <p:nvPr/>
          </p:nvSpPr>
          <p:spPr>
            <a:xfrm>
              <a:off x="1596625" y="962250"/>
              <a:ext cx="152125" cy="140725"/>
            </a:xfrm>
            <a:custGeom>
              <a:avLst/>
              <a:gdLst/>
              <a:ahLst/>
              <a:cxnLst/>
              <a:rect l="l" t="t" r="r" b="b"/>
              <a:pathLst>
                <a:path w="6085" h="5629" extrusionOk="0">
                  <a:moveTo>
                    <a:pt x="3568" y="1"/>
                  </a:moveTo>
                  <a:cubicBezTo>
                    <a:pt x="3162" y="1"/>
                    <a:pt x="2752" y="119"/>
                    <a:pt x="2393" y="366"/>
                  </a:cubicBezTo>
                  <a:lnTo>
                    <a:pt x="0" y="1985"/>
                  </a:lnTo>
                  <a:lnTo>
                    <a:pt x="2477" y="5628"/>
                  </a:lnTo>
                  <a:lnTo>
                    <a:pt x="4870" y="4009"/>
                  </a:lnTo>
                  <a:cubicBezTo>
                    <a:pt x="5834" y="3354"/>
                    <a:pt x="6084" y="2044"/>
                    <a:pt x="5417" y="1080"/>
                  </a:cubicBezTo>
                  <a:lnTo>
                    <a:pt x="5310" y="925"/>
                  </a:lnTo>
                  <a:cubicBezTo>
                    <a:pt x="4902" y="324"/>
                    <a:pt x="4240" y="1"/>
                    <a:pt x="356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4" name="Google Shape;4794;p28"/>
            <p:cNvSpPr/>
            <p:nvPr/>
          </p:nvSpPr>
          <p:spPr>
            <a:xfrm>
              <a:off x="1449275" y="1311750"/>
              <a:ext cx="267925" cy="266650"/>
            </a:xfrm>
            <a:custGeom>
              <a:avLst/>
              <a:gdLst/>
              <a:ahLst/>
              <a:cxnLst/>
              <a:rect l="l" t="t" r="r" b="b"/>
              <a:pathLst>
                <a:path w="10717" h="10666" extrusionOk="0">
                  <a:moveTo>
                    <a:pt x="4999" y="1"/>
                  </a:moveTo>
                  <a:cubicBezTo>
                    <a:pt x="4821" y="1"/>
                    <a:pt x="4665" y="136"/>
                    <a:pt x="4644" y="328"/>
                  </a:cubicBezTo>
                  <a:lnTo>
                    <a:pt x="4180" y="3805"/>
                  </a:lnTo>
                  <a:lnTo>
                    <a:pt x="703" y="3340"/>
                  </a:lnTo>
                  <a:cubicBezTo>
                    <a:pt x="688" y="3338"/>
                    <a:pt x="673" y="3338"/>
                    <a:pt x="659" y="3338"/>
                  </a:cubicBezTo>
                  <a:cubicBezTo>
                    <a:pt x="474" y="3338"/>
                    <a:pt x="308" y="3474"/>
                    <a:pt x="286" y="3662"/>
                  </a:cubicBezTo>
                  <a:lnTo>
                    <a:pt x="24" y="5638"/>
                  </a:lnTo>
                  <a:cubicBezTo>
                    <a:pt x="1" y="5840"/>
                    <a:pt x="143" y="6031"/>
                    <a:pt x="346" y="6055"/>
                  </a:cubicBezTo>
                  <a:lnTo>
                    <a:pt x="346" y="6043"/>
                  </a:lnTo>
                  <a:lnTo>
                    <a:pt x="3822" y="6507"/>
                  </a:lnTo>
                  <a:lnTo>
                    <a:pt x="3370" y="9984"/>
                  </a:lnTo>
                  <a:cubicBezTo>
                    <a:pt x="3334" y="10186"/>
                    <a:pt x="3477" y="10377"/>
                    <a:pt x="3691" y="10401"/>
                  </a:cubicBezTo>
                  <a:lnTo>
                    <a:pt x="5656" y="10663"/>
                  </a:lnTo>
                  <a:cubicBezTo>
                    <a:pt x="5671" y="10664"/>
                    <a:pt x="5686" y="10665"/>
                    <a:pt x="5700" y="10665"/>
                  </a:cubicBezTo>
                  <a:cubicBezTo>
                    <a:pt x="5885" y="10665"/>
                    <a:pt x="6051" y="10529"/>
                    <a:pt x="6073" y="10341"/>
                  </a:cubicBezTo>
                  <a:lnTo>
                    <a:pt x="6537" y="6864"/>
                  </a:lnTo>
                  <a:lnTo>
                    <a:pt x="10014" y="7329"/>
                  </a:lnTo>
                  <a:cubicBezTo>
                    <a:pt x="10028" y="7331"/>
                    <a:pt x="10043" y="7331"/>
                    <a:pt x="10058" y="7331"/>
                  </a:cubicBezTo>
                  <a:cubicBezTo>
                    <a:pt x="10243" y="7331"/>
                    <a:pt x="10408" y="7195"/>
                    <a:pt x="10430" y="7007"/>
                  </a:cubicBezTo>
                  <a:lnTo>
                    <a:pt x="10692" y="5031"/>
                  </a:lnTo>
                  <a:cubicBezTo>
                    <a:pt x="10716" y="4828"/>
                    <a:pt x="10573" y="4638"/>
                    <a:pt x="10371" y="4614"/>
                  </a:cubicBezTo>
                  <a:lnTo>
                    <a:pt x="6894" y="4150"/>
                  </a:lnTo>
                  <a:lnTo>
                    <a:pt x="7347" y="673"/>
                  </a:lnTo>
                  <a:cubicBezTo>
                    <a:pt x="7382" y="471"/>
                    <a:pt x="7240" y="280"/>
                    <a:pt x="7025" y="256"/>
                  </a:cubicBezTo>
                  <a:lnTo>
                    <a:pt x="5061" y="6"/>
                  </a:lnTo>
                  <a:cubicBezTo>
                    <a:pt x="5040" y="3"/>
                    <a:pt x="5019" y="1"/>
                    <a:pt x="499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5" name="Google Shape;4795;p28"/>
            <p:cNvSpPr/>
            <p:nvPr/>
          </p:nvSpPr>
          <p:spPr>
            <a:xfrm>
              <a:off x="1106075" y="1715600"/>
              <a:ext cx="271200" cy="337825"/>
            </a:xfrm>
            <a:custGeom>
              <a:avLst/>
              <a:gdLst/>
              <a:ahLst/>
              <a:cxnLst/>
              <a:rect l="l" t="t" r="r" b="b"/>
              <a:pathLst>
                <a:path w="10848" h="13513" extrusionOk="0">
                  <a:moveTo>
                    <a:pt x="4155" y="429"/>
                  </a:moveTo>
                  <a:cubicBezTo>
                    <a:pt x="4444" y="429"/>
                    <a:pt x="4730" y="604"/>
                    <a:pt x="4787" y="997"/>
                  </a:cubicBezTo>
                  <a:cubicBezTo>
                    <a:pt x="4811" y="1188"/>
                    <a:pt x="4763" y="1390"/>
                    <a:pt x="4632" y="1533"/>
                  </a:cubicBezTo>
                  <a:lnTo>
                    <a:pt x="3846" y="1688"/>
                  </a:lnTo>
                  <a:cubicBezTo>
                    <a:pt x="3668" y="1593"/>
                    <a:pt x="3549" y="1426"/>
                    <a:pt x="3513" y="1224"/>
                  </a:cubicBezTo>
                  <a:cubicBezTo>
                    <a:pt x="3399" y="725"/>
                    <a:pt x="3779" y="429"/>
                    <a:pt x="4155" y="429"/>
                  </a:cubicBezTo>
                  <a:close/>
                  <a:moveTo>
                    <a:pt x="7868" y="2749"/>
                  </a:moveTo>
                  <a:cubicBezTo>
                    <a:pt x="8125" y="2749"/>
                    <a:pt x="8354" y="2938"/>
                    <a:pt x="8406" y="3200"/>
                  </a:cubicBezTo>
                  <a:lnTo>
                    <a:pt x="9788" y="10761"/>
                  </a:lnTo>
                  <a:cubicBezTo>
                    <a:pt x="9835" y="11058"/>
                    <a:pt x="9645" y="11344"/>
                    <a:pt x="9347" y="11392"/>
                  </a:cubicBezTo>
                  <a:lnTo>
                    <a:pt x="3084" y="12535"/>
                  </a:lnTo>
                  <a:cubicBezTo>
                    <a:pt x="3049" y="12542"/>
                    <a:pt x="3014" y="12545"/>
                    <a:pt x="2980" y="12545"/>
                  </a:cubicBezTo>
                  <a:cubicBezTo>
                    <a:pt x="2723" y="12545"/>
                    <a:pt x="2495" y="12357"/>
                    <a:pt x="2453" y="12094"/>
                  </a:cubicBezTo>
                  <a:lnTo>
                    <a:pt x="1060" y="4534"/>
                  </a:lnTo>
                  <a:cubicBezTo>
                    <a:pt x="1013" y="4236"/>
                    <a:pt x="1215" y="3950"/>
                    <a:pt x="1513" y="3903"/>
                  </a:cubicBezTo>
                  <a:lnTo>
                    <a:pt x="2251" y="3760"/>
                  </a:lnTo>
                  <a:cubicBezTo>
                    <a:pt x="2294" y="3975"/>
                    <a:pt x="2483" y="4122"/>
                    <a:pt x="2695" y="4122"/>
                  </a:cubicBezTo>
                  <a:cubicBezTo>
                    <a:pt x="2717" y="4122"/>
                    <a:pt x="2740" y="4120"/>
                    <a:pt x="2763" y="4117"/>
                  </a:cubicBezTo>
                  <a:lnTo>
                    <a:pt x="6668" y="3402"/>
                  </a:lnTo>
                  <a:cubicBezTo>
                    <a:pt x="6906" y="3355"/>
                    <a:pt x="7061" y="3129"/>
                    <a:pt x="7025" y="2890"/>
                  </a:cubicBezTo>
                  <a:lnTo>
                    <a:pt x="7764" y="2760"/>
                  </a:lnTo>
                  <a:cubicBezTo>
                    <a:pt x="7799" y="2752"/>
                    <a:pt x="7834" y="2749"/>
                    <a:pt x="7868" y="2749"/>
                  </a:cubicBezTo>
                  <a:close/>
                  <a:moveTo>
                    <a:pt x="4154" y="0"/>
                  </a:moveTo>
                  <a:cubicBezTo>
                    <a:pt x="4084" y="0"/>
                    <a:pt x="4013" y="7"/>
                    <a:pt x="3942" y="21"/>
                  </a:cubicBezTo>
                  <a:cubicBezTo>
                    <a:pt x="3346" y="128"/>
                    <a:pt x="2953" y="700"/>
                    <a:pt x="3072" y="1307"/>
                  </a:cubicBezTo>
                  <a:cubicBezTo>
                    <a:pt x="3108" y="1474"/>
                    <a:pt x="3180" y="1640"/>
                    <a:pt x="3287" y="1783"/>
                  </a:cubicBezTo>
                  <a:lnTo>
                    <a:pt x="2513" y="1926"/>
                  </a:lnTo>
                  <a:cubicBezTo>
                    <a:pt x="2203" y="1986"/>
                    <a:pt x="2001" y="2283"/>
                    <a:pt x="2049" y="2605"/>
                  </a:cubicBezTo>
                  <a:lnTo>
                    <a:pt x="2096" y="2879"/>
                  </a:lnTo>
                  <a:lnTo>
                    <a:pt x="810" y="3117"/>
                  </a:lnTo>
                  <a:cubicBezTo>
                    <a:pt x="322" y="3200"/>
                    <a:pt x="1" y="3664"/>
                    <a:pt x="96" y="4153"/>
                  </a:cubicBezTo>
                  <a:lnTo>
                    <a:pt x="1668" y="12785"/>
                  </a:lnTo>
                  <a:cubicBezTo>
                    <a:pt x="1742" y="13210"/>
                    <a:pt x="2121" y="13512"/>
                    <a:pt x="2549" y="13512"/>
                  </a:cubicBezTo>
                  <a:cubicBezTo>
                    <a:pt x="2600" y="13512"/>
                    <a:pt x="2651" y="13508"/>
                    <a:pt x="2703" y="13499"/>
                  </a:cubicBezTo>
                  <a:lnTo>
                    <a:pt x="10038" y="12154"/>
                  </a:lnTo>
                  <a:cubicBezTo>
                    <a:pt x="10526" y="12070"/>
                    <a:pt x="10847" y="11606"/>
                    <a:pt x="10752" y="11118"/>
                  </a:cubicBezTo>
                  <a:lnTo>
                    <a:pt x="9180" y="2486"/>
                  </a:lnTo>
                  <a:cubicBezTo>
                    <a:pt x="9107" y="2055"/>
                    <a:pt x="8728" y="1755"/>
                    <a:pt x="8313" y="1755"/>
                  </a:cubicBezTo>
                  <a:cubicBezTo>
                    <a:pt x="8257" y="1755"/>
                    <a:pt x="8201" y="1760"/>
                    <a:pt x="8145" y="1771"/>
                  </a:cubicBezTo>
                  <a:lnTo>
                    <a:pt x="6859" y="2009"/>
                  </a:lnTo>
                  <a:lnTo>
                    <a:pt x="6811" y="1736"/>
                  </a:lnTo>
                  <a:cubicBezTo>
                    <a:pt x="6757" y="1446"/>
                    <a:pt x="6500" y="1252"/>
                    <a:pt x="6223" y="1252"/>
                  </a:cubicBezTo>
                  <a:cubicBezTo>
                    <a:pt x="6193" y="1252"/>
                    <a:pt x="6163" y="1255"/>
                    <a:pt x="6132" y="1259"/>
                  </a:cubicBezTo>
                  <a:lnTo>
                    <a:pt x="5180" y="1438"/>
                  </a:lnTo>
                  <a:cubicBezTo>
                    <a:pt x="5239" y="1259"/>
                    <a:pt x="5251" y="1081"/>
                    <a:pt x="5216" y="914"/>
                  </a:cubicBezTo>
                  <a:cubicBezTo>
                    <a:pt x="5132" y="378"/>
                    <a:pt x="4677" y="0"/>
                    <a:pt x="415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6" name="Google Shape;4796;p28"/>
            <p:cNvSpPr/>
            <p:nvPr/>
          </p:nvSpPr>
          <p:spPr>
            <a:xfrm>
              <a:off x="1154300" y="1837275"/>
              <a:ext cx="46550" cy="38650"/>
            </a:xfrm>
            <a:custGeom>
              <a:avLst/>
              <a:gdLst/>
              <a:ahLst/>
              <a:cxnLst/>
              <a:rect l="l" t="t" r="r" b="b"/>
              <a:pathLst>
                <a:path w="1862" h="1546" extrusionOk="0">
                  <a:moveTo>
                    <a:pt x="1002" y="1"/>
                  </a:moveTo>
                  <a:cubicBezTo>
                    <a:pt x="958" y="1"/>
                    <a:pt x="914" y="4"/>
                    <a:pt x="870" y="12"/>
                  </a:cubicBezTo>
                  <a:cubicBezTo>
                    <a:pt x="191" y="131"/>
                    <a:pt x="0" y="1012"/>
                    <a:pt x="572" y="1405"/>
                  </a:cubicBezTo>
                  <a:cubicBezTo>
                    <a:pt x="710" y="1502"/>
                    <a:pt x="861" y="1545"/>
                    <a:pt x="1007"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7" name="Google Shape;4797;p28"/>
            <p:cNvSpPr/>
            <p:nvPr/>
          </p:nvSpPr>
          <p:spPr>
            <a:xfrm>
              <a:off x="1206800" y="1825825"/>
              <a:ext cx="96975" cy="34100"/>
            </a:xfrm>
            <a:custGeom>
              <a:avLst/>
              <a:gdLst/>
              <a:ahLst/>
              <a:cxnLst/>
              <a:rect l="l" t="t" r="r" b="b"/>
              <a:pathLst>
                <a:path w="3879" h="1364" extrusionOk="0">
                  <a:moveTo>
                    <a:pt x="3293" y="0"/>
                  </a:moveTo>
                  <a:cubicBezTo>
                    <a:pt x="3252" y="0"/>
                    <a:pt x="3209" y="6"/>
                    <a:pt x="3163" y="17"/>
                  </a:cubicBezTo>
                  <a:lnTo>
                    <a:pt x="3151" y="17"/>
                  </a:lnTo>
                  <a:lnTo>
                    <a:pt x="556" y="494"/>
                  </a:lnTo>
                  <a:cubicBezTo>
                    <a:pt x="0" y="571"/>
                    <a:pt x="108" y="1364"/>
                    <a:pt x="608" y="1364"/>
                  </a:cubicBezTo>
                  <a:cubicBezTo>
                    <a:pt x="644" y="1364"/>
                    <a:pt x="682" y="1360"/>
                    <a:pt x="722" y="1351"/>
                  </a:cubicBezTo>
                  <a:lnTo>
                    <a:pt x="3306" y="875"/>
                  </a:lnTo>
                  <a:cubicBezTo>
                    <a:pt x="3878" y="809"/>
                    <a:pt x="3789" y="0"/>
                    <a:pt x="329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8" name="Google Shape;4798;p28"/>
            <p:cNvSpPr/>
            <p:nvPr/>
          </p:nvSpPr>
          <p:spPr>
            <a:xfrm>
              <a:off x="1164125" y="1891150"/>
              <a:ext cx="46550" cy="38650"/>
            </a:xfrm>
            <a:custGeom>
              <a:avLst/>
              <a:gdLst/>
              <a:ahLst/>
              <a:cxnLst/>
              <a:rect l="l" t="t" r="r" b="b"/>
              <a:pathLst>
                <a:path w="1862" h="1546" extrusionOk="0">
                  <a:moveTo>
                    <a:pt x="1002" y="1"/>
                  </a:moveTo>
                  <a:cubicBezTo>
                    <a:pt x="958" y="1"/>
                    <a:pt x="914" y="4"/>
                    <a:pt x="870" y="12"/>
                  </a:cubicBezTo>
                  <a:cubicBezTo>
                    <a:pt x="191" y="131"/>
                    <a:pt x="0" y="1012"/>
                    <a:pt x="560" y="1405"/>
                  </a:cubicBezTo>
                  <a:cubicBezTo>
                    <a:pt x="701" y="1502"/>
                    <a:pt x="854" y="1545"/>
                    <a:pt x="1003" y="1545"/>
                  </a:cubicBezTo>
                  <a:cubicBezTo>
                    <a:pt x="1454" y="1545"/>
                    <a:pt x="1861" y="1145"/>
                    <a:pt x="1762"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9" name="Google Shape;4799;p28"/>
            <p:cNvSpPr/>
            <p:nvPr/>
          </p:nvSpPr>
          <p:spPr>
            <a:xfrm>
              <a:off x="1218075" y="1879800"/>
              <a:ext cx="94000" cy="33750"/>
            </a:xfrm>
            <a:custGeom>
              <a:avLst/>
              <a:gdLst/>
              <a:ahLst/>
              <a:cxnLst/>
              <a:rect l="l" t="t" r="r" b="b"/>
              <a:pathLst>
                <a:path w="3760" h="1350" extrusionOk="0">
                  <a:moveTo>
                    <a:pt x="3129" y="0"/>
                  </a:moveTo>
                  <a:cubicBezTo>
                    <a:pt x="3117" y="0"/>
                    <a:pt x="3105" y="1"/>
                    <a:pt x="3093" y="2"/>
                  </a:cubicBezTo>
                  <a:lnTo>
                    <a:pt x="497" y="478"/>
                  </a:lnTo>
                  <a:cubicBezTo>
                    <a:pt x="1" y="628"/>
                    <a:pt x="120" y="1349"/>
                    <a:pt x="617" y="1349"/>
                  </a:cubicBezTo>
                  <a:cubicBezTo>
                    <a:pt x="632" y="1349"/>
                    <a:pt x="648" y="1348"/>
                    <a:pt x="664" y="1347"/>
                  </a:cubicBezTo>
                  <a:lnTo>
                    <a:pt x="3260" y="883"/>
                  </a:lnTo>
                  <a:cubicBezTo>
                    <a:pt x="3760" y="731"/>
                    <a:pt x="3635"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0" name="Google Shape;4800;p28"/>
            <p:cNvSpPr/>
            <p:nvPr/>
          </p:nvSpPr>
          <p:spPr>
            <a:xfrm>
              <a:off x="1174550" y="1948900"/>
              <a:ext cx="46600" cy="38625"/>
            </a:xfrm>
            <a:custGeom>
              <a:avLst/>
              <a:gdLst/>
              <a:ahLst/>
              <a:cxnLst/>
              <a:rect l="l" t="t" r="r" b="b"/>
              <a:pathLst>
                <a:path w="1864" h="1545" extrusionOk="0">
                  <a:moveTo>
                    <a:pt x="1013" y="0"/>
                  </a:moveTo>
                  <a:cubicBezTo>
                    <a:pt x="970" y="0"/>
                    <a:pt x="926" y="4"/>
                    <a:pt x="881" y="12"/>
                  </a:cubicBezTo>
                  <a:cubicBezTo>
                    <a:pt x="202" y="131"/>
                    <a:pt x="0" y="1012"/>
                    <a:pt x="572" y="1405"/>
                  </a:cubicBezTo>
                  <a:cubicBezTo>
                    <a:pt x="710" y="1502"/>
                    <a:pt x="860" y="1545"/>
                    <a:pt x="1007" y="1545"/>
                  </a:cubicBezTo>
                  <a:cubicBezTo>
                    <a:pt x="1454" y="1545"/>
                    <a:pt x="1864" y="1142"/>
                    <a:pt x="1774" y="631"/>
                  </a:cubicBezTo>
                  <a:cubicBezTo>
                    <a:pt x="1700" y="259"/>
                    <a:pt x="1378" y="0"/>
                    <a:pt x="101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1" name="Google Shape;4801;p28"/>
            <p:cNvSpPr/>
            <p:nvPr/>
          </p:nvSpPr>
          <p:spPr>
            <a:xfrm>
              <a:off x="1228500" y="1937225"/>
              <a:ext cx="94200" cy="34050"/>
            </a:xfrm>
            <a:custGeom>
              <a:avLst/>
              <a:gdLst/>
              <a:ahLst/>
              <a:cxnLst/>
              <a:rect l="l" t="t" r="r" b="b"/>
              <a:pathLst>
                <a:path w="3768" h="1362" extrusionOk="0">
                  <a:moveTo>
                    <a:pt x="3141" y="0"/>
                  </a:moveTo>
                  <a:cubicBezTo>
                    <a:pt x="3125" y="0"/>
                    <a:pt x="3109" y="1"/>
                    <a:pt x="3093" y="2"/>
                  </a:cubicBezTo>
                  <a:lnTo>
                    <a:pt x="3105" y="14"/>
                  </a:lnTo>
                  <a:lnTo>
                    <a:pt x="509" y="479"/>
                  </a:lnTo>
                  <a:cubicBezTo>
                    <a:pt x="1" y="617"/>
                    <a:pt x="109" y="1362"/>
                    <a:pt x="617" y="1362"/>
                  </a:cubicBezTo>
                  <a:cubicBezTo>
                    <a:pt x="632" y="1362"/>
                    <a:pt x="648" y="1361"/>
                    <a:pt x="664" y="1360"/>
                  </a:cubicBezTo>
                  <a:lnTo>
                    <a:pt x="3259" y="883"/>
                  </a:lnTo>
                  <a:cubicBezTo>
                    <a:pt x="3768" y="733"/>
                    <a:pt x="3648" y="0"/>
                    <a:pt x="314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2" name="Google Shape;4802;p28"/>
            <p:cNvSpPr/>
            <p:nvPr/>
          </p:nvSpPr>
          <p:spPr>
            <a:xfrm>
              <a:off x="1130200" y="2188400"/>
              <a:ext cx="193200" cy="173650"/>
            </a:xfrm>
            <a:custGeom>
              <a:avLst/>
              <a:gdLst/>
              <a:ahLst/>
              <a:cxnLst/>
              <a:rect l="l" t="t" r="r" b="b"/>
              <a:pathLst>
                <a:path w="7728" h="6946" extrusionOk="0">
                  <a:moveTo>
                    <a:pt x="3942" y="0"/>
                  </a:moveTo>
                  <a:cubicBezTo>
                    <a:pt x="2907" y="0"/>
                    <a:pt x="1888" y="464"/>
                    <a:pt x="1214" y="1338"/>
                  </a:cubicBezTo>
                  <a:lnTo>
                    <a:pt x="6953" y="4957"/>
                  </a:lnTo>
                  <a:cubicBezTo>
                    <a:pt x="7727" y="3398"/>
                    <a:pt x="7239" y="1469"/>
                    <a:pt x="5775" y="528"/>
                  </a:cubicBezTo>
                  <a:cubicBezTo>
                    <a:pt x="5207" y="172"/>
                    <a:pt x="4571" y="0"/>
                    <a:pt x="3942" y="0"/>
                  </a:cubicBezTo>
                  <a:close/>
                  <a:moveTo>
                    <a:pt x="810" y="1981"/>
                  </a:moveTo>
                  <a:lnTo>
                    <a:pt x="810" y="1981"/>
                  </a:lnTo>
                  <a:cubicBezTo>
                    <a:pt x="0" y="3552"/>
                    <a:pt x="524" y="5481"/>
                    <a:pt x="2012" y="6422"/>
                  </a:cubicBezTo>
                  <a:cubicBezTo>
                    <a:pt x="2576" y="6775"/>
                    <a:pt x="3206" y="6946"/>
                    <a:pt x="3829" y="6946"/>
                  </a:cubicBezTo>
                  <a:cubicBezTo>
                    <a:pt x="4863" y="6946"/>
                    <a:pt x="5880" y="6477"/>
                    <a:pt x="6548" y="5600"/>
                  </a:cubicBezTo>
                  <a:lnTo>
                    <a:pt x="810" y="198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3" name="Google Shape;4803;p28"/>
            <p:cNvSpPr/>
            <p:nvPr/>
          </p:nvSpPr>
          <p:spPr>
            <a:xfrm>
              <a:off x="1493625" y="1814925"/>
              <a:ext cx="152125" cy="140725"/>
            </a:xfrm>
            <a:custGeom>
              <a:avLst/>
              <a:gdLst/>
              <a:ahLst/>
              <a:cxnLst/>
              <a:rect l="l" t="t" r="r" b="b"/>
              <a:pathLst>
                <a:path w="6085" h="5629" extrusionOk="0">
                  <a:moveTo>
                    <a:pt x="3608" y="1"/>
                  </a:moveTo>
                  <a:lnTo>
                    <a:pt x="1215" y="1620"/>
                  </a:lnTo>
                  <a:cubicBezTo>
                    <a:pt x="251" y="2275"/>
                    <a:pt x="1" y="3585"/>
                    <a:pt x="655" y="4549"/>
                  </a:cubicBezTo>
                  <a:lnTo>
                    <a:pt x="763" y="4704"/>
                  </a:lnTo>
                  <a:cubicBezTo>
                    <a:pt x="1171" y="5305"/>
                    <a:pt x="1833" y="5629"/>
                    <a:pt x="2508" y="5629"/>
                  </a:cubicBezTo>
                  <a:cubicBezTo>
                    <a:pt x="2916" y="5629"/>
                    <a:pt x="3328" y="5510"/>
                    <a:pt x="3692" y="5264"/>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4" name="Google Shape;4804;p28"/>
            <p:cNvSpPr/>
            <p:nvPr/>
          </p:nvSpPr>
          <p:spPr>
            <a:xfrm>
              <a:off x="1596625" y="1756600"/>
              <a:ext cx="151825" cy="140800"/>
            </a:xfrm>
            <a:custGeom>
              <a:avLst/>
              <a:gdLst/>
              <a:ahLst/>
              <a:cxnLst/>
              <a:rect l="l" t="t" r="r" b="b"/>
              <a:pathLst>
                <a:path w="6073" h="5632" extrusionOk="0">
                  <a:moveTo>
                    <a:pt x="3579" y="1"/>
                  </a:moveTo>
                  <a:cubicBezTo>
                    <a:pt x="3169" y="1"/>
                    <a:pt x="2755" y="120"/>
                    <a:pt x="2393" y="369"/>
                  </a:cubicBezTo>
                  <a:lnTo>
                    <a:pt x="0" y="1989"/>
                  </a:lnTo>
                  <a:lnTo>
                    <a:pt x="2477" y="5632"/>
                  </a:lnTo>
                  <a:lnTo>
                    <a:pt x="4870" y="4001"/>
                  </a:lnTo>
                  <a:cubicBezTo>
                    <a:pt x="5822" y="3346"/>
                    <a:pt x="6072" y="2036"/>
                    <a:pt x="5417" y="1072"/>
                  </a:cubicBezTo>
                  <a:lnTo>
                    <a:pt x="5417" y="1072"/>
                  </a:lnTo>
                  <a:lnTo>
                    <a:pt x="5417" y="1084"/>
                  </a:lnTo>
                  <a:lnTo>
                    <a:pt x="5310" y="917"/>
                  </a:lnTo>
                  <a:cubicBezTo>
                    <a:pt x="4904" y="319"/>
                    <a:pt x="4247" y="1"/>
                    <a:pt x="357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5" name="Google Shape;4805;p28"/>
            <p:cNvSpPr/>
            <p:nvPr/>
          </p:nvSpPr>
          <p:spPr>
            <a:xfrm>
              <a:off x="1449275" y="2105900"/>
              <a:ext cx="267925" cy="266700"/>
            </a:xfrm>
            <a:custGeom>
              <a:avLst/>
              <a:gdLst/>
              <a:ahLst/>
              <a:cxnLst/>
              <a:rect l="l" t="t" r="r" b="b"/>
              <a:pathLst>
                <a:path w="10717" h="10668" extrusionOk="0">
                  <a:moveTo>
                    <a:pt x="4998" y="1"/>
                  </a:moveTo>
                  <a:cubicBezTo>
                    <a:pt x="4821" y="1"/>
                    <a:pt x="4665" y="134"/>
                    <a:pt x="4644" y="316"/>
                  </a:cubicBezTo>
                  <a:lnTo>
                    <a:pt x="4180" y="3804"/>
                  </a:lnTo>
                  <a:lnTo>
                    <a:pt x="703" y="3340"/>
                  </a:lnTo>
                  <a:cubicBezTo>
                    <a:pt x="688" y="3338"/>
                    <a:pt x="673" y="3337"/>
                    <a:pt x="659" y="3337"/>
                  </a:cubicBezTo>
                  <a:cubicBezTo>
                    <a:pt x="474" y="3337"/>
                    <a:pt x="308" y="3474"/>
                    <a:pt x="286" y="3661"/>
                  </a:cubicBezTo>
                  <a:lnTo>
                    <a:pt x="24" y="5638"/>
                  </a:lnTo>
                  <a:cubicBezTo>
                    <a:pt x="1" y="5840"/>
                    <a:pt x="143" y="6031"/>
                    <a:pt x="346" y="6055"/>
                  </a:cubicBezTo>
                  <a:lnTo>
                    <a:pt x="346" y="6043"/>
                  </a:lnTo>
                  <a:lnTo>
                    <a:pt x="3822" y="6507"/>
                  </a:lnTo>
                  <a:lnTo>
                    <a:pt x="3370" y="9984"/>
                  </a:lnTo>
                  <a:cubicBezTo>
                    <a:pt x="3334" y="10186"/>
                    <a:pt x="3477" y="10377"/>
                    <a:pt x="3691" y="10400"/>
                  </a:cubicBezTo>
                  <a:lnTo>
                    <a:pt x="5656" y="10662"/>
                  </a:lnTo>
                  <a:cubicBezTo>
                    <a:pt x="5677" y="10666"/>
                    <a:pt x="5698" y="10668"/>
                    <a:pt x="5718" y="10668"/>
                  </a:cubicBezTo>
                  <a:cubicBezTo>
                    <a:pt x="5896" y="10668"/>
                    <a:pt x="6051" y="10533"/>
                    <a:pt x="6073" y="10341"/>
                  </a:cubicBezTo>
                  <a:lnTo>
                    <a:pt x="6537" y="6864"/>
                  </a:lnTo>
                  <a:lnTo>
                    <a:pt x="10014" y="7329"/>
                  </a:lnTo>
                  <a:cubicBezTo>
                    <a:pt x="10028" y="7330"/>
                    <a:pt x="10043" y="7331"/>
                    <a:pt x="10058" y="7331"/>
                  </a:cubicBezTo>
                  <a:cubicBezTo>
                    <a:pt x="10243" y="7331"/>
                    <a:pt x="10408" y="7195"/>
                    <a:pt x="10430" y="7007"/>
                  </a:cubicBezTo>
                  <a:lnTo>
                    <a:pt x="10692" y="5031"/>
                  </a:lnTo>
                  <a:cubicBezTo>
                    <a:pt x="10716" y="4828"/>
                    <a:pt x="10573" y="4638"/>
                    <a:pt x="10371" y="4614"/>
                  </a:cubicBezTo>
                  <a:lnTo>
                    <a:pt x="6894" y="4150"/>
                  </a:lnTo>
                  <a:lnTo>
                    <a:pt x="7359" y="685"/>
                  </a:lnTo>
                  <a:cubicBezTo>
                    <a:pt x="7382" y="471"/>
                    <a:pt x="7240" y="292"/>
                    <a:pt x="7037" y="256"/>
                  </a:cubicBezTo>
                  <a:lnTo>
                    <a:pt x="5061" y="6"/>
                  </a:lnTo>
                  <a:cubicBezTo>
                    <a:pt x="5040" y="3"/>
                    <a:pt x="5019" y="1"/>
                    <a:pt x="499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6" name="Google Shape;4806;p28"/>
            <p:cNvSpPr/>
            <p:nvPr/>
          </p:nvSpPr>
          <p:spPr>
            <a:xfrm>
              <a:off x="1106075" y="2509825"/>
              <a:ext cx="271200" cy="337750"/>
            </a:xfrm>
            <a:custGeom>
              <a:avLst/>
              <a:gdLst/>
              <a:ahLst/>
              <a:cxnLst/>
              <a:rect l="l" t="t" r="r" b="b"/>
              <a:pathLst>
                <a:path w="10848" h="13510" extrusionOk="0">
                  <a:moveTo>
                    <a:pt x="4153" y="431"/>
                  </a:moveTo>
                  <a:cubicBezTo>
                    <a:pt x="4442" y="431"/>
                    <a:pt x="4730" y="605"/>
                    <a:pt x="4787" y="994"/>
                  </a:cubicBezTo>
                  <a:cubicBezTo>
                    <a:pt x="4811" y="1185"/>
                    <a:pt x="4763" y="1387"/>
                    <a:pt x="4632" y="1530"/>
                  </a:cubicBezTo>
                  <a:lnTo>
                    <a:pt x="3846" y="1685"/>
                  </a:lnTo>
                  <a:cubicBezTo>
                    <a:pt x="3668" y="1590"/>
                    <a:pt x="3549" y="1423"/>
                    <a:pt x="3513" y="1232"/>
                  </a:cubicBezTo>
                  <a:lnTo>
                    <a:pt x="3513" y="1220"/>
                  </a:lnTo>
                  <a:cubicBezTo>
                    <a:pt x="3399" y="723"/>
                    <a:pt x="3777" y="431"/>
                    <a:pt x="4153" y="431"/>
                  </a:cubicBezTo>
                  <a:close/>
                  <a:moveTo>
                    <a:pt x="7876" y="2734"/>
                  </a:moveTo>
                  <a:cubicBezTo>
                    <a:pt x="8125" y="2734"/>
                    <a:pt x="8354" y="2922"/>
                    <a:pt x="8406" y="3185"/>
                  </a:cubicBezTo>
                  <a:lnTo>
                    <a:pt x="9788" y="10757"/>
                  </a:lnTo>
                  <a:cubicBezTo>
                    <a:pt x="9835" y="11055"/>
                    <a:pt x="9645" y="11341"/>
                    <a:pt x="9347" y="11388"/>
                  </a:cubicBezTo>
                  <a:lnTo>
                    <a:pt x="3084" y="12531"/>
                  </a:lnTo>
                  <a:cubicBezTo>
                    <a:pt x="3049" y="12538"/>
                    <a:pt x="3014" y="12542"/>
                    <a:pt x="2980" y="12542"/>
                  </a:cubicBezTo>
                  <a:cubicBezTo>
                    <a:pt x="2723" y="12542"/>
                    <a:pt x="2495" y="12353"/>
                    <a:pt x="2453" y="12091"/>
                  </a:cubicBezTo>
                  <a:lnTo>
                    <a:pt x="1072" y="4518"/>
                  </a:lnTo>
                  <a:cubicBezTo>
                    <a:pt x="1013" y="4221"/>
                    <a:pt x="1215" y="3935"/>
                    <a:pt x="1513" y="3887"/>
                  </a:cubicBezTo>
                  <a:lnTo>
                    <a:pt x="2263" y="3756"/>
                  </a:lnTo>
                  <a:cubicBezTo>
                    <a:pt x="2294" y="3956"/>
                    <a:pt x="2475" y="4110"/>
                    <a:pt x="2681" y="4110"/>
                  </a:cubicBezTo>
                  <a:cubicBezTo>
                    <a:pt x="2708" y="4110"/>
                    <a:pt x="2735" y="4107"/>
                    <a:pt x="2763" y="4102"/>
                  </a:cubicBezTo>
                  <a:lnTo>
                    <a:pt x="6680" y="3387"/>
                  </a:lnTo>
                  <a:cubicBezTo>
                    <a:pt x="6906" y="3340"/>
                    <a:pt x="7073" y="3114"/>
                    <a:pt x="7025" y="2875"/>
                  </a:cubicBezTo>
                  <a:lnTo>
                    <a:pt x="7775" y="2744"/>
                  </a:lnTo>
                  <a:cubicBezTo>
                    <a:pt x="7809" y="2737"/>
                    <a:pt x="7843" y="2734"/>
                    <a:pt x="7876" y="2734"/>
                  </a:cubicBezTo>
                  <a:close/>
                  <a:moveTo>
                    <a:pt x="4137" y="1"/>
                  </a:moveTo>
                  <a:cubicBezTo>
                    <a:pt x="4073" y="1"/>
                    <a:pt x="4007" y="6"/>
                    <a:pt x="3942" y="18"/>
                  </a:cubicBezTo>
                  <a:cubicBezTo>
                    <a:pt x="3346" y="125"/>
                    <a:pt x="2953" y="708"/>
                    <a:pt x="3072" y="1304"/>
                  </a:cubicBezTo>
                  <a:cubicBezTo>
                    <a:pt x="3108" y="1470"/>
                    <a:pt x="3180" y="1637"/>
                    <a:pt x="3287" y="1780"/>
                  </a:cubicBezTo>
                  <a:lnTo>
                    <a:pt x="2513" y="1923"/>
                  </a:lnTo>
                  <a:cubicBezTo>
                    <a:pt x="2203" y="1982"/>
                    <a:pt x="1989" y="2280"/>
                    <a:pt x="2049" y="2602"/>
                  </a:cubicBezTo>
                  <a:lnTo>
                    <a:pt x="2096" y="2887"/>
                  </a:lnTo>
                  <a:lnTo>
                    <a:pt x="810" y="3114"/>
                  </a:lnTo>
                  <a:cubicBezTo>
                    <a:pt x="322" y="3209"/>
                    <a:pt x="1" y="3673"/>
                    <a:pt x="96" y="4149"/>
                  </a:cubicBezTo>
                  <a:lnTo>
                    <a:pt x="1668" y="12781"/>
                  </a:lnTo>
                  <a:cubicBezTo>
                    <a:pt x="1742" y="13216"/>
                    <a:pt x="2118" y="13509"/>
                    <a:pt x="2545" y="13509"/>
                  </a:cubicBezTo>
                  <a:cubicBezTo>
                    <a:pt x="2597" y="13509"/>
                    <a:pt x="2650" y="13505"/>
                    <a:pt x="2703" y="13496"/>
                  </a:cubicBezTo>
                  <a:lnTo>
                    <a:pt x="10038" y="12162"/>
                  </a:lnTo>
                  <a:cubicBezTo>
                    <a:pt x="10526" y="12067"/>
                    <a:pt x="10847" y="11603"/>
                    <a:pt x="10752" y="11114"/>
                  </a:cubicBezTo>
                  <a:lnTo>
                    <a:pt x="9180" y="2482"/>
                  </a:lnTo>
                  <a:cubicBezTo>
                    <a:pt x="9106" y="2048"/>
                    <a:pt x="8720" y="1755"/>
                    <a:pt x="8300" y="1755"/>
                  </a:cubicBezTo>
                  <a:cubicBezTo>
                    <a:pt x="8249" y="1755"/>
                    <a:pt x="8197" y="1759"/>
                    <a:pt x="8145" y="1768"/>
                  </a:cubicBezTo>
                  <a:lnTo>
                    <a:pt x="6859" y="2006"/>
                  </a:lnTo>
                  <a:lnTo>
                    <a:pt x="6811" y="1732"/>
                  </a:lnTo>
                  <a:cubicBezTo>
                    <a:pt x="6757" y="1442"/>
                    <a:pt x="6500" y="1249"/>
                    <a:pt x="6223" y="1249"/>
                  </a:cubicBezTo>
                  <a:cubicBezTo>
                    <a:pt x="6193" y="1249"/>
                    <a:pt x="6163" y="1251"/>
                    <a:pt x="6132" y="1256"/>
                  </a:cubicBezTo>
                  <a:lnTo>
                    <a:pt x="5180" y="1435"/>
                  </a:lnTo>
                  <a:cubicBezTo>
                    <a:pt x="5239" y="1268"/>
                    <a:pt x="5251" y="1089"/>
                    <a:pt x="5216" y="911"/>
                  </a:cubicBezTo>
                  <a:cubicBezTo>
                    <a:pt x="5131" y="380"/>
                    <a:pt x="4667" y="1"/>
                    <a:pt x="413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7" name="Google Shape;4807;p28"/>
            <p:cNvSpPr/>
            <p:nvPr/>
          </p:nvSpPr>
          <p:spPr>
            <a:xfrm>
              <a:off x="1154300" y="2631725"/>
              <a:ext cx="46550" cy="38625"/>
            </a:xfrm>
            <a:custGeom>
              <a:avLst/>
              <a:gdLst/>
              <a:ahLst/>
              <a:cxnLst/>
              <a:rect l="l" t="t" r="r" b="b"/>
              <a:pathLst>
                <a:path w="1862" h="1545" extrusionOk="0">
                  <a:moveTo>
                    <a:pt x="1002" y="0"/>
                  </a:moveTo>
                  <a:cubicBezTo>
                    <a:pt x="958" y="0"/>
                    <a:pt x="914" y="4"/>
                    <a:pt x="870" y="12"/>
                  </a:cubicBezTo>
                  <a:cubicBezTo>
                    <a:pt x="191" y="131"/>
                    <a:pt x="0" y="1012"/>
                    <a:pt x="572" y="1405"/>
                  </a:cubicBezTo>
                  <a:cubicBezTo>
                    <a:pt x="710" y="1502"/>
                    <a:pt x="861" y="1545"/>
                    <a:pt x="1007" y="1545"/>
                  </a:cubicBezTo>
                  <a:cubicBezTo>
                    <a:pt x="1453" y="1545"/>
                    <a:pt x="1861" y="1142"/>
                    <a:pt x="1763" y="631"/>
                  </a:cubicBezTo>
                  <a:cubicBezTo>
                    <a:pt x="1699" y="258"/>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8" name="Google Shape;4808;p28"/>
            <p:cNvSpPr/>
            <p:nvPr/>
          </p:nvSpPr>
          <p:spPr>
            <a:xfrm>
              <a:off x="1207225" y="2620125"/>
              <a:ext cx="96475" cy="33850"/>
            </a:xfrm>
            <a:custGeom>
              <a:avLst/>
              <a:gdLst/>
              <a:ahLst/>
              <a:cxnLst/>
              <a:rect l="l" t="t" r="r" b="b"/>
              <a:pathLst>
                <a:path w="3859" h="1354" extrusionOk="0">
                  <a:moveTo>
                    <a:pt x="3250" y="0"/>
                  </a:moveTo>
                  <a:cubicBezTo>
                    <a:pt x="3217" y="0"/>
                    <a:pt x="3182" y="4"/>
                    <a:pt x="3146" y="11"/>
                  </a:cubicBezTo>
                  <a:lnTo>
                    <a:pt x="3134" y="11"/>
                  </a:lnTo>
                  <a:lnTo>
                    <a:pt x="539" y="487"/>
                  </a:lnTo>
                  <a:cubicBezTo>
                    <a:pt x="1" y="588"/>
                    <a:pt x="106" y="1354"/>
                    <a:pt x="607" y="1354"/>
                  </a:cubicBezTo>
                  <a:cubicBezTo>
                    <a:pt x="638" y="1354"/>
                    <a:pt x="671" y="1351"/>
                    <a:pt x="705" y="1345"/>
                  </a:cubicBezTo>
                  <a:lnTo>
                    <a:pt x="3289" y="868"/>
                  </a:lnTo>
                  <a:cubicBezTo>
                    <a:pt x="3858" y="790"/>
                    <a:pt x="3747" y="0"/>
                    <a:pt x="325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9" name="Google Shape;4809;p28"/>
            <p:cNvSpPr/>
            <p:nvPr/>
          </p:nvSpPr>
          <p:spPr>
            <a:xfrm>
              <a:off x="1164125" y="2685525"/>
              <a:ext cx="46550" cy="38700"/>
            </a:xfrm>
            <a:custGeom>
              <a:avLst/>
              <a:gdLst/>
              <a:ahLst/>
              <a:cxnLst/>
              <a:rect l="l" t="t" r="r" b="b"/>
              <a:pathLst>
                <a:path w="1862" h="1548" extrusionOk="0">
                  <a:moveTo>
                    <a:pt x="1015" y="0"/>
                  </a:moveTo>
                  <a:cubicBezTo>
                    <a:pt x="967" y="0"/>
                    <a:pt x="918" y="5"/>
                    <a:pt x="870" y="15"/>
                  </a:cubicBezTo>
                  <a:cubicBezTo>
                    <a:pt x="191" y="122"/>
                    <a:pt x="0" y="1015"/>
                    <a:pt x="560" y="1408"/>
                  </a:cubicBezTo>
                  <a:cubicBezTo>
                    <a:pt x="701" y="1505"/>
                    <a:pt x="854" y="1548"/>
                    <a:pt x="1002" y="1548"/>
                  </a:cubicBezTo>
                  <a:cubicBezTo>
                    <a:pt x="1453" y="1548"/>
                    <a:pt x="1861" y="1145"/>
                    <a:pt x="1762" y="634"/>
                  </a:cubicBezTo>
                  <a:cubicBezTo>
                    <a:pt x="1699" y="266"/>
                    <a:pt x="1377" y="0"/>
                    <a:pt x="101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0" name="Google Shape;4810;p28"/>
            <p:cNvSpPr/>
            <p:nvPr/>
          </p:nvSpPr>
          <p:spPr>
            <a:xfrm>
              <a:off x="1218075" y="2673950"/>
              <a:ext cx="94000" cy="33725"/>
            </a:xfrm>
            <a:custGeom>
              <a:avLst/>
              <a:gdLst/>
              <a:ahLst/>
              <a:cxnLst/>
              <a:rect l="l" t="t" r="r" b="b"/>
              <a:pathLst>
                <a:path w="3760" h="1349" extrusionOk="0">
                  <a:moveTo>
                    <a:pt x="3129" y="0"/>
                  </a:moveTo>
                  <a:cubicBezTo>
                    <a:pt x="3117" y="0"/>
                    <a:pt x="3105" y="1"/>
                    <a:pt x="3093" y="1"/>
                  </a:cubicBezTo>
                  <a:lnTo>
                    <a:pt x="497" y="478"/>
                  </a:lnTo>
                  <a:cubicBezTo>
                    <a:pt x="1" y="628"/>
                    <a:pt x="120" y="1349"/>
                    <a:pt x="617" y="1349"/>
                  </a:cubicBezTo>
                  <a:cubicBezTo>
                    <a:pt x="632" y="1349"/>
                    <a:pt x="648" y="1348"/>
                    <a:pt x="664" y="1347"/>
                  </a:cubicBezTo>
                  <a:lnTo>
                    <a:pt x="3260" y="882"/>
                  </a:lnTo>
                  <a:cubicBezTo>
                    <a:pt x="3760" y="731"/>
                    <a:pt x="3635"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1" name="Google Shape;4811;p28"/>
            <p:cNvSpPr/>
            <p:nvPr/>
          </p:nvSpPr>
          <p:spPr>
            <a:xfrm>
              <a:off x="1174550" y="2743050"/>
              <a:ext cx="46600" cy="38625"/>
            </a:xfrm>
            <a:custGeom>
              <a:avLst/>
              <a:gdLst/>
              <a:ahLst/>
              <a:cxnLst/>
              <a:rect l="l" t="t" r="r" b="b"/>
              <a:pathLst>
                <a:path w="1864" h="1545" extrusionOk="0">
                  <a:moveTo>
                    <a:pt x="1013" y="0"/>
                  </a:moveTo>
                  <a:cubicBezTo>
                    <a:pt x="970" y="0"/>
                    <a:pt x="926" y="4"/>
                    <a:pt x="881" y="11"/>
                  </a:cubicBezTo>
                  <a:cubicBezTo>
                    <a:pt x="202" y="131"/>
                    <a:pt x="0" y="1012"/>
                    <a:pt x="572" y="1404"/>
                  </a:cubicBezTo>
                  <a:cubicBezTo>
                    <a:pt x="710" y="1501"/>
                    <a:pt x="860" y="1545"/>
                    <a:pt x="1007" y="1545"/>
                  </a:cubicBezTo>
                  <a:cubicBezTo>
                    <a:pt x="1454" y="1545"/>
                    <a:pt x="1864" y="1142"/>
                    <a:pt x="1774" y="631"/>
                  </a:cubicBezTo>
                  <a:cubicBezTo>
                    <a:pt x="1700" y="258"/>
                    <a:pt x="1378" y="0"/>
                    <a:pt x="101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2" name="Google Shape;4812;p28"/>
            <p:cNvSpPr/>
            <p:nvPr/>
          </p:nvSpPr>
          <p:spPr>
            <a:xfrm>
              <a:off x="1228025" y="2731600"/>
              <a:ext cx="94800" cy="33850"/>
            </a:xfrm>
            <a:custGeom>
              <a:avLst/>
              <a:gdLst/>
              <a:ahLst/>
              <a:cxnLst/>
              <a:rect l="l" t="t" r="r" b="b"/>
              <a:pathLst>
                <a:path w="3792" h="1354" extrusionOk="0">
                  <a:moveTo>
                    <a:pt x="3191" y="1"/>
                  </a:moveTo>
                  <a:cubicBezTo>
                    <a:pt x="3169" y="1"/>
                    <a:pt x="3147" y="2"/>
                    <a:pt x="3124" y="5"/>
                  </a:cubicBezTo>
                  <a:lnTo>
                    <a:pt x="528" y="469"/>
                  </a:lnTo>
                  <a:cubicBezTo>
                    <a:pt x="0" y="607"/>
                    <a:pt x="125" y="1354"/>
                    <a:pt x="625" y="1354"/>
                  </a:cubicBezTo>
                  <a:cubicBezTo>
                    <a:pt x="644" y="1354"/>
                    <a:pt x="663" y="1353"/>
                    <a:pt x="683" y="1351"/>
                  </a:cubicBezTo>
                  <a:lnTo>
                    <a:pt x="3278" y="874"/>
                  </a:lnTo>
                  <a:cubicBezTo>
                    <a:pt x="3792" y="749"/>
                    <a:pt x="3682" y="1"/>
                    <a:pt x="319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3" name="Google Shape;4813;p28"/>
            <p:cNvSpPr/>
            <p:nvPr/>
          </p:nvSpPr>
          <p:spPr>
            <a:xfrm>
              <a:off x="1130200" y="2982275"/>
              <a:ext cx="194075" cy="174025"/>
            </a:xfrm>
            <a:custGeom>
              <a:avLst/>
              <a:gdLst/>
              <a:ahLst/>
              <a:cxnLst/>
              <a:rect l="l" t="t" r="r" b="b"/>
              <a:pathLst>
                <a:path w="7763" h="6961" extrusionOk="0">
                  <a:moveTo>
                    <a:pt x="3926" y="0"/>
                  </a:moveTo>
                  <a:cubicBezTo>
                    <a:pt x="2894" y="0"/>
                    <a:pt x="1881" y="467"/>
                    <a:pt x="1214" y="1349"/>
                  </a:cubicBezTo>
                  <a:lnTo>
                    <a:pt x="6953" y="4968"/>
                  </a:lnTo>
                  <a:cubicBezTo>
                    <a:pt x="7763" y="3396"/>
                    <a:pt x="7239" y="1468"/>
                    <a:pt x="5751" y="527"/>
                  </a:cubicBezTo>
                  <a:cubicBezTo>
                    <a:pt x="5184" y="172"/>
                    <a:pt x="4552" y="0"/>
                    <a:pt x="3926" y="0"/>
                  </a:cubicBezTo>
                  <a:close/>
                  <a:moveTo>
                    <a:pt x="810" y="1992"/>
                  </a:moveTo>
                  <a:lnTo>
                    <a:pt x="810" y="1992"/>
                  </a:lnTo>
                  <a:cubicBezTo>
                    <a:pt x="0" y="3563"/>
                    <a:pt x="524" y="5492"/>
                    <a:pt x="2012" y="6433"/>
                  </a:cubicBezTo>
                  <a:cubicBezTo>
                    <a:pt x="2580" y="6788"/>
                    <a:pt x="3214" y="6960"/>
                    <a:pt x="3841" y="6960"/>
                  </a:cubicBezTo>
                  <a:cubicBezTo>
                    <a:pt x="4871" y="6960"/>
                    <a:pt x="5882" y="6496"/>
                    <a:pt x="6548" y="5623"/>
                  </a:cubicBezTo>
                  <a:lnTo>
                    <a:pt x="810" y="1992"/>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4" name="Google Shape;4814;p28"/>
            <p:cNvSpPr/>
            <p:nvPr/>
          </p:nvSpPr>
          <p:spPr>
            <a:xfrm>
              <a:off x="1493625" y="2609075"/>
              <a:ext cx="152125" cy="140725"/>
            </a:xfrm>
            <a:custGeom>
              <a:avLst/>
              <a:gdLst/>
              <a:ahLst/>
              <a:cxnLst/>
              <a:rect l="l" t="t" r="r" b="b"/>
              <a:pathLst>
                <a:path w="6085" h="5629" extrusionOk="0">
                  <a:moveTo>
                    <a:pt x="3608" y="1"/>
                  </a:moveTo>
                  <a:lnTo>
                    <a:pt x="1215" y="1620"/>
                  </a:lnTo>
                  <a:cubicBezTo>
                    <a:pt x="251" y="2275"/>
                    <a:pt x="1" y="3585"/>
                    <a:pt x="655" y="4549"/>
                  </a:cubicBezTo>
                  <a:lnTo>
                    <a:pt x="763" y="4716"/>
                  </a:lnTo>
                  <a:cubicBezTo>
                    <a:pt x="1170" y="5308"/>
                    <a:pt x="1831" y="5629"/>
                    <a:pt x="2505" y="5629"/>
                  </a:cubicBezTo>
                  <a:cubicBezTo>
                    <a:pt x="2914" y="5629"/>
                    <a:pt x="3327" y="5511"/>
                    <a:pt x="3692" y="5263"/>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5" name="Google Shape;4815;p28"/>
            <p:cNvSpPr/>
            <p:nvPr/>
          </p:nvSpPr>
          <p:spPr>
            <a:xfrm>
              <a:off x="1596625" y="2550550"/>
              <a:ext cx="151825" cy="141000"/>
            </a:xfrm>
            <a:custGeom>
              <a:avLst/>
              <a:gdLst/>
              <a:ahLst/>
              <a:cxnLst/>
              <a:rect l="l" t="t" r="r" b="b"/>
              <a:pathLst>
                <a:path w="6073" h="5640" extrusionOk="0">
                  <a:moveTo>
                    <a:pt x="3568" y="0"/>
                  </a:moveTo>
                  <a:cubicBezTo>
                    <a:pt x="3162" y="0"/>
                    <a:pt x="2752" y="119"/>
                    <a:pt x="2393" y="365"/>
                  </a:cubicBezTo>
                  <a:lnTo>
                    <a:pt x="0" y="1996"/>
                  </a:lnTo>
                  <a:lnTo>
                    <a:pt x="2477" y="5640"/>
                  </a:lnTo>
                  <a:lnTo>
                    <a:pt x="4870" y="4009"/>
                  </a:lnTo>
                  <a:cubicBezTo>
                    <a:pt x="5822" y="3354"/>
                    <a:pt x="6072" y="2044"/>
                    <a:pt x="5417" y="1080"/>
                  </a:cubicBezTo>
                  <a:lnTo>
                    <a:pt x="5310" y="925"/>
                  </a:lnTo>
                  <a:cubicBezTo>
                    <a:pt x="4902" y="324"/>
                    <a:pt x="4240" y="0"/>
                    <a:pt x="356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6" name="Google Shape;4816;p28"/>
            <p:cNvSpPr/>
            <p:nvPr/>
          </p:nvSpPr>
          <p:spPr>
            <a:xfrm>
              <a:off x="1449275" y="2899825"/>
              <a:ext cx="267925" cy="266925"/>
            </a:xfrm>
            <a:custGeom>
              <a:avLst/>
              <a:gdLst/>
              <a:ahLst/>
              <a:cxnLst/>
              <a:rect l="l" t="t" r="r" b="b"/>
              <a:pathLst>
                <a:path w="10717" h="10677" extrusionOk="0">
                  <a:moveTo>
                    <a:pt x="5017" y="1"/>
                  </a:moveTo>
                  <a:cubicBezTo>
                    <a:pt x="4831" y="1"/>
                    <a:pt x="4666" y="137"/>
                    <a:pt x="4644" y="325"/>
                  </a:cubicBezTo>
                  <a:lnTo>
                    <a:pt x="4180" y="3801"/>
                  </a:lnTo>
                  <a:lnTo>
                    <a:pt x="703" y="3349"/>
                  </a:lnTo>
                  <a:cubicBezTo>
                    <a:pt x="682" y="3345"/>
                    <a:pt x="661" y="3343"/>
                    <a:pt x="641" y="3343"/>
                  </a:cubicBezTo>
                  <a:cubicBezTo>
                    <a:pt x="463" y="3343"/>
                    <a:pt x="308" y="3478"/>
                    <a:pt x="286" y="3670"/>
                  </a:cubicBezTo>
                  <a:lnTo>
                    <a:pt x="24" y="5635"/>
                  </a:lnTo>
                  <a:cubicBezTo>
                    <a:pt x="1" y="5837"/>
                    <a:pt x="143" y="6028"/>
                    <a:pt x="346" y="6052"/>
                  </a:cubicBezTo>
                  <a:lnTo>
                    <a:pt x="346" y="6063"/>
                  </a:lnTo>
                  <a:lnTo>
                    <a:pt x="3822" y="6516"/>
                  </a:lnTo>
                  <a:lnTo>
                    <a:pt x="3370" y="10004"/>
                  </a:lnTo>
                  <a:cubicBezTo>
                    <a:pt x="3334" y="10207"/>
                    <a:pt x="3477" y="10385"/>
                    <a:pt x="3691" y="10421"/>
                  </a:cubicBezTo>
                  <a:lnTo>
                    <a:pt x="5656" y="10671"/>
                  </a:lnTo>
                  <a:cubicBezTo>
                    <a:pt x="5677" y="10675"/>
                    <a:pt x="5698" y="10677"/>
                    <a:pt x="5718" y="10677"/>
                  </a:cubicBezTo>
                  <a:cubicBezTo>
                    <a:pt x="5896" y="10677"/>
                    <a:pt x="6051" y="10543"/>
                    <a:pt x="6073" y="10362"/>
                  </a:cubicBezTo>
                  <a:lnTo>
                    <a:pt x="6537" y="6873"/>
                  </a:lnTo>
                  <a:lnTo>
                    <a:pt x="10014" y="7337"/>
                  </a:lnTo>
                  <a:cubicBezTo>
                    <a:pt x="10028" y="7339"/>
                    <a:pt x="10043" y="7340"/>
                    <a:pt x="10058" y="7340"/>
                  </a:cubicBezTo>
                  <a:cubicBezTo>
                    <a:pt x="10243" y="7340"/>
                    <a:pt x="10408" y="7204"/>
                    <a:pt x="10430" y="7016"/>
                  </a:cubicBezTo>
                  <a:lnTo>
                    <a:pt x="10692" y="5039"/>
                  </a:lnTo>
                  <a:cubicBezTo>
                    <a:pt x="10716" y="4837"/>
                    <a:pt x="10573" y="4647"/>
                    <a:pt x="10371" y="4623"/>
                  </a:cubicBezTo>
                  <a:lnTo>
                    <a:pt x="6894" y="4158"/>
                  </a:lnTo>
                  <a:lnTo>
                    <a:pt x="7347" y="682"/>
                  </a:lnTo>
                  <a:cubicBezTo>
                    <a:pt x="7382" y="479"/>
                    <a:pt x="7240" y="289"/>
                    <a:pt x="7025" y="265"/>
                  </a:cubicBezTo>
                  <a:lnTo>
                    <a:pt x="5061" y="3"/>
                  </a:lnTo>
                  <a:cubicBezTo>
                    <a:pt x="5046" y="1"/>
                    <a:pt x="5031" y="1"/>
                    <a:pt x="501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7" name="Google Shape;4817;p28"/>
            <p:cNvSpPr/>
            <p:nvPr/>
          </p:nvSpPr>
          <p:spPr>
            <a:xfrm>
              <a:off x="1106075" y="3303975"/>
              <a:ext cx="271200" cy="338325"/>
            </a:xfrm>
            <a:custGeom>
              <a:avLst/>
              <a:gdLst/>
              <a:ahLst/>
              <a:cxnLst/>
              <a:rect l="l" t="t" r="r" b="b"/>
              <a:pathLst>
                <a:path w="10848" h="13533" extrusionOk="0">
                  <a:moveTo>
                    <a:pt x="4159" y="435"/>
                  </a:moveTo>
                  <a:cubicBezTo>
                    <a:pt x="4446" y="435"/>
                    <a:pt x="4730" y="608"/>
                    <a:pt x="4787" y="994"/>
                  </a:cubicBezTo>
                  <a:cubicBezTo>
                    <a:pt x="4811" y="1196"/>
                    <a:pt x="4763" y="1387"/>
                    <a:pt x="4632" y="1542"/>
                  </a:cubicBezTo>
                  <a:lnTo>
                    <a:pt x="3846" y="1685"/>
                  </a:lnTo>
                  <a:cubicBezTo>
                    <a:pt x="3668" y="1589"/>
                    <a:pt x="3549" y="1423"/>
                    <a:pt x="3513" y="1232"/>
                  </a:cubicBezTo>
                  <a:cubicBezTo>
                    <a:pt x="3398" y="732"/>
                    <a:pt x="3782" y="435"/>
                    <a:pt x="4159" y="435"/>
                  </a:cubicBezTo>
                  <a:close/>
                  <a:moveTo>
                    <a:pt x="7876" y="2734"/>
                  </a:moveTo>
                  <a:cubicBezTo>
                    <a:pt x="8125" y="2734"/>
                    <a:pt x="8354" y="2922"/>
                    <a:pt x="8406" y="3185"/>
                  </a:cubicBezTo>
                  <a:lnTo>
                    <a:pt x="9788" y="10757"/>
                  </a:lnTo>
                  <a:cubicBezTo>
                    <a:pt x="9835" y="11055"/>
                    <a:pt x="9645" y="11341"/>
                    <a:pt x="9347" y="11400"/>
                  </a:cubicBezTo>
                  <a:lnTo>
                    <a:pt x="3084" y="12543"/>
                  </a:lnTo>
                  <a:cubicBezTo>
                    <a:pt x="3055" y="12548"/>
                    <a:pt x="3026" y="12550"/>
                    <a:pt x="2997" y="12550"/>
                  </a:cubicBezTo>
                  <a:cubicBezTo>
                    <a:pt x="2733" y="12550"/>
                    <a:pt x="2496" y="12359"/>
                    <a:pt x="2453" y="12091"/>
                  </a:cubicBezTo>
                  <a:lnTo>
                    <a:pt x="1072" y="4530"/>
                  </a:lnTo>
                  <a:cubicBezTo>
                    <a:pt x="1013" y="4221"/>
                    <a:pt x="1215" y="3935"/>
                    <a:pt x="1513" y="3887"/>
                  </a:cubicBezTo>
                  <a:lnTo>
                    <a:pt x="2263" y="3756"/>
                  </a:lnTo>
                  <a:cubicBezTo>
                    <a:pt x="2294" y="3965"/>
                    <a:pt x="2472" y="4110"/>
                    <a:pt x="2677" y="4110"/>
                  </a:cubicBezTo>
                  <a:cubicBezTo>
                    <a:pt x="2705" y="4110"/>
                    <a:pt x="2734" y="4107"/>
                    <a:pt x="2763" y="4102"/>
                  </a:cubicBezTo>
                  <a:lnTo>
                    <a:pt x="6680" y="3387"/>
                  </a:lnTo>
                  <a:cubicBezTo>
                    <a:pt x="6906" y="3351"/>
                    <a:pt x="7073" y="3113"/>
                    <a:pt x="7025" y="2887"/>
                  </a:cubicBezTo>
                  <a:lnTo>
                    <a:pt x="7775" y="2744"/>
                  </a:lnTo>
                  <a:cubicBezTo>
                    <a:pt x="7809" y="2737"/>
                    <a:pt x="7843" y="2734"/>
                    <a:pt x="7876" y="2734"/>
                  </a:cubicBezTo>
                  <a:close/>
                  <a:moveTo>
                    <a:pt x="4137" y="1"/>
                  </a:moveTo>
                  <a:cubicBezTo>
                    <a:pt x="4073" y="1"/>
                    <a:pt x="4007" y="6"/>
                    <a:pt x="3942" y="18"/>
                  </a:cubicBezTo>
                  <a:cubicBezTo>
                    <a:pt x="3346" y="125"/>
                    <a:pt x="2953" y="708"/>
                    <a:pt x="3072" y="1304"/>
                  </a:cubicBezTo>
                  <a:cubicBezTo>
                    <a:pt x="3108" y="1482"/>
                    <a:pt x="3180" y="1649"/>
                    <a:pt x="3287" y="1780"/>
                  </a:cubicBezTo>
                  <a:lnTo>
                    <a:pt x="2513" y="1935"/>
                  </a:lnTo>
                  <a:cubicBezTo>
                    <a:pt x="2203" y="1994"/>
                    <a:pt x="1989" y="2304"/>
                    <a:pt x="2049" y="2613"/>
                  </a:cubicBezTo>
                  <a:lnTo>
                    <a:pt x="2096" y="2899"/>
                  </a:lnTo>
                  <a:lnTo>
                    <a:pt x="810" y="3125"/>
                  </a:lnTo>
                  <a:cubicBezTo>
                    <a:pt x="322" y="3220"/>
                    <a:pt x="1" y="3685"/>
                    <a:pt x="96" y="4173"/>
                  </a:cubicBezTo>
                  <a:lnTo>
                    <a:pt x="1668" y="12793"/>
                  </a:lnTo>
                  <a:cubicBezTo>
                    <a:pt x="1742" y="13229"/>
                    <a:pt x="2121" y="13533"/>
                    <a:pt x="2549" y="13533"/>
                  </a:cubicBezTo>
                  <a:cubicBezTo>
                    <a:pt x="2600" y="13533"/>
                    <a:pt x="2651" y="13528"/>
                    <a:pt x="2703" y="13519"/>
                  </a:cubicBezTo>
                  <a:lnTo>
                    <a:pt x="10038" y="12174"/>
                  </a:lnTo>
                  <a:cubicBezTo>
                    <a:pt x="10526" y="12079"/>
                    <a:pt x="10847" y="11614"/>
                    <a:pt x="10752" y="11138"/>
                  </a:cubicBezTo>
                  <a:lnTo>
                    <a:pt x="9192" y="2494"/>
                  </a:lnTo>
                  <a:cubicBezTo>
                    <a:pt x="9108" y="2064"/>
                    <a:pt x="8738" y="1763"/>
                    <a:pt x="8316" y="1763"/>
                  </a:cubicBezTo>
                  <a:cubicBezTo>
                    <a:pt x="8260" y="1763"/>
                    <a:pt x="8202" y="1769"/>
                    <a:pt x="8145" y="1780"/>
                  </a:cubicBezTo>
                  <a:lnTo>
                    <a:pt x="6859" y="2018"/>
                  </a:lnTo>
                  <a:lnTo>
                    <a:pt x="6811" y="1744"/>
                  </a:lnTo>
                  <a:cubicBezTo>
                    <a:pt x="6758" y="1459"/>
                    <a:pt x="6508" y="1258"/>
                    <a:pt x="6237" y="1258"/>
                  </a:cubicBezTo>
                  <a:cubicBezTo>
                    <a:pt x="6202" y="1258"/>
                    <a:pt x="6167" y="1261"/>
                    <a:pt x="6132" y="1268"/>
                  </a:cubicBezTo>
                  <a:lnTo>
                    <a:pt x="5180" y="1435"/>
                  </a:lnTo>
                  <a:cubicBezTo>
                    <a:pt x="5239" y="1268"/>
                    <a:pt x="5251" y="1089"/>
                    <a:pt x="5216" y="923"/>
                  </a:cubicBezTo>
                  <a:cubicBezTo>
                    <a:pt x="5131" y="381"/>
                    <a:pt x="4667" y="1"/>
                    <a:pt x="413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8" name="Google Shape;4818;p28"/>
            <p:cNvSpPr/>
            <p:nvPr/>
          </p:nvSpPr>
          <p:spPr>
            <a:xfrm>
              <a:off x="1154300" y="3425875"/>
              <a:ext cx="46550" cy="38625"/>
            </a:xfrm>
            <a:custGeom>
              <a:avLst/>
              <a:gdLst/>
              <a:ahLst/>
              <a:cxnLst/>
              <a:rect l="l" t="t" r="r" b="b"/>
              <a:pathLst>
                <a:path w="1862" h="1545" extrusionOk="0">
                  <a:moveTo>
                    <a:pt x="1002" y="0"/>
                  </a:moveTo>
                  <a:cubicBezTo>
                    <a:pt x="958" y="0"/>
                    <a:pt x="914" y="4"/>
                    <a:pt x="870" y="11"/>
                  </a:cubicBezTo>
                  <a:cubicBezTo>
                    <a:pt x="191" y="130"/>
                    <a:pt x="0" y="1011"/>
                    <a:pt x="572" y="1404"/>
                  </a:cubicBezTo>
                  <a:cubicBezTo>
                    <a:pt x="710" y="1501"/>
                    <a:pt x="861" y="1545"/>
                    <a:pt x="1007" y="1545"/>
                  </a:cubicBezTo>
                  <a:cubicBezTo>
                    <a:pt x="1453" y="1545"/>
                    <a:pt x="1861" y="1142"/>
                    <a:pt x="1763" y="630"/>
                  </a:cubicBezTo>
                  <a:cubicBezTo>
                    <a:pt x="1699" y="258"/>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9" name="Google Shape;4819;p28"/>
            <p:cNvSpPr/>
            <p:nvPr/>
          </p:nvSpPr>
          <p:spPr>
            <a:xfrm>
              <a:off x="1206800" y="3414475"/>
              <a:ext cx="97050" cy="33750"/>
            </a:xfrm>
            <a:custGeom>
              <a:avLst/>
              <a:gdLst/>
              <a:ahLst/>
              <a:cxnLst/>
              <a:rect l="l" t="t" r="r" b="b"/>
              <a:pathLst>
                <a:path w="3882" h="1350" extrusionOk="0">
                  <a:moveTo>
                    <a:pt x="3284" y="0"/>
                  </a:moveTo>
                  <a:cubicBezTo>
                    <a:pt x="3246" y="0"/>
                    <a:pt x="3206" y="5"/>
                    <a:pt x="3163" y="15"/>
                  </a:cubicBezTo>
                  <a:lnTo>
                    <a:pt x="3151" y="3"/>
                  </a:lnTo>
                  <a:lnTo>
                    <a:pt x="556" y="479"/>
                  </a:lnTo>
                  <a:cubicBezTo>
                    <a:pt x="0" y="557"/>
                    <a:pt x="108" y="1349"/>
                    <a:pt x="608" y="1349"/>
                  </a:cubicBezTo>
                  <a:cubicBezTo>
                    <a:pt x="644" y="1349"/>
                    <a:pt x="682" y="1345"/>
                    <a:pt x="722" y="1337"/>
                  </a:cubicBezTo>
                  <a:lnTo>
                    <a:pt x="3306" y="872"/>
                  </a:lnTo>
                  <a:cubicBezTo>
                    <a:pt x="3881" y="817"/>
                    <a:pt x="3788" y="0"/>
                    <a:pt x="328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0" name="Google Shape;4820;p28"/>
            <p:cNvSpPr/>
            <p:nvPr/>
          </p:nvSpPr>
          <p:spPr>
            <a:xfrm>
              <a:off x="1164125" y="3479650"/>
              <a:ext cx="46550" cy="38725"/>
            </a:xfrm>
            <a:custGeom>
              <a:avLst/>
              <a:gdLst/>
              <a:ahLst/>
              <a:cxnLst/>
              <a:rect l="l" t="t" r="r" b="b"/>
              <a:pathLst>
                <a:path w="1862" h="1549" extrusionOk="0">
                  <a:moveTo>
                    <a:pt x="1015" y="1"/>
                  </a:moveTo>
                  <a:cubicBezTo>
                    <a:pt x="967" y="1"/>
                    <a:pt x="918" y="6"/>
                    <a:pt x="870" y="15"/>
                  </a:cubicBezTo>
                  <a:cubicBezTo>
                    <a:pt x="191" y="134"/>
                    <a:pt x="0" y="1015"/>
                    <a:pt x="560" y="1408"/>
                  </a:cubicBezTo>
                  <a:cubicBezTo>
                    <a:pt x="701" y="1505"/>
                    <a:pt x="854" y="1549"/>
                    <a:pt x="1002" y="1549"/>
                  </a:cubicBezTo>
                  <a:cubicBezTo>
                    <a:pt x="1453" y="1549"/>
                    <a:pt x="1861" y="1146"/>
                    <a:pt x="1762" y="635"/>
                  </a:cubicBezTo>
                  <a:cubicBezTo>
                    <a:pt x="1699" y="267"/>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1" name="Google Shape;4821;p28"/>
            <p:cNvSpPr/>
            <p:nvPr/>
          </p:nvSpPr>
          <p:spPr>
            <a:xfrm>
              <a:off x="1218000" y="3468350"/>
              <a:ext cx="94000" cy="33750"/>
            </a:xfrm>
            <a:custGeom>
              <a:avLst/>
              <a:gdLst/>
              <a:ahLst/>
              <a:cxnLst/>
              <a:rect l="l" t="t" r="r" b="b"/>
              <a:pathLst>
                <a:path w="3760" h="1350" extrusionOk="0">
                  <a:moveTo>
                    <a:pt x="3143" y="1"/>
                  </a:moveTo>
                  <a:cubicBezTo>
                    <a:pt x="3128" y="1"/>
                    <a:pt x="3112" y="2"/>
                    <a:pt x="3096" y="3"/>
                  </a:cubicBezTo>
                  <a:lnTo>
                    <a:pt x="500" y="467"/>
                  </a:lnTo>
                  <a:cubicBezTo>
                    <a:pt x="0" y="619"/>
                    <a:pt x="125" y="1350"/>
                    <a:pt x="631" y="1350"/>
                  </a:cubicBezTo>
                  <a:cubicBezTo>
                    <a:pt x="643" y="1350"/>
                    <a:pt x="655" y="1349"/>
                    <a:pt x="667" y="1348"/>
                  </a:cubicBezTo>
                  <a:lnTo>
                    <a:pt x="3263" y="872"/>
                  </a:lnTo>
                  <a:cubicBezTo>
                    <a:pt x="3759" y="722"/>
                    <a:pt x="3640" y="1"/>
                    <a:pt x="314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2" name="Google Shape;4822;p28"/>
            <p:cNvSpPr/>
            <p:nvPr/>
          </p:nvSpPr>
          <p:spPr>
            <a:xfrm>
              <a:off x="1174550" y="3537175"/>
              <a:ext cx="46600" cy="38650"/>
            </a:xfrm>
            <a:custGeom>
              <a:avLst/>
              <a:gdLst/>
              <a:ahLst/>
              <a:cxnLst/>
              <a:rect l="l" t="t" r="r" b="b"/>
              <a:pathLst>
                <a:path w="1864" h="1546" extrusionOk="0">
                  <a:moveTo>
                    <a:pt x="1013" y="1"/>
                  </a:moveTo>
                  <a:cubicBezTo>
                    <a:pt x="970" y="1"/>
                    <a:pt x="926" y="5"/>
                    <a:pt x="881" y="12"/>
                  </a:cubicBezTo>
                  <a:cubicBezTo>
                    <a:pt x="202" y="131"/>
                    <a:pt x="0" y="1012"/>
                    <a:pt x="572" y="1405"/>
                  </a:cubicBezTo>
                  <a:cubicBezTo>
                    <a:pt x="710" y="1502"/>
                    <a:pt x="861" y="1546"/>
                    <a:pt x="1008" y="1546"/>
                  </a:cubicBezTo>
                  <a:cubicBezTo>
                    <a:pt x="1454" y="1546"/>
                    <a:pt x="1864" y="1145"/>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3" name="Google Shape;4823;p28"/>
            <p:cNvSpPr/>
            <p:nvPr/>
          </p:nvSpPr>
          <p:spPr>
            <a:xfrm>
              <a:off x="1228500" y="3525850"/>
              <a:ext cx="94125" cy="33725"/>
            </a:xfrm>
            <a:custGeom>
              <a:avLst/>
              <a:gdLst/>
              <a:ahLst/>
              <a:cxnLst/>
              <a:rect l="l" t="t" r="r" b="b"/>
              <a:pathLst>
                <a:path w="3765" h="1349" extrusionOk="0">
                  <a:moveTo>
                    <a:pt x="3105" y="1"/>
                  </a:moveTo>
                  <a:lnTo>
                    <a:pt x="509" y="477"/>
                  </a:lnTo>
                  <a:cubicBezTo>
                    <a:pt x="1" y="616"/>
                    <a:pt x="109" y="1348"/>
                    <a:pt x="616" y="1348"/>
                  </a:cubicBezTo>
                  <a:cubicBezTo>
                    <a:pt x="632" y="1348"/>
                    <a:pt x="648" y="1348"/>
                    <a:pt x="664" y="1346"/>
                  </a:cubicBezTo>
                  <a:lnTo>
                    <a:pt x="3259" y="882"/>
                  </a:lnTo>
                  <a:cubicBezTo>
                    <a:pt x="3764" y="744"/>
                    <a:pt x="3650" y="10"/>
                    <a:pt x="3151" y="10"/>
                  </a:cubicBezTo>
                  <a:cubicBezTo>
                    <a:pt x="3132" y="10"/>
                    <a:pt x="3113" y="11"/>
                    <a:pt x="3093" y="13"/>
                  </a:cubicBezTo>
                  <a:lnTo>
                    <a:pt x="3105"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4" name="Google Shape;4824;p28"/>
            <p:cNvSpPr/>
            <p:nvPr/>
          </p:nvSpPr>
          <p:spPr>
            <a:xfrm>
              <a:off x="1130200" y="3776850"/>
              <a:ext cx="193200" cy="173725"/>
            </a:xfrm>
            <a:custGeom>
              <a:avLst/>
              <a:gdLst/>
              <a:ahLst/>
              <a:cxnLst/>
              <a:rect l="l" t="t" r="r" b="b"/>
              <a:pathLst>
                <a:path w="7728" h="6949" extrusionOk="0">
                  <a:moveTo>
                    <a:pt x="3940" y="0"/>
                  </a:moveTo>
                  <a:cubicBezTo>
                    <a:pt x="2906" y="0"/>
                    <a:pt x="1888" y="466"/>
                    <a:pt x="1214" y="1331"/>
                  </a:cubicBezTo>
                  <a:lnTo>
                    <a:pt x="6953" y="4963"/>
                  </a:lnTo>
                  <a:cubicBezTo>
                    <a:pt x="7727" y="3391"/>
                    <a:pt x="7239" y="1474"/>
                    <a:pt x="5775" y="534"/>
                  </a:cubicBezTo>
                  <a:cubicBezTo>
                    <a:pt x="5207" y="173"/>
                    <a:pt x="4570" y="0"/>
                    <a:pt x="3940" y="0"/>
                  </a:cubicBezTo>
                  <a:close/>
                  <a:moveTo>
                    <a:pt x="810" y="1974"/>
                  </a:moveTo>
                  <a:lnTo>
                    <a:pt x="810" y="1974"/>
                  </a:lnTo>
                  <a:cubicBezTo>
                    <a:pt x="0" y="3546"/>
                    <a:pt x="524" y="5475"/>
                    <a:pt x="2012" y="6415"/>
                  </a:cubicBezTo>
                  <a:cubicBezTo>
                    <a:pt x="2579" y="6775"/>
                    <a:pt x="3212" y="6948"/>
                    <a:pt x="3839" y="6948"/>
                  </a:cubicBezTo>
                  <a:cubicBezTo>
                    <a:pt x="4870" y="6948"/>
                    <a:pt x="5882" y="6480"/>
                    <a:pt x="6548" y="5606"/>
                  </a:cubicBezTo>
                  <a:lnTo>
                    <a:pt x="810" y="1974"/>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5" name="Google Shape;4825;p28"/>
            <p:cNvSpPr/>
            <p:nvPr/>
          </p:nvSpPr>
          <p:spPr>
            <a:xfrm>
              <a:off x="1493625" y="3402925"/>
              <a:ext cx="152125" cy="141100"/>
            </a:xfrm>
            <a:custGeom>
              <a:avLst/>
              <a:gdLst/>
              <a:ahLst/>
              <a:cxnLst/>
              <a:rect l="l" t="t" r="r" b="b"/>
              <a:pathLst>
                <a:path w="6085" h="5644" extrusionOk="0">
                  <a:moveTo>
                    <a:pt x="3608" y="1"/>
                  </a:moveTo>
                  <a:lnTo>
                    <a:pt x="1215" y="1632"/>
                  </a:lnTo>
                  <a:cubicBezTo>
                    <a:pt x="251" y="2287"/>
                    <a:pt x="1" y="3596"/>
                    <a:pt x="655" y="4561"/>
                  </a:cubicBezTo>
                  <a:lnTo>
                    <a:pt x="763" y="4727"/>
                  </a:lnTo>
                  <a:cubicBezTo>
                    <a:pt x="1172" y="5323"/>
                    <a:pt x="1837" y="5644"/>
                    <a:pt x="2514" y="5644"/>
                  </a:cubicBezTo>
                  <a:cubicBezTo>
                    <a:pt x="2920" y="5644"/>
                    <a:pt x="3330" y="5528"/>
                    <a:pt x="3692" y="5287"/>
                  </a:cubicBezTo>
                  <a:lnTo>
                    <a:pt x="6085" y="3656"/>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6" name="Google Shape;4826;p28"/>
            <p:cNvSpPr/>
            <p:nvPr/>
          </p:nvSpPr>
          <p:spPr>
            <a:xfrm>
              <a:off x="1596625" y="3344700"/>
              <a:ext cx="151825" cy="141000"/>
            </a:xfrm>
            <a:custGeom>
              <a:avLst/>
              <a:gdLst/>
              <a:ahLst/>
              <a:cxnLst/>
              <a:rect l="l" t="t" r="r" b="b"/>
              <a:pathLst>
                <a:path w="6073" h="5640" extrusionOk="0">
                  <a:moveTo>
                    <a:pt x="3568" y="0"/>
                  </a:moveTo>
                  <a:cubicBezTo>
                    <a:pt x="3162" y="0"/>
                    <a:pt x="2752" y="118"/>
                    <a:pt x="2393" y="365"/>
                  </a:cubicBezTo>
                  <a:lnTo>
                    <a:pt x="0" y="1996"/>
                  </a:lnTo>
                  <a:lnTo>
                    <a:pt x="2477" y="5640"/>
                  </a:lnTo>
                  <a:lnTo>
                    <a:pt x="4870" y="4008"/>
                  </a:lnTo>
                  <a:cubicBezTo>
                    <a:pt x="5822" y="3354"/>
                    <a:pt x="6072" y="2044"/>
                    <a:pt x="5417" y="1091"/>
                  </a:cubicBezTo>
                  <a:lnTo>
                    <a:pt x="5310" y="925"/>
                  </a:lnTo>
                  <a:cubicBezTo>
                    <a:pt x="4902" y="324"/>
                    <a:pt x="4240" y="0"/>
                    <a:pt x="356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7" name="Google Shape;4827;p28"/>
            <p:cNvSpPr/>
            <p:nvPr/>
          </p:nvSpPr>
          <p:spPr>
            <a:xfrm>
              <a:off x="1449275" y="3693975"/>
              <a:ext cx="267925" cy="267150"/>
            </a:xfrm>
            <a:custGeom>
              <a:avLst/>
              <a:gdLst/>
              <a:ahLst/>
              <a:cxnLst/>
              <a:rect l="l" t="t" r="r" b="b"/>
              <a:pathLst>
                <a:path w="10717" h="10686" extrusionOk="0">
                  <a:moveTo>
                    <a:pt x="5017" y="0"/>
                  </a:moveTo>
                  <a:cubicBezTo>
                    <a:pt x="4831" y="0"/>
                    <a:pt x="4666" y="137"/>
                    <a:pt x="4644" y="324"/>
                  </a:cubicBezTo>
                  <a:lnTo>
                    <a:pt x="4180" y="3813"/>
                  </a:lnTo>
                  <a:lnTo>
                    <a:pt x="703" y="3349"/>
                  </a:lnTo>
                  <a:cubicBezTo>
                    <a:pt x="688" y="3347"/>
                    <a:pt x="673" y="3346"/>
                    <a:pt x="659" y="3346"/>
                  </a:cubicBezTo>
                  <a:cubicBezTo>
                    <a:pt x="474" y="3346"/>
                    <a:pt x="308" y="3482"/>
                    <a:pt x="286" y="3670"/>
                  </a:cubicBezTo>
                  <a:lnTo>
                    <a:pt x="24" y="5647"/>
                  </a:lnTo>
                  <a:cubicBezTo>
                    <a:pt x="1" y="5849"/>
                    <a:pt x="143" y="6028"/>
                    <a:pt x="346" y="6063"/>
                  </a:cubicBezTo>
                  <a:lnTo>
                    <a:pt x="3822" y="6528"/>
                  </a:lnTo>
                  <a:lnTo>
                    <a:pt x="3370" y="10004"/>
                  </a:lnTo>
                  <a:cubicBezTo>
                    <a:pt x="3334" y="10207"/>
                    <a:pt x="3477" y="10397"/>
                    <a:pt x="3691" y="10421"/>
                  </a:cubicBezTo>
                  <a:lnTo>
                    <a:pt x="5656" y="10683"/>
                  </a:lnTo>
                  <a:cubicBezTo>
                    <a:pt x="5671" y="10685"/>
                    <a:pt x="5686" y="10685"/>
                    <a:pt x="5700" y="10685"/>
                  </a:cubicBezTo>
                  <a:cubicBezTo>
                    <a:pt x="5885" y="10685"/>
                    <a:pt x="6051" y="10549"/>
                    <a:pt x="6073" y="10361"/>
                  </a:cubicBezTo>
                  <a:lnTo>
                    <a:pt x="6537" y="6873"/>
                  </a:lnTo>
                  <a:lnTo>
                    <a:pt x="10014" y="7337"/>
                  </a:lnTo>
                  <a:cubicBezTo>
                    <a:pt x="10028" y="7339"/>
                    <a:pt x="10043" y="7340"/>
                    <a:pt x="10058" y="7340"/>
                  </a:cubicBezTo>
                  <a:cubicBezTo>
                    <a:pt x="10243" y="7340"/>
                    <a:pt x="10408" y="7203"/>
                    <a:pt x="10430" y="7016"/>
                  </a:cubicBezTo>
                  <a:lnTo>
                    <a:pt x="10692" y="5039"/>
                  </a:lnTo>
                  <a:cubicBezTo>
                    <a:pt x="10716" y="4837"/>
                    <a:pt x="10573" y="4646"/>
                    <a:pt x="10371" y="4623"/>
                  </a:cubicBezTo>
                  <a:lnTo>
                    <a:pt x="6894" y="4170"/>
                  </a:lnTo>
                  <a:lnTo>
                    <a:pt x="7347" y="682"/>
                  </a:lnTo>
                  <a:cubicBezTo>
                    <a:pt x="7382" y="479"/>
                    <a:pt x="7240" y="289"/>
                    <a:pt x="7025" y="265"/>
                  </a:cubicBezTo>
                  <a:lnTo>
                    <a:pt x="5061" y="3"/>
                  </a:lnTo>
                  <a:cubicBezTo>
                    <a:pt x="5046" y="1"/>
                    <a:pt x="5031" y="0"/>
                    <a:pt x="501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8" name="Google Shape;4828;p28"/>
            <p:cNvSpPr/>
            <p:nvPr/>
          </p:nvSpPr>
          <p:spPr>
            <a:xfrm>
              <a:off x="1106075" y="4098125"/>
              <a:ext cx="271200" cy="338025"/>
            </a:xfrm>
            <a:custGeom>
              <a:avLst/>
              <a:gdLst/>
              <a:ahLst/>
              <a:cxnLst/>
              <a:rect l="l" t="t" r="r" b="b"/>
              <a:pathLst>
                <a:path w="10848" h="13521" extrusionOk="0">
                  <a:moveTo>
                    <a:pt x="4159" y="435"/>
                  </a:moveTo>
                  <a:cubicBezTo>
                    <a:pt x="4446" y="435"/>
                    <a:pt x="4730" y="608"/>
                    <a:pt x="4787" y="994"/>
                  </a:cubicBezTo>
                  <a:cubicBezTo>
                    <a:pt x="4811" y="1184"/>
                    <a:pt x="4763" y="1387"/>
                    <a:pt x="4632" y="1542"/>
                  </a:cubicBezTo>
                  <a:lnTo>
                    <a:pt x="3846" y="1684"/>
                  </a:lnTo>
                  <a:cubicBezTo>
                    <a:pt x="3668" y="1589"/>
                    <a:pt x="3549" y="1434"/>
                    <a:pt x="3513" y="1244"/>
                  </a:cubicBezTo>
                  <a:lnTo>
                    <a:pt x="3513" y="1232"/>
                  </a:lnTo>
                  <a:cubicBezTo>
                    <a:pt x="3398" y="732"/>
                    <a:pt x="3782" y="435"/>
                    <a:pt x="4159" y="435"/>
                  </a:cubicBezTo>
                  <a:close/>
                  <a:moveTo>
                    <a:pt x="7880" y="2746"/>
                  </a:moveTo>
                  <a:cubicBezTo>
                    <a:pt x="8137" y="2746"/>
                    <a:pt x="8364" y="2934"/>
                    <a:pt x="8406" y="3196"/>
                  </a:cubicBezTo>
                  <a:lnTo>
                    <a:pt x="9788" y="10757"/>
                  </a:lnTo>
                  <a:cubicBezTo>
                    <a:pt x="9835" y="11055"/>
                    <a:pt x="9645" y="11340"/>
                    <a:pt x="9347" y="11400"/>
                  </a:cubicBezTo>
                  <a:lnTo>
                    <a:pt x="3084" y="12543"/>
                  </a:lnTo>
                  <a:cubicBezTo>
                    <a:pt x="3054" y="12548"/>
                    <a:pt x="3023" y="12550"/>
                    <a:pt x="2993" y="12550"/>
                  </a:cubicBezTo>
                  <a:cubicBezTo>
                    <a:pt x="2730" y="12550"/>
                    <a:pt x="2496" y="12369"/>
                    <a:pt x="2453" y="12102"/>
                  </a:cubicBezTo>
                  <a:lnTo>
                    <a:pt x="1072" y="4530"/>
                  </a:lnTo>
                  <a:cubicBezTo>
                    <a:pt x="1013" y="4232"/>
                    <a:pt x="1215" y="3947"/>
                    <a:pt x="1513" y="3899"/>
                  </a:cubicBezTo>
                  <a:lnTo>
                    <a:pt x="2263" y="3768"/>
                  </a:lnTo>
                  <a:cubicBezTo>
                    <a:pt x="2294" y="3968"/>
                    <a:pt x="2475" y="4121"/>
                    <a:pt x="2681" y="4121"/>
                  </a:cubicBezTo>
                  <a:cubicBezTo>
                    <a:pt x="2708" y="4121"/>
                    <a:pt x="2735" y="4119"/>
                    <a:pt x="2763" y="4113"/>
                  </a:cubicBezTo>
                  <a:lnTo>
                    <a:pt x="6680" y="3399"/>
                  </a:lnTo>
                  <a:cubicBezTo>
                    <a:pt x="6906" y="3351"/>
                    <a:pt x="7073" y="3125"/>
                    <a:pt x="7025" y="2887"/>
                  </a:cubicBezTo>
                  <a:lnTo>
                    <a:pt x="7775" y="2756"/>
                  </a:lnTo>
                  <a:cubicBezTo>
                    <a:pt x="7811" y="2749"/>
                    <a:pt x="7846" y="2746"/>
                    <a:pt x="7880" y="2746"/>
                  </a:cubicBezTo>
                  <a:close/>
                  <a:moveTo>
                    <a:pt x="4137" y="0"/>
                  </a:moveTo>
                  <a:cubicBezTo>
                    <a:pt x="4073" y="0"/>
                    <a:pt x="4007" y="6"/>
                    <a:pt x="3942" y="18"/>
                  </a:cubicBezTo>
                  <a:cubicBezTo>
                    <a:pt x="3346" y="125"/>
                    <a:pt x="2953" y="708"/>
                    <a:pt x="3072" y="1303"/>
                  </a:cubicBezTo>
                  <a:cubicBezTo>
                    <a:pt x="3108" y="1482"/>
                    <a:pt x="3180" y="1637"/>
                    <a:pt x="3287" y="1780"/>
                  </a:cubicBezTo>
                  <a:lnTo>
                    <a:pt x="2513" y="1923"/>
                  </a:lnTo>
                  <a:cubicBezTo>
                    <a:pt x="2203" y="1982"/>
                    <a:pt x="1989" y="2292"/>
                    <a:pt x="2049" y="2601"/>
                  </a:cubicBezTo>
                  <a:lnTo>
                    <a:pt x="2096" y="2887"/>
                  </a:lnTo>
                  <a:lnTo>
                    <a:pt x="810" y="3125"/>
                  </a:lnTo>
                  <a:cubicBezTo>
                    <a:pt x="322" y="3208"/>
                    <a:pt x="1" y="3673"/>
                    <a:pt x="96" y="4161"/>
                  </a:cubicBezTo>
                  <a:lnTo>
                    <a:pt x="1668" y="12793"/>
                  </a:lnTo>
                  <a:cubicBezTo>
                    <a:pt x="1742" y="13218"/>
                    <a:pt x="2121" y="13520"/>
                    <a:pt x="2549" y="13520"/>
                  </a:cubicBezTo>
                  <a:cubicBezTo>
                    <a:pt x="2600" y="13520"/>
                    <a:pt x="2651" y="13516"/>
                    <a:pt x="2703" y="13507"/>
                  </a:cubicBezTo>
                  <a:lnTo>
                    <a:pt x="10038" y="12162"/>
                  </a:lnTo>
                  <a:cubicBezTo>
                    <a:pt x="10526" y="12079"/>
                    <a:pt x="10847" y="11602"/>
                    <a:pt x="10752" y="11126"/>
                  </a:cubicBezTo>
                  <a:lnTo>
                    <a:pt x="9180" y="2494"/>
                  </a:lnTo>
                  <a:cubicBezTo>
                    <a:pt x="9107" y="2064"/>
                    <a:pt x="8728" y="1763"/>
                    <a:pt x="8313" y="1763"/>
                  </a:cubicBezTo>
                  <a:cubicBezTo>
                    <a:pt x="8257" y="1763"/>
                    <a:pt x="8201" y="1768"/>
                    <a:pt x="8145" y="1780"/>
                  </a:cubicBezTo>
                  <a:lnTo>
                    <a:pt x="6859" y="2018"/>
                  </a:lnTo>
                  <a:lnTo>
                    <a:pt x="6811" y="1732"/>
                  </a:lnTo>
                  <a:cubicBezTo>
                    <a:pt x="6757" y="1451"/>
                    <a:pt x="6498" y="1249"/>
                    <a:pt x="6219" y="1249"/>
                  </a:cubicBezTo>
                  <a:cubicBezTo>
                    <a:pt x="6190" y="1249"/>
                    <a:pt x="6161" y="1251"/>
                    <a:pt x="6132" y="1256"/>
                  </a:cubicBezTo>
                  <a:lnTo>
                    <a:pt x="5180" y="1434"/>
                  </a:lnTo>
                  <a:cubicBezTo>
                    <a:pt x="5239" y="1268"/>
                    <a:pt x="5251" y="1089"/>
                    <a:pt x="5216" y="910"/>
                  </a:cubicBezTo>
                  <a:cubicBezTo>
                    <a:pt x="5131" y="380"/>
                    <a:pt x="4667" y="0"/>
                    <a:pt x="413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9" name="Google Shape;4829;p28"/>
            <p:cNvSpPr/>
            <p:nvPr/>
          </p:nvSpPr>
          <p:spPr>
            <a:xfrm>
              <a:off x="1154300" y="4220000"/>
              <a:ext cx="46550" cy="38650"/>
            </a:xfrm>
            <a:custGeom>
              <a:avLst/>
              <a:gdLst/>
              <a:ahLst/>
              <a:cxnLst/>
              <a:rect l="l" t="t" r="r" b="b"/>
              <a:pathLst>
                <a:path w="1862" h="1546" extrusionOk="0">
                  <a:moveTo>
                    <a:pt x="1002" y="1"/>
                  </a:moveTo>
                  <a:cubicBezTo>
                    <a:pt x="958" y="1"/>
                    <a:pt x="914" y="5"/>
                    <a:pt x="870" y="12"/>
                  </a:cubicBezTo>
                  <a:cubicBezTo>
                    <a:pt x="191" y="131"/>
                    <a:pt x="0" y="1012"/>
                    <a:pt x="572" y="1405"/>
                  </a:cubicBezTo>
                  <a:cubicBezTo>
                    <a:pt x="710" y="1502"/>
                    <a:pt x="861" y="1545"/>
                    <a:pt x="1007"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0" name="Google Shape;4830;p28"/>
            <p:cNvSpPr/>
            <p:nvPr/>
          </p:nvSpPr>
          <p:spPr>
            <a:xfrm>
              <a:off x="1207225" y="4208650"/>
              <a:ext cx="96400" cy="33625"/>
            </a:xfrm>
            <a:custGeom>
              <a:avLst/>
              <a:gdLst/>
              <a:ahLst/>
              <a:cxnLst/>
              <a:rect l="l" t="t" r="r" b="b"/>
              <a:pathLst>
                <a:path w="3856" h="1345" extrusionOk="0">
                  <a:moveTo>
                    <a:pt x="3258" y="1"/>
                  </a:moveTo>
                  <a:cubicBezTo>
                    <a:pt x="3223" y="1"/>
                    <a:pt x="3185" y="5"/>
                    <a:pt x="3146" y="14"/>
                  </a:cubicBezTo>
                  <a:lnTo>
                    <a:pt x="3134" y="14"/>
                  </a:lnTo>
                  <a:lnTo>
                    <a:pt x="539" y="478"/>
                  </a:lnTo>
                  <a:cubicBezTo>
                    <a:pt x="1" y="579"/>
                    <a:pt x="106" y="1345"/>
                    <a:pt x="607" y="1345"/>
                  </a:cubicBezTo>
                  <a:cubicBezTo>
                    <a:pt x="638" y="1345"/>
                    <a:pt x="671" y="1342"/>
                    <a:pt x="705" y="1335"/>
                  </a:cubicBezTo>
                  <a:lnTo>
                    <a:pt x="3289" y="871"/>
                  </a:lnTo>
                  <a:cubicBezTo>
                    <a:pt x="3855" y="793"/>
                    <a:pt x="3748" y="1"/>
                    <a:pt x="325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1" name="Google Shape;4831;p28"/>
            <p:cNvSpPr/>
            <p:nvPr/>
          </p:nvSpPr>
          <p:spPr>
            <a:xfrm>
              <a:off x="1164125" y="4273875"/>
              <a:ext cx="46550" cy="38650"/>
            </a:xfrm>
            <a:custGeom>
              <a:avLst/>
              <a:gdLst/>
              <a:ahLst/>
              <a:cxnLst/>
              <a:rect l="l" t="t" r="r" b="b"/>
              <a:pathLst>
                <a:path w="1862" h="1546" extrusionOk="0">
                  <a:moveTo>
                    <a:pt x="1002" y="1"/>
                  </a:moveTo>
                  <a:cubicBezTo>
                    <a:pt x="958" y="1"/>
                    <a:pt x="914" y="5"/>
                    <a:pt x="870" y="12"/>
                  </a:cubicBezTo>
                  <a:cubicBezTo>
                    <a:pt x="191" y="131"/>
                    <a:pt x="0" y="1012"/>
                    <a:pt x="560" y="1405"/>
                  </a:cubicBezTo>
                  <a:cubicBezTo>
                    <a:pt x="701" y="1502"/>
                    <a:pt x="854" y="1546"/>
                    <a:pt x="1002" y="1546"/>
                  </a:cubicBezTo>
                  <a:cubicBezTo>
                    <a:pt x="1453" y="1546"/>
                    <a:pt x="1861" y="1142"/>
                    <a:pt x="1762"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2" name="Google Shape;4832;p28"/>
            <p:cNvSpPr/>
            <p:nvPr/>
          </p:nvSpPr>
          <p:spPr>
            <a:xfrm>
              <a:off x="1218000" y="4262500"/>
              <a:ext cx="94000" cy="33750"/>
            </a:xfrm>
            <a:custGeom>
              <a:avLst/>
              <a:gdLst/>
              <a:ahLst/>
              <a:cxnLst/>
              <a:rect l="l" t="t" r="r" b="b"/>
              <a:pathLst>
                <a:path w="3760" h="1350" extrusionOk="0">
                  <a:moveTo>
                    <a:pt x="3143" y="1"/>
                  </a:moveTo>
                  <a:cubicBezTo>
                    <a:pt x="3128" y="1"/>
                    <a:pt x="3112" y="1"/>
                    <a:pt x="3096" y="3"/>
                  </a:cubicBezTo>
                  <a:lnTo>
                    <a:pt x="500" y="467"/>
                  </a:lnTo>
                  <a:cubicBezTo>
                    <a:pt x="0" y="618"/>
                    <a:pt x="125" y="1349"/>
                    <a:pt x="631" y="1349"/>
                  </a:cubicBezTo>
                  <a:cubicBezTo>
                    <a:pt x="643" y="1349"/>
                    <a:pt x="655" y="1349"/>
                    <a:pt x="667" y="1348"/>
                  </a:cubicBezTo>
                  <a:lnTo>
                    <a:pt x="3263" y="872"/>
                  </a:lnTo>
                  <a:cubicBezTo>
                    <a:pt x="3759" y="722"/>
                    <a:pt x="3640" y="1"/>
                    <a:pt x="314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3" name="Google Shape;4833;p28"/>
            <p:cNvSpPr/>
            <p:nvPr/>
          </p:nvSpPr>
          <p:spPr>
            <a:xfrm>
              <a:off x="1174550" y="4331350"/>
              <a:ext cx="46600" cy="38925"/>
            </a:xfrm>
            <a:custGeom>
              <a:avLst/>
              <a:gdLst/>
              <a:ahLst/>
              <a:cxnLst/>
              <a:rect l="l" t="t" r="r" b="b"/>
              <a:pathLst>
                <a:path w="1864" h="1557" extrusionOk="0">
                  <a:moveTo>
                    <a:pt x="1009" y="0"/>
                  </a:moveTo>
                  <a:cubicBezTo>
                    <a:pt x="967" y="0"/>
                    <a:pt x="924" y="4"/>
                    <a:pt x="881" y="11"/>
                  </a:cubicBezTo>
                  <a:cubicBezTo>
                    <a:pt x="202" y="130"/>
                    <a:pt x="0" y="1011"/>
                    <a:pt x="572" y="1416"/>
                  </a:cubicBezTo>
                  <a:cubicBezTo>
                    <a:pt x="710" y="1513"/>
                    <a:pt x="860" y="1556"/>
                    <a:pt x="1007" y="1556"/>
                  </a:cubicBezTo>
                  <a:cubicBezTo>
                    <a:pt x="1454" y="1556"/>
                    <a:pt x="1864" y="1153"/>
                    <a:pt x="1774" y="642"/>
                  </a:cubicBezTo>
                  <a:cubicBezTo>
                    <a:pt x="1699" y="268"/>
                    <a:pt x="1376" y="0"/>
                    <a:pt x="100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4" name="Google Shape;4834;p28"/>
            <p:cNvSpPr/>
            <p:nvPr/>
          </p:nvSpPr>
          <p:spPr>
            <a:xfrm>
              <a:off x="1228100" y="4319925"/>
              <a:ext cx="94800" cy="33850"/>
            </a:xfrm>
            <a:custGeom>
              <a:avLst/>
              <a:gdLst/>
              <a:ahLst/>
              <a:cxnLst/>
              <a:rect l="l" t="t" r="r" b="b"/>
              <a:pathLst>
                <a:path w="3792" h="1354" extrusionOk="0">
                  <a:moveTo>
                    <a:pt x="3178" y="1"/>
                  </a:moveTo>
                  <a:cubicBezTo>
                    <a:pt x="3159" y="1"/>
                    <a:pt x="3140" y="2"/>
                    <a:pt x="3121" y="4"/>
                  </a:cubicBezTo>
                  <a:lnTo>
                    <a:pt x="525" y="480"/>
                  </a:lnTo>
                  <a:cubicBezTo>
                    <a:pt x="0" y="605"/>
                    <a:pt x="120" y="1354"/>
                    <a:pt x="613" y="1354"/>
                  </a:cubicBezTo>
                  <a:cubicBezTo>
                    <a:pt x="634" y="1354"/>
                    <a:pt x="657" y="1352"/>
                    <a:pt x="680" y="1349"/>
                  </a:cubicBezTo>
                  <a:lnTo>
                    <a:pt x="3275" y="885"/>
                  </a:lnTo>
                  <a:cubicBezTo>
                    <a:pt x="3792" y="747"/>
                    <a:pt x="3678" y="1"/>
                    <a:pt x="317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5" name="Google Shape;4835;p28"/>
            <p:cNvSpPr/>
            <p:nvPr/>
          </p:nvSpPr>
          <p:spPr>
            <a:xfrm>
              <a:off x="1130200" y="4570700"/>
              <a:ext cx="194075" cy="174025"/>
            </a:xfrm>
            <a:custGeom>
              <a:avLst/>
              <a:gdLst/>
              <a:ahLst/>
              <a:cxnLst/>
              <a:rect l="l" t="t" r="r" b="b"/>
              <a:pathLst>
                <a:path w="7763" h="6961" extrusionOk="0">
                  <a:moveTo>
                    <a:pt x="3924" y="1"/>
                  </a:moveTo>
                  <a:cubicBezTo>
                    <a:pt x="2893" y="1"/>
                    <a:pt x="1881" y="469"/>
                    <a:pt x="1214" y="1343"/>
                  </a:cubicBezTo>
                  <a:lnTo>
                    <a:pt x="6953" y="4975"/>
                  </a:lnTo>
                  <a:cubicBezTo>
                    <a:pt x="7763" y="3403"/>
                    <a:pt x="7239" y="1474"/>
                    <a:pt x="5751" y="534"/>
                  </a:cubicBezTo>
                  <a:cubicBezTo>
                    <a:pt x="5184" y="174"/>
                    <a:pt x="4551" y="1"/>
                    <a:pt x="3924" y="1"/>
                  </a:cubicBezTo>
                  <a:close/>
                  <a:moveTo>
                    <a:pt x="810" y="1986"/>
                  </a:moveTo>
                  <a:lnTo>
                    <a:pt x="810" y="1986"/>
                  </a:lnTo>
                  <a:cubicBezTo>
                    <a:pt x="0" y="3558"/>
                    <a:pt x="524" y="5487"/>
                    <a:pt x="2012" y="6427"/>
                  </a:cubicBezTo>
                  <a:cubicBezTo>
                    <a:pt x="2579" y="6787"/>
                    <a:pt x="3212" y="6960"/>
                    <a:pt x="3839" y="6960"/>
                  </a:cubicBezTo>
                  <a:cubicBezTo>
                    <a:pt x="4870" y="6960"/>
                    <a:pt x="5882" y="6492"/>
                    <a:pt x="6548" y="5618"/>
                  </a:cubicBezTo>
                  <a:lnTo>
                    <a:pt x="810" y="1986"/>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6" name="Google Shape;4836;p28"/>
            <p:cNvSpPr/>
            <p:nvPr/>
          </p:nvSpPr>
          <p:spPr>
            <a:xfrm>
              <a:off x="1493625" y="4197375"/>
              <a:ext cx="152125" cy="141000"/>
            </a:xfrm>
            <a:custGeom>
              <a:avLst/>
              <a:gdLst/>
              <a:ahLst/>
              <a:cxnLst/>
              <a:rect l="l" t="t" r="r" b="b"/>
              <a:pathLst>
                <a:path w="6085" h="5640" extrusionOk="0">
                  <a:moveTo>
                    <a:pt x="3608" y="0"/>
                  </a:moveTo>
                  <a:lnTo>
                    <a:pt x="1215" y="1632"/>
                  </a:lnTo>
                  <a:cubicBezTo>
                    <a:pt x="251" y="2286"/>
                    <a:pt x="1" y="3596"/>
                    <a:pt x="655" y="4560"/>
                  </a:cubicBezTo>
                  <a:lnTo>
                    <a:pt x="763" y="4715"/>
                  </a:lnTo>
                  <a:cubicBezTo>
                    <a:pt x="1171" y="5316"/>
                    <a:pt x="1833" y="5640"/>
                    <a:pt x="2508" y="5640"/>
                  </a:cubicBezTo>
                  <a:cubicBezTo>
                    <a:pt x="2916" y="5640"/>
                    <a:pt x="3328" y="5522"/>
                    <a:pt x="3692" y="5275"/>
                  </a:cubicBezTo>
                  <a:lnTo>
                    <a:pt x="6085" y="3644"/>
                  </a:lnTo>
                  <a:lnTo>
                    <a:pt x="3608"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7" name="Google Shape;4837;p28"/>
            <p:cNvSpPr/>
            <p:nvPr/>
          </p:nvSpPr>
          <p:spPr>
            <a:xfrm>
              <a:off x="1596625" y="4138825"/>
              <a:ext cx="151825" cy="141025"/>
            </a:xfrm>
            <a:custGeom>
              <a:avLst/>
              <a:gdLst/>
              <a:ahLst/>
              <a:cxnLst/>
              <a:rect l="l" t="t" r="r" b="b"/>
              <a:pathLst>
                <a:path w="6073" h="5641" extrusionOk="0">
                  <a:moveTo>
                    <a:pt x="3568" y="1"/>
                  </a:moveTo>
                  <a:cubicBezTo>
                    <a:pt x="3162" y="1"/>
                    <a:pt x="2752" y="119"/>
                    <a:pt x="2393" y="366"/>
                  </a:cubicBezTo>
                  <a:lnTo>
                    <a:pt x="0" y="1997"/>
                  </a:lnTo>
                  <a:lnTo>
                    <a:pt x="2477" y="5640"/>
                  </a:lnTo>
                  <a:lnTo>
                    <a:pt x="4870" y="4009"/>
                  </a:lnTo>
                  <a:cubicBezTo>
                    <a:pt x="5822" y="3354"/>
                    <a:pt x="6072" y="2045"/>
                    <a:pt x="5417" y="1092"/>
                  </a:cubicBezTo>
                  <a:lnTo>
                    <a:pt x="5310" y="926"/>
                  </a:lnTo>
                  <a:cubicBezTo>
                    <a:pt x="4902" y="325"/>
                    <a:pt x="4240" y="1"/>
                    <a:pt x="356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8" name="Google Shape;4838;p28"/>
            <p:cNvSpPr/>
            <p:nvPr/>
          </p:nvSpPr>
          <p:spPr>
            <a:xfrm>
              <a:off x="1449275" y="4488350"/>
              <a:ext cx="267925" cy="266925"/>
            </a:xfrm>
            <a:custGeom>
              <a:avLst/>
              <a:gdLst/>
              <a:ahLst/>
              <a:cxnLst/>
              <a:rect l="l" t="t" r="r" b="b"/>
              <a:pathLst>
                <a:path w="10717" h="10677" extrusionOk="0">
                  <a:moveTo>
                    <a:pt x="4999" y="0"/>
                  </a:moveTo>
                  <a:cubicBezTo>
                    <a:pt x="4821" y="0"/>
                    <a:pt x="4665" y="135"/>
                    <a:pt x="4644" y="327"/>
                  </a:cubicBezTo>
                  <a:lnTo>
                    <a:pt x="4180" y="3804"/>
                  </a:lnTo>
                  <a:lnTo>
                    <a:pt x="703" y="3339"/>
                  </a:lnTo>
                  <a:cubicBezTo>
                    <a:pt x="688" y="3338"/>
                    <a:pt x="673" y="3337"/>
                    <a:pt x="659" y="3337"/>
                  </a:cubicBezTo>
                  <a:cubicBezTo>
                    <a:pt x="474" y="3337"/>
                    <a:pt x="308" y="3473"/>
                    <a:pt x="286" y="3661"/>
                  </a:cubicBezTo>
                  <a:lnTo>
                    <a:pt x="24" y="5637"/>
                  </a:lnTo>
                  <a:cubicBezTo>
                    <a:pt x="1" y="5840"/>
                    <a:pt x="143" y="6030"/>
                    <a:pt x="346" y="6054"/>
                  </a:cubicBezTo>
                  <a:lnTo>
                    <a:pt x="3822" y="6518"/>
                  </a:lnTo>
                  <a:lnTo>
                    <a:pt x="3370" y="9995"/>
                  </a:lnTo>
                  <a:cubicBezTo>
                    <a:pt x="3334" y="10197"/>
                    <a:pt x="3477" y="10388"/>
                    <a:pt x="3691" y="10412"/>
                  </a:cubicBezTo>
                  <a:lnTo>
                    <a:pt x="5656" y="10674"/>
                  </a:lnTo>
                  <a:cubicBezTo>
                    <a:pt x="5671" y="10675"/>
                    <a:pt x="5686" y="10676"/>
                    <a:pt x="5700" y="10676"/>
                  </a:cubicBezTo>
                  <a:cubicBezTo>
                    <a:pt x="5885" y="10676"/>
                    <a:pt x="6051" y="10540"/>
                    <a:pt x="6073" y="10352"/>
                  </a:cubicBezTo>
                  <a:lnTo>
                    <a:pt x="6537" y="6876"/>
                  </a:lnTo>
                  <a:lnTo>
                    <a:pt x="10014" y="7328"/>
                  </a:lnTo>
                  <a:cubicBezTo>
                    <a:pt x="10033" y="7331"/>
                    <a:pt x="10053" y="7333"/>
                    <a:pt x="10072" y="7333"/>
                  </a:cubicBezTo>
                  <a:cubicBezTo>
                    <a:pt x="10252" y="7333"/>
                    <a:pt x="10409" y="7189"/>
                    <a:pt x="10430" y="7007"/>
                  </a:cubicBezTo>
                  <a:lnTo>
                    <a:pt x="10692" y="5042"/>
                  </a:lnTo>
                  <a:cubicBezTo>
                    <a:pt x="10716" y="4828"/>
                    <a:pt x="10573" y="4649"/>
                    <a:pt x="10371" y="4613"/>
                  </a:cubicBezTo>
                  <a:lnTo>
                    <a:pt x="6894" y="4161"/>
                  </a:lnTo>
                  <a:lnTo>
                    <a:pt x="7347" y="684"/>
                  </a:lnTo>
                  <a:cubicBezTo>
                    <a:pt x="7382" y="470"/>
                    <a:pt x="7240" y="291"/>
                    <a:pt x="7025" y="256"/>
                  </a:cubicBezTo>
                  <a:lnTo>
                    <a:pt x="5061" y="6"/>
                  </a:lnTo>
                  <a:cubicBezTo>
                    <a:pt x="5040" y="2"/>
                    <a:pt x="5019" y="0"/>
                    <a:pt x="499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9" name="Google Shape;4839;p28"/>
            <p:cNvSpPr/>
            <p:nvPr/>
          </p:nvSpPr>
          <p:spPr>
            <a:xfrm>
              <a:off x="311925" y="921825"/>
              <a:ext cx="271200" cy="337225"/>
            </a:xfrm>
            <a:custGeom>
              <a:avLst/>
              <a:gdLst/>
              <a:ahLst/>
              <a:cxnLst/>
              <a:rect l="l" t="t" r="r" b="b"/>
              <a:pathLst>
                <a:path w="10848" h="13489" extrusionOk="0">
                  <a:moveTo>
                    <a:pt x="4152" y="412"/>
                  </a:moveTo>
                  <a:cubicBezTo>
                    <a:pt x="4441" y="412"/>
                    <a:pt x="4724" y="584"/>
                    <a:pt x="4775" y="971"/>
                  </a:cubicBezTo>
                  <a:cubicBezTo>
                    <a:pt x="4811" y="1173"/>
                    <a:pt x="4751" y="1364"/>
                    <a:pt x="4632" y="1518"/>
                  </a:cubicBezTo>
                  <a:lnTo>
                    <a:pt x="3835" y="1661"/>
                  </a:lnTo>
                  <a:cubicBezTo>
                    <a:pt x="3668" y="1566"/>
                    <a:pt x="3549" y="1399"/>
                    <a:pt x="3501" y="1209"/>
                  </a:cubicBezTo>
                  <a:cubicBezTo>
                    <a:pt x="3386" y="709"/>
                    <a:pt x="3774" y="412"/>
                    <a:pt x="4152" y="412"/>
                  </a:cubicBezTo>
                  <a:close/>
                  <a:moveTo>
                    <a:pt x="7855" y="2726"/>
                  </a:moveTo>
                  <a:cubicBezTo>
                    <a:pt x="8117" y="2726"/>
                    <a:pt x="8352" y="2907"/>
                    <a:pt x="8395" y="3185"/>
                  </a:cubicBezTo>
                  <a:lnTo>
                    <a:pt x="9788" y="10746"/>
                  </a:lnTo>
                  <a:cubicBezTo>
                    <a:pt x="9835" y="11043"/>
                    <a:pt x="9633" y="11329"/>
                    <a:pt x="9335" y="11377"/>
                  </a:cubicBezTo>
                  <a:lnTo>
                    <a:pt x="3073" y="12520"/>
                  </a:lnTo>
                  <a:cubicBezTo>
                    <a:pt x="3037" y="12527"/>
                    <a:pt x="3002" y="12530"/>
                    <a:pt x="2968" y="12530"/>
                  </a:cubicBezTo>
                  <a:cubicBezTo>
                    <a:pt x="2711" y="12530"/>
                    <a:pt x="2482" y="12342"/>
                    <a:pt x="2430" y="12079"/>
                  </a:cubicBezTo>
                  <a:lnTo>
                    <a:pt x="1072" y="4519"/>
                  </a:lnTo>
                  <a:cubicBezTo>
                    <a:pt x="1013" y="4209"/>
                    <a:pt x="1215" y="3935"/>
                    <a:pt x="1513" y="3876"/>
                  </a:cubicBezTo>
                  <a:lnTo>
                    <a:pt x="2263" y="3745"/>
                  </a:lnTo>
                  <a:cubicBezTo>
                    <a:pt x="2294" y="3954"/>
                    <a:pt x="2473" y="4099"/>
                    <a:pt x="2677" y="4099"/>
                  </a:cubicBezTo>
                  <a:cubicBezTo>
                    <a:pt x="2705" y="4099"/>
                    <a:pt x="2734" y="4096"/>
                    <a:pt x="2763" y="4090"/>
                  </a:cubicBezTo>
                  <a:lnTo>
                    <a:pt x="6680" y="3376"/>
                  </a:lnTo>
                  <a:cubicBezTo>
                    <a:pt x="6906" y="3328"/>
                    <a:pt x="7061" y="3102"/>
                    <a:pt x="7025" y="2876"/>
                  </a:cubicBezTo>
                  <a:lnTo>
                    <a:pt x="7764" y="2733"/>
                  </a:lnTo>
                  <a:cubicBezTo>
                    <a:pt x="7794" y="2728"/>
                    <a:pt x="7825" y="2726"/>
                    <a:pt x="7855" y="2726"/>
                  </a:cubicBezTo>
                  <a:close/>
                  <a:moveTo>
                    <a:pt x="4138" y="1"/>
                  </a:moveTo>
                  <a:cubicBezTo>
                    <a:pt x="4073" y="1"/>
                    <a:pt x="4008" y="6"/>
                    <a:pt x="3942" y="18"/>
                  </a:cubicBezTo>
                  <a:cubicBezTo>
                    <a:pt x="3358" y="125"/>
                    <a:pt x="2965" y="697"/>
                    <a:pt x="3073" y="1280"/>
                  </a:cubicBezTo>
                  <a:cubicBezTo>
                    <a:pt x="3108" y="1459"/>
                    <a:pt x="3180" y="1614"/>
                    <a:pt x="3287" y="1756"/>
                  </a:cubicBezTo>
                  <a:lnTo>
                    <a:pt x="2513" y="1911"/>
                  </a:lnTo>
                  <a:cubicBezTo>
                    <a:pt x="2192" y="1971"/>
                    <a:pt x="1989" y="2268"/>
                    <a:pt x="2037" y="2590"/>
                  </a:cubicBezTo>
                  <a:lnTo>
                    <a:pt x="2096" y="2876"/>
                  </a:lnTo>
                  <a:lnTo>
                    <a:pt x="798" y="3102"/>
                  </a:lnTo>
                  <a:cubicBezTo>
                    <a:pt x="322" y="3185"/>
                    <a:pt x="1" y="3650"/>
                    <a:pt x="84" y="4138"/>
                  </a:cubicBezTo>
                  <a:lnTo>
                    <a:pt x="1668" y="12770"/>
                  </a:lnTo>
                  <a:cubicBezTo>
                    <a:pt x="1752" y="13189"/>
                    <a:pt x="2122" y="13489"/>
                    <a:pt x="2535" y="13489"/>
                  </a:cubicBezTo>
                  <a:cubicBezTo>
                    <a:pt x="2591" y="13489"/>
                    <a:pt x="2647" y="13484"/>
                    <a:pt x="2703" y="13472"/>
                  </a:cubicBezTo>
                  <a:lnTo>
                    <a:pt x="10050" y="12139"/>
                  </a:lnTo>
                  <a:cubicBezTo>
                    <a:pt x="10526" y="12043"/>
                    <a:pt x="10847" y="11579"/>
                    <a:pt x="10764" y="11091"/>
                  </a:cubicBezTo>
                  <a:lnTo>
                    <a:pt x="9180" y="2483"/>
                  </a:lnTo>
                  <a:cubicBezTo>
                    <a:pt x="9095" y="2046"/>
                    <a:pt x="8715" y="1743"/>
                    <a:pt x="8287" y="1743"/>
                  </a:cubicBezTo>
                  <a:cubicBezTo>
                    <a:pt x="8236" y="1743"/>
                    <a:pt x="8185" y="1748"/>
                    <a:pt x="8133" y="1756"/>
                  </a:cubicBezTo>
                  <a:lnTo>
                    <a:pt x="6859" y="1995"/>
                  </a:lnTo>
                  <a:lnTo>
                    <a:pt x="6811" y="1721"/>
                  </a:lnTo>
                  <a:cubicBezTo>
                    <a:pt x="6758" y="1435"/>
                    <a:pt x="6509" y="1235"/>
                    <a:pt x="6237" y="1235"/>
                  </a:cubicBezTo>
                  <a:cubicBezTo>
                    <a:pt x="6202" y="1235"/>
                    <a:pt x="6167" y="1238"/>
                    <a:pt x="6132" y="1245"/>
                  </a:cubicBezTo>
                  <a:lnTo>
                    <a:pt x="5180" y="1411"/>
                  </a:lnTo>
                  <a:cubicBezTo>
                    <a:pt x="5228" y="1245"/>
                    <a:pt x="5240" y="1066"/>
                    <a:pt x="5216" y="899"/>
                  </a:cubicBezTo>
                  <a:cubicBezTo>
                    <a:pt x="5110" y="370"/>
                    <a:pt x="4656" y="1"/>
                    <a:pt x="413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0" name="Google Shape;4840;p28"/>
            <p:cNvSpPr/>
            <p:nvPr/>
          </p:nvSpPr>
          <p:spPr>
            <a:xfrm>
              <a:off x="360150" y="1043050"/>
              <a:ext cx="46550" cy="38675"/>
            </a:xfrm>
            <a:custGeom>
              <a:avLst/>
              <a:gdLst/>
              <a:ahLst/>
              <a:cxnLst/>
              <a:rect l="l" t="t" r="r" b="b"/>
              <a:pathLst>
                <a:path w="1862" h="1547" extrusionOk="0">
                  <a:moveTo>
                    <a:pt x="1015" y="1"/>
                  </a:moveTo>
                  <a:cubicBezTo>
                    <a:pt x="967" y="1"/>
                    <a:pt x="919" y="5"/>
                    <a:pt x="870" y="15"/>
                  </a:cubicBezTo>
                  <a:cubicBezTo>
                    <a:pt x="191" y="134"/>
                    <a:pt x="1" y="1015"/>
                    <a:pt x="560" y="1408"/>
                  </a:cubicBezTo>
                  <a:cubicBezTo>
                    <a:pt x="700" y="1504"/>
                    <a:pt x="851" y="1547"/>
                    <a:pt x="997" y="1547"/>
                  </a:cubicBezTo>
                  <a:cubicBezTo>
                    <a:pt x="1451" y="1547"/>
                    <a:pt x="1862" y="1138"/>
                    <a:pt x="1763" y="634"/>
                  </a:cubicBezTo>
                  <a:cubicBezTo>
                    <a:pt x="1689" y="266"/>
                    <a:pt x="1374"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1" name="Google Shape;4841;p28"/>
            <p:cNvSpPr/>
            <p:nvPr/>
          </p:nvSpPr>
          <p:spPr>
            <a:xfrm>
              <a:off x="413000" y="1031775"/>
              <a:ext cx="96200" cy="33875"/>
            </a:xfrm>
            <a:custGeom>
              <a:avLst/>
              <a:gdLst/>
              <a:ahLst/>
              <a:cxnLst/>
              <a:rect l="l" t="t" r="r" b="b"/>
              <a:pathLst>
                <a:path w="3848" h="1355" extrusionOk="0">
                  <a:moveTo>
                    <a:pt x="3261" y="1"/>
                  </a:moveTo>
                  <a:cubicBezTo>
                    <a:pt x="3226" y="1"/>
                    <a:pt x="3188" y="5"/>
                    <a:pt x="3149" y="14"/>
                  </a:cubicBezTo>
                  <a:lnTo>
                    <a:pt x="3137" y="14"/>
                  </a:lnTo>
                  <a:lnTo>
                    <a:pt x="542" y="490"/>
                  </a:lnTo>
                  <a:cubicBezTo>
                    <a:pt x="0" y="580"/>
                    <a:pt x="111" y="1354"/>
                    <a:pt x="610" y="1354"/>
                  </a:cubicBezTo>
                  <a:cubicBezTo>
                    <a:pt x="638" y="1354"/>
                    <a:pt x="666" y="1352"/>
                    <a:pt x="696" y="1347"/>
                  </a:cubicBezTo>
                  <a:lnTo>
                    <a:pt x="3292" y="871"/>
                  </a:lnTo>
                  <a:cubicBezTo>
                    <a:pt x="3847" y="793"/>
                    <a:pt x="3750" y="1"/>
                    <a:pt x="326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2" name="Google Shape;4842;p28"/>
            <p:cNvSpPr/>
            <p:nvPr/>
          </p:nvSpPr>
          <p:spPr>
            <a:xfrm>
              <a:off x="369975" y="1097000"/>
              <a:ext cx="46550" cy="38650"/>
            </a:xfrm>
            <a:custGeom>
              <a:avLst/>
              <a:gdLst/>
              <a:ahLst/>
              <a:cxnLst/>
              <a:rect l="l" t="t" r="r" b="b"/>
              <a:pathLst>
                <a:path w="1862" h="1546" extrusionOk="0">
                  <a:moveTo>
                    <a:pt x="1002" y="1"/>
                  </a:moveTo>
                  <a:cubicBezTo>
                    <a:pt x="958" y="1"/>
                    <a:pt x="914" y="4"/>
                    <a:pt x="870" y="12"/>
                  </a:cubicBezTo>
                  <a:cubicBezTo>
                    <a:pt x="191" y="131"/>
                    <a:pt x="0" y="1012"/>
                    <a:pt x="560" y="1405"/>
                  </a:cubicBezTo>
                  <a:cubicBezTo>
                    <a:pt x="701" y="1502"/>
                    <a:pt x="854" y="1545"/>
                    <a:pt x="1002"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3" name="Google Shape;4843;p28"/>
            <p:cNvSpPr/>
            <p:nvPr/>
          </p:nvSpPr>
          <p:spPr>
            <a:xfrm>
              <a:off x="423850" y="1085650"/>
              <a:ext cx="93800" cy="33725"/>
            </a:xfrm>
            <a:custGeom>
              <a:avLst/>
              <a:gdLst/>
              <a:ahLst/>
              <a:cxnLst/>
              <a:rect l="l" t="t" r="r" b="b"/>
              <a:pathLst>
                <a:path w="3752" h="1349" extrusionOk="0">
                  <a:moveTo>
                    <a:pt x="3132" y="0"/>
                  </a:moveTo>
                  <a:cubicBezTo>
                    <a:pt x="3120" y="0"/>
                    <a:pt x="3108" y="1"/>
                    <a:pt x="3096" y="2"/>
                  </a:cubicBezTo>
                  <a:lnTo>
                    <a:pt x="501" y="478"/>
                  </a:lnTo>
                  <a:cubicBezTo>
                    <a:pt x="0" y="618"/>
                    <a:pt x="125" y="1348"/>
                    <a:pt x="620" y="1348"/>
                  </a:cubicBezTo>
                  <a:cubicBezTo>
                    <a:pt x="632" y="1348"/>
                    <a:pt x="643" y="1348"/>
                    <a:pt x="655" y="1347"/>
                  </a:cubicBezTo>
                  <a:lnTo>
                    <a:pt x="3251" y="871"/>
                  </a:lnTo>
                  <a:cubicBezTo>
                    <a:pt x="3751" y="731"/>
                    <a:pt x="3638"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4" name="Google Shape;4844;p28"/>
            <p:cNvSpPr/>
            <p:nvPr/>
          </p:nvSpPr>
          <p:spPr>
            <a:xfrm>
              <a:off x="380400" y="1154450"/>
              <a:ext cx="46625" cy="38900"/>
            </a:xfrm>
            <a:custGeom>
              <a:avLst/>
              <a:gdLst/>
              <a:ahLst/>
              <a:cxnLst/>
              <a:rect l="l" t="t" r="r" b="b"/>
              <a:pathLst>
                <a:path w="1865" h="1556" extrusionOk="0">
                  <a:moveTo>
                    <a:pt x="1013" y="1"/>
                  </a:moveTo>
                  <a:cubicBezTo>
                    <a:pt x="970" y="1"/>
                    <a:pt x="926" y="4"/>
                    <a:pt x="881" y="12"/>
                  </a:cubicBezTo>
                  <a:cubicBezTo>
                    <a:pt x="191" y="131"/>
                    <a:pt x="0" y="1012"/>
                    <a:pt x="572" y="1417"/>
                  </a:cubicBezTo>
                  <a:cubicBezTo>
                    <a:pt x="708" y="1513"/>
                    <a:pt x="857" y="1556"/>
                    <a:pt x="1002" y="1556"/>
                  </a:cubicBezTo>
                  <a:cubicBezTo>
                    <a:pt x="1451" y="1556"/>
                    <a:pt x="1864" y="1147"/>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5" name="Google Shape;4845;p28"/>
            <p:cNvSpPr/>
            <p:nvPr/>
          </p:nvSpPr>
          <p:spPr>
            <a:xfrm>
              <a:off x="433850" y="1143050"/>
              <a:ext cx="94925" cy="34125"/>
            </a:xfrm>
            <a:custGeom>
              <a:avLst/>
              <a:gdLst/>
              <a:ahLst/>
              <a:cxnLst/>
              <a:rect l="l" t="t" r="r" b="b"/>
              <a:pathLst>
                <a:path w="3797" h="1365" extrusionOk="0">
                  <a:moveTo>
                    <a:pt x="3171" y="0"/>
                  </a:moveTo>
                  <a:cubicBezTo>
                    <a:pt x="3152" y="0"/>
                    <a:pt x="3133" y="1"/>
                    <a:pt x="3113" y="4"/>
                  </a:cubicBezTo>
                  <a:lnTo>
                    <a:pt x="517" y="480"/>
                  </a:lnTo>
                  <a:cubicBezTo>
                    <a:pt x="0" y="606"/>
                    <a:pt x="115" y="1364"/>
                    <a:pt x="626" y="1364"/>
                  </a:cubicBezTo>
                  <a:cubicBezTo>
                    <a:pt x="645" y="1364"/>
                    <a:pt x="664" y="1363"/>
                    <a:pt x="684" y="1361"/>
                  </a:cubicBezTo>
                  <a:lnTo>
                    <a:pt x="3280" y="885"/>
                  </a:lnTo>
                  <a:cubicBezTo>
                    <a:pt x="3796" y="758"/>
                    <a:pt x="3682" y="0"/>
                    <a:pt x="317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6" name="Google Shape;4846;p28"/>
            <p:cNvSpPr/>
            <p:nvPr/>
          </p:nvSpPr>
          <p:spPr>
            <a:xfrm>
              <a:off x="336050" y="1393950"/>
              <a:ext cx="194100" cy="173950"/>
            </a:xfrm>
            <a:custGeom>
              <a:avLst/>
              <a:gdLst/>
              <a:ahLst/>
              <a:cxnLst/>
              <a:rect l="l" t="t" r="r" b="b"/>
              <a:pathLst>
                <a:path w="7764" h="6958" extrusionOk="0">
                  <a:moveTo>
                    <a:pt x="3919" y="1"/>
                  </a:moveTo>
                  <a:cubicBezTo>
                    <a:pt x="2892" y="1"/>
                    <a:pt x="1881" y="465"/>
                    <a:pt x="1215" y="1338"/>
                  </a:cubicBezTo>
                  <a:lnTo>
                    <a:pt x="6953" y="4969"/>
                  </a:lnTo>
                  <a:cubicBezTo>
                    <a:pt x="7763" y="3398"/>
                    <a:pt x="7239" y="1469"/>
                    <a:pt x="5739" y="528"/>
                  </a:cubicBezTo>
                  <a:cubicBezTo>
                    <a:pt x="5176" y="173"/>
                    <a:pt x="4545" y="1"/>
                    <a:pt x="3919" y="1"/>
                  </a:cubicBezTo>
                  <a:close/>
                  <a:moveTo>
                    <a:pt x="810" y="1993"/>
                  </a:moveTo>
                  <a:lnTo>
                    <a:pt x="810" y="1993"/>
                  </a:lnTo>
                  <a:cubicBezTo>
                    <a:pt x="0" y="3553"/>
                    <a:pt x="524" y="5481"/>
                    <a:pt x="2012" y="6434"/>
                  </a:cubicBezTo>
                  <a:cubicBezTo>
                    <a:pt x="2572" y="6788"/>
                    <a:pt x="3201" y="6958"/>
                    <a:pt x="3824" y="6958"/>
                  </a:cubicBezTo>
                  <a:cubicBezTo>
                    <a:pt x="4859" y="6958"/>
                    <a:pt x="5880" y="6489"/>
                    <a:pt x="6549" y="5612"/>
                  </a:cubicBezTo>
                  <a:lnTo>
                    <a:pt x="810"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7" name="Google Shape;4847;p28"/>
            <p:cNvSpPr/>
            <p:nvPr/>
          </p:nvSpPr>
          <p:spPr>
            <a:xfrm>
              <a:off x="699475" y="1020500"/>
              <a:ext cx="152125" cy="141000"/>
            </a:xfrm>
            <a:custGeom>
              <a:avLst/>
              <a:gdLst/>
              <a:ahLst/>
              <a:cxnLst/>
              <a:rect l="l" t="t" r="r" b="b"/>
              <a:pathLst>
                <a:path w="6085" h="5640" extrusionOk="0">
                  <a:moveTo>
                    <a:pt x="3608" y="0"/>
                  </a:moveTo>
                  <a:lnTo>
                    <a:pt x="1215" y="1631"/>
                  </a:lnTo>
                  <a:cubicBezTo>
                    <a:pt x="251" y="2286"/>
                    <a:pt x="1" y="3596"/>
                    <a:pt x="656" y="4560"/>
                  </a:cubicBezTo>
                  <a:lnTo>
                    <a:pt x="763" y="4715"/>
                  </a:lnTo>
                  <a:cubicBezTo>
                    <a:pt x="1171" y="5316"/>
                    <a:pt x="1833" y="5640"/>
                    <a:pt x="2508" y="5640"/>
                  </a:cubicBezTo>
                  <a:cubicBezTo>
                    <a:pt x="2916" y="5640"/>
                    <a:pt x="3328" y="5521"/>
                    <a:pt x="3692" y="5275"/>
                  </a:cubicBezTo>
                  <a:lnTo>
                    <a:pt x="6085" y="3644"/>
                  </a:lnTo>
                  <a:lnTo>
                    <a:pt x="3608"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8" name="Google Shape;4848;p28"/>
            <p:cNvSpPr/>
            <p:nvPr/>
          </p:nvSpPr>
          <p:spPr>
            <a:xfrm>
              <a:off x="802175" y="962250"/>
              <a:ext cx="152125" cy="140725"/>
            </a:xfrm>
            <a:custGeom>
              <a:avLst/>
              <a:gdLst/>
              <a:ahLst/>
              <a:cxnLst/>
              <a:rect l="l" t="t" r="r" b="b"/>
              <a:pathLst>
                <a:path w="6085" h="5629" extrusionOk="0">
                  <a:moveTo>
                    <a:pt x="3577" y="1"/>
                  </a:moveTo>
                  <a:cubicBezTo>
                    <a:pt x="3169" y="1"/>
                    <a:pt x="2757" y="119"/>
                    <a:pt x="2394" y="366"/>
                  </a:cubicBezTo>
                  <a:lnTo>
                    <a:pt x="0" y="1985"/>
                  </a:lnTo>
                  <a:lnTo>
                    <a:pt x="2489" y="5628"/>
                  </a:lnTo>
                  <a:lnTo>
                    <a:pt x="4870" y="4009"/>
                  </a:lnTo>
                  <a:cubicBezTo>
                    <a:pt x="5834" y="3354"/>
                    <a:pt x="6084" y="2044"/>
                    <a:pt x="5430" y="1080"/>
                  </a:cubicBezTo>
                  <a:lnTo>
                    <a:pt x="5322" y="925"/>
                  </a:lnTo>
                  <a:cubicBezTo>
                    <a:pt x="4914" y="324"/>
                    <a:pt x="4252" y="1"/>
                    <a:pt x="357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9" name="Google Shape;4849;p28"/>
            <p:cNvSpPr/>
            <p:nvPr/>
          </p:nvSpPr>
          <p:spPr>
            <a:xfrm>
              <a:off x="654825" y="1311750"/>
              <a:ext cx="268525" cy="266650"/>
            </a:xfrm>
            <a:custGeom>
              <a:avLst/>
              <a:gdLst/>
              <a:ahLst/>
              <a:cxnLst/>
              <a:rect l="l" t="t" r="r" b="b"/>
              <a:pathLst>
                <a:path w="10741" h="10666" extrusionOk="0">
                  <a:moveTo>
                    <a:pt x="5011" y="1"/>
                  </a:moveTo>
                  <a:cubicBezTo>
                    <a:pt x="4833" y="1"/>
                    <a:pt x="4677" y="136"/>
                    <a:pt x="4656" y="328"/>
                  </a:cubicBezTo>
                  <a:lnTo>
                    <a:pt x="4192" y="3805"/>
                  </a:lnTo>
                  <a:lnTo>
                    <a:pt x="715" y="3340"/>
                  </a:lnTo>
                  <a:cubicBezTo>
                    <a:pt x="700" y="3338"/>
                    <a:pt x="686" y="3338"/>
                    <a:pt x="671" y="3338"/>
                  </a:cubicBezTo>
                  <a:cubicBezTo>
                    <a:pt x="486" y="3338"/>
                    <a:pt x="320" y="3474"/>
                    <a:pt x="298" y="3662"/>
                  </a:cubicBezTo>
                  <a:lnTo>
                    <a:pt x="36" y="5638"/>
                  </a:lnTo>
                  <a:cubicBezTo>
                    <a:pt x="1" y="5840"/>
                    <a:pt x="144" y="6031"/>
                    <a:pt x="358" y="6055"/>
                  </a:cubicBezTo>
                  <a:lnTo>
                    <a:pt x="358" y="6043"/>
                  </a:lnTo>
                  <a:lnTo>
                    <a:pt x="3835" y="6507"/>
                  </a:lnTo>
                  <a:lnTo>
                    <a:pt x="3370" y="9984"/>
                  </a:lnTo>
                  <a:cubicBezTo>
                    <a:pt x="3346" y="10186"/>
                    <a:pt x="3489" y="10377"/>
                    <a:pt x="3692" y="10401"/>
                  </a:cubicBezTo>
                  <a:lnTo>
                    <a:pt x="5668" y="10663"/>
                  </a:lnTo>
                  <a:cubicBezTo>
                    <a:pt x="5683" y="10664"/>
                    <a:pt x="5698" y="10665"/>
                    <a:pt x="5712" y="10665"/>
                  </a:cubicBezTo>
                  <a:cubicBezTo>
                    <a:pt x="5898" y="10665"/>
                    <a:pt x="6063" y="10529"/>
                    <a:pt x="6085" y="10341"/>
                  </a:cubicBezTo>
                  <a:lnTo>
                    <a:pt x="6549" y="6864"/>
                  </a:lnTo>
                  <a:lnTo>
                    <a:pt x="10026" y="7329"/>
                  </a:lnTo>
                  <a:cubicBezTo>
                    <a:pt x="10041" y="7331"/>
                    <a:pt x="10055" y="7331"/>
                    <a:pt x="10070" y="7331"/>
                  </a:cubicBezTo>
                  <a:cubicBezTo>
                    <a:pt x="10255" y="7331"/>
                    <a:pt x="10421" y="7195"/>
                    <a:pt x="10454" y="7007"/>
                  </a:cubicBezTo>
                  <a:lnTo>
                    <a:pt x="10704" y="5031"/>
                  </a:lnTo>
                  <a:cubicBezTo>
                    <a:pt x="10740" y="4828"/>
                    <a:pt x="10597" y="4638"/>
                    <a:pt x="10383" y="4614"/>
                  </a:cubicBezTo>
                  <a:lnTo>
                    <a:pt x="6906" y="4150"/>
                  </a:lnTo>
                  <a:lnTo>
                    <a:pt x="7371" y="673"/>
                  </a:lnTo>
                  <a:cubicBezTo>
                    <a:pt x="7395" y="471"/>
                    <a:pt x="7252" y="280"/>
                    <a:pt x="7049" y="256"/>
                  </a:cubicBezTo>
                  <a:lnTo>
                    <a:pt x="5073" y="6"/>
                  </a:lnTo>
                  <a:cubicBezTo>
                    <a:pt x="5052" y="3"/>
                    <a:pt x="5031" y="1"/>
                    <a:pt x="501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0" name="Google Shape;4850;p28"/>
            <p:cNvSpPr/>
            <p:nvPr/>
          </p:nvSpPr>
          <p:spPr>
            <a:xfrm>
              <a:off x="311925" y="1715975"/>
              <a:ext cx="271200" cy="337450"/>
            </a:xfrm>
            <a:custGeom>
              <a:avLst/>
              <a:gdLst/>
              <a:ahLst/>
              <a:cxnLst/>
              <a:rect l="l" t="t" r="r" b="b"/>
              <a:pathLst>
                <a:path w="10848" h="13498" extrusionOk="0">
                  <a:moveTo>
                    <a:pt x="4148" y="414"/>
                  </a:moveTo>
                  <a:cubicBezTo>
                    <a:pt x="4438" y="414"/>
                    <a:pt x="4723" y="589"/>
                    <a:pt x="4775" y="982"/>
                  </a:cubicBezTo>
                  <a:cubicBezTo>
                    <a:pt x="4811" y="1173"/>
                    <a:pt x="4763" y="1375"/>
                    <a:pt x="4632" y="1518"/>
                  </a:cubicBezTo>
                  <a:lnTo>
                    <a:pt x="3835" y="1673"/>
                  </a:lnTo>
                  <a:cubicBezTo>
                    <a:pt x="3668" y="1578"/>
                    <a:pt x="3549" y="1411"/>
                    <a:pt x="3501" y="1209"/>
                  </a:cubicBezTo>
                  <a:cubicBezTo>
                    <a:pt x="3387" y="710"/>
                    <a:pt x="3771" y="414"/>
                    <a:pt x="4148" y="414"/>
                  </a:cubicBezTo>
                  <a:close/>
                  <a:moveTo>
                    <a:pt x="7868" y="2734"/>
                  </a:moveTo>
                  <a:cubicBezTo>
                    <a:pt x="8126" y="2734"/>
                    <a:pt x="8354" y="2923"/>
                    <a:pt x="8407" y="3185"/>
                  </a:cubicBezTo>
                  <a:lnTo>
                    <a:pt x="9788" y="10746"/>
                  </a:lnTo>
                  <a:cubicBezTo>
                    <a:pt x="9835" y="11043"/>
                    <a:pt x="9633" y="11329"/>
                    <a:pt x="9335" y="11377"/>
                  </a:cubicBezTo>
                  <a:lnTo>
                    <a:pt x="3073" y="12520"/>
                  </a:lnTo>
                  <a:cubicBezTo>
                    <a:pt x="3037" y="12527"/>
                    <a:pt x="3002" y="12530"/>
                    <a:pt x="2968" y="12530"/>
                  </a:cubicBezTo>
                  <a:cubicBezTo>
                    <a:pt x="2711" y="12530"/>
                    <a:pt x="2482" y="12342"/>
                    <a:pt x="2430" y="12079"/>
                  </a:cubicBezTo>
                  <a:lnTo>
                    <a:pt x="1072" y="4519"/>
                  </a:lnTo>
                  <a:cubicBezTo>
                    <a:pt x="1013" y="4221"/>
                    <a:pt x="1215" y="3935"/>
                    <a:pt x="1513" y="3888"/>
                  </a:cubicBezTo>
                  <a:lnTo>
                    <a:pt x="2263" y="3745"/>
                  </a:lnTo>
                  <a:cubicBezTo>
                    <a:pt x="2295" y="3960"/>
                    <a:pt x="2483" y="4107"/>
                    <a:pt x="2695" y="4107"/>
                  </a:cubicBezTo>
                  <a:cubicBezTo>
                    <a:pt x="2717" y="4107"/>
                    <a:pt x="2740" y="4105"/>
                    <a:pt x="2763" y="4102"/>
                  </a:cubicBezTo>
                  <a:lnTo>
                    <a:pt x="6680" y="3387"/>
                  </a:lnTo>
                  <a:cubicBezTo>
                    <a:pt x="6906" y="3340"/>
                    <a:pt x="7061" y="3114"/>
                    <a:pt x="7025" y="2887"/>
                  </a:cubicBezTo>
                  <a:lnTo>
                    <a:pt x="7764" y="2745"/>
                  </a:lnTo>
                  <a:cubicBezTo>
                    <a:pt x="7799" y="2737"/>
                    <a:pt x="7834" y="2734"/>
                    <a:pt x="7868" y="2734"/>
                  </a:cubicBezTo>
                  <a:close/>
                  <a:moveTo>
                    <a:pt x="4138" y="0"/>
                  </a:moveTo>
                  <a:cubicBezTo>
                    <a:pt x="4073" y="0"/>
                    <a:pt x="4008" y="6"/>
                    <a:pt x="3942" y="18"/>
                  </a:cubicBezTo>
                  <a:cubicBezTo>
                    <a:pt x="3358" y="125"/>
                    <a:pt x="2965" y="697"/>
                    <a:pt x="3073" y="1292"/>
                  </a:cubicBezTo>
                  <a:cubicBezTo>
                    <a:pt x="3108" y="1459"/>
                    <a:pt x="3180" y="1625"/>
                    <a:pt x="3287" y="1768"/>
                  </a:cubicBezTo>
                  <a:lnTo>
                    <a:pt x="2513" y="1911"/>
                  </a:lnTo>
                  <a:cubicBezTo>
                    <a:pt x="2192" y="1971"/>
                    <a:pt x="1989" y="2280"/>
                    <a:pt x="2037" y="2602"/>
                  </a:cubicBezTo>
                  <a:lnTo>
                    <a:pt x="2096" y="2875"/>
                  </a:lnTo>
                  <a:lnTo>
                    <a:pt x="798" y="3114"/>
                  </a:lnTo>
                  <a:cubicBezTo>
                    <a:pt x="322" y="3197"/>
                    <a:pt x="1" y="3661"/>
                    <a:pt x="84" y="4149"/>
                  </a:cubicBezTo>
                  <a:lnTo>
                    <a:pt x="1668" y="12758"/>
                  </a:lnTo>
                  <a:cubicBezTo>
                    <a:pt x="1742" y="13194"/>
                    <a:pt x="2121" y="13497"/>
                    <a:pt x="2549" y="13497"/>
                  </a:cubicBezTo>
                  <a:cubicBezTo>
                    <a:pt x="2600" y="13497"/>
                    <a:pt x="2652" y="13493"/>
                    <a:pt x="2703" y="13484"/>
                  </a:cubicBezTo>
                  <a:lnTo>
                    <a:pt x="10050" y="12139"/>
                  </a:lnTo>
                  <a:cubicBezTo>
                    <a:pt x="10526" y="12055"/>
                    <a:pt x="10847" y="11579"/>
                    <a:pt x="10764" y="11103"/>
                  </a:cubicBezTo>
                  <a:lnTo>
                    <a:pt x="9180" y="2471"/>
                  </a:lnTo>
                  <a:cubicBezTo>
                    <a:pt x="9106" y="2034"/>
                    <a:pt x="8727" y="1731"/>
                    <a:pt x="8299" y="1731"/>
                  </a:cubicBezTo>
                  <a:cubicBezTo>
                    <a:pt x="8248" y="1731"/>
                    <a:pt x="8196" y="1736"/>
                    <a:pt x="8145" y="1744"/>
                  </a:cubicBezTo>
                  <a:lnTo>
                    <a:pt x="6859" y="1994"/>
                  </a:lnTo>
                  <a:lnTo>
                    <a:pt x="6811" y="1721"/>
                  </a:lnTo>
                  <a:cubicBezTo>
                    <a:pt x="6757" y="1431"/>
                    <a:pt x="6500" y="1237"/>
                    <a:pt x="6223" y="1237"/>
                  </a:cubicBezTo>
                  <a:cubicBezTo>
                    <a:pt x="6193" y="1237"/>
                    <a:pt x="6163" y="1240"/>
                    <a:pt x="6132" y="1244"/>
                  </a:cubicBezTo>
                  <a:lnTo>
                    <a:pt x="5180" y="1423"/>
                  </a:lnTo>
                  <a:cubicBezTo>
                    <a:pt x="5228" y="1244"/>
                    <a:pt x="5240" y="1066"/>
                    <a:pt x="5216" y="899"/>
                  </a:cubicBezTo>
                  <a:cubicBezTo>
                    <a:pt x="5110" y="370"/>
                    <a:pt x="4656" y="0"/>
                    <a:pt x="413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1" name="Google Shape;4851;p28"/>
            <p:cNvSpPr/>
            <p:nvPr/>
          </p:nvSpPr>
          <p:spPr>
            <a:xfrm>
              <a:off x="360150" y="1837275"/>
              <a:ext cx="46550" cy="38650"/>
            </a:xfrm>
            <a:custGeom>
              <a:avLst/>
              <a:gdLst/>
              <a:ahLst/>
              <a:cxnLst/>
              <a:rect l="l" t="t" r="r" b="b"/>
              <a:pathLst>
                <a:path w="1862" h="1546" extrusionOk="0">
                  <a:moveTo>
                    <a:pt x="1002" y="1"/>
                  </a:moveTo>
                  <a:cubicBezTo>
                    <a:pt x="959" y="1"/>
                    <a:pt x="914" y="4"/>
                    <a:pt x="870" y="12"/>
                  </a:cubicBezTo>
                  <a:cubicBezTo>
                    <a:pt x="191" y="131"/>
                    <a:pt x="1" y="1012"/>
                    <a:pt x="560" y="1405"/>
                  </a:cubicBezTo>
                  <a:cubicBezTo>
                    <a:pt x="701" y="1502"/>
                    <a:pt x="854" y="1545"/>
                    <a:pt x="1002"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2" name="Google Shape;4852;p28"/>
            <p:cNvSpPr/>
            <p:nvPr/>
          </p:nvSpPr>
          <p:spPr>
            <a:xfrm>
              <a:off x="412650" y="1825825"/>
              <a:ext cx="96975" cy="34100"/>
            </a:xfrm>
            <a:custGeom>
              <a:avLst/>
              <a:gdLst/>
              <a:ahLst/>
              <a:cxnLst/>
              <a:rect l="l" t="t" r="r" b="b"/>
              <a:pathLst>
                <a:path w="3879" h="1364" extrusionOk="0">
                  <a:moveTo>
                    <a:pt x="3291" y="0"/>
                  </a:moveTo>
                  <a:cubicBezTo>
                    <a:pt x="3251" y="0"/>
                    <a:pt x="3208" y="6"/>
                    <a:pt x="3163" y="17"/>
                  </a:cubicBezTo>
                  <a:lnTo>
                    <a:pt x="3151" y="17"/>
                  </a:lnTo>
                  <a:lnTo>
                    <a:pt x="556" y="494"/>
                  </a:lnTo>
                  <a:cubicBezTo>
                    <a:pt x="0" y="571"/>
                    <a:pt x="108" y="1364"/>
                    <a:pt x="598" y="1364"/>
                  </a:cubicBezTo>
                  <a:cubicBezTo>
                    <a:pt x="634" y="1364"/>
                    <a:pt x="671" y="1360"/>
                    <a:pt x="710" y="1351"/>
                  </a:cubicBezTo>
                  <a:lnTo>
                    <a:pt x="3306" y="875"/>
                  </a:lnTo>
                  <a:cubicBezTo>
                    <a:pt x="3878" y="809"/>
                    <a:pt x="3779" y="0"/>
                    <a:pt x="329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3" name="Google Shape;4853;p28"/>
            <p:cNvSpPr/>
            <p:nvPr/>
          </p:nvSpPr>
          <p:spPr>
            <a:xfrm>
              <a:off x="369975" y="1891150"/>
              <a:ext cx="46550" cy="38650"/>
            </a:xfrm>
            <a:custGeom>
              <a:avLst/>
              <a:gdLst/>
              <a:ahLst/>
              <a:cxnLst/>
              <a:rect l="l" t="t" r="r" b="b"/>
              <a:pathLst>
                <a:path w="1862" h="1546" extrusionOk="0">
                  <a:moveTo>
                    <a:pt x="1002" y="1"/>
                  </a:moveTo>
                  <a:cubicBezTo>
                    <a:pt x="958" y="1"/>
                    <a:pt x="914" y="4"/>
                    <a:pt x="870" y="12"/>
                  </a:cubicBezTo>
                  <a:cubicBezTo>
                    <a:pt x="191" y="131"/>
                    <a:pt x="0" y="1012"/>
                    <a:pt x="560" y="1405"/>
                  </a:cubicBezTo>
                  <a:cubicBezTo>
                    <a:pt x="701" y="1502"/>
                    <a:pt x="854" y="1545"/>
                    <a:pt x="1003" y="1545"/>
                  </a:cubicBezTo>
                  <a:cubicBezTo>
                    <a:pt x="1454" y="1545"/>
                    <a:pt x="1861" y="1145"/>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4" name="Google Shape;4854;p28"/>
            <p:cNvSpPr/>
            <p:nvPr/>
          </p:nvSpPr>
          <p:spPr>
            <a:xfrm>
              <a:off x="423950" y="1879800"/>
              <a:ext cx="93700" cy="33750"/>
            </a:xfrm>
            <a:custGeom>
              <a:avLst/>
              <a:gdLst/>
              <a:ahLst/>
              <a:cxnLst/>
              <a:rect l="l" t="t" r="r" b="b"/>
              <a:pathLst>
                <a:path w="3748" h="1350" extrusionOk="0">
                  <a:moveTo>
                    <a:pt x="3128" y="0"/>
                  </a:moveTo>
                  <a:cubicBezTo>
                    <a:pt x="3116" y="0"/>
                    <a:pt x="3104" y="1"/>
                    <a:pt x="3092" y="2"/>
                  </a:cubicBezTo>
                  <a:lnTo>
                    <a:pt x="497" y="478"/>
                  </a:lnTo>
                  <a:cubicBezTo>
                    <a:pt x="0" y="628"/>
                    <a:pt x="119" y="1349"/>
                    <a:pt x="605" y="1349"/>
                  </a:cubicBezTo>
                  <a:cubicBezTo>
                    <a:pt x="620" y="1349"/>
                    <a:pt x="636" y="1348"/>
                    <a:pt x="651" y="1347"/>
                  </a:cubicBezTo>
                  <a:lnTo>
                    <a:pt x="3247" y="883"/>
                  </a:lnTo>
                  <a:cubicBezTo>
                    <a:pt x="3747" y="731"/>
                    <a:pt x="3634" y="0"/>
                    <a:pt x="312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5" name="Google Shape;4855;p28"/>
            <p:cNvSpPr/>
            <p:nvPr/>
          </p:nvSpPr>
          <p:spPr>
            <a:xfrm>
              <a:off x="380400" y="1948900"/>
              <a:ext cx="46600" cy="38625"/>
            </a:xfrm>
            <a:custGeom>
              <a:avLst/>
              <a:gdLst/>
              <a:ahLst/>
              <a:cxnLst/>
              <a:rect l="l" t="t" r="r" b="b"/>
              <a:pathLst>
                <a:path w="1864" h="1545" extrusionOk="0">
                  <a:moveTo>
                    <a:pt x="1014" y="0"/>
                  </a:moveTo>
                  <a:cubicBezTo>
                    <a:pt x="970" y="0"/>
                    <a:pt x="926" y="4"/>
                    <a:pt x="881" y="12"/>
                  </a:cubicBezTo>
                  <a:cubicBezTo>
                    <a:pt x="191" y="131"/>
                    <a:pt x="0" y="1012"/>
                    <a:pt x="572" y="1405"/>
                  </a:cubicBezTo>
                  <a:cubicBezTo>
                    <a:pt x="710" y="1502"/>
                    <a:pt x="860" y="1545"/>
                    <a:pt x="1007" y="1545"/>
                  </a:cubicBezTo>
                  <a:cubicBezTo>
                    <a:pt x="1454" y="1545"/>
                    <a:pt x="1864" y="1142"/>
                    <a:pt x="1774" y="631"/>
                  </a:cubicBezTo>
                  <a:cubicBezTo>
                    <a:pt x="1700" y="259"/>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6" name="Google Shape;4856;p28"/>
            <p:cNvSpPr/>
            <p:nvPr/>
          </p:nvSpPr>
          <p:spPr>
            <a:xfrm>
              <a:off x="434050" y="1937225"/>
              <a:ext cx="94500" cy="34050"/>
            </a:xfrm>
            <a:custGeom>
              <a:avLst/>
              <a:gdLst/>
              <a:ahLst/>
              <a:cxnLst/>
              <a:rect l="l" t="t" r="r" b="b"/>
              <a:pathLst>
                <a:path w="3780" h="1362" extrusionOk="0">
                  <a:moveTo>
                    <a:pt x="3153" y="0"/>
                  </a:moveTo>
                  <a:cubicBezTo>
                    <a:pt x="3137" y="0"/>
                    <a:pt x="3121" y="1"/>
                    <a:pt x="3105" y="2"/>
                  </a:cubicBezTo>
                  <a:lnTo>
                    <a:pt x="3105" y="14"/>
                  </a:lnTo>
                  <a:lnTo>
                    <a:pt x="509" y="479"/>
                  </a:lnTo>
                  <a:cubicBezTo>
                    <a:pt x="1" y="617"/>
                    <a:pt x="120" y="1362"/>
                    <a:pt x="629" y="1362"/>
                  </a:cubicBezTo>
                  <a:cubicBezTo>
                    <a:pt x="644" y="1362"/>
                    <a:pt x="660" y="1361"/>
                    <a:pt x="676" y="1360"/>
                  </a:cubicBezTo>
                  <a:lnTo>
                    <a:pt x="3272" y="883"/>
                  </a:lnTo>
                  <a:cubicBezTo>
                    <a:pt x="3780" y="733"/>
                    <a:pt x="3660" y="0"/>
                    <a:pt x="315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7" name="Google Shape;4857;p28"/>
            <p:cNvSpPr/>
            <p:nvPr/>
          </p:nvSpPr>
          <p:spPr>
            <a:xfrm>
              <a:off x="336925" y="2188200"/>
              <a:ext cx="193225" cy="173650"/>
            </a:xfrm>
            <a:custGeom>
              <a:avLst/>
              <a:gdLst/>
              <a:ahLst/>
              <a:cxnLst/>
              <a:rect l="l" t="t" r="r" b="b"/>
              <a:pathLst>
                <a:path w="7729" h="6946" extrusionOk="0">
                  <a:moveTo>
                    <a:pt x="3896" y="0"/>
                  </a:moveTo>
                  <a:cubicBezTo>
                    <a:pt x="2865" y="0"/>
                    <a:pt x="1848" y="469"/>
                    <a:pt x="1180" y="1346"/>
                  </a:cubicBezTo>
                  <a:lnTo>
                    <a:pt x="6918" y="4965"/>
                  </a:lnTo>
                  <a:cubicBezTo>
                    <a:pt x="7728" y="3394"/>
                    <a:pt x="7204" y="1465"/>
                    <a:pt x="5704" y="524"/>
                  </a:cubicBezTo>
                  <a:cubicBezTo>
                    <a:pt x="5144" y="171"/>
                    <a:pt x="4517" y="0"/>
                    <a:pt x="3896" y="0"/>
                  </a:cubicBezTo>
                  <a:close/>
                  <a:moveTo>
                    <a:pt x="775" y="1989"/>
                  </a:moveTo>
                  <a:lnTo>
                    <a:pt x="775" y="1989"/>
                  </a:lnTo>
                  <a:cubicBezTo>
                    <a:pt x="1" y="3548"/>
                    <a:pt x="489" y="5477"/>
                    <a:pt x="1954" y="6418"/>
                  </a:cubicBezTo>
                  <a:cubicBezTo>
                    <a:pt x="2521" y="6774"/>
                    <a:pt x="3155" y="6945"/>
                    <a:pt x="3783" y="6945"/>
                  </a:cubicBezTo>
                  <a:cubicBezTo>
                    <a:pt x="4816" y="6945"/>
                    <a:pt x="5833" y="6482"/>
                    <a:pt x="6514" y="5608"/>
                  </a:cubicBezTo>
                  <a:lnTo>
                    <a:pt x="775"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8" name="Google Shape;4858;p28"/>
            <p:cNvSpPr/>
            <p:nvPr/>
          </p:nvSpPr>
          <p:spPr>
            <a:xfrm>
              <a:off x="699475" y="1814925"/>
              <a:ext cx="152125" cy="140725"/>
            </a:xfrm>
            <a:custGeom>
              <a:avLst/>
              <a:gdLst/>
              <a:ahLst/>
              <a:cxnLst/>
              <a:rect l="l" t="t" r="r" b="b"/>
              <a:pathLst>
                <a:path w="6085" h="5629" extrusionOk="0">
                  <a:moveTo>
                    <a:pt x="3608" y="1"/>
                  </a:moveTo>
                  <a:lnTo>
                    <a:pt x="1215" y="1620"/>
                  </a:lnTo>
                  <a:cubicBezTo>
                    <a:pt x="251" y="2275"/>
                    <a:pt x="1" y="3585"/>
                    <a:pt x="656" y="4549"/>
                  </a:cubicBezTo>
                  <a:lnTo>
                    <a:pt x="763" y="4704"/>
                  </a:lnTo>
                  <a:cubicBezTo>
                    <a:pt x="1171" y="5305"/>
                    <a:pt x="1833" y="5629"/>
                    <a:pt x="2508" y="5629"/>
                  </a:cubicBezTo>
                  <a:cubicBezTo>
                    <a:pt x="2916" y="5629"/>
                    <a:pt x="3328" y="5510"/>
                    <a:pt x="3692" y="5264"/>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9" name="Google Shape;4859;p28"/>
            <p:cNvSpPr/>
            <p:nvPr/>
          </p:nvSpPr>
          <p:spPr>
            <a:xfrm>
              <a:off x="802175" y="1756600"/>
              <a:ext cx="152125" cy="140800"/>
            </a:xfrm>
            <a:custGeom>
              <a:avLst/>
              <a:gdLst/>
              <a:ahLst/>
              <a:cxnLst/>
              <a:rect l="l" t="t" r="r" b="b"/>
              <a:pathLst>
                <a:path w="6085" h="5632" extrusionOk="0">
                  <a:moveTo>
                    <a:pt x="3588" y="1"/>
                  </a:moveTo>
                  <a:cubicBezTo>
                    <a:pt x="3177" y="1"/>
                    <a:pt x="2760" y="120"/>
                    <a:pt x="2394" y="369"/>
                  </a:cubicBezTo>
                  <a:lnTo>
                    <a:pt x="0" y="1989"/>
                  </a:lnTo>
                  <a:lnTo>
                    <a:pt x="2489" y="5632"/>
                  </a:lnTo>
                  <a:lnTo>
                    <a:pt x="4870" y="4001"/>
                  </a:lnTo>
                  <a:cubicBezTo>
                    <a:pt x="5834" y="3346"/>
                    <a:pt x="6084" y="2036"/>
                    <a:pt x="5430" y="1072"/>
                  </a:cubicBezTo>
                  <a:lnTo>
                    <a:pt x="5430" y="1072"/>
                  </a:lnTo>
                  <a:lnTo>
                    <a:pt x="5430" y="1084"/>
                  </a:lnTo>
                  <a:lnTo>
                    <a:pt x="5322" y="917"/>
                  </a:lnTo>
                  <a:cubicBezTo>
                    <a:pt x="4917" y="319"/>
                    <a:pt x="4259" y="1"/>
                    <a:pt x="358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0" name="Google Shape;4860;p28"/>
            <p:cNvSpPr/>
            <p:nvPr/>
          </p:nvSpPr>
          <p:spPr>
            <a:xfrm>
              <a:off x="655125" y="2105900"/>
              <a:ext cx="268225" cy="266700"/>
            </a:xfrm>
            <a:custGeom>
              <a:avLst/>
              <a:gdLst/>
              <a:ahLst/>
              <a:cxnLst/>
              <a:rect l="l" t="t" r="r" b="b"/>
              <a:pathLst>
                <a:path w="10729" h="10668" extrusionOk="0">
                  <a:moveTo>
                    <a:pt x="4998" y="1"/>
                  </a:moveTo>
                  <a:cubicBezTo>
                    <a:pt x="4821" y="1"/>
                    <a:pt x="4665" y="134"/>
                    <a:pt x="4644" y="316"/>
                  </a:cubicBezTo>
                  <a:lnTo>
                    <a:pt x="4180" y="3804"/>
                  </a:lnTo>
                  <a:lnTo>
                    <a:pt x="703" y="3340"/>
                  </a:lnTo>
                  <a:cubicBezTo>
                    <a:pt x="688" y="3338"/>
                    <a:pt x="674" y="3337"/>
                    <a:pt x="659" y="3337"/>
                  </a:cubicBezTo>
                  <a:cubicBezTo>
                    <a:pt x="475" y="3337"/>
                    <a:pt x="320" y="3474"/>
                    <a:pt x="286" y="3661"/>
                  </a:cubicBezTo>
                  <a:lnTo>
                    <a:pt x="24" y="5626"/>
                  </a:lnTo>
                  <a:cubicBezTo>
                    <a:pt x="1" y="5828"/>
                    <a:pt x="144" y="6019"/>
                    <a:pt x="346" y="6043"/>
                  </a:cubicBezTo>
                  <a:lnTo>
                    <a:pt x="3823" y="6507"/>
                  </a:lnTo>
                  <a:lnTo>
                    <a:pt x="3358" y="9984"/>
                  </a:lnTo>
                  <a:cubicBezTo>
                    <a:pt x="3334" y="10186"/>
                    <a:pt x="3477" y="10377"/>
                    <a:pt x="3680" y="10400"/>
                  </a:cubicBezTo>
                  <a:lnTo>
                    <a:pt x="5656" y="10662"/>
                  </a:lnTo>
                  <a:cubicBezTo>
                    <a:pt x="5677" y="10666"/>
                    <a:pt x="5698" y="10668"/>
                    <a:pt x="5718" y="10668"/>
                  </a:cubicBezTo>
                  <a:cubicBezTo>
                    <a:pt x="5896" y="10668"/>
                    <a:pt x="6051" y="10533"/>
                    <a:pt x="6073" y="10341"/>
                  </a:cubicBezTo>
                  <a:lnTo>
                    <a:pt x="6537" y="6864"/>
                  </a:lnTo>
                  <a:lnTo>
                    <a:pt x="10014" y="7329"/>
                  </a:lnTo>
                  <a:cubicBezTo>
                    <a:pt x="10029" y="7330"/>
                    <a:pt x="10043" y="7331"/>
                    <a:pt x="10058" y="7331"/>
                  </a:cubicBezTo>
                  <a:cubicBezTo>
                    <a:pt x="10243" y="7331"/>
                    <a:pt x="10409" y="7195"/>
                    <a:pt x="10442" y="7007"/>
                  </a:cubicBezTo>
                  <a:lnTo>
                    <a:pt x="10692" y="5031"/>
                  </a:lnTo>
                  <a:cubicBezTo>
                    <a:pt x="10728" y="4828"/>
                    <a:pt x="10585" y="4638"/>
                    <a:pt x="10371" y="4614"/>
                  </a:cubicBezTo>
                  <a:lnTo>
                    <a:pt x="6894" y="4150"/>
                  </a:lnTo>
                  <a:lnTo>
                    <a:pt x="7347" y="685"/>
                  </a:lnTo>
                  <a:cubicBezTo>
                    <a:pt x="7383" y="471"/>
                    <a:pt x="7240" y="292"/>
                    <a:pt x="7025" y="256"/>
                  </a:cubicBezTo>
                  <a:lnTo>
                    <a:pt x="5061" y="6"/>
                  </a:lnTo>
                  <a:cubicBezTo>
                    <a:pt x="5040" y="3"/>
                    <a:pt x="5019" y="1"/>
                    <a:pt x="499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1" name="Google Shape;4861;p28"/>
            <p:cNvSpPr/>
            <p:nvPr/>
          </p:nvSpPr>
          <p:spPr>
            <a:xfrm>
              <a:off x="311925" y="2510400"/>
              <a:ext cx="271200" cy="337175"/>
            </a:xfrm>
            <a:custGeom>
              <a:avLst/>
              <a:gdLst/>
              <a:ahLst/>
              <a:cxnLst/>
              <a:rect l="l" t="t" r="r" b="b"/>
              <a:pathLst>
                <a:path w="10848" h="13487" extrusionOk="0">
                  <a:moveTo>
                    <a:pt x="4146" y="408"/>
                  </a:moveTo>
                  <a:cubicBezTo>
                    <a:pt x="4436" y="408"/>
                    <a:pt x="4723" y="582"/>
                    <a:pt x="4775" y="971"/>
                  </a:cubicBezTo>
                  <a:cubicBezTo>
                    <a:pt x="4811" y="1162"/>
                    <a:pt x="4751" y="1364"/>
                    <a:pt x="4632" y="1507"/>
                  </a:cubicBezTo>
                  <a:lnTo>
                    <a:pt x="3835" y="1662"/>
                  </a:lnTo>
                  <a:cubicBezTo>
                    <a:pt x="3668" y="1567"/>
                    <a:pt x="3549" y="1400"/>
                    <a:pt x="3501" y="1209"/>
                  </a:cubicBezTo>
                  <a:lnTo>
                    <a:pt x="3501" y="1197"/>
                  </a:lnTo>
                  <a:cubicBezTo>
                    <a:pt x="3387" y="700"/>
                    <a:pt x="3769" y="408"/>
                    <a:pt x="4146" y="408"/>
                  </a:cubicBezTo>
                  <a:close/>
                  <a:moveTo>
                    <a:pt x="7855" y="2714"/>
                  </a:moveTo>
                  <a:cubicBezTo>
                    <a:pt x="8118" y="2714"/>
                    <a:pt x="8352" y="2895"/>
                    <a:pt x="8395" y="3162"/>
                  </a:cubicBezTo>
                  <a:lnTo>
                    <a:pt x="9788" y="10734"/>
                  </a:lnTo>
                  <a:cubicBezTo>
                    <a:pt x="9835" y="11032"/>
                    <a:pt x="9633" y="11318"/>
                    <a:pt x="9335" y="11365"/>
                  </a:cubicBezTo>
                  <a:lnTo>
                    <a:pt x="3073" y="12508"/>
                  </a:lnTo>
                  <a:cubicBezTo>
                    <a:pt x="3037" y="12515"/>
                    <a:pt x="3002" y="12519"/>
                    <a:pt x="2968" y="12519"/>
                  </a:cubicBezTo>
                  <a:cubicBezTo>
                    <a:pt x="2711" y="12519"/>
                    <a:pt x="2482" y="12330"/>
                    <a:pt x="2430" y="12068"/>
                  </a:cubicBezTo>
                  <a:lnTo>
                    <a:pt x="1072" y="4507"/>
                  </a:lnTo>
                  <a:cubicBezTo>
                    <a:pt x="1013" y="4210"/>
                    <a:pt x="1215" y="3924"/>
                    <a:pt x="1513" y="3876"/>
                  </a:cubicBezTo>
                  <a:lnTo>
                    <a:pt x="2263" y="3733"/>
                  </a:lnTo>
                  <a:cubicBezTo>
                    <a:pt x="2295" y="3949"/>
                    <a:pt x="2483" y="4096"/>
                    <a:pt x="2695" y="4096"/>
                  </a:cubicBezTo>
                  <a:cubicBezTo>
                    <a:pt x="2717" y="4096"/>
                    <a:pt x="2740" y="4094"/>
                    <a:pt x="2763" y="4091"/>
                  </a:cubicBezTo>
                  <a:lnTo>
                    <a:pt x="6680" y="3376"/>
                  </a:lnTo>
                  <a:cubicBezTo>
                    <a:pt x="6906" y="3329"/>
                    <a:pt x="7061" y="3102"/>
                    <a:pt x="7025" y="2864"/>
                  </a:cubicBezTo>
                  <a:lnTo>
                    <a:pt x="7764" y="2721"/>
                  </a:lnTo>
                  <a:cubicBezTo>
                    <a:pt x="7794" y="2717"/>
                    <a:pt x="7825" y="2714"/>
                    <a:pt x="7855" y="2714"/>
                  </a:cubicBezTo>
                  <a:close/>
                  <a:moveTo>
                    <a:pt x="4142" y="1"/>
                  </a:moveTo>
                  <a:cubicBezTo>
                    <a:pt x="4076" y="1"/>
                    <a:pt x="4009" y="7"/>
                    <a:pt x="3942" y="19"/>
                  </a:cubicBezTo>
                  <a:cubicBezTo>
                    <a:pt x="3358" y="126"/>
                    <a:pt x="2965" y="685"/>
                    <a:pt x="3073" y="1281"/>
                  </a:cubicBezTo>
                  <a:cubicBezTo>
                    <a:pt x="3108" y="1447"/>
                    <a:pt x="3180" y="1614"/>
                    <a:pt x="3287" y="1757"/>
                  </a:cubicBezTo>
                  <a:lnTo>
                    <a:pt x="2513" y="1900"/>
                  </a:lnTo>
                  <a:cubicBezTo>
                    <a:pt x="2192" y="1959"/>
                    <a:pt x="1989" y="2257"/>
                    <a:pt x="2037" y="2579"/>
                  </a:cubicBezTo>
                  <a:lnTo>
                    <a:pt x="2096" y="2864"/>
                  </a:lnTo>
                  <a:lnTo>
                    <a:pt x="798" y="3091"/>
                  </a:lnTo>
                  <a:cubicBezTo>
                    <a:pt x="322" y="3186"/>
                    <a:pt x="1" y="3650"/>
                    <a:pt x="84" y="4126"/>
                  </a:cubicBezTo>
                  <a:lnTo>
                    <a:pt x="1668" y="12758"/>
                  </a:lnTo>
                  <a:cubicBezTo>
                    <a:pt x="1742" y="13193"/>
                    <a:pt x="2118" y="13486"/>
                    <a:pt x="2545" y="13486"/>
                  </a:cubicBezTo>
                  <a:cubicBezTo>
                    <a:pt x="2597" y="13486"/>
                    <a:pt x="2650" y="13482"/>
                    <a:pt x="2703" y="13473"/>
                  </a:cubicBezTo>
                  <a:lnTo>
                    <a:pt x="10050" y="12127"/>
                  </a:lnTo>
                  <a:cubicBezTo>
                    <a:pt x="10526" y="12044"/>
                    <a:pt x="10847" y="11580"/>
                    <a:pt x="10764" y="11091"/>
                  </a:cubicBezTo>
                  <a:lnTo>
                    <a:pt x="9180" y="2459"/>
                  </a:lnTo>
                  <a:cubicBezTo>
                    <a:pt x="9107" y="2029"/>
                    <a:pt x="8737" y="1728"/>
                    <a:pt x="8317" y="1728"/>
                  </a:cubicBezTo>
                  <a:cubicBezTo>
                    <a:pt x="8260" y="1728"/>
                    <a:pt x="8202" y="1734"/>
                    <a:pt x="8145" y="1745"/>
                  </a:cubicBezTo>
                  <a:lnTo>
                    <a:pt x="6859" y="1983"/>
                  </a:lnTo>
                  <a:lnTo>
                    <a:pt x="6811" y="1709"/>
                  </a:lnTo>
                  <a:cubicBezTo>
                    <a:pt x="6757" y="1419"/>
                    <a:pt x="6500" y="1226"/>
                    <a:pt x="6223" y="1226"/>
                  </a:cubicBezTo>
                  <a:cubicBezTo>
                    <a:pt x="6193" y="1226"/>
                    <a:pt x="6163" y="1228"/>
                    <a:pt x="6132" y="1233"/>
                  </a:cubicBezTo>
                  <a:lnTo>
                    <a:pt x="5180" y="1412"/>
                  </a:lnTo>
                  <a:cubicBezTo>
                    <a:pt x="5228" y="1245"/>
                    <a:pt x="5240" y="1066"/>
                    <a:pt x="5216" y="888"/>
                  </a:cubicBezTo>
                  <a:cubicBezTo>
                    <a:pt x="5110" y="360"/>
                    <a:pt x="4658" y="1"/>
                    <a:pt x="414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2" name="Google Shape;4862;p28"/>
            <p:cNvSpPr/>
            <p:nvPr/>
          </p:nvSpPr>
          <p:spPr>
            <a:xfrm>
              <a:off x="360150" y="2631725"/>
              <a:ext cx="46550" cy="38625"/>
            </a:xfrm>
            <a:custGeom>
              <a:avLst/>
              <a:gdLst/>
              <a:ahLst/>
              <a:cxnLst/>
              <a:rect l="l" t="t" r="r" b="b"/>
              <a:pathLst>
                <a:path w="1862" h="1545" extrusionOk="0">
                  <a:moveTo>
                    <a:pt x="1002" y="0"/>
                  </a:moveTo>
                  <a:cubicBezTo>
                    <a:pt x="958" y="0"/>
                    <a:pt x="914" y="4"/>
                    <a:pt x="870" y="12"/>
                  </a:cubicBezTo>
                  <a:cubicBezTo>
                    <a:pt x="191" y="131"/>
                    <a:pt x="1" y="1012"/>
                    <a:pt x="560" y="1405"/>
                  </a:cubicBezTo>
                  <a:cubicBezTo>
                    <a:pt x="701" y="1502"/>
                    <a:pt x="854" y="1545"/>
                    <a:pt x="1002" y="1545"/>
                  </a:cubicBezTo>
                  <a:cubicBezTo>
                    <a:pt x="1453" y="1545"/>
                    <a:pt x="1861" y="1142"/>
                    <a:pt x="1763" y="631"/>
                  </a:cubicBezTo>
                  <a:cubicBezTo>
                    <a:pt x="1688" y="258"/>
                    <a:pt x="1367"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3" name="Google Shape;4863;p28"/>
            <p:cNvSpPr/>
            <p:nvPr/>
          </p:nvSpPr>
          <p:spPr>
            <a:xfrm>
              <a:off x="413075" y="2620125"/>
              <a:ext cx="96200" cy="33850"/>
            </a:xfrm>
            <a:custGeom>
              <a:avLst/>
              <a:gdLst/>
              <a:ahLst/>
              <a:cxnLst/>
              <a:rect l="l" t="t" r="r" b="b"/>
              <a:pathLst>
                <a:path w="3848" h="1354" extrusionOk="0">
                  <a:moveTo>
                    <a:pt x="3250" y="0"/>
                  </a:moveTo>
                  <a:cubicBezTo>
                    <a:pt x="3217" y="0"/>
                    <a:pt x="3182" y="4"/>
                    <a:pt x="3146" y="11"/>
                  </a:cubicBezTo>
                  <a:lnTo>
                    <a:pt x="3134" y="11"/>
                  </a:lnTo>
                  <a:lnTo>
                    <a:pt x="539" y="487"/>
                  </a:lnTo>
                  <a:cubicBezTo>
                    <a:pt x="1" y="588"/>
                    <a:pt x="106" y="1354"/>
                    <a:pt x="597" y="1354"/>
                  </a:cubicBezTo>
                  <a:cubicBezTo>
                    <a:pt x="628" y="1354"/>
                    <a:pt x="660" y="1351"/>
                    <a:pt x="693" y="1345"/>
                  </a:cubicBezTo>
                  <a:lnTo>
                    <a:pt x="3289" y="868"/>
                  </a:lnTo>
                  <a:cubicBezTo>
                    <a:pt x="3847" y="790"/>
                    <a:pt x="3746" y="0"/>
                    <a:pt x="325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4" name="Google Shape;4864;p28"/>
            <p:cNvSpPr/>
            <p:nvPr/>
          </p:nvSpPr>
          <p:spPr>
            <a:xfrm>
              <a:off x="369975" y="2685525"/>
              <a:ext cx="46550" cy="38700"/>
            </a:xfrm>
            <a:custGeom>
              <a:avLst/>
              <a:gdLst/>
              <a:ahLst/>
              <a:cxnLst/>
              <a:rect l="l" t="t" r="r" b="b"/>
              <a:pathLst>
                <a:path w="1862" h="1548" extrusionOk="0">
                  <a:moveTo>
                    <a:pt x="1015" y="0"/>
                  </a:moveTo>
                  <a:cubicBezTo>
                    <a:pt x="967" y="0"/>
                    <a:pt x="919" y="5"/>
                    <a:pt x="870" y="15"/>
                  </a:cubicBezTo>
                  <a:cubicBezTo>
                    <a:pt x="191" y="122"/>
                    <a:pt x="0" y="1015"/>
                    <a:pt x="560" y="1408"/>
                  </a:cubicBezTo>
                  <a:cubicBezTo>
                    <a:pt x="701" y="1505"/>
                    <a:pt x="854" y="1548"/>
                    <a:pt x="1002" y="1548"/>
                  </a:cubicBezTo>
                  <a:cubicBezTo>
                    <a:pt x="1453" y="1548"/>
                    <a:pt x="1861" y="1145"/>
                    <a:pt x="1763" y="634"/>
                  </a:cubicBezTo>
                  <a:cubicBezTo>
                    <a:pt x="1700" y="266"/>
                    <a:pt x="1377" y="0"/>
                    <a:pt x="101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5" name="Google Shape;4865;p28"/>
            <p:cNvSpPr/>
            <p:nvPr/>
          </p:nvSpPr>
          <p:spPr>
            <a:xfrm>
              <a:off x="423950" y="2673950"/>
              <a:ext cx="93700" cy="33725"/>
            </a:xfrm>
            <a:custGeom>
              <a:avLst/>
              <a:gdLst/>
              <a:ahLst/>
              <a:cxnLst/>
              <a:rect l="l" t="t" r="r" b="b"/>
              <a:pathLst>
                <a:path w="3748" h="1349" extrusionOk="0">
                  <a:moveTo>
                    <a:pt x="3128" y="0"/>
                  </a:moveTo>
                  <a:cubicBezTo>
                    <a:pt x="3116" y="0"/>
                    <a:pt x="3104" y="1"/>
                    <a:pt x="3092" y="1"/>
                  </a:cubicBezTo>
                  <a:lnTo>
                    <a:pt x="497" y="478"/>
                  </a:lnTo>
                  <a:cubicBezTo>
                    <a:pt x="0" y="628"/>
                    <a:pt x="119" y="1349"/>
                    <a:pt x="605" y="1349"/>
                  </a:cubicBezTo>
                  <a:cubicBezTo>
                    <a:pt x="620" y="1349"/>
                    <a:pt x="636" y="1348"/>
                    <a:pt x="651" y="1347"/>
                  </a:cubicBezTo>
                  <a:lnTo>
                    <a:pt x="3247" y="882"/>
                  </a:lnTo>
                  <a:cubicBezTo>
                    <a:pt x="3747" y="731"/>
                    <a:pt x="3634" y="0"/>
                    <a:pt x="312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6" name="Google Shape;4866;p28"/>
            <p:cNvSpPr/>
            <p:nvPr/>
          </p:nvSpPr>
          <p:spPr>
            <a:xfrm>
              <a:off x="380400" y="2743050"/>
              <a:ext cx="46600" cy="38625"/>
            </a:xfrm>
            <a:custGeom>
              <a:avLst/>
              <a:gdLst/>
              <a:ahLst/>
              <a:cxnLst/>
              <a:rect l="l" t="t" r="r" b="b"/>
              <a:pathLst>
                <a:path w="1864" h="1545" extrusionOk="0">
                  <a:moveTo>
                    <a:pt x="1014" y="0"/>
                  </a:moveTo>
                  <a:cubicBezTo>
                    <a:pt x="970" y="0"/>
                    <a:pt x="926" y="4"/>
                    <a:pt x="881" y="11"/>
                  </a:cubicBezTo>
                  <a:cubicBezTo>
                    <a:pt x="191" y="131"/>
                    <a:pt x="0" y="1012"/>
                    <a:pt x="572" y="1404"/>
                  </a:cubicBezTo>
                  <a:cubicBezTo>
                    <a:pt x="710" y="1501"/>
                    <a:pt x="860" y="1545"/>
                    <a:pt x="1007" y="1545"/>
                  </a:cubicBezTo>
                  <a:cubicBezTo>
                    <a:pt x="1454" y="1545"/>
                    <a:pt x="1864" y="1142"/>
                    <a:pt x="1774" y="631"/>
                  </a:cubicBezTo>
                  <a:cubicBezTo>
                    <a:pt x="1700" y="258"/>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7" name="Google Shape;4867;p28"/>
            <p:cNvSpPr/>
            <p:nvPr/>
          </p:nvSpPr>
          <p:spPr>
            <a:xfrm>
              <a:off x="433850" y="2731600"/>
              <a:ext cx="94825" cy="33850"/>
            </a:xfrm>
            <a:custGeom>
              <a:avLst/>
              <a:gdLst/>
              <a:ahLst/>
              <a:cxnLst/>
              <a:rect l="l" t="t" r="r" b="b"/>
              <a:pathLst>
                <a:path w="3793" h="1354" extrusionOk="0">
                  <a:moveTo>
                    <a:pt x="3181" y="1"/>
                  </a:moveTo>
                  <a:cubicBezTo>
                    <a:pt x="3159" y="1"/>
                    <a:pt x="3136" y="2"/>
                    <a:pt x="3113" y="5"/>
                  </a:cubicBezTo>
                  <a:lnTo>
                    <a:pt x="517" y="469"/>
                  </a:lnTo>
                  <a:cubicBezTo>
                    <a:pt x="1" y="607"/>
                    <a:pt x="115" y="1354"/>
                    <a:pt x="625" y="1354"/>
                  </a:cubicBezTo>
                  <a:cubicBezTo>
                    <a:pt x="644" y="1354"/>
                    <a:pt x="664" y="1353"/>
                    <a:pt x="684" y="1351"/>
                  </a:cubicBezTo>
                  <a:lnTo>
                    <a:pt x="3280" y="874"/>
                  </a:lnTo>
                  <a:cubicBezTo>
                    <a:pt x="3793" y="749"/>
                    <a:pt x="3683" y="1"/>
                    <a:pt x="318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8" name="Google Shape;4868;p28"/>
            <p:cNvSpPr/>
            <p:nvPr/>
          </p:nvSpPr>
          <p:spPr>
            <a:xfrm>
              <a:off x="336050" y="2982275"/>
              <a:ext cx="194100" cy="174025"/>
            </a:xfrm>
            <a:custGeom>
              <a:avLst/>
              <a:gdLst/>
              <a:ahLst/>
              <a:cxnLst/>
              <a:rect l="l" t="t" r="r" b="b"/>
              <a:pathLst>
                <a:path w="7764" h="6961" extrusionOk="0">
                  <a:moveTo>
                    <a:pt x="3923" y="0"/>
                  </a:moveTo>
                  <a:cubicBezTo>
                    <a:pt x="2894" y="0"/>
                    <a:pt x="1882" y="467"/>
                    <a:pt x="1215" y="1349"/>
                  </a:cubicBezTo>
                  <a:lnTo>
                    <a:pt x="6953" y="4968"/>
                  </a:lnTo>
                  <a:cubicBezTo>
                    <a:pt x="7763" y="3408"/>
                    <a:pt x="7239" y="1468"/>
                    <a:pt x="5739" y="527"/>
                  </a:cubicBezTo>
                  <a:cubicBezTo>
                    <a:pt x="5177" y="172"/>
                    <a:pt x="4547" y="0"/>
                    <a:pt x="3923" y="0"/>
                  </a:cubicBezTo>
                  <a:close/>
                  <a:moveTo>
                    <a:pt x="810" y="1992"/>
                  </a:moveTo>
                  <a:lnTo>
                    <a:pt x="810" y="1992"/>
                  </a:lnTo>
                  <a:cubicBezTo>
                    <a:pt x="0" y="3563"/>
                    <a:pt x="524" y="5492"/>
                    <a:pt x="2012" y="6433"/>
                  </a:cubicBezTo>
                  <a:cubicBezTo>
                    <a:pt x="2575" y="6788"/>
                    <a:pt x="3208" y="6960"/>
                    <a:pt x="3836" y="6960"/>
                  </a:cubicBezTo>
                  <a:cubicBezTo>
                    <a:pt x="4867" y="6960"/>
                    <a:pt x="5882" y="6496"/>
                    <a:pt x="6549" y="5623"/>
                  </a:cubicBezTo>
                  <a:lnTo>
                    <a:pt x="810" y="1992"/>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9" name="Google Shape;4869;p28"/>
            <p:cNvSpPr/>
            <p:nvPr/>
          </p:nvSpPr>
          <p:spPr>
            <a:xfrm>
              <a:off x="699475" y="2609075"/>
              <a:ext cx="152125" cy="140725"/>
            </a:xfrm>
            <a:custGeom>
              <a:avLst/>
              <a:gdLst/>
              <a:ahLst/>
              <a:cxnLst/>
              <a:rect l="l" t="t" r="r" b="b"/>
              <a:pathLst>
                <a:path w="6085" h="5629" extrusionOk="0">
                  <a:moveTo>
                    <a:pt x="3608" y="1"/>
                  </a:moveTo>
                  <a:lnTo>
                    <a:pt x="1215" y="1620"/>
                  </a:lnTo>
                  <a:cubicBezTo>
                    <a:pt x="251" y="2275"/>
                    <a:pt x="1" y="3585"/>
                    <a:pt x="656" y="4549"/>
                  </a:cubicBezTo>
                  <a:lnTo>
                    <a:pt x="763" y="4716"/>
                  </a:lnTo>
                  <a:cubicBezTo>
                    <a:pt x="1170" y="5308"/>
                    <a:pt x="1831" y="5629"/>
                    <a:pt x="2505" y="5629"/>
                  </a:cubicBezTo>
                  <a:cubicBezTo>
                    <a:pt x="2914" y="5629"/>
                    <a:pt x="3327" y="5511"/>
                    <a:pt x="3692" y="5263"/>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0" name="Google Shape;4870;p28"/>
            <p:cNvSpPr/>
            <p:nvPr/>
          </p:nvSpPr>
          <p:spPr>
            <a:xfrm>
              <a:off x="802175" y="2550550"/>
              <a:ext cx="152125" cy="141000"/>
            </a:xfrm>
            <a:custGeom>
              <a:avLst/>
              <a:gdLst/>
              <a:ahLst/>
              <a:cxnLst/>
              <a:rect l="l" t="t" r="r" b="b"/>
              <a:pathLst>
                <a:path w="6085" h="5640" extrusionOk="0">
                  <a:moveTo>
                    <a:pt x="3577" y="0"/>
                  </a:moveTo>
                  <a:cubicBezTo>
                    <a:pt x="3169" y="0"/>
                    <a:pt x="2757" y="119"/>
                    <a:pt x="2394" y="365"/>
                  </a:cubicBezTo>
                  <a:lnTo>
                    <a:pt x="0" y="1996"/>
                  </a:lnTo>
                  <a:lnTo>
                    <a:pt x="2489" y="5640"/>
                  </a:lnTo>
                  <a:lnTo>
                    <a:pt x="4870" y="4009"/>
                  </a:lnTo>
                  <a:cubicBezTo>
                    <a:pt x="5834" y="3354"/>
                    <a:pt x="6084" y="2044"/>
                    <a:pt x="5430" y="1080"/>
                  </a:cubicBezTo>
                  <a:lnTo>
                    <a:pt x="5322" y="925"/>
                  </a:lnTo>
                  <a:cubicBezTo>
                    <a:pt x="4914" y="324"/>
                    <a:pt x="4252" y="0"/>
                    <a:pt x="35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1" name="Google Shape;4871;p28"/>
            <p:cNvSpPr/>
            <p:nvPr/>
          </p:nvSpPr>
          <p:spPr>
            <a:xfrm>
              <a:off x="655125" y="2899825"/>
              <a:ext cx="268225" cy="266925"/>
            </a:xfrm>
            <a:custGeom>
              <a:avLst/>
              <a:gdLst/>
              <a:ahLst/>
              <a:cxnLst/>
              <a:rect l="l" t="t" r="r" b="b"/>
              <a:pathLst>
                <a:path w="10729" h="10677" extrusionOk="0">
                  <a:moveTo>
                    <a:pt x="5017" y="1"/>
                  </a:moveTo>
                  <a:cubicBezTo>
                    <a:pt x="4831" y="1"/>
                    <a:pt x="4666" y="137"/>
                    <a:pt x="4644" y="325"/>
                  </a:cubicBezTo>
                  <a:lnTo>
                    <a:pt x="4180" y="3801"/>
                  </a:lnTo>
                  <a:lnTo>
                    <a:pt x="703" y="3349"/>
                  </a:lnTo>
                  <a:cubicBezTo>
                    <a:pt x="682" y="3345"/>
                    <a:pt x="661" y="3343"/>
                    <a:pt x="641" y="3343"/>
                  </a:cubicBezTo>
                  <a:cubicBezTo>
                    <a:pt x="463" y="3343"/>
                    <a:pt x="308" y="3478"/>
                    <a:pt x="286" y="3670"/>
                  </a:cubicBezTo>
                  <a:lnTo>
                    <a:pt x="24" y="5635"/>
                  </a:lnTo>
                  <a:cubicBezTo>
                    <a:pt x="1" y="5837"/>
                    <a:pt x="144" y="6028"/>
                    <a:pt x="346" y="6052"/>
                  </a:cubicBezTo>
                  <a:lnTo>
                    <a:pt x="346" y="6063"/>
                  </a:lnTo>
                  <a:lnTo>
                    <a:pt x="3823" y="6516"/>
                  </a:lnTo>
                  <a:lnTo>
                    <a:pt x="3358" y="10004"/>
                  </a:lnTo>
                  <a:cubicBezTo>
                    <a:pt x="3334" y="10207"/>
                    <a:pt x="3477" y="10385"/>
                    <a:pt x="3680" y="10421"/>
                  </a:cubicBezTo>
                  <a:lnTo>
                    <a:pt x="5656" y="10671"/>
                  </a:lnTo>
                  <a:cubicBezTo>
                    <a:pt x="5677" y="10675"/>
                    <a:pt x="5698" y="10677"/>
                    <a:pt x="5718" y="10677"/>
                  </a:cubicBezTo>
                  <a:cubicBezTo>
                    <a:pt x="5896" y="10677"/>
                    <a:pt x="6051" y="10543"/>
                    <a:pt x="6073" y="10362"/>
                  </a:cubicBezTo>
                  <a:lnTo>
                    <a:pt x="6537" y="6873"/>
                  </a:lnTo>
                  <a:lnTo>
                    <a:pt x="10014" y="7337"/>
                  </a:lnTo>
                  <a:cubicBezTo>
                    <a:pt x="10029" y="7339"/>
                    <a:pt x="10043" y="7340"/>
                    <a:pt x="10058" y="7340"/>
                  </a:cubicBezTo>
                  <a:cubicBezTo>
                    <a:pt x="10243" y="7340"/>
                    <a:pt x="10409" y="7204"/>
                    <a:pt x="10442" y="7016"/>
                  </a:cubicBezTo>
                  <a:lnTo>
                    <a:pt x="10692" y="5039"/>
                  </a:lnTo>
                  <a:cubicBezTo>
                    <a:pt x="10728" y="4837"/>
                    <a:pt x="10585" y="4647"/>
                    <a:pt x="10371" y="4623"/>
                  </a:cubicBezTo>
                  <a:lnTo>
                    <a:pt x="6894" y="4158"/>
                  </a:lnTo>
                  <a:lnTo>
                    <a:pt x="7359" y="682"/>
                  </a:lnTo>
                  <a:cubicBezTo>
                    <a:pt x="7383" y="479"/>
                    <a:pt x="7240" y="289"/>
                    <a:pt x="7037" y="265"/>
                  </a:cubicBezTo>
                  <a:lnTo>
                    <a:pt x="5061" y="3"/>
                  </a:lnTo>
                  <a:cubicBezTo>
                    <a:pt x="5046" y="1"/>
                    <a:pt x="5031" y="1"/>
                    <a:pt x="501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2" name="Google Shape;4872;p28"/>
            <p:cNvSpPr/>
            <p:nvPr/>
          </p:nvSpPr>
          <p:spPr>
            <a:xfrm>
              <a:off x="311925" y="3304550"/>
              <a:ext cx="271200" cy="337250"/>
            </a:xfrm>
            <a:custGeom>
              <a:avLst/>
              <a:gdLst/>
              <a:ahLst/>
              <a:cxnLst/>
              <a:rect l="l" t="t" r="r" b="b"/>
              <a:pathLst>
                <a:path w="10848" h="13490" extrusionOk="0">
                  <a:moveTo>
                    <a:pt x="4152" y="412"/>
                  </a:moveTo>
                  <a:cubicBezTo>
                    <a:pt x="4441" y="412"/>
                    <a:pt x="4724" y="585"/>
                    <a:pt x="4775" y="971"/>
                  </a:cubicBezTo>
                  <a:cubicBezTo>
                    <a:pt x="4811" y="1173"/>
                    <a:pt x="4763" y="1364"/>
                    <a:pt x="4632" y="1519"/>
                  </a:cubicBezTo>
                  <a:lnTo>
                    <a:pt x="3835" y="1662"/>
                  </a:lnTo>
                  <a:cubicBezTo>
                    <a:pt x="3668" y="1566"/>
                    <a:pt x="3549" y="1400"/>
                    <a:pt x="3501" y="1209"/>
                  </a:cubicBezTo>
                  <a:cubicBezTo>
                    <a:pt x="3386" y="709"/>
                    <a:pt x="3774" y="412"/>
                    <a:pt x="4152" y="412"/>
                  </a:cubicBezTo>
                  <a:close/>
                  <a:moveTo>
                    <a:pt x="7876" y="2723"/>
                  </a:moveTo>
                  <a:cubicBezTo>
                    <a:pt x="8126" y="2723"/>
                    <a:pt x="8354" y="2911"/>
                    <a:pt x="8407" y="3174"/>
                  </a:cubicBezTo>
                  <a:lnTo>
                    <a:pt x="9788" y="10746"/>
                  </a:lnTo>
                  <a:cubicBezTo>
                    <a:pt x="9835" y="11044"/>
                    <a:pt x="9633" y="11329"/>
                    <a:pt x="9335" y="11377"/>
                  </a:cubicBezTo>
                  <a:lnTo>
                    <a:pt x="3073" y="12520"/>
                  </a:lnTo>
                  <a:cubicBezTo>
                    <a:pt x="3042" y="12525"/>
                    <a:pt x="3012" y="12527"/>
                    <a:pt x="2982" y="12527"/>
                  </a:cubicBezTo>
                  <a:cubicBezTo>
                    <a:pt x="2719" y="12527"/>
                    <a:pt x="2483" y="12345"/>
                    <a:pt x="2430" y="12068"/>
                  </a:cubicBezTo>
                  <a:lnTo>
                    <a:pt x="1072" y="4507"/>
                  </a:lnTo>
                  <a:cubicBezTo>
                    <a:pt x="1013" y="4210"/>
                    <a:pt x="1215" y="3924"/>
                    <a:pt x="1513" y="3876"/>
                  </a:cubicBezTo>
                  <a:lnTo>
                    <a:pt x="2263" y="3733"/>
                  </a:lnTo>
                  <a:cubicBezTo>
                    <a:pt x="2295" y="3948"/>
                    <a:pt x="2483" y="4096"/>
                    <a:pt x="2695" y="4096"/>
                  </a:cubicBezTo>
                  <a:cubicBezTo>
                    <a:pt x="2717" y="4096"/>
                    <a:pt x="2740" y="4094"/>
                    <a:pt x="2763" y="4090"/>
                  </a:cubicBezTo>
                  <a:lnTo>
                    <a:pt x="6680" y="3376"/>
                  </a:lnTo>
                  <a:cubicBezTo>
                    <a:pt x="6906" y="3328"/>
                    <a:pt x="7073" y="3102"/>
                    <a:pt x="7025" y="2864"/>
                  </a:cubicBezTo>
                  <a:lnTo>
                    <a:pt x="7776" y="2733"/>
                  </a:lnTo>
                  <a:cubicBezTo>
                    <a:pt x="7809" y="2726"/>
                    <a:pt x="7843" y="2723"/>
                    <a:pt x="7876" y="2723"/>
                  </a:cubicBezTo>
                  <a:close/>
                  <a:moveTo>
                    <a:pt x="4138" y="1"/>
                  </a:moveTo>
                  <a:cubicBezTo>
                    <a:pt x="4073" y="1"/>
                    <a:pt x="4008" y="7"/>
                    <a:pt x="3942" y="19"/>
                  </a:cubicBezTo>
                  <a:cubicBezTo>
                    <a:pt x="3358" y="126"/>
                    <a:pt x="2965" y="685"/>
                    <a:pt x="3073" y="1281"/>
                  </a:cubicBezTo>
                  <a:cubicBezTo>
                    <a:pt x="3108" y="1447"/>
                    <a:pt x="3180" y="1614"/>
                    <a:pt x="3287" y="1757"/>
                  </a:cubicBezTo>
                  <a:lnTo>
                    <a:pt x="2513" y="1900"/>
                  </a:lnTo>
                  <a:cubicBezTo>
                    <a:pt x="2192" y="1971"/>
                    <a:pt x="1989" y="2269"/>
                    <a:pt x="2037" y="2590"/>
                  </a:cubicBezTo>
                  <a:lnTo>
                    <a:pt x="2096" y="2864"/>
                  </a:lnTo>
                  <a:lnTo>
                    <a:pt x="798" y="3102"/>
                  </a:lnTo>
                  <a:cubicBezTo>
                    <a:pt x="322" y="3197"/>
                    <a:pt x="1" y="3662"/>
                    <a:pt x="84" y="4150"/>
                  </a:cubicBezTo>
                  <a:lnTo>
                    <a:pt x="1668" y="12758"/>
                  </a:lnTo>
                  <a:cubicBezTo>
                    <a:pt x="1741" y="13188"/>
                    <a:pt x="2111" y="13489"/>
                    <a:pt x="2532" y="13489"/>
                  </a:cubicBezTo>
                  <a:cubicBezTo>
                    <a:pt x="2588" y="13489"/>
                    <a:pt x="2646" y="13484"/>
                    <a:pt x="2703" y="13473"/>
                  </a:cubicBezTo>
                  <a:lnTo>
                    <a:pt x="10050" y="12139"/>
                  </a:lnTo>
                  <a:cubicBezTo>
                    <a:pt x="10526" y="12044"/>
                    <a:pt x="10847" y="11579"/>
                    <a:pt x="10764" y="11091"/>
                  </a:cubicBezTo>
                  <a:lnTo>
                    <a:pt x="9180" y="2459"/>
                  </a:lnTo>
                  <a:cubicBezTo>
                    <a:pt x="9107" y="2029"/>
                    <a:pt x="8737" y="1728"/>
                    <a:pt x="8317" y="1728"/>
                  </a:cubicBezTo>
                  <a:cubicBezTo>
                    <a:pt x="8260" y="1728"/>
                    <a:pt x="8202" y="1734"/>
                    <a:pt x="8145" y="1745"/>
                  </a:cubicBezTo>
                  <a:lnTo>
                    <a:pt x="6859" y="1995"/>
                  </a:lnTo>
                  <a:lnTo>
                    <a:pt x="6811" y="1721"/>
                  </a:lnTo>
                  <a:cubicBezTo>
                    <a:pt x="6757" y="1430"/>
                    <a:pt x="6498" y="1226"/>
                    <a:pt x="6219" y="1226"/>
                  </a:cubicBezTo>
                  <a:cubicBezTo>
                    <a:pt x="6190" y="1226"/>
                    <a:pt x="6161" y="1228"/>
                    <a:pt x="6132" y="1233"/>
                  </a:cubicBezTo>
                  <a:lnTo>
                    <a:pt x="5180" y="1412"/>
                  </a:lnTo>
                  <a:cubicBezTo>
                    <a:pt x="5228" y="1245"/>
                    <a:pt x="5240" y="1066"/>
                    <a:pt x="5216" y="888"/>
                  </a:cubicBezTo>
                  <a:cubicBezTo>
                    <a:pt x="5110" y="369"/>
                    <a:pt x="4656" y="1"/>
                    <a:pt x="413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3" name="Google Shape;4873;p28"/>
            <p:cNvSpPr/>
            <p:nvPr/>
          </p:nvSpPr>
          <p:spPr>
            <a:xfrm>
              <a:off x="360150" y="3425775"/>
              <a:ext cx="46550" cy="38725"/>
            </a:xfrm>
            <a:custGeom>
              <a:avLst/>
              <a:gdLst/>
              <a:ahLst/>
              <a:cxnLst/>
              <a:rect l="l" t="t" r="r" b="b"/>
              <a:pathLst>
                <a:path w="1862" h="1549" extrusionOk="0">
                  <a:moveTo>
                    <a:pt x="1015" y="1"/>
                  </a:moveTo>
                  <a:cubicBezTo>
                    <a:pt x="967" y="1"/>
                    <a:pt x="919" y="6"/>
                    <a:pt x="870" y="15"/>
                  </a:cubicBezTo>
                  <a:cubicBezTo>
                    <a:pt x="191" y="134"/>
                    <a:pt x="1" y="1015"/>
                    <a:pt x="560" y="1408"/>
                  </a:cubicBezTo>
                  <a:cubicBezTo>
                    <a:pt x="701" y="1505"/>
                    <a:pt x="854" y="1549"/>
                    <a:pt x="1002" y="1549"/>
                  </a:cubicBezTo>
                  <a:cubicBezTo>
                    <a:pt x="1453" y="1549"/>
                    <a:pt x="1861" y="1146"/>
                    <a:pt x="1763" y="634"/>
                  </a:cubicBezTo>
                  <a:cubicBezTo>
                    <a:pt x="1700" y="267"/>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4" name="Google Shape;4874;p28"/>
            <p:cNvSpPr/>
            <p:nvPr/>
          </p:nvSpPr>
          <p:spPr>
            <a:xfrm>
              <a:off x="412650" y="3414475"/>
              <a:ext cx="97050" cy="33750"/>
            </a:xfrm>
            <a:custGeom>
              <a:avLst/>
              <a:gdLst/>
              <a:ahLst/>
              <a:cxnLst/>
              <a:rect l="l" t="t" r="r" b="b"/>
              <a:pathLst>
                <a:path w="3882" h="1350" extrusionOk="0">
                  <a:moveTo>
                    <a:pt x="3282" y="0"/>
                  </a:moveTo>
                  <a:cubicBezTo>
                    <a:pt x="3245" y="0"/>
                    <a:pt x="3205" y="5"/>
                    <a:pt x="3163" y="15"/>
                  </a:cubicBezTo>
                  <a:lnTo>
                    <a:pt x="3151" y="3"/>
                  </a:lnTo>
                  <a:lnTo>
                    <a:pt x="556" y="479"/>
                  </a:lnTo>
                  <a:cubicBezTo>
                    <a:pt x="1" y="568"/>
                    <a:pt x="108" y="1350"/>
                    <a:pt x="597" y="1350"/>
                  </a:cubicBezTo>
                  <a:cubicBezTo>
                    <a:pt x="633" y="1350"/>
                    <a:pt x="671" y="1345"/>
                    <a:pt x="710" y="1337"/>
                  </a:cubicBezTo>
                  <a:lnTo>
                    <a:pt x="3306" y="872"/>
                  </a:lnTo>
                  <a:cubicBezTo>
                    <a:pt x="3882" y="817"/>
                    <a:pt x="3778" y="0"/>
                    <a:pt x="328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5" name="Google Shape;4875;p28"/>
            <p:cNvSpPr/>
            <p:nvPr/>
          </p:nvSpPr>
          <p:spPr>
            <a:xfrm>
              <a:off x="369975" y="3479650"/>
              <a:ext cx="46550" cy="38725"/>
            </a:xfrm>
            <a:custGeom>
              <a:avLst/>
              <a:gdLst/>
              <a:ahLst/>
              <a:cxnLst/>
              <a:rect l="l" t="t" r="r" b="b"/>
              <a:pathLst>
                <a:path w="1862" h="1549" extrusionOk="0">
                  <a:moveTo>
                    <a:pt x="1015" y="1"/>
                  </a:moveTo>
                  <a:cubicBezTo>
                    <a:pt x="967" y="1"/>
                    <a:pt x="919" y="6"/>
                    <a:pt x="870" y="15"/>
                  </a:cubicBezTo>
                  <a:cubicBezTo>
                    <a:pt x="191" y="134"/>
                    <a:pt x="0" y="1015"/>
                    <a:pt x="560" y="1408"/>
                  </a:cubicBezTo>
                  <a:cubicBezTo>
                    <a:pt x="701" y="1505"/>
                    <a:pt x="854" y="1549"/>
                    <a:pt x="1002" y="1549"/>
                  </a:cubicBezTo>
                  <a:cubicBezTo>
                    <a:pt x="1453" y="1549"/>
                    <a:pt x="1861" y="1146"/>
                    <a:pt x="1763" y="635"/>
                  </a:cubicBezTo>
                  <a:cubicBezTo>
                    <a:pt x="1700" y="267"/>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6" name="Google Shape;4876;p28"/>
            <p:cNvSpPr/>
            <p:nvPr/>
          </p:nvSpPr>
          <p:spPr>
            <a:xfrm>
              <a:off x="423850" y="3468350"/>
              <a:ext cx="93700" cy="33750"/>
            </a:xfrm>
            <a:custGeom>
              <a:avLst/>
              <a:gdLst/>
              <a:ahLst/>
              <a:cxnLst/>
              <a:rect l="l" t="t" r="r" b="b"/>
              <a:pathLst>
                <a:path w="3748" h="1350" extrusionOk="0">
                  <a:moveTo>
                    <a:pt x="3144" y="1"/>
                  </a:moveTo>
                  <a:cubicBezTo>
                    <a:pt x="3128" y="1"/>
                    <a:pt x="3112" y="2"/>
                    <a:pt x="3096" y="3"/>
                  </a:cubicBezTo>
                  <a:lnTo>
                    <a:pt x="501" y="467"/>
                  </a:lnTo>
                  <a:cubicBezTo>
                    <a:pt x="0" y="619"/>
                    <a:pt x="125" y="1350"/>
                    <a:pt x="620" y="1350"/>
                  </a:cubicBezTo>
                  <a:cubicBezTo>
                    <a:pt x="632" y="1350"/>
                    <a:pt x="643" y="1349"/>
                    <a:pt x="655" y="1348"/>
                  </a:cubicBezTo>
                  <a:lnTo>
                    <a:pt x="3251" y="872"/>
                  </a:lnTo>
                  <a:cubicBezTo>
                    <a:pt x="3747" y="722"/>
                    <a:pt x="3639"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7" name="Google Shape;4877;p28"/>
            <p:cNvSpPr/>
            <p:nvPr/>
          </p:nvSpPr>
          <p:spPr>
            <a:xfrm>
              <a:off x="380400" y="3537175"/>
              <a:ext cx="46600" cy="38650"/>
            </a:xfrm>
            <a:custGeom>
              <a:avLst/>
              <a:gdLst/>
              <a:ahLst/>
              <a:cxnLst/>
              <a:rect l="l" t="t" r="r" b="b"/>
              <a:pathLst>
                <a:path w="1864" h="1546" extrusionOk="0">
                  <a:moveTo>
                    <a:pt x="1013" y="1"/>
                  </a:moveTo>
                  <a:cubicBezTo>
                    <a:pt x="970" y="1"/>
                    <a:pt x="926" y="5"/>
                    <a:pt x="881" y="12"/>
                  </a:cubicBezTo>
                  <a:cubicBezTo>
                    <a:pt x="191" y="131"/>
                    <a:pt x="0" y="1012"/>
                    <a:pt x="572" y="1405"/>
                  </a:cubicBezTo>
                  <a:cubicBezTo>
                    <a:pt x="710" y="1502"/>
                    <a:pt x="861" y="1546"/>
                    <a:pt x="1008" y="1546"/>
                  </a:cubicBezTo>
                  <a:cubicBezTo>
                    <a:pt x="1454" y="1546"/>
                    <a:pt x="1864" y="1145"/>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8" name="Google Shape;4878;p28"/>
            <p:cNvSpPr/>
            <p:nvPr/>
          </p:nvSpPr>
          <p:spPr>
            <a:xfrm>
              <a:off x="434075" y="3525850"/>
              <a:ext cx="94400" cy="33725"/>
            </a:xfrm>
            <a:custGeom>
              <a:avLst/>
              <a:gdLst/>
              <a:ahLst/>
              <a:cxnLst/>
              <a:rect l="l" t="t" r="r" b="b"/>
              <a:pathLst>
                <a:path w="3776" h="1349" extrusionOk="0">
                  <a:moveTo>
                    <a:pt x="3104" y="1"/>
                  </a:moveTo>
                  <a:lnTo>
                    <a:pt x="508" y="477"/>
                  </a:lnTo>
                  <a:cubicBezTo>
                    <a:pt x="0" y="616"/>
                    <a:pt x="119" y="1348"/>
                    <a:pt x="627" y="1348"/>
                  </a:cubicBezTo>
                  <a:cubicBezTo>
                    <a:pt x="643" y="1348"/>
                    <a:pt x="659" y="1348"/>
                    <a:pt x="675" y="1346"/>
                  </a:cubicBezTo>
                  <a:lnTo>
                    <a:pt x="3271" y="882"/>
                  </a:lnTo>
                  <a:cubicBezTo>
                    <a:pt x="3775" y="744"/>
                    <a:pt x="3661" y="10"/>
                    <a:pt x="3162" y="10"/>
                  </a:cubicBezTo>
                  <a:cubicBezTo>
                    <a:pt x="3143" y="10"/>
                    <a:pt x="3124" y="11"/>
                    <a:pt x="3104" y="13"/>
                  </a:cubicBezTo>
                  <a:lnTo>
                    <a:pt x="3104"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9" name="Google Shape;4879;p28"/>
            <p:cNvSpPr/>
            <p:nvPr/>
          </p:nvSpPr>
          <p:spPr>
            <a:xfrm>
              <a:off x="336925" y="3776475"/>
              <a:ext cx="193225" cy="173675"/>
            </a:xfrm>
            <a:custGeom>
              <a:avLst/>
              <a:gdLst/>
              <a:ahLst/>
              <a:cxnLst/>
              <a:rect l="l" t="t" r="r" b="b"/>
              <a:pathLst>
                <a:path w="7729" h="6947" extrusionOk="0">
                  <a:moveTo>
                    <a:pt x="3896" y="1"/>
                  </a:moveTo>
                  <a:cubicBezTo>
                    <a:pt x="2865" y="1"/>
                    <a:pt x="1848" y="470"/>
                    <a:pt x="1180" y="1346"/>
                  </a:cubicBezTo>
                  <a:lnTo>
                    <a:pt x="6918" y="4978"/>
                  </a:lnTo>
                  <a:cubicBezTo>
                    <a:pt x="7728" y="3406"/>
                    <a:pt x="7204" y="1477"/>
                    <a:pt x="5704" y="525"/>
                  </a:cubicBezTo>
                  <a:cubicBezTo>
                    <a:pt x="5144" y="171"/>
                    <a:pt x="4517" y="1"/>
                    <a:pt x="3896" y="1"/>
                  </a:cubicBezTo>
                  <a:close/>
                  <a:moveTo>
                    <a:pt x="775" y="1989"/>
                  </a:moveTo>
                  <a:cubicBezTo>
                    <a:pt x="1" y="3561"/>
                    <a:pt x="489" y="5478"/>
                    <a:pt x="1954" y="6418"/>
                  </a:cubicBezTo>
                  <a:cubicBezTo>
                    <a:pt x="2522" y="6775"/>
                    <a:pt x="3157" y="6947"/>
                    <a:pt x="3787" y="6947"/>
                  </a:cubicBezTo>
                  <a:cubicBezTo>
                    <a:pt x="4818" y="6947"/>
                    <a:pt x="5833" y="6486"/>
                    <a:pt x="6514" y="5621"/>
                  </a:cubicBezTo>
                  <a:lnTo>
                    <a:pt x="775"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0" name="Google Shape;4880;p28"/>
            <p:cNvSpPr/>
            <p:nvPr/>
          </p:nvSpPr>
          <p:spPr>
            <a:xfrm>
              <a:off x="699475" y="3402925"/>
              <a:ext cx="152125" cy="141100"/>
            </a:xfrm>
            <a:custGeom>
              <a:avLst/>
              <a:gdLst/>
              <a:ahLst/>
              <a:cxnLst/>
              <a:rect l="l" t="t" r="r" b="b"/>
              <a:pathLst>
                <a:path w="6085" h="5644" extrusionOk="0">
                  <a:moveTo>
                    <a:pt x="3608" y="1"/>
                  </a:moveTo>
                  <a:lnTo>
                    <a:pt x="1215" y="1632"/>
                  </a:lnTo>
                  <a:cubicBezTo>
                    <a:pt x="251" y="2287"/>
                    <a:pt x="1" y="3596"/>
                    <a:pt x="656" y="4561"/>
                  </a:cubicBezTo>
                  <a:lnTo>
                    <a:pt x="763" y="4727"/>
                  </a:lnTo>
                  <a:cubicBezTo>
                    <a:pt x="1172" y="5323"/>
                    <a:pt x="1837" y="5644"/>
                    <a:pt x="2514" y="5644"/>
                  </a:cubicBezTo>
                  <a:cubicBezTo>
                    <a:pt x="2920" y="5644"/>
                    <a:pt x="3330" y="5528"/>
                    <a:pt x="3692" y="5287"/>
                  </a:cubicBezTo>
                  <a:lnTo>
                    <a:pt x="6085" y="3656"/>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1" name="Google Shape;4881;p28"/>
            <p:cNvSpPr/>
            <p:nvPr/>
          </p:nvSpPr>
          <p:spPr>
            <a:xfrm>
              <a:off x="802175" y="3344700"/>
              <a:ext cx="152125" cy="141000"/>
            </a:xfrm>
            <a:custGeom>
              <a:avLst/>
              <a:gdLst/>
              <a:ahLst/>
              <a:cxnLst/>
              <a:rect l="l" t="t" r="r" b="b"/>
              <a:pathLst>
                <a:path w="6085" h="5640" extrusionOk="0">
                  <a:moveTo>
                    <a:pt x="3577" y="0"/>
                  </a:moveTo>
                  <a:cubicBezTo>
                    <a:pt x="3169" y="0"/>
                    <a:pt x="2757" y="118"/>
                    <a:pt x="2394" y="365"/>
                  </a:cubicBezTo>
                  <a:lnTo>
                    <a:pt x="0" y="1996"/>
                  </a:lnTo>
                  <a:lnTo>
                    <a:pt x="2489" y="5640"/>
                  </a:lnTo>
                  <a:lnTo>
                    <a:pt x="4870" y="4008"/>
                  </a:lnTo>
                  <a:cubicBezTo>
                    <a:pt x="5834" y="3354"/>
                    <a:pt x="6084" y="2044"/>
                    <a:pt x="5430" y="1091"/>
                  </a:cubicBezTo>
                  <a:lnTo>
                    <a:pt x="5322" y="925"/>
                  </a:lnTo>
                  <a:cubicBezTo>
                    <a:pt x="4914" y="324"/>
                    <a:pt x="4252" y="0"/>
                    <a:pt x="35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2" name="Google Shape;4882;p28"/>
            <p:cNvSpPr/>
            <p:nvPr/>
          </p:nvSpPr>
          <p:spPr>
            <a:xfrm>
              <a:off x="655125" y="3694200"/>
              <a:ext cx="268225" cy="266925"/>
            </a:xfrm>
            <a:custGeom>
              <a:avLst/>
              <a:gdLst/>
              <a:ahLst/>
              <a:cxnLst/>
              <a:rect l="l" t="t" r="r" b="b"/>
              <a:pathLst>
                <a:path w="10729" h="10677" extrusionOk="0">
                  <a:moveTo>
                    <a:pt x="4998" y="0"/>
                  </a:moveTo>
                  <a:cubicBezTo>
                    <a:pt x="4821" y="0"/>
                    <a:pt x="4665" y="134"/>
                    <a:pt x="4644" y="315"/>
                  </a:cubicBezTo>
                  <a:lnTo>
                    <a:pt x="4180" y="3804"/>
                  </a:lnTo>
                  <a:lnTo>
                    <a:pt x="703" y="3340"/>
                  </a:lnTo>
                  <a:cubicBezTo>
                    <a:pt x="688" y="3338"/>
                    <a:pt x="674" y="3337"/>
                    <a:pt x="659" y="3337"/>
                  </a:cubicBezTo>
                  <a:cubicBezTo>
                    <a:pt x="474" y="3337"/>
                    <a:pt x="308" y="3473"/>
                    <a:pt x="286" y="3661"/>
                  </a:cubicBezTo>
                  <a:lnTo>
                    <a:pt x="24" y="5638"/>
                  </a:lnTo>
                  <a:cubicBezTo>
                    <a:pt x="1" y="5840"/>
                    <a:pt x="144" y="6019"/>
                    <a:pt x="346" y="6054"/>
                  </a:cubicBezTo>
                  <a:lnTo>
                    <a:pt x="3823" y="6519"/>
                  </a:lnTo>
                  <a:lnTo>
                    <a:pt x="3358" y="9995"/>
                  </a:lnTo>
                  <a:cubicBezTo>
                    <a:pt x="3334" y="10198"/>
                    <a:pt x="3477" y="10388"/>
                    <a:pt x="3680" y="10412"/>
                  </a:cubicBezTo>
                  <a:lnTo>
                    <a:pt x="5656" y="10674"/>
                  </a:lnTo>
                  <a:cubicBezTo>
                    <a:pt x="5671" y="10676"/>
                    <a:pt x="5686" y="10676"/>
                    <a:pt x="5700" y="10676"/>
                  </a:cubicBezTo>
                  <a:cubicBezTo>
                    <a:pt x="5886" y="10676"/>
                    <a:pt x="6051" y="10540"/>
                    <a:pt x="6073" y="10352"/>
                  </a:cubicBezTo>
                  <a:lnTo>
                    <a:pt x="6537" y="6876"/>
                  </a:lnTo>
                  <a:lnTo>
                    <a:pt x="10014" y="7328"/>
                  </a:lnTo>
                  <a:cubicBezTo>
                    <a:pt x="10029" y="7330"/>
                    <a:pt x="10043" y="7331"/>
                    <a:pt x="10058" y="7331"/>
                  </a:cubicBezTo>
                  <a:cubicBezTo>
                    <a:pt x="10243" y="7331"/>
                    <a:pt x="10409" y="7194"/>
                    <a:pt x="10442" y="7007"/>
                  </a:cubicBezTo>
                  <a:lnTo>
                    <a:pt x="10692" y="5042"/>
                  </a:lnTo>
                  <a:cubicBezTo>
                    <a:pt x="10728" y="4828"/>
                    <a:pt x="10585" y="4649"/>
                    <a:pt x="10371" y="4614"/>
                  </a:cubicBezTo>
                  <a:lnTo>
                    <a:pt x="6894" y="4161"/>
                  </a:lnTo>
                  <a:lnTo>
                    <a:pt x="7359" y="685"/>
                  </a:lnTo>
                  <a:cubicBezTo>
                    <a:pt x="7383" y="470"/>
                    <a:pt x="7240" y="292"/>
                    <a:pt x="7037" y="256"/>
                  </a:cubicBezTo>
                  <a:lnTo>
                    <a:pt x="5061" y="6"/>
                  </a:lnTo>
                  <a:cubicBezTo>
                    <a:pt x="5040" y="2"/>
                    <a:pt x="5019" y="0"/>
                    <a:pt x="499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3" name="Google Shape;4883;p28"/>
            <p:cNvSpPr/>
            <p:nvPr/>
          </p:nvSpPr>
          <p:spPr>
            <a:xfrm>
              <a:off x="311925" y="4098700"/>
              <a:ext cx="271200" cy="337250"/>
            </a:xfrm>
            <a:custGeom>
              <a:avLst/>
              <a:gdLst/>
              <a:ahLst/>
              <a:cxnLst/>
              <a:rect l="l" t="t" r="r" b="b"/>
              <a:pathLst>
                <a:path w="10848" h="13490" extrusionOk="0">
                  <a:moveTo>
                    <a:pt x="4152" y="412"/>
                  </a:moveTo>
                  <a:cubicBezTo>
                    <a:pt x="4441" y="412"/>
                    <a:pt x="4724" y="585"/>
                    <a:pt x="4775" y="971"/>
                  </a:cubicBezTo>
                  <a:cubicBezTo>
                    <a:pt x="4811" y="1161"/>
                    <a:pt x="4751" y="1364"/>
                    <a:pt x="4632" y="1519"/>
                  </a:cubicBezTo>
                  <a:lnTo>
                    <a:pt x="3835" y="1661"/>
                  </a:lnTo>
                  <a:cubicBezTo>
                    <a:pt x="3668" y="1566"/>
                    <a:pt x="3549" y="1411"/>
                    <a:pt x="3501" y="1221"/>
                  </a:cubicBezTo>
                  <a:lnTo>
                    <a:pt x="3501" y="1209"/>
                  </a:lnTo>
                  <a:cubicBezTo>
                    <a:pt x="3386" y="709"/>
                    <a:pt x="3774" y="412"/>
                    <a:pt x="4152" y="412"/>
                  </a:cubicBezTo>
                  <a:close/>
                  <a:moveTo>
                    <a:pt x="7880" y="2723"/>
                  </a:moveTo>
                  <a:cubicBezTo>
                    <a:pt x="8137" y="2723"/>
                    <a:pt x="8365" y="2911"/>
                    <a:pt x="8407" y="3173"/>
                  </a:cubicBezTo>
                  <a:lnTo>
                    <a:pt x="9788" y="10734"/>
                  </a:lnTo>
                  <a:cubicBezTo>
                    <a:pt x="9835" y="11043"/>
                    <a:pt x="9633" y="11329"/>
                    <a:pt x="9335" y="11377"/>
                  </a:cubicBezTo>
                  <a:lnTo>
                    <a:pt x="3073" y="12520"/>
                  </a:lnTo>
                  <a:cubicBezTo>
                    <a:pt x="3042" y="12525"/>
                    <a:pt x="3011" y="12527"/>
                    <a:pt x="2981" y="12527"/>
                  </a:cubicBezTo>
                  <a:cubicBezTo>
                    <a:pt x="2718" y="12527"/>
                    <a:pt x="2483" y="12346"/>
                    <a:pt x="2430" y="12079"/>
                  </a:cubicBezTo>
                  <a:lnTo>
                    <a:pt x="1072" y="4507"/>
                  </a:lnTo>
                  <a:cubicBezTo>
                    <a:pt x="1013" y="4209"/>
                    <a:pt x="1215" y="3924"/>
                    <a:pt x="1513" y="3876"/>
                  </a:cubicBezTo>
                  <a:lnTo>
                    <a:pt x="2263" y="3745"/>
                  </a:lnTo>
                  <a:cubicBezTo>
                    <a:pt x="2295" y="3945"/>
                    <a:pt x="2475" y="4098"/>
                    <a:pt x="2681" y="4098"/>
                  </a:cubicBezTo>
                  <a:cubicBezTo>
                    <a:pt x="2708" y="4098"/>
                    <a:pt x="2735" y="4096"/>
                    <a:pt x="2763" y="4090"/>
                  </a:cubicBezTo>
                  <a:lnTo>
                    <a:pt x="6680" y="3376"/>
                  </a:lnTo>
                  <a:cubicBezTo>
                    <a:pt x="6906" y="3328"/>
                    <a:pt x="7073" y="3102"/>
                    <a:pt x="7025" y="2864"/>
                  </a:cubicBezTo>
                  <a:lnTo>
                    <a:pt x="7776" y="2733"/>
                  </a:lnTo>
                  <a:cubicBezTo>
                    <a:pt x="7811" y="2726"/>
                    <a:pt x="7846" y="2723"/>
                    <a:pt x="7880" y="2723"/>
                  </a:cubicBezTo>
                  <a:close/>
                  <a:moveTo>
                    <a:pt x="4138" y="1"/>
                  </a:moveTo>
                  <a:cubicBezTo>
                    <a:pt x="4073" y="1"/>
                    <a:pt x="4008" y="6"/>
                    <a:pt x="3942" y="18"/>
                  </a:cubicBezTo>
                  <a:cubicBezTo>
                    <a:pt x="3358" y="125"/>
                    <a:pt x="2965" y="697"/>
                    <a:pt x="3073" y="1280"/>
                  </a:cubicBezTo>
                  <a:cubicBezTo>
                    <a:pt x="3108" y="1459"/>
                    <a:pt x="3180" y="1614"/>
                    <a:pt x="3287" y="1757"/>
                  </a:cubicBezTo>
                  <a:lnTo>
                    <a:pt x="2513" y="1900"/>
                  </a:lnTo>
                  <a:cubicBezTo>
                    <a:pt x="2192" y="1959"/>
                    <a:pt x="1989" y="2269"/>
                    <a:pt x="2037" y="2578"/>
                  </a:cubicBezTo>
                  <a:lnTo>
                    <a:pt x="2096" y="2864"/>
                  </a:lnTo>
                  <a:lnTo>
                    <a:pt x="798" y="3102"/>
                  </a:lnTo>
                  <a:cubicBezTo>
                    <a:pt x="322" y="3185"/>
                    <a:pt x="1" y="3650"/>
                    <a:pt x="84" y="4138"/>
                  </a:cubicBezTo>
                  <a:lnTo>
                    <a:pt x="1668" y="12770"/>
                  </a:lnTo>
                  <a:cubicBezTo>
                    <a:pt x="1741" y="13190"/>
                    <a:pt x="2110" y="13489"/>
                    <a:pt x="2531" y="13489"/>
                  </a:cubicBezTo>
                  <a:cubicBezTo>
                    <a:pt x="2588" y="13489"/>
                    <a:pt x="2646" y="13484"/>
                    <a:pt x="2703" y="13472"/>
                  </a:cubicBezTo>
                  <a:lnTo>
                    <a:pt x="10050" y="12139"/>
                  </a:lnTo>
                  <a:cubicBezTo>
                    <a:pt x="10526" y="12044"/>
                    <a:pt x="10847" y="11579"/>
                    <a:pt x="10764" y="11091"/>
                  </a:cubicBezTo>
                  <a:lnTo>
                    <a:pt x="9180" y="2459"/>
                  </a:lnTo>
                  <a:cubicBezTo>
                    <a:pt x="9107" y="2029"/>
                    <a:pt x="8737" y="1728"/>
                    <a:pt x="8317" y="1728"/>
                  </a:cubicBezTo>
                  <a:cubicBezTo>
                    <a:pt x="8260" y="1728"/>
                    <a:pt x="8202" y="1733"/>
                    <a:pt x="8145" y="1745"/>
                  </a:cubicBezTo>
                  <a:lnTo>
                    <a:pt x="6859" y="1995"/>
                  </a:lnTo>
                  <a:lnTo>
                    <a:pt x="6811" y="1709"/>
                  </a:lnTo>
                  <a:cubicBezTo>
                    <a:pt x="6758" y="1434"/>
                    <a:pt x="6509" y="1235"/>
                    <a:pt x="6237" y="1235"/>
                  </a:cubicBezTo>
                  <a:cubicBezTo>
                    <a:pt x="6202" y="1235"/>
                    <a:pt x="6167" y="1238"/>
                    <a:pt x="6132" y="1245"/>
                  </a:cubicBezTo>
                  <a:lnTo>
                    <a:pt x="5180" y="1411"/>
                  </a:lnTo>
                  <a:cubicBezTo>
                    <a:pt x="5228" y="1245"/>
                    <a:pt x="5240" y="1066"/>
                    <a:pt x="5216" y="887"/>
                  </a:cubicBezTo>
                  <a:cubicBezTo>
                    <a:pt x="5110" y="369"/>
                    <a:pt x="4656" y="1"/>
                    <a:pt x="413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4" name="Google Shape;4884;p28"/>
            <p:cNvSpPr/>
            <p:nvPr/>
          </p:nvSpPr>
          <p:spPr>
            <a:xfrm>
              <a:off x="360150" y="4220000"/>
              <a:ext cx="46550" cy="38650"/>
            </a:xfrm>
            <a:custGeom>
              <a:avLst/>
              <a:gdLst/>
              <a:ahLst/>
              <a:cxnLst/>
              <a:rect l="l" t="t" r="r" b="b"/>
              <a:pathLst>
                <a:path w="1862" h="1546" extrusionOk="0">
                  <a:moveTo>
                    <a:pt x="1002" y="1"/>
                  </a:moveTo>
                  <a:cubicBezTo>
                    <a:pt x="958" y="1"/>
                    <a:pt x="914" y="5"/>
                    <a:pt x="870" y="12"/>
                  </a:cubicBezTo>
                  <a:cubicBezTo>
                    <a:pt x="191" y="131"/>
                    <a:pt x="1" y="1012"/>
                    <a:pt x="560" y="1405"/>
                  </a:cubicBezTo>
                  <a:cubicBezTo>
                    <a:pt x="701" y="1502"/>
                    <a:pt x="854" y="1545"/>
                    <a:pt x="1002" y="1545"/>
                  </a:cubicBezTo>
                  <a:cubicBezTo>
                    <a:pt x="1453" y="1545"/>
                    <a:pt x="1861" y="1142"/>
                    <a:pt x="1763" y="631"/>
                  </a:cubicBezTo>
                  <a:cubicBezTo>
                    <a:pt x="1688" y="259"/>
                    <a:pt x="1367"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5" name="Google Shape;4885;p28"/>
            <p:cNvSpPr/>
            <p:nvPr/>
          </p:nvSpPr>
          <p:spPr>
            <a:xfrm>
              <a:off x="413075" y="4208650"/>
              <a:ext cx="96125" cy="33625"/>
            </a:xfrm>
            <a:custGeom>
              <a:avLst/>
              <a:gdLst/>
              <a:ahLst/>
              <a:cxnLst/>
              <a:rect l="l" t="t" r="r" b="b"/>
              <a:pathLst>
                <a:path w="3845" h="1345" extrusionOk="0">
                  <a:moveTo>
                    <a:pt x="3258" y="1"/>
                  </a:moveTo>
                  <a:cubicBezTo>
                    <a:pt x="3223" y="1"/>
                    <a:pt x="3185" y="5"/>
                    <a:pt x="3146" y="14"/>
                  </a:cubicBezTo>
                  <a:lnTo>
                    <a:pt x="3134" y="14"/>
                  </a:lnTo>
                  <a:lnTo>
                    <a:pt x="539" y="478"/>
                  </a:lnTo>
                  <a:cubicBezTo>
                    <a:pt x="1" y="579"/>
                    <a:pt x="106" y="1345"/>
                    <a:pt x="597" y="1345"/>
                  </a:cubicBezTo>
                  <a:cubicBezTo>
                    <a:pt x="628" y="1345"/>
                    <a:pt x="660" y="1342"/>
                    <a:pt x="693" y="1335"/>
                  </a:cubicBezTo>
                  <a:lnTo>
                    <a:pt x="3289" y="871"/>
                  </a:lnTo>
                  <a:cubicBezTo>
                    <a:pt x="3844" y="793"/>
                    <a:pt x="3747" y="1"/>
                    <a:pt x="325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6" name="Google Shape;4886;p28"/>
            <p:cNvSpPr/>
            <p:nvPr/>
          </p:nvSpPr>
          <p:spPr>
            <a:xfrm>
              <a:off x="369975" y="4273875"/>
              <a:ext cx="46550" cy="38650"/>
            </a:xfrm>
            <a:custGeom>
              <a:avLst/>
              <a:gdLst/>
              <a:ahLst/>
              <a:cxnLst/>
              <a:rect l="l" t="t" r="r" b="b"/>
              <a:pathLst>
                <a:path w="1862" h="1546" extrusionOk="0">
                  <a:moveTo>
                    <a:pt x="1002" y="1"/>
                  </a:moveTo>
                  <a:cubicBezTo>
                    <a:pt x="958" y="1"/>
                    <a:pt x="914" y="5"/>
                    <a:pt x="870" y="12"/>
                  </a:cubicBezTo>
                  <a:cubicBezTo>
                    <a:pt x="191" y="131"/>
                    <a:pt x="0" y="1012"/>
                    <a:pt x="560" y="1405"/>
                  </a:cubicBezTo>
                  <a:cubicBezTo>
                    <a:pt x="701" y="1502"/>
                    <a:pt x="854" y="1546"/>
                    <a:pt x="1002" y="1546"/>
                  </a:cubicBezTo>
                  <a:cubicBezTo>
                    <a:pt x="1453" y="1546"/>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7" name="Google Shape;4887;p28"/>
            <p:cNvSpPr/>
            <p:nvPr/>
          </p:nvSpPr>
          <p:spPr>
            <a:xfrm>
              <a:off x="423850" y="4262500"/>
              <a:ext cx="93700" cy="33750"/>
            </a:xfrm>
            <a:custGeom>
              <a:avLst/>
              <a:gdLst/>
              <a:ahLst/>
              <a:cxnLst/>
              <a:rect l="l" t="t" r="r" b="b"/>
              <a:pathLst>
                <a:path w="3748" h="1350" extrusionOk="0">
                  <a:moveTo>
                    <a:pt x="3144" y="1"/>
                  </a:moveTo>
                  <a:cubicBezTo>
                    <a:pt x="3128" y="1"/>
                    <a:pt x="3112" y="1"/>
                    <a:pt x="3096" y="3"/>
                  </a:cubicBezTo>
                  <a:lnTo>
                    <a:pt x="501" y="467"/>
                  </a:lnTo>
                  <a:cubicBezTo>
                    <a:pt x="0" y="618"/>
                    <a:pt x="125" y="1349"/>
                    <a:pt x="620" y="1349"/>
                  </a:cubicBezTo>
                  <a:cubicBezTo>
                    <a:pt x="632" y="1349"/>
                    <a:pt x="643" y="1349"/>
                    <a:pt x="655" y="1348"/>
                  </a:cubicBezTo>
                  <a:lnTo>
                    <a:pt x="3251" y="872"/>
                  </a:lnTo>
                  <a:cubicBezTo>
                    <a:pt x="3747" y="722"/>
                    <a:pt x="3639"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8" name="Google Shape;4888;p28"/>
            <p:cNvSpPr/>
            <p:nvPr/>
          </p:nvSpPr>
          <p:spPr>
            <a:xfrm>
              <a:off x="380400" y="4331350"/>
              <a:ext cx="46600" cy="38925"/>
            </a:xfrm>
            <a:custGeom>
              <a:avLst/>
              <a:gdLst/>
              <a:ahLst/>
              <a:cxnLst/>
              <a:rect l="l" t="t" r="r" b="b"/>
              <a:pathLst>
                <a:path w="1864" h="1557" extrusionOk="0">
                  <a:moveTo>
                    <a:pt x="1009" y="0"/>
                  </a:moveTo>
                  <a:cubicBezTo>
                    <a:pt x="967" y="0"/>
                    <a:pt x="924" y="4"/>
                    <a:pt x="881" y="11"/>
                  </a:cubicBezTo>
                  <a:cubicBezTo>
                    <a:pt x="191" y="130"/>
                    <a:pt x="0" y="1011"/>
                    <a:pt x="572" y="1416"/>
                  </a:cubicBezTo>
                  <a:cubicBezTo>
                    <a:pt x="710" y="1513"/>
                    <a:pt x="860" y="1556"/>
                    <a:pt x="1007" y="1556"/>
                  </a:cubicBezTo>
                  <a:cubicBezTo>
                    <a:pt x="1454" y="1556"/>
                    <a:pt x="1864" y="1153"/>
                    <a:pt x="1774" y="642"/>
                  </a:cubicBezTo>
                  <a:cubicBezTo>
                    <a:pt x="1699" y="268"/>
                    <a:pt x="1376" y="0"/>
                    <a:pt x="100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9" name="Google Shape;4889;p28"/>
            <p:cNvSpPr/>
            <p:nvPr/>
          </p:nvSpPr>
          <p:spPr>
            <a:xfrm>
              <a:off x="433950" y="4319900"/>
              <a:ext cx="94725" cy="33875"/>
            </a:xfrm>
            <a:custGeom>
              <a:avLst/>
              <a:gdLst/>
              <a:ahLst/>
              <a:cxnLst/>
              <a:rect l="l" t="t" r="r" b="b"/>
              <a:pathLst>
                <a:path w="3789" h="1355" extrusionOk="0">
                  <a:moveTo>
                    <a:pt x="3177" y="0"/>
                  </a:moveTo>
                  <a:cubicBezTo>
                    <a:pt x="3155" y="0"/>
                    <a:pt x="3132" y="2"/>
                    <a:pt x="3109" y="5"/>
                  </a:cubicBezTo>
                  <a:lnTo>
                    <a:pt x="513" y="481"/>
                  </a:lnTo>
                  <a:cubicBezTo>
                    <a:pt x="0" y="606"/>
                    <a:pt x="110" y="1355"/>
                    <a:pt x="612" y="1355"/>
                  </a:cubicBezTo>
                  <a:cubicBezTo>
                    <a:pt x="634" y="1355"/>
                    <a:pt x="656" y="1353"/>
                    <a:pt x="680" y="1350"/>
                  </a:cubicBezTo>
                  <a:lnTo>
                    <a:pt x="3276" y="886"/>
                  </a:lnTo>
                  <a:cubicBezTo>
                    <a:pt x="3789" y="749"/>
                    <a:pt x="3679" y="0"/>
                    <a:pt x="31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0" name="Google Shape;4890;p28"/>
            <p:cNvSpPr/>
            <p:nvPr/>
          </p:nvSpPr>
          <p:spPr>
            <a:xfrm>
              <a:off x="336050" y="4570700"/>
              <a:ext cx="194100" cy="174025"/>
            </a:xfrm>
            <a:custGeom>
              <a:avLst/>
              <a:gdLst/>
              <a:ahLst/>
              <a:cxnLst/>
              <a:rect l="l" t="t" r="r" b="b"/>
              <a:pathLst>
                <a:path w="7764" h="6961" extrusionOk="0">
                  <a:moveTo>
                    <a:pt x="3921" y="1"/>
                  </a:moveTo>
                  <a:cubicBezTo>
                    <a:pt x="2893" y="1"/>
                    <a:pt x="1881" y="469"/>
                    <a:pt x="1215" y="1343"/>
                  </a:cubicBezTo>
                  <a:lnTo>
                    <a:pt x="6953" y="4975"/>
                  </a:lnTo>
                  <a:cubicBezTo>
                    <a:pt x="7763" y="3403"/>
                    <a:pt x="7239" y="1474"/>
                    <a:pt x="5739" y="534"/>
                  </a:cubicBezTo>
                  <a:cubicBezTo>
                    <a:pt x="5177" y="174"/>
                    <a:pt x="4546" y="1"/>
                    <a:pt x="3921" y="1"/>
                  </a:cubicBezTo>
                  <a:close/>
                  <a:moveTo>
                    <a:pt x="810" y="1986"/>
                  </a:moveTo>
                  <a:cubicBezTo>
                    <a:pt x="0" y="3558"/>
                    <a:pt x="524" y="5487"/>
                    <a:pt x="2012" y="6427"/>
                  </a:cubicBezTo>
                  <a:cubicBezTo>
                    <a:pt x="2575" y="6787"/>
                    <a:pt x="3207" y="6960"/>
                    <a:pt x="3834" y="6960"/>
                  </a:cubicBezTo>
                  <a:cubicBezTo>
                    <a:pt x="4865" y="6960"/>
                    <a:pt x="5882" y="6492"/>
                    <a:pt x="6549" y="5618"/>
                  </a:cubicBezTo>
                  <a:lnTo>
                    <a:pt x="810" y="1986"/>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1" name="Google Shape;4891;p28"/>
            <p:cNvSpPr/>
            <p:nvPr/>
          </p:nvSpPr>
          <p:spPr>
            <a:xfrm>
              <a:off x="699475" y="4197375"/>
              <a:ext cx="152125" cy="141000"/>
            </a:xfrm>
            <a:custGeom>
              <a:avLst/>
              <a:gdLst/>
              <a:ahLst/>
              <a:cxnLst/>
              <a:rect l="l" t="t" r="r" b="b"/>
              <a:pathLst>
                <a:path w="6085" h="5640" extrusionOk="0">
                  <a:moveTo>
                    <a:pt x="3608" y="0"/>
                  </a:moveTo>
                  <a:lnTo>
                    <a:pt x="1215" y="1632"/>
                  </a:lnTo>
                  <a:cubicBezTo>
                    <a:pt x="251" y="2286"/>
                    <a:pt x="1" y="3596"/>
                    <a:pt x="656" y="4560"/>
                  </a:cubicBezTo>
                  <a:lnTo>
                    <a:pt x="763" y="4715"/>
                  </a:lnTo>
                  <a:cubicBezTo>
                    <a:pt x="1171" y="5316"/>
                    <a:pt x="1833" y="5640"/>
                    <a:pt x="2508" y="5640"/>
                  </a:cubicBezTo>
                  <a:cubicBezTo>
                    <a:pt x="2916" y="5640"/>
                    <a:pt x="3328" y="5522"/>
                    <a:pt x="3692" y="5275"/>
                  </a:cubicBezTo>
                  <a:lnTo>
                    <a:pt x="6085" y="3644"/>
                  </a:lnTo>
                  <a:lnTo>
                    <a:pt x="3608"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2" name="Google Shape;4892;p28"/>
            <p:cNvSpPr/>
            <p:nvPr/>
          </p:nvSpPr>
          <p:spPr>
            <a:xfrm>
              <a:off x="802175" y="4138825"/>
              <a:ext cx="152125" cy="141025"/>
            </a:xfrm>
            <a:custGeom>
              <a:avLst/>
              <a:gdLst/>
              <a:ahLst/>
              <a:cxnLst/>
              <a:rect l="l" t="t" r="r" b="b"/>
              <a:pathLst>
                <a:path w="6085" h="5641" extrusionOk="0">
                  <a:moveTo>
                    <a:pt x="3577" y="1"/>
                  </a:moveTo>
                  <a:cubicBezTo>
                    <a:pt x="3169" y="1"/>
                    <a:pt x="2757" y="119"/>
                    <a:pt x="2394" y="366"/>
                  </a:cubicBezTo>
                  <a:lnTo>
                    <a:pt x="0" y="1997"/>
                  </a:lnTo>
                  <a:lnTo>
                    <a:pt x="2489" y="5640"/>
                  </a:lnTo>
                  <a:lnTo>
                    <a:pt x="4870" y="4009"/>
                  </a:lnTo>
                  <a:cubicBezTo>
                    <a:pt x="5834" y="3354"/>
                    <a:pt x="6084" y="2045"/>
                    <a:pt x="5430" y="1092"/>
                  </a:cubicBezTo>
                  <a:lnTo>
                    <a:pt x="5322" y="926"/>
                  </a:lnTo>
                  <a:cubicBezTo>
                    <a:pt x="4914" y="325"/>
                    <a:pt x="4252" y="1"/>
                    <a:pt x="357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3" name="Google Shape;4893;p28"/>
            <p:cNvSpPr/>
            <p:nvPr/>
          </p:nvSpPr>
          <p:spPr>
            <a:xfrm>
              <a:off x="654825" y="4488350"/>
              <a:ext cx="268225" cy="266925"/>
            </a:xfrm>
            <a:custGeom>
              <a:avLst/>
              <a:gdLst/>
              <a:ahLst/>
              <a:cxnLst/>
              <a:rect l="l" t="t" r="r" b="b"/>
              <a:pathLst>
                <a:path w="10729" h="10677" extrusionOk="0">
                  <a:moveTo>
                    <a:pt x="5011" y="0"/>
                  </a:moveTo>
                  <a:cubicBezTo>
                    <a:pt x="4833" y="0"/>
                    <a:pt x="4677" y="135"/>
                    <a:pt x="4656" y="327"/>
                  </a:cubicBezTo>
                  <a:lnTo>
                    <a:pt x="4192" y="3804"/>
                  </a:lnTo>
                  <a:lnTo>
                    <a:pt x="715" y="3339"/>
                  </a:lnTo>
                  <a:cubicBezTo>
                    <a:pt x="700" y="3338"/>
                    <a:pt x="686" y="3337"/>
                    <a:pt x="671" y="3337"/>
                  </a:cubicBezTo>
                  <a:cubicBezTo>
                    <a:pt x="486" y="3337"/>
                    <a:pt x="320" y="3473"/>
                    <a:pt x="298" y="3661"/>
                  </a:cubicBezTo>
                  <a:lnTo>
                    <a:pt x="36" y="5637"/>
                  </a:lnTo>
                  <a:cubicBezTo>
                    <a:pt x="1" y="5840"/>
                    <a:pt x="144" y="6030"/>
                    <a:pt x="358" y="6054"/>
                  </a:cubicBezTo>
                  <a:lnTo>
                    <a:pt x="3835" y="6518"/>
                  </a:lnTo>
                  <a:lnTo>
                    <a:pt x="3370" y="9995"/>
                  </a:lnTo>
                  <a:cubicBezTo>
                    <a:pt x="3346" y="10197"/>
                    <a:pt x="3489" y="10388"/>
                    <a:pt x="3692" y="10412"/>
                  </a:cubicBezTo>
                  <a:lnTo>
                    <a:pt x="5668" y="10674"/>
                  </a:lnTo>
                  <a:cubicBezTo>
                    <a:pt x="5683" y="10675"/>
                    <a:pt x="5698" y="10676"/>
                    <a:pt x="5712" y="10676"/>
                  </a:cubicBezTo>
                  <a:cubicBezTo>
                    <a:pt x="5898" y="10676"/>
                    <a:pt x="6063" y="10540"/>
                    <a:pt x="6085" y="10352"/>
                  </a:cubicBezTo>
                  <a:lnTo>
                    <a:pt x="6549" y="6876"/>
                  </a:lnTo>
                  <a:lnTo>
                    <a:pt x="10026" y="7328"/>
                  </a:lnTo>
                  <a:cubicBezTo>
                    <a:pt x="10046" y="7331"/>
                    <a:pt x="10065" y="7333"/>
                    <a:pt x="10084" y="7333"/>
                  </a:cubicBezTo>
                  <a:cubicBezTo>
                    <a:pt x="10264" y="7333"/>
                    <a:pt x="10421" y="7189"/>
                    <a:pt x="10443" y="7007"/>
                  </a:cubicBezTo>
                  <a:lnTo>
                    <a:pt x="10704" y="5042"/>
                  </a:lnTo>
                  <a:cubicBezTo>
                    <a:pt x="10728" y="4828"/>
                    <a:pt x="10585" y="4649"/>
                    <a:pt x="10383" y="4613"/>
                  </a:cubicBezTo>
                  <a:lnTo>
                    <a:pt x="6906" y="4161"/>
                  </a:lnTo>
                  <a:lnTo>
                    <a:pt x="7359" y="684"/>
                  </a:lnTo>
                  <a:cubicBezTo>
                    <a:pt x="7395" y="470"/>
                    <a:pt x="7252" y="291"/>
                    <a:pt x="7037" y="256"/>
                  </a:cubicBezTo>
                  <a:lnTo>
                    <a:pt x="5073" y="6"/>
                  </a:lnTo>
                  <a:cubicBezTo>
                    <a:pt x="5052" y="2"/>
                    <a:pt x="5031" y="0"/>
                    <a:pt x="501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07"/>
        <p:cNvGrpSpPr/>
        <p:nvPr/>
      </p:nvGrpSpPr>
      <p:grpSpPr>
        <a:xfrm>
          <a:off x="0" y="0"/>
          <a:ext cx="0" cy="0"/>
          <a:chOff x="0" y="0"/>
          <a:chExt cx="0" cy="0"/>
        </a:xfrm>
      </p:grpSpPr>
      <p:sp>
        <p:nvSpPr>
          <p:cNvPr id="1008" name="Google Shape;1008;p4"/>
          <p:cNvSpPr txBox="1">
            <a:spLocks noGrp="1"/>
          </p:cNvSpPr>
          <p:nvPr>
            <p:ph type="body" idx="1"/>
          </p:nvPr>
        </p:nvSpPr>
        <p:spPr>
          <a:xfrm>
            <a:off x="713950" y="1625525"/>
            <a:ext cx="3350100" cy="2436900"/>
          </a:xfrm>
          <a:prstGeom prst="rect">
            <a:avLst/>
          </a:prstGeom>
        </p:spPr>
        <p:txBody>
          <a:bodyPr spcFirstLastPara="1" wrap="square" lIns="91425" tIns="91425" rIns="91425" bIns="91425" anchor="t" anchorCtr="0">
            <a:noAutofit/>
          </a:bodyPr>
          <a:lstStyle>
            <a:lvl1pPr marL="457189" lvl="0" indent="-342892" rtl="0">
              <a:spcBef>
                <a:spcPts val="0"/>
              </a:spcBef>
              <a:spcAft>
                <a:spcPts val="0"/>
              </a:spcAft>
              <a:buSzPts val="1800"/>
              <a:buChar char="●"/>
              <a:defRPr/>
            </a:lvl1pPr>
            <a:lvl2pPr marL="914378" lvl="1" indent="-342892" rtl="0">
              <a:spcBef>
                <a:spcPts val="1600"/>
              </a:spcBef>
              <a:spcAft>
                <a:spcPts val="0"/>
              </a:spcAft>
              <a:buSzPts val="1800"/>
              <a:buChar char="○"/>
              <a:defRPr sz="1800"/>
            </a:lvl2pPr>
            <a:lvl3pPr marL="1371566" lvl="2" indent="-342892" rtl="0">
              <a:spcBef>
                <a:spcPts val="1600"/>
              </a:spcBef>
              <a:spcAft>
                <a:spcPts val="0"/>
              </a:spcAft>
              <a:buSzPts val="1800"/>
              <a:buChar char="■"/>
              <a:defRPr sz="1800"/>
            </a:lvl3pPr>
            <a:lvl4pPr marL="1828754" lvl="3" indent="-342892" rtl="0">
              <a:spcBef>
                <a:spcPts val="1600"/>
              </a:spcBef>
              <a:spcAft>
                <a:spcPts val="0"/>
              </a:spcAft>
              <a:buSzPts val="1800"/>
              <a:buChar char="●"/>
              <a:defRPr sz="1800"/>
            </a:lvl4pPr>
            <a:lvl5pPr marL="2285943" lvl="4" indent="-342892" rtl="0">
              <a:spcBef>
                <a:spcPts val="1600"/>
              </a:spcBef>
              <a:spcAft>
                <a:spcPts val="0"/>
              </a:spcAft>
              <a:buSzPts val="1800"/>
              <a:buChar char="○"/>
              <a:defRPr sz="1800"/>
            </a:lvl5pPr>
            <a:lvl6pPr marL="2743132" lvl="5" indent="-342892" rtl="0">
              <a:spcBef>
                <a:spcPts val="1600"/>
              </a:spcBef>
              <a:spcAft>
                <a:spcPts val="0"/>
              </a:spcAft>
              <a:buSzPts val="1800"/>
              <a:buChar char="■"/>
              <a:defRPr sz="1800"/>
            </a:lvl6pPr>
            <a:lvl7pPr marL="3200320" lvl="6" indent="-342892" rtl="0">
              <a:spcBef>
                <a:spcPts val="1600"/>
              </a:spcBef>
              <a:spcAft>
                <a:spcPts val="0"/>
              </a:spcAft>
              <a:buSzPts val="1800"/>
              <a:buChar char="●"/>
              <a:defRPr sz="1800"/>
            </a:lvl7pPr>
            <a:lvl8pPr marL="3657509" lvl="7" indent="-342892" rtl="0">
              <a:spcBef>
                <a:spcPts val="1600"/>
              </a:spcBef>
              <a:spcAft>
                <a:spcPts val="0"/>
              </a:spcAft>
              <a:buSzPts val="1800"/>
              <a:buChar char="○"/>
              <a:defRPr sz="1800"/>
            </a:lvl8pPr>
            <a:lvl9pPr marL="4114697" lvl="8" indent="-342892" rtl="0">
              <a:spcBef>
                <a:spcPts val="1600"/>
              </a:spcBef>
              <a:spcAft>
                <a:spcPts val="1600"/>
              </a:spcAft>
              <a:buSzPts val="1800"/>
              <a:buChar char="■"/>
              <a:defRPr sz="1800"/>
            </a:lvl9pPr>
          </a:lstStyle>
          <a:p>
            <a:endParaRPr/>
          </a:p>
        </p:txBody>
      </p:sp>
      <p:sp>
        <p:nvSpPr>
          <p:cNvPr id="1009" name="Google Shape;1009;p4"/>
          <p:cNvSpPr txBox="1">
            <a:spLocks noGrp="1"/>
          </p:cNvSpPr>
          <p:nvPr>
            <p:ph type="title"/>
          </p:nvPr>
        </p:nvSpPr>
        <p:spPr>
          <a:xfrm>
            <a:off x="713950" y="371800"/>
            <a:ext cx="8036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0" name="Google Shape;1010;p4"/>
          <p:cNvSpPr/>
          <p:nvPr/>
        </p:nvSpPr>
        <p:spPr>
          <a:xfrm>
            <a:off x="-261050" y="639850"/>
            <a:ext cx="975000" cy="3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6"/>
        <p:cNvGrpSpPr/>
        <p:nvPr/>
      </p:nvGrpSpPr>
      <p:grpSpPr>
        <a:xfrm>
          <a:off x="0" y="0"/>
          <a:ext cx="0" cy="0"/>
          <a:chOff x="0" y="0"/>
          <a:chExt cx="0" cy="0"/>
        </a:xfrm>
      </p:grpSpPr>
      <p:grpSp>
        <p:nvGrpSpPr>
          <p:cNvPr id="1017" name="Google Shape;1017;p6"/>
          <p:cNvGrpSpPr/>
          <p:nvPr/>
        </p:nvGrpSpPr>
        <p:grpSpPr>
          <a:xfrm>
            <a:off x="58778" y="98420"/>
            <a:ext cx="9026433" cy="1461087"/>
            <a:chOff x="58777" y="98419"/>
            <a:chExt cx="9026433" cy="1461087"/>
          </a:xfrm>
        </p:grpSpPr>
        <p:sp>
          <p:nvSpPr>
            <p:cNvPr id="1018" name="Google Shape;1018;p6"/>
            <p:cNvSpPr/>
            <p:nvPr/>
          </p:nvSpPr>
          <p:spPr>
            <a:xfrm>
              <a:off x="8256418" y="98419"/>
              <a:ext cx="349515" cy="436120"/>
            </a:xfrm>
            <a:custGeom>
              <a:avLst/>
              <a:gdLst/>
              <a:ahLst/>
              <a:cxnLst/>
              <a:rect l="l" t="t" r="r" b="b"/>
              <a:pathLst>
                <a:path w="10836" h="13521" extrusionOk="0">
                  <a:moveTo>
                    <a:pt x="4145" y="435"/>
                  </a:moveTo>
                  <a:cubicBezTo>
                    <a:pt x="4431" y="435"/>
                    <a:pt x="4712" y="607"/>
                    <a:pt x="4763" y="994"/>
                  </a:cubicBezTo>
                  <a:cubicBezTo>
                    <a:pt x="4799" y="1196"/>
                    <a:pt x="4751" y="1387"/>
                    <a:pt x="4620" y="1541"/>
                  </a:cubicBezTo>
                  <a:lnTo>
                    <a:pt x="3822" y="1684"/>
                  </a:lnTo>
                  <a:cubicBezTo>
                    <a:pt x="3656" y="1589"/>
                    <a:pt x="3537" y="1422"/>
                    <a:pt x="3501" y="1232"/>
                  </a:cubicBezTo>
                  <a:cubicBezTo>
                    <a:pt x="3386" y="732"/>
                    <a:pt x="3770" y="435"/>
                    <a:pt x="4145" y="435"/>
                  </a:cubicBezTo>
                  <a:close/>
                  <a:moveTo>
                    <a:pt x="7834" y="2749"/>
                  </a:moveTo>
                  <a:cubicBezTo>
                    <a:pt x="8105" y="2749"/>
                    <a:pt x="8340" y="2930"/>
                    <a:pt x="8383" y="3208"/>
                  </a:cubicBezTo>
                  <a:lnTo>
                    <a:pt x="9776" y="10769"/>
                  </a:lnTo>
                  <a:cubicBezTo>
                    <a:pt x="9823" y="11066"/>
                    <a:pt x="9621" y="11352"/>
                    <a:pt x="9323" y="11400"/>
                  </a:cubicBezTo>
                  <a:lnTo>
                    <a:pt x="3060" y="12543"/>
                  </a:lnTo>
                  <a:cubicBezTo>
                    <a:pt x="3025" y="12550"/>
                    <a:pt x="2990" y="12553"/>
                    <a:pt x="2956" y="12553"/>
                  </a:cubicBezTo>
                  <a:cubicBezTo>
                    <a:pt x="2699" y="12553"/>
                    <a:pt x="2471" y="12365"/>
                    <a:pt x="2429" y="12102"/>
                  </a:cubicBezTo>
                  <a:lnTo>
                    <a:pt x="1048" y="4530"/>
                  </a:lnTo>
                  <a:cubicBezTo>
                    <a:pt x="989" y="4232"/>
                    <a:pt x="1191" y="3958"/>
                    <a:pt x="1489" y="3899"/>
                  </a:cubicBezTo>
                  <a:lnTo>
                    <a:pt x="2239" y="3768"/>
                  </a:lnTo>
                  <a:cubicBezTo>
                    <a:pt x="2270" y="3977"/>
                    <a:pt x="2449" y="4122"/>
                    <a:pt x="2653" y="4122"/>
                  </a:cubicBezTo>
                  <a:cubicBezTo>
                    <a:pt x="2681" y="4122"/>
                    <a:pt x="2710" y="4119"/>
                    <a:pt x="2739" y="4113"/>
                  </a:cubicBezTo>
                  <a:lnTo>
                    <a:pt x="6656" y="3399"/>
                  </a:lnTo>
                  <a:cubicBezTo>
                    <a:pt x="6882" y="3363"/>
                    <a:pt x="7049" y="3125"/>
                    <a:pt x="7001" y="2899"/>
                  </a:cubicBezTo>
                  <a:lnTo>
                    <a:pt x="7740" y="2756"/>
                  </a:lnTo>
                  <a:cubicBezTo>
                    <a:pt x="7771" y="2751"/>
                    <a:pt x="7803" y="2749"/>
                    <a:pt x="7834" y="2749"/>
                  </a:cubicBezTo>
                  <a:close/>
                  <a:moveTo>
                    <a:pt x="4133" y="0"/>
                  </a:moveTo>
                  <a:cubicBezTo>
                    <a:pt x="4070" y="0"/>
                    <a:pt x="4006" y="6"/>
                    <a:pt x="3942" y="17"/>
                  </a:cubicBezTo>
                  <a:cubicBezTo>
                    <a:pt x="3334" y="136"/>
                    <a:pt x="2941" y="708"/>
                    <a:pt x="3072" y="1303"/>
                  </a:cubicBezTo>
                  <a:cubicBezTo>
                    <a:pt x="3096" y="1482"/>
                    <a:pt x="3168" y="1649"/>
                    <a:pt x="3287" y="1779"/>
                  </a:cubicBezTo>
                  <a:lnTo>
                    <a:pt x="2501" y="1922"/>
                  </a:lnTo>
                  <a:cubicBezTo>
                    <a:pt x="2191" y="1982"/>
                    <a:pt x="1977" y="2291"/>
                    <a:pt x="2037" y="2613"/>
                  </a:cubicBezTo>
                  <a:lnTo>
                    <a:pt x="2084" y="2887"/>
                  </a:lnTo>
                  <a:lnTo>
                    <a:pt x="798" y="3125"/>
                  </a:lnTo>
                  <a:cubicBezTo>
                    <a:pt x="310" y="3208"/>
                    <a:pt x="1" y="3673"/>
                    <a:pt x="84" y="4149"/>
                  </a:cubicBezTo>
                  <a:lnTo>
                    <a:pt x="1656" y="12781"/>
                  </a:lnTo>
                  <a:cubicBezTo>
                    <a:pt x="1741" y="13217"/>
                    <a:pt x="2111" y="13520"/>
                    <a:pt x="2537" y="13520"/>
                  </a:cubicBezTo>
                  <a:cubicBezTo>
                    <a:pt x="2588" y="13520"/>
                    <a:pt x="2640" y="13516"/>
                    <a:pt x="2691" y="13507"/>
                  </a:cubicBezTo>
                  <a:lnTo>
                    <a:pt x="10026" y="12162"/>
                  </a:lnTo>
                  <a:cubicBezTo>
                    <a:pt x="10514" y="12066"/>
                    <a:pt x="10835" y="11602"/>
                    <a:pt x="10740" y="11126"/>
                  </a:cubicBezTo>
                  <a:lnTo>
                    <a:pt x="9168" y="2494"/>
                  </a:lnTo>
                  <a:cubicBezTo>
                    <a:pt x="9095" y="2064"/>
                    <a:pt x="8725" y="1763"/>
                    <a:pt x="8304" y="1763"/>
                  </a:cubicBezTo>
                  <a:cubicBezTo>
                    <a:pt x="8248" y="1763"/>
                    <a:pt x="8190" y="1768"/>
                    <a:pt x="8133" y="1779"/>
                  </a:cubicBezTo>
                  <a:lnTo>
                    <a:pt x="6859" y="2018"/>
                  </a:lnTo>
                  <a:lnTo>
                    <a:pt x="6799" y="1744"/>
                  </a:lnTo>
                  <a:cubicBezTo>
                    <a:pt x="6746" y="1458"/>
                    <a:pt x="6506" y="1258"/>
                    <a:pt x="6228" y="1258"/>
                  </a:cubicBezTo>
                  <a:cubicBezTo>
                    <a:pt x="6192" y="1258"/>
                    <a:pt x="6157" y="1261"/>
                    <a:pt x="6120" y="1268"/>
                  </a:cubicBezTo>
                  <a:lnTo>
                    <a:pt x="5168" y="1434"/>
                  </a:lnTo>
                  <a:cubicBezTo>
                    <a:pt x="5227" y="1268"/>
                    <a:pt x="5239" y="1089"/>
                    <a:pt x="5204" y="922"/>
                  </a:cubicBezTo>
                  <a:cubicBezTo>
                    <a:pt x="5119" y="381"/>
                    <a:pt x="4655" y="0"/>
                    <a:pt x="4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9" name="Google Shape;1019;p6"/>
            <p:cNvSpPr/>
            <p:nvPr/>
          </p:nvSpPr>
          <p:spPr>
            <a:xfrm>
              <a:off x="8318251" y="255566"/>
              <a:ext cx="60156" cy="49898"/>
            </a:xfrm>
            <a:custGeom>
              <a:avLst/>
              <a:gdLst/>
              <a:ahLst/>
              <a:cxnLst/>
              <a:rect l="l" t="t" r="r" b="b"/>
              <a:pathLst>
                <a:path w="1865" h="1547" extrusionOk="0">
                  <a:moveTo>
                    <a:pt x="1027" y="1"/>
                  </a:moveTo>
                  <a:cubicBezTo>
                    <a:pt x="979" y="1"/>
                    <a:pt x="930" y="5"/>
                    <a:pt x="882" y="15"/>
                  </a:cubicBezTo>
                  <a:cubicBezTo>
                    <a:pt x="191" y="134"/>
                    <a:pt x="0" y="1015"/>
                    <a:pt x="572" y="1408"/>
                  </a:cubicBezTo>
                  <a:cubicBezTo>
                    <a:pt x="709" y="1504"/>
                    <a:pt x="857" y="1547"/>
                    <a:pt x="1002" y="1547"/>
                  </a:cubicBezTo>
                  <a:cubicBezTo>
                    <a:pt x="1451" y="1547"/>
                    <a:pt x="1864" y="1138"/>
                    <a:pt x="1775" y="634"/>
                  </a:cubicBezTo>
                  <a:cubicBezTo>
                    <a:pt x="1701" y="266"/>
                    <a:pt x="1386" y="1"/>
                    <a:pt x="102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0" name="Google Shape;1020;p6"/>
            <p:cNvSpPr/>
            <p:nvPr/>
          </p:nvSpPr>
          <p:spPr>
            <a:xfrm>
              <a:off x="8386792" y="241019"/>
              <a:ext cx="124149" cy="43706"/>
            </a:xfrm>
            <a:custGeom>
              <a:avLst/>
              <a:gdLst/>
              <a:ahLst/>
              <a:cxnLst/>
              <a:rect l="l" t="t" r="r" b="b"/>
              <a:pathLst>
                <a:path w="3849" h="1355" extrusionOk="0">
                  <a:moveTo>
                    <a:pt x="3252" y="1"/>
                  </a:moveTo>
                  <a:cubicBezTo>
                    <a:pt x="3216" y="1"/>
                    <a:pt x="3178" y="5"/>
                    <a:pt x="3138" y="14"/>
                  </a:cubicBezTo>
                  <a:lnTo>
                    <a:pt x="542" y="490"/>
                  </a:lnTo>
                  <a:cubicBezTo>
                    <a:pt x="1" y="580"/>
                    <a:pt x="112" y="1354"/>
                    <a:pt x="611" y="1354"/>
                  </a:cubicBezTo>
                  <a:cubicBezTo>
                    <a:pt x="638" y="1354"/>
                    <a:pt x="667" y="1352"/>
                    <a:pt x="697" y="1347"/>
                  </a:cubicBezTo>
                  <a:lnTo>
                    <a:pt x="3293" y="871"/>
                  </a:lnTo>
                  <a:cubicBezTo>
                    <a:pt x="3848" y="793"/>
                    <a:pt x="3751" y="1"/>
                    <a:pt x="325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1" name="Google Shape;1021;p6"/>
            <p:cNvSpPr/>
            <p:nvPr/>
          </p:nvSpPr>
          <p:spPr>
            <a:xfrm>
              <a:off x="8330927" y="325172"/>
              <a:ext cx="60156" cy="49866"/>
            </a:xfrm>
            <a:custGeom>
              <a:avLst/>
              <a:gdLst/>
              <a:ahLst/>
              <a:cxnLst/>
              <a:rect l="l" t="t" r="r" b="b"/>
              <a:pathLst>
                <a:path w="1865" h="1546" extrusionOk="0">
                  <a:moveTo>
                    <a:pt x="1014" y="1"/>
                  </a:moveTo>
                  <a:cubicBezTo>
                    <a:pt x="970" y="1"/>
                    <a:pt x="926" y="4"/>
                    <a:pt x="881" y="12"/>
                  </a:cubicBezTo>
                  <a:cubicBezTo>
                    <a:pt x="203" y="131"/>
                    <a:pt x="0" y="1012"/>
                    <a:pt x="572" y="1405"/>
                  </a:cubicBezTo>
                  <a:cubicBezTo>
                    <a:pt x="710" y="1502"/>
                    <a:pt x="861" y="1545"/>
                    <a:pt x="1007" y="1545"/>
                  </a:cubicBezTo>
                  <a:cubicBezTo>
                    <a:pt x="1454" y="1545"/>
                    <a:pt x="1864" y="1142"/>
                    <a:pt x="1774" y="631"/>
                  </a:cubicBezTo>
                  <a:cubicBezTo>
                    <a:pt x="1700"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2" name="Google Shape;1022;p6"/>
            <p:cNvSpPr/>
            <p:nvPr/>
          </p:nvSpPr>
          <p:spPr>
            <a:xfrm>
              <a:off x="8400436" y="310528"/>
              <a:ext cx="121376" cy="43512"/>
            </a:xfrm>
            <a:custGeom>
              <a:avLst/>
              <a:gdLst/>
              <a:ahLst/>
              <a:cxnLst/>
              <a:rect l="l" t="t" r="r" b="b"/>
              <a:pathLst>
                <a:path w="3763" h="1349" extrusionOk="0">
                  <a:moveTo>
                    <a:pt x="3132" y="0"/>
                  </a:moveTo>
                  <a:cubicBezTo>
                    <a:pt x="3120" y="0"/>
                    <a:pt x="3108" y="1"/>
                    <a:pt x="3096" y="2"/>
                  </a:cubicBezTo>
                  <a:lnTo>
                    <a:pt x="500" y="478"/>
                  </a:lnTo>
                  <a:cubicBezTo>
                    <a:pt x="0" y="618"/>
                    <a:pt x="125" y="1348"/>
                    <a:pt x="631" y="1348"/>
                  </a:cubicBezTo>
                  <a:cubicBezTo>
                    <a:pt x="643" y="1348"/>
                    <a:pt x="655" y="1348"/>
                    <a:pt x="667" y="1347"/>
                  </a:cubicBezTo>
                  <a:lnTo>
                    <a:pt x="3263" y="871"/>
                  </a:lnTo>
                  <a:cubicBezTo>
                    <a:pt x="3763" y="731"/>
                    <a:pt x="3638"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3" name="Google Shape;1023;p6"/>
            <p:cNvSpPr/>
            <p:nvPr/>
          </p:nvSpPr>
          <p:spPr>
            <a:xfrm>
              <a:off x="8344377" y="399294"/>
              <a:ext cx="60156" cy="50189"/>
            </a:xfrm>
            <a:custGeom>
              <a:avLst/>
              <a:gdLst/>
              <a:ahLst/>
              <a:cxnLst/>
              <a:rect l="l" t="t" r="r" b="b"/>
              <a:pathLst>
                <a:path w="1865" h="1556" extrusionOk="0">
                  <a:moveTo>
                    <a:pt x="1013" y="1"/>
                  </a:moveTo>
                  <a:cubicBezTo>
                    <a:pt x="970" y="1"/>
                    <a:pt x="926" y="4"/>
                    <a:pt x="881" y="12"/>
                  </a:cubicBezTo>
                  <a:cubicBezTo>
                    <a:pt x="203" y="131"/>
                    <a:pt x="0" y="1012"/>
                    <a:pt x="572" y="1417"/>
                  </a:cubicBezTo>
                  <a:cubicBezTo>
                    <a:pt x="711" y="1513"/>
                    <a:pt x="861" y="1556"/>
                    <a:pt x="1007" y="1556"/>
                  </a:cubicBezTo>
                  <a:cubicBezTo>
                    <a:pt x="1458" y="1556"/>
                    <a:pt x="1864" y="1147"/>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4" name="Google Shape;1024;p6"/>
            <p:cNvSpPr/>
            <p:nvPr/>
          </p:nvSpPr>
          <p:spPr>
            <a:xfrm>
              <a:off x="8413725" y="384586"/>
              <a:ext cx="122440" cy="44028"/>
            </a:xfrm>
            <a:custGeom>
              <a:avLst/>
              <a:gdLst/>
              <a:ahLst/>
              <a:cxnLst/>
              <a:rect l="l" t="t" r="r" b="b"/>
              <a:pathLst>
                <a:path w="3796" h="1365" extrusionOk="0">
                  <a:moveTo>
                    <a:pt x="3169" y="0"/>
                  </a:moveTo>
                  <a:cubicBezTo>
                    <a:pt x="3151" y="0"/>
                    <a:pt x="3132" y="1"/>
                    <a:pt x="3113" y="4"/>
                  </a:cubicBezTo>
                  <a:lnTo>
                    <a:pt x="517" y="480"/>
                  </a:lnTo>
                  <a:cubicBezTo>
                    <a:pt x="0" y="606"/>
                    <a:pt x="115" y="1364"/>
                    <a:pt x="615" y="1364"/>
                  </a:cubicBezTo>
                  <a:cubicBezTo>
                    <a:pt x="634" y="1364"/>
                    <a:pt x="653" y="1363"/>
                    <a:pt x="672" y="1361"/>
                  </a:cubicBezTo>
                  <a:lnTo>
                    <a:pt x="3267" y="885"/>
                  </a:lnTo>
                  <a:cubicBezTo>
                    <a:pt x="3796" y="758"/>
                    <a:pt x="3670" y="0"/>
                    <a:pt x="316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5" name="Google Shape;1025;p6"/>
            <p:cNvSpPr/>
            <p:nvPr/>
          </p:nvSpPr>
          <p:spPr>
            <a:xfrm>
              <a:off x="8287157" y="708297"/>
              <a:ext cx="250396" cy="224721"/>
            </a:xfrm>
            <a:custGeom>
              <a:avLst/>
              <a:gdLst/>
              <a:ahLst/>
              <a:cxnLst/>
              <a:rect l="l" t="t" r="r" b="b"/>
              <a:pathLst>
                <a:path w="7763" h="6967" extrusionOk="0">
                  <a:moveTo>
                    <a:pt x="3922" y="1"/>
                  </a:moveTo>
                  <a:cubicBezTo>
                    <a:pt x="2892" y="1"/>
                    <a:pt x="1881" y="465"/>
                    <a:pt x="1215" y="1338"/>
                  </a:cubicBezTo>
                  <a:lnTo>
                    <a:pt x="6953" y="4969"/>
                  </a:lnTo>
                  <a:cubicBezTo>
                    <a:pt x="7763" y="3398"/>
                    <a:pt x="7239" y="1469"/>
                    <a:pt x="5751" y="528"/>
                  </a:cubicBezTo>
                  <a:cubicBezTo>
                    <a:pt x="5183" y="173"/>
                    <a:pt x="4549" y="1"/>
                    <a:pt x="3922" y="1"/>
                  </a:cubicBezTo>
                  <a:close/>
                  <a:moveTo>
                    <a:pt x="810" y="1993"/>
                  </a:moveTo>
                  <a:cubicBezTo>
                    <a:pt x="0" y="3553"/>
                    <a:pt x="512" y="5493"/>
                    <a:pt x="2012" y="6434"/>
                  </a:cubicBezTo>
                  <a:cubicBezTo>
                    <a:pt x="2578" y="6793"/>
                    <a:pt x="3210" y="6966"/>
                    <a:pt x="3835" y="6966"/>
                  </a:cubicBezTo>
                  <a:cubicBezTo>
                    <a:pt x="4867" y="6966"/>
                    <a:pt x="5881" y="6495"/>
                    <a:pt x="6549" y="5612"/>
                  </a:cubicBezTo>
                  <a:lnTo>
                    <a:pt x="810"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6" name="Google Shape;1026;p6"/>
            <p:cNvSpPr/>
            <p:nvPr/>
          </p:nvSpPr>
          <p:spPr>
            <a:xfrm>
              <a:off x="8756435" y="226472"/>
              <a:ext cx="195885" cy="181918"/>
            </a:xfrm>
            <a:custGeom>
              <a:avLst/>
              <a:gdLst/>
              <a:ahLst/>
              <a:cxnLst/>
              <a:rect l="l" t="t" r="r" b="b"/>
              <a:pathLst>
                <a:path w="6073" h="5640" extrusionOk="0">
                  <a:moveTo>
                    <a:pt x="3596" y="0"/>
                  </a:moveTo>
                  <a:lnTo>
                    <a:pt x="1203" y="1631"/>
                  </a:lnTo>
                  <a:cubicBezTo>
                    <a:pt x="251" y="2286"/>
                    <a:pt x="1" y="3596"/>
                    <a:pt x="655" y="4560"/>
                  </a:cubicBezTo>
                  <a:lnTo>
                    <a:pt x="763" y="4715"/>
                  </a:lnTo>
                  <a:cubicBezTo>
                    <a:pt x="1163" y="5316"/>
                    <a:pt x="1827" y="5640"/>
                    <a:pt x="2502" y="5640"/>
                  </a:cubicBezTo>
                  <a:cubicBezTo>
                    <a:pt x="2909" y="5640"/>
                    <a:pt x="3321" y="5521"/>
                    <a:pt x="3680" y="5275"/>
                  </a:cubicBezTo>
                  <a:lnTo>
                    <a:pt x="6073"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7" name="Google Shape;1027;p6"/>
            <p:cNvSpPr/>
            <p:nvPr/>
          </p:nvSpPr>
          <p:spPr>
            <a:xfrm>
              <a:off x="8888938" y="151317"/>
              <a:ext cx="196272" cy="181950"/>
            </a:xfrm>
            <a:custGeom>
              <a:avLst/>
              <a:gdLst/>
              <a:ahLst/>
              <a:cxnLst/>
              <a:rect l="l" t="t" r="r" b="b"/>
              <a:pathLst>
                <a:path w="6085" h="5641" extrusionOk="0">
                  <a:moveTo>
                    <a:pt x="3574" y="1"/>
                  </a:moveTo>
                  <a:cubicBezTo>
                    <a:pt x="3167" y="1"/>
                    <a:pt x="2757" y="119"/>
                    <a:pt x="2393" y="366"/>
                  </a:cubicBezTo>
                  <a:lnTo>
                    <a:pt x="0" y="1997"/>
                  </a:lnTo>
                  <a:lnTo>
                    <a:pt x="2477" y="5640"/>
                  </a:lnTo>
                  <a:lnTo>
                    <a:pt x="4870" y="4009"/>
                  </a:lnTo>
                  <a:cubicBezTo>
                    <a:pt x="5834" y="3354"/>
                    <a:pt x="6084" y="2044"/>
                    <a:pt x="5429" y="1080"/>
                  </a:cubicBezTo>
                  <a:lnTo>
                    <a:pt x="5322" y="925"/>
                  </a:lnTo>
                  <a:cubicBezTo>
                    <a:pt x="4907" y="324"/>
                    <a:pt x="4246" y="1"/>
                    <a:pt x="357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8" name="Google Shape;1028;p6"/>
            <p:cNvSpPr/>
            <p:nvPr/>
          </p:nvSpPr>
          <p:spPr>
            <a:xfrm>
              <a:off x="8698827" y="602242"/>
              <a:ext cx="346064" cy="344032"/>
            </a:xfrm>
            <a:custGeom>
              <a:avLst/>
              <a:gdLst/>
              <a:ahLst/>
              <a:cxnLst/>
              <a:rect l="l" t="t" r="r" b="b"/>
              <a:pathLst>
                <a:path w="10729" h="10666" extrusionOk="0">
                  <a:moveTo>
                    <a:pt x="4999" y="1"/>
                  </a:moveTo>
                  <a:cubicBezTo>
                    <a:pt x="4821" y="1"/>
                    <a:pt x="4665" y="136"/>
                    <a:pt x="4644" y="328"/>
                  </a:cubicBezTo>
                  <a:lnTo>
                    <a:pt x="4192" y="3805"/>
                  </a:lnTo>
                  <a:lnTo>
                    <a:pt x="703" y="3340"/>
                  </a:lnTo>
                  <a:cubicBezTo>
                    <a:pt x="688" y="3338"/>
                    <a:pt x="673" y="3338"/>
                    <a:pt x="659" y="3338"/>
                  </a:cubicBezTo>
                  <a:cubicBezTo>
                    <a:pt x="474" y="3338"/>
                    <a:pt x="308" y="3474"/>
                    <a:pt x="286" y="3662"/>
                  </a:cubicBezTo>
                  <a:lnTo>
                    <a:pt x="24" y="5638"/>
                  </a:lnTo>
                  <a:cubicBezTo>
                    <a:pt x="1" y="5840"/>
                    <a:pt x="143" y="6031"/>
                    <a:pt x="346" y="6055"/>
                  </a:cubicBezTo>
                  <a:lnTo>
                    <a:pt x="346" y="6043"/>
                  </a:lnTo>
                  <a:lnTo>
                    <a:pt x="3822" y="6507"/>
                  </a:lnTo>
                  <a:lnTo>
                    <a:pt x="3370" y="9984"/>
                  </a:lnTo>
                  <a:cubicBezTo>
                    <a:pt x="3334" y="10186"/>
                    <a:pt x="3477" y="10377"/>
                    <a:pt x="3692" y="10401"/>
                  </a:cubicBezTo>
                  <a:lnTo>
                    <a:pt x="5656" y="10663"/>
                  </a:lnTo>
                  <a:cubicBezTo>
                    <a:pt x="5671" y="10664"/>
                    <a:pt x="5686" y="10665"/>
                    <a:pt x="5700" y="10665"/>
                  </a:cubicBezTo>
                  <a:cubicBezTo>
                    <a:pt x="5885" y="10665"/>
                    <a:pt x="6051" y="10529"/>
                    <a:pt x="6073" y="10341"/>
                  </a:cubicBezTo>
                  <a:lnTo>
                    <a:pt x="6537" y="6864"/>
                  </a:lnTo>
                  <a:lnTo>
                    <a:pt x="10026" y="7329"/>
                  </a:lnTo>
                  <a:cubicBezTo>
                    <a:pt x="10040" y="7331"/>
                    <a:pt x="10055" y="7331"/>
                    <a:pt x="10070" y="7331"/>
                  </a:cubicBezTo>
                  <a:cubicBezTo>
                    <a:pt x="10253" y="7331"/>
                    <a:pt x="10409" y="7195"/>
                    <a:pt x="10442" y="7007"/>
                  </a:cubicBezTo>
                  <a:lnTo>
                    <a:pt x="10704" y="5031"/>
                  </a:lnTo>
                  <a:cubicBezTo>
                    <a:pt x="10728" y="4828"/>
                    <a:pt x="10585" y="4638"/>
                    <a:pt x="10383" y="4614"/>
                  </a:cubicBezTo>
                  <a:lnTo>
                    <a:pt x="6894" y="4150"/>
                  </a:lnTo>
                  <a:lnTo>
                    <a:pt x="7359" y="673"/>
                  </a:lnTo>
                  <a:cubicBezTo>
                    <a:pt x="7382" y="471"/>
                    <a:pt x="7240" y="280"/>
                    <a:pt x="7037" y="256"/>
                  </a:cubicBezTo>
                  <a:lnTo>
                    <a:pt x="5061" y="6"/>
                  </a:lnTo>
                  <a:cubicBezTo>
                    <a:pt x="5040" y="3"/>
                    <a:pt x="5019" y="1"/>
                    <a:pt x="499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9" name="Google Shape;1029;p6"/>
            <p:cNvSpPr/>
            <p:nvPr/>
          </p:nvSpPr>
          <p:spPr>
            <a:xfrm>
              <a:off x="8256031" y="1123935"/>
              <a:ext cx="349902" cy="435572"/>
            </a:xfrm>
            <a:custGeom>
              <a:avLst/>
              <a:gdLst/>
              <a:ahLst/>
              <a:cxnLst/>
              <a:rect l="l" t="t" r="r" b="b"/>
              <a:pathLst>
                <a:path w="10848" h="13504" extrusionOk="0">
                  <a:moveTo>
                    <a:pt x="4160" y="409"/>
                  </a:moveTo>
                  <a:cubicBezTo>
                    <a:pt x="4450" y="409"/>
                    <a:pt x="4735" y="584"/>
                    <a:pt x="4787" y="977"/>
                  </a:cubicBezTo>
                  <a:cubicBezTo>
                    <a:pt x="4823" y="1168"/>
                    <a:pt x="4763" y="1370"/>
                    <a:pt x="4632" y="1513"/>
                  </a:cubicBezTo>
                  <a:lnTo>
                    <a:pt x="3846" y="1668"/>
                  </a:lnTo>
                  <a:cubicBezTo>
                    <a:pt x="3668" y="1573"/>
                    <a:pt x="3549" y="1406"/>
                    <a:pt x="3513" y="1204"/>
                  </a:cubicBezTo>
                  <a:cubicBezTo>
                    <a:pt x="3399" y="705"/>
                    <a:pt x="3783" y="409"/>
                    <a:pt x="4160" y="409"/>
                  </a:cubicBezTo>
                  <a:close/>
                  <a:moveTo>
                    <a:pt x="7868" y="2729"/>
                  </a:moveTo>
                  <a:cubicBezTo>
                    <a:pt x="8126" y="2729"/>
                    <a:pt x="8354" y="2918"/>
                    <a:pt x="8406" y="3180"/>
                  </a:cubicBezTo>
                  <a:lnTo>
                    <a:pt x="9788" y="10741"/>
                  </a:lnTo>
                  <a:cubicBezTo>
                    <a:pt x="9847" y="11038"/>
                    <a:pt x="9645" y="11324"/>
                    <a:pt x="9347" y="11372"/>
                  </a:cubicBezTo>
                  <a:lnTo>
                    <a:pt x="3072" y="12515"/>
                  </a:lnTo>
                  <a:cubicBezTo>
                    <a:pt x="3037" y="12522"/>
                    <a:pt x="3003" y="12525"/>
                    <a:pt x="2968" y="12525"/>
                  </a:cubicBezTo>
                  <a:cubicBezTo>
                    <a:pt x="2713" y="12525"/>
                    <a:pt x="2494" y="12337"/>
                    <a:pt x="2441" y="12074"/>
                  </a:cubicBezTo>
                  <a:lnTo>
                    <a:pt x="1072" y="4514"/>
                  </a:lnTo>
                  <a:cubicBezTo>
                    <a:pt x="1013" y="4216"/>
                    <a:pt x="1215" y="3930"/>
                    <a:pt x="1513" y="3883"/>
                  </a:cubicBezTo>
                  <a:lnTo>
                    <a:pt x="2263" y="3740"/>
                  </a:lnTo>
                  <a:cubicBezTo>
                    <a:pt x="2295" y="3955"/>
                    <a:pt x="2483" y="4102"/>
                    <a:pt x="2695" y="4102"/>
                  </a:cubicBezTo>
                  <a:cubicBezTo>
                    <a:pt x="2717" y="4102"/>
                    <a:pt x="2740" y="4100"/>
                    <a:pt x="2763" y="4097"/>
                  </a:cubicBezTo>
                  <a:lnTo>
                    <a:pt x="6680" y="3382"/>
                  </a:lnTo>
                  <a:cubicBezTo>
                    <a:pt x="6906" y="3335"/>
                    <a:pt x="7073" y="3109"/>
                    <a:pt x="7025" y="2870"/>
                  </a:cubicBezTo>
                  <a:lnTo>
                    <a:pt x="7764" y="2740"/>
                  </a:lnTo>
                  <a:cubicBezTo>
                    <a:pt x="7799" y="2732"/>
                    <a:pt x="7834" y="2729"/>
                    <a:pt x="7868" y="2729"/>
                  </a:cubicBezTo>
                  <a:close/>
                  <a:moveTo>
                    <a:pt x="4149" y="1"/>
                  </a:moveTo>
                  <a:cubicBezTo>
                    <a:pt x="4001" y="1"/>
                    <a:pt x="3850" y="31"/>
                    <a:pt x="3704" y="96"/>
                  </a:cubicBezTo>
                  <a:cubicBezTo>
                    <a:pt x="3061" y="382"/>
                    <a:pt x="2858" y="1204"/>
                    <a:pt x="3299" y="1763"/>
                  </a:cubicBezTo>
                  <a:lnTo>
                    <a:pt x="2513" y="1906"/>
                  </a:lnTo>
                  <a:cubicBezTo>
                    <a:pt x="2203" y="1966"/>
                    <a:pt x="1989" y="2275"/>
                    <a:pt x="2049" y="2597"/>
                  </a:cubicBezTo>
                  <a:lnTo>
                    <a:pt x="2096" y="2870"/>
                  </a:lnTo>
                  <a:lnTo>
                    <a:pt x="810" y="3109"/>
                  </a:lnTo>
                  <a:cubicBezTo>
                    <a:pt x="322" y="3192"/>
                    <a:pt x="1" y="3656"/>
                    <a:pt x="96" y="4144"/>
                  </a:cubicBezTo>
                  <a:lnTo>
                    <a:pt x="1668" y="12765"/>
                  </a:lnTo>
                  <a:cubicBezTo>
                    <a:pt x="1753" y="13201"/>
                    <a:pt x="2123" y="13504"/>
                    <a:pt x="2549" y="13504"/>
                  </a:cubicBezTo>
                  <a:cubicBezTo>
                    <a:pt x="2600" y="13504"/>
                    <a:pt x="2652" y="13500"/>
                    <a:pt x="2703" y="13491"/>
                  </a:cubicBezTo>
                  <a:lnTo>
                    <a:pt x="10038" y="12145"/>
                  </a:lnTo>
                  <a:cubicBezTo>
                    <a:pt x="10526" y="12062"/>
                    <a:pt x="10847" y="11598"/>
                    <a:pt x="10752" y="11110"/>
                  </a:cubicBezTo>
                  <a:lnTo>
                    <a:pt x="9180" y="2478"/>
                  </a:lnTo>
                  <a:cubicBezTo>
                    <a:pt x="9107" y="2047"/>
                    <a:pt x="8737" y="1746"/>
                    <a:pt x="8316" y="1746"/>
                  </a:cubicBezTo>
                  <a:cubicBezTo>
                    <a:pt x="8260" y="1746"/>
                    <a:pt x="8202" y="1752"/>
                    <a:pt x="8145" y="1763"/>
                  </a:cubicBezTo>
                  <a:lnTo>
                    <a:pt x="6871" y="1989"/>
                  </a:lnTo>
                  <a:lnTo>
                    <a:pt x="6811" y="1716"/>
                  </a:lnTo>
                  <a:cubicBezTo>
                    <a:pt x="6757" y="1426"/>
                    <a:pt x="6510" y="1232"/>
                    <a:pt x="6226" y="1232"/>
                  </a:cubicBezTo>
                  <a:cubicBezTo>
                    <a:pt x="6195" y="1232"/>
                    <a:pt x="6164" y="1235"/>
                    <a:pt x="6132" y="1239"/>
                  </a:cubicBezTo>
                  <a:lnTo>
                    <a:pt x="5180" y="1418"/>
                  </a:lnTo>
                  <a:cubicBezTo>
                    <a:pt x="5239" y="1239"/>
                    <a:pt x="5251" y="1061"/>
                    <a:pt x="5216" y="894"/>
                  </a:cubicBezTo>
                  <a:cubicBezTo>
                    <a:pt x="5114" y="352"/>
                    <a:pt x="4651" y="1"/>
                    <a:pt x="414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0" name="Google Shape;1030;p6"/>
            <p:cNvSpPr/>
            <p:nvPr/>
          </p:nvSpPr>
          <p:spPr>
            <a:xfrm>
              <a:off x="8318251" y="1280275"/>
              <a:ext cx="60156" cy="49866"/>
            </a:xfrm>
            <a:custGeom>
              <a:avLst/>
              <a:gdLst/>
              <a:ahLst/>
              <a:cxnLst/>
              <a:rect l="l" t="t" r="r" b="b"/>
              <a:pathLst>
                <a:path w="1865" h="1546" extrusionOk="0">
                  <a:moveTo>
                    <a:pt x="1014" y="1"/>
                  </a:moveTo>
                  <a:cubicBezTo>
                    <a:pt x="970" y="1"/>
                    <a:pt x="926" y="4"/>
                    <a:pt x="882" y="12"/>
                  </a:cubicBezTo>
                  <a:cubicBezTo>
                    <a:pt x="191" y="131"/>
                    <a:pt x="0" y="1012"/>
                    <a:pt x="572" y="1405"/>
                  </a:cubicBezTo>
                  <a:cubicBezTo>
                    <a:pt x="710" y="1502"/>
                    <a:pt x="861" y="1545"/>
                    <a:pt x="1007" y="1545"/>
                  </a:cubicBezTo>
                  <a:cubicBezTo>
                    <a:pt x="1454" y="1545"/>
                    <a:pt x="1864" y="1142"/>
                    <a:pt x="1775" y="631"/>
                  </a:cubicBezTo>
                  <a:cubicBezTo>
                    <a:pt x="1700"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1" name="Google Shape;1031;p6"/>
            <p:cNvSpPr/>
            <p:nvPr/>
          </p:nvSpPr>
          <p:spPr>
            <a:xfrm>
              <a:off x="8386373" y="1265566"/>
              <a:ext cx="125214" cy="43931"/>
            </a:xfrm>
            <a:custGeom>
              <a:avLst/>
              <a:gdLst/>
              <a:ahLst/>
              <a:cxnLst/>
              <a:rect l="l" t="t" r="r" b="b"/>
              <a:pathLst>
                <a:path w="3882" h="1362" extrusionOk="0">
                  <a:moveTo>
                    <a:pt x="3273" y="1"/>
                  </a:moveTo>
                  <a:cubicBezTo>
                    <a:pt x="3234" y="1"/>
                    <a:pt x="3194" y="5"/>
                    <a:pt x="3151" y="15"/>
                  </a:cubicBezTo>
                  <a:lnTo>
                    <a:pt x="555" y="492"/>
                  </a:lnTo>
                  <a:cubicBezTo>
                    <a:pt x="0" y="569"/>
                    <a:pt x="108" y="1362"/>
                    <a:pt x="598" y="1362"/>
                  </a:cubicBezTo>
                  <a:cubicBezTo>
                    <a:pt x="634" y="1362"/>
                    <a:pt x="671" y="1358"/>
                    <a:pt x="710" y="1349"/>
                  </a:cubicBezTo>
                  <a:lnTo>
                    <a:pt x="3306" y="873"/>
                  </a:lnTo>
                  <a:cubicBezTo>
                    <a:pt x="3881" y="817"/>
                    <a:pt x="3778" y="1"/>
                    <a:pt x="327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2" name="Google Shape;1032;p6"/>
            <p:cNvSpPr/>
            <p:nvPr/>
          </p:nvSpPr>
          <p:spPr>
            <a:xfrm>
              <a:off x="8330927" y="1349784"/>
              <a:ext cx="60156" cy="49866"/>
            </a:xfrm>
            <a:custGeom>
              <a:avLst/>
              <a:gdLst/>
              <a:ahLst/>
              <a:cxnLst/>
              <a:rect l="l" t="t" r="r" b="b"/>
              <a:pathLst>
                <a:path w="1865" h="1546" extrusionOk="0">
                  <a:moveTo>
                    <a:pt x="1014" y="1"/>
                  </a:moveTo>
                  <a:cubicBezTo>
                    <a:pt x="970" y="1"/>
                    <a:pt x="926" y="4"/>
                    <a:pt x="881" y="12"/>
                  </a:cubicBezTo>
                  <a:cubicBezTo>
                    <a:pt x="203" y="131"/>
                    <a:pt x="0" y="1012"/>
                    <a:pt x="572" y="1405"/>
                  </a:cubicBezTo>
                  <a:cubicBezTo>
                    <a:pt x="710" y="1502"/>
                    <a:pt x="861" y="1545"/>
                    <a:pt x="1008" y="1545"/>
                  </a:cubicBezTo>
                  <a:cubicBezTo>
                    <a:pt x="1455" y="1545"/>
                    <a:pt x="1864" y="1145"/>
                    <a:pt x="1774" y="643"/>
                  </a:cubicBezTo>
                  <a:cubicBezTo>
                    <a:pt x="1700" y="260"/>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3" name="Google Shape;1033;p6"/>
            <p:cNvSpPr/>
            <p:nvPr/>
          </p:nvSpPr>
          <p:spPr>
            <a:xfrm>
              <a:off x="8400533" y="1335140"/>
              <a:ext cx="121279" cy="43544"/>
            </a:xfrm>
            <a:custGeom>
              <a:avLst/>
              <a:gdLst/>
              <a:ahLst/>
              <a:cxnLst/>
              <a:rect l="l" t="t" r="r" b="b"/>
              <a:pathLst>
                <a:path w="3760" h="1350" extrusionOk="0">
                  <a:moveTo>
                    <a:pt x="3129" y="0"/>
                  </a:moveTo>
                  <a:cubicBezTo>
                    <a:pt x="3117" y="0"/>
                    <a:pt x="3105" y="1"/>
                    <a:pt x="3093" y="2"/>
                  </a:cubicBezTo>
                  <a:lnTo>
                    <a:pt x="497" y="478"/>
                  </a:lnTo>
                  <a:cubicBezTo>
                    <a:pt x="1" y="628"/>
                    <a:pt x="120" y="1349"/>
                    <a:pt x="617" y="1349"/>
                  </a:cubicBezTo>
                  <a:cubicBezTo>
                    <a:pt x="632" y="1349"/>
                    <a:pt x="648" y="1348"/>
                    <a:pt x="664" y="1347"/>
                  </a:cubicBezTo>
                  <a:lnTo>
                    <a:pt x="3260" y="883"/>
                  </a:lnTo>
                  <a:cubicBezTo>
                    <a:pt x="3760" y="731"/>
                    <a:pt x="3635"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4" name="Google Shape;1034;p6"/>
            <p:cNvSpPr/>
            <p:nvPr/>
          </p:nvSpPr>
          <p:spPr>
            <a:xfrm>
              <a:off x="8344377" y="1424293"/>
              <a:ext cx="60123" cy="49834"/>
            </a:xfrm>
            <a:custGeom>
              <a:avLst/>
              <a:gdLst/>
              <a:ahLst/>
              <a:cxnLst/>
              <a:rect l="l" t="t" r="r" b="b"/>
              <a:pathLst>
                <a:path w="1864" h="1545" extrusionOk="0">
                  <a:moveTo>
                    <a:pt x="1014" y="0"/>
                  </a:moveTo>
                  <a:cubicBezTo>
                    <a:pt x="970" y="0"/>
                    <a:pt x="926" y="4"/>
                    <a:pt x="881" y="12"/>
                  </a:cubicBezTo>
                  <a:cubicBezTo>
                    <a:pt x="203" y="131"/>
                    <a:pt x="0" y="1012"/>
                    <a:pt x="572" y="1405"/>
                  </a:cubicBezTo>
                  <a:cubicBezTo>
                    <a:pt x="710" y="1502"/>
                    <a:pt x="860" y="1545"/>
                    <a:pt x="1007" y="1545"/>
                  </a:cubicBezTo>
                  <a:cubicBezTo>
                    <a:pt x="1454" y="1545"/>
                    <a:pt x="1864" y="1142"/>
                    <a:pt x="1774" y="631"/>
                  </a:cubicBezTo>
                  <a:cubicBezTo>
                    <a:pt x="1700" y="259"/>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5" name="Google Shape;1035;p6"/>
            <p:cNvSpPr/>
            <p:nvPr/>
          </p:nvSpPr>
          <p:spPr>
            <a:xfrm>
              <a:off x="8413983" y="1409585"/>
              <a:ext cx="121440" cy="43577"/>
            </a:xfrm>
            <a:custGeom>
              <a:avLst/>
              <a:gdLst/>
              <a:ahLst/>
              <a:cxnLst/>
              <a:rect l="l" t="t" r="r" b="b"/>
              <a:pathLst>
                <a:path w="3765" h="1351" extrusionOk="0">
                  <a:moveTo>
                    <a:pt x="3162" y="0"/>
                  </a:moveTo>
                  <a:cubicBezTo>
                    <a:pt x="3143" y="0"/>
                    <a:pt x="3124" y="1"/>
                    <a:pt x="3105" y="3"/>
                  </a:cubicBezTo>
                  <a:lnTo>
                    <a:pt x="509" y="468"/>
                  </a:lnTo>
                  <a:cubicBezTo>
                    <a:pt x="1" y="606"/>
                    <a:pt x="120" y="1351"/>
                    <a:pt x="618" y="1351"/>
                  </a:cubicBezTo>
                  <a:cubicBezTo>
                    <a:pt x="633" y="1351"/>
                    <a:pt x="648" y="1350"/>
                    <a:pt x="664" y="1349"/>
                  </a:cubicBezTo>
                  <a:lnTo>
                    <a:pt x="3259" y="872"/>
                  </a:lnTo>
                  <a:cubicBezTo>
                    <a:pt x="3764" y="735"/>
                    <a:pt x="3650" y="0"/>
                    <a:pt x="316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6" name="Google Shape;1036;p6"/>
            <p:cNvSpPr/>
            <p:nvPr/>
          </p:nvSpPr>
          <p:spPr>
            <a:xfrm>
              <a:off x="8756435" y="1251439"/>
              <a:ext cx="195885" cy="181563"/>
            </a:xfrm>
            <a:custGeom>
              <a:avLst/>
              <a:gdLst/>
              <a:ahLst/>
              <a:cxnLst/>
              <a:rect l="l" t="t" r="r" b="b"/>
              <a:pathLst>
                <a:path w="6073" h="5629" extrusionOk="0">
                  <a:moveTo>
                    <a:pt x="3596" y="1"/>
                  </a:moveTo>
                  <a:lnTo>
                    <a:pt x="1203" y="1620"/>
                  </a:lnTo>
                  <a:cubicBezTo>
                    <a:pt x="239" y="2275"/>
                    <a:pt x="1" y="3585"/>
                    <a:pt x="655" y="4549"/>
                  </a:cubicBezTo>
                  <a:lnTo>
                    <a:pt x="763" y="4704"/>
                  </a:lnTo>
                  <a:cubicBezTo>
                    <a:pt x="1171" y="5305"/>
                    <a:pt x="1833" y="5629"/>
                    <a:pt x="2505" y="5629"/>
                  </a:cubicBezTo>
                  <a:cubicBezTo>
                    <a:pt x="2911" y="5629"/>
                    <a:pt x="3321" y="5510"/>
                    <a:pt x="3680" y="5264"/>
                  </a:cubicBezTo>
                  <a:lnTo>
                    <a:pt x="6073"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7" name="Google Shape;1037;p6"/>
            <p:cNvSpPr/>
            <p:nvPr/>
          </p:nvSpPr>
          <p:spPr>
            <a:xfrm>
              <a:off x="8888938" y="1176188"/>
              <a:ext cx="195885" cy="181660"/>
            </a:xfrm>
            <a:custGeom>
              <a:avLst/>
              <a:gdLst/>
              <a:ahLst/>
              <a:cxnLst/>
              <a:rect l="l" t="t" r="r" b="b"/>
              <a:pathLst>
                <a:path w="6073" h="5632" extrusionOk="0">
                  <a:moveTo>
                    <a:pt x="3588" y="1"/>
                  </a:moveTo>
                  <a:cubicBezTo>
                    <a:pt x="3176" y="1"/>
                    <a:pt x="2760" y="120"/>
                    <a:pt x="2393" y="369"/>
                  </a:cubicBezTo>
                  <a:lnTo>
                    <a:pt x="0" y="1989"/>
                  </a:lnTo>
                  <a:lnTo>
                    <a:pt x="2477" y="5632"/>
                  </a:lnTo>
                  <a:lnTo>
                    <a:pt x="4870" y="4001"/>
                  </a:lnTo>
                  <a:cubicBezTo>
                    <a:pt x="5834" y="3346"/>
                    <a:pt x="6072" y="2036"/>
                    <a:pt x="5429" y="1072"/>
                  </a:cubicBezTo>
                  <a:lnTo>
                    <a:pt x="5429" y="1072"/>
                  </a:lnTo>
                  <a:lnTo>
                    <a:pt x="5429" y="1084"/>
                  </a:lnTo>
                  <a:lnTo>
                    <a:pt x="5322" y="917"/>
                  </a:lnTo>
                  <a:cubicBezTo>
                    <a:pt x="4916" y="319"/>
                    <a:pt x="4259" y="1"/>
                    <a:pt x="358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8" name="Google Shape;1038;p6"/>
            <p:cNvSpPr/>
            <p:nvPr/>
          </p:nvSpPr>
          <p:spPr>
            <a:xfrm>
              <a:off x="7231805" y="98419"/>
              <a:ext cx="349902" cy="436120"/>
            </a:xfrm>
            <a:custGeom>
              <a:avLst/>
              <a:gdLst/>
              <a:ahLst/>
              <a:cxnLst/>
              <a:rect l="l" t="t" r="r" b="b"/>
              <a:pathLst>
                <a:path w="10848" h="13521" extrusionOk="0">
                  <a:moveTo>
                    <a:pt x="4147" y="435"/>
                  </a:moveTo>
                  <a:cubicBezTo>
                    <a:pt x="4435" y="435"/>
                    <a:pt x="4718" y="607"/>
                    <a:pt x="4775" y="994"/>
                  </a:cubicBezTo>
                  <a:cubicBezTo>
                    <a:pt x="4799" y="1196"/>
                    <a:pt x="4751" y="1387"/>
                    <a:pt x="4620" y="1541"/>
                  </a:cubicBezTo>
                  <a:lnTo>
                    <a:pt x="3835" y="1684"/>
                  </a:lnTo>
                  <a:cubicBezTo>
                    <a:pt x="3656" y="1589"/>
                    <a:pt x="3537" y="1422"/>
                    <a:pt x="3501" y="1232"/>
                  </a:cubicBezTo>
                  <a:cubicBezTo>
                    <a:pt x="3386" y="732"/>
                    <a:pt x="3770" y="435"/>
                    <a:pt x="4147" y="435"/>
                  </a:cubicBezTo>
                  <a:close/>
                  <a:moveTo>
                    <a:pt x="7843" y="2749"/>
                  </a:moveTo>
                  <a:cubicBezTo>
                    <a:pt x="8105" y="2749"/>
                    <a:pt x="8340" y="2930"/>
                    <a:pt x="8383" y="3208"/>
                  </a:cubicBezTo>
                  <a:lnTo>
                    <a:pt x="9776" y="10769"/>
                  </a:lnTo>
                  <a:cubicBezTo>
                    <a:pt x="9823" y="11066"/>
                    <a:pt x="9633" y="11352"/>
                    <a:pt x="9323" y="11400"/>
                  </a:cubicBezTo>
                  <a:lnTo>
                    <a:pt x="3061" y="12543"/>
                  </a:lnTo>
                  <a:cubicBezTo>
                    <a:pt x="3025" y="12550"/>
                    <a:pt x="2990" y="12553"/>
                    <a:pt x="2956" y="12553"/>
                  </a:cubicBezTo>
                  <a:cubicBezTo>
                    <a:pt x="2699" y="12553"/>
                    <a:pt x="2472" y="12365"/>
                    <a:pt x="2430" y="12102"/>
                  </a:cubicBezTo>
                  <a:lnTo>
                    <a:pt x="1048" y="4530"/>
                  </a:lnTo>
                  <a:cubicBezTo>
                    <a:pt x="989" y="4232"/>
                    <a:pt x="1191" y="3946"/>
                    <a:pt x="1489" y="3899"/>
                  </a:cubicBezTo>
                  <a:lnTo>
                    <a:pt x="2239" y="3768"/>
                  </a:lnTo>
                  <a:cubicBezTo>
                    <a:pt x="2270" y="3977"/>
                    <a:pt x="2449" y="4122"/>
                    <a:pt x="2653" y="4122"/>
                  </a:cubicBezTo>
                  <a:cubicBezTo>
                    <a:pt x="2681" y="4122"/>
                    <a:pt x="2710" y="4119"/>
                    <a:pt x="2739" y="4113"/>
                  </a:cubicBezTo>
                  <a:lnTo>
                    <a:pt x="6656" y="3399"/>
                  </a:lnTo>
                  <a:cubicBezTo>
                    <a:pt x="6894" y="3363"/>
                    <a:pt x="7049" y="3125"/>
                    <a:pt x="7002" y="2899"/>
                  </a:cubicBezTo>
                  <a:lnTo>
                    <a:pt x="7752" y="2756"/>
                  </a:lnTo>
                  <a:cubicBezTo>
                    <a:pt x="7782" y="2751"/>
                    <a:pt x="7813" y="2749"/>
                    <a:pt x="7843" y="2749"/>
                  </a:cubicBezTo>
                  <a:close/>
                  <a:moveTo>
                    <a:pt x="4125" y="0"/>
                  </a:moveTo>
                  <a:cubicBezTo>
                    <a:pt x="4061" y="0"/>
                    <a:pt x="3995" y="6"/>
                    <a:pt x="3930" y="17"/>
                  </a:cubicBezTo>
                  <a:cubicBezTo>
                    <a:pt x="3334" y="136"/>
                    <a:pt x="2942" y="708"/>
                    <a:pt x="3061" y="1303"/>
                  </a:cubicBezTo>
                  <a:cubicBezTo>
                    <a:pt x="3096" y="1482"/>
                    <a:pt x="3168" y="1649"/>
                    <a:pt x="3275" y="1779"/>
                  </a:cubicBezTo>
                  <a:lnTo>
                    <a:pt x="2501" y="1922"/>
                  </a:lnTo>
                  <a:cubicBezTo>
                    <a:pt x="2191" y="1982"/>
                    <a:pt x="1977" y="2291"/>
                    <a:pt x="2037" y="2613"/>
                  </a:cubicBezTo>
                  <a:lnTo>
                    <a:pt x="2084" y="2887"/>
                  </a:lnTo>
                  <a:lnTo>
                    <a:pt x="798" y="3125"/>
                  </a:lnTo>
                  <a:cubicBezTo>
                    <a:pt x="310" y="3208"/>
                    <a:pt x="1" y="3673"/>
                    <a:pt x="84" y="4149"/>
                  </a:cubicBezTo>
                  <a:lnTo>
                    <a:pt x="1656" y="12781"/>
                  </a:lnTo>
                  <a:cubicBezTo>
                    <a:pt x="1730" y="13217"/>
                    <a:pt x="2118" y="13520"/>
                    <a:pt x="2540" y="13520"/>
                  </a:cubicBezTo>
                  <a:cubicBezTo>
                    <a:pt x="2590" y="13520"/>
                    <a:pt x="2641" y="13516"/>
                    <a:pt x="2692" y="13507"/>
                  </a:cubicBezTo>
                  <a:lnTo>
                    <a:pt x="10038" y="12162"/>
                  </a:lnTo>
                  <a:cubicBezTo>
                    <a:pt x="10526" y="12066"/>
                    <a:pt x="10847" y="11602"/>
                    <a:pt x="10752" y="11126"/>
                  </a:cubicBezTo>
                  <a:lnTo>
                    <a:pt x="9169" y="2506"/>
                  </a:lnTo>
                  <a:cubicBezTo>
                    <a:pt x="9094" y="2069"/>
                    <a:pt x="8715" y="1766"/>
                    <a:pt x="8287" y="1766"/>
                  </a:cubicBezTo>
                  <a:cubicBezTo>
                    <a:pt x="8236" y="1766"/>
                    <a:pt x="8185" y="1771"/>
                    <a:pt x="8133" y="1779"/>
                  </a:cubicBezTo>
                  <a:lnTo>
                    <a:pt x="6847" y="2018"/>
                  </a:lnTo>
                  <a:lnTo>
                    <a:pt x="6799" y="1744"/>
                  </a:lnTo>
                  <a:cubicBezTo>
                    <a:pt x="6746" y="1458"/>
                    <a:pt x="6506" y="1258"/>
                    <a:pt x="6228" y="1258"/>
                  </a:cubicBezTo>
                  <a:cubicBezTo>
                    <a:pt x="6193" y="1258"/>
                    <a:pt x="6157" y="1261"/>
                    <a:pt x="6121" y="1268"/>
                  </a:cubicBezTo>
                  <a:lnTo>
                    <a:pt x="5168" y="1434"/>
                  </a:lnTo>
                  <a:cubicBezTo>
                    <a:pt x="5228" y="1268"/>
                    <a:pt x="5239" y="1089"/>
                    <a:pt x="5204" y="922"/>
                  </a:cubicBezTo>
                  <a:cubicBezTo>
                    <a:pt x="5119" y="381"/>
                    <a:pt x="4655" y="0"/>
                    <a:pt x="412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9" name="Google Shape;1039;p6"/>
            <p:cNvSpPr/>
            <p:nvPr/>
          </p:nvSpPr>
          <p:spPr>
            <a:xfrm>
              <a:off x="7293638" y="255566"/>
              <a:ext cx="60059" cy="49898"/>
            </a:xfrm>
            <a:custGeom>
              <a:avLst/>
              <a:gdLst/>
              <a:ahLst/>
              <a:cxnLst/>
              <a:rect l="l" t="t" r="r" b="b"/>
              <a:pathLst>
                <a:path w="1862" h="1547" extrusionOk="0">
                  <a:moveTo>
                    <a:pt x="1015" y="1"/>
                  </a:moveTo>
                  <a:cubicBezTo>
                    <a:pt x="967" y="1"/>
                    <a:pt x="919" y="5"/>
                    <a:pt x="870" y="15"/>
                  </a:cubicBezTo>
                  <a:cubicBezTo>
                    <a:pt x="191" y="134"/>
                    <a:pt x="1" y="1015"/>
                    <a:pt x="572" y="1408"/>
                  </a:cubicBezTo>
                  <a:cubicBezTo>
                    <a:pt x="709" y="1504"/>
                    <a:pt x="858" y="1547"/>
                    <a:pt x="1002" y="1547"/>
                  </a:cubicBezTo>
                  <a:cubicBezTo>
                    <a:pt x="1451" y="1547"/>
                    <a:pt x="1862" y="1138"/>
                    <a:pt x="1763" y="634"/>
                  </a:cubicBezTo>
                  <a:cubicBezTo>
                    <a:pt x="1700" y="266"/>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0" name="Google Shape;1040;p6"/>
            <p:cNvSpPr/>
            <p:nvPr/>
          </p:nvSpPr>
          <p:spPr>
            <a:xfrm>
              <a:off x="7361825" y="241019"/>
              <a:ext cx="124504" cy="43706"/>
            </a:xfrm>
            <a:custGeom>
              <a:avLst/>
              <a:gdLst/>
              <a:ahLst/>
              <a:cxnLst/>
              <a:rect l="l" t="t" r="r" b="b"/>
              <a:pathLst>
                <a:path w="3860" h="1355" extrusionOk="0">
                  <a:moveTo>
                    <a:pt x="3263" y="1"/>
                  </a:moveTo>
                  <a:cubicBezTo>
                    <a:pt x="3227" y="1"/>
                    <a:pt x="3189" y="5"/>
                    <a:pt x="3149" y="14"/>
                  </a:cubicBezTo>
                  <a:lnTo>
                    <a:pt x="3137" y="14"/>
                  </a:lnTo>
                  <a:lnTo>
                    <a:pt x="554" y="490"/>
                  </a:lnTo>
                  <a:cubicBezTo>
                    <a:pt x="1" y="580"/>
                    <a:pt x="121" y="1354"/>
                    <a:pt x="622" y="1354"/>
                  </a:cubicBezTo>
                  <a:cubicBezTo>
                    <a:pt x="650" y="1354"/>
                    <a:pt x="678" y="1352"/>
                    <a:pt x="708" y="1347"/>
                  </a:cubicBezTo>
                  <a:lnTo>
                    <a:pt x="3304" y="871"/>
                  </a:lnTo>
                  <a:cubicBezTo>
                    <a:pt x="3859" y="793"/>
                    <a:pt x="3762" y="1"/>
                    <a:pt x="326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1" name="Google Shape;1041;p6"/>
            <p:cNvSpPr/>
            <p:nvPr/>
          </p:nvSpPr>
          <p:spPr>
            <a:xfrm>
              <a:off x="7306314" y="325172"/>
              <a:ext cx="60059" cy="49866"/>
            </a:xfrm>
            <a:custGeom>
              <a:avLst/>
              <a:gdLst/>
              <a:ahLst/>
              <a:cxnLst/>
              <a:rect l="l" t="t" r="r" b="b"/>
              <a:pathLst>
                <a:path w="1862" h="1546" extrusionOk="0">
                  <a:moveTo>
                    <a:pt x="1002" y="1"/>
                  </a:moveTo>
                  <a:cubicBezTo>
                    <a:pt x="959" y="1"/>
                    <a:pt x="914" y="4"/>
                    <a:pt x="870" y="12"/>
                  </a:cubicBezTo>
                  <a:cubicBezTo>
                    <a:pt x="191" y="131"/>
                    <a:pt x="1" y="1012"/>
                    <a:pt x="560" y="1405"/>
                  </a:cubicBezTo>
                  <a:cubicBezTo>
                    <a:pt x="701" y="1502"/>
                    <a:pt x="854" y="1545"/>
                    <a:pt x="1002"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2" name="Google Shape;1042;p6"/>
            <p:cNvSpPr/>
            <p:nvPr/>
          </p:nvSpPr>
          <p:spPr>
            <a:xfrm>
              <a:off x="7375824" y="310528"/>
              <a:ext cx="121408" cy="43512"/>
            </a:xfrm>
            <a:custGeom>
              <a:avLst/>
              <a:gdLst/>
              <a:ahLst/>
              <a:cxnLst/>
              <a:rect l="l" t="t" r="r" b="b"/>
              <a:pathLst>
                <a:path w="3764" h="1349" extrusionOk="0">
                  <a:moveTo>
                    <a:pt x="3143" y="0"/>
                  </a:moveTo>
                  <a:cubicBezTo>
                    <a:pt x="3132" y="0"/>
                    <a:pt x="3120" y="1"/>
                    <a:pt x="3108" y="2"/>
                  </a:cubicBezTo>
                  <a:lnTo>
                    <a:pt x="3096" y="2"/>
                  </a:lnTo>
                  <a:lnTo>
                    <a:pt x="501" y="478"/>
                  </a:lnTo>
                  <a:cubicBezTo>
                    <a:pt x="0" y="618"/>
                    <a:pt x="125" y="1348"/>
                    <a:pt x="631" y="1348"/>
                  </a:cubicBezTo>
                  <a:cubicBezTo>
                    <a:pt x="643" y="1348"/>
                    <a:pt x="655" y="1348"/>
                    <a:pt x="667" y="1347"/>
                  </a:cubicBezTo>
                  <a:lnTo>
                    <a:pt x="3263" y="871"/>
                  </a:lnTo>
                  <a:cubicBezTo>
                    <a:pt x="3763" y="731"/>
                    <a:pt x="3638" y="0"/>
                    <a:pt x="314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3" name="Google Shape;1043;p6"/>
            <p:cNvSpPr/>
            <p:nvPr/>
          </p:nvSpPr>
          <p:spPr>
            <a:xfrm>
              <a:off x="7319765" y="399294"/>
              <a:ext cx="60156" cy="50189"/>
            </a:xfrm>
            <a:custGeom>
              <a:avLst/>
              <a:gdLst/>
              <a:ahLst/>
              <a:cxnLst/>
              <a:rect l="l" t="t" r="r" b="b"/>
              <a:pathLst>
                <a:path w="1865" h="1556" extrusionOk="0">
                  <a:moveTo>
                    <a:pt x="1013" y="1"/>
                  </a:moveTo>
                  <a:cubicBezTo>
                    <a:pt x="970" y="1"/>
                    <a:pt x="926" y="4"/>
                    <a:pt x="881" y="12"/>
                  </a:cubicBezTo>
                  <a:cubicBezTo>
                    <a:pt x="203" y="131"/>
                    <a:pt x="0" y="1012"/>
                    <a:pt x="572" y="1417"/>
                  </a:cubicBezTo>
                  <a:cubicBezTo>
                    <a:pt x="711" y="1513"/>
                    <a:pt x="862" y="1556"/>
                    <a:pt x="1007" y="1556"/>
                  </a:cubicBezTo>
                  <a:cubicBezTo>
                    <a:pt x="1458" y="1556"/>
                    <a:pt x="1864" y="1147"/>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4" name="Google Shape;1044;p6"/>
            <p:cNvSpPr/>
            <p:nvPr/>
          </p:nvSpPr>
          <p:spPr>
            <a:xfrm>
              <a:off x="7388726" y="384586"/>
              <a:ext cx="122472" cy="44028"/>
            </a:xfrm>
            <a:custGeom>
              <a:avLst/>
              <a:gdLst/>
              <a:ahLst/>
              <a:cxnLst/>
              <a:rect l="l" t="t" r="r" b="b"/>
              <a:pathLst>
                <a:path w="3797" h="1365" extrusionOk="0">
                  <a:moveTo>
                    <a:pt x="3182" y="0"/>
                  </a:moveTo>
                  <a:cubicBezTo>
                    <a:pt x="3164" y="0"/>
                    <a:pt x="3144" y="1"/>
                    <a:pt x="3125" y="4"/>
                  </a:cubicBezTo>
                  <a:lnTo>
                    <a:pt x="529" y="480"/>
                  </a:lnTo>
                  <a:cubicBezTo>
                    <a:pt x="1" y="606"/>
                    <a:pt x="126" y="1364"/>
                    <a:pt x="627" y="1364"/>
                  </a:cubicBezTo>
                  <a:cubicBezTo>
                    <a:pt x="646" y="1364"/>
                    <a:pt x="665" y="1363"/>
                    <a:pt x="684" y="1361"/>
                  </a:cubicBezTo>
                  <a:lnTo>
                    <a:pt x="3280" y="885"/>
                  </a:lnTo>
                  <a:cubicBezTo>
                    <a:pt x="3796" y="747"/>
                    <a:pt x="3682" y="0"/>
                    <a:pt x="318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5" name="Google Shape;1045;p6"/>
            <p:cNvSpPr/>
            <p:nvPr/>
          </p:nvSpPr>
          <p:spPr>
            <a:xfrm>
              <a:off x="7262544" y="708039"/>
              <a:ext cx="250428" cy="224688"/>
            </a:xfrm>
            <a:custGeom>
              <a:avLst/>
              <a:gdLst/>
              <a:ahLst/>
              <a:cxnLst/>
              <a:rect l="l" t="t" r="r" b="b"/>
              <a:pathLst>
                <a:path w="7764" h="6966" extrusionOk="0">
                  <a:moveTo>
                    <a:pt x="3934" y="1"/>
                  </a:moveTo>
                  <a:cubicBezTo>
                    <a:pt x="2900" y="1"/>
                    <a:pt x="1883" y="469"/>
                    <a:pt x="1215" y="1346"/>
                  </a:cubicBezTo>
                  <a:lnTo>
                    <a:pt x="6953" y="4977"/>
                  </a:lnTo>
                  <a:cubicBezTo>
                    <a:pt x="7763" y="3406"/>
                    <a:pt x="7251" y="1477"/>
                    <a:pt x="5751" y="525"/>
                  </a:cubicBezTo>
                  <a:cubicBezTo>
                    <a:pt x="5187" y="171"/>
                    <a:pt x="4557" y="1"/>
                    <a:pt x="3934" y="1"/>
                  </a:cubicBezTo>
                  <a:close/>
                  <a:moveTo>
                    <a:pt x="810" y="2001"/>
                  </a:moveTo>
                  <a:lnTo>
                    <a:pt x="810" y="2001"/>
                  </a:lnTo>
                  <a:cubicBezTo>
                    <a:pt x="0" y="3561"/>
                    <a:pt x="524" y="5489"/>
                    <a:pt x="2012" y="6442"/>
                  </a:cubicBezTo>
                  <a:cubicBezTo>
                    <a:pt x="2576" y="6796"/>
                    <a:pt x="3206" y="6966"/>
                    <a:pt x="3829" y="6966"/>
                  </a:cubicBezTo>
                  <a:cubicBezTo>
                    <a:pt x="4864" y="6966"/>
                    <a:pt x="5880" y="6497"/>
                    <a:pt x="6549" y="5620"/>
                  </a:cubicBezTo>
                  <a:lnTo>
                    <a:pt x="810" y="200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6" name="Google Shape;1046;p6"/>
            <p:cNvSpPr/>
            <p:nvPr/>
          </p:nvSpPr>
          <p:spPr>
            <a:xfrm>
              <a:off x="7731822" y="226472"/>
              <a:ext cx="195885" cy="181918"/>
            </a:xfrm>
            <a:custGeom>
              <a:avLst/>
              <a:gdLst/>
              <a:ahLst/>
              <a:cxnLst/>
              <a:rect l="l" t="t" r="r" b="b"/>
              <a:pathLst>
                <a:path w="6073" h="5640" extrusionOk="0">
                  <a:moveTo>
                    <a:pt x="3596" y="0"/>
                  </a:moveTo>
                  <a:lnTo>
                    <a:pt x="1203" y="1631"/>
                  </a:lnTo>
                  <a:cubicBezTo>
                    <a:pt x="251" y="2286"/>
                    <a:pt x="1" y="3596"/>
                    <a:pt x="655" y="4560"/>
                  </a:cubicBezTo>
                  <a:lnTo>
                    <a:pt x="763" y="4715"/>
                  </a:lnTo>
                  <a:cubicBezTo>
                    <a:pt x="1171" y="5316"/>
                    <a:pt x="1833" y="5640"/>
                    <a:pt x="2508" y="5640"/>
                  </a:cubicBezTo>
                  <a:cubicBezTo>
                    <a:pt x="2916" y="5640"/>
                    <a:pt x="3328" y="5521"/>
                    <a:pt x="3692" y="5275"/>
                  </a:cubicBezTo>
                  <a:lnTo>
                    <a:pt x="6073"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7" name="Google Shape;1047;p6"/>
            <p:cNvSpPr/>
            <p:nvPr/>
          </p:nvSpPr>
          <p:spPr>
            <a:xfrm>
              <a:off x="7864326" y="151317"/>
              <a:ext cx="196272" cy="181950"/>
            </a:xfrm>
            <a:custGeom>
              <a:avLst/>
              <a:gdLst/>
              <a:ahLst/>
              <a:cxnLst/>
              <a:rect l="l" t="t" r="r" b="b"/>
              <a:pathLst>
                <a:path w="6085" h="5641" extrusionOk="0">
                  <a:moveTo>
                    <a:pt x="3568" y="1"/>
                  </a:moveTo>
                  <a:cubicBezTo>
                    <a:pt x="3162" y="1"/>
                    <a:pt x="2752" y="119"/>
                    <a:pt x="2393" y="366"/>
                  </a:cubicBezTo>
                  <a:lnTo>
                    <a:pt x="0" y="1997"/>
                  </a:lnTo>
                  <a:lnTo>
                    <a:pt x="2477" y="5640"/>
                  </a:lnTo>
                  <a:lnTo>
                    <a:pt x="4870" y="4009"/>
                  </a:lnTo>
                  <a:cubicBezTo>
                    <a:pt x="5834" y="3354"/>
                    <a:pt x="6084" y="2044"/>
                    <a:pt x="5430" y="1080"/>
                  </a:cubicBezTo>
                  <a:lnTo>
                    <a:pt x="5310" y="925"/>
                  </a:lnTo>
                  <a:cubicBezTo>
                    <a:pt x="4902" y="324"/>
                    <a:pt x="4240" y="1"/>
                    <a:pt x="356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8" name="Google Shape;1048;p6"/>
            <p:cNvSpPr/>
            <p:nvPr/>
          </p:nvSpPr>
          <p:spPr>
            <a:xfrm>
              <a:off x="7674215" y="602242"/>
              <a:ext cx="346064" cy="344032"/>
            </a:xfrm>
            <a:custGeom>
              <a:avLst/>
              <a:gdLst/>
              <a:ahLst/>
              <a:cxnLst/>
              <a:rect l="l" t="t" r="r" b="b"/>
              <a:pathLst>
                <a:path w="10729" h="10666" extrusionOk="0">
                  <a:moveTo>
                    <a:pt x="4999" y="1"/>
                  </a:moveTo>
                  <a:cubicBezTo>
                    <a:pt x="4821" y="1"/>
                    <a:pt x="4665" y="136"/>
                    <a:pt x="4644" y="328"/>
                  </a:cubicBezTo>
                  <a:lnTo>
                    <a:pt x="4180" y="3805"/>
                  </a:lnTo>
                  <a:lnTo>
                    <a:pt x="715" y="3340"/>
                  </a:lnTo>
                  <a:cubicBezTo>
                    <a:pt x="693" y="3336"/>
                    <a:pt x="671" y="3335"/>
                    <a:pt x="650" y="3335"/>
                  </a:cubicBezTo>
                  <a:cubicBezTo>
                    <a:pt x="465" y="3335"/>
                    <a:pt x="318" y="3469"/>
                    <a:pt x="286" y="3662"/>
                  </a:cubicBezTo>
                  <a:lnTo>
                    <a:pt x="36" y="5626"/>
                  </a:lnTo>
                  <a:cubicBezTo>
                    <a:pt x="1" y="5829"/>
                    <a:pt x="144" y="6019"/>
                    <a:pt x="358" y="6043"/>
                  </a:cubicBezTo>
                  <a:lnTo>
                    <a:pt x="346" y="6043"/>
                  </a:lnTo>
                  <a:lnTo>
                    <a:pt x="3823" y="6507"/>
                  </a:lnTo>
                  <a:lnTo>
                    <a:pt x="3370" y="9984"/>
                  </a:lnTo>
                  <a:cubicBezTo>
                    <a:pt x="3334" y="10186"/>
                    <a:pt x="3477" y="10377"/>
                    <a:pt x="3692" y="10401"/>
                  </a:cubicBezTo>
                  <a:lnTo>
                    <a:pt x="5656" y="10663"/>
                  </a:lnTo>
                  <a:cubicBezTo>
                    <a:pt x="5671" y="10664"/>
                    <a:pt x="5686" y="10665"/>
                    <a:pt x="5700" y="10665"/>
                  </a:cubicBezTo>
                  <a:cubicBezTo>
                    <a:pt x="5886" y="10665"/>
                    <a:pt x="6051" y="10529"/>
                    <a:pt x="6073" y="10341"/>
                  </a:cubicBezTo>
                  <a:lnTo>
                    <a:pt x="6537" y="6864"/>
                  </a:lnTo>
                  <a:lnTo>
                    <a:pt x="10014" y="7329"/>
                  </a:lnTo>
                  <a:cubicBezTo>
                    <a:pt x="10029" y="7331"/>
                    <a:pt x="10043" y="7331"/>
                    <a:pt x="10058" y="7331"/>
                  </a:cubicBezTo>
                  <a:cubicBezTo>
                    <a:pt x="10243" y="7331"/>
                    <a:pt x="10408" y="7195"/>
                    <a:pt x="10431" y="7007"/>
                  </a:cubicBezTo>
                  <a:lnTo>
                    <a:pt x="10693" y="5031"/>
                  </a:lnTo>
                  <a:cubicBezTo>
                    <a:pt x="10728" y="4828"/>
                    <a:pt x="10573" y="4638"/>
                    <a:pt x="10371" y="4614"/>
                  </a:cubicBezTo>
                  <a:lnTo>
                    <a:pt x="6894" y="4150"/>
                  </a:lnTo>
                  <a:lnTo>
                    <a:pt x="7359" y="673"/>
                  </a:lnTo>
                  <a:cubicBezTo>
                    <a:pt x="7383" y="471"/>
                    <a:pt x="7240" y="280"/>
                    <a:pt x="7037" y="256"/>
                  </a:cubicBezTo>
                  <a:lnTo>
                    <a:pt x="5061" y="6"/>
                  </a:lnTo>
                  <a:cubicBezTo>
                    <a:pt x="5040" y="3"/>
                    <a:pt x="5019" y="1"/>
                    <a:pt x="499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9" name="Google Shape;1049;p6"/>
            <p:cNvSpPr/>
            <p:nvPr/>
          </p:nvSpPr>
          <p:spPr>
            <a:xfrm>
              <a:off x="7231418" y="1123290"/>
              <a:ext cx="350289" cy="436217"/>
            </a:xfrm>
            <a:custGeom>
              <a:avLst/>
              <a:gdLst/>
              <a:ahLst/>
              <a:cxnLst/>
              <a:rect l="l" t="t" r="r" b="b"/>
              <a:pathLst>
                <a:path w="10860" h="13524" extrusionOk="0">
                  <a:moveTo>
                    <a:pt x="4155" y="429"/>
                  </a:moveTo>
                  <a:cubicBezTo>
                    <a:pt x="4444" y="429"/>
                    <a:pt x="4730" y="604"/>
                    <a:pt x="4787" y="997"/>
                  </a:cubicBezTo>
                  <a:cubicBezTo>
                    <a:pt x="4811" y="1188"/>
                    <a:pt x="4763" y="1390"/>
                    <a:pt x="4632" y="1533"/>
                  </a:cubicBezTo>
                  <a:lnTo>
                    <a:pt x="3847" y="1688"/>
                  </a:lnTo>
                  <a:cubicBezTo>
                    <a:pt x="3668" y="1593"/>
                    <a:pt x="3549" y="1426"/>
                    <a:pt x="3513" y="1224"/>
                  </a:cubicBezTo>
                  <a:cubicBezTo>
                    <a:pt x="3399" y="725"/>
                    <a:pt x="3779" y="429"/>
                    <a:pt x="4155" y="429"/>
                  </a:cubicBezTo>
                  <a:close/>
                  <a:moveTo>
                    <a:pt x="7868" y="2749"/>
                  </a:moveTo>
                  <a:cubicBezTo>
                    <a:pt x="8126" y="2749"/>
                    <a:pt x="8354" y="2938"/>
                    <a:pt x="8407" y="3200"/>
                  </a:cubicBezTo>
                  <a:lnTo>
                    <a:pt x="9788" y="10761"/>
                  </a:lnTo>
                  <a:cubicBezTo>
                    <a:pt x="9835" y="11058"/>
                    <a:pt x="9645" y="11344"/>
                    <a:pt x="9335" y="11392"/>
                  </a:cubicBezTo>
                  <a:lnTo>
                    <a:pt x="3073" y="12535"/>
                  </a:lnTo>
                  <a:cubicBezTo>
                    <a:pt x="3037" y="12542"/>
                    <a:pt x="3002" y="12545"/>
                    <a:pt x="2968" y="12545"/>
                  </a:cubicBezTo>
                  <a:cubicBezTo>
                    <a:pt x="2711" y="12545"/>
                    <a:pt x="2484" y="12357"/>
                    <a:pt x="2442" y="12094"/>
                  </a:cubicBezTo>
                  <a:lnTo>
                    <a:pt x="1060" y="4534"/>
                  </a:lnTo>
                  <a:cubicBezTo>
                    <a:pt x="1013" y="4236"/>
                    <a:pt x="1215" y="3950"/>
                    <a:pt x="1513" y="3903"/>
                  </a:cubicBezTo>
                  <a:lnTo>
                    <a:pt x="2251" y="3760"/>
                  </a:lnTo>
                  <a:cubicBezTo>
                    <a:pt x="2294" y="3975"/>
                    <a:pt x="2483" y="4122"/>
                    <a:pt x="2695" y="4122"/>
                  </a:cubicBezTo>
                  <a:cubicBezTo>
                    <a:pt x="2717" y="4122"/>
                    <a:pt x="2740" y="4120"/>
                    <a:pt x="2763" y="4117"/>
                  </a:cubicBezTo>
                  <a:lnTo>
                    <a:pt x="6680" y="3402"/>
                  </a:lnTo>
                  <a:cubicBezTo>
                    <a:pt x="6906" y="3355"/>
                    <a:pt x="7073" y="3129"/>
                    <a:pt x="7025" y="2890"/>
                  </a:cubicBezTo>
                  <a:lnTo>
                    <a:pt x="7764" y="2760"/>
                  </a:lnTo>
                  <a:cubicBezTo>
                    <a:pt x="7799" y="2752"/>
                    <a:pt x="7834" y="2749"/>
                    <a:pt x="7868" y="2749"/>
                  </a:cubicBezTo>
                  <a:close/>
                  <a:moveTo>
                    <a:pt x="4154" y="0"/>
                  </a:moveTo>
                  <a:cubicBezTo>
                    <a:pt x="4084" y="0"/>
                    <a:pt x="4013" y="7"/>
                    <a:pt x="3942" y="21"/>
                  </a:cubicBezTo>
                  <a:cubicBezTo>
                    <a:pt x="3346" y="128"/>
                    <a:pt x="2954" y="700"/>
                    <a:pt x="3073" y="1307"/>
                  </a:cubicBezTo>
                  <a:cubicBezTo>
                    <a:pt x="3108" y="1474"/>
                    <a:pt x="3180" y="1640"/>
                    <a:pt x="3287" y="1783"/>
                  </a:cubicBezTo>
                  <a:lnTo>
                    <a:pt x="2513" y="1926"/>
                  </a:lnTo>
                  <a:cubicBezTo>
                    <a:pt x="2203" y="1986"/>
                    <a:pt x="1989" y="2295"/>
                    <a:pt x="2049" y="2617"/>
                  </a:cubicBezTo>
                  <a:lnTo>
                    <a:pt x="2096" y="2890"/>
                  </a:lnTo>
                  <a:lnTo>
                    <a:pt x="810" y="3129"/>
                  </a:lnTo>
                  <a:cubicBezTo>
                    <a:pt x="322" y="3212"/>
                    <a:pt x="1" y="3676"/>
                    <a:pt x="96" y="4164"/>
                  </a:cubicBezTo>
                  <a:lnTo>
                    <a:pt x="1668" y="12785"/>
                  </a:lnTo>
                  <a:cubicBezTo>
                    <a:pt x="1742" y="13221"/>
                    <a:pt x="2130" y="13524"/>
                    <a:pt x="2552" y="13524"/>
                  </a:cubicBezTo>
                  <a:cubicBezTo>
                    <a:pt x="2602" y="13524"/>
                    <a:pt x="2653" y="13520"/>
                    <a:pt x="2704" y="13511"/>
                  </a:cubicBezTo>
                  <a:lnTo>
                    <a:pt x="10050" y="12165"/>
                  </a:lnTo>
                  <a:cubicBezTo>
                    <a:pt x="10538" y="12082"/>
                    <a:pt x="10859" y="11618"/>
                    <a:pt x="10764" y="11130"/>
                  </a:cubicBezTo>
                  <a:lnTo>
                    <a:pt x="9192" y="2498"/>
                  </a:lnTo>
                  <a:cubicBezTo>
                    <a:pt x="9108" y="2067"/>
                    <a:pt x="8738" y="1766"/>
                    <a:pt x="8317" y="1766"/>
                  </a:cubicBezTo>
                  <a:cubicBezTo>
                    <a:pt x="8260" y="1766"/>
                    <a:pt x="8203" y="1772"/>
                    <a:pt x="8145" y="1783"/>
                  </a:cubicBezTo>
                  <a:lnTo>
                    <a:pt x="6859" y="2009"/>
                  </a:lnTo>
                  <a:lnTo>
                    <a:pt x="6811" y="1736"/>
                  </a:lnTo>
                  <a:cubicBezTo>
                    <a:pt x="6757" y="1446"/>
                    <a:pt x="6500" y="1252"/>
                    <a:pt x="6223" y="1252"/>
                  </a:cubicBezTo>
                  <a:cubicBezTo>
                    <a:pt x="6193" y="1252"/>
                    <a:pt x="6163" y="1255"/>
                    <a:pt x="6133" y="1259"/>
                  </a:cubicBezTo>
                  <a:lnTo>
                    <a:pt x="5180" y="1438"/>
                  </a:lnTo>
                  <a:cubicBezTo>
                    <a:pt x="5240" y="1259"/>
                    <a:pt x="5251" y="1081"/>
                    <a:pt x="5216" y="914"/>
                  </a:cubicBezTo>
                  <a:cubicBezTo>
                    <a:pt x="5132" y="378"/>
                    <a:pt x="4677" y="0"/>
                    <a:pt x="415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0" name="Google Shape;1050;p6"/>
            <p:cNvSpPr/>
            <p:nvPr/>
          </p:nvSpPr>
          <p:spPr>
            <a:xfrm>
              <a:off x="7293638" y="1280275"/>
              <a:ext cx="60059" cy="49866"/>
            </a:xfrm>
            <a:custGeom>
              <a:avLst/>
              <a:gdLst/>
              <a:ahLst/>
              <a:cxnLst/>
              <a:rect l="l" t="t" r="r" b="b"/>
              <a:pathLst>
                <a:path w="1862" h="1546" extrusionOk="0">
                  <a:moveTo>
                    <a:pt x="1002" y="1"/>
                  </a:moveTo>
                  <a:cubicBezTo>
                    <a:pt x="959" y="1"/>
                    <a:pt x="914" y="4"/>
                    <a:pt x="870" y="12"/>
                  </a:cubicBezTo>
                  <a:cubicBezTo>
                    <a:pt x="191" y="131"/>
                    <a:pt x="1" y="1012"/>
                    <a:pt x="572" y="1405"/>
                  </a:cubicBezTo>
                  <a:cubicBezTo>
                    <a:pt x="710" y="1502"/>
                    <a:pt x="861" y="1545"/>
                    <a:pt x="1007"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1" name="Google Shape;1051;p6"/>
            <p:cNvSpPr/>
            <p:nvPr/>
          </p:nvSpPr>
          <p:spPr>
            <a:xfrm>
              <a:off x="7361406" y="1265566"/>
              <a:ext cx="125569" cy="43931"/>
            </a:xfrm>
            <a:custGeom>
              <a:avLst/>
              <a:gdLst/>
              <a:ahLst/>
              <a:cxnLst/>
              <a:rect l="l" t="t" r="r" b="b"/>
              <a:pathLst>
                <a:path w="3893" h="1362" extrusionOk="0">
                  <a:moveTo>
                    <a:pt x="3284" y="1"/>
                  </a:moveTo>
                  <a:cubicBezTo>
                    <a:pt x="3246" y="1"/>
                    <a:pt x="3205" y="5"/>
                    <a:pt x="3162" y="15"/>
                  </a:cubicBezTo>
                  <a:lnTo>
                    <a:pt x="3150" y="15"/>
                  </a:lnTo>
                  <a:lnTo>
                    <a:pt x="567" y="492"/>
                  </a:lnTo>
                  <a:cubicBezTo>
                    <a:pt x="0" y="569"/>
                    <a:pt x="107" y="1362"/>
                    <a:pt x="607" y="1362"/>
                  </a:cubicBezTo>
                  <a:cubicBezTo>
                    <a:pt x="643" y="1362"/>
                    <a:pt x="681" y="1358"/>
                    <a:pt x="721" y="1349"/>
                  </a:cubicBezTo>
                  <a:lnTo>
                    <a:pt x="3317" y="873"/>
                  </a:lnTo>
                  <a:cubicBezTo>
                    <a:pt x="3892" y="817"/>
                    <a:pt x="3789" y="1"/>
                    <a:pt x="328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2" name="Google Shape;1052;p6"/>
            <p:cNvSpPr/>
            <p:nvPr/>
          </p:nvSpPr>
          <p:spPr>
            <a:xfrm>
              <a:off x="7306314" y="1349784"/>
              <a:ext cx="60059" cy="49866"/>
            </a:xfrm>
            <a:custGeom>
              <a:avLst/>
              <a:gdLst/>
              <a:ahLst/>
              <a:cxnLst/>
              <a:rect l="l" t="t" r="r" b="b"/>
              <a:pathLst>
                <a:path w="1862" h="1546" extrusionOk="0">
                  <a:moveTo>
                    <a:pt x="1002" y="1"/>
                  </a:moveTo>
                  <a:cubicBezTo>
                    <a:pt x="958" y="1"/>
                    <a:pt x="914" y="4"/>
                    <a:pt x="870" y="12"/>
                  </a:cubicBezTo>
                  <a:cubicBezTo>
                    <a:pt x="191" y="131"/>
                    <a:pt x="1" y="1012"/>
                    <a:pt x="560" y="1405"/>
                  </a:cubicBezTo>
                  <a:cubicBezTo>
                    <a:pt x="701" y="1502"/>
                    <a:pt x="854" y="1545"/>
                    <a:pt x="1003" y="1545"/>
                  </a:cubicBezTo>
                  <a:cubicBezTo>
                    <a:pt x="1454" y="1545"/>
                    <a:pt x="1861" y="1145"/>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3" name="Google Shape;1053;p6"/>
            <p:cNvSpPr/>
            <p:nvPr/>
          </p:nvSpPr>
          <p:spPr>
            <a:xfrm>
              <a:off x="7375953" y="1335140"/>
              <a:ext cx="121279" cy="43544"/>
            </a:xfrm>
            <a:custGeom>
              <a:avLst/>
              <a:gdLst/>
              <a:ahLst/>
              <a:cxnLst/>
              <a:rect l="l" t="t" r="r" b="b"/>
              <a:pathLst>
                <a:path w="3760" h="1350" extrusionOk="0">
                  <a:moveTo>
                    <a:pt x="3128" y="0"/>
                  </a:moveTo>
                  <a:cubicBezTo>
                    <a:pt x="3116" y="0"/>
                    <a:pt x="3104" y="1"/>
                    <a:pt x="3092" y="2"/>
                  </a:cubicBezTo>
                  <a:lnTo>
                    <a:pt x="497" y="478"/>
                  </a:lnTo>
                  <a:cubicBezTo>
                    <a:pt x="0" y="628"/>
                    <a:pt x="119" y="1349"/>
                    <a:pt x="616" y="1349"/>
                  </a:cubicBezTo>
                  <a:cubicBezTo>
                    <a:pt x="631" y="1349"/>
                    <a:pt x="647" y="1348"/>
                    <a:pt x="663" y="1347"/>
                  </a:cubicBezTo>
                  <a:lnTo>
                    <a:pt x="3259" y="883"/>
                  </a:lnTo>
                  <a:cubicBezTo>
                    <a:pt x="3759" y="731"/>
                    <a:pt x="3634" y="0"/>
                    <a:pt x="312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4" name="Google Shape;1054;p6"/>
            <p:cNvSpPr/>
            <p:nvPr/>
          </p:nvSpPr>
          <p:spPr>
            <a:xfrm>
              <a:off x="7319765" y="1424293"/>
              <a:ext cx="60123" cy="49834"/>
            </a:xfrm>
            <a:custGeom>
              <a:avLst/>
              <a:gdLst/>
              <a:ahLst/>
              <a:cxnLst/>
              <a:rect l="l" t="t" r="r" b="b"/>
              <a:pathLst>
                <a:path w="1864" h="1545" extrusionOk="0">
                  <a:moveTo>
                    <a:pt x="1014" y="0"/>
                  </a:moveTo>
                  <a:cubicBezTo>
                    <a:pt x="970" y="0"/>
                    <a:pt x="926" y="4"/>
                    <a:pt x="881" y="12"/>
                  </a:cubicBezTo>
                  <a:cubicBezTo>
                    <a:pt x="203" y="131"/>
                    <a:pt x="0" y="1012"/>
                    <a:pt x="572" y="1405"/>
                  </a:cubicBezTo>
                  <a:cubicBezTo>
                    <a:pt x="710" y="1502"/>
                    <a:pt x="860" y="1545"/>
                    <a:pt x="1007" y="1545"/>
                  </a:cubicBezTo>
                  <a:cubicBezTo>
                    <a:pt x="1454" y="1545"/>
                    <a:pt x="1864" y="1142"/>
                    <a:pt x="1774" y="631"/>
                  </a:cubicBezTo>
                  <a:cubicBezTo>
                    <a:pt x="1700" y="259"/>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5" name="Google Shape;1055;p6"/>
            <p:cNvSpPr/>
            <p:nvPr/>
          </p:nvSpPr>
          <p:spPr>
            <a:xfrm>
              <a:off x="7389371" y="1409585"/>
              <a:ext cx="121440" cy="43577"/>
            </a:xfrm>
            <a:custGeom>
              <a:avLst/>
              <a:gdLst/>
              <a:ahLst/>
              <a:cxnLst/>
              <a:rect l="l" t="t" r="r" b="b"/>
              <a:pathLst>
                <a:path w="3765" h="1351" extrusionOk="0">
                  <a:moveTo>
                    <a:pt x="3162" y="0"/>
                  </a:moveTo>
                  <a:cubicBezTo>
                    <a:pt x="3143" y="0"/>
                    <a:pt x="3124" y="1"/>
                    <a:pt x="3105" y="3"/>
                  </a:cubicBezTo>
                  <a:lnTo>
                    <a:pt x="509" y="468"/>
                  </a:lnTo>
                  <a:cubicBezTo>
                    <a:pt x="1" y="606"/>
                    <a:pt x="109" y="1351"/>
                    <a:pt x="617" y="1351"/>
                  </a:cubicBezTo>
                  <a:cubicBezTo>
                    <a:pt x="632" y="1351"/>
                    <a:pt x="648" y="1350"/>
                    <a:pt x="664" y="1349"/>
                  </a:cubicBezTo>
                  <a:lnTo>
                    <a:pt x="3260" y="872"/>
                  </a:lnTo>
                  <a:cubicBezTo>
                    <a:pt x="3764" y="735"/>
                    <a:pt x="3650" y="0"/>
                    <a:pt x="316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6" name="Google Shape;1056;p6"/>
            <p:cNvSpPr/>
            <p:nvPr/>
          </p:nvSpPr>
          <p:spPr>
            <a:xfrm>
              <a:off x="7731435" y="1251439"/>
              <a:ext cx="196272" cy="181563"/>
            </a:xfrm>
            <a:custGeom>
              <a:avLst/>
              <a:gdLst/>
              <a:ahLst/>
              <a:cxnLst/>
              <a:rect l="l" t="t" r="r" b="b"/>
              <a:pathLst>
                <a:path w="6085" h="5629" extrusionOk="0">
                  <a:moveTo>
                    <a:pt x="3608" y="1"/>
                  </a:moveTo>
                  <a:lnTo>
                    <a:pt x="1215" y="1620"/>
                  </a:lnTo>
                  <a:cubicBezTo>
                    <a:pt x="251" y="2275"/>
                    <a:pt x="1" y="3585"/>
                    <a:pt x="667" y="4549"/>
                  </a:cubicBezTo>
                  <a:lnTo>
                    <a:pt x="775" y="4704"/>
                  </a:lnTo>
                  <a:cubicBezTo>
                    <a:pt x="1183" y="5305"/>
                    <a:pt x="1845" y="5629"/>
                    <a:pt x="2520" y="5629"/>
                  </a:cubicBezTo>
                  <a:cubicBezTo>
                    <a:pt x="2928" y="5629"/>
                    <a:pt x="3340" y="5510"/>
                    <a:pt x="3704" y="5264"/>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7" name="Google Shape;1057;p6"/>
            <p:cNvSpPr/>
            <p:nvPr/>
          </p:nvSpPr>
          <p:spPr>
            <a:xfrm>
              <a:off x="7864326" y="1176188"/>
              <a:ext cx="195885" cy="181660"/>
            </a:xfrm>
            <a:custGeom>
              <a:avLst/>
              <a:gdLst/>
              <a:ahLst/>
              <a:cxnLst/>
              <a:rect l="l" t="t" r="r" b="b"/>
              <a:pathLst>
                <a:path w="6073" h="5632" extrusionOk="0">
                  <a:moveTo>
                    <a:pt x="3579" y="1"/>
                  </a:moveTo>
                  <a:cubicBezTo>
                    <a:pt x="3169" y="1"/>
                    <a:pt x="2756" y="120"/>
                    <a:pt x="2393" y="369"/>
                  </a:cubicBezTo>
                  <a:lnTo>
                    <a:pt x="0" y="1989"/>
                  </a:lnTo>
                  <a:lnTo>
                    <a:pt x="2477" y="5632"/>
                  </a:lnTo>
                  <a:lnTo>
                    <a:pt x="4870" y="4001"/>
                  </a:lnTo>
                  <a:cubicBezTo>
                    <a:pt x="5822" y="3346"/>
                    <a:pt x="6072" y="2036"/>
                    <a:pt x="5430" y="1072"/>
                  </a:cubicBezTo>
                  <a:lnTo>
                    <a:pt x="5430" y="1072"/>
                  </a:lnTo>
                  <a:lnTo>
                    <a:pt x="5430" y="1084"/>
                  </a:lnTo>
                  <a:lnTo>
                    <a:pt x="5310" y="917"/>
                  </a:lnTo>
                  <a:cubicBezTo>
                    <a:pt x="4905" y="319"/>
                    <a:pt x="4247" y="1"/>
                    <a:pt x="357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8" name="Google Shape;1058;p6"/>
            <p:cNvSpPr/>
            <p:nvPr/>
          </p:nvSpPr>
          <p:spPr>
            <a:xfrm>
              <a:off x="6207193" y="99161"/>
              <a:ext cx="349515" cy="435378"/>
            </a:xfrm>
            <a:custGeom>
              <a:avLst/>
              <a:gdLst/>
              <a:ahLst/>
              <a:cxnLst/>
              <a:rect l="l" t="t" r="r" b="b"/>
              <a:pathLst>
                <a:path w="10836" h="13498" extrusionOk="0">
                  <a:moveTo>
                    <a:pt x="4145" y="412"/>
                  </a:moveTo>
                  <a:cubicBezTo>
                    <a:pt x="4431" y="412"/>
                    <a:pt x="4712" y="584"/>
                    <a:pt x="4763" y="971"/>
                  </a:cubicBezTo>
                  <a:cubicBezTo>
                    <a:pt x="4799" y="1173"/>
                    <a:pt x="4751" y="1364"/>
                    <a:pt x="4620" y="1518"/>
                  </a:cubicBezTo>
                  <a:lnTo>
                    <a:pt x="3823" y="1661"/>
                  </a:lnTo>
                  <a:cubicBezTo>
                    <a:pt x="3656" y="1566"/>
                    <a:pt x="3537" y="1399"/>
                    <a:pt x="3501" y="1209"/>
                  </a:cubicBezTo>
                  <a:cubicBezTo>
                    <a:pt x="3386" y="709"/>
                    <a:pt x="3770" y="412"/>
                    <a:pt x="4145" y="412"/>
                  </a:cubicBezTo>
                  <a:close/>
                  <a:moveTo>
                    <a:pt x="7831" y="2726"/>
                  </a:moveTo>
                  <a:cubicBezTo>
                    <a:pt x="8094" y="2726"/>
                    <a:pt x="8329" y="2907"/>
                    <a:pt x="8383" y="3185"/>
                  </a:cubicBezTo>
                  <a:lnTo>
                    <a:pt x="9776" y="10746"/>
                  </a:lnTo>
                  <a:cubicBezTo>
                    <a:pt x="9823" y="11043"/>
                    <a:pt x="9621" y="11329"/>
                    <a:pt x="9323" y="11377"/>
                  </a:cubicBezTo>
                  <a:lnTo>
                    <a:pt x="3061" y="12520"/>
                  </a:lnTo>
                  <a:cubicBezTo>
                    <a:pt x="3026" y="12527"/>
                    <a:pt x="2991" y="12530"/>
                    <a:pt x="2956" y="12530"/>
                  </a:cubicBezTo>
                  <a:cubicBezTo>
                    <a:pt x="2699" y="12530"/>
                    <a:pt x="2472" y="12342"/>
                    <a:pt x="2430" y="12079"/>
                  </a:cubicBezTo>
                  <a:lnTo>
                    <a:pt x="1049" y="4507"/>
                  </a:lnTo>
                  <a:cubicBezTo>
                    <a:pt x="989" y="4209"/>
                    <a:pt x="1191" y="3935"/>
                    <a:pt x="1489" y="3876"/>
                  </a:cubicBezTo>
                  <a:lnTo>
                    <a:pt x="2239" y="3745"/>
                  </a:lnTo>
                  <a:cubicBezTo>
                    <a:pt x="2271" y="3954"/>
                    <a:pt x="2449" y="4099"/>
                    <a:pt x="2653" y="4099"/>
                  </a:cubicBezTo>
                  <a:cubicBezTo>
                    <a:pt x="2681" y="4099"/>
                    <a:pt x="2710" y="4096"/>
                    <a:pt x="2739" y="4090"/>
                  </a:cubicBezTo>
                  <a:lnTo>
                    <a:pt x="6656" y="3376"/>
                  </a:lnTo>
                  <a:cubicBezTo>
                    <a:pt x="6883" y="3340"/>
                    <a:pt x="7049" y="3102"/>
                    <a:pt x="7002" y="2876"/>
                  </a:cubicBezTo>
                  <a:lnTo>
                    <a:pt x="7740" y="2733"/>
                  </a:lnTo>
                  <a:cubicBezTo>
                    <a:pt x="7770" y="2728"/>
                    <a:pt x="7801" y="2726"/>
                    <a:pt x="7831" y="2726"/>
                  </a:cubicBezTo>
                  <a:close/>
                  <a:moveTo>
                    <a:pt x="4135" y="1"/>
                  </a:moveTo>
                  <a:cubicBezTo>
                    <a:pt x="4071" y="1"/>
                    <a:pt x="4006" y="6"/>
                    <a:pt x="3942" y="18"/>
                  </a:cubicBezTo>
                  <a:cubicBezTo>
                    <a:pt x="3346" y="125"/>
                    <a:pt x="2954" y="697"/>
                    <a:pt x="3061" y="1280"/>
                  </a:cubicBezTo>
                  <a:cubicBezTo>
                    <a:pt x="3096" y="1459"/>
                    <a:pt x="3168" y="1626"/>
                    <a:pt x="3275" y="1756"/>
                  </a:cubicBezTo>
                  <a:lnTo>
                    <a:pt x="2501" y="1899"/>
                  </a:lnTo>
                  <a:cubicBezTo>
                    <a:pt x="2180" y="1959"/>
                    <a:pt x="1977" y="2268"/>
                    <a:pt x="2025" y="2590"/>
                  </a:cubicBezTo>
                  <a:lnTo>
                    <a:pt x="2084" y="2864"/>
                  </a:lnTo>
                  <a:lnTo>
                    <a:pt x="799" y="3102"/>
                  </a:lnTo>
                  <a:cubicBezTo>
                    <a:pt x="322" y="3185"/>
                    <a:pt x="1" y="3650"/>
                    <a:pt x="84" y="4126"/>
                  </a:cubicBezTo>
                  <a:lnTo>
                    <a:pt x="1656" y="12758"/>
                  </a:lnTo>
                  <a:cubicBezTo>
                    <a:pt x="1741" y="13194"/>
                    <a:pt x="2111" y="13497"/>
                    <a:pt x="2538" y="13497"/>
                  </a:cubicBezTo>
                  <a:cubicBezTo>
                    <a:pt x="2588" y="13497"/>
                    <a:pt x="2640" y="13493"/>
                    <a:pt x="2692" y="13484"/>
                  </a:cubicBezTo>
                  <a:lnTo>
                    <a:pt x="10038" y="12139"/>
                  </a:lnTo>
                  <a:cubicBezTo>
                    <a:pt x="10514" y="12043"/>
                    <a:pt x="10836" y="11579"/>
                    <a:pt x="10752" y="11103"/>
                  </a:cubicBezTo>
                  <a:lnTo>
                    <a:pt x="9181" y="2471"/>
                  </a:lnTo>
                  <a:cubicBezTo>
                    <a:pt x="9097" y="2041"/>
                    <a:pt x="8726" y="1740"/>
                    <a:pt x="8305" y="1740"/>
                  </a:cubicBezTo>
                  <a:cubicBezTo>
                    <a:pt x="8248" y="1740"/>
                    <a:pt x="8191" y="1745"/>
                    <a:pt x="8133" y="1756"/>
                  </a:cubicBezTo>
                  <a:lnTo>
                    <a:pt x="6847" y="1995"/>
                  </a:lnTo>
                  <a:lnTo>
                    <a:pt x="6799" y="1721"/>
                  </a:lnTo>
                  <a:cubicBezTo>
                    <a:pt x="6746" y="1435"/>
                    <a:pt x="6497" y="1235"/>
                    <a:pt x="6225" y="1235"/>
                  </a:cubicBezTo>
                  <a:cubicBezTo>
                    <a:pt x="6190" y="1235"/>
                    <a:pt x="6155" y="1238"/>
                    <a:pt x="6121" y="1245"/>
                  </a:cubicBezTo>
                  <a:lnTo>
                    <a:pt x="5168" y="1411"/>
                  </a:lnTo>
                  <a:cubicBezTo>
                    <a:pt x="5228" y="1245"/>
                    <a:pt x="5228" y="1066"/>
                    <a:pt x="5204" y="899"/>
                  </a:cubicBezTo>
                  <a:cubicBezTo>
                    <a:pt x="5109" y="370"/>
                    <a:pt x="4646" y="1"/>
                    <a:pt x="413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9" name="Google Shape;1059;p6"/>
            <p:cNvSpPr/>
            <p:nvPr/>
          </p:nvSpPr>
          <p:spPr>
            <a:xfrm>
              <a:off x="6269026" y="255566"/>
              <a:ext cx="60059" cy="49898"/>
            </a:xfrm>
            <a:custGeom>
              <a:avLst/>
              <a:gdLst/>
              <a:ahLst/>
              <a:cxnLst/>
              <a:rect l="l" t="t" r="r" b="b"/>
              <a:pathLst>
                <a:path w="1862" h="1547" extrusionOk="0">
                  <a:moveTo>
                    <a:pt x="1016" y="1"/>
                  </a:moveTo>
                  <a:cubicBezTo>
                    <a:pt x="968" y="1"/>
                    <a:pt x="919" y="5"/>
                    <a:pt x="870" y="15"/>
                  </a:cubicBezTo>
                  <a:cubicBezTo>
                    <a:pt x="191" y="134"/>
                    <a:pt x="1" y="1015"/>
                    <a:pt x="560" y="1408"/>
                  </a:cubicBezTo>
                  <a:cubicBezTo>
                    <a:pt x="700" y="1504"/>
                    <a:pt x="851" y="1547"/>
                    <a:pt x="997" y="1547"/>
                  </a:cubicBezTo>
                  <a:cubicBezTo>
                    <a:pt x="1451" y="1547"/>
                    <a:pt x="1862" y="1138"/>
                    <a:pt x="1763" y="634"/>
                  </a:cubicBezTo>
                  <a:cubicBezTo>
                    <a:pt x="1700" y="266"/>
                    <a:pt x="1377" y="1"/>
                    <a:pt x="101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0" name="Google Shape;1060;p6"/>
            <p:cNvSpPr/>
            <p:nvPr/>
          </p:nvSpPr>
          <p:spPr>
            <a:xfrm>
              <a:off x="6337213" y="241019"/>
              <a:ext cx="124117" cy="43706"/>
            </a:xfrm>
            <a:custGeom>
              <a:avLst/>
              <a:gdLst/>
              <a:ahLst/>
              <a:cxnLst/>
              <a:rect l="l" t="t" r="r" b="b"/>
              <a:pathLst>
                <a:path w="3848" h="1355" extrusionOk="0">
                  <a:moveTo>
                    <a:pt x="3261" y="1"/>
                  </a:moveTo>
                  <a:cubicBezTo>
                    <a:pt x="3226" y="1"/>
                    <a:pt x="3189" y="5"/>
                    <a:pt x="3149" y="14"/>
                  </a:cubicBezTo>
                  <a:lnTo>
                    <a:pt x="3137" y="14"/>
                  </a:lnTo>
                  <a:lnTo>
                    <a:pt x="542" y="490"/>
                  </a:lnTo>
                  <a:cubicBezTo>
                    <a:pt x="0" y="580"/>
                    <a:pt x="111" y="1354"/>
                    <a:pt x="620" y="1354"/>
                  </a:cubicBezTo>
                  <a:cubicBezTo>
                    <a:pt x="648" y="1354"/>
                    <a:pt x="678" y="1352"/>
                    <a:pt x="709" y="1347"/>
                  </a:cubicBezTo>
                  <a:lnTo>
                    <a:pt x="3292" y="871"/>
                  </a:lnTo>
                  <a:cubicBezTo>
                    <a:pt x="3847" y="793"/>
                    <a:pt x="3750" y="1"/>
                    <a:pt x="326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1" name="Google Shape;1061;p6"/>
            <p:cNvSpPr/>
            <p:nvPr/>
          </p:nvSpPr>
          <p:spPr>
            <a:xfrm>
              <a:off x="6281702" y="325172"/>
              <a:ext cx="59769" cy="49866"/>
            </a:xfrm>
            <a:custGeom>
              <a:avLst/>
              <a:gdLst/>
              <a:ahLst/>
              <a:cxnLst/>
              <a:rect l="l" t="t" r="r" b="b"/>
              <a:pathLst>
                <a:path w="1853" h="1546" extrusionOk="0">
                  <a:moveTo>
                    <a:pt x="1002" y="1"/>
                  </a:moveTo>
                  <a:cubicBezTo>
                    <a:pt x="959" y="1"/>
                    <a:pt x="914" y="4"/>
                    <a:pt x="870" y="12"/>
                  </a:cubicBezTo>
                  <a:cubicBezTo>
                    <a:pt x="191" y="131"/>
                    <a:pt x="1" y="1012"/>
                    <a:pt x="560" y="1405"/>
                  </a:cubicBezTo>
                  <a:cubicBezTo>
                    <a:pt x="701" y="1502"/>
                    <a:pt x="853" y="1545"/>
                    <a:pt x="1000" y="1545"/>
                  </a:cubicBezTo>
                  <a:cubicBezTo>
                    <a:pt x="1449" y="1545"/>
                    <a:pt x="1852"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2" name="Google Shape;1062;p6"/>
            <p:cNvSpPr/>
            <p:nvPr/>
          </p:nvSpPr>
          <p:spPr>
            <a:xfrm>
              <a:off x="6351212" y="310528"/>
              <a:ext cx="121021" cy="43512"/>
            </a:xfrm>
            <a:custGeom>
              <a:avLst/>
              <a:gdLst/>
              <a:ahLst/>
              <a:cxnLst/>
              <a:rect l="l" t="t" r="r" b="b"/>
              <a:pathLst>
                <a:path w="3752" h="1349" extrusionOk="0">
                  <a:moveTo>
                    <a:pt x="3132" y="0"/>
                  </a:moveTo>
                  <a:cubicBezTo>
                    <a:pt x="3121" y="0"/>
                    <a:pt x="3109" y="1"/>
                    <a:pt x="3096" y="2"/>
                  </a:cubicBezTo>
                  <a:lnTo>
                    <a:pt x="501" y="478"/>
                  </a:lnTo>
                  <a:cubicBezTo>
                    <a:pt x="0" y="618"/>
                    <a:pt x="125" y="1348"/>
                    <a:pt x="620" y="1348"/>
                  </a:cubicBezTo>
                  <a:cubicBezTo>
                    <a:pt x="632" y="1348"/>
                    <a:pt x="644" y="1348"/>
                    <a:pt x="656" y="1347"/>
                  </a:cubicBezTo>
                  <a:lnTo>
                    <a:pt x="3251" y="871"/>
                  </a:lnTo>
                  <a:cubicBezTo>
                    <a:pt x="3751" y="731"/>
                    <a:pt x="3638"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3" name="Google Shape;1063;p6"/>
            <p:cNvSpPr/>
            <p:nvPr/>
          </p:nvSpPr>
          <p:spPr>
            <a:xfrm>
              <a:off x="6295152" y="399294"/>
              <a:ext cx="60156" cy="50189"/>
            </a:xfrm>
            <a:custGeom>
              <a:avLst/>
              <a:gdLst/>
              <a:ahLst/>
              <a:cxnLst/>
              <a:rect l="l" t="t" r="r" b="b"/>
              <a:pathLst>
                <a:path w="1865" h="1556" extrusionOk="0">
                  <a:moveTo>
                    <a:pt x="1014" y="1"/>
                  </a:moveTo>
                  <a:cubicBezTo>
                    <a:pt x="970" y="1"/>
                    <a:pt x="926" y="4"/>
                    <a:pt x="881" y="12"/>
                  </a:cubicBezTo>
                  <a:cubicBezTo>
                    <a:pt x="191" y="131"/>
                    <a:pt x="0" y="1012"/>
                    <a:pt x="572" y="1417"/>
                  </a:cubicBezTo>
                  <a:cubicBezTo>
                    <a:pt x="709" y="1513"/>
                    <a:pt x="857" y="1556"/>
                    <a:pt x="1002" y="1556"/>
                  </a:cubicBezTo>
                  <a:cubicBezTo>
                    <a:pt x="1451" y="1556"/>
                    <a:pt x="1864" y="1147"/>
                    <a:pt x="1774" y="643"/>
                  </a:cubicBezTo>
                  <a:cubicBezTo>
                    <a:pt x="1700" y="260"/>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4" name="Google Shape;1064;p6"/>
            <p:cNvSpPr/>
            <p:nvPr/>
          </p:nvSpPr>
          <p:spPr>
            <a:xfrm>
              <a:off x="6364146" y="384586"/>
              <a:ext cx="122440" cy="44028"/>
            </a:xfrm>
            <a:custGeom>
              <a:avLst/>
              <a:gdLst/>
              <a:ahLst/>
              <a:cxnLst/>
              <a:rect l="l" t="t" r="r" b="b"/>
              <a:pathLst>
                <a:path w="3796" h="1365" extrusionOk="0">
                  <a:moveTo>
                    <a:pt x="3170" y="0"/>
                  </a:moveTo>
                  <a:cubicBezTo>
                    <a:pt x="3151" y="0"/>
                    <a:pt x="3132" y="1"/>
                    <a:pt x="3112" y="4"/>
                  </a:cubicBezTo>
                  <a:lnTo>
                    <a:pt x="528" y="480"/>
                  </a:lnTo>
                  <a:cubicBezTo>
                    <a:pt x="0" y="606"/>
                    <a:pt x="114" y="1364"/>
                    <a:pt x="625" y="1364"/>
                  </a:cubicBezTo>
                  <a:cubicBezTo>
                    <a:pt x="644" y="1364"/>
                    <a:pt x="663" y="1363"/>
                    <a:pt x="683" y="1361"/>
                  </a:cubicBezTo>
                  <a:lnTo>
                    <a:pt x="3279" y="885"/>
                  </a:lnTo>
                  <a:cubicBezTo>
                    <a:pt x="3796" y="758"/>
                    <a:pt x="3681" y="0"/>
                    <a:pt x="317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5" name="Google Shape;1065;p6"/>
            <p:cNvSpPr/>
            <p:nvPr/>
          </p:nvSpPr>
          <p:spPr>
            <a:xfrm>
              <a:off x="6237545" y="708297"/>
              <a:ext cx="250815" cy="224721"/>
            </a:xfrm>
            <a:custGeom>
              <a:avLst/>
              <a:gdLst/>
              <a:ahLst/>
              <a:cxnLst/>
              <a:rect l="l" t="t" r="r" b="b"/>
              <a:pathLst>
                <a:path w="7776" h="6967" extrusionOk="0">
                  <a:moveTo>
                    <a:pt x="3932" y="1"/>
                  </a:moveTo>
                  <a:cubicBezTo>
                    <a:pt x="2904" y="1"/>
                    <a:pt x="1893" y="465"/>
                    <a:pt x="1227" y="1338"/>
                  </a:cubicBezTo>
                  <a:lnTo>
                    <a:pt x="6966" y="4969"/>
                  </a:lnTo>
                  <a:cubicBezTo>
                    <a:pt x="7775" y="3398"/>
                    <a:pt x="7251" y="1469"/>
                    <a:pt x="5751" y="528"/>
                  </a:cubicBezTo>
                  <a:cubicBezTo>
                    <a:pt x="5188" y="173"/>
                    <a:pt x="4557" y="1"/>
                    <a:pt x="3932" y="1"/>
                  </a:cubicBezTo>
                  <a:close/>
                  <a:moveTo>
                    <a:pt x="822" y="1993"/>
                  </a:moveTo>
                  <a:lnTo>
                    <a:pt x="822" y="1993"/>
                  </a:lnTo>
                  <a:cubicBezTo>
                    <a:pt x="0" y="3553"/>
                    <a:pt x="524" y="5493"/>
                    <a:pt x="2024" y="6434"/>
                  </a:cubicBezTo>
                  <a:cubicBezTo>
                    <a:pt x="2586" y="6793"/>
                    <a:pt x="3217" y="6966"/>
                    <a:pt x="3842" y="6966"/>
                  </a:cubicBezTo>
                  <a:cubicBezTo>
                    <a:pt x="4875" y="6966"/>
                    <a:pt x="5893" y="6495"/>
                    <a:pt x="6561" y="5612"/>
                  </a:cubicBezTo>
                  <a:lnTo>
                    <a:pt x="822"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6" name="Google Shape;1066;p6"/>
            <p:cNvSpPr/>
            <p:nvPr/>
          </p:nvSpPr>
          <p:spPr>
            <a:xfrm>
              <a:off x="6706823" y="226472"/>
              <a:ext cx="196272" cy="181918"/>
            </a:xfrm>
            <a:custGeom>
              <a:avLst/>
              <a:gdLst/>
              <a:ahLst/>
              <a:cxnLst/>
              <a:rect l="l" t="t" r="r" b="b"/>
              <a:pathLst>
                <a:path w="6085" h="5640" extrusionOk="0">
                  <a:moveTo>
                    <a:pt x="3620" y="0"/>
                  </a:moveTo>
                  <a:lnTo>
                    <a:pt x="1215" y="1631"/>
                  </a:lnTo>
                  <a:cubicBezTo>
                    <a:pt x="251" y="2286"/>
                    <a:pt x="1" y="3596"/>
                    <a:pt x="656" y="4560"/>
                  </a:cubicBezTo>
                  <a:lnTo>
                    <a:pt x="763" y="4715"/>
                  </a:lnTo>
                  <a:cubicBezTo>
                    <a:pt x="1171" y="5316"/>
                    <a:pt x="1833" y="5640"/>
                    <a:pt x="2508" y="5640"/>
                  </a:cubicBezTo>
                  <a:cubicBezTo>
                    <a:pt x="2916" y="5640"/>
                    <a:pt x="3328" y="5521"/>
                    <a:pt x="3692" y="5275"/>
                  </a:cubicBezTo>
                  <a:lnTo>
                    <a:pt x="6085" y="3644"/>
                  </a:lnTo>
                  <a:lnTo>
                    <a:pt x="3620"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7" name="Google Shape;1067;p6"/>
            <p:cNvSpPr/>
            <p:nvPr/>
          </p:nvSpPr>
          <p:spPr>
            <a:xfrm>
              <a:off x="6839327" y="151317"/>
              <a:ext cx="196272" cy="181563"/>
            </a:xfrm>
            <a:custGeom>
              <a:avLst/>
              <a:gdLst/>
              <a:ahLst/>
              <a:cxnLst/>
              <a:rect l="l" t="t" r="r" b="b"/>
              <a:pathLst>
                <a:path w="6085" h="5629" extrusionOk="0">
                  <a:moveTo>
                    <a:pt x="3577" y="1"/>
                  </a:moveTo>
                  <a:cubicBezTo>
                    <a:pt x="3169" y="1"/>
                    <a:pt x="2757" y="119"/>
                    <a:pt x="2394" y="366"/>
                  </a:cubicBezTo>
                  <a:lnTo>
                    <a:pt x="1" y="1985"/>
                  </a:lnTo>
                  <a:lnTo>
                    <a:pt x="2489" y="5628"/>
                  </a:lnTo>
                  <a:lnTo>
                    <a:pt x="4882" y="4009"/>
                  </a:lnTo>
                  <a:cubicBezTo>
                    <a:pt x="5835" y="3354"/>
                    <a:pt x="6085" y="2044"/>
                    <a:pt x="5430" y="1080"/>
                  </a:cubicBezTo>
                  <a:lnTo>
                    <a:pt x="5323" y="925"/>
                  </a:lnTo>
                  <a:cubicBezTo>
                    <a:pt x="4914" y="324"/>
                    <a:pt x="4252" y="1"/>
                    <a:pt x="357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8" name="Google Shape;1068;p6"/>
            <p:cNvSpPr/>
            <p:nvPr/>
          </p:nvSpPr>
          <p:spPr>
            <a:xfrm>
              <a:off x="6649603" y="602242"/>
              <a:ext cx="345677" cy="344032"/>
            </a:xfrm>
            <a:custGeom>
              <a:avLst/>
              <a:gdLst/>
              <a:ahLst/>
              <a:cxnLst/>
              <a:rect l="l" t="t" r="r" b="b"/>
              <a:pathLst>
                <a:path w="10717" h="10666" extrusionOk="0">
                  <a:moveTo>
                    <a:pt x="4999" y="1"/>
                  </a:moveTo>
                  <a:cubicBezTo>
                    <a:pt x="4821" y="1"/>
                    <a:pt x="4666" y="136"/>
                    <a:pt x="4644" y="328"/>
                  </a:cubicBezTo>
                  <a:lnTo>
                    <a:pt x="4180" y="3805"/>
                  </a:lnTo>
                  <a:lnTo>
                    <a:pt x="703" y="3340"/>
                  </a:lnTo>
                  <a:cubicBezTo>
                    <a:pt x="688" y="3338"/>
                    <a:pt x="674" y="3338"/>
                    <a:pt x="659" y="3338"/>
                  </a:cubicBezTo>
                  <a:cubicBezTo>
                    <a:pt x="474" y="3338"/>
                    <a:pt x="309" y="3474"/>
                    <a:pt x="287" y="3662"/>
                  </a:cubicBezTo>
                  <a:lnTo>
                    <a:pt x="37" y="5626"/>
                  </a:lnTo>
                  <a:cubicBezTo>
                    <a:pt x="1" y="5829"/>
                    <a:pt x="144" y="6019"/>
                    <a:pt x="346" y="6043"/>
                  </a:cubicBezTo>
                  <a:lnTo>
                    <a:pt x="3823" y="6507"/>
                  </a:lnTo>
                  <a:lnTo>
                    <a:pt x="3370" y="9984"/>
                  </a:lnTo>
                  <a:cubicBezTo>
                    <a:pt x="3335" y="10186"/>
                    <a:pt x="3477" y="10377"/>
                    <a:pt x="3692" y="10401"/>
                  </a:cubicBezTo>
                  <a:lnTo>
                    <a:pt x="5656" y="10663"/>
                  </a:lnTo>
                  <a:cubicBezTo>
                    <a:pt x="5671" y="10664"/>
                    <a:pt x="5686" y="10665"/>
                    <a:pt x="5700" y="10665"/>
                  </a:cubicBezTo>
                  <a:cubicBezTo>
                    <a:pt x="5886" y="10665"/>
                    <a:pt x="6051" y="10529"/>
                    <a:pt x="6073" y="10341"/>
                  </a:cubicBezTo>
                  <a:lnTo>
                    <a:pt x="6537" y="6864"/>
                  </a:lnTo>
                  <a:lnTo>
                    <a:pt x="10014" y="7329"/>
                  </a:lnTo>
                  <a:cubicBezTo>
                    <a:pt x="10029" y="7331"/>
                    <a:pt x="10044" y="7331"/>
                    <a:pt x="10058" y="7331"/>
                  </a:cubicBezTo>
                  <a:cubicBezTo>
                    <a:pt x="10243" y="7331"/>
                    <a:pt x="10409" y="7195"/>
                    <a:pt x="10431" y="7007"/>
                  </a:cubicBezTo>
                  <a:lnTo>
                    <a:pt x="10693" y="5031"/>
                  </a:lnTo>
                  <a:cubicBezTo>
                    <a:pt x="10716" y="4828"/>
                    <a:pt x="10574" y="4638"/>
                    <a:pt x="10371" y="4614"/>
                  </a:cubicBezTo>
                  <a:lnTo>
                    <a:pt x="6895" y="4150"/>
                  </a:lnTo>
                  <a:lnTo>
                    <a:pt x="7347" y="673"/>
                  </a:lnTo>
                  <a:cubicBezTo>
                    <a:pt x="7383" y="471"/>
                    <a:pt x="7240" y="280"/>
                    <a:pt x="7026" y="256"/>
                  </a:cubicBezTo>
                  <a:lnTo>
                    <a:pt x="5061" y="6"/>
                  </a:lnTo>
                  <a:cubicBezTo>
                    <a:pt x="5040" y="3"/>
                    <a:pt x="5019" y="1"/>
                    <a:pt x="499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9" name="Google Shape;1069;p6"/>
            <p:cNvSpPr/>
            <p:nvPr/>
          </p:nvSpPr>
          <p:spPr>
            <a:xfrm>
              <a:off x="6206806" y="1123773"/>
              <a:ext cx="349902" cy="435733"/>
            </a:xfrm>
            <a:custGeom>
              <a:avLst/>
              <a:gdLst/>
              <a:ahLst/>
              <a:cxnLst/>
              <a:rect l="l" t="t" r="r" b="b"/>
              <a:pathLst>
                <a:path w="10848" h="13509" extrusionOk="0">
                  <a:moveTo>
                    <a:pt x="4153" y="414"/>
                  </a:moveTo>
                  <a:cubicBezTo>
                    <a:pt x="4440" y="414"/>
                    <a:pt x="4724" y="589"/>
                    <a:pt x="4775" y="982"/>
                  </a:cubicBezTo>
                  <a:cubicBezTo>
                    <a:pt x="4811" y="1173"/>
                    <a:pt x="4763" y="1375"/>
                    <a:pt x="4632" y="1518"/>
                  </a:cubicBezTo>
                  <a:lnTo>
                    <a:pt x="3835" y="1673"/>
                  </a:lnTo>
                  <a:cubicBezTo>
                    <a:pt x="3668" y="1578"/>
                    <a:pt x="3549" y="1411"/>
                    <a:pt x="3513" y="1209"/>
                  </a:cubicBezTo>
                  <a:cubicBezTo>
                    <a:pt x="3399" y="710"/>
                    <a:pt x="3779" y="414"/>
                    <a:pt x="4153" y="414"/>
                  </a:cubicBezTo>
                  <a:close/>
                  <a:moveTo>
                    <a:pt x="7868" y="2734"/>
                  </a:moveTo>
                  <a:cubicBezTo>
                    <a:pt x="8126" y="2734"/>
                    <a:pt x="8354" y="2923"/>
                    <a:pt x="8407" y="3185"/>
                  </a:cubicBezTo>
                  <a:lnTo>
                    <a:pt x="9788" y="10746"/>
                  </a:lnTo>
                  <a:cubicBezTo>
                    <a:pt x="9835" y="11043"/>
                    <a:pt x="9633" y="11329"/>
                    <a:pt x="9335" y="11377"/>
                  </a:cubicBezTo>
                  <a:lnTo>
                    <a:pt x="3073" y="12520"/>
                  </a:lnTo>
                  <a:cubicBezTo>
                    <a:pt x="3038" y="12527"/>
                    <a:pt x="3003" y="12530"/>
                    <a:pt x="2968" y="12530"/>
                  </a:cubicBezTo>
                  <a:cubicBezTo>
                    <a:pt x="2711" y="12530"/>
                    <a:pt x="2484" y="12342"/>
                    <a:pt x="2442" y="12079"/>
                  </a:cubicBezTo>
                  <a:lnTo>
                    <a:pt x="1061" y="4519"/>
                  </a:lnTo>
                  <a:cubicBezTo>
                    <a:pt x="1013" y="4221"/>
                    <a:pt x="1203" y="3935"/>
                    <a:pt x="1513" y="3888"/>
                  </a:cubicBezTo>
                  <a:lnTo>
                    <a:pt x="2251" y="3745"/>
                  </a:lnTo>
                  <a:cubicBezTo>
                    <a:pt x="2294" y="3960"/>
                    <a:pt x="2483" y="4107"/>
                    <a:pt x="2695" y="4107"/>
                  </a:cubicBezTo>
                  <a:cubicBezTo>
                    <a:pt x="2717" y="4107"/>
                    <a:pt x="2740" y="4105"/>
                    <a:pt x="2763" y="4102"/>
                  </a:cubicBezTo>
                  <a:lnTo>
                    <a:pt x="6668" y="3387"/>
                  </a:lnTo>
                  <a:cubicBezTo>
                    <a:pt x="6907" y="3340"/>
                    <a:pt x="7061" y="3114"/>
                    <a:pt x="7026" y="2875"/>
                  </a:cubicBezTo>
                  <a:lnTo>
                    <a:pt x="7764" y="2745"/>
                  </a:lnTo>
                  <a:cubicBezTo>
                    <a:pt x="7799" y="2737"/>
                    <a:pt x="7834" y="2734"/>
                    <a:pt x="7868" y="2734"/>
                  </a:cubicBezTo>
                  <a:close/>
                  <a:moveTo>
                    <a:pt x="4147" y="0"/>
                  </a:moveTo>
                  <a:cubicBezTo>
                    <a:pt x="4083" y="0"/>
                    <a:pt x="4018" y="6"/>
                    <a:pt x="3954" y="18"/>
                  </a:cubicBezTo>
                  <a:cubicBezTo>
                    <a:pt x="3358" y="125"/>
                    <a:pt x="2966" y="697"/>
                    <a:pt x="3073" y="1292"/>
                  </a:cubicBezTo>
                  <a:cubicBezTo>
                    <a:pt x="3108" y="1459"/>
                    <a:pt x="3180" y="1625"/>
                    <a:pt x="3287" y="1768"/>
                  </a:cubicBezTo>
                  <a:lnTo>
                    <a:pt x="2513" y="1911"/>
                  </a:lnTo>
                  <a:cubicBezTo>
                    <a:pt x="2192" y="1971"/>
                    <a:pt x="1989" y="2280"/>
                    <a:pt x="2037" y="2602"/>
                  </a:cubicBezTo>
                  <a:lnTo>
                    <a:pt x="2096" y="2875"/>
                  </a:lnTo>
                  <a:lnTo>
                    <a:pt x="811" y="3114"/>
                  </a:lnTo>
                  <a:cubicBezTo>
                    <a:pt x="322" y="3197"/>
                    <a:pt x="1" y="3661"/>
                    <a:pt x="96" y="4149"/>
                  </a:cubicBezTo>
                  <a:lnTo>
                    <a:pt x="1668" y="12770"/>
                  </a:lnTo>
                  <a:cubicBezTo>
                    <a:pt x="1742" y="13206"/>
                    <a:pt x="2121" y="13509"/>
                    <a:pt x="2549" y="13509"/>
                  </a:cubicBezTo>
                  <a:cubicBezTo>
                    <a:pt x="2600" y="13509"/>
                    <a:pt x="2652" y="13505"/>
                    <a:pt x="2704" y="13496"/>
                  </a:cubicBezTo>
                  <a:lnTo>
                    <a:pt x="10038" y="12150"/>
                  </a:lnTo>
                  <a:cubicBezTo>
                    <a:pt x="10526" y="12067"/>
                    <a:pt x="10848" y="11603"/>
                    <a:pt x="10752" y="11115"/>
                  </a:cubicBezTo>
                  <a:lnTo>
                    <a:pt x="9181" y="2483"/>
                  </a:lnTo>
                  <a:cubicBezTo>
                    <a:pt x="9097" y="2052"/>
                    <a:pt x="8726" y="1751"/>
                    <a:pt x="8313" y="1751"/>
                  </a:cubicBezTo>
                  <a:cubicBezTo>
                    <a:pt x="8257" y="1751"/>
                    <a:pt x="8201" y="1757"/>
                    <a:pt x="8145" y="1768"/>
                  </a:cubicBezTo>
                  <a:lnTo>
                    <a:pt x="6859" y="1994"/>
                  </a:lnTo>
                  <a:lnTo>
                    <a:pt x="6811" y="1721"/>
                  </a:lnTo>
                  <a:cubicBezTo>
                    <a:pt x="6758" y="1431"/>
                    <a:pt x="6500" y="1237"/>
                    <a:pt x="6223" y="1237"/>
                  </a:cubicBezTo>
                  <a:cubicBezTo>
                    <a:pt x="6193" y="1237"/>
                    <a:pt x="6163" y="1240"/>
                    <a:pt x="6133" y="1244"/>
                  </a:cubicBezTo>
                  <a:lnTo>
                    <a:pt x="5180" y="1423"/>
                  </a:lnTo>
                  <a:cubicBezTo>
                    <a:pt x="5240" y="1244"/>
                    <a:pt x="5240" y="1066"/>
                    <a:pt x="5216" y="899"/>
                  </a:cubicBezTo>
                  <a:cubicBezTo>
                    <a:pt x="5121" y="370"/>
                    <a:pt x="4658" y="0"/>
                    <a:pt x="414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0" name="Google Shape;1070;p6"/>
            <p:cNvSpPr/>
            <p:nvPr/>
          </p:nvSpPr>
          <p:spPr>
            <a:xfrm>
              <a:off x="6269026" y="1280275"/>
              <a:ext cx="60059" cy="49866"/>
            </a:xfrm>
            <a:custGeom>
              <a:avLst/>
              <a:gdLst/>
              <a:ahLst/>
              <a:cxnLst/>
              <a:rect l="l" t="t" r="r" b="b"/>
              <a:pathLst>
                <a:path w="1862" h="1546" extrusionOk="0">
                  <a:moveTo>
                    <a:pt x="1003" y="1"/>
                  </a:moveTo>
                  <a:cubicBezTo>
                    <a:pt x="959" y="1"/>
                    <a:pt x="914" y="4"/>
                    <a:pt x="870" y="12"/>
                  </a:cubicBezTo>
                  <a:cubicBezTo>
                    <a:pt x="191" y="131"/>
                    <a:pt x="1" y="1012"/>
                    <a:pt x="560" y="1405"/>
                  </a:cubicBezTo>
                  <a:cubicBezTo>
                    <a:pt x="701" y="1502"/>
                    <a:pt x="854" y="1545"/>
                    <a:pt x="1002" y="1545"/>
                  </a:cubicBezTo>
                  <a:cubicBezTo>
                    <a:pt x="1454" y="1545"/>
                    <a:pt x="1861" y="1142"/>
                    <a:pt x="1763" y="631"/>
                  </a:cubicBezTo>
                  <a:cubicBezTo>
                    <a:pt x="1699" y="259"/>
                    <a:pt x="1369" y="1"/>
                    <a:pt x="100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1" name="Google Shape;1071;p6"/>
            <p:cNvSpPr/>
            <p:nvPr/>
          </p:nvSpPr>
          <p:spPr>
            <a:xfrm>
              <a:off x="6336761" y="1265566"/>
              <a:ext cx="125214" cy="43931"/>
            </a:xfrm>
            <a:custGeom>
              <a:avLst/>
              <a:gdLst/>
              <a:ahLst/>
              <a:cxnLst/>
              <a:rect l="l" t="t" r="r" b="b"/>
              <a:pathLst>
                <a:path w="3882" h="1362" extrusionOk="0">
                  <a:moveTo>
                    <a:pt x="3285" y="1"/>
                  </a:moveTo>
                  <a:cubicBezTo>
                    <a:pt x="3247" y="1"/>
                    <a:pt x="3206" y="5"/>
                    <a:pt x="3163" y="15"/>
                  </a:cubicBezTo>
                  <a:lnTo>
                    <a:pt x="3151" y="15"/>
                  </a:lnTo>
                  <a:lnTo>
                    <a:pt x="556" y="492"/>
                  </a:lnTo>
                  <a:cubicBezTo>
                    <a:pt x="1" y="569"/>
                    <a:pt x="108" y="1362"/>
                    <a:pt x="599" y="1362"/>
                  </a:cubicBezTo>
                  <a:cubicBezTo>
                    <a:pt x="634" y="1362"/>
                    <a:pt x="671" y="1358"/>
                    <a:pt x="711" y="1349"/>
                  </a:cubicBezTo>
                  <a:lnTo>
                    <a:pt x="3306" y="873"/>
                  </a:lnTo>
                  <a:cubicBezTo>
                    <a:pt x="3882" y="817"/>
                    <a:pt x="3788" y="1"/>
                    <a:pt x="328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2" name="Google Shape;1072;p6"/>
            <p:cNvSpPr/>
            <p:nvPr/>
          </p:nvSpPr>
          <p:spPr>
            <a:xfrm>
              <a:off x="6281702" y="1349784"/>
              <a:ext cx="59769" cy="49866"/>
            </a:xfrm>
            <a:custGeom>
              <a:avLst/>
              <a:gdLst/>
              <a:ahLst/>
              <a:cxnLst/>
              <a:rect l="l" t="t" r="r" b="b"/>
              <a:pathLst>
                <a:path w="1853" h="1546" extrusionOk="0">
                  <a:moveTo>
                    <a:pt x="1002" y="1"/>
                  </a:moveTo>
                  <a:cubicBezTo>
                    <a:pt x="958" y="1"/>
                    <a:pt x="914" y="4"/>
                    <a:pt x="870" y="12"/>
                  </a:cubicBezTo>
                  <a:cubicBezTo>
                    <a:pt x="191" y="131"/>
                    <a:pt x="1" y="1012"/>
                    <a:pt x="560" y="1405"/>
                  </a:cubicBezTo>
                  <a:cubicBezTo>
                    <a:pt x="702" y="1502"/>
                    <a:pt x="854" y="1545"/>
                    <a:pt x="1001" y="1545"/>
                  </a:cubicBezTo>
                  <a:cubicBezTo>
                    <a:pt x="1450" y="1545"/>
                    <a:pt x="1852" y="1145"/>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3" name="Google Shape;1073;p6"/>
            <p:cNvSpPr/>
            <p:nvPr/>
          </p:nvSpPr>
          <p:spPr>
            <a:xfrm>
              <a:off x="6351341" y="1335140"/>
              <a:ext cx="120892" cy="43544"/>
            </a:xfrm>
            <a:custGeom>
              <a:avLst/>
              <a:gdLst/>
              <a:ahLst/>
              <a:cxnLst/>
              <a:rect l="l" t="t" r="r" b="b"/>
              <a:pathLst>
                <a:path w="3748" h="1350" extrusionOk="0">
                  <a:moveTo>
                    <a:pt x="3128" y="0"/>
                  </a:moveTo>
                  <a:cubicBezTo>
                    <a:pt x="3117" y="0"/>
                    <a:pt x="3105" y="1"/>
                    <a:pt x="3092" y="2"/>
                  </a:cubicBezTo>
                  <a:lnTo>
                    <a:pt x="497" y="478"/>
                  </a:lnTo>
                  <a:cubicBezTo>
                    <a:pt x="0" y="628"/>
                    <a:pt x="120" y="1349"/>
                    <a:pt x="605" y="1349"/>
                  </a:cubicBezTo>
                  <a:cubicBezTo>
                    <a:pt x="620" y="1349"/>
                    <a:pt x="636" y="1348"/>
                    <a:pt x="652" y="1347"/>
                  </a:cubicBezTo>
                  <a:lnTo>
                    <a:pt x="3247" y="883"/>
                  </a:lnTo>
                  <a:cubicBezTo>
                    <a:pt x="3747" y="731"/>
                    <a:pt x="3634" y="0"/>
                    <a:pt x="312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4" name="Google Shape;1074;p6"/>
            <p:cNvSpPr/>
            <p:nvPr/>
          </p:nvSpPr>
          <p:spPr>
            <a:xfrm>
              <a:off x="6295152" y="1424293"/>
              <a:ext cx="60156" cy="49834"/>
            </a:xfrm>
            <a:custGeom>
              <a:avLst/>
              <a:gdLst/>
              <a:ahLst/>
              <a:cxnLst/>
              <a:rect l="l" t="t" r="r" b="b"/>
              <a:pathLst>
                <a:path w="1865" h="1545" extrusionOk="0">
                  <a:moveTo>
                    <a:pt x="1014" y="0"/>
                  </a:moveTo>
                  <a:cubicBezTo>
                    <a:pt x="970" y="0"/>
                    <a:pt x="926" y="4"/>
                    <a:pt x="881" y="12"/>
                  </a:cubicBezTo>
                  <a:cubicBezTo>
                    <a:pt x="191" y="131"/>
                    <a:pt x="0" y="1012"/>
                    <a:pt x="572" y="1405"/>
                  </a:cubicBezTo>
                  <a:cubicBezTo>
                    <a:pt x="710" y="1502"/>
                    <a:pt x="860" y="1545"/>
                    <a:pt x="1007" y="1545"/>
                  </a:cubicBezTo>
                  <a:cubicBezTo>
                    <a:pt x="1454" y="1545"/>
                    <a:pt x="1864" y="1142"/>
                    <a:pt x="1774" y="631"/>
                  </a:cubicBezTo>
                  <a:cubicBezTo>
                    <a:pt x="1700" y="259"/>
                    <a:pt x="1379"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5" name="Google Shape;1075;p6"/>
            <p:cNvSpPr/>
            <p:nvPr/>
          </p:nvSpPr>
          <p:spPr>
            <a:xfrm>
              <a:off x="6364404" y="1409585"/>
              <a:ext cx="121795" cy="43577"/>
            </a:xfrm>
            <a:custGeom>
              <a:avLst/>
              <a:gdLst/>
              <a:ahLst/>
              <a:cxnLst/>
              <a:rect l="l" t="t" r="r" b="b"/>
              <a:pathLst>
                <a:path w="3776" h="1351" extrusionOk="0">
                  <a:moveTo>
                    <a:pt x="3162" y="0"/>
                  </a:moveTo>
                  <a:cubicBezTo>
                    <a:pt x="3143" y="0"/>
                    <a:pt x="3124" y="1"/>
                    <a:pt x="3104" y="3"/>
                  </a:cubicBezTo>
                  <a:lnTo>
                    <a:pt x="520" y="468"/>
                  </a:lnTo>
                  <a:cubicBezTo>
                    <a:pt x="0" y="606"/>
                    <a:pt x="120" y="1351"/>
                    <a:pt x="628" y="1351"/>
                  </a:cubicBezTo>
                  <a:cubicBezTo>
                    <a:pt x="643" y="1351"/>
                    <a:pt x="659" y="1350"/>
                    <a:pt x="675" y="1349"/>
                  </a:cubicBezTo>
                  <a:lnTo>
                    <a:pt x="3271" y="872"/>
                  </a:lnTo>
                  <a:cubicBezTo>
                    <a:pt x="3776" y="735"/>
                    <a:pt x="3661" y="0"/>
                    <a:pt x="316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6" name="Google Shape;1076;p6"/>
            <p:cNvSpPr/>
            <p:nvPr/>
          </p:nvSpPr>
          <p:spPr>
            <a:xfrm>
              <a:off x="6706823" y="1251439"/>
              <a:ext cx="196272" cy="181563"/>
            </a:xfrm>
            <a:custGeom>
              <a:avLst/>
              <a:gdLst/>
              <a:ahLst/>
              <a:cxnLst/>
              <a:rect l="l" t="t" r="r" b="b"/>
              <a:pathLst>
                <a:path w="6085" h="5629" extrusionOk="0">
                  <a:moveTo>
                    <a:pt x="3620" y="1"/>
                  </a:moveTo>
                  <a:lnTo>
                    <a:pt x="1215" y="1620"/>
                  </a:lnTo>
                  <a:cubicBezTo>
                    <a:pt x="251" y="2275"/>
                    <a:pt x="1" y="3585"/>
                    <a:pt x="656" y="4549"/>
                  </a:cubicBezTo>
                  <a:lnTo>
                    <a:pt x="763" y="4704"/>
                  </a:lnTo>
                  <a:cubicBezTo>
                    <a:pt x="1171" y="5305"/>
                    <a:pt x="1833" y="5629"/>
                    <a:pt x="2508" y="5629"/>
                  </a:cubicBezTo>
                  <a:cubicBezTo>
                    <a:pt x="2916" y="5629"/>
                    <a:pt x="3328" y="5510"/>
                    <a:pt x="3692" y="5264"/>
                  </a:cubicBezTo>
                  <a:lnTo>
                    <a:pt x="6085" y="3644"/>
                  </a:lnTo>
                  <a:lnTo>
                    <a:pt x="3620"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7" name="Google Shape;1077;p6"/>
            <p:cNvSpPr/>
            <p:nvPr/>
          </p:nvSpPr>
          <p:spPr>
            <a:xfrm>
              <a:off x="6839327" y="1176188"/>
              <a:ext cx="196272" cy="181660"/>
            </a:xfrm>
            <a:custGeom>
              <a:avLst/>
              <a:gdLst/>
              <a:ahLst/>
              <a:cxnLst/>
              <a:rect l="l" t="t" r="r" b="b"/>
              <a:pathLst>
                <a:path w="6085" h="5632" extrusionOk="0">
                  <a:moveTo>
                    <a:pt x="3588" y="1"/>
                  </a:moveTo>
                  <a:cubicBezTo>
                    <a:pt x="3177" y="1"/>
                    <a:pt x="2760" y="120"/>
                    <a:pt x="2394" y="369"/>
                  </a:cubicBezTo>
                  <a:lnTo>
                    <a:pt x="1" y="1989"/>
                  </a:lnTo>
                  <a:lnTo>
                    <a:pt x="2489" y="5632"/>
                  </a:lnTo>
                  <a:lnTo>
                    <a:pt x="4882" y="4001"/>
                  </a:lnTo>
                  <a:cubicBezTo>
                    <a:pt x="5835" y="3346"/>
                    <a:pt x="6085" y="2036"/>
                    <a:pt x="5430" y="1072"/>
                  </a:cubicBezTo>
                  <a:lnTo>
                    <a:pt x="5430" y="1072"/>
                  </a:lnTo>
                  <a:lnTo>
                    <a:pt x="5430" y="1084"/>
                  </a:lnTo>
                  <a:lnTo>
                    <a:pt x="5323" y="917"/>
                  </a:lnTo>
                  <a:cubicBezTo>
                    <a:pt x="4917" y="319"/>
                    <a:pt x="4259" y="1"/>
                    <a:pt x="358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8" name="Google Shape;1078;p6"/>
            <p:cNvSpPr/>
            <p:nvPr/>
          </p:nvSpPr>
          <p:spPr>
            <a:xfrm>
              <a:off x="5182226" y="98419"/>
              <a:ext cx="349870" cy="436120"/>
            </a:xfrm>
            <a:custGeom>
              <a:avLst/>
              <a:gdLst/>
              <a:ahLst/>
              <a:cxnLst/>
              <a:rect l="l" t="t" r="r" b="b"/>
              <a:pathLst>
                <a:path w="10847" h="13521" extrusionOk="0">
                  <a:moveTo>
                    <a:pt x="4151" y="435"/>
                  </a:moveTo>
                  <a:cubicBezTo>
                    <a:pt x="4440" y="435"/>
                    <a:pt x="4723" y="607"/>
                    <a:pt x="4774" y="994"/>
                  </a:cubicBezTo>
                  <a:cubicBezTo>
                    <a:pt x="4810" y="1196"/>
                    <a:pt x="4751" y="1387"/>
                    <a:pt x="4632" y="1541"/>
                  </a:cubicBezTo>
                  <a:lnTo>
                    <a:pt x="3834" y="1684"/>
                  </a:lnTo>
                  <a:cubicBezTo>
                    <a:pt x="3667" y="1589"/>
                    <a:pt x="3548" y="1422"/>
                    <a:pt x="3512" y="1232"/>
                  </a:cubicBezTo>
                  <a:lnTo>
                    <a:pt x="3500" y="1232"/>
                  </a:lnTo>
                  <a:cubicBezTo>
                    <a:pt x="3386" y="732"/>
                    <a:pt x="3773" y="435"/>
                    <a:pt x="4151" y="435"/>
                  </a:cubicBezTo>
                  <a:close/>
                  <a:moveTo>
                    <a:pt x="7854" y="2749"/>
                  </a:moveTo>
                  <a:cubicBezTo>
                    <a:pt x="8117" y="2749"/>
                    <a:pt x="8351" y="2930"/>
                    <a:pt x="8394" y="3208"/>
                  </a:cubicBezTo>
                  <a:lnTo>
                    <a:pt x="9787" y="10769"/>
                  </a:lnTo>
                  <a:cubicBezTo>
                    <a:pt x="9835" y="11066"/>
                    <a:pt x="9644" y="11340"/>
                    <a:pt x="9346" y="11400"/>
                  </a:cubicBezTo>
                  <a:lnTo>
                    <a:pt x="3084" y="12543"/>
                  </a:lnTo>
                  <a:cubicBezTo>
                    <a:pt x="3049" y="12550"/>
                    <a:pt x="3014" y="12553"/>
                    <a:pt x="2979" y="12553"/>
                  </a:cubicBezTo>
                  <a:cubicBezTo>
                    <a:pt x="2722" y="12553"/>
                    <a:pt x="2493" y="12365"/>
                    <a:pt x="2441" y="12102"/>
                  </a:cubicBezTo>
                  <a:lnTo>
                    <a:pt x="1060" y="4530"/>
                  </a:lnTo>
                  <a:cubicBezTo>
                    <a:pt x="1012" y="4232"/>
                    <a:pt x="1203" y="3958"/>
                    <a:pt x="1512" y="3899"/>
                  </a:cubicBezTo>
                  <a:lnTo>
                    <a:pt x="2250" y="3768"/>
                  </a:lnTo>
                  <a:cubicBezTo>
                    <a:pt x="2292" y="3977"/>
                    <a:pt x="2472" y="4122"/>
                    <a:pt x="2676" y="4122"/>
                  </a:cubicBezTo>
                  <a:cubicBezTo>
                    <a:pt x="2704" y="4122"/>
                    <a:pt x="2733" y="4119"/>
                    <a:pt x="2762" y="4113"/>
                  </a:cubicBezTo>
                  <a:lnTo>
                    <a:pt x="6668" y="3399"/>
                  </a:lnTo>
                  <a:cubicBezTo>
                    <a:pt x="6906" y="3363"/>
                    <a:pt x="7060" y="3125"/>
                    <a:pt x="7025" y="2899"/>
                  </a:cubicBezTo>
                  <a:lnTo>
                    <a:pt x="7763" y="2756"/>
                  </a:lnTo>
                  <a:cubicBezTo>
                    <a:pt x="7793" y="2751"/>
                    <a:pt x="7824" y="2749"/>
                    <a:pt x="7854" y="2749"/>
                  </a:cubicBezTo>
                  <a:close/>
                  <a:moveTo>
                    <a:pt x="4133" y="0"/>
                  </a:moveTo>
                  <a:cubicBezTo>
                    <a:pt x="4070" y="0"/>
                    <a:pt x="4005" y="6"/>
                    <a:pt x="3941" y="17"/>
                  </a:cubicBezTo>
                  <a:cubicBezTo>
                    <a:pt x="3346" y="136"/>
                    <a:pt x="2953" y="708"/>
                    <a:pt x="3072" y="1303"/>
                  </a:cubicBezTo>
                  <a:cubicBezTo>
                    <a:pt x="3108" y="1482"/>
                    <a:pt x="3179" y="1637"/>
                    <a:pt x="3286" y="1779"/>
                  </a:cubicBezTo>
                  <a:lnTo>
                    <a:pt x="2512" y="1934"/>
                  </a:lnTo>
                  <a:cubicBezTo>
                    <a:pt x="2191" y="1994"/>
                    <a:pt x="1988" y="2291"/>
                    <a:pt x="2036" y="2613"/>
                  </a:cubicBezTo>
                  <a:lnTo>
                    <a:pt x="2096" y="2899"/>
                  </a:lnTo>
                  <a:lnTo>
                    <a:pt x="798" y="3125"/>
                  </a:lnTo>
                  <a:cubicBezTo>
                    <a:pt x="322" y="3208"/>
                    <a:pt x="0" y="3673"/>
                    <a:pt x="83" y="4149"/>
                  </a:cubicBezTo>
                  <a:lnTo>
                    <a:pt x="1667" y="12781"/>
                  </a:lnTo>
                  <a:cubicBezTo>
                    <a:pt x="1741" y="13217"/>
                    <a:pt x="2120" y="13520"/>
                    <a:pt x="2548" y="13520"/>
                  </a:cubicBezTo>
                  <a:cubicBezTo>
                    <a:pt x="2599" y="13520"/>
                    <a:pt x="2651" y="13516"/>
                    <a:pt x="2703" y="13507"/>
                  </a:cubicBezTo>
                  <a:lnTo>
                    <a:pt x="10037" y="12162"/>
                  </a:lnTo>
                  <a:cubicBezTo>
                    <a:pt x="10525" y="12066"/>
                    <a:pt x="10847" y="11602"/>
                    <a:pt x="10763" y="11126"/>
                  </a:cubicBezTo>
                  <a:lnTo>
                    <a:pt x="9180" y="2494"/>
                  </a:lnTo>
                  <a:cubicBezTo>
                    <a:pt x="9106" y="2064"/>
                    <a:pt x="8737" y="1763"/>
                    <a:pt x="8316" y="1763"/>
                  </a:cubicBezTo>
                  <a:cubicBezTo>
                    <a:pt x="8259" y="1763"/>
                    <a:pt x="8202" y="1768"/>
                    <a:pt x="8144" y="1779"/>
                  </a:cubicBezTo>
                  <a:lnTo>
                    <a:pt x="6858" y="2018"/>
                  </a:lnTo>
                  <a:lnTo>
                    <a:pt x="6810" y="1744"/>
                  </a:lnTo>
                  <a:cubicBezTo>
                    <a:pt x="6758" y="1458"/>
                    <a:pt x="6508" y="1258"/>
                    <a:pt x="6228" y="1258"/>
                  </a:cubicBezTo>
                  <a:cubicBezTo>
                    <a:pt x="6192" y="1258"/>
                    <a:pt x="6156" y="1261"/>
                    <a:pt x="6120" y="1268"/>
                  </a:cubicBezTo>
                  <a:lnTo>
                    <a:pt x="5179" y="1434"/>
                  </a:lnTo>
                  <a:cubicBezTo>
                    <a:pt x="5227" y="1268"/>
                    <a:pt x="5239" y="1089"/>
                    <a:pt x="5215" y="922"/>
                  </a:cubicBezTo>
                  <a:cubicBezTo>
                    <a:pt x="5119" y="381"/>
                    <a:pt x="4655" y="0"/>
                    <a:pt x="4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9" name="Google Shape;1079;p6"/>
            <p:cNvSpPr/>
            <p:nvPr/>
          </p:nvSpPr>
          <p:spPr>
            <a:xfrm>
              <a:off x="5244414" y="255566"/>
              <a:ext cx="60059" cy="49898"/>
            </a:xfrm>
            <a:custGeom>
              <a:avLst/>
              <a:gdLst/>
              <a:ahLst/>
              <a:cxnLst/>
              <a:rect l="l" t="t" r="r" b="b"/>
              <a:pathLst>
                <a:path w="1862" h="1547" extrusionOk="0">
                  <a:moveTo>
                    <a:pt x="1015" y="1"/>
                  </a:moveTo>
                  <a:cubicBezTo>
                    <a:pt x="967" y="1"/>
                    <a:pt x="919" y="5"/>
                    <a:pt x="870" y="15"/>
                  </a:cubicBezTo>
                  <a:cubicBezTo>
                    <a:pt x="191" y="134"/>
                    <a:pt x="1" y="1015"/>
                    <a:pt x="560" y="1408"/>
                  </a:cubicBezTo>
                  <a:cubicBezTo>
                    <a:pt x="700" y="1504"/>
                    <a:pt x="851" y="1547"/>
                    <a:pt x="998" y="1547"/>
                  </a:cubicBezTo>
                  <a:cubicBezTo>
                    <a:pt x="1451" y="1547"/>
                    <a:pt x="1862" y="1138"/>
                    <a:pt x="1763" y="634"/>
                  </a:cubicBezTo>
                  <a:cubicBezTo>
                    <a:pt x="1689" y="266"/>
                    <a:pt x="1375"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0" name="Google Shape;1080;p6"/>
            <p:cNvSpPr/>
            <p:nvPr/>
          </p:nvSpPr>
          <p:spPr>
            <a:xfrm>
              <a:off x="5312052" y="241148"/>
              <a:ext cx="124117" cy="43673"/>
            </a:xfrm>
            <a:custGeom>
              <a:avLst/>
              <a:gdLst/>
              <a:ahLst/>
              <a:cxnLst/>
              <a:rect l="l" t="t" r="r" b="b"/>
              <a:pathLst>
                <a:path w="3848" h="1354" extrusionOk="0">
                  <a:moveTo>
                    <a:pt x="3239" y="0"/>
                  </a:moveTo>
                  <a:cubicBezTo>
                    <a:pt x="3208" y="0"/>
                    <a:pt x="3176" y="3"/>
                    <a:pt x="3143" y="10"/>
                  </a:cubicBezTo>
                  <a:lnTo>
                    <a:pt x="3155" y="10"/>
                  </a:lnTo>
                  <a:lnTo>
                    <a:pt x="559" y="486"/>
                  </a:lnTo>
                  <a:cubicBezTo>
                    <a:pt x="0" y="553"/>
                    <a:pt x="102" y="1354"/>
                    <a:pt x="609" y="1354"/>
                  </a:cubicBezTo>
                  <a:cubicBezTo>
                    <a:pt x="642" y="1354"/>
                    <a:pt x="677" y="1350"/>
                    <a:pt x="714" y="1343"/>
                  </a:cubicBezTo>
                  <a:lnTo>
                    <a:pt x="3309" y="867"/>
                  </a:lnTo>
                  <a:cubicBezTo>
                    <a:pt x="3847" y="766"/>
                    <a:pt x="3731" y="0"/>
                    <a:pt x="323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1" name="Google Shape;1081;p6"/>
            <p:cNvSpPr/>
            <p:nvPr/>
          </p:nvSpPr>
          <p:spPr>
            <a:xfrm>
              <a:off x="5257090" y="325172"/>
              <a:ext cx="59769" cy="49866"/>
            </a:xfrm>
            <a:custGeom>
              <a:avLst/>
              <a:gdLst/>
              <a:ahLst/>
              <a:cxnLst/>
              <a:rect l="l" t="t" r="r" b="b"/>
              <a:pathLst>
                <a:path w="1853" h="1546" extrusionOk="0">
                  <a:moveTo>
                    <a:pt x="1003" y="1"/>
                  </a:moveTo>
                  <a:cubicBezTo>
                    <a:pt x="959" y="1"/>
                    <a:pt x="914" y="4"/>
                    <a:pt x="870" y="12"/>
                  </a:cubicBezTo>
                  <a:cubicBezTo>
                    <a:pt x="191" y="131"/>
                    <a:pt x="1" y="1012"/>
                    <a:pt x="560" y="1405"/>
                  </a:cubicBezTo>
                  <a:cubicBezTo>
                    <a:pt x="701" y="1502"/>
                    <a:pt x="853" y="1545"/>
                    <a:pt x="1000" y="1545"/>
                  </a:cubicBezTo>
                  <a:cubicBezTo>
                    <a:pt x="1449" y="1545"/>
                    <a:pt x="1853" y="1142"/>
                    <a:pt x="1763" y="631"/>
                  </a:cubicBezTo>
                  <a:cubicBezTo>
                    <a:pt x="1699" y="259"/>
                    <a:pt x="1369" y="1"/>
                    <a:pt x="100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2" name="Google Shape;1082;p6"/>
            <p:cNvSpPr/>
            <p:nvPr/>
          </p:nvSpPr>
          <p:spPr>
            <a:xfrm>
              <a:off x="5326599" y="310528"/>
              <a:ext cx="121408" cy="43512"/>
            </a:xfrm>
            <a:custGeom>
              <a:avLst/>
              <a:gdLst/>
              <a:ahLst/>
              <a:cxnLst/>
              <a:rect l="l" t="t" r="r" b="b"/>
              <a:pathLst>
                <a:path w="3764" h="1349" extrusionOk="0">
                  <a:moveTo>
                    <a:pt x="3133" y="0"/>
                  </a:moveTo>
                  <a:cubicBezTo>
                    <a:pt x="3121" y="0"/>
                    <a:pt x="3109" y="1"/>
                    <a:pt x="3096" y="2"/>
                  </a:cubicBezTo>
                  <a:lnTo>
                    <a:pt x="501" y="478"/>
                  </a:lnTo>
                  <a:cubicBezTo>
                    <a:pt x="1" y="618"/>
                    <a:pt x="126" y="1348"/>
                    <a:pt x="620" y="1348"/>
                  </a:cubicBezTo>
                  <a:cubicBezTo>
                    <a:pt x="632" y="1348"/>
                    <a:pt x="644" y="1348"/>
                    <a:pt x="656" y="1347"/>
                  </a:cubicBezTo>
                  <a:lnTo>
                    <a:pt x="3251" y="871"/>
                  </a:lnTo>
                  <a:cubicBezTo>
                    <a:pt x="3763" y="731"/>
                    <a:pt x="3638" y="0"/>
                    <a:pt x="3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3" name="Google Shape;1083;p6"/>
            <p:cNvSpPr/>
            <p:nvPr/>
          </p:nvSpPr>
          <p:spPr>
            <a:xfrm>
              <a:off x="5270540" y="399294"/>
              <a:ext cx="60059" cy="50189"/>
            </a:xfrm>
            <a:custGeom>
              <a:avLst/>
              <a:gdLst/>
              <a:ahLst/>
              <a:cxnLst/>
              <a:rect l="l" t="t" r="r" b="b"/>
              <a:pathLst>
                <a:path w="1862" h="1556" extrusionOk="0">
                  <a:moveTo>
                    <a:pt x="1002" y="1"/>
                  </a:moveTo>
                  <a:cubicBezTo>
                    <a:pt x="958" y="1"/>
                    <a:pt x="914" y="4"/>
                    <a:pt x="870" y="12"/>
                  </a:cubicBezTo>
                  <a:cubicBezTo>
                    <a:pt x="191" y="131"/>
                    <a:pt x="0" y="1012"/>
                    <a:pt x="572" y="1417"/>
                  </a:cubicBezTo>
                  <a:cubicBezTo>
                    <a:pt x="709" y="1513"/>
                    <a:pt x="857" y="1556"/>
                    <a:pt x="1002" y="1556"/>
                  </a:cubicBezTo>
                  <a:cubicBezTo>
                    <a:pt x="1451" y="1556"/>
                    <a:pt x="1862" y="1147"/>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4" name="Google Shape;1084;p6"/>
            <p:cNvSpPr/>
            <p:nvPr/>
          </p:nvSpPr>
          <p:spPr>
            <a:xfrm>
              <a:off x="5339501" y="384586"/>
              <a:ext cx="122440" cy="44028"/>
            </a:xfrm>
            <a:custGeom>
              <a:avLst/>
              <a:gdLst/>
              <a:ahLst/>
              <a:cxnLst/>
              <a:rect l="l" t="t" r="r" b="b"/>
              <a:pathLst>
                <a:path w="3796" h="1365" extrusionOk="0">
                  <a:moveTo>
                    <a:pt x="3172" y="0"/>
                  </a:moveTo>
                  <a:cubicBezTo>
                    <a:pt x="3153" y="0"/>
                    <a:pt x="3133" y="1"/>
                    <a:pt x="3113" y="4"/>
                  </a:cubicBezTo>
                  <a:lnTo>
                    <a:pt x="518" y="480"/>
                  </a:lnTo>
                  <a:cubicBezTo>
                    <a:pt x="1" y="606"/>
                    <a:pt x="115" y="1364"/>
                    <a:pt x="626" y="1364"/>
                  </a:cubicBezTo>
                  <a:cubicBezTo>
                    <a:pt x="645" y="1364"/>
                    <a:pt x="664" y="1363"/>
                    <a:pt x="684" y="1361"/>
                  </a:cubicBezTo>
                  <a:lnTo>
                    <a:pt x="3268" y="885"/>
                  </a:lnTo>
                  <a:cubicBezTo>
                    <a:pt x="3796" y="747"/>
                    <a:pt x="3682" y="0"/>
                    <a:pt x="317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5" name="Google Shape;1085;p6"/>
            <p:cNvSpPr/>
            <p:nvPr/>
          </p:nvSpPr>
          <p:spPr>
            <a:xfrm>
              <a:off x="5212933" y="708039"/>
              <a:ext cx="250815" cy="224688"/>
            </a:xfrm>
            <a:custGeom>
              <a:avLst/>
              <a:gdLst/>
              <a:ahLst/>
              <a:cxnLst/>
              <a:rect l="l" t="t" r="r" b="b"/>
              <a:pathLst>
                <a:path w="7776" h="6966" extrusionOk="0">
                  <a:moveTo>
                    <a:pt x="3943" y="1"/>
                  </a:moveTo>
                  <a:cubicBezTo>
                    <a:pt x="2906" y="1"/>
                    <a:pt x="1888" y="469"/>
                    <a:pt x="1227" y="1346"/>
                  </a:cubicBezTo>
                  <a:lnTo>
                    <a:pt x="6966" y="4977"/>
                  </a:lnTo>
                  <a:cubicBezTo>
                    <a:pt x="7775" y="3406"/>
                    <a:pt x="7251" y="1477"/>
                    <a:pt x="5763" y="525"/>
                  </a:cubicBezTo>
                  <a:cubicBezTo>
                    <a:pt x="5199" y="171"/>
                    <a:pt x="4568" y="1"/>
                    <a:pt x="3943" y="1"/>
                  </a:cubicBezTo>
                  <a:close/>
                  <a:moveTo>
                    <a:pt x="822" y="2001"/>
                  </a:moveTo>
                  <a:cubicBezTo>
                    <a:pt x="1" y="3561"/>
                    <a:pt x="524" y="5489"/>
                    <a:pt x="2025" y="6442"/>
                  </a:cubicBezTo>
                  <a:cubicBezTo>
                    <a:pt x="2584" y="6796"/>
                    <a:pt x="3211" y="6966"/>
                    <a:pt x="3833" y="6966"/>
                  </a:cubicBezTo>
                  <a:cubicBezTo>
                    <a:pt x="4864" y="6966"/>
                    <a:pt x="5880" y="6497"/>
                    <a:pt x="6549" y="5620"/>
                  </a:cubicBezTo>
                  <a:lnTo>
                    <a:pt x="822" y="200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6" name="Google Shape;1086;p6"/>
            <p:cNvSpPr/>
            <p:nvPr/>
          </p:nvSpPr>
          <p:spPr>
            <a:xfrm>
              <a:off x="5682211" y="226472"/>
              <a:ext cx="196304" cy="181918"/>
            </a:xfrm>
            <a:custGeom>
              <a:avLst/>
              <a:gdLst/>
              <a:ahLst/>
              <a:cxnLst/>
              <a:rect l="l" t="t" r="r" b="b"/>
              <a:pathLst>
                <a:path w="6086" h="5640" extrusionOk="0">
                  <a:moveTo>
                    <a:pt x="3609" y="0"/>
                  </a:moveTo>
                  <a:lnTo>
                    <a:pt x="1215" y="1631"/>
                  </a:lnTo>
                  <a:cubicBezTo>
                    <a:pt x="251" y="2286"/>
                    <a:pt x="1" y="3596"/>
                    <a:pt x="656" y="4560"/>
                  </a:cubicBezTo>
                  <a:lnTo>
                    <a:pt x="763" y="4715"/>
                  </a:lnTo>
                  <a:cubicBezTo>
                    <a:pt x="1171" y="5316"/>
                    <a:pt x="1834" y="5640"/>
                    <a:pt x="2508" y="5640"/>
                  </a:cubicBezTo>
                  <a:cubicBezTo>
                    <a:pt x="2916" y="5640"/>
                    <a:pt x="3329" y="5521"/>
                    <a:pt x="3692" y="5275"/>
                  </a:cubicBezTo>
                  <a:lnTo>
                    <a:pt x="6085" y="3644"/>
                  </a:lnTo>
                  <a:lnTo>
                    <a:pt x="3609"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7" name="Google Shape;1087;p6"/>
            <p:cNvSpPr/>
            <p:nvPr/>
          </p:nvSpPr>
          <p:spPr>
            <a:xfrm>
              <a:off x="5814714" y="151317"/>
              <a:ext cx="196272" cy="181950"/>
            </a:xfrm>
            <a:custGeom>
              <a:avLst/>
              <a:gdLst/>
              <a:ahLst/>
              <a:cxnLst/>
              <a:rect l="l" t="t" r="r" b="b"/>
              <a:pathLst>
                <a:path w="6085" h="5641" extrusionOk="0">
                  <a:moveTo>
                    <a:pt x="3580" y="1"/>
                  </a:moveTo>
                  <a:cubicBezTo>
                    <a:pt x="3174" y="1"/>
                    <a:pt x="2765" y="119"/>
                    <a:pt x="2406" y="366"/>
                  </a:cubicBezTo>
                  <a:lnTo>
                    <a:pt x="1" y="1985"/>
                  </a:lnTo>
                  <a:lnTo>
                    <a:pt x="2477" y="5640"/>
                  </a:lnTo>
                  <a:lnTo>
                    <a:pt x="4870" y="4009"/>
                  </a:lnTo>
                  <a:cubicBezTo>
                    <a:pt x="5835" y="3354"/>
                    <a:pt x="6085" y="2044"/>
                    <a:pt x="5430" y="1080"/>
                  </a:cubicBezTo>
                  <a:lnTo>
                    <a:pt x="5323" y="925"/>
                  </a:lnTo>
                  <a:cubicBezTo>
                    <a:pt x="4915" y="324"/>
                    <a:pt x="4252" y="1"/>
                    <a:pt x="3580"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8" name="Google Shape;1088;p6"/>
            <p:cNvSpPr/>
            <p:nvPr/>
          </p:nvSpPr>
          <p:spPr>
            <a:xfrm>
              <a:off x="5624636" y="602242"/>
              <a:ext cx="346032" cy="344032"/>
            </a:xfrm>
            <a:custGeom>
              <a:avLst/>
              <a:gdLst/>
              <a:ahLst/>
              <a:cxnLst/>
              <a:rect l="l" t="t" r="r" b="b"/>
              <a:pathLst>
                <a:path w="10728" h="10666" extrusionOk="0">
                  <a:moveTo>
                    <a:pt x="5007" y="1"/>
                  </a:moveTo>
                  <a:cubicBezTo>
                    <a:pt x="4823" y="1"/>
                    <a:pt x="4677" y="136"/>
                    <a:pt x="4655" y="328"/>
                  </a:cubicBezTo>
                  <a:lnTo>
                    <a:pt x="4191" y="3805"/>
                  </a:lnTo>
                  <a:lnTo>
                    <a:pt x="714" y="3340"/>
                  </a:lnTo>
                  <a:cubicBezTo>
                    <a:pt x="699" y="3338"/>
                    <a:pt x="683" y="3338"/>
                    <a:pt x="668" y="3338"/>
                  </a:cubicBezTo>
                  <a:cubicBezTo>
                    <a:pt x="475" y="3338"/>
                    <a:pt x="320" y="3474"/>
                    <a:pt x="298" y="3662"/>
                  </a:cubicBezTo>
                  <a:lnTo>
                    <a:pt x="36" y="5638"/>
                  </a:lnTo>
                  <a:cubicBezTo>
                    <a:pt x="0" y="5840"/>
                    <a:pt x="143" y="6031"/>
                    <a:pt x="357" y="6055"/>
                  </a:cubicBezTo>
                  <a:lnTo>
                    <a:pt x="357" y="6043"/>
                  </a:lnTo>
                  <a:lnTo>
                    <a:pt x="3834" y="6507"/>
                  </a:lnTo>
                  <a:lnTo>
                    <a:pt x="3370" y="9984"/>
                  </a:lnTo>
                  <a:cubicBezTo>
                    <a:pt x="3346" y="10186"/>
                    <a:pt x="3489" y="10377"/>
                    <a:pt x="3691" y="10401"/>
                  </a:cubicBezTo>
                  <a:lnTo>
                    <a:pt x="5667" y="10663"/>
                  </a:lnTo>
                  <a:cubicBezTo>
                    <a:pt x="5682" y="10664"/>
                    <a:pt x="5697" y="10665"/>
                    <a:pt x="5712" y="10665"/>
                  </a:cubicBezTo>
                  <a:cubicBezTo>
                    <a:pt x="5897" y="10665"/>
                    <a:pt x="6062" y="10529"/>
                    <a:pt x="6084" y="10341"/>
                  </a:cubicBezTo>
                  <a:lnTo>
                    <a:pt x="6548" y="6864"/>
                  </a:lnTo>
                  <a:lnTo>
                    <a:pt x="10025" y="7329"/>
                  </a:lnTo>
                  <a:cubicBezTo>
                    <a:pt x="10040" y="7331"/>
                    <a:pt x="10055" y="7331"/>
                    <a:pt x="10069" y="7331"/>
                  </a:cubicBezTo>
                  <a:cubicBezTo>
                    <a:pt x="10254" y="7331"/>
                    <a:pt x="10420" y="7195"/>
                    <a:pt x="10442" y="7007"/>
                  </a:cubicBezTo>
                  <a:lnTo>
                    <a:pt x="10704" y="5031"/>
                  </a:lnTo>
                  <a:cubicBezTo>
                    <a:pt x="10728" y="4828"/>
                    <a:pt x="10585" y="4638"/>
                    <a:pt x="10382" y="4614"/>
                  </a:cubicBezTo>
                  <a:lnTo>
                    <a:pt x="6894" y="4150"/>
                  </a:lnTo>
                  <a:lnTo>
                    <a:pt x="7358" y="673"/>
                  </a:lnTo>
                  <a:cubicBezTo>
                    <a:pt x="7382" y="471"/>
                    <a:pt x="7239" y="280"/>
                    <a:pt x="7037" y="256"/>
                  </a:cubicBezTo>
                  <a:lnTo>
                    <a:pt x="5072" y="6"/>
                  </a:lnTo>
                  <a:cubicBezTo>
                    <a:pt x="5050" y="3"/>
                    <a:pt x="5028" y="1"/>
                    <a:pt x="500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9" name="Google Shape;1089;p6"/>
            <p:cNvSpPr/>
            <p:nvPr/>
          </p:nvSpPr>
          <p:spPr>
            <a:xfrm>
              <a:off x="5182226" y="1123290"/>
              <a:ext cx="349870" cy="436217"/>
            </a:xfrm>
            <a:custGeom>
              <a:avLst/>
              <a:gdLst/>
              <a:ahLst/>
              <a:cxnLst/>
              <a:rect l="l" t="t" r="r" b="b"/>
              <a:pathLst>
                <a:path w="10847" h="13524" extrusionOk="0">
                  <a:moveTo>
                    <a:pt x="4147" y="429"/>
                  </a:moveTo>
                  <a:cubicBezTo>
                    <a:pt x="4437" y="429"/>
                    <a:pt x="4723" y="604"/>
                    <a:pt x="4774" y="997"/>
                  </a:cubicBezTo>
                  <a:cubicBezTo>
                    <a:pt x="4810" y="1188"/>
                    <a:pt x="4751" y="1390"/>
                    <a:pt x="4632" y="1533"/>
                  </a:cubicBezTo>
                  <a:lnTo>
                    <a:pt x="3834" y="1688"/>
                  </a:lnTo>
                  <a:cubicBezTo>
                    <a:pt x="3667" y="1593"/>
                    <a:pt x="3548" y="1426"/>
                    <a:pt x="3512" y="1224"/>
                  </a:cubicBezTo>
                  <a:lnTo>
                    <a:pt x="3500" y="1224"/>
                  </a:lnTo>
                  <a:cubicBezTo>
                    <a:pt x="3386" y="725"/>
                    <a:pt x="3770" y="429"/>
                    <a:pt x="4147" y="429"/>
                  </a:cubicBezTo>
                  <a:close/>
                  <a:moveTo>
                    <a:pt x="7867" y="2749"/>
                  </a:moveTo>
                  <a:cubicBezTo>
                    <a:pt x="8125" y="2749"/>
                    <a:pt x="8352" y="2938"/>
                    <a:pt x="8394" y="3200"/>
                  </a:cubicBezTo>
                  <a:lnTo>
                    <a:pt x="9787" y="10761"/>
                  </a:lnTo>
                  <a:cubicBezTo>
                    <a:pt x="9835" y="11058"/>
                    <a:pt x="9644" y="11344"/>
                    <a:pt x="9346" y="11392"/>
                  </a:cubicBezTo>
                  <a:lnTo>
                    <a:pt x="3084" y="12535"/>
                  </a:lnTo>
                  <a:cubicBezTo>
                    <a:pt x="3049" y="12542"/>
                    <a:pt x="3014" y="12545"/>
                    <a:pt x="2979" y="12545"/>
                  </a:cubicBezTo>
                  <a:cubicBezTo>
                    <a:pt x="2722" y="12545"/>
                    <a:pt x="2493" y="12357"/>
                    <a:pt x="2441" y="12094"/>
                  </a:cubicBezTo>
                  <a:lnTo>
                    <a:pt x="1060" y="4534"/>
                  </a:lnTo>
                  <a:cubicBezTo>
                    <a:pt x="1012" y="4236"/>
                    <a:pt x="1203" y="3950"/>
                    <a:pt x="1512" y="3903"/>
                  </a:cubicBezTo>
                  <a:lnTo>
                    <a:pt x="2250" y="3760"/>
                  </a:lnTo>
                  <a:cubicBezTo>
                    <a:pt x="2293" y="3975"/>
                    <a:pt x="2482" y="4122"/>
                    <a:pt x="2694" y="4122"/>
                  </a:cubicBezTo>
                  <a:cubicBezTo>
                    <a:pt x="2717" y="4122"/>
                    <a:pt x="2739" y="4120"/>
                    <a:pt x="2762" y="4117"/>
                  </a:cubicBezTo>
                  <a:lnTo>
                    <a:pt x="6668" y="3402"/>
                  </a:lnTo>
                  <a:cubicBezTo>
                    <a:pt x="6906" y="3355"/>
                    <a:pt x="7060" y="3129"/>
                    <a:pt x="7025" y="2890"/>
                  </a:cubicBezTo>
                  <a:lnTo>
                    <a:pt x="7763" y="2760"/>
                  </a:lnTo>
                  <a:cubicBezTo>
                    <a:pt x="7798" y="2752"/>
                    <a:pt x="7833" y="2749"/>
                    <a:pt x="7867" y="2749"/>
                  </a:cubicBezTo>
                  <a:close/>
                  <a:moveTo>
                    <a:pt x="4150" y="0"/>
                  </a:moveTo>
                  <a:cubicBezTo>
                    <a:pt x="4081" y="0"/>
                    <a:pt x="4011" y="7"/>
                    <a:pt x="3941" y="21"/>
                  </a:cubicBezTo>
                  <a:cubicBezTo>
                    <a:pt x="3346" y="128"/>
                    <a:pt x="2953" y="700"/>
                    <a:pt x="3072" y="1307"/>
                  </a:cubicBezTo>
                  <a:cubicBezTo>
                    <a:pt x="3108" y="1474"/>
                    <a:pt x="3179" y="1640"/>
                    <a:pt x="3286" y="1783"/>
                  </a:cubicBezTo>
                  <a:lnTo>
                    <a:pt x="2512" y="1926"/>
                  </a:lnTo>
                  <a:cubicBezTo>
                    <a:pt x="2191" y="1986"/>
                    <a:pt x="1988" y="2295"/>
                    <a:pt x="2036" y="2617"/>
                  </a:cubicBezTo>
                  <a:lnTo>
                    <a:pt x="2096" y="2890"/>
                  </a:lnTo>
                  <a:lnTo>
                    <a:pt x="798" y="3129"/>
                  </a:lnTo>
                  <a:cubicBezTo>
                    <a:pt x="322" y="3212"/>
                    <a:pt x="0" y="3676"/>
                    <a:pt x="83" y="4164"/>
                  </a:cubicBezTo>
                  <a:lnTo>
                    <a:pt x="1667" y="12785"/>
                  </a:lnTo>
                  <a:cubicBezTo>
                    <a:pt x="1741" y="13221"/>
                    <a:pt x="2120" y="13524"/>
                    <a:pt x="2548" y="13524"/>
                  </a:cubicBezTo>
                  <a:cubicBezTo>
                    <a:pt x="2599" y="13524"/>
                    <a:pt x="2651" y="13520"/>
                    <a:pt x="2703" y="13511"/>
                  </a:cubicBezTo>
                  <a:lnTo>
                    <a:pt x="10049" y="12165"/>
                  </a:lnTo>
                  <a:cubicBezTo>
                    <a:pt x="10525" y="12082"/>
                    <a:pt x="10847" y="11618"/>
                    <a:pt x="10763" y="11130"/>
                  </a:cubicBezTo>
                  <a:lnTo>
                    <a:pt x="9192" y="2498"/>
                  </a:lnTo>
                  <a:cubicBezTo>
                    <a:pt x="9108" y="2067"/>
                    <a:pt x="8737" y="1766"/>
                    <a:pt x="8316" y="1766"/>
                  </a:cubicBezTo>
                  <a:cubicBezTo>
                    <a:pt x="8259" y="1766"/>
                    <a:pt x="8202" y="1772"/>
                    <a:pt x="8144" y="1783"/>
                  </a:cubicBezTo>
                  <a:lnTo>
                    <a:pt x="6858" y="2009"/>
                  </a:lnTo>
                  <a:lnTo>
                    <a:pt x="6810" y="1736"/>
                  </a:lnTo>
                  <a:cubicBezTo>
                    <a:pt x="6757" y="1446"/>
                    <a:pt x="6499" y="1252"/>
                    <a:pt x="6214" y="1252"/>
                  </a:cubicBezTo>
                  <a:cubicBezTo>
                    <a:pt x="6183" y="1252"/>
                    <a:pt x="6151" y="1255"/>
                    <a:pt x="6120" y="1259"/>
                  </a:cubicBezTo>
                  <a:lnTo>
                    <a:pt x="5179" y="1438"/>
                  </a:lnTo>
                  <a:cubicBezTo>
                    <a:pt x="5227" y="1259"/>
                    <a:pt x="5239" y="1081"/>
                    <a:pt x="5215" y="914"/>
                  </a:cubicBezTo>
                  <a:cubicBezTo>
                    <a:pt x="5120" y="378"/>
                    <a:pt x="4665" y="0"/>
                    <a:pt x="415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0" name="Google Shape;1090;p6"/>
            <p:cNvSpPr/>
            <p:nvPr/>
          </p:nvSpPr>
          <p:spPr>
            <a:xfrm>
              <a:off x="5244414" y="1280275"/>
              <a:ext cx="60059" cy="49866"/>
            </a:xfrm>
            <a:custGeom>
              <a:avLst/>
              <a:gdLst/>
              <a:ahLst/>
              <a:cxnLst/>
              <a:rect l="l" t="t" r="r" b="b"/>
              <a:pathLst>
                <a:path w="1862" h="1546" extrusionOk="0">
                  <a:moveTo>
                    <a:pt x="1002" y="1"/>
                  </a:moveTo>
                  <a:cubicBezTo>
                    <a:pt x="959" y="1"/>
                    <a:pt x="915" y="4"/>
                    <a:pt x="870" y="12"/>
                  </a:cubicBezTo>
                  <a:cubicBezTo>
                    <a:pt x="191" y="131"/>
                    <a:pt x="1" y="1012"/>
                    <a:pt x="560" y="1405"/>
                  </a:cubicBezTo>
                  <a:cubicBezTo>
                    <a:pt x="702" y="1502"/>
                    <a:pt x="854" y="1545"/>
                    <a:pt x="1002" y="1545"/>
                  </a:cubicBezTo>
                  <a:cubicBezTo>
                    <a:pt x="1454" y="1545"/>
                    <a:pt x="1862" y="1142"/>
                    <a:pt x="1763" y="631"/>
                  </a:cubicBezTo>
                  <a:cubicBezTo>
                    <a:pt x="1689" y="259"/>
                    <a:pt x="1367"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1" name="Google Shape;1091;p6"/>
            <p:cNvSpPr/>
            <p:nvPr/>
          </p:nvSpPr>
          <p:spPr>
            <a:xfrm>
              <a:off x="5311504" y="1265631"/>
              <a:ext cx="125182" cy="43931"/>
            </a:xfrm>
            <a:custGeom>
              <a:avLst/>
              <a:gdLst/>
              <a:ahLst/>
              <a:cxnLst/>
              <a:rect l="l" t="t" r="r" b="b"/>
              <a:pathLst>
                <a:path w="3881" h="1362" extrusionOk="0">
                  <a:moveTo>
                    <a:pt x="3274" y="0"/>
                  </a:moveTo>
                  <a:cubicBezTo>
                    <a:pt x="3238" y="0"/>
                    <a:pt x="3200" y="5"/>
                    <a:pt x="3160" y="13"/>
                  </a:cubicBezTo>
                  <a:lnTo>
                    <a:pt x="3172" y="13"/>
                  </a:lnTo>
                  <a:lnTo>
                    <a:pt x="576" y="490"/>
                  </a:lnTo>
                  <a:cubicBezTo>
                    <a:pt x="0" y="545"/>
                    <a:pt x="104" y="1362"/>
                    <a:pt x="609" y="1362"/>
                  </a:cubicBezTo>
                  <a:cubicBezTo>
                    <a:pt x="647" y="1362"/>
                    <a:pt x="688" y="1357"/>
                    <a:pt x="731" y="1347"/>
                  </a:cubicBezTo>
                  <a:lnTo>
                    <a:pt x="3314" y="871"/>
                  </a:lnTo>
                  <a:cubicBezTo>
                    <a:pt x="3881" y="793"/>
                    <a:pt x="3774" y="0"/>
                    <a:pt x="327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2" name="Google Shape;1092;p6"/>
            <p:cNvSpPr/>
            <p:nvPr/>
          </p:nvSpPr>
          <p:spPr>
            <a:xfrm>
              <a:off x="5257090" y="1349784"/>
              <a:ext cx="59769" cy="49866"/>
            </a:xfrm>
            <a:custGeom>
              <a:avLst/>
              <a:gdLst/>
              <a:ahLst/>
              <a:cxnLst/>
              <a:rect l="l" t="t" r="r" b="b"/>
              <a:pathLst>
                <a:path w="1853" h="1546" extrusionOk="0">
                  <a:moveTo>
                    <a:pt x="1002" y="1"/>
                  </a:moveTo>
                  <a:cubicBezTo>
                    <a:pt x="959" y="1"/>
                    <a:pt x="914" y="4"/>
                    <a:pt x="870" y="12"/>
                  </a:cubicBezTo>
                  <a:cubicBezTo>
                    <a:pt x="191" y="131"/>
                    <a:pt x="1" y="1012"/>
                    <a:pt x="560" y="1405"/>
                  </a:cubicBezTo>
                  <a:cubicBezTo>
                    <a:pt x="702" y="1502"/>
                    <a:pt x="854" y="1545"/>
                    <a:pt x="1001" y="1545"/>
                  </a:cubicBezTo>
                  <a:cubicBezTo>
                    <a:pt x="1450" y="1545"/>
                    <a:pt x="1852" y="1145"/>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3" name="Google Shape;1093;p6"/>
            <p:cNvSpPr/>
            <p:nvPr/>
          </p:nvSpPr>
          <p:spPr>
            <a:xfrm>
              <a:off x="5326728" y="1335140"/>
              <a:ext cx="121279" cy="43544"/>
            </a:xfrm>
            <a:custGeom>
              <a:avLst/>
              <a:gdLst/>
              <a:ahLst/>
              <a:cxnLst/>
              <a:rect l="l" t="t" r="r" b="b"/>
              <a:pathLst>
                <a:path w="3760" h="1350" extrusionOk="0">
                  <a:moveTo>
                    <a:pt x="3129" y="0"/>
                  </a:moveTo>
                  <a:cubicBezTo>
                    <a:pt x="3117" y="0"/>
                    <a:pt x="3105" y="1"/>
                    <a:pt x="3092" y="2"/>
                  </a:cubicBezTo>
                  <a:lnTo>
                    <a:pt x="497" y="478"/>
                  </a:lnTo>
                  <a:cubicBezTo>
                    <a:pt x="0" y="628"/>
                    <a:pt x="120" y="1349"/>
                    <a:pt x="605" y="1349"/>
                  </a:cubicBezTo>
                  <a:cubicBezTo>
                    <a:pt x="620" y="1349"/>
                    <a:pt x="636" y="1348"/>
                    <a:pt x="652" y="1347"/>
                  </a:cubicBezTo>
                  <a:lnTo>
                    <a:pt x="3247" y="883"/>
                  </a:lnTo>
                  <a:cubicBezTo>
                    <a:pt x="3759" y="731"/>
                    <a:pt x="3634"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4" name="Google Shape;1094;p6"/>
            <p:cNvSpPr/>
            <p:nvPr/>
          </p:nvSpPr>
          <p:spPr>
            <a:xfrm>
              <a:off x="5270540" y="1424293"/>
              <a:ext cx="60059" cy="49834"/>
            </a:xfrm>
            <a:custGeom>
              <a:avLst/>
              <a:gdLst/>
              <a:ahLst/>
              <a:cxnLst/>
              <a:rect l="l" t="t" r="r" b="b"/>
              <a:pathLst>
                <a:path w="1862" h="1545" extrusionOk="0">
                  <a:moveTo>
                    <a:pt x="1002" y="0"/>
                  </a:moveTo>
                  <a:cubicBezTo>
                    <a:pt x="959" y="0"/>
                    <a:pt x="914" y="4"/>
                    <a:pt x="870" y="12"/>
                  </a:cubicBezTo>
                  <a:cubicBezTo>
                    <a:pt x="191" y="131"/>
                    <a:pt x="0" y="1012"/>
                    <a:pt x="560" y="1405"/>
                  </a:cubicBezTo>
                  <a:cubicBezTo>
                    <a:pt x="701" y="1502"/>
                    <a:pt x="854" y="1545"/>
                    <a:pt x="1002" y="1545"/>
                  </a:cubicBezTo>
                  <a:cubicBezTo>
                    <a:pt x="1453" y="1545"/>
                    <a:pt x="1861" y="1142"/>
                    <a:pt x="1763" y="631"/>
                  </a:cubicBezTo>
                  <a:cubicBezTo>
                    <a:pt x="1699" y="259"/>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5" name="Google Shape;1095;p6"/>
            <p:cNvSpPr/>
            <p:nvPr/>
          </p:nvSpPr>
          <p:spPr>
            <a:xfrm>
              <a:off x="5339792" y="1409585"/>
              <a:ext cx="121795" cy="43577"/>
            </a:xfrm>
            <a:custGeom>
              <a:avLst/>
              <a:gdLst/>
              <a:ahLst/>
              <a:cxnLst/>
              <a:rect l="l" t="t" r="r" b="b"/>
              <a:pathLst>
                <a:path w="3776" h="1351" extrusionOk="0">
                  <a:moveTo>
                    <a:pt x="3162" y="0"/>
                  </a:moveTo>
                  <a:cubicBezTo>
                    <a:pt x="3143" y="0"/>
                    <a:pt x="3124" y="1"/>
                    <a:pt x="3104" y="3"/>
                  </a:cubicBezTo>
                  <a:lnTo>
                    <a:pt x="509" y="468"/>
                  </a:lnTo>
                  <a:cubicBezTo>
                    <a:pt x="0" y="606"/>
                    <a:pt x="120" y="1351"/>
                    <a:pt x="628" y="1351"/>
                  </a:cubicBezTo>
                  <a:cubicBezTo>
                    <a:pt x="643" y="1351"/>
                    <a:pt x="659" y="1350"/>
                    <a:pt x="675" y="1349"/>
                  </a:cubicBezTo>
                  <a:lnTo>
                    <a:pt x="3259" y="872"/>
                  </a:lnTo>
                  <a:cubicBezTo>
                    <a:pt x="3775" y="735"/>
                    <a:pt x="3661" y="0"/>
                    <a:pt x="316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6" name="Google Shape;1096;p6"/>
            <p:cNvSpPr/>
            <p:nvPr/>
          </p:nvSpPr>
          <p:spPr>
            <a:xfrm>
              <a:off x="5682211" y="1251439"/>
              <a:ext cx="196304" cy="181563"/>
            </a:xfrm>
            <a:custGeom>
              <a:avLst/>
              <a:gdLst/>
              <a:ahLst/>
              <a:cxnLst/>
              <a:rect l="l" t="t" r="r" b="b"/>
              <a:pathLst>
                <a:path w="6086" h="5629" extrusionOk="0">
                  <a:moveTo>
                    <a:pt x="3609" y="1"/>
                  </a:moveTo>
                  <a:lnTo>
                    <a:pt x="1215" y="1620"/>
                  </a:lnTo>
                  <a:cubicBezTo>
                    <a:pt x="251" y="2275"/>
                    <a:pt x="1" y="3585"/>
                    <a:pt x="656" y="4549"/>
                  </a:cubicBezTo>
                  <a:lnTo>
                    <a:pt x="763" y="4704"/>
                  </a:lnTo>
                  <a:cubicBezTo>
                    <a:pt x="1171" y="5305"/>
                    <a:pt x="1834" y="5629"/>
                    <a:pt x="2508" y="5629"/>
                  </a:cubicBezTo>
                  <a:cubicBezTo>
                    <a:pt x="2916" y="5629"/>
                    <a:pt x="3329" y="5510"/>
                    <a:pt x="3692" y="5264"/>
                  </a:cubicBezTo>
                  <a:lnTo>
                    <a:pt x="6085" y="3644"/>
                  </a:lnTo>
                  <a:lnTo>
                    <a:pt x="3609"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7" name="Google Shape;1097;p6"/>
            <p:cNvSpPr/>
            <p:nvPr/>
          </p:nvSpPr>
          <p:spPr>
            <a:xfrm>
              <a:off x="5814714" y="1176188"/>
              <a:ext cx="196272" cy="181660"/>
            </a:xfrm>
            <a:custGeom>
              <a:avLst/>
              <a:gdLst/>
              <a:ahLst/>
              <a:cxnLst/>
              <a:rect l="l" t="t" r="r" b="b"/>
              <a:pathLst>
                <a:path w="6085" h="5632" extrusionOk="0">
                  <a:moveTo>
                    <a:pt x="3591" y="1"/>
                  </a:moveTo>
                  <a:cubicBezTo>
                    <a:pt x="3182" y="1"/>
                    <a:pt x="2768" y="120"/>
                    <a:pt x="2406" y="369"/>
                  </a:cubicBezTo>
                  <a:lnTo>
                    <a:pt x="1" y="1989"/>
                  </a:lnTo>
                  <a:lnTo>
                    <a:pt x="2477" y="5632"/>
                  </a:lnTo>
                  <a:lnTo>
                    <a:pt x="4870" y="4001"/>
                  </a:lnTo>
                  <a:cubicBezTo>
                    <a:pt x="5835" y="3346"/>
                    <a:pt x="6085" y="2036"/>
                    <a:pt x="5430" y="1072"/>
                  </a:cubicBezTo>
                  <a:lnTo>
                    <a:pt x="5430" y="1072"/>
                  </a:lnTo>
                  <a:lnTo>
                    <a:pt x="5430" y="1084"/>
                  </a:lnTo>
                  <a:lnTo>
                    <a:pt x="5323" y="917"/>
                  </a:lnTo>
                  <a:cubicBezTo>
                    <a:pt x="4917" y="319"/>
                    <a:pt x="4259" y="1"/>
                    <a:pt x="359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8" name="Google Shape;1098;p6"/>
            <p:cNvSpPr/>
            <p:nvPr/>
          </p:nvSpPr>
          <p:spPr>
            <a:xfrm>
              <a:off x="4157614" y="99161"/>
              <a:ext cx="349483" cy="435378"/>
            </a:xfrm>
            <a:custGeom>
              <a:avLst/>
              <a:gdLst/>
              <a:ahLst/>
              <a:cxnLst/>
              <a:rect l="l" t="t" r="r" b="b"/>
              <a:pathLst>
                <a:path w="10835" h="13498" extrusionOk="0">
                  <a:moveTo>
                    <a:pt x="4152" y="412"/>
                  </a:moveTo>
                  <a:cubicBezTo>
                    <a:pt x="4440" y="412"/>
                    <a:pt x="4723" y="584"/>
                    <a:pt x="4775" y="971"/>
                  </a:cubicBezTo>
                  <a:cubicBezTo>
                    <a:pt x="4810" y="1173"/>
                    <a:pt x="4751" y="1364"/>
                    <a:pt x="4632" y="1518"/>
                  </a:cubicBezTo>
                  <a:lnTo>
                    <a:pt x="3834" y="1661"/>
                  </a:lnTo>
                  <a:cubicBezTo>
                    <a:pt x="3667" y="1566"/>
                    <a:pt x="3536" y="1399"/>
                    <a:pt x="3501" y="1209"/>
                  </a:cubicBezTo>
                  <a:cubicBezTo>
                    <a:pt x="3386" y="709"/>
                    <a:pt x="3773" y="412"/>
                    <a:pt x="4152" y="412"/>
                  </a:cubicBezTo>
                  <a:close/>
                  <a:moveTo>
                    <a:pt x="7842" y="2726"/>
                  </a:moveTo>
                  <a:cubicBezTo>
                    <a:pt x="8105" y="2726"/>
                    <a:pt x="8341" y="2907"/>
                    <a:pt x="8394" y="3185"/>
                  </a:cubicBezTo>
                  <a:lnTo>
                    <a:pt x="9775" y="10746"/>
                  </a:lnTo>
                  <a:cubicBezTo>
                    <a:pt x="9835" y="11043"/>
                    <a:pt x="9632" y="11329"/>
                    <a:pt x="9335" y="11377"/>
                  </a:cubicBezTo>
                  <a:lnTo>
                    <a:pt x="3072" y="12520"/>
                  </a:lnTo>
                  <a:cubicBezTo>
                    <a:pt x="3037" y="12527"/>
                    <a:pt x="3002" y="12530"/>
                    <a:pt x="2967" y="12530"/>
                  </a:cubicBezTo>
                  <a:cubicBezTo>
                    <a:pt x="2710" y="12530"/>
                    <a:pt x="2482" y="12342"/>
                    <a:pt x="2429" y="12079"/>
                  </a:cubicBezTo>
                  <a:lnTo>
                    <a:pt x="1048" y="4507"/>
                  </a:lnTo>
                  <a:cubicBezTo>
                    <a:pt x="1000" y="4209"/>
                    <a:pt x="1203" y="3935"/>
                    <a:pt x="1500" y="3876"/>
                  </a:cubicBezTo>
                  <a:lnTo>
                    <a:pt x="2239" y="3745"/>
                  </a:lnTo>
                  <a:cubicBezTo>
                    <a:pt x="2280" y="3954"/>
                    <a:pt x="2460" y="4099"/>
                    <a:pt x="2664" y="4099"/>
                  </a:cubicBezTo>
                  <a:cubicBezTo>
                    <a:pt x="2693" y="4099"/>
                    <a:pt x="2721" y="4096"/>
                    <a:pt x="2751" y="4090"/>
                  </a:cubicBezTo>
                  <a:lnTo>
                    <a:pt x="6656" y="3376"/>
                  </a:lnTo>
                  <a:cubicBezTo>
                    <a:pt x="6894" y="3340"/>
                    <a:pt x="7049" y="3114"/>
                    <a:pt x="7013" y="2876"/>
                  </a:cubicBezTo>
                  <a:lnTo>
                    <a:pt x="7751" y="2733"/>
                  </a:lnTo>
                  <a:cubicBezTo>
                    <a:pt x="7782" y="2728"/>
                    <a:pt x="7812" y="2726"/>
                    <a:pt x="7842" y="2726"/>
                  </a:cubicBezTo>
                  <a:close/>
                  <a:moveTo>
                    <a:pt x="4137" y="1"/>
                  </a:moveTo>
                  <a:cubicBezTo>
                    <a:pt x="4073" y="1"/>
                    <a:pt x="4007" y="6"/>
                    <a:pt x="3941" y="18"/>
                  </a:cubicBezTo>
                  <a:cubicBezTo>
                    <a:pt x="3358" y="125"/>
                    <a:pt x="2965" y="697"/>
                    <a:pt x="3072" y="1280"/>
                  </a:cubicBezTo>
                  <a:cubicBezTo>
                    <a:pt x="3096" y="1459"/>
                    <a:pt x="3179" y="1614"/>
                    <a:pt x="3286" y="1756"/>
                  </a:cubicBezTo>
                  <a:lnTo>
                    <a:pt x="2512" y="1899"/>
                  </a:lnTo>
                  <a:cubicBezTo>
                    <a:pt x="2191" y="1959"/>
                    <a:pt x="1977" y="2268"/>
                    <a:pt x="2036" y="2578"/>
                  </a:cubicBezTo>
                  <a:lnTo>
                    <a:pt x="2084" y="2864"/>
                  </a:lnTo>
                  <a:lnTo>
                    <a:pt x="798" y="3102"/>
                  </a:lnTo>
                  <a:cubicBezTo>
                    <a:pt x="322" y="3185"/>
                    <a:pt x="0" y="3650"/>
                    <a:pt x="84" y="4126"/>
                  </a:cubicBezTo>
                  <a:lnTo>
                    <a:pt x="1655" y="12758"/>
                  </a:lnTo>
                  <a:cubicBezTo>
                    <a:pt x="1740" y="13194"/>
                    <a:pt x="2120" y="13497"/>
                    <a:pt x="2540" y="13497"/>
                  </a:cubicBezTo>
                  <a:cubicBezTo>
                    <a:pt x="2590" y="13497"/>
                    <a:pt x="2640" y="13493"/>
                    <a:pt x="2691" y="13484"/>
                  </a:cubicBezTo>
                  <a:lnTo>
                    <a:pt x="10037" y="12139"/>
                  </a:lnTo>
                  <a:cubicBezTo>
                    <a:pt x="10513" y="12055"/>
                    <a:pt x="10835" y="11579"/>
                    <a:pt x="10752" y="11103"/>
                  </a:cubicBezTo>
                  <a:lnTo>
                    <a:pt x="9180" y="2483"/>
                  </a:lnTo>
                  <a:cubicBezTo>
                    <a:pt x="9095" y="2046"/>
                    <a:pt x="8715" y="1743"/>
                    <a:pt x="8287" y="1743"/>
                  </a:cubicBezTo>
                  <a:cubicBezTo>
                    <a:pt x="8236" y="1743"/>
                    <a:pt x="8184" y="1748"/>
                    <a:pt x="8132" y="1756"/>
                  </a:cubicBezTo>
                  <a:lnTo>
                    <a:pt x="6858" y="1995"/>
                  </a:lnTo>
                  <a:lnTo>
                    <a:pt x="6811" y="1721"/>
                  </a:lnTo>
                  <a:cubicBezTo>
                    <a:pt x="6747" y="1435"/>
                    <a:pt x="6506" y="1235"/>
                    <a:pt x="6227" y="1235"/>
                  </a:cubicBezTo>
                  <a:cubicBezTo>
                    <a:pt x="6192" y="1235"/>
                    <a:pt x="6156" y="1238"/>
                    <a:pt x="6120" y="1245"/>
                  </a:cubicBezTo>
                  <a:lnTo>
                    <a:pt x="5179" y="1411"/>
                  </a:lnTo>
                  <a:cubicBezTo>
                    <a:pt x="5227" y="1245"/>
                    <a:pt x="5239" y="1066"/>
                    <a:pt x="5203" y="899"/>
                  </a:cubicBezTo>
                  <a:cubicBezTo>
                    <a:pt x="5108" y="370"/>
                    <a:pt x="4655" y="1"/>
                    <a:pt x="413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9" name="Google Shape;1099;p6"/>
            <p:cNvSpPr/>
            <p:nvPr/>
          </p:nvSpPr>
          <p:spPr>
            <a:xfrm>
              <a:off x="4219446" y="255566"/>
              <a:ext cx="60156" cy="49898"/>
            </a:xfrm>
            <a:custGeom>
              <a:avLst/>
              <a:gdLst/>
              <a:ahLst/>
              <a:cxnLst/>
              <a:rect l="l" t="t" r="r" b="b"/>
              <a:pathLst>
                <a:path w="1865" h="1547" extrusionOk="0">
                  <a:moveTo>
                    <a:pt x="1026" y="1"/>
                  </a:moveTo>
                  <a:cubicBezTo>
                    <a:pt x="979" y="1"/>
                    <a:pt x="930" y="5"/>
                    <a:pt x="881" y="15"/>
                  </a:cubicBezTo>
                  <a:cubicBezTo>
                    <a:pt x="202" y="134"/>
                    <a:pt x="0" y="1015"/>
                    <a:pt x="572" y="1408"/>
                  </a:cubicBezTo>
                  <a:cubicBezTo>
                    <a:pt x="711" y="1504"/>
                    <a:pt x="861" y="1547"/>
                    <a:pt x="1007" y="1547"/>
                  </a:cubicBezTo>
                  <a:cubicBezTo>
                    <a:pt x="1458" y="1547"/>
                    <a:pt x="1864" y="1138"/>
                    <a:pt x="1774" y="634"/>
                  </a:cubicBezTo>
                  <a:cubicBezTo>
                    <a:pt x="1701" y="266"/>
                    <a:pt x="1386" y="1"/>
                    <a:pt x="102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0" name="Google Shape;1100;p6"/>
            <p:cNvSpPr/>
            <p:nvPr/>
          </p:nvSpPr>
          <p:spPr>
            <a:xfrm>
              <a:off x="4287988" y="241148"/>
              <a:ext cx="123956" cy="43577"/>
            </a:xfrm>
            <a:custGeom>
              <a:avLst/>
              <a:gdLst/>
              <a:ahLst/>
              <a:cxnLst/>
              <a:rect l="l" t="t" r="r" b="b"/>
              <a:pathLst>
                <a:path w="3843" h="1351" extrusionOk="0">
                  <a:moveTo>
                    <a:pt x="3234" y="0"/>
                  </a:moveTo>
                  <a:cubicBezTo>
                    <a:pt x="3203" y="0"/>
                    <a:pt x="3171" y="3"/>
                    <a:pt x="3138" y="10"/>
                  </a:cubicBezTo>
                  <a:lnTo>
                    <a:pt x="542" y="486"/>
                  </a:lnTo>
                  <a:cubicBezTo>
                    <a:pt x="1" y="576"/>
                    <a:pt x="111" y="1350"/>
                    <a:pt x="610" y="1350"/>
                  </a:cubicBezTo>
                  <a:cubicBezTo>
                    <a:pt x="638" y="1350"/>
                    <a:pt x="667" y="1348"/>
                    <a:pt x="697" y="1343"/>
                  </a:cubicBezTo>
                  <a:lnTo>
                    <a:pt x="3304" y="867"/>
                  </a:lnTo>
                  <a:cubicBezTo>
                    <a:pt x="3842" y="766"/>
                    <a:pt x="3726" y="0"/>
                    <a:pt x="323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1" name="Google Shape;1101;p6"/>
            <p:cNvSpPr/>
            <p:nvPr/>
          </p:nvSpPr>
          <p:spPr>
            <a:xfrm>
              <a:off x="4232090" y="325172"/>
              <a:ext cx="60156" cy="49866"/>
            </a:xfrm>
            <a:custGeom>
              <a:avLst/>
              <a:gdLst/>
              <a:ahLst/>
              <a:cxnLst/>
              <a:rect l="l" t="t" r="r" b="b"/>
              <a:pathLst>
                <a:path w="1865" h="1546" extrusionOk="0">
                  <a:moveTo>
                    <a:pt x="1014" y="1"/>
                  </a:moveTo>
                  <a:cubicBezTo>
                    <a:pt x="971" y="1"/>
                    <a:pt x="927" y="4"/>
                    <a:pt x="882" y="12"/>
                  </a:cubicBezTo>
                  <a:cubicBezTo>
                    <a:pt x="203" y="131"/>
                    <a:pt x="1" y="1012"/>
                    <a:pt x="572" y="1405"/>
                  </a:cubicBezTo>
                  <a:cubicBezTo>
                    <a:pt x="711" y="1502"/>
                    <a:pt x="861" y="1545"/>
                    <a:pt x="1008" y="1545"/>
                  </a:cubicBezTo>
                  <a:cubicBezTo>
                    <a:pt x="1455" y="1545"/>
                    <a:pt x="1865" y="1142"/>
                    <a:pt x="1775" y="631"/>
                  </a:cubicBezTo>
                  <a:cubicBezTo>
                    <a:pt x="1701"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2" name="Google Shape;1102;p6"/>
            <p:cNvSpPr/>
            <p:nvPr/>
          </p:nvSpPr>
          <p:spPr>
            <a:xfrm>
              <a:off x="4301987" y="310528"/>
              <a:ext cx="121021" cy="43512"/>
            </a:xfrm>
            <a:custGeom>
              <a:avLst/>
              <a:gdLst/>
              <a:ahLst/>
              <a:cxnLst/>
              <a:rect l="l" t="t" r="r" b="b"/>
              <a:pathLst>
                <a:path w="3752" h="1349" extrusionOk="0">
                  <a:moveTo>
                    <a:pt x="3132" y="0"/>
                  </a:moveTo>
                  <a:cubicBezTo>
                    <a:pt x="3120" y="0"/>
                    <a:pt x="3109" y="1"/>
                    <a:pt x="3097" y="2"/>
                  </a:cubicBezTo>
                  <a:lnTo>
                    <a:pt x="501" y="478"/>
                  </a:lnTo>
                  <a:cubicBezTo>
                    <a:pt x="1" y="618"/>
                    <a:pt x="114" y="1348"/>
                    <a:pt x="620" y="1348"/>
                  </a:cubicBezTo>
                  <a:cubicBezTo>
                    <a:pt x="631" y="1348"/>
                    <a:pt x="644" y="1348"/>
                    <a:pt x="656" y="1347"/>
                  </a:cubicBezTo>
                  <a:lnTo>
                    <a:pt x="3251" y="871"/>
                  </a:lnTo>
                  <a:cubicBezTo>
                    <a:pt x="3752" y="731"/>
                    <a:pt x="3627"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3" name="Google Shape;1103;p6"/>
            <p:cNvSpPr/>
            <p:nvPr/>
          </p:nvSpPr>
          <p:spPr>
            <a:xfrm>
              <a:off x="4245928" y="399294"/>
              <a:ext cx="60059" cy="50189"/>
            </a:xfrm>
            <a:custGeom>
              <a:avLst/>
              <a:gdLst/>
              <a:ahLst/>
              <a:cxnLst/>
              <a:rect l="l" t="t" r="r" b="b"/>
              <a:pathLst>
                <a:path w="1862" h="1556" extrusionOk="0">
                  <a:moveTo>
                    <a:pt x="1002" y="1"/>
                  </a:moveTo>
                  <a:cubicBezTo>
                    <a:pt x="958" y="1"/>
                    <a:pt x="914" y="4"/>
                    <a:pt x="870" y="12"/>
                  </a:cubicBezTo>
                  <a:cubicBezTo>
                    <a:pt x="191" y="131"/>
                    <a:pt x="1" y="1012"/>
                    <a:pt x="560" y="1417"/>
                  </a:cubicBezTo>
                  <a:cubicBezTo>
                    <a:pt x="700" y="1513"/>
                    <a:pt x="851" y="1556"/>
                    <a:pt x="997" y="1556"/>
                  </a:cubicBezTo>
                  <a:cubicBezTo>
                    <a:pt x="1451" y="1556"/>
                    <a:pt x="1862" y="1147"/>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4" name="Google Shape;1104;p6"/>
            <p:cNvSpPr/>
            <p:nvPr/>
          </p:nvSpPr>
          <p:spPr>
            <a:xfrm>
              <a:off x="4314889" y="384586"/>
              <a:ext cx="122472" cy="44028"/>
            </a:xfrm>
            <a:custGeom>
              <a:avLst/>
              <a:gdLst/>
              <a:ahLst/>
              <a:cxnLst/>
              <a:rect l="l" t="t" r="r" b="b"/>
              <a:pathLst>
                <a:path w="3797" h="1365" extrusionOk="0">
                  <a:moveTo>
                    <a:pt x="3171" y="0"/>
                  </a:moveTo>
                  <a:cubicBezTo>
                    <a:pt x="3152" y="0"/>
                    <a:pt x="3133" y="1"/>
                    <a:pt x="3113" y="4"/>
                  </a:cubicBezTo>
                  <a:lnTo>
                    <a:pt x="518" y="480"/>
                  </a:lnTo>
                  <a:cubicBezTo>
                    <a:pt x="1" y="606"/>
                    <a:pt x="116" y="1364"/>
                    <a:pt x="627" y="1364"/>
                  </a:cubicBezTo>
                  <a:cubicBezTo>
                    <a:pt x="645" y="1364"/>
                    <a:pt x="665" y="1363"/>
                    <a:pt x="684" y="1361"/>
                  </a:cubicBezTo>
                  <a:lnTo>
                    <a:pt x="3268" y="885"/>
                  </a:lnTo>
                  <a:cubicBezTo>
                    <a:pt x="3796" y="758"/>
                    <a:pt x="3682" y="0"/>
                    <a:pt x="317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5" name="Google Shape;1105;p6"/>
            <p:cNvSpPr/>
            <p:nvPr/>
          </p:nvSpPr>
          <p:spPr>
            <a:xfrm>
              <a:off x="4188320" y="708297"/>
              <a:ext cx="250428" cy="224721"/>
            </a:xfrm>
            <a:custGeom>
              <a:avLst/>
              <a:gdLst/>
              <a:ahLst/>
              <a:cxnLst/>
              <a:rect l="l" t="t" r="r" b="b"/>
              <a:pathLst>
                <a:path w="7764" h="6967" extrusionOk="0">
                  <a:moveTo>
                    <a:pt x="3929" y="1"/>
                  </a:moveTo>
                  <a:cubicBezTo>
                    <a:pt x="2899" y="1"/>
                    <a:pt x="1886" y="465"/>
                    <a:pt x="1227" y="1338"/>
                  </a:cubicBezTo>
                  <a:lnTo>
                    <a:pt x="6954" y="4969"/>
                  </a:lnTo>
                  <a:cubicBezTo>
                    <a:pt x="7764" y="3398"/>
                    <a:pt x="7240" y="1469"/>
                    <a:pt x="5751" y="528"/>
                  </a:cubicBezTo>
                  <a:cubicBezTo>
                    <a:pt x="5188" y="173"/>
                    <a:pt x="4555" y="1"/>
                    <a:pt x="3929" y="1"/>
                  </a:cubicBezTo>
                  <a:close/>
                  <a:moveTo>
                    <a:pt x="810" y="1993"/>
                  </a:moveTo>
                  <a:lnTo>
                    <a:pt x="810" y="1993"/>
                  </a:lnTo>
                  <a:cubicBezTo>
                    <a:pt x="1" y="3553"/>
                    <a:pt x="525" y="5493"/>
                    <a:pt x="2013" y="6434"/>
                  </a:cubicBezTo>
                  <a:cubicBezTo>
                    <a:pt x="2579" y="6793"/>
                    <a:pt x="3211" y="6966"/>
                    <a:pt x="3836" y="6966"/>
                  </a:cubicBezTo>
                  <a:cubicBezTo>
                    <a:pt x="4868" y="6966"/>
                    <a:pt x="5882" y="6495"/>
                    <a:pt x="6549" y="5612"/>
                  </a:cubicBezTo>
                  <a:lnTo>
                    <a:pt x="810"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6" name="Google Shape;1106;p6"/>
            <p:cNvSpPr/>
            <p:nvPr/>
          </p:nvSpPr>
          <p:spPr>
            <a:xfrm>
              <a:off x="4657631" y="226472"/>
              <a:ext cx="196272" cy="181918"/>
            </a:xfrm>
            <a:custGeom>
              <a:avLst/>
              <a:gdLst/>
              <a:ahLst/>
              <a:cxnLst/>
              <a:rect l="l" t="t" r="r" b="b"/>
              <a:pathLst>
                <a:path w="6085" h="5640" extrusionOk="0">
                  <a:moveTo>
                    <a:pt x="3596" y="0"/>
                  </a:moveTo>
                  <a:lnTo>
                    <a:pt x="1215" y="1631"/>
                  </a:lnTo>
                  <a:cubicBezTo>
                    <a:pt x="250" y="2286"/>
                    <a:pt x="0" y="3596"/>
                    <a:pt x="655" y="4560"/>
                  </a:cubicBezTo>
                  <a:lnTo>
                    <a:pt x="774" y="4715"/>
                  </a:lnTo>
                  <a:cubicBezTo>
                    <a:pt x="1175" y="5316"/>
                    <a:pt x="1834" y="5640"/>
                    <a:pt x="2508" y="5640"/>
                  </a:cubicBezTo>
                  <a:cubicBezTo>
                    <a:pt x="2915" y="5640"/>
                    <a:pt x="3328" y="5521"/>
                    <a:pt x="3691" y="5275"/>
                  </a:cubicBezTo>
                  <a:lnTo>
                    <a:pt x="6084"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7" name="Google Shape;1107;p6"/>
            <p:cNvSpPr/>
            <p:nvPr/>
          </p:nvSpPr>
          <p:spPr>
            <a:xfrm>
              <a:off x="4790102" y="151317"/>
              <a:ext cx="196272" cy="181563"/>
            </a:xfrm>
            <a:custGeom>
              <a:avLst/>
              <a:gdLst/>
              <a:ahLst/>
              <a:cxnLst/>
              <a:rect l="l" t="t" r="r" b="b"/>
              <a:pathLst>
                <a:path w="6085" h="5629" extrusionOk="0">
                  <a:moveTo>
                    <a:pt x="3578" y="1"/>
                  </a:moveTo>
                  <a:cubicBezTo>
                    <a:pt x="3170" y="1"/>
                    <a:pt x="2757" y="119"/>
                    <a:pt x="2394" y="366"/>
                  </a:cubicBezTo>
                  <a:lnTo>
                    <a:pt x="1" y="1985"/>
                  </a:lnTo>
                  <a:lnTo>
                    <a:pt x="2477" y="5628"/>
                  </a:lnTo>
                  <a:lnTo>
                    <a:pt x="4870" y="4009"/>
                  </a:lnTo>
                  <a:cubicBezTo>
                    <a:pt x="5835" y="3354"/>
                    <a:pt x="6085" y="2044"/>
                    <a:pt x="5430" y="1080"/>
                  </a:cubicBezTo>
                  <a:lnTo>
                    <a:pt x="5323" y="925"/>
                  </a:lnTo>
                  <a:cubicBezTo>
                    <a:pt x="4915" y="324"/>
                    <a:pt x="4252" y="1"/>
                    <a:pt x="357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8" name="Google Shape;1108;p6"/>
            <p:cNvSpPr/>
            <p:nvPr/>
          </p:nvSpPr>
          <p:spPr>
            <a:xfrm>
              <a:off x="4600023" y="602242"/>
              <a:ext cx="346032" cy="344032"/>
            </a:xfrm>
            <a:custGeom>
              <a:avLst/>
              <a:gdLst/>
              <a:ahLst/>
              <a:cxnLst/>
              <a:rect l="l" t="t" r="r" b="b"/>
              <a:pathLst>
                <a:path w="10728" h="10666" extrusionOk="0">
                  <a:moveTo>
                    <a:pt x="5007" y="1"/>
                  </a:moveTo>
                  <a:cubicBezTo>
                    <a:pt x="4823" y="1"/>
                    <a:pt x="4676" y="136"/>
                    <a:pt x="4644" y="328"/>
                  </a:cubicBezTo>
                  <a:lnTo>
                    <a:pt x="4191" y="3793"/>
                  </a:lnTo>
                  <a:lnTo>
                    <a:pt x="715" y="3340"/>
                  </a:lnTo>
                  <a:cubicBezTo>
                    <a:pt x="692" y="3336"/>
                    <a:pt x="671" y="3335"/>
                    <a:pt x="649" y="3335"/>
                  </a:cubicBezTo>
                  <a:cubicBezTo>
                    <a:pt x="465" y="3335"/>
                    <a:pt x="318" y="3469"/>
                    <a:pt x="286" y="3662"/>
                  </a:cubicBezTo>
                  <a:lnTo>
                    <a:pt x="24" y="5626"/>
                  </a:lnTo>
                  <a:cubicBezTo>
                    <a:pt x="0" y="5829"/>
                    <a:pt x="143" y="6019"/>
                    <a:pt x="345" y="6043"/>
                  </a:cubicBezTo>
                  <a:lnTo>
                    <a:pt x="3834" y="6507"/>
                  </a:lnTo>
                  <a:lnTo>
                    <a:pt x="3370" y="9984"/>
                  </a:lnTo>
                  <a:cubicBezTo>
                    <a:pt x="3346" y="10186"/>
                    <a:pt x="3489" y="10377"/>
                    <a:pt x="3691" y="10401"/>
                  </a:cubicBezTo>
                  <a:lnTo>
                    <a:pt x="5668" y="10663"/>
                  </a:lnTo>
                  <a:cubicBezTo>
                    <a:pt x="5682" y="10664"/>
                    <a:pt x="5697" y="10665"/>
                    <a:pt x="5712" y="10665"/>
                  </a:cubicBezTo>
                  <a:cubicBezTo>
                    <a:pt x="5897" y="10665"/>
                    <a:pt x="6062" y="10529"/>
                    <a:pt x="6084" y="10341"/>
                  </a:cubicBezTo>
                  <a:lnTo>
                    <a:pt x="6537" y="6864"/>
                  </a:lnTo>
                  <a:lnTo>
                    <a:pt x="10025" y="7329"/>
                  </a:lnTo>
                  <a:cubicBezTo>
                    <a:pt x="10039" y="7330"/>
                    <a:pt x="10053" y="7331"/>
                    <a:pt x="10067" y="7331"/>
                  </a:cubicBezTo>
                  <a:cubicBezTo>
                    <a:pt x="10253" y="7331"/>
                    <a:pt x="10420" y="7184"/>
                    <a:pt x="10442" y="6995"/>
                  </a:cubicBezTo>
                  <a:lnTo>
                    <a:pt x="10704" y="5019"/>
                  </a:lnTo>
                  <a:cubicBezTo>
                    <a:pt x="10728" y="4817"/>
                    <a:pt x="10585" y="4626"/>
                    <a:pt x="10382" y="4602"/>
                  </a:cubicBezTo>
                  <a:lnTo>
                    <a:pt x="6906" y="4150"/>
                  </a:lnTo>
                  <a:lnTo>
                    <a:pt x="7358" y="661"/>
                  </a:lnTo>
                  <a:cubicBezTo>
                    <a:pt x="7382" y="459"/>
                    <a:pt x="7239" y="280"/>
                    <a:pt x="7037" y="245"/>
                  </a:cubicBezTo>
                  <a:lnTo>
                    <a:pt x="5072" y="6"/>
                  </a:lnTo>
                  <a:cubicBezTo>
                    <a:pt x="5050" y="3"/>
                    <a:pt x="5028" y="1"/>
                    <a:pt x="500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9" name="Google Shape;1109;p6"/>
            <p:cNvSpPr/>
            <p:nvPr/>
          </p:nvSpPr>
          <p:spPr>
            <a:xfrm>
              <a:off x="4157614" y="1123773"/>
              <a:ext cx="349483" cy="435733"/>
            </a:xfrm>
            <a:custGeom>
              <a:avLst/>
              <a:gdLst/>
              <a:ahLst/>
              <a:cxnLst/>
              <a:rect l="l" t="t" r="r" b="b"/>
              <a:pathLst>
                <a:path w="10835" h="13509" extrusionOk="0">
                  <a:moveTo>
                    <a:pt x="4147" y="414"/>
                  </a:moveTo>
                  <a:cubicBezTo>
                    <a:pt x="4437" y="414"/>
                    <a:pt x="4723" y="589"/>
                    <a:pt x="4775" y="982"/>
                  </a:cubicBezTo>
                  <a:cubicBezTo>
                    <a:pt x="4810" y="1173"/>
                    <a:pt x="4751" y="1375"/>
                    <a:pt x="4632" y="1518"/>
                  </a:cubicBezTo>
                  <a:lnTo>
                    <a:pt x="3834" y="1673"/>
                  </a:lnTo>
                  <a:cubicBezTo>
                    <a:pt x="3655" y="1578"/>
                    <a:pt x="3536" y="1411"/>
                    <a:pt x="3501" y="1209"/>
                  </a:cubicBezTo>
                  <a:cubicBezTo>
                    <a:pt x="3386" y="710"/>
                    <a:pt x="3770" y="414"/>
                    <a:pt x="4147" y="414"/>
                  </a:cubicBezTo>
                  <a:close/>
                  <a:moveTo>
                    <a:pt x="7868" y="2734"/>
                  </a:moveTo>
                  <a:cubicBezTo>
                    <a:pt x="8125" y="2734"/>
                    <a:pt x="8352" y="2923"/>
                    <a:pt x="8394" y="3185"/>
                  </a:cubicBezTo>
                  <a:lnTo>
                    <a:pt x="9775" y="10746"/>
                  </a:lnTo>
                  <a:cubicBezTo>
                    <a:pt x="9835" y="11043"/>
                    <a:pt x="9632" y="11329"/>
                    <a:pt x="9335" y="11377"/>
                  </a:cubicBezTo>
                  <a:lnTo>
                    <a:pt x="3072" y="12520"/>
                  </a:lnTo>
                  <a:cubicBezTo>
                    <a:pt x="3037" y="12527"/>
                    <a:pt x="3002" y="12530"/>
                    <a:pt x="2967" y="12530"/>
                  </a:cubicBezTo>
                  <a:cubicBezTo>
                    <a:pt x="2710" y="12530"/>
                    <a:pt x="2482" y="12342"/>
                    <a:pt x="2429" y="12079"/>
                  </a:cubicBezTo>
                  <a:lnTo>
                    <a:pt x="1060" y="4519"/>
                  </a:lnTo>
                  <a:cubicBezTo>
                    <a:pt x="1000" y="4221"/>
                    <a:pt x="1203" y="3935"/>
                    <a:pt x="1500" y="3888"/>
                  </a:cubicBezTo>
                  <a:lnTo>
                    <a:pt x="2250" y="3745"/>
                  </a:lnTo>
                  <a:cubicBezTo>
                    <a:pt x="2283" y="3960"/>
                    <a:pt x="2471" y="4107"/>
                    <a:pt x="2682" y="4107"/>
                  </a:cubicBezTo>
                  <a:cubicBezTo>
                    <a:pt x="2705" y="4107"/>
                    <a:pt x="2728" y="4105"/>
                    <a:pt x="2751" y="4102"/>
                  </a:cubicBezTo>
                  <a:lnTo>
                    <a:pt x="6668" y="3387"/>
                  </a:lnTo>
                  <a:cubicBezTo>
                    <a:pt x="6906" y="3340"/>
                    <a:pt x="7061" y="3114"/>
                    <a:pt x="7013" y="2875"/>
                  </a:cubicBezTo>
                  <a:lnTo>
                    <a:pt x="7763" y="2745"/>
                  </a:lnTo>
                  <a:cubicBezTo>
                    <a:pt x="7798" y="2737"/>
                    <a:pt x="7833" y="2734"/>
                    <a:pt x="7868" y="2734"/>
                  </a:cubicBezTo>
                  <a:close/>
                  <a:moveTo>
                    <a:pt x="4137" y="0"/>
                  </a:moveTo>
                  <a:cubicBezTo>
                    <a:pt x="4073" y="0"/>
                    <a:pt x="4007" y="6"/>
                    <a:pt x="3941" y="18"/>
                  </a:cubicBezTo>
                  <a:cubicBezTo>
                    <a:pt x="3358" y="125"/>
                    <a:pt x="2965" y="697"/>
                    <a:pt x="3072" y="1292"/>
                  </a:cubicBezTo>
                  <a:cubicBezTo>
                    <a:pt x="3096" y="1459"/>
                    <a:pt x="3179" y="1625"/>
                    <a:pt x="3286" y="1768"/>
                  </a:cubicBezTo>
                  <a:lnTo>
                    <a:pt x="2512" y="1911"/>
                  </a:lnTo>
                  <a:cubicBezTo>
                    <a:pt x="2191" y="1971"/>
                    <a:pt x="1977" y="2280"/>
                    <a:pt x="2036" y="2602"/>
                  </a:cubicBezTo>
                  <a:lnTo>
                    <a:pt x="2084" y="2875"/>
                  </a:lnTo>
                  <a:lnTo>
                    <a:pt x="798" y="3114"/>
                  </a:lnTo>
                  <a:cubicBezTo>
                    <a:pt x="310" y="3197"/>
                    <a:pt x="0" y="3661"/>
                    <a:pt x="84" y="4149"/>
                  </a:cubicBezTo>
                  <a:lnTo>
                    <a:pt x="1655" y="12770"/>
                  </a:lnTo>
                  <a:cubicBezTo>
                    <a:pt x="1740" y="13206"/>
                    <a:pt x="2120" y="13509"/>
                    <a:pt x="2540" y="13509"/>
                  </a:cubicBezTo>
                  <a:cubicBezTo>
                    <a:pt x="2590" y="13509"/>
                    <a:pt x="2640" y="13505"/>
                    <a:pt x="2691" y="13496"/>
                  </a:cubicBezTo>
                  <a:lnTo>
                    <a:pt x="10037" y="12150"/>
                  </a:lnTo>
                  <a:cubicBezTo>
                    <a:pt x="10513" y="12067"/>
                    <a:pt x="10835" y="11603"/>
                    <a:pt x="10752" y="11115"/>
                  </a:cubicBezTo>
                  <a:lnTo>
                    <a:pt x="9180" y="2483"/>
                  </a:lnTo>
                  <a:cubicBezTo>
                    <a:pt x="9096" y="2052"/>
                    <a:pt x="8725" y="1751"/>
                    <a:pt x="8304" y="1751"/>
                  </a:cubicBezTo>
                  <a:cubicBezTo>
                    <a:pt x="8247" y="1751"/>
                    <a:pt x="8190" y="1757"/>
                    <a:pt x="8132" y="1768"/>
                  </a:cubicBezTo>
                  <a:lnTo>
                    <a:pt x="6858" y="1994"/>
                  </a:lnTo>
                  <a:lnTo>
                    <a:pt x="6811" y="1721"/>
                  </a:lnTo>
                  <a:cubicBezTo>
                    <a:pt x="6746" y="1431"/>
                    <a:pt x="6497" y="1237"/>
                    <a:pt x="6213" y="1237"/>
                  </a:cubicBezTo>
                  <a:cubicBezTo>
                    <a:pt x="6183" y="1237"/>
                    <a:pt x="6151" y="1240"/>
                    <a:pt x="6120" y="1244"/>
                  </a:cubicBezTo>
                  <a:lnTo>
                    <a:pt x="5179" y="1423"/>
                  </a:lnTo>
                  <a:cubicBezTo>
                    <a:pt x="5227" y="1244"/>
                    <a:pt x="5239" y="1066"/>
                    <a:pt x="5203" y="899"/>
                  </a:cubicBezTo>
                  <a:cubicBezTo>
                    <a:pt x="5108" y="370"/>
                    <a:pt x="4655" y="0"/>
                    <a:pt x="413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0" name="Google Shape;1110;p6"/>
            <p:cNvSpPr/>
            <p:nvPr/>
          </p:nvSpPr>
          <p:spPr>
            <a:xfrm>
              <a:off x="4219446" y="1280275"/>
              <a:ext cx="60123" cy="49866"/>
            </a:xfrm>
            <a:custGeom>
              <a:avLst/>
              <a:gdLst/>
              <a:ahLst/>
              <a:cxnLst/>
              <a:rect l="l" t="t" r="r" b="b"/>
              <a:pathLst>
                <a:path w="1864" h="1546" extrusionOk="0">
                  <a:moveTo>
                    <a:pt x="1013" y="1"/>
                  </a:moveTo>
                  <a:cubicBezTo>
                    <a:pt x="970" y="1"/>
                    <a:pt x="926" y="4"/>
                    <a:pt x="881" y="12"/>
                  </a:cubicBezTo>
                  <a:cubicBezTo>
                    <a:pt x="202" y="131"/>
                    <a:pt x="0" y="1012"/>
                    <a:pt x="572" y="1405"/>
                  </a:cubicBezTo>
                  <a:cubicBezTo>
                    <a:pt x="713" y="1502"/>
                    <a:pt x="865" y="1545"/>
                    <a:pt x="1012" y="1545"/>
                  </a:cubicBezTo>
                  <a:cubicBezTo>
                    <a:pt x="1460" y="1545"/>
                    <a:pt x="1864" y="1142"/>
                    <a:pt x="1774" y="631"/>
                  </a:cubicBezTo>
                  <a:cubicBezTo>
                    <a:pt x="1700" y="259"/>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1" name="Google Shape;1111;p6"/>
            <p:cNvSpPr/>
            <p:nvPr/>
          </p:nvSpPr>
          <p:spPr>
            <a:xfrm>
              <a:off x="4287537" y="1265566"/>
              <a:ext cx="124859" cy="43931"/>
            </a:xfrm>
            <a:custGeom>
              <a:avLst/>
              <a:gdLst/>
              <a:ahLst/>
              <a:cxnLst/>
              <a:rect l="l" t="t" r="r" b="b"/>
              <a:pathLst>
                <a:path w="3871" h="1362" extrusionOk="0">
                  <a:moveTo>
                    <a:pt x="3275" y="0"/>
                  </a:moveTo>
                  <a:cubicBezTo>
                    <a:pt x="3236" y="0"/>
                    <a:pt x="3195" y="5"/>
                    <a:pt x="3152" y="15"/>
                  </a:cubicBezTo>
                  <a:lnTo>
                    <a:pt x="556" y="492"/>
                  </a:lnTo>
                  <a:cubicBezTo>
                    <a:pt x="1" y="569"/>
                    <a:pt x="108" y="1362"/>
                    <a:pt x="599" y="1362"/>
                  </a:cubicBezTo>
                  <a:cubicBezTo>
                    <a:pt x="634" y="1362"/>
                    <a:pt x="672" y="1358"/>
                    <a:pt x="711" y="1349"/>
                  </a:cubicBezTo>
                  <a:lnTo>
                    <a:pt x="3318" y="873"/>
                  </a:lnTo>
                  <a:cubicBezTo>
                    <a:pt x="3870" y="784"/>
                    <a:pt x="3767" y="0"/>
                    <a:pt x="327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2" name="Google Shape;1112;p6"/>
            <p:cNvSpPr/>
            <p:nvPr/>
          </p:nvSpPr>
          <p:spPr>
            <a:xfrm>
              <a:off x="4232090" y="1349784"/>
              <a:ext cx="60156" cy="49866"/>
            </a:xfrm>
            <a:custGeom>
              <a:avLst/>
              <a:gdLst/>
              <a:ahLst/>
              <a:cxnLst/>
              <a:rect l="l" t="t" r="r" b="b"/>
              <a:pathLst>
                <a:path w="1865" h="1546" extrusionOk="0">
                  <a:moveTo>
                    <a:pt x="1014" y="1"/>
                  </a:moveTo>
                  <a:cubicBezTo>
                    <a:pt x="971" y="1"/>
                    <a:pt x="926" y="4"/>
                    <a:pt x="882" y="12"/>
                  </a:cubicBezTo>
                  <a:cubicBezTo>
                    <a:pt x="203" y="131"/>
                    <a:pt x="1" y="1012"/>
                    <a:pt x="572" y="1405"/>
                  </a:cubicBezTo>
                  <a:cubicBezTo>
                    <a:pt x="711" y="1502"/>
                    <a:pt x="862" y="1545"/>
                    <a:pt x="1009" y="1545"/>
                  </a:cubicBezTo>
                  <a:cubicBezTo>
                    <a:pt x="1455" y="1545"/>
                    <a:pt x="1865" y="1145"/>
                    <a:pt x="1775" y="643"/>
                  </a:cubicBezTo>
                  <a:cubicBezTo>
                    <a:pt x="1701" y="260"/>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3" name="Google Shape;1113;p6"/>
            <p:cNvSpPr/>
            <p:nvPr/>
          </p:nvSpPr>
          <p:spPr>
            <a:xfrm>
              <a:off x="4302116" y="1335140"/>
              <a:ext cx="120892" cy="43544"/>
            </a:xfrm>
            <a:custGeom>
              <a:avLst/>
              <a:gdLst/>
              <a:ahLst/>
              <a:cxnLst/>
              <a:rect l="l" t="t" r="r" b="b"/>
              <a:pathLst>
                <a:path w="3748" h="1350" extrusionOk="0">
                  <a:moveTo>
                    <a:pt x="3128" y="0"/>
                  </a:moveTo>
                  <a:cubicBezTo>
                    <a:pt x="3116" y="0"/>
                    <a:pt x="3105" y="1"/>
                    <a:pt x="3093" y="2"/>
                  </a:cubicBezTo>
                  <a:lnTo>
                    <a:pt x="497" y="478"/>
                  </a:lnTo>
                  <a:cubicBezTo>
                    <a:pt x="0" y="628"/>
                    <a:pt x="109" y="1349"/>
                    <a:pt x="604" y="1349"/>
                  </a:cubicBezTo>
                  <a:cubicBezTo>
                    <a:pt x="620" y="1349"/>
                    <a:pt x="636" y="1348"/>
                    <a:pt x="652" y="1347"/>
                  </a:cubicBezTo>
                  <a:lnTo>
                    <a:pt x="3247" y="883"/>
                  </a:lnTo>
                  <a:cubicBezTo>
                    <a:pt x="3748" y="731"/>
                    <a:pt x="3623" y="0"/>
                    <a:pt x="312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4" name="Google Shape;1114;p6"/>
            <p:cNvSpPr/>
            <p:nvPr/>
          </p:nvSpPr>
          <p:spPr>
            <a:xfrm>
              <a:off x="4245928" y="1424293"/>
              <a:ext cx="60059" cy="49834"/>
            </a:xfrm>
            <a:custGeom>
              <a:avLst/>
              <a:gdLst/>
              <a:ahLst/>
              <a:cxnLst/>
              <a:rect l="l" t="t" r="r" b="b"/>
              <a:pathLst>
                <a:path w="1862" h="1545" extrusionOk="0">
                  <a:moveTo>
                    <a:pt x="1002" y="0"/>
                  </a:moveTo>
                  <a:cubicBezTo>
                    <a:pt x="959" y="0"/>
                    <a:pt x="914" y="4"/>
                    <a:pt x="870" y="12"/>
                  </a:cubicBezTo>
                  <a:cubicBezTo>
                    <a:pt x="191" y="131"/>
                    <a:pt x="1" y="1012"/>
                    <a:pt x="560" y="1405"/>
                  </a:cubicBezTo>
                  <a:cubicBezTo>
                    <a:pt x="701" y="1502"/>
                    <a:pt x="854" y="1545"/>
                    <a:pt x="1002" y="1545"/>
                  </a:cubicBezTo>
                  <a:cubicBezTo>
                    <a:pt x="1453" y="1545"/>
                    <a:pt x="1861" y="1142"/>
                    <a:pt x="1763" y="631"/>
                  </a:cubicBezTo>
                  <a:cubicBezTo>
                    <a:pt x="1699" y="259"/>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5" name="Google Shape;1115;p6"/>
            <p:cNvSpPr/>
            <p:nvPr/>
          </p:nvSpPr>
          <p:spPr>
            <a:xfrm>
              <a:off x="4315179" y="1409230"/>
              <a:ext cx="121892" cy="43931"/>
            </a:xfrm>
            <a:custGeom>
              <a:avLst/>
              <a:gdLst/>
              <a:ahLst/>
              <a:cxnLst/>
              <a:rect l="l" t="t" r="r" b="b"/>
              <a:pathLst>
                <a:path w="3779" h="1362" extrusionOk="0">
                  <a:moveTo>
                    <a:pt x="3152" y="0"/>
                  </a:moveTo>
                  <a:cubicBezTo>
                    <a:pt x="3136" y="0"/>
                    <a:pt x="3121" y="1"/>
                    <a:pt x="3104" y="2"/>
                  </a:cubicBezTo>
                  <a:lnTo>
                    <a:pt x="3104" y="14"/>
                  </a:lnTo>
                  <a:lnTo>
                    <a:pt x="509" y="479"/>
                  </a:lnTo>
                  <a:cubicBezTo>
                    <a:pt x="0" y="617"/>
                    <a:pt x="120" y="1362"/>
                    <a:pt x="628" y="1362"/>
                  </a:cubicBezTo>
                  <a:cubicBezTo>
                    <a:pt x="644" y="1362"/>
                    <a:pt x="659" y="1361"/>
                    <a:pt x="675" y="1360"/>
                  </a:cubicBezTo>
                  <a:lnTo>
                    <a:pt x="3259" y="883"/>
                  </a:lnTo>
                  <a:cubicBezTo>
                    <a:pt x="3779" y="733"/>
                    <a:pt x="3660" y="0"/>
                    <a:pt x="315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6" name="Google Shape;1116;p6"/>
            <p:cNvSpPr/>
            <p:nvPr/>
          </p:nvSpPr>
          <p:spPr>
            <a:xfrm>
              <a:off x="4657631" y="1251439"/>
              <a:ext cx="196272" cy="181563"/>
            </a:xfrm>
            <a:custGeom>
              <a:avLst/>
              <a:gdLst/>
              <a:ahLst/>
              <a:cxnLst/>
              <a:rect l="l" t="t" r="r" b="b"/>
              <a:pathLst>
                <a:path w="6085" h="5629" extrusionOk="0">
                  <a:moveTo>
                    <a:pt x="3596" y="1"/>
                  </a:moveTo>
                  <a:lnTo>
                    <a:pt x="1215" y="1620"/>
                  </a:lnTo>
                  <a:cubicBezTo>
                    <a:pt x="250" y="2275"/>
                    <a:pt x="0" y="3585"/>
                    <a:pt x="655" y="4549"/>
                  </a:cubicBezTo>
                  <a:lnTo>
                    <a:pt x="774" y="4704"/>
                  </a:lnTo>
                  <a:cubicBezTo>
                    <a:pt x="1175" y="5305"/>
                    <a:pt x="1834" y="5629"/>
                    <a:pt x="2508" y="5629"/>
                  </a:cubicBezTo>
                  <a:cubicBezTo>
                    <a:pt x="2915" y="5629"/>
                    <a:pt x="3328" y="5510"/>
                    <a:pt x="3691" y="5264"/>
                  </a:cubicBezTo>
                  <a:lnTo>
                    <a:pt x="6084"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7" name="Google Shape;1117;p6"/>
            <p:cNvSpPr/>
            <p:nvPr/>
          </p:nvSpPr>
          <p:spPr>
            <a:xfrm>
              <a:off x="4790102" y="1176188"/>
              <a:ext cx="196272" cy="181660"/>
            </a:xfrm>
            <a:custGeom>
              <a:avLst/>
              <a:gdLst/>
              <a:ahLst/>
              <a:cxnLst/>
              <a:rect l="l" t="t" r="r" b="b"/>
              <a:pathLst>
                <a:path w="6085" h="5632" extrusionOk="0">
                  <a:moveTo>
                    <a:pt x="3589" y="1"/>
                  </a:moveTo>
                  <a:cubicBezTo>
                    <a:pt x="3177" y="1"/>
                    <a:pt x="2761" y="120"/>
                    <a:pt x="2394" y="369"/>
                  </a:cubicBezTo>
                  <a:lnTo>
                    <a:pt x="1" y="1989"/>
                  </a:lnTo>
                  <a:lnTo>
                    <a:pt x="2477" y="5632"/>
                  </a:lnTo>
                  <a:lnTo>
                    <a:pt x="4870" y="4001"/>
                  </a:lnTo>
                  <a:cubicBezTo>
                    <a:pt x="5835" y="3346"/>
                    <a:pt x="6085" y="2036"/>
                    <a:pt x="5430" y="1072"/>
                  </a:cubicBezTo>
                  <a:lnTo>
                    <a:pt x="5430" y="1072"/>
                  </a:lnTo>
                  <a:lnTo>
                    <a:pt x="5430" y="1084"/>
                  </a:lnTo>
                  <a:lnTo>
                    <a:pt x="5323" y="917"/>
                  </a:lnTo>
                  <a:cubicBezTo>
                    <a:pt x="4917" y="319"/>
                    <a:pt x="4259" y="1"/>
                    <a:pt x="358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8" name="Google Shape;1118;p6"/>
            <p:cNvSpPr/>
            <p:nvPr/>
          </p:nvSpPr>
          <p:spPr>
            <a:xfrm>
              <a:off x="3132614" y="98419"/>
              <a:ext cx="350257" cy="436217"/>
            </a:xfrm>
            <a:custGeom>
              <a:avLst/>
              <a:gdLst/>
              <a:ahLst/>
              <a:cxnLst/>
              <a:rect l="l" t="t" r="r" b="b"/>
              <a:pathLst>
                <a:path w="10859" h="13524" extrusionOk="0">
                  <a:moveTo>
                    <a:pt x="4164" y="435"/>
                  </a:moveTo>
                  <a:cubicBezTo>
                    <a:pt x="4452" y="435"/>
                    <a:pt x="4735" y="607"/>
                    <a:pt x="4787" y="994"/>
                  </a:cubicBezTo>
                  <a:cubicBezTo>
                    <a:pt x="4822" y="1196"/>
                    <a:pt x="4763" y="1387"/>
                    <a:pt x="4632" y="1541"/>
                  </a:cubicBezTo>
                  <a:lnTo>
                    <a:pt x="3846" y="1684"/>
                  </a:lnTo>
                  <a:cubicBezTo>
                    <a:pt x="3668" y="1589"/>
                    <a:pt x="3548" y="1422"/>
                    <a:pt x="3513" y="1232"/>
                  </a:cubicBezTo>
                  <a:cubicBezTo>
                    <a:pt x="3398" y="732"/>
                    <a:pt x="3785" y="435"/>
                    <a:pt x="4164" y="435"/>
                  </a:cubicBezTo>
                  <a:close/>
                  <a:moveTo>
                    <a:pt x="7857" y="2749"/>
                  </a:moveTo>
                  <a:cubicBezTo>
                    <a:pt x="8127" y="2749"/>
                    <a:pt x="8353" y="2930"/>
                    <a:pt x="8406" y="3208"/>
                  </a:cubicBezTo>
                  <a:lnTo>
                    <a:pt x="9787" y="10769"/>
                  </a:lnTo>
                  <a:cubicBezTo>
                    <a:pt x="9847" y="11054"/>
                    <a:pt x="9644" y="11340"/>
                    <a:pt x="9359" y="11400"/>
                  </a:cubicBezTo>
                  <a:lnTo>
                    <a:pt x="3084" y="12543"/>
                  </a:lnTo>
                  <a:cubicBezTo>
                    <a:pt x="3049" y="12550"/>
                    <a:pt x="3014" y="12553"/>
                    <a:pt x="2980" y="12553"/>
                  </a:cubicBezTo>
                  <a:cubicBezTo>
                    <a:pt x="2722" y="12553"/>
                    <a:pt x="2495" y="12365"/>
                    <a:pt x="2453" y="12102"/>
                  </a:cubicBezTo>
                  <a:lnTo>
                    <a:pt x="1072" y="4530"/>
                  </a:lnTo>
                  <a:cubicBezTo>
                    <a:pt x="1012" y="4232"/>
                    <a:pt x="1215" y="3958"/>
                    <a:pt x="1512" y="3899"/>
                  </a:cubicBezTo>
                  <a:lnTo>
                    <a:pt x="2263" y="3768"/>
                  </a:lnTo>
                  <a:cubicBezTo>
                    <a:pt x="2294" y="3977"/>
                    <a:pt x="2481" y="4122"/>
                    <a:pt x="2688" y="4122"/>
                  </a:cubicBezTo>
                  <a:cubicBezTo>
                    <a:pt x="2716" y="4122"/>
                    <a:pt x="2745" y="4119"/>
                    <a:pt x="2775" y="4113"/>
                  </a:cubicBezTo>
                  <a:lnTo>
                    <a:pt x="6680" y="3399"/>
                  </a:lnTo>
                  <a:cubicBezTo>
                    <a:pt x="6906" y="3363"/>
                    <a:pt x="7073" y="3125"/>
                    <a:pt x="7025" y="2899"/>
                  </a:cubicBezTo>
                  <a:lnTo>
                    <a:pt x="7763" y="2756"/>
                  </a:lnTo>
                  <a:cubicBezTo>
                    <a:pt x="7795" y="2751"/>
                    <a:pt x="7826" y="2749"/>
                    <a:pt x="7857" y="2749"/>
                  </a:cubicBezTo>
                  <a:close/>
                  <a:moveTo>
                    <a:pt x="4145" y="0"/>
                  </a:moveTo>
                  <a:cubicBezTo>
                    <a:pt x="4082" y="0"/>
                    <a:pt x="4018" y="6"/>
                    <a:pt x="3953" y="17"/>
                  </a:cubicBezTo>
                  <a:cubicBezTo>
                    <a:pt x="3358" y="136"/>
                    <a:pt x="2965" y="708"/>
                    <a:pt x="3084" y="1303"/>
                  </a:cubicBezTo>
                  <a:cubicBezTo>
                    <a:pt x="3108" y="1482"/>
                    <a:pt x="3179" y="1637"/>
                    <a:pt x="3298" y="1779"/>
                  </a:cubicBezTo>
                  <a:lnTo>
                    <a:pt x="2525" y="1922"/>
                  </a:lnTo>
                  <a:cubicBezTo>
                    <a:pt x="2203" y="1982"/>
                    <a:pt x="1989" y="2291"/>
                    <a:pt x="2048" y="2601"/>
                  </a:cubicBezTo>
                  <a:lnTo>
                    <a:pt x="2096" y="2887"/>
                  </a:lnTo>
                  <a:lnTo>
                    <a:pt x="810" y="3125"/>
                  </a:lnTo>
                  <a:cubicBezTo>
                    <a:pt x="322" y="3208"/>
                    <a:pt x="0" y="3673"/>
                    <a:pt x="96" y="4161"/>
                  </a:cubicBezTo>
                  <a:lnTo>
                    <a:pt x="1667" y="12793"/>
                  </a:lnTo>
                  <a:cubicBezTo>
                    <a:pt x="1751" y="13223"/>
                    <a:pt x="2122" y="13524"/>
                    <a:pt x="2543" y="13524"/>
                  </a:cubicBezTo>
                  <a:cubicBezTo>
                    <a:pt x="2600" y="13524"/>
                    <a:pt x="2657" y="13518"/>
                    <a:pt x="2715" y="13507"/>
                  </a:cubicBezTo>
                  <a:lnTo>
                    <a:pt x="10049" y="12174"/>
                  </a:lnTo>
                  <a:cubicBezTo>
                    <a:pt x="10537" y="12078"/>
                    <a:pt x="10859" y="11614"/>
                    <a:pt x="10764" y="11126"/>
                  </a:cubicBezTo>
                  <a:lnTo>
                    <a:pt x="9192" y="2506"/>
                  </a:lnTo>
                  <a:cubicBezTo>
                    <a:pt x="9107" y="2069"/>
                    <a:pt x="8727" y="1766"/>
                    <a:pt x="8299" y="1766"/>
                  </a:cubicBezTo>
                  <a:cubicBezTo>
                    <a:pt x="8248" y="1766"/>
                    <a:pt x="8196" y="1771"/>
                    <a:pt x="8144" y="1779"/>
                  </a:cubicBezTo>
                  <a:lnTo>
                    <a:pt x="6870" y="2018"/>
                  </a:lnTo>
                  <a:lnTo>
                    <a:pt x="6823" y="1744"/>
                  </a:lnTo>
                  <a:cubicBezTo>
                    <a:pt x="6770" y="1458"/>
                    <a:pt x="6520" y="1258"/>
                    <a:pt x="6248" y="1258"/>
                  </a:cubicBezTo>
                  <a:cubicBezTo>
                    <a:pt x="6214" y="1258"/>
                    <a:pt x="6179" y="1261"/>
                    <a:pt x="6144" y="1268"/>
                  </a:cubicBezTo>
                  <a:lnTo>
                    <a:pt x="5192" y="1434"/>
                  </a:lnTo>
                  <a:cubicBezTo>
                    <a:pt x="5239" y="1268"/>
                    <a:pt x="5251" y="1089"/>
                    <a:pt x="5215" y="922"/>
                  </a:cubicBezTo>
                  <a:cubicBezTo>
                    <a:pt x="5130" y="381"/>
                    <a:pt x="4667" y="0"/>
                    <a:pt x="414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9" name="Google Shape;1119;p6"/>
            <p:cNvSpPr/>
            <p:nvPr/>
          </p:nvSpPr>
          <p:spPr>
            <a:xfrm>
              <a:off x="3194834" y="255566"/>
              <a:ext cx="60156" cy="49898"/>
            </a:xfrm>
            <a:custGeom>
              <a:avLst/>
              <a:gdLst/>
              <a:ahLst/>
              <a:cxnLst/>
              <a:rect l="l" t="t" r="r" b="b"/>
              <a:pathLst>
                <a:path w="1865" h="1547" extrusionOk="0">
                  <a:moveTo>
                    <a:pt x="1023" y="1"/>
                  </a:moveTo>
                  <a:cubicBezTo>
                    <a:pt x="976" y="1"/>
                    <a:pt x="929" y="5"/>
                    <a:pt x="881" y="15"/>
                  </a:cubicBezTo>
                  <a:cubicBezTo>
                    <a:pt x="191" y="134"/>
                    <a:pt x="0" y="1015"/>
                    <a:pt x="572" y="1408"/>
                  </a:cubicBezTo>
                  <a:cubicBezTo>
                    <a:pt x="708" y="1504"/>
                    <a:pt x="857" y="1547"/>
                    <a:pt x="1002" y="1547"/>
                  </a:cubicBezTo>
                  <a:cubicBezTo>
                    <a:pt x="1451" y="1547"/>
                    <a:pt x="1864" y="1138"/>
                    <a:pt x="1774" y="634"/>
                  </a:cubicBezTo>
                  <a:cubicBezTo>
                    <a:pt x="1701" y="266"/>
                    <a:pt x="1377" y="1"/>
                    <a:pt x="102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0" name="Google Shape;1120;p6"/>
            <p:cNvSpPr/>
            <p:nvPr/>
          </p:nvSpPr>
          <p:spPr>
            <a:xfrm>
              <a:off x="3263021" y="241019"/>
              <a:ext cx="124440" cy="43706"/>
            </a:xfrm>
            <a:custGeom>
              <a:avLst/>
              <a:gdLst/>
              <a:ahLst/>
              <a:cxnLst/>
              <a:rect l="l" t="t" r="r" b="b"/>
              <a:pathLst>
                <a:path w="3858" h="1355" extrusionOk="0">
                  <a:moveTo>
                    <a:pt x="3263" y="1"/>
                  </a:moveTo>
                  <a:cubicBezTo>
                    <a:pt x="3227" y="1"/>
                    <a:pt x="3189" y="5"/>
                    <a:pt x="3149" y="14"/>
                  </a:cubicBezTo>
                  <a:lnTo>
                    <a:pt x="553" y="490"/>
                  </a:lnTo>
                  <a:cubicBezTo>
                    <a:pt x="0" y="580"/>
                    <a:pt x="121" y="1354"/>
                    <a:pt x="621" y="1354"/>
                  </a:cubicBezTo>
                  <a:cubicBezTo>
                    <a:pt x="649" y="1354"/>
                    <a:pt x="678" y="1352"/>
                    <a:pt x="708" y="1347"/>
                  </a:cubicBezTo>
                  <a:lnTo>
                    <a:pt x="3292" y="871"/>
                  </a:lnTo>
                  <a:cubicBezTo>
                    <a:pt x="3858" y="793"/>
                    <a:pt x="3761" y="1"/>
                    <a:pt x="326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1" name="Google Shape;1121;p6"/>
            <p:cNvSpPr/>
            <p:nvPr/>
          </p:nvSpPr>
          <p:spPr>
            <a:xfrm>
              <a:off x="3207510" y="325172"/>
              <a:ext cx="60123" cy="49866"/>
            </a:xfrm>
            <a:custGeom>
              <a:avLst/>
              <a:gdLst/>
              <a:ahLst/>
              <a:cxnLst/>
              <a:rect l="l" t="t" r="r" b="b"/>
              <a:pathLst>
                <a:path w="1864" h="1546" extrusionOk="0">
                  <a:moveTo>
                    <a:pt x="1014" y="1"/>
                  </a:moveTo>
                  <a:cubicBezTo>
                    <a:pt x="970" y="1"/>
                    <a:pt x="926" y="4"/>
                    <a:pt x="881" y="12"/>
                  </a:cubicBezTo>
                  <a:cubicBezTo>
                    <a:pt x="203" y="131"/>
                    <a:pt x="0" y="1012"/>
                    <a:pt x="572" y="1405"/>
                  </a:cubicBezTo>
                  <a:cubicBezTo>
                    <a:pt x="710" y="1502"/>
                    <a:pt x="860" y="1545"/>
                    <a:pt x="1007" y="1545"/>
                  </a:cubicBezTo>
                  <a:cubicBezTo>
                    <a:pt x="1454" y="1545"/>
                    <a:pt x="1864" y="1142"/>
                    <a:pt x="1774" y="631"/>
                  </a:cubicBezTo>
                  <a:cubicBezTo>
                    <a:pt x="1700" y="259"/>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2" name="Google Shape;1122;p6"/>
            <p:cNvSpPr/>
            <p:nvPr/>
          </p:nvSpPr>
          <p:spPr>
            <a:xfrm>
              <a:off x="3277020" y="310528"/>
              <a:ext cx="121376" cy="43512"/>
            </a:xfrm>
            <a:custGeom>
              <a:avLst/>
              <a:gdLst/>
              <a:ahLst/>
              <a:cxnLst/>
              <a:rect l="l" t="t" r="r" b="b"/>
              <a:pathLst>
                <a:path w="3763" h="1349" extrusionOk="0">
                  <a:moveTo>
                    <a:pt x="3143" y="0"/>
                  </a:moveTo>
                  <a:cubicBezTo>
                    <a:pt x="3131" y="0"/>
                    <a:pt x="3120" y="1"/>
                    <a:pt x="3108" y="2"/>
                  </a:cubicBezTo>
                  <a:lnTo>
                    <a:pt x="512" y="478"/>
                  </a:lnTo>
                  <a:cubicBezTo>
                    <a:pt x="0" y="618"/>
                    <a:pt x="125" y="1348"/>
                    <a:pt x="631" y="1348"/>
                  </a:cubicBezTo>
                  <a:cubicBezTo>
                    <a:pt x="643" y="1348"/>
                    <a:pt x="655" y="1348"/>
                    <a:pt x="667" y="1347"/>
                  </a:cubicBezTo>
                  <a:lnTo>
                    <a:pt x="3262" y="871"/>
                  </a:lnTo>
                  <a:cubicBezTo>
                    <a:pt x="3763" y="731"/>
                    <a:pt x="3638" y="0"/>
                    <a:pt x="314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3" name="Google Shape;1123;p6"/>
            <p:cNvSpPr/>
            <p:nvPr/>
          </p:nvSpPr>
          <p:spPr>
            <a:xfrm>
              <a:off x="3221315" y="399294"/>
              <a:ext cx="60059" cy="50189"/>
            </a:xfrm>
            <a:custGeom>
              <a:avLst/>
              <a:gdLst/>
              <a:ahLst/>
              <a:cxnLst/>
              <a:rect l="l" t="t" r="r" b="b"/>
              <a:pathLst>
                <a:path w="1862" h="1556" extrusionOk="0">
                  <a:moveTo>
                    <a:pt x="1002" y="1"/>
                  </a:moveTo>
                  <a:cubicBezTo>
                    <a:pt x="959" y="1"/>
                    <a:pt x="914" y="4"/>
                    <a:pt x="870" y="12"/>
                  </a:cubicBezTo>
                  <a:cubicBezTo>
                    <a:pt x="191" y="131"/>
                    <a:pt x="1" y="1012"/>
                    <a:pt x="560" y="1417"/>
                  </a:cubicBezTo>
                  <a:cubicBezTo>
                    <a:pt x="700" y="1513"/>
                    <a:pt x="851" y="1556"/>
                    <a:pt x="997" y="1556"/>
                  </a:cubicBezTo>
                  <a:cubicBezTo>
                    <a:pt x="1451" y="1556"/>
                    <a:pt x="1862" y="1147"/>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4" name="Google Shape;1124;p6"/>
            <p:cNvSpPr/>
            <p:nvPr/>
          </p:nvSpPr>
          <p:spPr>
            <a:xfrm>
              <a:off x="3290277" y="384586"/>
              <a:ext cx="122472" cy="44028"/>
            </a:xfrm>
            <a:custGeom>
              <a:avLst/>
              <a:gdLst/>
              <a:ahLst/>
              <a:cxnLst/>
              <a:rect l="l" t="t" r="r" b="b"/>
              <a:pathLst>
                <a:path w="3797" h="1365" extrusionOk="0">
                  <a:moveTo>
                    <a:pt x="3172" y="0"/>
                  </a:moveTo>
                  <a:cubicBezTo>
                    <a:pt x="3153" y="0"/>
                    <a:pt x="3133" y="1"/>
                    <a:pt x="3113" y="4"/>
                  </a:cubicBezTo>
                  <a:lnTo>
                    <a:pt x="518" y="480"/>
                  </a:lnTo>
                  <a:cubicBezTo>
                    <a:pt x="1" y="606"/>
                    <a:pt x="116" y="1364"/>
                    <a:pt x="616" y="1364"/>
                  </a:cubicBezTo>
                  <a:cubicBezTo>
                    <a:pt x="634" y="1364"/>
                    <a:pt x="653" y="1363"/>
                    <a:pt x="673" y="1361"/>
                  </a:cubicBezTo>
                  <a:lnTo>
                    <a:pt x="3280" y="885"/>
                  </a:lnTo>
                  <a:cubicBezTo>
                    <a:pt x="3797" y="747"/>
                    <a:pt x="3682" y="0"/>
                    <a:pt x="317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5" name="Google Shape;1125;p6"/>
            <p:cNvSpPr/>
            <p:nvPr/>
          </p:nvSpPr>
          <p:spPr>
            <a:xfrm>
              <a:off x="3163708" y="708297"/>
              <a:ext cx="250428" cy="224430"/>
            </a:xfrm>
            <a:custGeom>
              <a:avLst/>
              <a:gdLst/>
              <a:ahLst/>
              <a:cxnLst/>
              <a:rect l="l" t="t" r="r" b="b"/>
              <a:pathLst>
                <a:path w="7764" h="6958" extrusionOk="0">
                  <a:moveTo>
                    <a:pt x="3923" y="1"/>
                  </a:moveTo>
                  <a:cubicBezTo>
                    <a:pt x="2893" y="1"/>
                    <a:pt x="1881" y="465"/>
                    <a:pt x="1215" y="1338"/>
                  </a:cubicBezTo>
                  <a:lnTo>
                    <a:pt x="6954" y="4969"/>
                  </a:lnTo>
                  <a:cubicBezTo>
                    <a:pt x="7764" y="3398"/>
                    <a:pt x="7240" y="1469"/>
                    <a:pt x="5752" y="528"/>
                  </a:cubicBezTo>
                  <a:cubicBezTo>
                    <a:pt x="5184" y="173"/>
                    <a:pt x="4550" y="1"/>
                    <a:pt x="3923" y="1"/>
                  </a:cubicBezTo>
                  <a:close/>
                  <a:moveTo>
                    <a:pt x="810" y="1993"/>
                  </a:moveTo>
                  <a:cubicBezTo>
                    <a:pt x="1" y="3553"/>
                    <a:pt x="525" y="5481"/>
                    <a:pt x="2013" y="6434"/>
                  </a:cubicBezTo>
                  <a:cubicBezTo>
                    <a:pt x="2577" y="6788"/>
                    <a:pt x="3207" y="6958"/>
                    <a:pt x="3830" y="6958"/>
                  </a:cubicBezTo>
                  <a:cubicBezTo>
                    <a:pt x="4864" y="6958"/>
                    <a:pt x="5881" y="6489"/>
                    <a:pt x="6549" y="5612"/>
                  </a:cubicBezTo>
                  <a:lnTo>
                    <a:pt x="810"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6" name="Google Shape;1126;p6"/>
            <p:cNvSpPr/>
            <p:nvPr/>
          </p:nvSpPr>
          <p:spPr>
            <a:xfrm>
              <a:off x="3633018" y="226472"/>
              <a:ext cx="195885" cy="181918"/>
            </a:xfrm>
            <a:custGeom>
              <a:avLst/>
              <a:gdLst/>
              <a:ahLst/>
              <a:cxnLst/>
              <a:rect l="l" t="t" r="r" b="b"/>
              <a:pathLst>
                <a:path w="6073" h="5640" extrusionOk="0">
                  <a:moveTo>
                    <a:pt x="3596" y="0"/>
                  </a:moveTo>
                  <a:lnTo>
                    <a:pt x="1203" y="1631"/>
                  </a:lnTo>
                  <a:cubicBezTo>
                    <a:pt x="250" y="2286"/>
                    <a:pt x="0" y="3596"/>
                    <a:pt x="655" y="4560"/>
                  </a:cubicBezTo>
                  <a:lnTo>
                    <a:pt x="762" y="4715"/>
                  </a:lnTo>
                  <a:cubicBezTo>
                    <a:pt x="1170" y="5316"/>
                    <a:pt x="1833" y="5640"/>
                    <a:pt x="2507" y="5640"/>
                  </a:cubicBezTo>
                  <a:cubicBezTo>
                    <a:pt x="2915" y="5640"/>
                    <a:pt x="3328" y="5521"/>
                    <a:pt x="3691" y="5275"/>
                  </a:cubicBezTo>
                  <a:lnTo>
                    <a:pt x="6072"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7" name="Google Shape;1127;p6"/>
            <p:cNvSpPr/>
            <p:nvPr/>
          </p:nvSpPr>
          <p:spPr>
            <a:xfrm>
              <a:off x="3765490" y="151317"/>
              <a:ext cx="196272" cy="181563"/>
            </a:xfrm>
            <a:custGeom>
              <a:avLst/>
              <a:gdLst/>
              <a:ahLst/>
              <a:cxnLst/>
              <a:rect l="l" t="t" r="r" b="b"/>
              <a:pathLst>
                <a:path w="6085" h="5629" extrusionOk="0">
                  <a:moveTo>
                    <a:pt x="3578" y="1"/>
                  </a:moveTo>
                  <a:cubicBezTo>
                    <a:pt x="3170" y="1"/>
                    <a:pt x="2757" y="119"/>
                    <a:pt x="2394" y="366"/>
                  </a:cubicBezTo>
                  <a:lnTo>
                    <a:pt x="1" y="1985"/>
                  </a:lnTo>
                  <a:lnTo>
                    <a:pt x="2477" y="5628"/>
                  </a:lnTo>
                  <a:lnTo>
                    <a:pt x="4871" y="4009"/>
                  </a:lnTo>
                  <a:cubicBezTo>
                    <a:pt x="5835" y="3354"/>
                    <a:pt x="6085" y="2044"/>
                    <a:pt x="5430" y="1080"/>
                  </a:cubicBezTo>
                  <a:lnTo>
                    <a:pt x="5323" y="925"/>
                  </a:lnTo>
                  <a:cubicBezTo>
                    <a:pt x="4915" y="324"/>
                    <a:pt x="4252" y="1"/>
                    <a:pt x="357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8" name="Google Shape;1128;p6"/>
            <p:cNvSpPr/>
            <p:nvPr/>
          </p:nvSpPr>
          <p:spPr>
            <a:xfrm>
              <a:off x="3575411" y="602242"/>
              <a:ext cx="345645" cy="344032"/>
            </a:xfrm>
            <a:custGeom>
              <a:avLst/>
              <a:gdLst/>
              <a:ahLst/>
              <a:cxnLst/>
              <a:rect l="l" t="t" r="r" b="b"/>
              <a:pathLst>
                <a:path w="10716" h="10666" extrusionOk="0">
                  <a:moveTo>
                    <a:pt x="4998" y="1"/>
                  </a:moveTo>
                  <a:cubicBezTo>
                    <a:pt x="4820" y="1"/>
                    <a:pt x="4665" y="136"/>
                    <a:pt x="4644" y="328"/>
                  </a:cubicBezTo>
                  <a:lnTo>
                    <a:pt x="4191" y="3805"/>
                  </a:lnTo>
                  <a:lnTo>
                    <a:pt x="703" y="3340"/>
                  </a:lnTo>
                  <a:cubicBezTo>
                    <a:pt x="688" y="3338"/>
                    <a:pt x="673" y="3338"/>
                    <a:pt x="659" y="3338"/>
                  </a:cubicBezTo>
                  <a:cubicBezTo>
                    <a:pt x="473" y="3338"/>
                    <a:pt x="308" y="3474"/>
                    <a:pt x="286" y="3662"/>
                  </a:cubicBezTo>
                  <a:lnTo>
                    <a:pt x="24" y="5638"/>
                  </a:lnTo>
                  <a:cubicBezTo>
                    <a:pt x="0" y="5840"/>
                    <a:pt x="143" y="6031"/>
                    <a:pt x="346" y="6055"/>
                  </a:cubicBezTo>
                  <a:lnTo>
                    <a:pt x="346" y="6043"/>
                  </a:lnTo>
                  <a:lnTo>
                    <a:pt x="3834" y="6507"/>
                  </a:lnTo>
                  <a:lnTo>
                    <a:pt x="3370" y="9984"/>
                  </a:lnTo>
                  <a:cubicBezTo>
                    <a:pt x="3334" y="10186"/>
                    <a:pt x="3477" y="10377"/>
                    <a:pt x="3691" y="10401"/>
                  </a:cubicBezTo>
                  <a:lnTo>
                    <a:pt x="5656" y="10663"/>
                  </a:lnTo>
                  <a:cubicBezTo>
                    <a:pt x="5671" y="10664"/>
                    <a:pt x="5685" y="10665"/>
                    <a:pt x="5700" y="10665"/>
                  </a:cubicBezTo>
                  <a:cubicBezTo>
                    <a:pt x="5885" y="10665"/>
                    <a:pt x="6050" y="10529"/>
                    <a:pt x="6072" y="10341"/>
                  </a:cubicBezTo>
                  <a:lnTo>
                    <a:pt x="6537" y="6864"/>
                  </a:lnTo>
                  <a:lnTo>
                    <a:pt x="10013" y="7329"/>
                  </a:lnTo>
                  <a:cubicBezTo>
                    <a:pt x="10028" y="7331"/>
                    <a:pt x="10043" y="7331"/>
                    <a:pt x="10058" y="7331"/>
                  </a:cubicBezTo>
                  <a:cubicBezTo>
                    <a:pt x="10243" y="7331"/>
                    <a:pt x="10408" y="7195"/>
                    <a:pt x="10430" y="7007"/>
                  </a:cubicBezTo>
                  <a:lnTo>
                    <a:pt x="10692" y="5031"/>
                  </a:lnTo>
                  <a:cubicBezTo>
                    <a:pt x="10716" y="4828"/>
                    <a:pt x="10573" y="4638"/>
                    <a:pt x="10371" y="4614"/>
                  </a:cubicBezTo>
                  <a:lnTo>
                    <a:pt x="6894" y="4150"/>
                  </a:lnTo>
                  <a:lnTo>
                    <a:pt x="7358" y="673"/>
                  </a:lnTo>
                  <a:cubicBezTo>
                    <a:pt x="7382" y="471"/>
                    <a:pt x="7239" y="280"/>
                    <a:pt x="7037" y="256"/>
                  </a:cubicBezTo>
                  <a:lnTo>
                    <a:pt x="5060" y="6"/>
                  </a:lnTo>
                  <a:cubicBezTo>
                    <a:pt x="5040" y="3"/>
                    <a:pt x="5019" y="1"/>
                    <a:pt x="499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9" name="Google Shape;1129;p6"/>
            <p:cNvSpPr/>
            <p:nvPr/>
          </p:nvSpPr>
          <p:spPr>
            <a:xfrm>
              <a:off x="3133001" y="1123290"/>
              <a:ext cx="349870" cy="436217"/>
            </a:xfrm>
            <a:custGeom>
              <a:avLst/>
              <a:gdLst/>
              <a:ahLst/>
              <a:cxnLst/>
              <a:rect l="l" t="t" r="r" b="b"/>
              <a:pathLst>
                <a:path w="10847" h="13524" extrusionOk="0">
                  <a:moveTo>
                    <a:pt x="4148" y="429"/>
                  </a:moveTo>
                  <a:cubicBezTo>
                    <a:pt x="4437" y="429"/>
                    <a:pt x="4723" y="604"/>
                    <a:pt x="4775" y="997"/>
                  </a:cubicBezTo>
                  <a:cubicBezTo>
                    <a:pt x="4810" y="1188"/>
                    <a:pt x="4751" y="1390"/>
                    <a:pt x="4620" y="1533"/>
                  </a:cubicBezTo>
                  <a:lnTo>
                    <a:pt x="3834" y="1688"/>
                  </a:lnTo>
                  <a:cubicBezTo>
                    <a:pt x="3656" y="1593"/>
                    <a:pt x="3536" y="1426"/>
                    <a:pt x="3501" y="1224"/>
                  </a:cubicBezTo>
                  <a:cubicBezTo>
                    <a:pt x="3386" y="725"/>
                    <a:pt x="3770" y="429"/>
                    <a:pt x="4148" y="429"/>
                  </a:cubicBezTo>
                  <a:close/>
                  <a:moveTo>
                    <a:pt x="7843" y="2740"/>
                  </a:moveTo>
                  <a:cubicBezTo>
                    <a:pt x="8105" y="2740"/>
                    <a:pt x="8341" y="2921"/>
                    <a:pt x="8394" y="3188"/>
                  </a:cubicBezTo>
                  <a:lnTo>
                    <a:pt x="9775" y="10761"/>
                  </a:lnTo>
                  <a:cubicBezTo>
                    <a:pt x="9835" y="11058"/>
                    <a:pt x="9632" y="11344"/>
                    <a:pt x="9347" y="11392"/>
                  </a:cubicBezTo>
                  <a:lnTo>
                    <a:pt x="3072" y="12535"/>
                  </a:lnTo>
                  <a:cubicBezTo>
                    <a:pt x="3037" y="12542"/>
                    <a:pt x="3002" y="12545"/>
                    <a:pt x="2968" y="12545"/>
                  </a:cubicBezTo>
                  <a:cubicBezTo>
                    <a:pt x="2710" y="12545"/>
                    <a:pt x="2483" y="12357"/>
                    <a:pt x="2441" y="12094"/>
                  </a:cubicBezTo>
                  <a:lnTo>
                    <a:pt x="1060" y="4534"/>
                  </a:lnTo>
                  <a:cubicBezTo>
                    <a:pt x="1000" y="4236"/>
                    <a:pt x="1203" y="3950"/>
                    <a:pt x="1500" y="3903"/>
                  </a:cubicBezTo>
                  <a:lnTo>
                    <a:pt x="2251" y="3760"/>
                  </a:lnTo>
                  <a:cubicBezTo>
                    <a:pt x="2283" y="3975"/>
                    <a:pt x="2471" y="4122"/>
                    <a:pt x="2682" y="4122"/>
                  </a:cubicBezTo>
                  <a:cubicBezTo>
                    <a:pt x="2705" y="4122"/>
                    <a:pt x="2728" y="4120"/>
                    <a:pt x="2751" y="4117"/>
                  </a:cubicBezTo>
                  <a:lnTo>
                    <a:pt x="6668" y="3391"/>
                  </a:lnTo>
                  <a:cubicBezTo>
                    <a:pt x="6894" y="3355"/>
                    <a:pt x="7061" y="3129"/>
                    <a:pt x="7013" y="2890"/>
                  </a:cubicBezTo>
                  <a:lnTo>
                    <a:pt x="7751" y="2748"/>
                  </a:lnTo>
                  <a:cubicBezTo>
                    <a:pt x="7782" y="2743"/>
                    <a:pt x="7812" y="2740"/>
                    <a:pt x="7843" y="2740"/>
                  </a:cubicBezTo>
                  <a:close/>
                  <a:moveTo>
                    <a:pt x="4150" y="0"/>
                  </a:moveTo>
                  <a:cubicBezTo>
                    <a:pt x="4081" y="0"/>
                    <a:pt x="4011" y="7"/>
                    <a:pt x="3941" y="21"/>
                  </a:cubicBezTo>
                  <a:cubicBezTo>
                    <a:pt x="3346" y="128"/>
                    <a:pt x="2953" y="700"/>
                    <a:pt x="3072" y="1307"/>
                  </a:cubicBezTo>
                  <a:cubicBezTo>
                    <a:pt x="3096" y="1474"/>
                    <a:pt x="3179" y="1640"/>
                    <a:pt x="3286" y="1783"/>
                  </a:cubicBezTo>
                  <a:lnTo>
                    <a:pt x="2513" y="1926"/>
                  </a:lnTo>
                  <a:cubicBezTo>
                    <a:pt x="2191" y="1986"/>
                    <a:pt x="1977" y="2295"/>
                    <a:pt x="2036" y="2617"/>
                  </a:cubicBezTo>
                  <a:lnTo>
                    <a:pt x="2084" y="2890"/>
                  </a:lnTo>
                  <a:lnTo>
                    <a:pt x="798" y="3129"/>
                  </a:lnTo>
                  <a:cubicBezTo>
                    <a:pt x="310" y="3212"/>
                    <a:pt x="0" y="3676"/>
                    <a:pt x="84" y="4164"/>
                  </a:cubicBezTo>
                  <a:lnTo>
                    <a:pt x="1655" y="12785"/>
                  </a:lnTo>
                  <a:cubicBezTo>
                    <a:pt x="1740" y="13221"/>
                    <a:pt x="2120" y="13524"/>
                    <a:pt x="2549" y="13524"/>
                  </a:cubicBezTo>
                  <a:cubicBezTo>
                    <a:pt x="2600" y="13524"/>
                    <a:pt x="2651" y="13520"/>
                    <a:pt x="2703" y="13511"/>
                  </a:cubicBezTo>
                  <a:lnTo>
                    <a:pt x="10037" y="12165"/>
                  </a:lnTo>
                  <a:cubicBezTo>
                    <a:pt x="10525" y="12082"/>
                    <a:pt x="10847" y="11618"/>
                    <a:pt x="10752" y="11130"/>
                  </a:cubicBezTo>
                  <a:lnTo>
                    <a:pt x="9180" y="2498"/>
                  </a:lnTo>
                  <a:cubicBezTo>
                    <a:pt x="9107" y="2067"/>
                    <a:pt x="8737" y="1766"/>
                    <a:pt x="8316" y="1766"/>
                  </a:cubicBezTo>
                  <a:cubicBezTo>
                    <a:pt x="8260" y="1766"/>
                    <a:pt x="8202" y="1772"/>
                    <a:pt x="8144" y="1783"/>
                  </a:cubicBezTo>
                  <a:lnTo>
                    <a:pt x="6858" y="2009"/>
                  </a:lnTo>
                  <a:lnTo>
                    <a:pt x="6799" y="1736"/>
                  </a:lnTo>
                  <a:cubicBezTo>
                    <a:pt x="6745" y="1446"/>
                    <a:pt x="6497" y="1252"/>
                    <a:pt x="6213" y="1252"/>
                  </a:cubicBezTo>
                  <a:cubicBezTo>
                    <a:pt x="6183" y="1252"/>
                    <a:pt x="6152" y="1255"/>
                    <a:pt x="6120" y="1259"/>
                  </a:cubicBezTo>
                  <a:lnTo>
                    <a:pt x="5180" y="1438"/>
                  </a:lnTo>
                  <a:cubicBezTo>
                    <a:pt x="5227" y="1259"/>
                    <a:pt x="5239" y="1081"/>
                    <a:pt x="5203" y="914"/>
                  </a:cubicBezTo>
                  <a:cubicBezTo>
                    <a:pt x="5119" y="378"/>
                    <a:pt x="4665" y="0"/>
                    <a:pt x="415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0" name="Google Shape;1130;p6"/>
            <p:cNvSpPr/>
            <p:nvPr/>
          </p:nvSpPr>
          <p:spPr>
            <a:xfrm>
              <a:off x="3194834" y="1280275"/>
              <a:ext cx="60123" cy="49866"/>
            </a:xfrm>
            <a:custGeom>
              <a:avLst/>
              <a:gdLst/>
              <a:ahLst/>
              <a:cxnLst/>
              <a:rect l="l" t="t" r="r" b="b"/>
              <a:pathLst>
                <a:path w="1864" h="1546" extrusionOk="0">
                  <a:moveTo>
                    <a:pt x="1014" y="1"/>
                  </a:moveTo>
                  <a:cubicBezTo>
                    <a:pt x="970" y="1"/>
                    <a:pt x="926" y="4"/>
                    <a:pt x="881" y="12"/>
                  </a:cubicBezTo>
                  <a:cubicBezTo>
                    <a:pt x="191" y="131"/>
                    <a:pt x="0" y="1012"/>
                    <a:pt x="572" y="1405"/>
                  </a:cubicBezTo>
                  <a:cubicBezTo>
                    <a:pt x="710" y="1502"/>
                    <a:pt x="860" y="1545"/>
                    <a:pt x="1007" y="1545"/>
                  </a:cubicBezTo>
                  <a:cubicBezTo>
                    <a:pt x="1454" y="1545"/>
                    <a:pt x="1864" y="1142"/>
                    <a:pt x="1774" y="631"/>
                  </a:cubicBezTo>
                  <a:cubicBezTo>
                    <a:pt x="1700" y="259"/>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1" name="Google Shape;1131;p6"/>
            <p:cNvSpPr/>
            <p:nvPr/>
          </p:nvSpPr>
          <p:spPr>
            <a:xfrm>
              <a:off x="3262570" y="1265502"/>
              <a:ext cx="125472" cy="43996"/>
            </a:xfrm>
            <a:custGeom>
              <a:avLst/>
              <a:gdLst/>
              <a:ahLst/>
              <a:cxnLst/>
              <a:rect l="l" t="t" r="r" b="b"/>
              <a:pathLst>
                <a:path w="3890" h="1364" extrusionOk="0">
                  <a:moveTo>
                    <a:pt x="3293" y="0"/>
                  </a:moveTo>
                  <a:cubicBezTo>
                    <a:pt x="3252" y="0"/>
                    <a:pt x="3209" y="6"/>
                    <a:pt x="3163" y="17"/>
                  </a:cubicBezTo>
                  <a:lnTo>
                    <a:pt x="567" y="494"/>
                  </a:lnTo>
                  <a:cubicBezTo>
                    <a:pt x="1" y="571"/>
                    <a:pt x="108" y="1364"/>
                    <a:pt x="608" y="1364"/>
                  </a:cubicBezTo>
                  <a:cubicBezTo>
                    <a:pt x="644" y="1364"/>
                    <a:pt x="682" y="1360"/>
                    <a:pt x="722" y="1351"/>
                  </a:cubicBezTo>
                  <a:lnTo>
                    <a:pt x="3318" y="875"/>
                  </a:lnTo>
                  <a:cubicBezTo>
                    <a:pt x="3890" y="809"/>
                    <a:pt x="3791" y="0"/>
                    <a:pt x="329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2" name="Google Shape;1132;p6"/>
            <p:cNvSpPr/>
            <p:nvPr/>
          </p:nvSpPr>
          <p:spPr>
            <a:xfrm>
              <a:off x="3207510" y="1349784"/>
              <a:ext cx="60123" cy="49866"/>
            </a:xfrm>
            <a:custGeom>
              <a:avLst/>
              <a:gdLst/>
              <a:ahLst/>
              <a:cxnLst/>
              <a:rect l="l" t="t" r="r" b="b"/>
              <a:pathLst>
                <a:path w="1864" h="1546" extrusionOk="0">
                  <a:moveTo>
                    <a:pt x="1013" y="1"/>
                  </a:moveTo>
                  <a:cubicBezTo>
                    <a:pt x="970" y="1"/>
                    <a:pt x="926" y="4"/>
                    <a:pt x="881" y="12"/>
                  </a:cubicBezTo>
                  <a:cubicBezTo>
                    <a:pt x="203" y="131"/>
                    <a:pt x="0" y="1012"/>
                    <a:pt x="572" y="1405"/>
                  </a:cubicBezTo>
                  <a:cubicBezTo>
                    <a:pt x="710" y="1502"/>
                    <a:pt x="861" y="1545"/>
                    <a:pt x="1008" y="1545"/>
                  </a:cubicBezTo>
                  <a:cubicBezTo>
                    <a:pt x="1454" y="1545"/>
                    <a:pt x="1864" y="1145"/>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3" name="Google Shape;1133;p6"/>
            <p:cNvSpPr/>
            <p:nvPr/>
          </p:nvSpPr>
          <p:spPr>
            <a:xfrm>
              <a:off x="3277149" y="1335140"/>
              <a:ext cx="121247" cy="43544"/>
            </a:xfrm>
            <a:custGeom>
              <a:avLst/>
              <a:gdLst/>
              <a:ahLst/>
              <a:cxnLst/>
              <a:rect l="l" t="t" r="r" b="b"/>
              <a:pathLst>
                <a:path w="3759" h="1350" extrusionOk="0">
                  <a:moveTo>
                    <a:pt x="3139" y="0"/>
                  </a:moveTo>
                  <a:cubicBezTo>
                    <a:pt x="3127" y="0"/>
                    <a:pt x="3116" y="1"/>
                    <a:pt x="3104" y="2"/>
                  </a:cubicBezTo>
                  <a:lnTo>
                    <a:pt x="508" y="478"/>
                  </a:lnTo>
                  <a:cubicBezTo>
                    <a:pt x="0" y="628"/>
                    <a:pt x="119" y="1349"/>
                    <a:pt x="615" y="1349"/>
                  </a:cubicBezTo>
                  <a:cubicBezTo>
                    <a:pt x="631" y="1349"/>
                    <a:pt x="647" y="1348"/>
                    <a:pt x="663" y="1347"/>
                  </a:cubicBezTo>
                  <a:lnTo>
                    <a:pt x="3258" y="883"/>
                  </a:lnTo>
                  <a:cubicBezTo>
                    <a:pt x="3759" y="731"/>
                    <a:pt x="3634" y="0"/>
                    <a:pt x="313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4" name="Google Shape;1134;p6"/>
            <p:cNvSpPr/>
            <p:nvPr/>
          </p:nvSpPr>
          <p:spPr>
            <a:xfrm>
              <a:off x="3221315" y="1424293"/>
              <a:ext cx="59769" cy="49834"/>
            </a:xfrm>
            <a:custGeom>
              <a:avLst/>
              <a:gdLst/>
              <a:ahLst/>
              <a:cxnLst/>
              <a:rect l="l" t="t" r="r" b="b"/>
              <a:pathLst>
                <a:path w="1853" h="1545" extrusionOk="0">
                  <a:moveTo>
                    <a:pt x="1003" y="0"/>
                  </a:moveTo>
                  <a:cubicBezTo>
                    <a:pt x="959" y="0"/>
                    <a:pt x="914" y="4"/>
                    <a:pt x="870" y="12"/>
                  </a:cubicBezTo>
                  <a:cubicBezTo>
                    <a:pt x="191" y="131"/>
                    <a:pt x="1" y="1012"/>
                    <a:pt x="560" y="1405"/>
                  </a:cubicBezTo>
                  <a:cubicBezTo>
                    <a:pt x="701" y="1502"/>
                    <a:pt x="853" y="1545"/>
                    <a:pt x="1000" y="1545"/>
                  </a:cubicBezTo>
                  <a:cubicBezTo>
                    <a:pt x="1449" y="1545"/>
                    <a:pt x="1853" y="1142"/>
                    <a:pt x="1763" y="631"/>
                  </a:cubicBezTo>
                  <a:cubicBezTo>
                    <a:pt x="1699" y="259"/>
                    <a:pt x="1369" y="0"/>
                    <a:pt x="100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5" name="Google Shape;1135;p6"/>
            <p:cNvSpPr/>
            <p:nvPr/>
          </p:nvSpPr>
          <p:spPr>
            <a:xfrm>
              <a:off x="3290567" y="1409230"/>
              <a:ext cx="121924" cy="43931"/>
            </a:xfrm>
            <a:custGeom>
              <a:avLst/>
              <a:gdLst/>
              <a:ahLst/>
              <a:cxnLst/>
              <a:rect l="l" t="t" r="r" b="b"/>
              <a:pathLst>
                <a:path w="3780" h="1362" extrusionOk="0">
                  <a:moveTo>
                    <a:pt x="3152" y="0"/>
                  </a:moveTo>
                  <a:cubicBezTo>
                    <a:pt x="3137" y="0"/>
                    <a:pt x="3121" y="1"/>
                    <a:pt x="3104" y="2"/>
                  </a:cubicBezTo>
                  <a:lnTo>
                    <a:pt x="3104" y="14"/>
                  </a:lnTo>
                  <a:lnTo>
                    <a:pt x="509" y="479"/>
                  </a:lnTo>
                  <a:cubicBezTo>
                    <a:pt x="0" y="617"/>
                    <a:pt x="120" y="1362"/>
                    <a:pt x="617" y="1362"/>
                  </a:cubicBezTo>
                  <a:cubicBezTo>
                    <a:pt x="633" y="1362"/>
                    <a:pt x="648" y="1361"/>
                    <a:pt x="664" y="1360"/>
                  </a:cubicBezTo>
                  <a:lnTo>
                    <a:pt x="3271" y="883"/>
                  </a:lnTo>
                  <a:cubicBezTo>
                    <a:pt x="3779" y="733"/>
                    <a:pt x="3660" y="0"/>
                    <a:pt x="315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6" name="Google Shape;1136;p6"/>
            <p:cNvSpPr/>
            <p:nvPr/>
          </p:nvSpPr>
          <p:spPr>
            <a:xfrm>
              <a:off x="3632631" y="1251439"/>
              <a:ext cx="196272" cy="181563"/>
            </a:xfrm>
            <a:custGeom>
              <a:avLst/>
              <a:gdLst/>
              <a:ahLst/>
              <a:cxnLst/>
              <a:rect l="l" t="t" r="r" b="b"/>
              <a:pathLst>
                <a:path w="6085" h="5629" extrusionOk="0">
                  <a:moveTo>
                    <a:pt x="3608" y="1"/>
                  </a:moveTo>
                  <a:lnTo>
                    <a:pt x="1215" y="1620"/>
                  </a:lnTo>
                  <a:cubicBezTo>
                    <a:pt x="250" y="2275"/>
                    <a:pt x="0" y="3585"/>
                    <a:pt x="667" y="4549"/>
                  </a:cubicBezTo>
                  <a:lnTo>
                    <a:pt x="774" y="4704"/>
                  </a:lnTo>
                  <a:cubicBezTo>
                    <a:pt x="1182" y="5305"/>
                    <a:pt x="1845" y="5629"/>
                    <a:pt x="2519" y="5629"/>
                  </a:cubicBezTo>
                  <a:cubicBezTo>
                    <a:pt x="2927" y="5629"/>
                    <a:pt x="3340" y="5510"/>
                    <a:pt x="3703" y="5264"/>
                  </a:cubicBezTo>
                  <a:lnTo>
                    <a:pt x="6084"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7" name="Google Shape;1137;p6"/>
            <p:cNvSpPr/>
            <p:nvPr/>
          </p:nvSpPr>
          <p:spPr>
            <a:xfrm>
              <a:off x="3765490" y="1176188"/>
              <a:ext cx="196272" cy="181660"/>
            </a:xfrm>
            <a:custGeom>
              <a:avLst/>
              <a:gdLst/>
              <a:ahLst/>
              <a:cxnLst/>
              <a:rect l="l" t="t" r="r" b="b"/>
              <a:pathLst>
                <a:path w="6085" h="5632" extrusionOk="0">
                  <a:moveTo>
                    <a:pt x="3589" y="1"/>
                  </a:moveTo>
                  <a:cubicBezTo>
                    <a:pt x="3177" y="1"/>
                    <a:pt x="2761" y="120"/>
                    <a:pt x="2394" y="369"/>
                  </a:cubicBezTo>
                  <a:lnTo>
                    <a:pt x="1" y="1989"/>
                  </a:lnTo>
                  <a:lnTo>
                    <a:pt x="2477" y="5632"/>
                  </a:lnTo>
                  <a:lnTo>
                    <a:pt x="4871" y="4001"/>
                  </a:lnTo>
                  <a:cubicBezTo>
                    <a:pt x="5835" y="3346"/>
                    <a:pt x="6085" y="2036"/>
                    <a:pt x="5430" y="1072"/>
                  </a:cubicBezTo>
                  <a:lnTo>
                    <a:pt x="5430" y="1072"/>
                  </a:lnTo>
                  <a:lnTo>
                    <a:pt x="5430" y="1084"/>
                  </a:lnTo>
                  <a:lnTo>
                    <a:pt x="5323" y="917"/>
                  </a:lnTo>
                  <a:cubicBezTo>
                    <a:pt x="4917" y="319"/>
                    <a:pt x="4260" y="1"/>
                    <a:pt x="358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8" name="Google Shape;1138;p6"/>
            <p:cNvSpPr/>
            <p:nvPr/>
          </p:nvSpPr>
          <p:spPr>
            <a:xfrm>
              <a:off x="2108389" y="99161"/>
              <a:ext cx="349515" cy="435378"/>
            </a:xfrm>
            <a:custGeom>
              <a:avLst/>
              <a:gdLst/>
              <a:ahLst/>
              <a:cxnLst/>
              <a:rect l="l" t="t" r="r" b="b"/>
              <a:pathLst>
                <a:path w="10836" h="13498" extrusionOk="0">
                  <a:moveTo>
                    <a:pt x="4147" y="412"/>
                  </a:moveTo>
                  <a:cubicBezTo>
                    <a:pt x="4434" y="412"/>
                    <a:pt x="4718" y="584"/>
                    <a:pt x="4775" y="971"/>
                  </a:cubicBezTo>
                  <a:cubicBezTo>
                    <a:pt x="4799" y="1173"/>
                    <a:pt x="4751" y="1364"/>
                    <a:pt x="4620" y="1518"/>
                  </a:cubicBezTo>
                  <a:lnTo>
                    <a:pt x="3834" y="1661"/>
                  </a:lnTo>
                  <a:cubicBezTo>
                    <a:pt x="3656" y="1566"/>
                    <a:pt x="3537" y="1399"/>
                    <a:pt x="3501" y="1209"/>
                  </a:cubicBezTo>
                  <a:cubicBezTo>
                    <a:pt x="3386" y="709"/>
                    <a:pt x="3770" y="412"/>
                    <a:pt x="4147" y="412"/>
                  </a:cubicBezTo>
                  <a:close/>
                  <a:moveTo>
                    <a:pt x="7842" y="2726"/>
                  </a:moveTo>
                  <a:cubicBezTo>
                    <a:pt x="8105" y="2726"/>
                    <a:pt x="8340" y="2907"/>
                    <a:pt x="8382" y="3185"/>
                  </a:cubicBezTo>
                  <a:lnTo>
                    <a:pt x="9775" y="10746"/>
                  </a:lnTo>
                  <a:cubicBezTo>
                    <a:pt x="9823" y="11043"/>
                    <a:pt x="9633" y="11329"/>
                    <a:pt x="9323" y="11377"/>
                  </a:cubicBezTo>
                  <a:lnTo>
                    <a:pt x="3060" y="12520"/>
                  </a:lnTo>
                  <a:cubicBezTo>
                    <a:pt x="3025" y="12527"/>
                    <a:pt x="2990" y="12530"/>
                    <a:pt x="2956" y="12530"/>
                  </a:cubicBezTo>
                  <a:cubicBezTo>
                    <a:pt x="2699" y="12530"/>
                    <a:pt x="2471" y="12342"/>
                    <a:pt x="2429" y="12079"/>
                  </a:cubicBezTo>
                  <a:lnTo>
                    <a:pt x="1048" y="4507"/>
                  </a:lnTo>
                  <a:cubicBezTo>
                    <a:pt x="989" y="4209"/>
                    <a:pt x="1191" y="3935"/>
                    <a:pt x="1489" y="3876"/>
                  </a:cubicBezTo>
                  <a:lnTo>
                    <a:pt x="2239" y="3745"/>
                  </a:lnTo>
                  <a:cubicBezTo>
                    <a:pt x="2270" y="3954"/>
                    <a:pt x="2448" y="4099"/>
                    <a:pt x="2653" y="4099"/>
                  </a:cubicBezTo>
                  <a:cubicBezTo>
                    <a:pt x="2681" y="4099"/>
                    <a:pt x="2710" y="4096"/>
                    <a:pt x="2739" y="4090"/>
                  </a:cubicBezTo>
                  <a:lnTo>
                    <a:pt x="6656" y="3376"/>
                  </a:lnTo>
                  <a:cubicBezTo>
                    <a:pt x="6894" y="3340"/>
                    <a:pt x="7049" y="3114"/>
                    <a:pt x="7001" y="2876"/>
                  </a:cubicBezTo>
                  <a:lnTo>
                    <a:pt x="7751" y="2733"/>
                  </a:lnTo>
                  <a:cubicBezTo>
                    <a:pt x="7782" y="2728"/>
                    <a:pt x="7812" y="2726"/>
                    <a:pt x="7842" y="2726"/>
                  </a:cubicBezTo>
                  <a:close/>
                  <a:moveTo>
                    <a:pt x="4134" y="1"/>
                  </a:moveTo>
                  <a:cubicBezTo>
                    <a:pt x="4071" y="1"/>
                    <a:pt x="4006" y="6"/>
                    <a:pt x="3941" y="18"/>
                  </a:cubicBezTo>
                  <a:cubicBezTo>
                    <a:pt x="3346" y="125"/>
                    <a:pt x="2953" y="697"/>
                    <a:pt x="3072" y="1280"/>
                  </a:cubicBezTo>
                  <a:cubicBezTo>
                    <a:pt x="3096" y="1459"/>
                    <a:pt x="3167" y="1614"/>
                    <a:pt x="3275" y="1756"/>
                  </a:cubicBezTo>
                  <a:lnTo>
                    <a:pt x="2501" y="1899"/>
                  </a:lnTo>
                  <a:cubicBezTo>
                    <a:pt x="2191" y="1959"/>
                    <a:pt x="1977" y="2268"/>
                    <a:pt x="2036" y="2578"/>
                  </a:cubicBezTo>
                  <a:lnTo>
                    <a:pt x="2084" y="2864"/>
                  </a:lnTo>
                  <a:lnTo>
                    <a:pt x="798" y="3102"/>
                  </a:lnTo>
                  <a:cubicBezTo>
                    <a:pt x="310" y="3185"/>
                    <a:pt x="0" y="3650"/>
                    <a:pt x="84" y="4126"/>
                  </a:cubicBezTo>
                  <a:lnTo>
                    <a:pt x="1655" y="12758"/>
                  </a:lnTo>
                  <a:cubicBezTo>
                    <a:pt x="1741" y="13194"/>
                    <a:pt x="2111" y="13497"/>
                    <a:pt x="2537" y="13497"/>
                  </a:cubicBezTo>
                  <a:cubicBezTo>
                    <a:pt x="2588" y="13497"/>
                    <a:pt x="2639" y="13493"/>
                    <a:pt x="2691" y="13484"/>
                  </a:cubicBezTo>
                  <a:lnTo>
                    <a:pt x="10025" y="12139"/>
                  </a:lnTo>
                  <a:cubicBezTo>
                    <a:pt x="10514" y="12055"/>
                    <a:pt x="10835" y="11579"/>
                    <a:pt x="10752" y="11103"/>
                  </a:cubicBezTo>
                  <a:lnTo>
                    <a:pt x="9168" y="2483"/>
                  </a:lnTo>
                  <a:cubicBezTo>
                    <a:pt x="9094" y="2046"/>
                    <a:pt x="8715" y="1743"/>
                    <a:pt x="8287" y="1743"/>
                  </a:cubicBezTo>
                  <a:cubicBezTo>
                    <a:pt x="8236" y="1743"/>
                    <a:pt x="8184" y="1748"/>
                    <a:pt x="8132" y="1756"/>
                  </a:cubicBezTo>
                  <a:lnTo>
                    <a:pt x="6847" y="1995"/>
                  </a:lnTo>
                  <a:lnTo>
                    <a:pt x="6799" y="1721"/>
                  </a:lnTo>
                  <a:cubicBezTo>
                    <a:pt x="6746" y="1435"/>
                    <a:pt x="6506" y="1235"/>
                    <a:pt x="6228" y="1235"/>
                  </a:cubicBezTo>
                  <a:cubicBezTo>
                    <a:pt x="6192" y="1235"/>
                    <a:pt x="6156" y="1238"/>
                    <a:pt x="6120" y="1245"/>
                  </a:cubicBezTo>
                  <a:lnTo>
                    <a:pt x="5168" y="1411"/>
                  </a:lnTo>
                  <a:cubicBezTo>
                    <a:pt x="5227" y="1245"/>
                    <a:pt x="5239" y="1066"/>
                    <a:pt x="5203" y="899"/>
                  </a:cubicBezTo>
                  <a:cubicBezTo>
                    <a:pt x="5108" y="370"/>
                    <a:pt x="4646" y="1"/>
                    <a:pt x="413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9" name="Google Shape;1139;p6"/>
            <p:cNvSpPr/>
            <p:nvPr/>
          </p:nvSpPr>
          <p:spPr>
            <a:xfrm>
              <a:off x="2170222" y="255566"/>
              <a:ext cx="60059" cy="49898"/>
            </a:xfrm>
            <a:custGeom>
              <a:avLst/>
              <a:gdLst/>
              <a:ahLst/>
              <a:cxnLst/>
              <a:rect l="l" t="t" r="r" b="b"/>
              <a:pathLst>
                <a:path w="1862" h="1547" extrusionOk="0">
                  <a:moveTo>
                    <a:pt x="1015" y="1"/>
                  </a:moveTo>
                  <a:cubicBezTo>
                    <a:pt x="967" y="1"/>
                    <a:pt x="918" y="5"/>
                    <a:pt x="869" y="15"/>
                  </a:cubicBezTo>
                  <a:cubicBezTo>
                    <a:pt x="191" y="134"/>
                    <a:pt x="0" y="1015"/>
                    <a:pt x="572" y="1408"/>
                  </a:cubicBezTo>
                  <a:cubicBezTo>
                    <a:pt x="709" y="1504"/>
                    <a:pt x="857" y="1547"/>
                    <a:pt x="1002" y="1547"/>
                  </a:cubicBezTo>
                  <a:cubicBezTo>
                    <a:pt x="1450" y="1547"/>
                    <a:pt x="1861" y="1138"/>
                    <a:pt x="1762" y="634"/>
                  </a:cubicBezTo>
                  <a:cubicBezTo>
                    <a:pt x="1699" y="266"/>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0" name="Google Shape;1140;p6"/>
            <p:cNvSpPr/>
            <p:nvPr/>
          </p:nvSpPr>
          <p:spPr>
            <a:xfrm>
              <a:off x="2238409" y="241019"/>
              <a:ext cx="124117" cy="43706"/>
            </a:xfrm>
            <a:custGeom>
              <a:avLst/>
              <a:gdLst/>
              <a:ahLst/>
              <a:cxnLst/>
              <a:rect l="l" t="t" r="r" b="b"/>
              <a:pathLst>
                <a:path w="3848" h="1355" extrusionOk="0">
                  <a:moveTo>
                    <a:pt x="3261" y="1"/>
                  </a:moveTo>
                  <a:cubicBezTo>
                    <a:pt x="3225" y="1"/>
                    <a:pt x="3188" y="5"/>
                    <a:pt x="3149" y="14"/>
                  </a:cubicBezTo>
                  <a:lnTo>
                    <a:pt x="553" y="490"/>
                  </a:lnTo>
                  <a:cubicBezTo>
                    <a:pt x="1" y="580"/>
                    <a:pt x="121" y="1354"/>
                    <a:pt x="622" y="1354"/>
                  </a:cubicBezTo>
                  <a:cubicBezTo>
                    <a:pt x="649" y="1354"/>
                    <a:pt x="678" y="1352"/>
                    <a:pt x="708" y="1347"/>
                  </a:cubicBezTo>
                  <a:lnTo>
                    <a:pt x="3292" y="871"/>
                  </a:lnTo>
                  <a:cubicBezTo>
                    <a:pt x="3847" y="793"/>
                    <a:pt x="3750" y="1"/>
                    <a:pt x="326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1" name="Google Shape;1141;p6"/>
            <p:cNvSpPr/>
            <p:nvPr/>
          </p:nvSpPr>
          <p:spPr>
            <a:xfrm>
              <a:off x="2182898" y="325172"/>
              <a:ext cx="60123" cy="49866"/>
            </a:xfrm>
            <a:custGeom>
              <a:avLst/>
              <a:gdLst/>
              <a:ahLst/>
              <a:cxnLst/>
              <a:rect l="l" t="t" r="r" b="b"/>
              <a:pathLst>
                <a:path w="1864" h="1546" extrusionOk="0">
                  <a:moveTo>
                    <a:pt x="1014" y="1"/>
                  </a:moveTo>
                  <a:cubicBezTo>
                    <a:pt x="970" y="1"/>
                    <a:pt x="926" y="4"/>
                    <a:pt x="881" y="12"/>
                  </a:cubicBezTo>
                  <a:cubicBezTo>
                    <a:pt x="191" y="131"/>
                    <a:pt x="0" y="1012"/>
                    <a:pt x="572" y="1405"/>
                  </a:cubicBezTo>
                  <a:cubicBezTo>
                    <a:pt x="710" y="1502"/>
                    <a:pt x="860" y="1545"/>
                    <a:pt x="1007" y="1545"/>
                  </a:cubicBezTo>
                  <a:cubicBezTo>
                    <a:pt x="1454" y="1545"/>
                    <a:pt x="1864" y="1142"/>
                    <a:pt x="1774" y="631"/>
                  </a:cubicBezTo>
                  <a:cubicBezTo>
                    <a:pt x="1700" y="259"/>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2" name="Google Shape;1142;p6"/>
            <p:cNvSpPr/>
            <p:nvPr/>
          </p:nvSpPr>
          <p:spPr>
            <a:xfrm>
              <a:off x="2252408" y="310528"/>
              <a:ext cx="121376" cy="43512"/>
            </a:xfrm>
            <a:custGeom>
              <a:avLst/>
              <a:gdLst/>
              <a:ahLst/>
              <a:cxnLst/>
              <a:rect l="l" t="t" r="r" b="b"/>
              <a:pathLst>
                <a:path w="3763" h="1349" extrusionOk="0">
                  <a:moveTo>
                    <a:pt x="3132" y="0"/>
                  </a:moveTo>
                  <a:cubicBezTo>
                    <a:pt x="3120" y="0"/>
                    <a:pt x="3108" y="1"/>
                    <a:pt x="3096" y="2"/>
                  </a:cubicBezTo>
                  <a:lnTo>
                    <a:pt x="500" y="478"/>
                  </a:lnTo>
                  <a:cubicBezTo>
                    <a:pt x="0" y="618"/>
                    <a:pt x="125" y="1348"/>
                    <a:pt x="631" y="1348"/>
                  </a:cubicBezTo>
                  <a:cubicBezTo>
                    <a:pt x="643" y="1348"/>
                    <a:pt x="655" y="1348"/>
                    <a:pt x="667" y="1347"/>
                  </a:cubicBezTo>
                  <a:lnTo>
                    <a:pt x="3263" y="871"/>
                  </a:lnTo>
                  <a:cubicBezTo>
                    <a:pt x="3763" y="731"/>
                    <a:pt x="3638"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3" name="Google Shape;1143;p6"/>
            <p:cNvSpPr/>
            <p:nvPr/>
          </p:nvSpPr>
          <p:spPr>
            <a:xfrm>
              <a:off x="2196316" y="399294"/>
              <a:ext cx="60156" cy="50189"/>
            </a:xfrm>
            <a:custGeom>
              <a:avLst/>
              <a:gdLst/>
              <a:ahLst/>
              <a:cxnLst/>
              <a:rect l="l" t="t" r="r" b="b"/>
              <a:pathLst>
                <a:path w="1865" h="1556" extrusionOk="0">
                  <a:moveTo>
                    <a:pt x="1014" y="1"/>
                  </a:moveTo>
                  <a:cubicBezTo>
                    <a:pt x="971" y="1"/>
                    <a:pt x="926" y="4"/>
                    <a:pt x="882" y="12"/>
                  </a:cubicBezTo>
                  <a:cubicBezTo>
                    <a:pt x="191" y="131"/>
                    <a:pt x="1" y="1012"/>
                    <a:pt x="572" y="1417"/>
                  </a:cubicBezTo>
                  <a:cubicBezTo>
                    <a:pt x="709" y="1513"/>
                    <a:pt x="858" y="1556"/>
                    <a:pt x="1003" y="1556"/>
                  </a:cubicBezTo>
                  <a:cubicBezTo>
                    <a:pt x="1452" y="1556"/>
                    <a:pt x="1865" y="1147"/>
                    <a:pt x="1775" y="643"/>
                  </a:cubicBezTo>
                  <a:cubicBezTo>
                    <a:pt x="1701" y="260"/>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4" name="Google Shape;1144;p6"/>
            <p:cNvSpPr/>
            <p:nvPr/>
          </p:nvSpPr>
          <p:spPr>
            <a:xfrm>
              <a:off x="2265310" y="384586"/>
              <a:ext cx="122472" cy="44028"/>
            </a:xfrm>
            <a:custGeom>
              <a:avLst/>
              <a:gdLst/>
              <a:ahLst/>
              <a:cxnLst/>
              <a:rect l="l" t="t" r="r" b="b"/>
              <a:pathLst>
                <a:path w="3797" h="1365" extrusionOk="0">
                  <a:moveTo>
                    <a:pt x="3170" y="0"/>
                  </a:moveTo>
                  <a:cubicBezTo>
                    <a:pt x="3152" y="0"/>
                    <a:pt x="3132" y="1"/>
                    <a:pt x="3113" y="4"/>
                  </a:cubicBezTo>
                  <a:lnTo>
                    <a:pt x="3125" y="4"/>
                  </a:lnTo>
                  <a:lnTo>
                    <a:pt x="529" y="480"/>
                  </a:lnTo>
                  <a:cubicBezTo>
                    <a:pt x="1" y="606"/>
                    <a:pt x="115" y="1364"/>
                    <a:pt x="626" y="1364"/>
                  </a:cubicBezTo>
                  <a:cubicBezTo>
                    <a:pt x="645" y="1364"/>
                    <a:pt x="664" y="1363"/>
                    <a:pt x="684" y="1361"/>
                  </a:cubicBezTo>
                  <a:lnTo>
                    <a:pt x="3279" y="885"/>
                  </a:lnTo>
                  <a:cubicBezTo>
                    <a:pt x="3796" y="758"/>
                    <a:pt x="3681" y="0"/>
                    <a:pt x="317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5" name="Google Shape;1145;p6"/>
            <p:cNvSpPr/>
            <p:nvPr/>
          </p:nvSpPr>
          <p:spPr>
            <a:xfrm>
              <a:off x="2138741" y="708297"/>
              <a:ext cx="250783" cy="224721"/>
            </a:xfrm>
            <a:custGeom>
              <a:avLst/>
              <a:gdLst/>
              <a:ahLst/>
              <a:cxnLst/>
              <a:rect l="l" t="t" r="r" b="b"/>
              <a:pathLst>
                <a:path w="7775" h="6967" extrusionOk="0">
                  <a:moveTo>
                    <a:pt x="3934" y="1"/>
                  </a:moveTo>
                  <a:cubicBezTo>
                    <a:pt x="2904" y="1"/>
                    <a:pt x="1893" y="465"/>
                    <a:pt x="1226" y="1338"/>
                  </a:cubicBezTo>
                  <a:lnTo>
                    <a:pt x="6965" y="4969"/>
                  </a:lnTo>
                  <a:cubicBezTo>
                    <a:pt x="7775" y="3398"/>
                    <a:pt x="7251" y="1469"/>
                    <a:pt x="5763" y="528"/>
                  </a:cubicBezTo>
                  <a:cubicBezTo>
                    <a:pt x="5195" y="173"/>
                    <a:pt x="4561" y="1"/>
                    <a:pt x="3934" y="1"/>
                  </a:cubicBezTo>
                  <a:close/>
                  <a:moveTo>
                    <a:pt x="822" y="1993"/>
                  </a:moveTo>
                  <a:lnTo>
                    <a:pt x="822" y="1993"/>
                  </a:lnTo>
                  <a:cubicBezTo>
                    <a:pt x="0" y="3553"/>
                    <a:pt x="524" y="5493"/>
                    <a:pt x="2024" y="6434"/>
                  </a:cubicBezTo>
                  <a:cubicBezTo>
                    <a:pt x="2590" y="6793"/>
                    <a:pt x="3222" y="6966"/>
                    <a:pt x="3847" y="6966"/>
                  </a:cubicBezTo>
                  <a:cubicBezTo>
                    <a:pt x="4879" y="6966"/>
                    <a:pt x="5893" y="6495"/>
                    <a:pt x="6560" y="5612"/>
                  </a:cubicBezTo>
                  <a:lnTo>
                    <a:pt x="822"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6" name="Google Shape;1146;p6"/>
            <p:cNvSpPr/>
            <p:nvPr/>
          </p:nvSpPr>
          <p:spPr>
            <a:xfrm>
              <a:off x="2608019" y="226472"/>
              <a:ext cx="196272" cy="181918"/>
            </a:xfrm>
            <a:custGeom>
              <a:avLst/>
              <a:gdLst/>
              <a:ahLst/>
              <a:cxnLst/>
              <a:rect l="l" t="t" r="r" b="b"/>
              <a:pathLst>
                <a:path w="6085" h="5640" extrusionOk="0">
                  <a:moveTo>
                    <a:pt x="3608" y="0"/>
                  </a:moveTo>
                  <a:lnTo>
                    <a:pt x="1215" y="1631"/>
                  </a:lnTo>
                  <a:cubicBezTo>
                    <a:pt x="250" y="2286"/>
                    <a:pt x="0" y="3596"/>
                    <a:pt x="655" y="4560"/>
                  </a:cubicBezTo>
                  <a:lnTo>
                    <a:pt x="762" y="4715"/>
                  </a:lnTo>
                  <a:cubicBezTo>
                    <a:pt x="1171" y="5316"/>
                    <a:pt x="1833" y="5640"/>
                    <a:pt x="2508" y="5640"/>
                  </a:cubicBezTo>
                  <a:cubicBezTo>
                    <a:pt x="2916" y="5640"/>
                    <a:pt x="3328" y="5521"/>
                    <a:pt x="3691" y="5275"/>
                  </a:cubicBezTo>
                  <a:lnTo>
                    <a:pt x="6085" y="3644"/>
                  </a:lnTo>
                  <a:lnTo>
                    <a:pt x="3608"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7" name="Google Shape;1147;p6"/>
            <p:cNvSpPr/>
            <p:nvPr/>
          </p:nvSpPr>
          <p:spPr>
            <a:xfrm>
              <a:off x="2740909" y="151317"/>
              <a:ext cx="196272" cy="181563"/>
            </a:xfrm>
            <a:custGeom>
              <a:avLst/>
              <a:gdLst/>
              <a:ahLst/>
              <a:cxnLst/>
              <a:rect l="l" t="t" r="r" b="b"/>
              <a:pathLst>
                <a:path w="6085" h="5629" extrusionOk="0">
                  <a:moveTo>
                    <a:pt x="3571" y="1"/>
                  </a:moveTo>
                  <a:cubicBezTo>
                    <a:pt x="3163" y="1"/>
                    <a:pt x="2752" y="119"/>
                    <a:pt x="2393" y="366"/>
                  </a:cubicBezTo>
                  <a:lnTo>
                    <a:pt x="0" y="1985"/>
                  </a:lnTo>
                  <a:lnTo>
                    <a:pt x="2477" y="5628"/>
                  </a:lnTo>
                  <a:lnTo>
                    <a:pt x="4870" y="4009"/>
                  </a:lnTo>
                  <a:cubicBezTo>
                    <a:pt x="5834" y="3354"/>
                    <a:pt x="6084" y="2044"/>
                    <a:pt x="5429" y="1080"/>
                  </a:cubicBezTo>
                  <a:lnTo>
                    <a:pt x="5310" y="925"/>
                  </a:lnTo>
                  <a:cubicBezTo>
                    <a:pt x="4910" y="324"/>
                    <a:pt x="4245" y="1"/>
                    <a:pt x="357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8" name="Google Shape;1148;p6"/>
            <p:cNvSpPr/>
            <p:nvPr/>
          </p:nvSpPr>
          <p:spPr>
            <a:xfrm>
              <a:off x="2550799" y="602242"/>
              <a:ext cx="346032" cy="344032"/>
            </a:xfrm>
            <a:custGeom>
              <a:avLst/>
              <a:gdLst/>
              <a:ahLst/>
              <a:cxnLst/>
              <a:rect l="l" t="t" r="r" b="b"/>
              <a:pathLst>
                <a:path w="10728" h="10666" extrusionOk="0">
                  <a:moveTo>
                    <a:pt x="5007" y="1"/>
                  </a:moveTo>
                  <a:cubicBezTo>
                    <a:pt x="4823" y="1"/>
                    <a:pt x="4676" y="136"/>
                    <a:pt x="4644" y="328"/>
                  </a:cubicBezTo>
                  <a:lnTo>
                    <a:pt x="4191" y="3805"/>
                  </a:lnTo>
                  <a:lnTo>
                    <a:pt x="715" y="3340"/>
                  </a:lnTo>
                  <a:cubicBezTo>
                    <a:pt x="699" y="3338"/>
                    <a:pt x="684" y="3338"/>
                    <a:pt x="668" y="3338"/>
                  </a:cubicBezTo>
                  <a:cubicBezTo>
                    <a:pt x="475" y="3338"/>
                    <a:pt x="319" y="3474"/>
                    <a:pt x="286" y="3662"/>
                  </a:cubicBezTo>
                  <a:lnTo>
                    <a:pt x="36" y="5638"/>
                  </a:lnTo>
                  <a:cubicBezTo>
                    <a:pt x="0" y="5840"/>
                    <a:pt x="143" y="6031"/>
                    <a:pt x="346" y="6055"/>
                  </a:cubicBezTo>
                  <a:lnTo>
                    <a:pt x="346" y="6043"/>
                  </a:lnTo>
                  <a:lnTo>
                    <a:pt x="3822" y="6507"/>
                  </a:lnTo>
                  <a:lnTo>
                    <a:pt x="3370" y="9984"/>
                  </a:lnTo>
                  <a:cubicBezTo>
                    <a:pt x="3334" y="10186"/>
                    <a:pt x="3489" y="10377"/>
                    <a:pt x="3691" y="10401"/>
                  </a:cubicBezTo>
                  <a:lnTo>
                    <a:pt x="5668" y="10663"/>
                  </a:lnTo>
                  <a:cubicBezTo>
                    <a:pt x="5683" y="10664"/>
                    <a:pt x="5697" y="10665"/>
                    <a:pt x="5712" y="10665"/>
                  </a:cubicBezTo>
                  <a:cubicBezTo>
                    <a:pt x="5896" y="10665"/>
                    <a:pt x="6051" y="10529"/>
                    <a:pt x="6085" y="10341"/>
                  </a:cubicBezTo>
                  <a:lnTo>
                    <a:pt x="6537" y="6864"/>
                  </a:lnTo>
                  <a:lnTo>
                    <a:pt x="10025" y="7329"/>
                  </a:lnTo>
                  <a:cubicBezTo>
                    <a:pt x="10040" y="7331"/>
                    <a:pt x="10055" y="7331"/>
                    <a:pt x="10069" y="7331"/>
                  </a:cubicBezTo>
                  <a:cubicBezTo>
                    <a:pt x="10253" y="7331"/>
                    <a:pt x="10409" y="7195"/>
                    <a:pt x="10442" y="7007"/>
                  </a:cubicBezTo>
                  <a:lnTo>
                    <a:pt x="10704" y="5031"/>
                  </a:lnTo>
                  <a:cubicBezTo>
                    <a:pt x="10728" y="4828"/>
                    <a:pt x="10585" y="4638"/>
                    <a:pt x="10383" y="4614"/>
                  </a:cubicBezTo>
                  <a:lnTo>
                    <a:pt x="6894" y="4150"/>
                  </a:lnTo>
                  <a:lnTo>
                    <a:pt x="7358" y="673"/>
                  </a:lnTo>
                  <a:cubicBezTo>
                    <a:pt x="7382" y="471"/>
                    <a:pt x="7239" y="280"/>
                    <a:pt x="7037" y="256"/>
                  </a:cubicBezTo>
                  <a:lnTo>
                    <a:pt x="5072" y="6"/>
                  </a:lnTo>
                  <a:cubicBezTo>
                    <a:pt x="5050" y="3"/>
                    <a:pt x="5029" y="1"/>
                    <a:pt x="500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9" name="Google Shape;1149;p6"/>
            <p:cNvSpPr/>
            <p:nvPr/>
          </p:nvSpPr>
          <p:spPr>
            <a:xfrm>
              <a:off x="2108002" y="1123773"/>
              <a:ext cx="349902" cy="435733"/>
            </a:xfrm>
            <a:custGeom>
              <a:avLst/>
              <a:gdLst/>
              <a:ahLst/>
              <a:cxnLst/>
              <a:rect l="l" t="t" r="r" b="b"/>
              <a:pathLst>
                <a:path w="10848" h="13509" extrusionOk="0">
                  <a:moveTo>
                    <a:pt x="4155" y="414"/>
                  </a:moveTo>
                  <a:cubicBezTo>
                    <a:pt x="4444" y="414"/>
                    <a:pt x="4730" y="589"/>
                    <a:pt x="4787" y="982"/>
                  </a:cubicBezTo>
                  <a:cubicBezTo>
                    <a:pt x="4811" y="1173"/>
                    <a:pt x="4763" y="1375"/>
                    <a:pt x="4632" y="1518"/>
                  </a:cubicBezTo>
                  <a:lnTo>
                    <a:pt x="3846" y="1673"/>
                  </a:lnTo>
                  <a:cubicBezTo>
                    <a:pt x="3668" y="1578"/>
                    <a:pt x="3549" y="1411"/>
                    <a:pt x="3513" y="1209"/>
                  </a:cubicBezTo>
                  <a:cubicBezTo>
                    <a:pt x="3398" y="710"/>
                    <a:pt x="3779" y="414"/>
                    <a:pt x="4155" y="414"/>
                  </a:cubicBezTo>
                  <a:close/>
                  <a:moveTo>
                    <a:pt x="7872" y="2734"/>
                  </a:moveTo>
                  <a:cubicBezTo>
                    <a:pt x="8128" y="2734"/>
                    <a:pt x="8354" y="2914"/>
                    <a:pt x="8406" y="3185"/>
                  </a:cubicBezTo>
                  <a:lnTo>
                    <a:pt x="9787" y="10746"/>
                  </a:lnTo>
                  <a:cubicBezTo>
                    <a:pt x="9835" y="11043"/>
                    <a:pt x="9645" y="11329"/>
                    <a:pt x="9335" y="11377"/>
                  </a:cubicBezTo>
                  <a:lnTo>
                    <a:pt x="3072" y="12520"/>
                  </a:lnTo>
                  <a:cubicBezTo>
                    <a:pt x="3037" y="12527"/>
                    <a:pt x="3002" y="12530"/>
                    <a:pt x="2968" y="12530"/>
                  </a:cubicBezTo>
                  <a:cubicBezTo>
                    <a:pt x="2711" y="12530"/>
                    <a:pt x="2483" y="12342"/>
                    <a:pt x="2441" y="12079"/>
                  </a:cubicBezTo>
                  <a:lnTo>
                    <a:pt x="1060" y="4519"/>
                  </a:lnTo>
                  <a:cubicBezTo>
                    <a:pt x="1013" y="4221"/>
                    <a:pt x="1215" y="3935"/>
                    <a:pt x="1513" y="3888"/>
                  </a:cubicBezTo>
                  <a:lnTo>
                    <a:pt x="2251" y="3745"/>
                  </a:lnTo>
                  <a:cubicBezTo>
                    <a:pt x="2294" y="3960"/>
                    <a:pt x="2483" y="4107"/>
                    <a:pt x="2694" y="4107"/>
                  </a:cubicBezTo>
                  <a:cubicBezTo>
                    <a:pt x="2717" y="4107"/>
                    <a:pt x="2740" y="4105"/>
                    <a:pt x="2763" y="4102"/>
                  </a:cubicBezTo>
                  <a:lnTo>
                    <a:pt x="6668" y="3387"/>
                  </a:lnTo>
                  <a:cubicBezTo>
                    <a:pt x="6906" y="3340"/>
                    <a:pt x="7061" y="3114"/>
                    <a:pt x="7025" y="2875"/>
                  </a:cubicBezTo>
                  <a:lnTo>
                    <a:pt x="7763" y="2745"/>
                  </a:lnTo>
                  <a:cubicBezTo>
                    <a:pt x="7800" y="2737"/>
                    <a:pt x="7836" y="2734"/>
                    <a:pt x="7872" y="2734"/>
                  </a:cubicBezTo>
                  <a:close/>
                  <a:moveTo>
                    <a:pt x="4146" y="0"/>
                  </a:moveTo>
                  <a:cubicBezTo>
                    <a:pt x="4083" y="0"/>
                    <a:pt x="4018" y="6"/>
                    <a:pt x="3953" y="18"/>
                  </a:cubicBezTo>
                  <a:cubicBezTo>
                    <a:pt x="3358" y="125"/>
                    <a:pt x="2965" y="697"/>
                    <a:pt x="3084" y="1292"/>
                  </a:cubicBezTo>
                  <a:cubicBezTo>
                    <a:pt x="3108" y="1459"/>
                    <a:pt x="3179" y="1625"/>
                    <a:pt x="3287" y="1768"/>
                  </a:cubicBezTo>
                  <a:lnTo>
                    <a:pt x="2513" y="1911"/>
                  </a:lnTo>
                  <a:cubicBezTo>
                    <a:pt x="2203" y="1971"/>
                    <a:pt x="1989" y="2280"/>
                    <a:pt x="2048" y="2602"/>
                  </a:cubicBezTo>
                  <a:lnTo>
                    <a:pt x="2096" y="2875"/>
                  </a:lnTo>
                  <a:lnTo>
                    <a:pt x="810" y="3114"/>
                  </a:lnTo>
                  <a:cubicBezTo>
                    <a:pt x="322" y="3197"/>
                    <a:pt x="1" y="3661"/>
                    <a:pt x="96" y="4149"/>
                  </a:cubicBezTo>
                  <a:lnTo>
                    <a:pt x="1667" y="12770"/>
                  </a:lnTo>
                  <a:cubicBezTo>
                    <a:pt x="1742" y="13206"/>
                    <a:pt x="2121" y="13509"/>
                    <a:pt x="2549" y="13509"/>
                  </a:cubicBezTo>
                  <a:cubicBezTo>
                    <a:pt x="2600" y="13509"/>
                    <a:pt x="2651" y="13505"/>
                    <a:pt x="2703" y="13496"/>
                  </a:cubicBezTo>
                  <a:lnTo>
                    <a:pt x="10037" y="12150"/>
                  </a:lnTo>
                  <a:cubicBezTo>
                    <a:pt x="10526" y="12067"/>
                    <a:pt x="10847" y="11603"/>
                    <a:pt x="10764" y="11115"/>
                  </a:cubicBezTo>
                  <a:lnTo>
                    <a:pt x="9180" y="2483"/>
                  </a:lnTo>
                  <a:cubicBezTo>
                    <a:pt x="9107" y="2052"/>
                    <a:pt x="8737" y="1751"/>
                    <a:pt x="8316" y="1751"/>
                  </a:cubicBezTo>
                  <a:cubicBezTo>
                    <a:pt x="8260" y="1751"/>
                    <a:pt x="8202" y="1757"/>
                    <a:pt x="8144" y="1768"/>
                  </a:cubicBezTo>
                  <a:lnTo>
                    <a:pt x="6859" y="1994"/>
                  </a:lnTo>
                  <a:lnTo>
                    <a:pt x="6811" y="1721"/>
                  </a:lnTo>
                  <a:cubicBezTo>
                    <a:pt x="6757" y="1431"/>
                    <a:pt x="6510" y="1237"/>
                    <a:pt x="6226" y="1237"/>
                  </a:cubicBezTo>
                  <a:cubicBezTo>
                    <a:pt x="6195" y="1237"/>
                    <a:pt x="6164" y="1240"/>
                    <a:pt x="6132" y="1244"/>
                  </a:cubicBezTo>
                  <a:lnTo>
                    <a:pt x="5180" y="1423"/>
                  </a:lnTo>
                  <a:cubicBezTo>
                    <a:pt x="5239" y="1244"/>
                    <a:pt x="5251" y="1066"/>
                    <a:pt x="5215" y="899"/>
                  </a:cubicBezTo>
                  <a:cubicBezTo>
                    <a:pt x="5120" y="370"/>
                    <a:pt x="4658" y="0"/>
                    <a:pt x="4146"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0" name="Google Shape;1150;p6"/>
            <p:cNvSpPr/>
            <p:nvPr/>
          </p:nvSpPr>
          <p:spPr>
            <a:xfrm>
              <a:off x="2170222" y="1280275"/>
              <a:ext cx="60059" cy="49866"/>
            </a:xfrm>
            <a:custGeom>
              <a:avLst/>
              <a:gdLst/>
              <a:ahLst/>
              <a:cxnLst/>
              <a:rect l="l" t="t" r="r" b="b"/>
              <a:pathLst>
                <a:path w="1862" h="1546" extrusionOk="0">
                  <a:moveTo>
                    <a:pt x="1002" y="1"/>
                  </a:moveTo>
                  <a:cubicBezTo>
                    <a:pt x="958" y="1"/>
                    <a:pt x="914" y="4"/>
                    <a:pt x="869" y="12"/>
                  </a:cubicBezTo>
                  <a:cubicBezTo>
                    <a:pt x="191" y="131"/>
                    <a:pt x="0" y="1012"/>
                    <a:pt x="572" y="1405"/>
                  </a:cubicBezTo>
                  <a:cubicBezTo>
                    <a:pt x="710" y="1502"/>
                    <a:pt x="860" y="1545"/>
                    <a:pt x="1007" y="1545"/>
                  </a:cubicBezTo>
                  <a:cubicBezTo>
                    <a:pt x="1453" y="1545"/>
                    <a:pt x="1861" y="1142"/>
                    <a:pt x="1762"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1" name="Google Shape;1151;p6"/>
            <p:cNvSpPr/>
            <p:nvPr/>
          </p:nvSpPr>
          <p:spPr>
            <a:xfrm>
              <a:off x="2238344" y="1265566"/>
              <a:ext cx="124053" cy="43931"/>
            </a:xfrm>
            <a:custGeom>
              <a:avLst/>
              <a:gdLst/>
              <a:ahLst/>
              <a:cxnLst/>
              <a:rect l="l" t="t" r="r" b="b"/>
              <a:pathLst>
                <a:path w="3846" h="1362" extrusionOk="0">
                  <a:moveTo>
                    <a:pt x="3262" y="0"/>
                  </a:moveTo>
                  <a:cubicBezTo>
                    <a:pt x="3223" y="0"/>
                    <a:pt x="3182" y="5"/>
                    <a:pt x="3139" y="15"/>
                  </a:cubicBezTo>
                  <a:lnTo>
                    <a:pt x="3151" y="15"/>
                  </a:lnTo>
                  <a:lnTo>
                    <a:pt x="555" y="492"/>
                  </a:lnTo>
                  <a:cubicBezTo>
                    <a:pt x="0" y="569"/>
                    <a:pt x="108" y="1362"/>
                    <a:pt x="598" y="1362"/>
                  </a:cubicBezTo>
                  <a:cubicBezTo>
                    <a:pt x="633" y="1362"/>
                    <a:pt x="671" y="1358"/>
                    <a:pt x="710" y="1349"/>
                  </a:cubicBezTo>
                  <a:lnTo>
                    <a:pt x="3294" y="873"/>
                  </a:lnTo>
                  <a:cubicBezTo>
                    <a:pt x="3846" y="784"/>
                    <a:pt x="3753" y="0"/>
                    <a:pt x="326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2" name="Google Shape;1152;p6"/>
            <p:cNvSpPr/>
            <p:nvPr/>
          </p:nvSpPr>
          <p:spPr>
            <a:xfrm>
              <a:off x="2182898" y="1349784"/>
              <a:ext cx="60123" cy="49866"/>
            </a:xfrm>
            <a:custGeom>
              <a:avLst/>
              <a:gdLst/>
              <a:ahLst/>
              <a:cxnLst/>
              <a:rect l="l" t="t" r="r" b="b"/>
              <a:pathLst>
                <a:path w="1864" h="1546" extrusionOk="0">
                  <a:moveTo>
                    <a:pt x="1013" y="1"/>
                  </a:moveTo>
                  <a:cubicBezTo>
                    <a:pt x="970" y="1"/>
                    <a:pt x="926" y="4"/>
                    <a:pt x="881" y="12"/>
                  </a:cubicBezTo>
                  <a:cubicBezTo>
                    <a:pt x="191" y="131"/>
                    <a:pt x="0" y="1012"/>
                    <a:pt x="572" y="1405"/>
                  </a:cubicBezTo>
                  <a:cubicBezTo>
                    <a:pt x="710" y="1502"/>
                    <a:pt x="861" y="1545"/>
                    <a:pt x="1008" y="1545"/>
                  </a:cubicBezTo>
                  <a:cubicBezTo>
                    <a:pt x="1454" y="1545"/>
                    <a:pt x="1864" y="1145"/>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3" name="Google Shape;1153;p6"/>
            <p:cNvSpPr/>
            <p:nvPr/>
          </p:nvSpPr>
          <p:spPr>
            <a:xfrm>
              <a:off x="2252504" y="1335140"/>
              <a:ext cx="121279" cy="43544"/>
            </a:xfrm>
            <a:custGeom>
              <a:avLst/>
              <a:gdLst/>
              <a:ahLst/>
              <a:cxnLst/>
              <a:rect l="l" t="t" r="r" b="b"/>
              <a:pathLst>
                <a:path w="3760" h="1350" extrusionOk="0">
                  <a:moveTo>
                    <a:pt x="3129" y="0"/>
                  </a:moveTo>
                  <a:cubicBezTo>
                    <a:pt x="3117" y="0"/>
                    <a:pt x="3105" y="1"/>
                    <a:pt x="3093" y="2"/>
                  </a:cubicBezTo>
                  <a:lnTo>
                    <a:pt x="497" y="478"/>
                  </a:lnTo>
                  <a:cubicBezTo>
                    <a:pt x="1" y="628"/>
                    <a:pt x="120" y="1349"/>
                    <a:pt x="617" y="1349"/>
                  </a:cubicBezTo>
                  <a:cubicBezTo>
                    <a:pt x="632" y="1349"/>
                    <a:pt x="648" y="1348"/>
                    <a:pt x="664" y="1347"/>
                  </a:cubicBezTo>
                  <a:lnTo>
                    <a:pt x="3260" y="883"/>
                  </a:lnTo>
                  <a:cubicBezTo>
                    <a:pt x="3760" y="731"/>
                    <a:pt x="3635"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4" name="Google Shape;1154;p6"/>
            <p:cNvSpPr/>
            <p:nvPr/>
          </p:nvSpPr>
          <p:spPr>
            <a:xfrm>
              <a:off x="2196316" y="1424293"/>
              <a:ext cx="60156" cy="49834"/>
            </a:xfrm>
            <a:custGeom>
              <a:avLst/>
              <a:gdLst/>
              <a:ahLst/>
              <a:cxnLst/>
              <a:rect l="l" t="t" r="r" b="b"/>
              <a:pathLst>
                <a:path w="1865" h="1545" extrusionOk="0">
                  <a:moveTo>
                    <a:pt x="1014" y="0"/>
                  </a:moveTo>
                  <a:cubicBezTo>
                    <a:pt x="971" y="0"/>
                    <a:pt x="927" y="4"/>
                    <a:pt x="882" y="12"/>
                  </a:cubicBezTo>
                  <a:cubicBezTo>
                    <a:pt x="191" y="131"/>
                    <a:pt x="1" y="1012"/>
                    <a:pt x="572" y="1405"/>
                  </a:cubicBezTo>
                  <a:cubicBezTo>
                    <a:pt x="711" y="1502"/>
                    <a:pt x="861" y="1545"/>
                    <a:pt x="1008" y="1545"/>
                  </a:cubicBezTo>
                  <a:cubicBezTo>
                    <a:pt x="1455" y="1545"/>
                    <a:pt x="1865" y="1142"/>
                    <a:pt x="1775" y="631"/>
                  </a:cubicBezTo>
                  <a:cubicBezTo>
                    <a:pt x="1701" y="259"/>
                    <a:pt x="1379"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5" name="Google Shape;1155;p6"/>
            <p:cNvSpPr/>
            <p:nvPr/>
          </p:nvSpPr>
          <p:spPr>
            <a:xfrm>
              <a:off x="2265568" y="1409230"/>
              <a:ext cx="121924" cy="43931"/>
            </a:xfrm>
            <a:custGeom>
              <a:avLst/>
              <a:gdLst/>
              <a:ahLst/>
              <a:cxnLst/>
              <a:rect l="l" t="t" r="r" b="b"/>
              <a:pathLst>
                <a:path w="3780" h="1362" extrusionOk="0">
                  <a:moveTo>
                    <a:pt x="3163" y="0"/>
                  </a:moveTo>
                  <a:cubicBezTo>
                    <a:pt x="3148" y="0"/>
                    <a:pt x="3132" y="1"/>
                    <a:pt x="3117" y="2"/>
                  </a:cubicBezTo>
                  <a:lnTo>
                    <a:pt x="3117" y="14"/>
                  </a:lnTo>
                  <a:lnTo>
                    <a:pt x="521" y="479"/>
                  </a:lnTo>
                  <a:cubicBezTo>
                    <a:pt x="1" y="617"/>
                    <a:pt x="120" y="1362"/>
                    <a:pt x="629" y="1362"/>
                  </a:cubicBezTo>
                  <a:cubicBezTo>
                    <a:pt x="644" y="1362"/>
                    <a:pt x="660" y="1361"/>
                    <a:pt x="676" y="1360"/>
                  </a:cubicBezTo>
                  <a:lnTo>
                    <a:pt x="3271" y="883"/>
                  </a:lnTo>
                  <a:cubicBezTo>
                    <a:pt x="3780" y="733"/>
                    <a:pt x="3660" y="0"/>
                    <a:pt x="316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6" name="Google Shape;1156;p6"/>
            <p:cNvSpPr/>
            <p:nvPr/>
          </p:nvSpPr>
          <p:spPr>
            <a:xfrm>
              <a:off x="2608019" y="1251439"/>
              <a:ext cx="196272" cy="181563"/>
            </a:xfrm>
            <a:custGeom>
              <a:avLst/>
              <a:gdLst/>
              <a:ahLst/>
              <a:cxnLst/>
              <a:rect l="l" t="t" r="r" b="b"/>
              <a:pathLst>
                <a:path w="6085" h="5629" extrusionOk="0">
                  <a:moveTo>
                    <a:pt x="3608" y="1"/>
                  </a:moveTo>
                  <a:lnTo>
                    <a:pt x="1215" y="1620"/>
                  </a:lnTo>
                  <a:cubicBezTo>
                    <a:pt x="250" y="2275"/>
                    <a:pt x="0" y="3585"/>
                    <a:pt x="655" y="4549"/>
                  </a:cubicBezTo>
                  <a:lnTo>
                    <a:pt x="762" y="4704"/>
                  </a:lnTo>
                  <a:cubicBezTo>
                    <a:pt x="1171" y="5305"/>
                    <a:pt x="1833" y="5629"/>
                    <a:pt x="2508" y="5629"/>
                  </a:cubicBezTo>
                  <a:cubicBezTo>
                    <a:pt x="2916" y="5629"/>
                    <a:pt x="3328" y="5510"/>
                    <a:pt x="3691" y="5264"/>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7" name="Google Shape;1157;p6"/>
            <p:cNvSpPr/>
            <p:nvPr/>
          </p:nvSpPr>
          <p:spPr>
            <a:xfrm>
              <a:off x="2740909" y="1176188"/>
              <a:ext cx="195885" cy="181660"/>
            </a:xfrm>
            <a:custGeom>
              <a:avLst/>
              <a:gdLst/>
              <a:ahLst/>
              <a:cxnLst/>
              <a:rect l="l" t="t" r="r" b="b"/>
              <a:pathLst>
                <a:path w="6073" h="5632" extrusionOk="0">
                  <a:moveTo>
                    <a:pt x="3579" y="1"/>
                  </a:moveTo>
                  <a:cubicBezTo>
                    <a:pt x="3169" y="1"/>
                    <a:pt x="2755" y="120"/>
                    <a:pt x="2393" y="369"/>
                  </a:cubicBezTo>
                  <a:lnTo>
                    <a:pt x="0" y="1989"/>
                  </a:lnTo>
                  <a:lnTo>
                    <a:pt x="2477" y="5632"/>
                  </a:lnTo>
                  <a:lnTo>
                    <a:pt x="4870" y="4001"/>
                  </a:lnTo>
                  <a:cubicBezTo>
                    <a:pt x="5822" y="3346"/>
                    <a:pt x="6072" y="2036"/>
                    <a:pt x="5429" y="1072"/>
                  </a:cubicBezTo>
                  <a:lnTo>
                    <a:pt x="5429" y="1072"/>
                  </a:lnTo>
                  <a:lnTo>
                    <a:pt x="5429" y="1084"/>
                  </a:lnTo>
                  <a:lnTo>
                    <a:pt x="5310" y="917"/>
                  </a:lnTo>
                  <a:cubicBezTo>
                    <a:pt x="4904" y="319"/>
                    <a:pt x="4247" y="1"/>
                    <a:pt x="357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8" name="Google Shape;1158;p6"/>
            <p:cNvSpPr/>
            <p:nvPr/>
          </p:nvSpPr>
          <p:spPr>
            <a:xfrm>
              <a:off x="1083390" y="98419"/>
              <a:ext cx="349902" cy="436120"/>
            </a:xfrm>
            <a:custGeom>
              <a:avLst/>
              <a:gdLst/>
              <a:ahLst/>
              <a:cxnLst/>
              <a:rect l="l" t="t" r="r" b="b"/>
              <a:pathLst>
                <a:path w="10848" h="13521" extrusionOk="0">
                  <a:moveTo>
                    <a:pt x="4159" y="435"/>
                  </a:moveTo>
                  <a:cubicBezTo>
                    <a:pt x="4446" y="435"/>
                    <a:pt x="4730" y="607"/>
                    <a:pt x="4787" y="994"/>
                  </a:cubicBezTo>
                  <a:cubicBezTo>
                    <a:pt x="4811" y="1196"/>
                    <a:pt x="4763" y="1387"/>
                    <a:pt x="4632" y="1541"/>
                  </a:cubicBezTo>
                  <a:lnTo>
                    <a:pt x="3846" y="1684"/>
                  </a:lnTo>
                  <a:cubicBezTo>
                    <a:pt x="3668" y="1589"/>
                    <a:pt x="3549" y="1422"/>
                    <a:pt x="3513" y="1232"/>
                  </a:cubicBezTo>
                  <a:cubicBezTo>
                    <a:pt x="3398" y="732"/>
                    <a:pt x="3782" y="435"/>
                    <a:pt x="4159" y="435"/>
                  </a:cubicBezTo>
                  <a:close/>
                  <a:moveTo>
                    <a:pt x="7866" y="2749"/>
                  </a:moveTo>
                  <a:cubicBezTo>
                    <a:pt x="8129" y="2749"/>
                    <a:pt x="8364" y="2930"/>
                    <a:pt x="8406" y="3208"/>
                  </a:cubicBezTo>
                  <a:lnTo>
                    <a:pt x="9788" y="10769"/>
                  </a:lnTo>
                  <a:cubicBezTo>
                    <a:pt x="9835" y="11066"/>
                    <a:pt x="9645" y="11340"/>
                    <a:pt x="9347" y="11400"/>
                  </a:cubicBezTo>
                  <a:lnTo>
                    <a:pt x="3084" y="12543"/>
                  </a:lnTo>
                  <a:cubicBezTo>
                    <a:pt x="3049" y="12550"/>
                    <a:pt x="3014" y="12553"/>
                    <a:pt x="2980" y="12553"/>
                  </a:cubicBezTo>
                  <a:cubicBezTo>
                    <a:pt x="2723" y="12553"/>
                    <a:pt x="2495" y="12365"/>
                    <a:pt x="2453" y="12102"/>
                  </a:cubicBezTo>
                  <a:lnTo>
                    <a:pt x="1072" y="4530"/>
                  </a:lnTo>
                  <a:cubicBezTo>
                    <a:pt x="1013" y="4232"/>
                    <a:pt x="1215" y="3958"/>
                    <a:pt x="1513" y="3899"/>
                  </a:cubicBezTo>
                  <a:lnTo>
                    <a:pt x="2263" y="3768"/>
                  </a:lnTo>
                  <a:cubicBezTo>
                    <a:pt x="2294" y="3977"/>
                    <a:pt x="2472" y="4122"/>
                    <a:pt x="2677" y="4122"/>
                  </a:cubicBezTo>
                  <a:cubicBezTo>
                    <a:pt x="2705" y="4122"/>
                    <a:pt x="2734" y="4119"/>
                    <a:pt x="2763" y="4113"/>
                  </a:cubicBezTo>
                  <a:lnTo>
                    <a:pt x="6680" y="3399"/>
                  </a:lnTo>
                  <a:cubicBezTo>
                    <a:pt x="6906" y="3363"/>
                    <a:pt x="7073" y="3125"/>
                    <a:pt x="7025" y="2899"/>
                  </a:cubicBezTo>
                  <a:lnTo>
                    <a:pt x="7775" y="2756"/>
                  </a:lnTo>
                  <a:cubicBezTo>
                    <a:pt x="7806" y="2751"/>
                    <a:pt x="7836" y="2749"/>
                    <a:pt x="7866" y="2749"/>
                  </a:cubicBezTo>
                  <a:close/>
                  <a:moveTo>
                    <a:pt x="4133" y="0"/>
                  </a:moveTo>
                  <a:cubicBezTo>
                    <a:pt x="4070" y="0"/>
                    <a:pt x="4006" y="6"/>
                    <a:pt x="3942" y="17"/>
                  </a:cubicBezTo>
                  <a:cubicBezTo>
                    <a:pt x="3346" y="136"/>
                    <a:pt x="2953" y="708"/>
                    <a:pt x="3072" y="1303"/>
                  </a:cubicBezTo>
                  <a:cubicBezTo>
                    <a:pt x="3108" y="1482"/>
                    <a:pt x="3180" y="1649"/>
                    <a:pt x="3287" y="1779"/>
                  </a:cubicBezTo>
                  <a:lnTo>
                    <a:pt x="2513" y="1922"/>
                  </a:lnTo>
                  <a:cubicBezTo>
                    <a:pt x="2203" y="1982"/>
                    <a:pt x="1989" y="2291"/>
                    <a:pt x="2049" y="2601"/>
                  </a:cubicBezTo>
                  <a:lnTo>
                    <a:pt x="2096" y="2887"/>
                  </a:lnTo>
                  <a:lnTo>
                    <a:pt x="810" y="3125"/>
                  </a:lnTo>
                  <a:cubicBezTo>
                    <a:pt x="322" y="3208"/>
                    <a:pt x="1" y="3673"/>
                    <a:pt x="96" y="4149"/>
                  </a:cubicBezTo>
                  <a:lnTo>
                    <a:pt x="1668" y="12781"/>
                  </a:lnTo>
                  <a:cubicBezTo>
                    <a:pt x="1742" y="13217"/>
                    <a:pt x="2121" y="13520"/>
                    <a:pt x="2549" y="13520"/>
                  </a:cubicBezTo>
                  <a:cubicBezTo>
                    <a:pt x="2600" y="13520"/>
                    <a:pt x="2651" y="13516"/>
                    <a:pt x="2703" y="13507"/>
                  </a:cubicBezTo>
                  <a:lnTo>
                    <a:pt x="10038" y="12162"/>
                  </a:lnTo>
                  <a:cubicBezTo>
                    <a:pt x="10526" y="12066"/>
                    <a:pt x="10847" y="11602"/>
                    <a:pt x="10752" y="11126"/>
                  </a:cubicBezTo>
                  <a:lnTo>
                    <a:pt x="9192" y="2506"/>
                  </a:lnTo>
                  <a:cubicBezTo>
                    <a:pt x="9108" y="2074"/>
                    <a:pt x="8735" y="1763"/>
                    <a:pt x="8312" y="1763"/>
                  </a:cubicBezTo>
                  <a:cubicBezTo>
                    <a:pt x="8257" y="1763"/>
                    <a:pt x="8201" y="1769"/>
                    <a:pt x="8145" y="1779"/>
                  </a:cubicBezTo>
                  <a:lnTo>
                    <a:pt x="6859" y="2018"/>
                  </a:lnTo>
                  <a:lnTo>
                    <a:pt x="6811" y="1744"/>
                  </a:lnTo>
                  <a:cubicBezTo>
                    <a:pt x="6748" y="1458"/>
                    <a:pt x="6506" y="1258"/>
                    <a:pt x="6228" y="1258"/>
                  </a:cubicBezTo>
                  <a:cubicBezTo>
                    <a:pt x="6193" y="1258"/>
                    <a:pt x="6157" y="1261"/>
                    <a:pt x="6120" y="1268"/>
                  </a:cubicBezTo>
                  <a:lnTo>
                    <a:pt x="5180" y="1434"/>
                  </a:lnTo>
                  <a:cubicBezTo>
                    <a:pt x="5227" y="1268"/>
                    <a:pt x="5239" y="1089"/>
                    <a:pt x="5204" y="922"/>
                  </a:cubicBezTo>
                  <a:cubicBezTo>
                    <a:pt x="5119" y="381"/>
                    <a:pt x="4655" y="0"/>
                    <a:pt x="4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9" name="Google Shape;1159;p6"/>
            <p:cNvSpPr/>
            <p:nvPr/>
          </p:nvSpPr>
          <p:spPr>
            <a:xfrm>
              <a:off x="1145609" y="255566"/>
              <a:ext cx="60059" cy="49898"/>
            </a:xfrm>
            <a:custGeom>
              <a:avLst/>
              <a:gdLst/>
              <a:ahLst/>
              <a:cxnLst/>
              <a:rect l="l" t="t" r="r" b="b"/>
              <a:pathLst>
                <a:path w="1862" h="1547" extrusionOk="0">
                  <a:moveTo>
                    <a:pt x="1015" y="1"/>
                  </a:moveTo>
                  <a:cubicBezTo>
                    <a:pt x="967" y="1"/>
                    <a:pt x="918" y="5"/>
                    <a:pt x="870" y="15"/>
                  </a:cubicBezTo>
                  <a:cubicBezTo>
                    <a:pt x="191" y="134"/>
                    <a:pt x="0" y="1015"/>
                    <a:pt x="572" y="1408"/>
                  </a:cubicBezTo>
                  <a:cubicBezTo>
                    <a:pt x="709" y="1504"/>
                    <a:pt x="857" y="1547"/>
                    <a:pt x="1002" y="1547"/>
                  </a:cubicBezTo>
                  <a:cubicBezTo>
                    <a:pt x="1451" y="1547"/>
                    <a:pt x="1862" y="1138"/>
                    <a:pt x="1763" y="634"/>
                  </a:cubicBezTo>
                  <a:cubicBezTo>
                    <a:pt x="1700" y="266"/>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0" name="Google Shape;1160;p6"/>
            <p:cNvSpPr/>
            <p:nvPr/>
          </p:nvSpPr>
          <p:spPr>
            <a:xfrm>
              <a:off x="1213797" y="241019"/>
              <a:ext cx="124472" cy="43706"/>
            </a:xfrm>
            <a:custGeom>
              <a:avLst/>
              <a:gdLst/>
              <a:ahLst/>
              <a:cxnLst/>
              <a:rect l="l" t="t" r="r" b="b"/>
              <a:pathLst>
                <a:path w="3859" h="1355" extrusionOk="0">
                  <a:moveTo>
                    <a:pt x="3261" y="1"/>
                  </a:moveTo>
                  <a:cubicBezTo>
                    <a:pt x="3226" y="1"/>
                    <a:pt x="3188" y="5"/>
                    <a:pt x="3149" y="14"/>
                  </a:cubicBezTo>
                  <a:lnTo>
                    <a:pt x="3137" y="14"/>
                  </a:lnTo>
                  <a:lnTo>
                    <a:pt x="542" y="490"/>
                  </a:lnTo>
                  <a:cubicBezTo>
                    <a:pt x="0" y="580"/>
                    <a:pt x="111" y="1354"/>
                    <a:pt x="620" y="1354"/>
                  </a:cubicBezTo>
                  <a:cubicBezTo>
                    <a:pt x="648" y="1354"/>
                    <a:pt x="678" y="1352"/>
                    <a:pt x="708" y="1347"/>
                  </a:cubicBezTo>
                  <a:lnTo>
                    <a:pt x="3292" y="871"/>
                  </a:lnTo>
                  <a:cubicBezTo>
                    <a:pt x="3858" y="793"/>
                    <a:pt x="3751" y="1"/>
                    <a:pt x="326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1" name="Google Shape;1161;p6"/>
            <p:cNvSpPr/>
            <p:nvPr/>
          </p:nvSpPr>
          <p:spPr>
            <a:xfrm>
              <a:off x="1158286" y="325172"/>
              <a:ext cx="60059" cy="49866"/>
            </a:xfrm>
            <a:custGeom>
              <a:avLst/>
              <a:gdLst/>
              <a:ahLst/>
              <a:cxnLst/>
              <a:rect l="l" t="t" r="r" b="b"/>
              <a:pathLst>
                <a:path w="1862" h="1546" extrusionOk="0">
                  <a:moveTo>
                    <a:pt x="1002" y="1"/>
                  </a:moveTo>
                  <a:cubicBezTo>
                    <a:pt x="958" y="1"/>
                    <a:pt x="914" y="4"/>
                    <a:pt x="870" y="12"/>
                  </a:cubicBezTo>
                  <a:cubicBezTo>
                    <a:pt x="191" y="131"/>
                    <a:pt x="0" y="1012"/>
                    <a:pt x="560" y="1405"/>
                  </a:cubicBezTo>
                  <a:cubicBezTo>
                    <a:pt x="701" y="1502"/>
                    <a:pt x="854" y="1545"/>
                    <a:pt x="1002" y="1545"/>
                  </a:cubicBezTo>
                  <a:cubicBezTo>
                    <a:pt x="1453" y="1545"/>
                    <a:pt x="1861" y="1142"/>
                    <a:pt x="1762"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2" name="Google Shape;1162;p6"/>
            <p:cNvSpPr/>
            <p:nvPr/>
          </p:nvSpPr>
          <p:spPr>
            <a:xfrm>
              <a:off x="1227795" y="310528"/>
              <a:ext cx="121376" cy="43512"/>
            </a:xfrm>
            <a:custGeom>
              <a:avLst/>
              <a:gdLst/>
              <a:ahLst/>
              <a:cxnLst/>
              <a:rect l="l" t="t" r="r" b="b"/>
              <a:pathLst>
                <a:path w="3763" h="1349" extrusionOk="0">
                  <a:moveTo>
                    <a:pt x="3132" y="0"/>
                  </a:moveTo>
                  <a:cubicBezTo>
                    <a:pt x="3120" y="0"/>
                    <a:pt x="3108" y="1"/>
                    <a:pt x="3096" y="2"/>
                  </a:cubicBezTo>
                  <a:lnTo>
                    <a:pt x="500" y="478"/>
                  </a:lnTo>
                  <a:cubicBezTo>
                    <a:pt x="0" y="618"/>
                    <a:pt x="125" y="1348"/>
                    <a:pt x="631" y="1348"/>
                  </a:cubicBezTo>
                  <a:cubicBezTo>
                    <a:pt x="643" y="1348"/>
                    <a:pt x="655" y="1348"/>
                    <a:pt x="667" y="1347"/>
                  </a:cubicBezTo>
                  <a:lnTo>
                    <a:pt x="3263" y="871"/>
                  </a:lnTo>
                  <a:cubicBezTo>
                    <a:pt x="3763" y="731"/>
                    <a:pt x="3638"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3" name="Google Shape;1163;p6"/>
            <p:cNvSpPr/>
            <p:nvPr/>
          </p:nvSpPr>
          <p:spPr>
            <a:xfrm>
              <a:off x="1171736" y="399294"/>
              <a:ext cx="60156" cy="50189"/>
            </a:xfrm>
            <a:custGeom>
              <a:avLst/>
              <a:gdLst/>
              <a:ahLst/>
              <a:cxnLst/>
              <a:rect l="l" t="t" r="r" b="b"/>
              <a:pathLst>
                <a:path w="1865" h="1556" extrusionOk="0">
                  <a:moveTo>
                    <a:pt x="1013" y="1"/>
                  </a:moveTo>
                  <a:cubicBezTo>
                    <a:pt x="970" y="1"/>
                    <a:pt x="926" y="4"/>
                    <a:pt x="881" y="12"/>
                  </a:cubicBezTo>
                  <a:cubicBezTo>
                    <a:pt x="202" y="131"/>
                    <a:pt x="0" y="1012"/>
                    <a:pt x="572" y="1417"/>
                  </a:cubicBezTo>
                  <a:cubicBezTo>
                    <a:pt x="708" y="1513"/>
                    <a:pt x="857" y="1556"/>
                    <a:pt x="1002" y="1556"/>
                  </a:cubicBezTo>
                  <a:cubicBezTo>
                    <a:pt x="1451" y="1556"/>
                    <a:pt x="1864" y="1147"/>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4" name="Google Shape;1164;p6"/>
            <p:cNvSpPr/>
            <p:nvPr/>
          </p:nvSpPr>
          <p:spPr>
            <a:xfrm>
              <a:off x="1240697" y="384586"/>
              <a:ext cx="122440" cy="44028"/>
            </a:xfrm>
            <a:custGeom>
              <a:avLst/>
              <a:gdLst/>
              <a:ahLst/>
              <a:cxnLst/>
              <a:rect l="l" t="t" r="r" b="b"/>
              <a:pathLst>
                <a:path w="3796" h="1365" extrusionOk="0">
                  <a:moveTo>
                    <a:pt x="3182" y="0"/>
                  </a:moveTo>
                  <a:cubicBezTo>
                    <a:pt x="3163" y="0"/>
                    <a:pt x="3144" y="1"/>
                    <a:pt x="3125" y="4"/>
                  </a:cubicBezTo>
                  <a:lnTo>
                    <a:pt x="529" y="480"/>
                  </a:lnTo>
                  <a:cubicBezTo>
                    <a:pt x="1" y="606"/>
                    <a:pt x="126" y="1364"/>
                    <a:pt x="627" y="1364"/>
                  </a:cubicBezTo>
                  <a:cubicBezTo>
                    <a:pt x="646" y="1364"/>
                    <a:pt x="664" y="1363"/>
                    <a:pt x="684" y="1361"/>
                  </a:cubicBezTo>
                  <a:lnTo>
                    <a:pt x="3279" y="885"/>
                  </a:lnTo>
                  <a:cubicBezTo>
                    <a:pt x="3796" y="747"/>
                    <a:pt x="3682" y="0"/>
                    <a:pt x="318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5" name="Google Shape;1165;p6"/>
            <p:cNvSpPr/>
            <p:nvPr/>
          </p:nvSpPr>
          <p:spPr>
            <a:xfrm>
              <a:off x="1114516" y="708297"/>
              <a:ext cx="250396" cy="224430"/>
            </a:xfrm>
            <a:custGeom>
              <a:avLst/>
              <a:gdLst/>
              <a:ahLst/>
              <a:cxnLst/>
              <a:rect l="l" t="t" r="r" b="b"/>
              <a:pathLst>
                <a:path w="7763" h="6958" extrusionOk="0">
                  <a:moveTo>
                    <a:pt x="3922" y="1"/>
                  </a:moveTo>
                  <a:cubicBezTo>
                    <a:pt x="2892" y="1"/>
                    <a:pt x="1881" y="465"/>
                    <a:pt x="1214" y="1338"/>
                  </a:cubicBezTo>
                  <a:lnTo>
                    <a:pt x="6953" y="4969"/>
                  </a:lnTo>
                  <a:cubicBezTo>
                    <a:pt x="7763" y="3398"/>
                    <a:pt x="7239" y="1469"/>
                    <a:pt x="5751" y="528"/>
                  </a:cubicBezTo>
                  <a:cubicBezTo>
                    <a:pt x="5183" y="173"/>
                    <a:pt x="4549" y="1"/>
                    <a:pt x="3922" y="1"/>
                  </a:cubicBezTo>
                  <a:close/>
                  <a:moveTo>
                    <a:pt x="810" y="1993"/>
                  </a:moveTo>
                  <a:cubicBezTo>
                    <a:pt x="0" y="3553"/>
                    <a:pt x="524" y="5481"/>
                    <a:pt x="2012" y="6434"/>
                  </a:cubicBezTo>
                  <a:cubicBezTo>
                    <a:pt x="2576" y="6788"/>
                    <a:pt x="3206" y="6958"/>
                    <a:pt x="3829" y="6958"/>
                  </a:cubicBezTo>
                  <a:cubicBezTo>
                    <a:pt x="4863" y="6958"/>
                    <a:pt x="5880" y="6489"/>
                    <a:pt x="6548" y="5612"/>
                  </a:cubicBezTo>
                  <a:lnTo>
                    <a:pt x="810"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6" name="Google Shape;1166;p6"/>
            <p:cNvSpPr/>
            <p:nvPr/>
          </p:nvSpPr>
          <p:spPr>
            <a:xfrm>
              <a:off x="1583407" y="226472"/>
              <a:ext cx="196272" cy="181918"/>
            </a:xfrm>
            <a:custGeom>
              <a:avLst/>
              <a:gdLst/>
              <a:ahLst/>
              <a:cxnLst/>
              <a:rect l="l" t="t" r="r" b="b"/>
              <a:pathLst>
                <a:path w="6085" h="5640" extrusionOk="0">
                  <a:moveTo>
                    <a:pt x="3608" y="0"/>
                  </a:moveTo>
                  <a:lnTo>
                    <a:pt x="1215" y="1631"/>
                  </a:lnTo>
                  <a:cubicBezTo>
                    <a:pt x="251" y="2286"/>
                    <a:pt x="1" y="3596"/>
                    <a:pt x="655" y="4560"/>
                  </a:cubicBezTo>
                  <a:lnTo>
                    <a:pt x="763" y="4715"/>
                  </a:lnTo>
                  <a:cubicBezTo>
                    <a:pt x="1171" y="5316"/>
                    <a:pt x="1833" y="5640"/>
                    <a:pt x="2508" y="5640"/>
                  </a:cubicBezTo>
                  <a:cubicBezTo>
                    <a:pt x="2916" y="5640"/>
                    <a:pt x="3328" y="5521"/>
                    <a:pt x="3692" y="5275"/>
                  </a:cubicBezTo>
                  <a:lnTo>
                    <a:pt x="6085" y="3644"/>
                  </a:lnTo>
                  <a:lnTo>
                    <a:pt x="3608"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7" name="Google Shape;1167;p6"/>
            <p:cNvSpPr/>
            <p:nvPr/>
          </p:nvSpPr>
          <p:spPr>
            <a:xfrm>
              <a:off x="1716297" y="151317"/>
              <a:ext cx="196272" cy="181563"/>
            </a:xfrm>
            <a:custGeom>
              <a:avLst/>
              <a:gdLst/>
              <a:ahLst/>
              <a:cxnLst/>
              <a:rect l="l" t="t" r="r" b="b"/>
              <a:pathLst>
                <a:path w="6085" h="5629" extrusionOk="0">
                  <a:moveTo>
                    <a:pt x="3568" y="1"/>
                  </a:moveTo>
                  <a:cubicBezTo>
                    <a:pt x="3162" y="1"/>
                    <a:pt x="2752" y="119"/>
                    <a:pt x="2393" y="366"/>
                  </a:cubicBezTo>
                  <a:lnTo>
                    <a:pt x="0" y="1985"/>
                  </a:lnTo>
                  <a:lnTo>
                    <a:pt x="2477" y="5628"/>
                  </a:lnTo>
                  <a:lnTo>
                    <a:pt x="4870" y="4009"/>
                  </a:lnTo>
                  <a:cubicBezTo>
                    <a:pt x="5834" y="3354"/>
                    <a:pt x="6084" y="2044"/>
                    <a:pt x="5417" y="1080"/>
                  </a:cubicBezTo>
                  <a:lnTo>
                    <a:pt x="5310" y="925"/>
                  </a:lnTo>
                  <a:cubicBezTo>
                    <a:pt x="4902" y="324"/>
                    <a:pt x="4240" y="1"/>
                    <a:pt x="356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8" name="Google Shape;1168;p6"/>
            <p:cNvSpPr/>
            <p:nvPr/>
          </p:nvSpPr>
          <p:spPr>
            <a:xfrm>
              <a:off x="1526186" y="602242"/>
              <a:ext cx="345677" cy="344032"/>
            </a:xfrm>
            <a:custGeom>
              <a:avLst/>
              <a:gdLst/>
              <a:ahLst/>
              <a:cxnLst/>
              <a:rect l="l" t="t" r="r" b="b"/>
              <a:pathLst>
                <a:path w="10717" h="10666" extrusionOk="0">
                  <a:moveTo>
                    <a:pt x="4999" y="1"/>
                  </a:moveTo>
                  <a:cubicBezTo>
                    <a:pt x="4821" y="1"/>
                    <a:pt x="4665" y="136"/>
                    <a:pt x="4644" y="328"/>
                  </a:cubicBezTo>
                  <a:lnTo>
                    <a:pt x="4180" y="3805"/>
                  </a:lnTo>
                  <a:lnTo>
                    <a:pt x="703" y="3340"/>
                  </a:lnTo>
                  <a:cubicBezTo>
                    <a:pt x="688" y="3338"/>
                    <a:pt x="673" y="3338"/>
                    <a:pt x="659" y="3338"/>
                  </a:cubicBezTo>
                  <a:cubicBezTo>
                    <a:pt x="474" y="3338"/>
                    <a:pt x="308" y="3474"/>
                    <a:pt x="286" y="3662"/>
                  </a:cubicBezTo>
                  <a:lnTo>
                    <a:pt x="24" y="5638"/>
                  </a:lnTo>
                  <a:cubicBezTo>
                    <a:pt x="1" y="5840"/>
                    <a:pt x="143" y="6031"/>
                    <a:pt x="346" y="6055"/>
                  </a:cubicBezTo>
                  <a:lnTo>
                    <a:pt x="346" y="6043"/>
                  </a:lnTo>
                  <a:lnTo>
                    <a:pt x="3822" y="6507"/>
                  </a:lnTo>
                  <a:lnTo>
                    <a:pt x="3370" y="9984"/>
                  </a:lnTo>
                  <a:cubicBezTo>
                    <a:pt x="3334" y="10186"/>
                    <a:pt x="3477" y="10377"/>
                    <a:pt x="3691" y="10401"/>
                  </a:cubicBezTo>
                  <a:lnTo>
                    <a:pt x="5656" y="10663"/>
                  </a:lnTo>
                  <a:cubicBezTo>
                    <a:pt x="5671" y="10664"/>
                    <a:pt x="5686" y="10665"/>
                    <a:pt x="5700" y="10665"/>
                  </a:cubicBezTo>
                  <a:cubicBezTo>
                    <a:pt x="5885" y="10665"/>
                    <a:pt x="6051" y="10529"/>
                    <a:pt x="6073" y="10341"/>
                  </a:cubicBezTo>
                  <a:lnTo>
                    <a:pt x="6537" y="6864"/>
                  </a:lnTo>
                  <a:lnTo>
                    <a:pt x="10014" y="7329"/>
                  </a:lnTo>
                  <a:cubicBezTo>
                    <a:pt x="10028" y="7331"/>
                    <a:pt x="10043" y="7331"/>
                    <a:pt x="10058" y="7331"/>
                  </a:cubicBezTo>
                  <a:cubicBezTo>
                    <a:pt x="10243" y="7331"/>
                    <a:pt x="10408" y="7195"/>
                    <a:pt x="10430" y="7007"/>
                  </a:cubicBezTo>
                  <a:lnTo>
                    <a:pt x="10692" y="5031"/>
                  </a:lnTo>
                  <a:cubicBezTo>
                    <a:pt x="10716" y="4828"/>
                    <a:pt x="10573" y="4638"/>
                    <a:pt x="10371" y="4614"/>
                  </a:cubicBezTo>
                  <a:lnTo>
                    <a:pt x="6894" y="4150"/>
                  </a:lnTo>
                  <a:lnTo>
                    <a:pt x="7347" y="673"/>
                  </a:lnTo>
                  <a:cubicBezTo>
                    <a:pt x="7382" y="471"/>
                    <a:pt x="7240" y="280"/>
                    <a:pt x="7025" y="256"/>
                  </a:cubicBezTo>
                  <a:lnTo>
                    <a:pt x="5061" y="6"/>
                  </a:lnTo>
                  <a:cubicBezTo>
                    <a:pt x="5040" y="3"/>
                    <a:pt x="5019" y="1"/>
                    <a:pt x="499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9" name="Google Shape;1169;p6"/>
            <p:cNvSpPr/>
            <p:nvPr/>
          </p:nvSpPr>
          <p:spPr>
            <a:xfrm>
              <a:off x="1083390" y="1123290"/>
              <a:ext cx="349902" cy="435862"/>
            </a:xfrm>
            <a:custGeom>
              <a:avLst/>
              <a:gdLst/>
              <a:ahLst/>
              <a:cxnLst/>
              <a:rect l="l" t="t" r="r" b="b"/>
              <a:pathLst>
                <a:path w="10848" h="13513" extrusionOk="0">
                  <a:moveTo>
                    <a:pt x="4155" y="429"/>
                  </a:moveTo>
                  <a:cubicBezTo>
                    <a:pt x="4444" y="429"/>
                    <a:pt x="4730" y="604"/>
                    <a:pt x="4787" y="997"/>
                  </a:cubicBezTo>
                  <a:cubicBezTo>
                    <a:pt x="4811" y="1188"/>
                    <a:pt x="4763" y="1390"/>
                    <a:pt x="4632" y="1533"/>
                  </a:cubicBezTo>
                  <a:lnTo>
                    <a:pt x="3846" y="1688"/>
                  </a:lnTo>
                  <a:cubicBezTo>
                    <a:pt x="3668" y="1593"/>
                    <a:pt x="3549" y="1426"/>
                    <a:pt x="3513" y="1224"/>
                  </a:cubicBezTo>
                  <a:cubicBezTo>
                    <a:pt x="3399" y="725"/>
                    <a:pt x="3779" y="429"/>
                    <a:pt x="4155" y="429"/>
                  </a:cubicBezTo>
                  <a:close/>
                  <a:moveTo>
                    <a:pt x="7868" y="2749"/>
                  </a:moveTo>
                  <a:cubicBezTo>
                    <a:pt x="8125" y="2749"/>
                    <a:pt x="8354" y="2938"/>
                    <a:pt x="8406" y="3200"/>
                  </a:cubicBezTo>
                  <a:lnTo>
                    <a:pt x="9788" y="10761"/>
                  </a:lnTo>
                  <a:cubicBezTo>
                    <a:pt x="9835" y="11058"/>
                    <a:pt x="9645" y="11344"/>
                    <a:pt x="9347" y="11392"/>
                  </a:cubicBezTo>
                  <a:lnTo>
                    <a:pt x="3084" y="12535"/>
                  </a:lnTo>
                  <a:cubicBezTo>
                    <a:pt x="3049" y="12542"/>
                    <a:pt x="3014" y="12545"/>
                    <a:pt x="2980" y="12545"/>
                  </a:cubicBezTo>
                  <a:cubicBezTo>
                    <a:pt x="2723" y="12545"/>
                    <a:pt x="2495" y="12357"/>
                    <a:pt x="2453" y="12094"/>
                  </a:cubicBezTo>
                  <a:lnTo>
                    <a:pt x="1060" y="4534"/>
                  </a:lnTo>
                  <a:cubicBezTo>
                    <a:pt x="1013" y="4236"/>
                    <a:pt x="1215" y="3950"/>
                    <a:pt x="1513" y="3903"/>
                  </a:cubicBezTo>
                  <a:lnTo>
                    <a:pt x="2251" y="3760"/>
                  </a:lnTo>
                  <a:cubicBezTo>
                    <a:pt x="2294" y="3975"/>
                    <a:pt x="2483" y="4122"/>
                    <a:pt x="2695" y="4122"/>
                  </a:cubicBezTo>
                  <a:cubicBezTo>
                    <a:pt x="2717" y="4122"/>
                    <a:pt x="2740" y="4120"/>
                    <a:pt x="2763" y="4117"/>
                  </a:cubicBezTo>
                  <a:lnTo>
                    <a:pt x="6668" y="3402"/>
                  </a:lnTo>
                  <a:cubicBezTo>
                    <a:pt x="6906" y="3355"/>
                    <a:pt x="7061" y="3129"/>
                    <a:pt x="7025" y="2890"/>
                  </a:cubicBezTo>
                  <a:lnTo>
                    <a:pt x="7764" y="2760"/>
                  </a:lnTo>
                  <a:cubicBezTo>
                    <a:pt x="7799" y="2752"/>
                    <a:pt x="7834" y="2749"/>
                    <a:pt x="7868" y="2749"/>
                  </a:cubicBezTo>
                  <a:close/>
                  <a:moveTo>
                    <a:pt x="4154" y="0"/>
                  </a:moveTo>
                  <a:cubicBezTo>
                    <a:pt x="4084" y="0"/>
                    <a:pt x="4013" y="7"/>
                    <a:pt x="3942" y="21"/>
                  </a:cubicBezTo>
                  <a:cubicBezTo>
                    <a:pt x="3346" y="128"/>
                    <a:pt x="2953" y="700"/>
                    <a:pt x="3072" y="1307"/>
                  </a:cubicBezTo>
                  <a:cubicBezTo>
                    <a:pt x="3108" y="1474"/>
                    <a:pt x="3180" y="1640"/>
                    <a:pt x="3287" y="1783"/>
                  </a:cubicBezTo>
                  <a:lnTo>
                    <a:pt x="2513" y="1926"/>
                  </a:lnTo>
                  <a:cubicBezTo>
                    <a:pt x="2203" y="1986"/>
                    <a:pt x="2001" y="2283"/>
                    <a:pt x="2049" y="2605"/>
                  </a:cubicBezTo>
                  <a:lnTo>
                    <a:pt x="2096" y="2879"/>
                  </a:lnTo>
                  <a:lnTo>
                    <a:pt x="810" y="3117"/>
                  </a:lnTo>
                  <a:cubicBezTo>
                    <a:pt x="322" y="3200"/>
                    <a:pt x="1" y="3664"/>
                    <a:pt x="96" y="4153"/>
                  </a:cubicBezTo>
                  <a:lnTo>
                    <a:pt x="1668" y="12785"/>
                  </a:lnTo>
                  <a:cubicBezTo>
                    <a:pt x="1742" y="13210"/>
                    <a:pt x="2121" y="13512"/>
                    <a:pt x="2549" y="13512"/>
                  </a:cubicBezTo>
                  <a:cubicBezTo>
                    <a:pt x="2600" y="13512"/>
                    <a:pt x="2651" y="13508"/>
                    <a:pt x="2703" y="13499"/>
                  </a:cubicBezTo>
                  <a:lnTo>
                    <a:pt x="10038" y="12154"/>
                  </a:lnTo>
                  <a:cubicBezTo>
                    <a:pt x="10526" y="12070"/>
                    <a:pt x="10847" y="11606"/>
                    <a:pt x="10752" y="11118"/>
                  </a:cubicBezTo>
                  <a:lnTo>
                    <a:pt x="9180" y="2486"/>
                  </a:lnTo>
                  <a:cubicBezTo>
                    <a:pt x="9107" y="2055"/>
                    <a:pt x="8728" y="1755"/>
                    <a:pt x="8313" y="1755"/>
                  </a:cubicBezTo>
                  <a:cubicBezTo>
                    <a:pt x="8257" y="1755"/>
                    <a:pt x="8201" y="1760"/>
                    <a:pt x="8145" y="1771"/>
                  </a:cubicBezTo>
                  <a:lnTo>
                    <a:pt x="6859" y="2009"/>
                  </a:lnTo>
                  <a:lnTo>
                    <a:pt x="6811" y="1736"/>
                  </a:lnTo>
                  <a:cubicBezTo>
                    <a:pt x="6757" y="1446"/>
                    <a:pt x="6500" y="1252"/>
                    <a:pt x="6223" y="1252"/>
                  </a:cubicBezTo>
                  <a:cubicBezTo>
                    <a:pt x="6193" y="1252"/>
                    <a:pt x="6163" y="1255"/>
                    <a:pt x="6132" y="1259"/>
                  </a:cubicBezTo>
                  <a:lnTo>
                    <a:pt x="5180" y="1438"/>
                  </a:lnTo>
                  <a:cubicBezTo>
                    <a:pt x="5239" y="1259"/>
                    <a:pt x="5251" y="1081"/>
                    <a:pt x="5216" y="914"/>
                  </a:cubicBezTo>
                  <a:cubicBezTo>
                    <a:pt x="5132" y="378"/>
                    <a:pt x="4677" y="0"/>
                    <a:pt x="415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0" name="Google Shape;1170;p6"/>
            <p:cNvSpPr/>
            <p:nvPr/>
          </p:nvSpPr>
          <p:spPr>
            <a:xfrm>
              <a:off x="1145609" y="1280275"/>
              <a:ext cx="60059" cy="49866"/>
            </a:xfrm>
            <a:custGeom>
              <a:avLst/>
              <a:gdLst/>
              <a:ahLst/>
              <a:cxnLst/>
              <a:rect l="l" t="t" r="r" b="b"/>
              <a:pathLst>
                <a:path w="1862" h="1546" extrusionOk="0">
                  <a:moveTo>
                    <a:pt x="1002" y="1"/>
                  </a:moveTo>
                  <a:cubicBezTo>
                    <a:pt x="958" y="1"/>
                    <a:pt x="914" y="4"/>
                    <a:pt x="870" y="12"/>
                  </a:cubicBezTo>
                  <a:cubicBezTo>
                    <a:pt x="191" y="131"/>
                    <a:pt x="0" y="1012"/>
                    <a:pt x="572" y="1405"/>
                  </a:cubicBezTo>
                  <a:cubicBezTo>
                    <a:pt x="710" y="1502"/>
                    <a:pt x="861" y="1545"/>
                    <a:pt x="1007"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1" name="Google Shape;1171;p6"/>
            <p:cNvSpPr/>
            <p:nvPr/>
          </p:nvSpPr>
          <p:spPr>
            <a:xfrm>
              <a:off x="1213345" y="1265502"/>
              <a:ext cx="125117" cy="43996"/>
            </a:xfrm>
            <a:custGeom>
              <a:avLst/>
              <a:gdLst/>
              <a:ahLst/>
              <a:cxnLst/>
              <a:rect l="l" t="t" r="r" b="b"/>
              <a:pathLst>
                <a:path w="3879" h="1364" extrusionOk="0">
                  <a:moveTo>
                    <a:pt x="3293" y="0"/>
                  </a:moveTo>
                  <a:cubicBezTo>
                    <a:pt x="3252" y="0"/>
                    <a:pt x="3209" y="6"/>
                    <a:pt x="3163" y="17"/>
                  </a:cubicBezTo>
                  <a:lnTo>
                    <a:pt x="3151" y="17"/>
                  </a:lnTo>
                  <a:lnTo>
                    <a:pt x="556" y="494"/>
                  </a:lnTo>
                  <a:cubicBezTo>
                    <a:pt x="0" y="571"/>
                    <a:pt x="108" y="1364"/>
                    <a:pt x="608" y="1364"/>
                  </a:cubicBezTo>
                  <a:cubicBezTo>
                    <a:pt x="644" y="1364"/>
                    <a:pt x="682" y="1360"/>
                    <a:pt x="722" y="1351"/>
                  </a:cubicBezTo>
                  <a:lnTo>
                    <a:pt x="3306" y="875"/>
                  </a:lnTo>
                  <a:cubicBezTo>
                    <a:pt x="3878" y="809"/>
                    <a:pt x="3789" y="0"/>
                    <a:pt x="329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2" name="Google Shape;1172;p6"/>
            <p:cNvSpPr/>
            <p:nvPr/>
          </p:nvSpPr>
          <p:spPr>
            <a:xfrm>
              <a:off x="1158286" y="1349784"/>
              <a:ext cx="60059" cy="49866"/>
            </a:xfrm>
            <a:custGeom>
              <a:avLst/>
              <a:gdLst/>
              <a:ahLst/>
              <a:cxnLst/>
              <a:rect l="l" t="t" r="r" b="b"/>
              <a:pathLst>
                <a:path w="1862" h="1546" extrusionOk="0">
                  <a:moveTo>
                    <a:pt x="1002" y="1"/>
                  </a:moveTo>
                  <a:cubicBezTo>
                    <a:pt x="958" y="1"/>
                    <a:pt x="914" y="4"/>
                    <a:pt x="870" y="12"/>
                  </a:cubicBezTo>
                  <a:cubicBezTo>
                    <a:pt x="191" y="131"/>
                    <a:pt x="0" y="1012"/>
                    <a:pt x="560" y="1405"/>
                  </a:cubicBezTo>
                  <a:cubicBezTo>
                    <a:pt x="701" y="1502"/>
                    <a:pt x="854" y="1545"/>
                    <a:pt x="1003" y="1545"/>
                  </a:cubicBezTo>
                  <a:cubicBezTo>
                    <a:pt x="1454" y="1545"/>
                    <a:pt x="1861" y="1145"/>
                    <a:pt x="1762"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3" name="Google Shape;1173;p6"/>
            <p:cNvSpPr/>
            <p:nvPr/>
          </p:nvSpPr>
          <p:spPr>
            <a:xfrm>
              <a:off x="1227892" y="1335140"/>
              <a:ext cx="121279" cy="43544"/>
            </a:xfrm>
            <a:custGeom>
              <a:avLst/>
              <a:gdLst/>
              <a:ahLst/>
              <a:cxnLst/>
              <a:rect l="l" t="t" r="r" b="b"/>
              <a:pathLst>
                <a:path w="3760" h="1350" extrusionOk="0">
                  <a:moveTo>
                    <a:pt x="3129" y="0"/>
                  </a:moveTo>
                  <a:cubicBezTo>
                    <a:pt x="3117" y="0"/>
                    <a:pt x="3105" y="1"/>
                    <a:pt x="3093" y="2"/>
                  </a:cubicBezTo>
                  <a:lnTo>
                    <a:pt x="497" y="478"/>
                  </a:lnTo>
                  <a:cubicBezTo>
                    <a:pt x="1" y="628"/>
                    <a:pt x="120" y="1349"/>
                    <a:pt x="617" y="1349"/>
                  </a:cubicBezTo>
                  <a:cubicBezTo>
                    <a:pt x="632" y="1349"/>
                    <a:pt x="648" y="1348"/>
                    <a:pt x="664" y="1347"/>
                  </a:cubicBezTo>
                  <a:lnTo>
                    <a:pt x="3260" y="883"/>
                  </a:lnTo>
                  <a:cubicBezTo>
                    <a:pt x="3760" y="731"/>
                    <a:pt x="3635"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4" name="Google Shape;1174;p6"/>
            <p:cNvSpPr/>
            <p:nvPr/>
          </p:nvSpPr>
          <p:spPr>
            <a:xfrm>
              <a:off x="1171736" y="1424293"/>
              <a:ext cx="60123" cy="49834"/>
            </a:xfrm>
            <a:custGeom>
              <a:avLst/>
              <a:gdLst/>
              <a:ahLst/>
              <a:cxnLst/>
              <a:rect l="l" t="t" r="r" b="b"/>
              <a:pathLst>
                <a:path w="1864" h="1545" extrusionOk="0">
                  <a:moveTo>
                    <a:pt x="1013" y="0"/>
                  </a:moveTo>
                  <a:cubicBezTo>
                    <a:pt x="970" y="0"/>
                    <a:pt x="926" y="4"/>
                    <a:pt x="881" y="12"/>
                  </a:cubicBezTo>
                  <a:cubicBezTo>
                    <a:pt x="202" y="131"/>
                    <a:pt x="0" y="1012"/>
                    <a:pt x="572" y="1405"/>
                  </a:cubicBezTo>
                  <a:cubicBezTo>
                    <a:pt x="710" y="1502"/>
                    <a:pt x="860" y="1545"/>
                    <a:pt x="1007" y="1545"/>
                  </a:cubicBezTo>
                  <a:cubicBezTo>
                    <a:pt x="1454" y="1545"/>
                    <a:pt x="1864" y="1142"/>
                    <a:pt x="1774" y="631"/>
                  </a:cubicBezTo>
                  <a:cubicBezTo>
                    <a:pt x="1700" y="259"/>
                    <a:pt x="1378" y="0"/>
                    <a:pt x="101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5" name="Google Shape;1175;p6"/>
            <p:cNvSpPr/>
            <p:nvPr/>
          </p:nvSpPr>
          <p:spPr>
            <a:xfrm>
              <a:off x="1241342" y="1409230"/>
              <a:ext cx="121537" cy="43931"/>
            </a:xfrm>
            <a:custGeom>
              <a:avLst/>
              <a:gdLst/>
              <a:ahLst/>
              <a:cxnLst/>
              <a:rect l="l" t="t" r="r" b="b"/>
              <a:pathLst>
                <a:path w="3768" h="1362" extrusionOk="0">
                  <a:moveTo>
                    <a:pt x="3141" y="0"/>
                  </a:moveTo>
                  <a:cubicBezTo>
                    <a:pt x="3125" y="0"/>
                    <a:pt x="3109" y="1"/>
                    <a:pt x="3093" y="2"/>
                  </a:cubicBezTo>
                  <a:lnTo>
                    <a:pt x="3105" y="14"/>
                  </a:lnTo>
                  <a:lnTo>
                    <a:pt x="509" y="479"/>
                  </a:lnTo>
                  <a:cubicBezTo>
                    <a:pt x="1" y="617"/>
                    <a:pt x="109" y="1362"/>
                    <a:pt x="617" y="1362"/>
                  </a:cubicBezTo>
                  <a:cubicBezTo>
                    <a:pt x="632" y="1362"/>
                    <a:pt x="648" y="1361"/>
                    <a:pt x="664" y="1360"/>
                  </a:cubicBezTo>
                  <a:lnTo>
                    <a:pt x="3259" y="883"/>
                  </a:lnTo>
                  <a:cubicBezTo>
                    <a:pt x="3768" y="733"/>
                    <a:pt x="3648" y="0"/>
                    <a:pt x="314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6" name="Google Shape;1176;p6"/>
            <p:cNvSpPr/>
            <p:nvPr/>
          </p:nvSpPr>
          <p:spPr>
            <a:xfrm>
              <a:off x="1583407" y="1251439"/>
              <a:ext cx="196272" cy="181563"/>
            </a:xfrm>
            <a:custGeom>
              <a:avLst/>
              <a:gdLst/>
              <a:ahLst/>
              <a:cxnLst/>
              <a:rect l="l" t="t" r="r" b="b"/>
              <a:pathLst>
                <a:path w="6085" h="5629" extrusionOk="0">
                  <a:moveTo>
                    <a:pt x="3608" y="1"/>
                  </a:moveTo>
                  <a:lnTo>
                    <a:pt x="1215" y="1620"/>
                  </a:lnTo>
                  <a:cubicBezTo>
                    <a:pt x="251" y="2275"/>
                    <a:pt x="1" y="3585"/>
                    <a:pt x="655" y="4549"/>
                  </a:cubicBezTo>
                  <a:lnTo>
                    <a:pt x="763" y="4704"/>
                  </a:lnTo>
                  <a:cubicBezTo>
                    <a:pt x="1171" y="5305"/>
                    <a:pt x="1833" y="5629"/>
                    <a:pt x="2508" y="5629"/>
                  </a:cubicBezTo>
                  <a:cubicBezTo>
                    <a:pt x="2916" y="5629"/>
                    <a:pt x="3328" y="5510"/>
                    <a:pt x="3692" y="5264"/>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7" name="Google Shape;1177;p6"/>
            <p:cNvSpPr/>
            <p:nvPr/>
          </p:nvSpPr>
          <p:spPr>
            <a:xfrm>
              <a:off x="1716297" y="1176188"/>
              <a:ext cx="195885" cy="181660"/>
            </a:xfrm>
            <a:custGeom>
              <a:avLst/>
              <a:gdLst/>
              <a:ahLst/>
              <a:cxnLst/>
              <a:rect l="l" t="t" r="r" b="b"/>
              <a:pathLst>
                <a:path w="6073" h="5632" extrusionOk="0">
                  <a:moveTo>
                    <a:pt x="3579" y="1"/>
                  </a:moveTo>
                  <a:cubicBezTo>
                    <a:pt x="3169" y="1"/>
                    <a:pt x="2755" y="120"/>
                    <a:pt x="2393" y="369"/>
                  </a:cubicBezTo>
                  <a:lnTo>
                    <a:pt x="0" y="1989"/>
                  </a:lnTo>
                  <a:lnTo>
                    <a:pt x="2477" y="5632"/>
                  </a:lnTo>
                  <a:lnTo>
                    <a:pt x="4870" y="4001"/>
                  </a:lnTo>
                  <a:cubicBezTo>
                    <a:pt x="5822" y="3346"/>
                    <a:pt x="6072" y="2036"/>
                    <a:pt x="5417" y="1072"/>
                  </a:cubicBezTo>
                  <a:lnTo>
                    <a:pt x="5417" y="1072"/>
                  </a:lnTo>
                  <a:lnTo>
                    <a:pt x="5417" y="1084"/>
                  </a:lnTo>
                  <a:lnTo>
                    <a:pt x="5310" y="917"/>
                  </a:lnTo>
                  <a:cubicBezTo>
                    <a:pt x="4904" y="319"/>
                    <a:pt x="4247" y="1"/>
                    <a:pt x="357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8" name="Google Shape;1178;p6"/>
            <p:cNvSpPr/>
            <p:nvPr/>
          </p:nvSpPr>
          <p:spPr>
            <a:xfrm>
              <a:off x="58777" y="99161"/>
              <a:ext cx="349902" cy="435088"/>
            </a:xfrm>
            <a:custGeom>
              <a:avLst/>
              <a:gdLst/>
              <a:ahLst/>
              <a:cxnLst/>
              <a:rect l="l" t="t" r="r" b="b"/>
              <a:pathLst>
                <a:path w="10848" h="13489" extrusionOk="0">
                  <a:moveTo>
                    <a:pt x="4152" y="412"/>
                  </a:moveTo>
                  <a:cubicBezTo>
                    <a:pt x="4441" y="412"/>
                    <a:pt x="4724" y="584"/>
                    <a:pt x="4775" y="971"/>
                  </a:cubicBezTo>
                  <a:cubicBezTo>
                    <a:pt x="4811" y="1173"/>
                    <a:pt x="4751" y="1364"/>
                    <a:pt x="4632" y="1518"/>
                  </a:cubicBezTo>
                  <a:lnTo>
                    <a:pt x="3835" y="1661"/>
                  </a:lnTo>
                  <a:cubicBezTo>
                    <a:pt x="3668" y="1566"/>
                    <a:pt x="3549" y="1399"/>
                    <a:pt x="3501" y="1209"/>
                  </a:cubicBezTo>
                  <a:cubicBezTo>
                    <a:pt x="3386" y="709"/>
                    <a:pt x="3774" y="412"/>
                    <a:pt x="4152" y="412"/>
                  </a:cubicBezTo>
                  <a:close/>
                  <a:moveTo>
                    <a:pt x="7855" y="2726"/>
                  </a:moveTo>
                  <a:cubicBezTo>
                    <a:pt x="8117" y="2726"/>
                    <a:pt x="8352" y="2907"/>
                    <a:pt x="8395" y="3185"/>
                  </a:cubicBezTo>
                  <a:lnTo>
                    <a:pt x="9788" y="10746"/>
                  </a:lnTo>
                  <a:cubicBezTo>
                    <a:pt x="9835" y="11043"/>
                    <a:pt x="9633" y="11329"/>
                    <a:pt x="9335" y="11377"/>
                  </a:cubicBezTo>
                  <a:lnTo>
                    <a:pt x="3073" y="12520"/>
                  </a:lnTo>
                  <a:cubicBezTo>
                    <a:pt x="3037" y="12527"/>
                    <a:pt x="3002" y="12530"/>
                    <a:pt x="2968" y="12530"/>
                  </a:cubicBezTo>
                  <a:cubicBezTo>
                    <a:pt x="2711" y="12530"/>
                    <a:pt x="2482" y="12342"/>
                    <a:pt x="2430" y="12079"/>
                  </a:cubicBezTo>
                  <a:lnTo>
                    <a:pt x="1072" y="4519"/>
                  </a:lnTo>
                  <a:cubicBezTo>
                    <a:pt x="1013" y="4209"/>
                    <a:pt x="1215" y="3935"/>
                    <a:pt x="1513" y="3876"/>
                  </a:cubicBezTo>
                  <a:lnTo>
                    <a:pt x="2263" y="3745"/>
                  </a:lnTo>
                  <a:cubicBezTo>
                    <a:pt x="2294" y="3954"/>
                    <a:pt x="2473" y="4099"/>
                    <a:pt x="2677" y="4099"/>
                  </a:cubicBezTo>
                  <a:cubicBezTo>
                    <a:pt x="2705" y="4099"/>
                    <a:pt x="2734" y="4096"/>
                    <a:pt x="2763" y="4090"/>
                  </a:cubicBezTo>
                  <a:lnTo>
                    <a:pt x="6680" y="3376"/>
                  </a:lnTo>
                  <a:cubicBezTo>
                    <a:pt x="6906" y="3328"/>
                    <a:pt x="7061" y="3102"/>
                    <a:pt x="7025" y="2876"/>
                  </a:cubicBezTo>
                  <a:lnTo>
                    <a:pt x="7764" y="2733"/>
                  </a:lnTo>
                  <a:cubicBezTo>
                    <a:pt x="7794" y="2728"/>
                    <a:pt x="7825" y="2726"/>
                    <a:pt x="7855" y="2726"/>
                  </a:cubicBezTo>
                  <a:close/>
                  <a:moveTo>
                    <a:pt x="4138" y="1"/>
                  </a:moveTo>
                  <a:cubicBezTo>
                    <a:pt x="4073" y="1"/>
                    <a:pt x="4008" y="6"/>
                    <a:pt x="3942" y="18"/>
                  </a:cubicBezTo>
                  <a:cubicBezTo>
                    <a:pt x="3358" y="125"/>
                    <a:pt x="2965" y="697"/>
                    <a:pt x="3073" y="1280"/>
                  </a:cubicBezTo>
                  <a:cubicBezTo>
                    <a:pt x="3108" y="1459"/>
                    <a:pt x="3180" y="1614"/>
                    <a:pt x="3287" y="1756"/>
                  </a:cubicBezTo>
                  <a:lnTo>
                    <a:pt x="2513" y="1911"/>
                  </a:lnTo>
                  <a:cubicBezTo>
                    <a:pt x="2192" y="1971"/>
                    <a:pt x="1989" y="2268"/>
                    <a:pt x="2037" y="2590"/>
                  </a:cubicBezTo>
                  <a:lnTo>
                    <a:pt x="2096" y="2876"/>
                  </a:lnTo>
                  <a:lnTo>
                    <a:pt x="798" y="3102"/>
                  </a:lnTo>
                  <a:cubicBezTo>
                    <a:pt x="322" y="3185"/>
                    <a:pt x="1" y="3650"/>
                    <a:pt x="84" y="4138"/>
                  </a:cubicBezTo>
                  <a:lnTo>
                    <a:pt x="1668" y="12770"/>
                  </a:lnTo>
                  <a:cubicBezTo>
                    <a:pt x="1752" y="13189"/>
                    <a:pt x="2122" y="13489"/>
                    <a:pt x="2535" y="13489"/>
                  </a:cubicBezTo>
                  <a:cubicBezTo>
                    <a:pt x="2591" y="13489"/>
                    <a:pt x="2647" y="13484"/>
                    <a:pt x="2703" y="13472"/>
                  </a:cubicBezTo>
                  <a:lnTo>
                    <a:pt x="10050" y="12139"/>
                  </a:lnTo>
                  <a:cubicBezTo>
                    <a:pt x="10526" y="12043"/>
                    <a:pt x="10847" y="11579"/>
                    <a:pt x="10764" y="11091"/>
                  </a:cubicBezTo>
                  <a:lnTo>
                    <a:pt x="9180" y="2483"/>
                  </a:lnTo>
                  <a:cubicBezTo>
                    <a:pt x="9095" y="2046"/>
                    <a:pt x="8715" y="1743"/>
                    <a:pt x="8287" y="1743"/>
                  </a:cubicBezTo>
                  <a:cubicBezTo>
                    <a:pt x="8236" y="1743"/>
                    <a:pt x="8185" y="1748"/>
                    <a:pt x="8133" y="1756"/>
                  </a:cubicBezTo>
                  <a:lnTo>
                    <a:pt x="6859" y="1995"/>
                  </a:lnTo>
                  <a:lnTo>
                    <a:pt x="6811" y="1721"/>
                  </a:lnTo>
                  <a:cubicBezTo>
                    <a:pt x="6758" y="1435"/>
                    <a:pt x="6509" y="1235"/>
                    <a:pt x="6237" y="1235"/>
                  </a:cubicBezTo>
                  <a:cubicBezTo>
                    <a:pt x="6202" y="1235"/>
                    <a:pt x="6167" y="1238"/>
                    <a:pt x="6132" y="1245"/>
                  </a:cubicBezTo>
                  <a:lnTo>
                    <a:pt x="5180" y="1411"/>
                  </a:lnTo>
                  <a:cubicBezTo>
                    <a:pt x="5228" y="1245"/>
                    <a:pt x="5240" y="1066"/>
                    <a:pt x="5216" y="899"/>
                  </a:cubicBezTo>
                  <a:cubicBezTo>
                    <a:pt x="5110" y="370"/>
                    <a:pt x="4656" y="1"/>
                    <a:pt x="413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9" name="Google Shape;1179;p6"/>
            <p:cNvSpPr/>
            <p:nvPr/>
          </p:nvSpPr>
          <p:spPr>
            <a:xfrm>
              <a:off x="120997" y="255566"/>
              <a:ext cx="60059" cy="49898"/>
            </a:xfrm>
            <a:custGeom>
              <a:avLst/>
              <a:gdLst/>
              <a:ahLst/>
              <a:cxnLst/>
              <a:rect l="l" t="t" r="r" b="b"/>
              <a:pathLst>
                <a:path w="1862" h="1547" extrusionOk="0">
                  <a:moveTo>
                    <a:pt x="1015" y="1"/>
                  </a:moveTo>
                  <a:cubicBezTo>
                    <a:pt x="967" y="1"/>
                    <a:pt x="919" y="5"/>
                    <a:pt x="870" y="15"/>
                  </a:cubicBezTo>
                  <a:cubicBezTo>
                    <a:pt x="191" y="134"/>
                    <a:pt x="1" y="1015"/>
                    <a:pt x="560" y="1408"/>
                  </a:cubicBezTo>
                  <a:cubicBezTo>
                    <a:pt x="700" y="1504"/>
                    <a:pt x="851" y="1547"/>
                    <a:pt x="997" y="1547"/>
                  </a:cubicBezTo>
                  <a:cubicBezTo>
                    <a:pt x="1451" y="1547"/>
                    <a:pt x="1862" y="1138"/>
                    <a:pt x="1763" y="634"/>
                  </a:cubicBezTo>
                  <a:cubicBezTo>
                    <a:pt x="1689" y="266"/>
                    <a:pt x="1374"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0" name="Google Shape;1180;p6"/>
            <p:cNvSpPr/>
            <p:nvPr/>
          </p:nvSpPr>
          <p:spPr>
            <a:xfrm>
              <a:off x="189184" y="241019"/>
              <a:ext cx="124117" cy="43706"/>
            </a:xfrm>
            <a:custGeom>
              <a:avLst/>
              <a:gdLst/>
              <a:ahLst/>
              <a:cxnLst/>
              <a:rect l="l" t="t" r="r" b="b"/>
              <a:pathLst>
                <a:path w="3848" h="1355" extrusionOk="0">
                  <a:moveTo>
                    <a:pt x="3261" y="1"/>
                  </a:moveTo>
                  <a:cubicBezTo>
                    <a:pt x="3226" y="1"/>
                    <a:pt x="3188" y="5"/>
                    <a:pt x="3149" y="14"/>
                  </a:cubicBezTo>
                  <a:lnTo>
                    <a:pt x="3137" y="14"/>
                  </a:lnTo>
                  <a:lnTo>
                    <a:pt x="542" y="490"/>
                  </a:lnTo>
                  <a:cubicBezTo>
                    <a:pt x="0" y="580"/>
                    <a:pt x="111" y="1354"/>
                    <a:pt x="610" y="1354"/>
                  </a:cubicBezTo>
                  <a:cubicBezTo>
                    <a:pt x="638" y="1354"/>
                    <a:pt x="666" y="1352"/>
                    <a:pt x="696" y="1347"/>
                  </a:cubicBezTo>
                  <a:lnTo>
                    <a:pt x="3292" y="871"/>
                  </a:lnTo>
                  <a:cubicBezTo>
                    <a:pt x="3847" y="793"/>
                    <a:pt x="3750" y="1"/>
                    <a:pt x="326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1" name="Google Shape;1181;p6"/>
            <p:cNvSpPr/>
            <p:nvPr/>
          </p:nvSpPr>
          <p:spPr>
            <a:xfrm>
              <a:off x="133673" y="325172"/>
              <a:ext cx="60059" cy="49866"/>
            </a:xfrm>
            <a:custGeom>
              <a:avLst/>
              <a:gdLst/>
              <a:ahLst/>
              <a:cxnLst/>
              <a:rect l="l" t="t" r="r" b="b"/>
              <a:pathLst>
                <a:path w="1862" h="1546" extrusionOk="0">
                  <a:moveTo>
                    <a:pt x="1002" y="1"/>
                  </a:moveTo>
                  <a:cubicBezTo>
                    <a:pt x="958" y="1"/>
                    <a:pt x="914" y="4"/>
                    <a:pt x="870" y="12"/>
                  </a:cubicBezTo>
                  <a:cubicBezTo>
                    <a:pt x="191" y="131"/>
                    <a:pt x="0" y="1012"/>
                    <a:pt x="560" y="1405"/>
                  </a:cubicBezTo>
                  <a:cubicBezTo>
                    <a:pt x="701" y="1502"/>
                    <a:pt x="854" y="1545"/>
                    <a:pt x="1002"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2" name="Google Shape;1182;p6"/>
            <p:cNvSpPr/>
            <p:nvPr/>
          </p:nvSpPr>
          <p:spPr>
            <a:xfrm>
              <a:off x="203183" y="310528"/>
              <a:ext cx="121021" cy="43512"/>
            </a:xfrm>
            <a:custGeom>
              <a:avLst/>
              <a:gdLst/>
              <a:ahLst/>
              <a:cxnLst/>
              <a:rect l="l" t="t" r="r" b="b"/>
              <a:pathLst>
                <a:path w="3752" h="1349" extrusionOk="0">
                  <a:moveTo>
                    <a:pt x="3132" y="0"/>
                  </a:moveTo>
                  <a:cubicBezTo>
                    <a:pt x="3120" y="0"/>
                    <a:pt x="3108" y="1"/>
                    <a:pt x="3096" y="2"/>
                  </a:cubicBezTo>
                  <a:lnTo>
                    <a:pt x="501" y="478"/>
                  </a:lnTo>
                  <a:cubicBezTo>
                    <a:pt x="0" y="618"/>
                    <a:pt x="125" y="1348"/>
                    <a:pt x="620" y="1348"/>
                  </a:cubicBezTo>
                  <a:cubicBezTo>
                    <a:pt x="632" y="1348"/>
                    <a:pt x="643" y="1348"/>
                    <a:pt x="655" y="1347"/>
                  </a:cubicBezTo>
                  <a:lnTo>
                    <a:pt x="3251" y="871"/>
                  </a:lnTo>
                  <a:cubicBezTo>
                    <a:pt x="3751" y="731"/>
                    <a:pt x="3638"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3" name="Google Shape;1183;p6"/>
            <p:cNvSpPr/>
            <p:nvPr/>
          </p:nvSpPr>
          <p:spPr>
            <a:xfrm>
              <a:off x="147124" y="399294"/>
              <a:ext cx="60156" cy="50189"/>
            </a:xfrm>
            <a:custGeom>
              <a:avLst/>
              <a:gdLst/>
              <a:ahLst/>
              <a:cxnLst/>
              <a:rect l="l" t="t" r="r" b="b"/>
              <a:pathLst>
                <a:path w="1865" h="1556" extrusionOk="0">
                  <a:moveTo>
                    <a:pt x="1013" y="1"/>
                  </a:moveTo>
                  <a:cubicBezTo>
                    <a:pt x="970" y="1"/>
                    <a:pt x="926" y="4"/>
                    <a:pt x="881" y="12"/>
                  </a:cubicBezTo>
                  <a:cubicBezTo>
                    <a:pt x="191" y="131"/>
                    <a:pt x="0" y="1012"/>
                    <a:pt x="572" y="1417"/>
                  </a:cubicBezTo>
                  <a:cubicBezTo>
                    <a:pt x="708" y="1513"/>
                    <a:pt x="857" y="1556"/>
                    <a:pt x="1002" y="1556"/>
                  </a:cubicBezTo>
                  <a:cubicBezTo>
                    <a:pt x="1451" y="1556"/>
                    <a:pt x="1864" y="1147"/>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4" name="Google Shape;1184;p6"/>
            <p:cNvSpPr/>
            <p:nvPr/>
          </p:nvSpPr>
          <p:spPr>
            <a:xfrm>
              <a:off x="216085" y="384586"/>
              <a:ext cx="122472" cy="44028"/>
            </a:xfrm>
            <a:custGeom>
              <a:avLst/>
              <a:gdLst/>
              <a:ahLst/>
              <a:cxnLst/>
              <a:rect l="l" t="t" r="r" b="b"/>
              <a:pathLst>
                <a:path w="3797" h="1365" extrusionOk="0">
                  <a:moveTo>
                    <a:pt x="3171" y="0"/>
                  </a:moveTo>
                  <a:cubicBezTo>
                    <a:pt x="3152" y="0"/>
                    <a:pt x="3133" y="1"/>
                    <a:pt x="3113" y="4"/>
                  </a:cubicBezTo>
                  <a:lnTo>
                    <a:pt x="517" y="480"/>
                  </a:lnTo>
                  <a:cubicBezTo>
                    <a:pt x="0" y="606"/>
                    <a:pt x="115" y="1364"/>
                    <a:pt x="626" y="1364"/>
                  </a:cubicBezTo>
                  <a:cubicBezTo>
                    <a:pt x="645" y="1364"/>
                    <a:pt x="664" y="1363"/>
                    <a:pt x="684" y="1361"/>
                  </a:cubicBezTo>
                  <a:lnTo>
                    <a:pt x="3280" y="885"/>
                  </a:lnTo>
                  <a:cubicBezTo>
                    <a:pt x="3796" y="758"/>
                    <a:pt x="3682" y="0"/>
                    <a:pt x="317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5" name="Google Shape;1185;p6"/>
            <p:cNvSpPr/>
            <p:nvPr/>
          </p:nvSpPr>
          <p:spPr>
            <a:xfrm>
              <a:off x="89903" y="708297"/>
              <a:ext cx="250428" cy="224430"/>
            </a:xfrm>
            <a:custGeom>
              <a:avLst/>
              <a:gdLst/>
              <a:ahLst/>
              <a:cxnLst/>
              <a:rect l="l" t="t" r="r" b="b"/>
              <a:pathLst>
                <a:path w="7764" h="6958" extrusionOk="0">
                  <a:moveTo>
                    <a:pt x="3919" y="1"/>
                  </a:moveTo>
                  <a:cubicBezTo>
                    <a:pt x="2892" y="1"/>
                    <a:pt x="1881" y="465"/>
                    <a:pt x="1215" y="1338"/>
                  </a:cubicBezTo>
                  <a:lnTo>
                    <a:pt x="6953" y="4969"/>
                  </a:lnTo>
                  <a:cubicBezTo>
                    <a:pt x="7763" y="3398"/>
                    <a:pt x="7239" y="1469"/>
                    <a:pt x="5739" y="528"/>
                  </a:cubicBezTo>
                  <a:cubicBezTo>
                    <a:pt x="5176" y="173"/>
                    <a:pt x="4545" y="1"/>
                    <a:pt x="3919" y="1"/>
                  </a:cubicBezTo>
                  <a:close/>
                  <a:moveTo>
                    <a:pt x="810" y="1993"/>
                  </a:moveTo>
                  <a:lnTo>
                    <a:pt x="810" y="1993"/>
                  </a:lnTo>
                  <a:cubicBezTo>
                    <a:pt x="0" y="3553"/>
                    <a:pt x="524" y="5481"/>
                    <a:pt x="2012" y="6434"/>
                  </a:cubicBezTo>
                  <a:cubicBezTo>
                    <a:pt x="2572" y="6788"/>
                    <a:pt x="3201" y="6958"/>
                    <a:pt x="3824" y="6958"/>
                  </a:cubicBezTo>
                  <a:cubicBezTo>
                    <a:pt x="4859" y="6958"/>
                    <a:pt x="5880" y="6489"/>
                    <a:pt x="6549" y="5612"/>
                  </a:cubicBezTo>
                  <a:lnTo>
                    <a:pt x="810"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6" name="Google Shape;1186;p6"/>
            <p:cNvSpPr/>
            <p:nvPr/>
          </p:nvSpPr>
          <p:spPr>
            <a:xfrm>
              <a:off x="558794" y="226472"/>
              <a:ext cx="196272" cy="181918"/>
            </a:xfrm>
            <a:custGeom>
              <a:avLst/>
              <a:gdLst/>
              <a:ahLst/>
              <a:cxnLst/>
              <a:rect l="l" t="t" r="r" b="b"/>
              <a:pathLst>
                <a:path w="6085" h="5640" extrusionOk="0">
                  <a:moveTo>
                    <a:pt x="3608" y="0"/>
                  </a:moveTo>
                  <a:lnTo>
                    <a:pt x="1215" y="1631"/>
                  </a:lnTo>
                  <a:cubicBezTo>
                    <a:pt x="251" y="2286"/>
                    <a:pt x="1" y="3596"/>
                    <a:pt x="656" y="4560"/>
                  </a:cubicBezTo>
                  <a:lnTo>
                    <a:pt x="763" y="4715"/>
                  </a:lnTo>
                  <a:cubicBezTo>
                    <a:pt x="1171" y="5316"/>
                    <a:pt x="1833" y="5640"/>
                    <a:pt x="2508" y="5640"/>
                  </a:cubicBezTo>
                  <a:cubicBezTo>
                    <a:pt x="2916" y="5640"/>
                    <a:pt x="3328" y="5521"/>
                    <a:pt x="3692" y="5275"/>
                  </a:cubicBezTo>
                  <a:lnTo>
                    <a:pt x="6085" y="3644"/>
                  </a:lnTo>
                  <a:lnTo>
                    <a:pt x="3608"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7" name="Google Shape;1187;p6"/>
            <p:cNvSpPr/>
            <p:nvPr/>
          </p:nvSpPr>
          <p:spPr>
            <a:xfrm>
              <a:off x="691298" y="151317"/>
              <a:ext cx="196272" cy="181563"/>
            </a:xfrm>
            <a:custGeom>
              <a:avLst/>
              <a:gdLst/>
              <a:ahLst/>
              <a:cxnLst/>
              <a:rect l="l" t="t" r="r" b="b"/>
              <a:pathLst>
                <a:path w="6085" h="5629" extrusionOk="0">
                  <a:moveTo>
                    <a:pt x="3577" y="1"/>
                  </a:moveTo>
                  <a:cubicBezTo>
                    <a:pt x="3169" y="1"/>
                    <a:pt x="2757" y="119"/>
                    <a:pt x="2394" y="366"/>
                  </a:cubicBezTo>
                  <a:lnTo>
                    <a:pt x="0" y="1985"/>
                  </a:lnTo>
                  <a:lnTo>
                    <a:pt x="2489" y="5628"/>
                  </a:lnTo>
                  <a:lnTo>
                    <a:pt x="4870" y="4009"/>
                  </a:lnTo>
                  <a:cubicBezTo>
                    <a:pt x="5834" y="3354"/>
                    <a:pt x="6084" y="2044"/>
                    <a:pt x="5430" y="1080"/>
                  </a:cubicBezTo>
                  <a:lnTo>
                    <a:pt x="5322" y="925"/>
                  </a:lnTo>
                  <a:cubicBezTo>
                    <a:pt x="4914" y="324"/>
                    <a:pt x="4252" y="1"/>
                    <a:pt x="357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8" name="Google Shape;1188;p6"/>
            <p:cNvSpPr/>
            <p:nvPr/>
          </p:nvSpPr>
          <p:spPr>
            <a:xfrm>
              <a:off x="501187" y="602242"/>
              <a:ext cx="346451" cy="344032"/>
            </a:xfrm>
            <a:custGeom>
              <a:avLst/>
              <a:gdLst/>
              <a:ahLst/>
              <a:cxnLst/>
              <a:rect l="l" t="t" r="r" b="b"/>
              <a:pathLst>
                <a:path w="10741" h="10666" extrusionOk="0">
                  <a:moveTo>
                    <a:pt x="5011" y="1"/>
                  </a:moveTo>
                  <a:cubicBezTo>
                    <a:pt x="4833" y="1"/>
                    <a:pt x="4677" y="136"/>
                    <a:pt x="4656" y="328"/>
                  </a:cubicBezTo>
                  <a:lnTo>
                    <a:pt x="4192" y="3805"/>
                  </a:lnTo>
                  <a:lnTo>
                    <a:pt x="715" y="3340"/>
                  </a:lnTo>
                  <a:cubicBezTo>
                    <a:pt x="700" y="3338"/>
                    <a:pt x="686" y="3338"/>
                    <a:pt x="671" y="3338"/>
                  </a:cubicBezTo>
                  <a:cubicBezTo>
                    <a:pt x="486" y="3338"/>
                    <a:pt x="320" y="3474"/>
                    <a:pt x="298" y="3662"/>
                  </a:cubicBezTo>
                  <a:lnTo>
                    <a:pt x="36" y="5638"/>
                  </a:lnTo>
                  <a:cubicBezTo>
                    <a:pt x="1" y="5840"/>
                    <a:pt x="144" y="6031"/>
                    <a:pt x="358" y="6055"/>
                  </a:cubicBezTo>
                  <a:lnTo>
                    <a:pt x="358" y="6043"/>
                  </a:lnTo>
                  <a:lnTo>
                    <a:pt x="3835" y="6507"/>
                  </a:lnTo>
                  <a:lnTo>
                    <a:pt x="3370" y="9984"/>
                  </a:lnTo>
                  <a:cubicBezTo>
                    <a:pt x="3346" y="10186"/>
                    <a:pt x="3489" y="10377"/>
                    <a:pt x="3692" y="10401"/>
                  </a:cubicBezTo>
                  <a:lnTo>
                    <a:pt x="5668" y="10663"/>
                  </a:lnTo>
                  <a:cubicBezTo>
                    <a:pt x="5683" y="10664"/>
                    <a:pt x="5698" y="10665"/>
                    <a:pt x="5712" y="10665"/>
                  </a:cubicBezTo>
                  <a:cubicBezTo>
                    <a:pt x="5898" y="10665"/>
                    <a:pt x="6063" y="10529"/>
                    <a:pt x="6085" y="10341"/>
                  </a:cubicBezTo>
                  <a:lnTo>
                    <a:pt x="6549" y="6864"/>
                  </a:lnTo>
                  <a:lnTo>
                    <a:pt x="10026" y="7329"/>
                  </a:lnTo>
                  <a:cubicBezTo>
                    <a:pt x="10041" y="7331"/>
                    <a:pt x="10055" y="7331"/>
                    <a:pt x="10070" y="7331"/>
                  </a:cubicBezTo>
                  <a:cubicBezTo>
                    <a:pt x="10255" y="7331"/>
                    <a:pt x="10421" y="7195"/>
                    <a:pt x="10454" y="7007"/>
                  </a:cubicBezTo>
                  <a:lnTo>
                    <a:pt x="10704" y="5031"/>
                  </a:lnTo>
                  <a:cubicBezTo>
                    <a:pt x="10740" y="4828"/>
                    <a:pt x="10597" y="4638"/>
                    <a:pt x="10383" y="4614"/>
                  </a:cubicBezTo>
                  <a:lnTo>
                    <a:pt x="6906" y="4150"/>
                  </a:lnTo>
                  <a:lnTo>
                    <a:pt x="7371" y="673"/>
                  </a:lnTo>
                  <a:cubicBezTo>
                    <a:pt x="7395" y="471"/>
                    <a:pt x="7252" y="280"/>
                    <a:pt x="7049" y="256"/>
                  </a:cubicBezTo>
                  <a:lnTo>
                    <a:pt x="5073" y="6"/>
                  </a:lnTo>
                  <a:cubicBezTo>
                    <a:pt x="5052" y="3"/>
                    <a:pt x="5031" y="1"/>
                    <a:pt x="501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9" name="Google Shape;1189;p6"/>
            <p:cNvSpPr/>
            <p:nvPr/>
          </p:nvSpPr>
          <p:spPr>
            <a:xfrm>
              <a:off x="58777" y="1123773"/>
              <a:ext cx="349902" cy="435378"/>
            </a:xfrm>
            <a:custGeom>
              <a:avLst/>
              <a:gdLst/>
              <a:ahLst/>
              <a:cxnLst/>
              <a:rect l="l" t="t" r="r" b="b"/>
              <a:pathLst>
                <a:path w="10848" h="13498" extrusionOk="0">
                  <a:moveTo>
                    <a:pt x="4148" y="414"/>
                  </a:moveTo>
                  <a:cubicBezTo>
                    <a:pt x="4438" y="414"/>
                    <a:pt x="4723" y="589"/>
                    <a:pt x="4775" y="982"/>
                  </a:cubicBezTo>
                  <a:cubicBezTo>
                    <a:pt x="4811" y="1173"/>
                    <a:pt x="4763" y="1375"/>
                    <a:pt x="4632" y="1518"/>
                  </a:cubicBezTo>
                  <a:lnTo>
                    <a:pt x="3835" y="1673"/>
                  </a:lnTo>
                  <a:cubicBezTo>
                    <a:pt x="3668" y="1578"/>
                    <a:pt x="3549" y="1411"/>
                    <a:pt x="3501" y="1209"/>
                  </a:cubicBezTo>
                  <a:cubicBezTo>
                    <a:pt x="3387" y="710"/>
                    <a:pt x="3771" y="414"/>
                    <a:pt x="4148" y="414"/>
                  </a:cubicBezTo>
                  <a:close/>
                  <a:moveTo>
                    <a:pt x="7868" y="2734"/>
                  </a:moveTo>
                  <a:cubicBezTo>
                    <a:pt x="8126" y="2734"/>
                    <a:pt x="8354" y="2923"/>
                    <a:pt x="8407" y="3185"/>
                  </a:cubicBezTo>
                  <a:lnTo>
                    <a:pt x="9788" y="10746"/>
                  </a:lnTo>
                  <a:cubicBezTo>
                    <a:pt x="9835" y="11043"/>
                    <a:pt x="9633" y="11329"/>
                    <a:pt x="9335" y="11377"/>
                  </a:cubicBezTo>
                  <a:lnTo>
                    <a:pt x="3073" y="12520"/>
                  </a:lnTo>
                  <a:cubicBezTo>
                    <a:pt x="3037" y="12527"/>
                    <a:pt x="3002" y="12530"/>
                    <a:pt x="2968" y="12530"/>
                  </a:cubicBezTo>
                  <a:cubicBezTo>
                    <a:pt x="2711" y="12530"/>
                    <a:pt x="2482" y="12342"/>
                    <a:pt x="2430" y="12079"/>
                  </a:cubicBezTo>
                  <a:lnTo>
                    <a:pt x="1072" y="4519"/>
                  </a:lnTo>
                  <a:cubicBezTo>
                    <a:pt x="1013" y="4221"/>
                    <a:pt x="1215" y="3935"/>
                    <a:pt x="1513" y="3888"/>
                  </a:cubicBezTo>
                  <a:lnTo>
                    <a:pt x="2263" y="3745"/>
                  </a:lnTo>
                  <a:cubicBezTo>
                    <a:pt x="2295" y="3960"/>
                    <a:pt x="2483" y="4107"/>
                    <a:pt x="2695" y="4107"/>
                  </a:cubicBezTo>
                  <a:cubicBezTo>
                    <a:pt x="2717" y="4107"/>
                    <a:pt x="2740" y="4105"/>
                    <a:pt x="2763" y="4102"/>
                  </a:cubicBezTo>
                  <a:lnTo>
                    <a:pt x="6680" y="3387"/>
                  </a:lnTo>
                  <a:cubicBezTo>
                    <a:pt x="6906" y="3340"/>
                    <a:pt x="7061" y="3114"/>
                    <a:pt x="7025" y="2887"/>
                  </a:cubicBezTo>
                  <a:lnTo>
                    <a:pt x="7764" y="2745"/>
                  </a:lnTo>
                  <a:cubicBezTo>
                    <a:pt x="7799" y="2737"/>
                    <a:pt x="7834" y="2734"/>
                    <a:pt x="7868" y="2734"/>
                  </a:cubicBezTo>
                  <a:close/>
                  <a:moveTo>
                    <a:pt x="4138" y="0"/>
                  </a:moveTo>
                  <a:cubicBezTo>
                    <a:pt x="4073" y="0"/>
                    <a:pt x="4008" y="6"/>
                    <a:pt x="3942" y="18"/>
                  </a:cubicBezTo>
                  <a:cubicBezTo>
                    <a:pt x="3358" y="125"/>
                    <a:pt x="2965" y="697"/>
                    <a:pt x="3073" y="1292"/>
                  </a:cubicBezTo>
                  <a:cubicBezTo>
                    <a:pt x="3108" y="1459"/>
                    <a:pt x="3180" y="1625"/>
                    <a:pt x="3287" y="1768"/>
                  </a:cubicBezTo>
                  <a:lnTo>
                    <a:pt x="2513" y="1911"/>
                  </a:lnTo>
                  <a:cubicBezTo>
                    <a:pt x="2192" y="1971"/>
                    <a:pt x="1989" y="2280"/>
                    <a:pt x="2037" y="2602"/>
                  </a:cubicBezTo>
                  <a:lnTo>
                    <a:pt x="2096" y="2875"/>
                  </a:lnTo>
                  <a:lnTo>
                    <a:pt x="798" y="3114"/>
                  </a:lnTo>
                  <a:cubicBezTo>
                    <a:pt x="322" y="3197"/>
                    <a:pt x="1" y="3661"/>
                    <a:pt x="84" y="4149"/>
                  </a:cubicBezTo>
                  <a:lnTo>
                    <a:pt x="1668" y="12758"/>
                  </a:lnTo>
                  <a:cubicBezTo>
                    <a:pt x="1742" y="13194"/>
                    <a:pt x="2121" y="13497"/>
                    <a:pt x="2549" y="13497"/>
                  </a:cubicBezTo>
                  <a:cubicBezTo>
                    <a:pt x="2600" y="13497"/>
                    <a:pt x="2652" y="13493"/>
                    <a:pt x="2703" y="13484"/>
                  </a:cubicBezTo>
                  <a:lnTo>
                    <a:pt x="10050" y="12139"/>
                  </a:lnTo>
                  <a:cubicBezTo>
                    <a:pt x="10526" y="12055"/>
                    <a:pt x="10847" y="11579"/>
                    <a:pt x="10764" y="11103"/>
                  </a:cubicBezTo>
                  <a:lnTo>
                    <a:pt x="9180" y="2471"/>
                  </a:lnTo>
                  <a:cubicBezTo>
                    <a:pt x="9106" y="2034"/>
                    <a:pt x="8727" y="1731"/>
                    <a:pt x="8299" y="1731"/>
                  </a:cubicBezTo>
                  <a:cubicBezTo>
                    <a:pt x="8248" y="1731"/>
                    <a:pt x="8196" y="1736"/>
                    <a:pt x="8145" y="1744"/>
                  </a:cubicBezTo>
                  <a:lnTo>
                    <a:pt x="6859" y="1994"/>
                  </a:lnTo>
                  <a:lnTo>
                    <a:pt x="6811" y="1721"/>
                  </a:lnTo>
                  <a:cubicBezTo>
                    <a:pt x="6757" y="1431"/>
                    <a:pt x="6500" y="1237"/>
                    <a:pt x="6223" y="1237"/>
                  </a:cubicBezTo>
                  <a:cubicBezTo>
                    <a:pt x="6193" y="1237"/>
                    <a:pt x="6163" y="1240"/>
                    <a:pt x="6132" y="1244"/>
                  </a:cubicBezTo>
                  <a:lnTo>
                    <a:pt x="5180" y="1423"/>
                  </a:lnTo>
                  <a:cubicBezTo>
                    <a:pt x="5228" y="1244"/>
                    <a:pt x="5240" y="1066"/>
                    <a:pt x="5216" y="899"/>
                  </a:cubicBezTo>
                  <a:cubicBezTo>
                    <a:pt x="5110" y="370"/>
                    <a:pt x="4656" y="0"/>
                    <a:pt x="413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0" name="Google Shape;1190;p6"/>
            <p:cNvSpPr/>
            <p:nvPr/>
          </p:nvSpPr>
          <p:spPr>
            <a:xfrm>
              <a:off x="120997" y="1280275"/>
              <a:ext cx="60059" cy="49866"/>
            </a:xfrm>
            <a:custGeom>
              <a:avLst/>
              <a:gdLst/>
              <a:ahLst/>
              <a:cxnLst/>
              <a:rect l="l" t="t" r="r" b="b"/>
              <a:pathLst>
                <a:path w="1862" h="1546" extrusionOk="0">
                  <a:moveTo>
                    <a:pt x="1002" y="1"/>
                  </a:moveTo>
                  <a:cubicBezTo>
                    <a:pt x="959" y="1"/>
                    <a:pt x="914" y="4"/>
                    <a:pt x="870" y="12"/>
                  </a:cubicBezTo>
                  <a:cubicBezTo>
                    <a:pt x="191" y="131"/>
                    <a:pt x="1" y="1012"/>
                    <a:pt x="560" y="1405"/>
                  </a:cubicBezTo>
                  <a:cubicBezTo>
                    <a:pt x="701" y="1502"/>
                    <a:pt x="854" y="1545"/>
                    <a:pt x="1002"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1" name="Google Shape;1191;p6"/>
            <p:cNvSpPr/>
            <p:nvPr/>
          </p:nvSpPr>
          <p:spPr>
            <a:xfrm>
              <a:off x="188733" y="1265502"/>
              <a:ext cx="125117" cy="43996"/>
            </a:xfrm>
            <a:custGeom>
              <a:avLst/>
              <a:gdLst/>
              <a:ahLst/>
              <a:cxnLst/>
              <a:rect l="l" t="t" r="r" b="b"/>
              <a:pathLst>
                <a:path w="3879" h="1364" extrusionOk="0">
                  <a:moveTo>
                    <a:pt x="3291" y="0"/>
                  </a:moveTo>
                  <a:cubicBezTo>
                    <a:pt x="3251" y="0"/>
                    <a:pt x="3208" y="6"/>
                    <a:pt x="3163" y="17"/>
                  </a:cubicBezTo>
                  <a:lnTo>
                    <a:pt x="3151" y="17"/>
                  </a:lnTo>
                  <a:lnTo>
                    <a:pt x="556" y="494"/>
                  </a:lnTo>
                  <a:cubicBezTo>
                    <a:pt x="0" y="571"/>
                    <a:pt x="108" y="1364"/>
                    <a:pt x="598" y="1364"/>
                  </a:cubicBezTo>
                  <a:cubicBezTo>
                    <a:pt x="634" y="1364"/>
                    <a:pt x="671" y="1360"/>
                    <a:pt x="710" y="1351"/>
                  </a:cubicBezTo>
                  <a:lnTo>
                    <a:pt x="3306" y="875"/>
                  </a:lnTo>
                  <a:cubicBezTo>
                    <a:pt x="3878" y="809"/>
                    <a:pt x="3779" y="0"/>
                    <a:pt x="329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2" name="Google Shape;1192;p6"/>
            <p:cNvSpPr/>
            <p:nvPr/>
          </p:nvSpPr>
          <p:spPr>
            <a:xfrm>
              <a:off x="133673" y="1349784"/>
              <a:ext cx="60059" cy="49866"/>
            </a:xfrm>
            <a:custGeom>
              <a:avLst/>
              <a:gdLst/>
              <a:ahLst/>
              <a:cxnLst/>
              <a:rect l="l" t="t" r="r" b="b"/>
              <a:pathLst>
                <a:path w="1862" h="1546" extrusionOk="0">
                  <a:moveTo>
                    <a:pt x="1002" y="1"/>
                  </a:moveTo>
                  <a:cubicBezTo>
                    <a:pt x="958" y="1"/>
                    <a:pt x="914" y="4"/>
                    <a:pt x="870" y="12"/>
                  </a:cubicBezTo>
                  <a:cubicBezTo>
                    <a:pt x="191" y="131"/>
                    <a:pt x="0" y="1012"/>
                    <a:pt x="560" y="1405"/>
                  </a:cubicBezTo>
                  <a:cubicBezTo>
                    <a:pt x="701" y="1502"/>
                    <a:pt x="854" y="1545"/>
                    <a:pt x="1003" y="1545"/>
                  </a:cubicBezTo>
                  <a:cubicBezTo>
                    <a:pt x="1454" y="1545"/>
                    <a:pt x="1861" y="1145"/>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3" name="Google Shape;1193;p6"/>
            <p:cNvSpPr/>
            <p:nvPr/>
          </p:nvSpPr>
          <p:spPr>
            <a:xfrm>
              <a:off x="203312" y="1335140"/>
              <a:ext cx="120892" cy="43544"/>
            </a:xfrm>
            <a:custGeom>
              <a:avLst/>
              <a:gdLst/>
              <a:ahLst/>
              <a:cxnLst/>
              <a:rect l="l" t="t" r="r" b="b"/>
              <a:pathLst>
                <a:path w="3748" h="1350" extrusionOk="0">
                  <a:moveTo>
                    <a:pt x="3128" y="0"/>
                  </a:moveTo>
                  <a:cubicBezTo>
                    <a:pt x="3116" y="0"/>
                    <a:pt x="3104" y="1"/>
                    <a:pt x="3092" y="2"/>
                  </a:cubicBezTo>
                  <a:lnTo>
                    <a:pt x="497" y="478"/>
                  </a:lnTo>
                  <a:cubicBezTo>
                    <a:pt x="0" y="628"/>
                    <a:pt x="119" y="1349"/>
                    <a:pt x="605" y="1349"/>
                  </a:cubicBezTo>
                  <a:cubicBezTo>
                    <a:pt x="620" y="1349"/>
                    <a:pt x="636" y="1348"/>
                    <a:pt x="651" y="1347"/>
                  </a:cubicBezTo>
                  <a:lnTo>
                    <a:pt x="3247" y="883"/>
                  </a:lnTo>
                  <a:cubicBezTo>
                    <a:pt x="3747" y="731"/>
                    <a:pt x="3634" y="0"/>
                    <a:pt x="312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4" name="Google Shape;1194;p6"/>
            <p:cNvSpPr/>
            <p:nvPr/>
          </p:nvSpPr>
          <p:spPr>
            <a:xfrm>
              <a:off x="147124" y="1424293"/>
              <a:ext cx="60123" cy="49834"/>
            </a:xfrm>
            <a:custGeom>
              <a:avLst/>
              <a:gdLst/>
              <a:ahLst/>
              <a:cxnLst/>
              <a:rect l="l" t="t" r="r" b="b"/>
              <a:pathLst>
                <a:path w="1864" h="1545" extrusionOk="0">
                  <a:moveTo>
                    <a:pt x="1014" y="0"/>
                  </a:moveTo>
                  <a:cubicBezTo>
                    <a:pt x="970" y="0"/>
                    <a:pt x="926" y="4"/>
                    <a:pt x="881" y="12"/>
                  </a:cubicBezTo>
                  <a:cubicBezTo>
                    <a:pt x="191" y="131"/>
                    <a:pt x="0" y="1012"/>
                    <a:pt x="572" y="1405"/>
                  </a:cubicBezTo>
                  <a:cubicBezTo>
                    <a:pt x="710" y="1502"/>
                    <a:pt x="860" y="1545"/>
                    <a:pt x="1007" y="1545"/>
                  </a:cubicBezTo>
                  <a:cubicBezTo>
                    <a:pt x="1454" y="1545"/>
                    <a:pt x="1864" y="1142"/>
                    <a:pt x="1774" y="631"/>
                  </a:cubicBezTo>
                  <a:cubicBezTo>
                    <a:pt x="1700" y="259"/>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5" name="Google Shape;1195;p6"/>
            <p:cNvSpPr/>
            <p:nvPr/>
          </p:nvSpPr>
          <p:spPr>
            <a:xfrm>
              <a:off x="216343" y="1409230"/>
              <a:ext cx="121924" cy="43931"/>
            </a:xfrm>
            <a:custGeom>
              <a:avLst/>
              <a:gdLst/>
              <a:ahLst/>
              <a:cxnLst/>
              <a:rect l="l" t="t" r="r" b="b"/>
              <a:pathLst>
                <a:path w="3780" h="1362" extrusionOk="0">
                  <a:moveTo>
                    <a:pt x="3153" y="0"/>
                  </a:moveTo>
                  <a:cubicBezTo>
                    <a:pt x="3137" y="0"/>
                    <a:pt x="3121" y="1"/>
                    <a:pt x="3105" y="2"/>
                  </a:cubicBezTo>
                  <a:lnTo>
                    <a:pt x="3105" y="14"/>
                  </a:lnTo>
                  <a:lnTo>
                    <a:pt x="509" y="479"/>
                  </a:lnTo>
                  <a:cubicBezTo>
                    <a:pt x="1" y="617"/>
                    <a:pt x="120" y="1362"/>
                    <a:pt x="629" y="1362"/>
                  </a:cubicBezTo>
                  <a:cubicBezTo>
                    <a:pt x="644" y="1362"/>
                    <a:pt x="660" y="1361"/>
                    <a:pt x="676" y="1360"/>
                  </a:cubicBezTo>
                  <a:lnTo>
                    <a:pt x="3272" y="883"/>
                  </a:lnTo>
                  <a:cubicBezTo>
                    <a:pt x="3780" y="733"/>
                    <a:pt x="3660" y="0"/>
                    <a:pt x="315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6" name="Google Shape;1196;p6"/>
            <p:cNvSpPr/>
            <p:nvPr/>
          </p:nvSpPr>
          <p:spPr>
            <a:xfrm>
              <a:off x="558794" y="1251439"/>
              <a:ext cx="196272" cy="181563"/>
            </a:xfrm>
            <a:custGeom>
              <a:avLst/>
              <a:gdLst/>
              <a:ahLst/>
              <a:cxnLst/>
              <a:rect l="l" t="t" r="r" b="b"/>
              <a:pathLst>
                <a:path w="6085" h="5629" extrusionOk="0">
                  <a:moveTo>
                    <a:pt x="3608" y="1"/>
                  </a:moveTo>
                  <a:lnTo>
                    <a:pt x="1215" y="1620"/>
                  </a:lnTo>
                  <a:cubicBezTo>
                    <a:pt x="251" y="2275"/>
                    <a:pt x="1" y="3585"/>
                    <a:pt x="656" y="4549"/>
                  </a:cubicBezTo>
                  <a:lnTo>
                    <a:pt x="763" y="4704"/>
                  </a:lnTo>
                  <a:cubicBezTo>
                    <a:pt x="1171" y="5305"/>
                    <a:pt x="1833" y="5629"/>
                    <a:pt x="2508" y="5629"/>
                  </a:cubicBezTo>
                  <a:cubicBezTo>
                    <a:pt x="2916" y="5629"/>
                    <a:pt x="3328" y="5510"/>
                    <a:pt x="3692" y="5264"/>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7" name="Google Shape;1197;p6"/>
            <p:cNvSpPr/>
            <p:nvPr/>
          </p:nvSpPr>
          <p:spPr>
            <a:xfrm>
              <a:off x="691298" y="1176188"/>
              <a:ext cx="196272" cy="181660"/>
            </a:xfrm>
            <a:custGeom>
              <a:avLst/>
              <a:gdLst/>
              <a:ahLst/>
              <a:cxnLst/>
              <a:rect l="l" t="t" r="r" b="b"/>
              <a:pathLst>
                <a:path w="6085" h="5632" extrusionOk="0">
                  <a:moveTo>
                    <a:pt x="3588" y="1"/>
                  </a:moveTo>
                  <a:cubicBezTo>
                    <a:pt x="3177" y="1"/>
                    <a:pt x="2760" y="120"/>
                    <a:pt x="2394" y="369"/>
                  </a:cubicBezTo>
                  <a:lnTo>
                    <a:pt x="0" y="1989"/>
                  </a:lnTo>
                  <a:lnTo>
                    <a:pt x="2489" y="5632"/>
                  </a:lnTo>
                  <a:lnTo>
                    <a:pt x="4870" y="4001"/>
                  </a:lnTo>
                  <a:cubicBezTo>
                    <a:pt x="5834" y="3346"/>
                    <a:pt x="6084" y="2036"/>
                    <a:pt x="5430" y="1072"/>
                  </a:cubicBezTo>
                  <a:lnTo>
                    <a:pt x="5430" y="1072"/>
                  </a:lnTo>
                  <a:lnTo>
                    <a:pt x="5430" y="1084"/>
                  </a:lnTo>
                  <a:lnTo>
                    <a:pt x="5322" y="917"/>
                  </a:lnTo>
                  <a:cubicBezTo>
                    <a:pt x="4917" y="319"/>
                    <a:pt x="4259" y="1"/>
                    <a:pt x="358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198" name="Google Shape;1198;p6"/>
          <p:cNvSpPr txBox="1">
            <a:spLocks noGrp="1"/>
          </p:cNvSpPr>
          <p:nvPr>
            <p:ph type="title"/>
          </p:nvPr>
        </p:nvSpPr>
        <p:spPr>
          <a:xfrm>
            <a:off x="713950" y="371800"/>
            <a:ext cx="8036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9" name="Google Shape;1199;p6"/>
          <p:cNvSpPr/>
          <p:nvPr/>
        </p:nvSpPr>
        <p:spPr>
          <a:xfrm>
            <a:off x="-261050" y="639850"/>
            <a:ext cx="975000" cy="3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00"/>
        <p:cNvGrpSpPr/>
        <p:nvPr/>
      </p:nvGrpSpPr>
      <p:grpSpPr>
        <a:xfrm>
          <a:off x="0" y="0"/>
          <a:ext cx="0" cy="0"/>
          <a:chOff x="0" y="0"/>
          <a:chExt cx="0" cy="0"/>
        </a:xfrm>
      </p:grpSpPr>
      <p:grpSp>
        <p:nvGrpSpPr>
          <p:cNvPr id="1201" name="Google Shape;1201;p7"/>
          <p:cNvGrpSpPr/>
          <p:nvPr/>
        </p:nvGrpSpPr>
        <p:grpSpPr>
          <a:xfrm>
            <a:off x="4556024" y="98420"/>
            <a:ext cx="4485187" cy="4946659"/>
            <a:chOff x="4600023" y="98419"/>
            <a:chExt cx="4485187" cy="4946659"/>
          </a:xfrm>
        </p:grpSpPr>
        <p:sp>
          <p:nvSpPr>
            <p:cNvPr id="1202" name="Google Shape;1202;p7"/>
            <p:cNvSpPr/>
            <p:nvPr/>
          </p:nvSpPr>
          <p:spPr>
            <a:xfrm>
              <a:off x="8256418" y="98419"/>
              <a:ext cx="349515" cy="436120"/>
            </a:xfrm>
            <a:custGeom>
              <a:avLst/>
              <a:gdLst/>
              <a:ahLst/>
              <a:cxnLst/>
              <a:rect l="l" t="t" r="r" b="b"/>
              <a:pathLst>
                <a:path w="10836" h="13521" extrusionOk="0">
                  <a:moveTo>
                    <a:pt x="4145" y="435"/>
                  </a:moveTo>
                  <a:cubicBezTo>
                    <a:pt x="4431" y="435"/>
                    <a:pt x="4712" y="607"/>
                    <a:pt x="4763" y="994"/>
                  </a:cubicBezTo>
                  <a:cubicBezTo>
                    <a:pt x="4799" y="1196"/>
                    <a:pt x="4751" y="1387"/>
                    <a:pt x="4620" y="1541"/>
                  </a:cubicBezTo>
                  <a:lnTo>
                    <a:pt x="3822" y="1684"/>
                  </a:lnTo>
                  <a:cubicBezTo>
                    <a:pt x="3656" y="1589"/>
                    <a:pt x="3537" y="1422"/>
                    <a:pt x="3501" y="1232"/>
                  </a:cubicBezTo>
                  <a:cubicBezTo>
                    <a:pt x="3386" y="732"/>
                    <a:pt x="3770" y="435"/>
                    <a:pt x="4145" y="435"/>
                  </a:cubicBezTo>
                  <a:close/>
                  <a:moveTo>
                    <a:pt x="7834" y="2749"/>
                  </a:moveTo>
                  <a:cubicBezTo>
                    <a:pt x="8105" y="2749"/>
                    <a:pt x="8340" y="2930"/>
                    <a:pt x="8383" y="3208"/>
                  </a:cubicBezTo>
                  <a:lnTo>
                    <a:pt x="9776" y="10769"/>
                  </a:lnTo>
                  <a:cubicBezTo>
                    <a:pt x="9823" y="11066"/>
                    <a:pt x="9621" y="11352"/>
                    <a:pt x="9323" y="11400"/>
                  </a:cubicBezTo>
                  <a:lnTo>
                    <a:pt x="3060" y="12543"/>
                  </a:lnTo>
                  <a:cubicBezTo>
                    <a:pt x="3025" y="12550"/>
                    <a:pt x="2990" y="12553"/>
                    <a:pt x="2956" y="12553"/>
                  </a:cubicBezTo>
                  <a:cubicBezTo>
                    <a:pt x="2699" y="12553"/>
                    <a:pt x="2471" y="12365"/>
                    <a:pt x="2429" y="12102"/>
                  </a:cubicBezTo>
                  <a:lnTo>
                    <a:pt x="1048" y="4530"/>
                  </a:lnTo>
                  <a:cubicBezTo>
                    <a:pt x="989" y="4232"/>
                    <a:pt x="1191" y="3958"/>
                    <a:pt x="1489" y="3899"/>
                  </a:cubicBezTo>
                  <a:lnTo>
                    <a:pt x="2239" y="3768"/>
                  </a:lnTo>
                  <a:cubicBezTo>
                    <a:pt x="2270" y="3977"/>
                    <a:pt x="2449" y="4122"/>
                    <a:pt x="2653" y="4122"/>
                  </a:cubicBezTo>
                  <a:cubicBezTo>
                    <a:pt x="2681" y="4122"/>
                    <a:pt x="2710" y="4119"/>
                    <a:pt x="2739" y="4113"/>
                  </a:cubicBezTo>
                  <a:lnTo>
                    <a:pt x="6656" y="3399"/>
                  </a:lnTo>
                  <a:cubicBezTo>
                    <a:pt x="6882" y="3363"/>
                    <a:pt x="7049" y="3125"/>
                    <a:pt x="7001" y="2899"/>
                  </a:cubicBezTo>
                  <a:lnTo>
                    <a:pt x="7740" y="2756"/>
                  </a:lnTo>
                  <a:cubicBezTo>
                    <a:pt x="7771" y="2751"/>
                    <a:pt x="7803" y="2749"/>
                    <a:pt x="7834" y="2749"/>
                  </a:cubicBezTo>
                  <a:close/>
                  <a:moveTo>
                    <a:pt x="4133" y="0"/>
                  </a:moveTo>
                  <a:cubicBezTo>
                    <a:pt x="4070" y="0"/>
                    <a:pt x="4006" y="6"/>
                    <a:pt x="3942" y="17"/>
                  </a:cubicBezTo>
                  <a:cubicBezTo>
                    <a:pt x="3334" y="136"/>
                    <a:pt x="2941" y="708"/>
                    <a:pt x="3072" y="1303"/>
                  </a:cubicBezTo>
                  <a:cubicBezTo>
                    <a:pt x="3096" y="1482"/>
                    <a:pt x="3168" y="1649"/>
                    <a:pt x="3287" y="1779"/>
                  </a:cubicBezTo>
                  <a:lnTo>
                    <a:pt x="2501" y="1922"/>
                  </a:lnTo>
                  <a:cubicBezTo>
                    <a:pt x="2191" y="1982"/>
                    <a:pt x="1977" y="2291"/>
                    <a:pt x="2037" y="2613"/>
                  </a:cubicBezTo>
                  <a:lnTo>
                    <a:pt x="2084" y="2887"/>
                  </a:lnTo>
                  <a:lnTo>
                    <a:pt x="798" y="3125"/>
                  </a:lnTo>
                  <a:cubicBezTo>
                    <a:pt x="310" y="3208"/>
                    <a:pt x="1" y="3673"/>
                    <a:pt x="84" y="4149"/>
                  </a:cubicBezTo>
                  <a:lnTo>
                    <a:pt x="1656" y="12781"/>
                  </a:lnTo>
                  <a:cubicBezTo>
                    <a:pt x="1741" y="13217"/>
                    <a:pt x="2111" y="13520"/>
                    <a:pt x="2537" y="13520"/>
                  </a:cubicBezTo>
                  <a:cubicBezTo>
                    <a:pt x="2588" y="13520"/>
                    <a:pt x="2640" y="13516"/>
                    <a:pt x="2691" y="13507"/>
                  </a:cubicBezTo>
                  <a:lnTo>
                    <a:pt x="10026" y="12162"/>
                  </a:lnTo>
                  <a:cubicBezTo>
                    <a:pt x="10514" y="12066"/>
                    <a:pt x="10835" y="11602"/>
                    <a:pt x="10740" y="11126"/>
                  </a:cubicBezTo>
                  <a:lnTo>
                    <a:pt x="9168" y="2494"/>
                  </a:lnTo>
                  <a:cubicBezTo>
                    <a:pt x="9095" y="2064"/>
                    <a:pt x="8725" y="1763"/>
                    <a:pt x="8304" y="1763"/>
                  </a:cubicBezTo>
                  <a:cubicBezTo>
                    <a:pt x="8248" y="1763"/>
                    <a:pt x="8190" y="1768"/>
                    <a:pt x="8133" y="1779"/>
                  </a:cubicBezTo>
                  <a:lnTo>
                    <a:pt x="6859" y="2018"/>
                  </a:lnTo>
                  <a:lnTo>
                    <a:pt x="6799" y="1744"/>
                  </a:lnTo>
                  <a:cubicBezTo>
                    <a:pt x="6746" y="1458"/>
                    <a:pt x="6506" y="1258"/>
                    <a:pt x="6228" y="1258"/>
                  </a:cubicBezTo>
                  <a:cubicBezTo>
                    <a:pt x="6192" y="1258"/>
                    <a:pt x="6157" y="1261"/>
                    <a:pt x="6120" y="1268"/>
                  </a:cubicBezTo>
                  <a:lnTo>
                    <a:pt x="5168" y="1434"/>
                  </a:lnTo>
                  <a:cubicBezTo>
                    <a:pt x="5227" y="1268"/>
                    <a:pt x="5239" y="1089"/>
                    <a:pt x="5204" y="922"/>
                  </a:cubicBezTo>
                  <a:cubicBezTo>
                    <a:pt x="5119" y="381"/>
                    <a:pt x="4655" y="0"/>
                    <a:pt x="4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3" name="Google Shape;1203;p7"/>
            <p:cNvSpPr/>
            <p:nvPr/>
          </p:nvSpPr>
          <p:spPr>
            <a:xfrm>
              <a:off x="8318251" y="255566"/>
              <a:ext cx="60156" cy="49898"/>
            </a:xfrm>
            <a:custGeom>
              <a:avLst/>
              <a:gdLst/>
              <a:ahLst/>
              <a:cxnLst/>
              <a:rect l="l" t="t" r="r" b="b"/>
              <a:pathLst>
                <a:path w="1865" h="1547" extrusionOk="0">
                  <a:moveTo>
                    <a:pt x="1027" y="1"/>
                  </a:moveTo>
                  <a:cubicBezTo>
                    <a:pt x="979" y="1"/>
                    <a:pt x="930" y="5"/>
                    <a:pt x="882" y="15"/>
                  </a:cubicBezTo>
                  <a:cubicBezTo>
                    <a:pt x="191" y="134"/>
                    <a:pt x="0" y="1015"/>
                    <a:pt x="572" y="1408"/>
                  </a:cubicBezTo>
                  <a:cubicBezTo>
                    <a:pt x="709" y="1504"/>
                    <a:pt x="857" y="1547"/>
                    <a:pt x="1002" y="1547"/>
                  </a:cubicBezTo>
                  <a:cubicBezTo>
                    <a:pt x="1451" y="1547"/>
                    <a:pt x="1864" y="1138"/>
                    <a:pt x="1775" y="634"/>
                  </a:cubicBezTo>
                  <a:cubicBezTo>
                    <a:pt x="1701" y="266"/>
                    <a:pt x="1386" y="1"/>
                    <a:pt x="102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4" name="Google Shape;1204;p7"/>
            <p:cNvSpPr/>
            <p:nvPr/>
          </p:nvSpPr>
          <p:spPr>
            <a:xfrm>
              <a:off x="8386792" y="241019"/>
              <a:ext cx="124149" cy="43706"/>
            </a:xfrm>
            <a:custGeom>
              <a:avLst/>
              <a:gdLst/>
              <a:ahLst/>
              <a:cxnLst/>
              <a:rect l="l" t="t" r="r" b="b"/>
              <a:pathLst>
                <a:path w="3849" h="1355" extrusionOk="0">
                  <a:moveTo>
                    <a:pt x="3252" y="1"/>
                  </a:moveTo>
                  <a:cubicBezTo>
                    <a:pt x="3216" y="1"/>
                    <a:pt x="3178" y="5"/>
                    <a:pt x="3138" y="14"/>
                  </a:cubicBezTo>
                  <a:lnTo>
                    <a:pt x="542" y="490"/>
                  </a:lnTo>
                  <a:cubicBezTo>
                    <a:pt x="1" y="580"/>
                    <a:pt x="112" y="1354"/>
                    <a:pt x="611" y="1354"/>
                  </a:cubicBezTo>
                  <a:cubicBezTo>
                    <a:pt x="638" y="1354"/>
                    <a:pt x="667" y="1352"/>
                    <a:pt x="697" y="1347"/>
                  </a:cubicBezTo>
                  <a:lnTo>
                    <a:pt x="3293" y="871"/>
                  </a:lnTo>
                  <a:cubicBezTo>
                    <a:pt x="3848" y="793"/>
                    <a:pt x="3751" y="1"/>
                    <a:pt x="325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5" name="Google Shape;1205;p7"/>
            <p:cNvSpPr/>
            <p:nvPr/>
          </p:nvSpPr>
          <p:spPr>
            <a:xfrm>
              <a:off x="8330927" y="325172"/>
              <a:ext cx="60156" cy="49866"/>
            </a:xfrm>
            <a:custGeom>
              <a:avLst/>
              <a:gdLst/>
              <a:ahLst/>
              <a:cxnLst/>
              <a:rect l="l" t="t" r="r" b="b"/>
              <a:pathLst>
                <a:path w="1865" h="1546" extrusionOk="0">
                  <a:moveTo>
                    <a:pt x="1014" y="1"/>
                  </a:moveTo>
                  <a:cubicBezTo>
                    <a:pt x="970" y="1"/>
                    <a:pt x="926" y="4"/>
                    <a:pt x="881" y="12"/>
                  </a:cubicBezTo>
                  <a:cubicBezTo>
                    <a:pt x="203" y="131"/>
                    <a:pt x="0" y="1012"/>
                    <a:pt x="572" y="1405"/>
                  </a:cubicBezTo>
                  <a:cubicBezTo>
                    <a:pt x="710" y="1502"/>
                    <a:pt x="861" y="1545"/>
                    <a:pt x="1007" y="1545"/>
                  </a:cubicBezTo>
                  <a:cubicBezTo>
                    <a:pt x="1454" y="1545"/>
                    <a:pt x="1864" y="1142"/>
                    <a:pt x="1774" y="631"/>
                  </a:cubicBezTo>
                  <a:cubicBezTo>
                    <a:pt x="1700"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6" name="Google Shape;1206;p7"/>
            <p:cNvSpPr/>
            <p:nvPr/>
          </p:nvSpPr>
          <p:spPr>
            <a:xfrm>
              <a:off x="8400436" y="310528"/>
              <a:ext cx="121376" cy="43512"/>
            </a:xfrm>
            <a:custGeom>
              <a:avLst/>
              <a:gdLst/>
              <a:ahLst/>
              <a:cxnLst/>
              <a:rect l="l" t="t" r="r" b="b"/>
              <a:pathLst>
                <a:path w="3763" h="1349" extrusionOk="0">
                  <a:moveTo>
                    <a:pt x="3132" y="0"/>
                  </a:moveTo>
                  <a:cubicBezTo>
                    <a:pt x="3120" y="0"/>
                    <a:pt x="3108" y="1"/>
                    <a:pt x="3096" y="2"/>
                  </a:cubicBezTo>
                  <a:lnTo>
                    <a:pt x="500" y="478"/>
                  </a:lnTo>
                  <a:cubicBezTo>
                    <a:pt x="0" y="618"/>
                    <a:pt x="125" y="1348"/>
                    <a:pt x="631" y="1348"/>
                  </a:cubicBezTo>
                  <a:cubicBezTo>
                    <a:pt x="643" y="1348"/>
                    <a:pt x="655" y="1348"/>
                    <a:pt x="667" y="1347"/>
                  </a:cubicBezTo>
                  <a:lnTo>
                    <a:pt x="3263" y="871"/>
                  </a:lnTo>
                  <a:cubicBezTo>
                    <a:pt x="3763" y="731"/>
                    <a:pt x="3638"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7" name="Google Shape;1207;p7"/>
            <p:cNvSpPr/>
            <p:nvPr/>
          </p:nvSpPr>
          <p:spPr>
            <a:xfrm>
              <a:off x="8344377" y="399294"/>
              <a:ext cx="60156" cy="50189"/>
            </a:xfrm>
            <a:custGeom>
              <a:avLst/>
              <a:gdLst/>
              <a:ahLst/>
              <a:cxnLst/>
              <a:rect l="l" t="t" r="r" b="b"/>
              <a:pathLst>
                <a:path w="1865" h="1556" extrusionOk="0">
                  <a:moveTo>
                    <a:pt x="1013" y="1"/>
                  </a:moveTo>
                  <a:cubicBezTo>
                    <a:pt x="970" y="1"/>
                    <a:pt x="926" y="4"/>
                    <a:pt x="881" y="12"/>
                  </a:cubicBezTo>
                  <a:cubicBezTo>
                    <a:pt x="203" y="131"/>
                    <a:pt x="0" y="1012"/>
                    <a:pt x="572" y="1417"/>
                  </a:cubicBezTo>
                  <a:cubicBezTo>
                    <a:pt x="711" y="1513"/>
                    <a:pt x="861" y="1556"/>
                    <a:pt x="1007" y="1556"/>
                  </a:cubicBezTo>
                  <a:cubicBezTo>
                    <a:pt x="1458" y="1556"/>
                    <a:pt x="1864" y="1147"/>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8" name="Google Shape;1208;p7"/>
            <p:cNvSpPr/>
            <p:nvPr/>
          </p:nvSpPr>
          <p:spPr>
            <a:xfrm>
              <a:off x="8413725" y="384586"/>
              <a:ext cx="122440" cy="44028"/>
            </a:xfrm>
            <a:custGeom>
              <a:avLst/>
              <a:gdLst/>
              <a:ahLst/>
              <a:cxnLst/>
              <a:rect l="l" t="t" r="r" b="b"/>
              <a:pathLst>
                <a:path w="3796" h="1365" extrusionOk="0">
                  <a:moveTo>
                    <a:pt x="3169" y="0"/>
                  </a:moveTo>
                  <a:cubicBezTo>
                    <a:pt x="3151" y="0"/>
                    <a:pt x="3132" y="1"/>
                    <a:pt x="3113" y="4"/>
                  </a:cubicBezTo>
                  <a:lnTo>
                    <a:pt x="517" y="480"/>
                  </a:lnTo>
                  <a:cubicBezTo>
                    <a:pt x="0" y="606"/>
                    <a:pt x="115" y="1364"/>
                    <a:pt x="615" y="1364"/>
                  </a:cubicBezTo>
                  <a:cubicBezTo>
                    <a:pt x="634" y="1364"/>
                    <a:pt x="653" y="1363"/>
                    <a:pt x="672" y="1361"/>
                  </a:cubicBezTo>
                  <a:lnTo>
                    <a:pt x="3267" y="885"/>
                  </a:lnTo>
                  <a:cubicBezTo>
                    <a:pt x="3796" y="758"/>
                    <a:pt x="3670" y="0"/>
                    <a:pt x="316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9" name="Google Shape;1209;p7"/>
            <p:cNvSpPr/>
            <p:nvPr/>
          </p:nvSpPr>
          <p:spPr>
            <a:xfrm>
              <a:off x="8287157" y="708297"/>
              <a:ext cx="250396" cy="224721"/>
            </a:xfrm>
            <a:custGeom>
              <a:avLst/>
              <a:gdLst/>
              <a:ahLst/>
              <a:cxnLst/>
              <a:rect l="l" t="t" r="r" b="b"/>
              <a:pathLst>
                <a:path w="7763" h="6967" extrusionOk="0">
                  <a:moveTo>
                    <a:pt x="3922" y="1"/>
                  </a:moveTo>
                  <a:cubicBezTo>
                    <a:pt x="2892" y="1"/>
                    <a:pt x="1881" y="465"/>
                    <a:pt x="1215" y="1338"/>
                  </a:cubicBezTo>
                  <a:lnTo>
                    <a:pt x="6953" y="4969"/>
                  </a:lnTo>
                  <a:cubicBezTo>
                    <a:pt x="7763" y="3398"/>
                    <a:pt x="7239" y="1469"/>
                    <a:pt x="5751" y="528"/>
                  </a:cubicBezTo>
                  <a:cubicBezTo>
                    <a:pt x="5183" y="173"/>
                    <a:pt x="4549" y="1"/>
                    <a:pt x="3922" y="1"/>
                  </a:cubicBezTo>
                  <a:close/>
                  <a:moveTo>
                    <a:pt x="810" y="1993"/>
                  </a:moveTo>
                  <a:cubicBezTo>
                    <a:pt x="0" y="3553"/>
                    <a:pt x="512" y="5493"/>
                    <a:pt x="2012" y="6434"/>
                  </a:cubicBezTo>
                  <a:cubicBezTo>
                    <a:pt x="2578" y="6793"/>
                    <a:pt x="3210" y="6966"/>
                    <a:pt x="3835" y="6966"/>
                  </a:cubicBezTo>
                  <a:cubicBezTo>
                    <a:pt x="4867" y="6966"/>
                    <a:pt x="5881" y="6495"/>
                    <a:pt x="6549" y="5612"/>
                  </a:cubicBezTo>
                  <a:lnTo>
                    <a:pt x="810"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0" name="Google Shape;1210;p7"/>
            <p:cNvSpPr/>
            <p:nvPr/>
          </p:nvSpPr>
          <p:spPr>
            <a:xfrm>
              <a:off x="8756435" y="226472"/>
              <a:ext cx="195885" cy="181918"/>
            </a:xfrm>
            <a:custGeom>
              <a:avLst/>
              <a:gdLst/>
              <a:ahLst/>
              <a:cxnLst/>
              <a:rect l="l" t="t" r="r" b="b"/>
              <a:pathLst>
                <a:path w="6073" h="5640" extrusionOk="0">
                  <a:moveTo>
                    <a:pt x="3596" y="0"/>
                  </a:moveTo>
                  <a:lnTo>
                    <a:pt x="1203" y="1631"/>
                  </a:lnTo>
                  <a:cubicBezTo>
                    <a:pt x="251" y="2286"/>
                    <a:pt x="1" y="3596"/>
                    <a:pt x="655" y="4560"/>
                  </a:cubicBezTo>
                  <a:lnTo>
                    <a:pt x="763" y="4715"/>
                  </a:lnTo>
                  <a:cubicBezTo>
                    <a:pt x="1163" y="5316"/>
                    <a:pt x="1827" y="5640"/>
                    <a:pt x="2502" y="5640"/>
                  </a:cubicBezTo>
                  <a:cubicBezTo>
                    <a:pt x="2909" y="5640"/>
                    <a:pt x="3321" y="5521"/>
                    <a:pt x="3680" y="5275"/>
                  </a:cubicBezTo>
                  <a:lnTo>
                    <a:pt x="6073"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1" name="Google Shape;1211;p7"/>
            <p:cNvSpPr/>
            <p:nvPr/>
          </p:nvSpPr>
          <p:spPr>
            <a:xfrm>
              <a:off x="8888938" y="151317"/>
              <a:ext cx="196272" cy="181950"/>
            </a:xfrm>
            <a:custGeom>
              <a:avLst/>
              <a:gdLst/>
              <a:ahLst/>
              <a:cxnLst/>
              <a:rect l="l" t="t" r="r" b="b"/>
              <a:pathLst>
                <a:path w="6085" h="5641" extrusionOk="0">
                  <a:moveTo>
                    <a:pt x="3574" y="1"/>
                  </a:moveTo>
                  <a:cubicBezTo>
                    <a:pt x="3167" y="1"/>
                    <a:pt x="2757" y="119"/>
                    <a:pt x="2393" y="366"/>
                  </a:cubicBezTo>
                  <a:lnTo>
                    <a:pt x="0" y="1997"/>
                  </a:lnTo>
                  <a:lnTo>
                    <a:pt x="2477" y="5640"/>
                  </a:lnTo>
                  <a:lnTo>
                    <a:pt x="4870" y="4009"/>
                  </a:lnTo>
                  <a:cubicBezTo>
                    <a:pt x="5834" y="3354"/>
                    <a:pt x="6084" y="2044"/>
                    <a:pt x="5429" y="1080"/>
                  </a:cubicBezTo>
                  <a:lnTo>
                    <a:pt x="5322" y="925"/>
                  </a:lnTo>
                  <a:cubicBezTo>
                    <a:pt x="4907" y="324"/>
                    <a:pt x="4246" y="1"/>
                    <a:pt x="357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2" name="Google Shape;1212;p7"/>
            <p:cNvSpPr/>
            <p:nvPr/>
          </p:nvSpPr>
          <p:spPr>
            <a:xfrm>
              <a:off x="8698827" y="602242"/>
              <a:ext cx="346064" cy="344032"/>
            </a:xfrm>
            <a:custGeom>
              <a:avLst/>
              <a:gdLst/>
              <a:ahLst/>
              <a:cxnLst/>
              <a:rect l="l" t="t" r="r" b="b"/>
              <a:pathLst>
                <a:path w="10729" h="10666" extrusionOk="0">
                  <a:moveTo>
                    <a:pt x="4999" y="1"/>
                  </a:moveTo>
                  <a:cubicBezTo>
                    <a:pt x="4821" y="1"/>
                    <a:pt x="4665" y="136"/>
                    <a:pt x="4644" y="328"/>
                  </a:cubicBezTo>
                  <a:lnTo>
                    <a:pt x="4192" y="3805"/>
                  </a:lnTo>
                  <a:lnTo>
                    <a:pt x="703" y="3340"/>
                  </a:lnTo>
                  <a:cubicBezTo>
                    <a:pt x="688" y="3338"/>
                    <a:pt x="673" y="3338"/>
                    <a:pt x="659" y="3338"/>
                  </a:cubicBezTo>
                  <a:cubicBezTo>
                    <a:pt x="474" y="3338"/>
                    <a:pt x="308" y="3474"/>
                    <a:pt x="286" y="3662"/>
                  </a:cubicBezTo>
                  <a:lnTo>
                    <a:pt x="24" y="5638"/>
                  </a:lnTo>
                  <a:cubicBezTo>
                    <a:pt x="1" y="5840"/>
                    <a:pt x="143" y="6031"/>
                    <a:pt x="346" y="6055"/>
                  </a:cubicBezTo>
                  <a:lnTo>
                    <a:pt x="346" y="6043"/>
                  </a:lnTo>
                  <a:lnTo>
                    <a:pt x="3822" y="6507"/>
                  </a:lnTo>
                  <a:lnTo>
                    <a:pt x="3370" y="9984"/>
                  </a:lnTo>
                  <a:cubicBezTo>
                    <a:pt x="3334" y="10186"/>
                    <a:pt x="3477" y="10377"/>
                    <a:pt x="3692" y="10401"/>
                  </a:cubicBezTo>
                  <a:lnTo>
                    <a:pt x="5656" y="10663"/>
                  </a:lnTo>
                  <a:cubicBezTo>
                    <a:pt x="5671" y="10664"/>
                    <a:pt x="5686" y="10665"/>
                    <a:pt x="5700" y="10665"/>
                  </a:cubicBezTo>
                  <a:cubicBezTo>
                    <a:pt x="5885" y="10665"/>
                    <a:pt x="6051" y="10529"/>
                    <a:pt x="6073" y="10341"/>
                  </a:cubicBezTo>
                  <a:lnTo>
                    <a:pt x="6537" y="6864"/>
                  </a:lnTo>
                  <a:lnTo>
                    <a:pt x="10026" y="7329"/>
                  </a:lnTo>
                  <a:cubicBezTo>
                    <a:pt x="10040" y="7331"/>
                    <a:pt x="10055" y="7331"/>
                    <a:pt x="10070" y="7331"/>
                  </a:cubicBezTo>
                  <a:cubicBezTo>
                    <a:pt x="10253" y="7331"/>
                    <a:pt x="10409" y="7195"/>
                    <a:pt x="10442" y="7007"/>
                  </a:cubicBezTo>
                  <a:lnTo>
                    <a:pt x="10704" y="5031"/>
                  </a:lnTo>
                  <a:cubicBezTo>
                    <a:pt x="10728" y="4828"/>
                    <a:pt x="10585" y="4638"/>
                    <a:pt x="10383" y="4614"/>
                  </a:cubicBezTo>
                  <a:lnTo>
                    <a:pt x="6894" y="4150"/>
                  </a:lnTo>
                  <a:lnTo>
                    <a:pt x="7359" y="673"/>
                  </a:lnTo>
                  <a:cubicBezTo>
                    <a:pt x="7382" y="471"/>
                    <a:pt x="7240" y="280"/>
                    <a:pt x="7037" y="256"/>
                  </a:cubicBezTo>
                  <a:lnTo>
                    <a:pt x="5061" y="6"/>
                  </a:lnTo>
                  <a:cubicBezTo>
                    <a:pt x="5040" y="3"/>
                    <a:pt x="5019" y="1"/>
                    <a:pt x="499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3" name="Google Shape;1213;p7"/>
            <p:cNvSpPr/>
            <p:nvPr/>
          </p:nvSpPr>
          <p:spPr>
            <a:xfrm>
              <a:off x="8256031" y="1123935"/>
              <a:ext cx="349902" cy="435572"/>
            </a:xfrm>
            <a:custGeom>
              <a:avLst/>
              <a:gdLst/>
              <a:ahLst/>
              <a:cxnLst/>
              <a:rect l="l" t="t" r="r" b="b"/>
              <a:pathLst>
                <a:path w="10848" h="13504" extrusionOk="0">
                  <a:moveTo>
                    <a:pt x="4160" y="409"/>
                  </a:moveTo>
                  <a:cubicBezTo>
                    <a:pt x="4450" y="409"/>
                    <a:pt x="4735" y="584"/>
                    <a:pt x="4787" y="977"/>
                  </a:cubicBezTo>
                  <a:cubicBezTo>
                    <a:pt x="4823" y="1168"/>
                    <a:pt x="4763" y="1370"/>
                    <a:pt x="4632" y="1513"/>
                  </a:cubicBezTo>
                  <a:lnTo>
                    <a:pt x="3846" y="1668"/>
                  </a:lnTo>
                  <a:cubicBezTo>
                    <a:pt x="3668" y="1573"/>
                    <a:pt x="3549" y="1406"/>
                    <a:pt x="3513" y="1204"/>
                  </a:cubicBezTo>
                  <a:cubicBezTo>
                    <a:pt x="3399" y="705"/>
                    <a:pt x="3783" y="409"/>
                    <a:pt x="4160" y="409"/>
                  </a:cubicBezTo>
                  <a:close/>
                  <a:moveTo>
                    <a:pt x="7868" y="2729"/>
                  </a:moveTo>
                  <a:cubicBezTo>
                    <a:pt x="8126" y="2729"/>
                    <a:pt x="8354" y="2918"/>
                    <a:pt x="8406" y="3180"/>
                  </a:cubicBezTo>
                  <a:lnTo>
                    <a:pt x="9788" y="10741"/>
                  </a:lnTo>
                  <a:cubicBezTo>
                    <a:pt x="9847" y="11038"/>
                    <a:pt x="9645" y="11324"/>
                    <a:pt x="9347" y="11372"/>
                  </a:cubicBezTo>
                  <a:lnTo>
                    <a:pt x="3072" y="12515"/>
                  </a:lnTo>
                  <a:cubicBezTo>
                    <a:pt x="3037" y="12522"/>
                    <a:pt x="3003" y="12525"/>
                    <a:pt x="2968" y="12525"/>
                  </a:cubicBezTo>
                  <a:cubicBezTo>
                    <a:pt x="2713" y="12525"/>
                    <a:pt x="2494" y="12337"/>
                    <a:pt x="2441" y="12074"/>
                  </a:cubicBezTo>
                  <a:lnTo>
                    <a:pt x="1072" y="4514"/>
                  </a:lnTo>
                  <a:cubicBezTo>
                    <a:pt x="1013" y="4216"/>
                    <a:pt x="1215" y="3930"/>
                    <a:pt x="1513" y="3883"/>
                  </a:cubicBezTo>
                  <a:lnTo>
                    <a:pt x="2263" y="3740"/>
                  </a:lnTo>
                  <a:cubicBezTo>
                    <a:pt x="2295" y="3955"/>
                    <a:pt x="2483" y="4102"/>
                    <a:pt x="2695" y="4102"/>
                  </a:cubicBezTo>
                  <a:cubicBezTo>
                    <a:pt x="2717" y="4102"/>
                    <a:pt x="2740" y="4100"/>
                    <a:pt x="2763" y="4097"/>
                  </a:cubicBezTo>
                  <a:lnTo>
                    <a:pt x="6680" y="3382"/>
                  </a:lnTo>
                  <a:cubicBezTo>
                    <a:pt x="6906" y="3335"/>
                    <a:pt x="7073" y="3109"/>
                    <a:pt x="7025" y="2870"/>
                  </a:cubicBezTo>
                  <a:lnTo>
                    <a:pt x="7764" y="2740"/>
                  </a:lnTo>
                  <a:cubicBezTo>
                    <a:pt x="7799" y="2732"/>
                    <a:pt x="7834" y="2729"/>
                    <a:pt x="7868" y="2729"/>
                  </a:cubicBezTo>
                  <a:close/>
                  <a:moveTo>
                    <a:pt x="4149" y="1"/>
                  </a:moveTo>
                  <a:cubicBezTo>
                    <a:pt x="4001" y="1"/>
                    <a:pt x="3850" y="31"/>
                    <a:pt x="3704" y="96"/>
                  </a:cubicBezTo>
                  <a:cubicBezTo>
                    <a:pt x="3061" y="382"/>
                    <a:pt x="2858" y="1204"/>
                    <a:pt x="3299" y="1763"/>
                  </a:cubicBezTo>
                  <a:lnTo>
                    <a:pt x="2513" y="1906"/>
                  </a:lnTo>
                  <a:cubicBezTo>
                    <a:pt x="2203" y="1966"/>
                    <a:pt x="1989" y="2275"/>
                    <a:pt x="2049" y="2597"/>
                  </a:cubicBezTo>
                  <a:lnTo>
                    <a:pt x="2096" y="2870"/>
                  </a:lnTo>
                  <a:lnTo>
                    <a:pt x="810" y="3109"/>
                  </a:lnTo>
                  <a:cubicBezTo>
                    <a:pt x="322" y="3192"/>
                    <a:pt x="1" y="3656"/>
                    <a:pt x="96" y="4144"/>
                  </a:cubicBezTo>
                  <a:lnTo>
                    <a:pt x="1668" y="12765"/>
                  </a:lnTo>
                  <a:cubicBezTo>
                    <a:pt x="1753" y="13201"/>
                    <a:pt x="2123" y="13504"/>
                    <a:pt x="2549" y="13504"/>
                  </a:cubicBezTo>
                  <a:cubicBezTo>
                    <a:pt x="2600" y="13504"/>
                    <a:pt x="2652" y="13500"/>
                    <a:pt x="2703" y="13491"/>
                  </a:cubicBezTo>
                  <a:lnTo>
                    <a:pt x="10038" y="12145"/>
                  </a:lnTo>
                  <a:cubicBezTo>
                    <a:pt x="10526" y="12062"/>
                    <a:pt x="10847" y="11598"/>
                    <a:pt x="10752" y="11110"/>
                  </a:cubicBezTo>
                  <a:lnTo>
                    <a:pt x="9180" y="2478"/>
                  </a:lnTo>
                  <a:cubicBezTo>
                    <a:pt x="9107" y="2047"/>
                    <a:pt x="8737" y="1746"/>
                    <a:pt x="8316" y="1746"/>
                  </a:cubicBezTo>
                  <a:cubicBezTo>
                    <a:pt x="8260" y="1746"/>
                    <a:pt x="8202" y="1752"/>
                    <a:pt x="8145" y="1763"/>
                  </a:cubicBezTo>
                  <a:lnTo>
                    <a:pt x="6871" y="1989"/>
                  </a:lnTo>
                  <a:lnTo>
                    <a:pt x="6811" y="1716"/>
                  </a:lnTo>
                  <a:cubicBezTo>
                    <a:pt x="6757" y="1426"/>
                    <a:pt x="6510" y="1232"/>
                    <a:pt x="6226" y="1232"/>
                  </a:cubicBezTo>
                  <a:cubicBezTo>
                    <a:pt x="6195" y="1232"/>
                    <a:pt x="6164" y="1235"/>
                    <a:pt x="6132" y="1239"/>
                  </a:cubicBezTo>
                  <a:lnTo>
                    <a:pt x="5180" y="1418"/>
                  </a:lnTo>
                  <a:cubicBezTo>
                    <a:pt x="5239" y="1239"/>
                    <a:pt x="5251" y="1061"/>
                    <a:pt x="5216" y="894"/>
                  </a:cubicBezTo>
                  <a:cubicBezTo>
                    <a:pt x="5114" y="352"/>
                    <a:pt x="4651" y="1"/>
                    <a:pt x="414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4" name="Google Shape;1214;p7"/>
            <p:cNvSpPr/>
            <p:nvPr/>
          </p:nvSpPr>
          <p:spPr>
            <a:xfrm>
              <a:off x="8318251" y="1280275"/>
              <a:ext cx="60156" cy="49866"/>
            </a:xfrm>
            <a:custGeom>
              <a:avLst/>
              <a:gdLst/>
              <a:ahLst/>
              <a:cxnLst/>
              <a:rect l="l" t="t" r="r" b="b"/>
              <a:pathLst>
                <a:path w="1865" h="1546" extrusionOk="0">
                  <a:moveTo>
                    <a:pt x="1014" y="1"/>
                  </a:moveTo>
                  <a:cubicBezTo>
                    <a:pt x="970" y="1"/>
                    <a:pt x="926" y="4"/>
                    <a:pt x="882" y="12"/>
                  </a:cubicBezTo>
                  <a:cubicBezTo>
                    <a:pt x="191" y="131"/>
                    <a:pt x="0" y="1012"/>
                    <a:pt x="572" y="1405"/>
                  </a:cubicBezTo>
                  <a:cubicBezTo>
                    <a:pt x="710" y="1502"/>
                    <a:pt x="861" y="1545"/>
                    <a:pt x="1007" y="1545"/>
                  </a:cubicBezTo>
                  <a:cubicBezTo>
                    <a:pt x="1454" y="1545"/>
                    <a:pt x="1864" y="1142"/>
                    <a:pt x="1775" y="631"/>
                  </a:cubicBezTo>
                  <a:cubicBezTo>
                    <a:pt x="1700"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5" name="Google Shape;1215;p7"/>
            <p:cNvSpPr/>
            <p:nvPr/>
          </p:nvSpPr>
          <p:spPr>
            <a:xfrm>
              <a:off x="8386373" y="1265566"/>
              <a:ext cx="125214" cy="43931"/>
            </a:xfrm>
            <a:custGeom>
              <a:avLst/>
              <a:gdLst/>
              <a:ahLst/>
              <a:cxnLst/>
              <a:rect l="l" t="t" r="r" b="b"/>
              <a:pathLst>
                <a:path w="3882" h="1362" extrusionOk="0">
                  <a:moveTo>
                    <a:pt x="3273" y="1"/>
                  </a:moveTo>
                  <a:cubicBezTo>
                    <a:pt x="3234" y="1"/>
                    <a:pt x="3194" y="5"/>
                    <a:pt x="3151" y="15"/>
                  </a:cubicBezTo>
                  <a:lnTo>
                    <a:pt x="555" y="492"/>
                  </a:lnTo>
                  <a:cubicBezTo>
                    <a:pt x="0" y="569"/>
                    <a:pt x="108" y="1362"/>
                    <a:pt x="598" y="1362"/>
                  </a:cubicBezTo>
                  <a:cubicBezTo>
                    <a:pt x="634" y="1362"/>
                    <a:pt x="671" y="1358"/>
                    <a:pt x="710" y="1349"/>
                  </a:cubicBezTo>
                  <a:lnTo>
                    <a:pt x="3306" y="873"/>
                  </a:lnTo>
                  <a:cubicBezTo>
                    <a:pt x="3881" y="817"/>
                    <a:pt x="3778" y="1"/>
                    <a:pt x="327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6" name="Google Shape;1216;p7"/>
            <p:cNvSpPr/>
            <p:nvPr/>
          </p:nvSpPr>
          <p:spPr>
            <a:xfrm>
              <a:off x="8330927" y="1349784"/>
              <a:ext cx="60156" cy="49866"/>
            </a:xfrm>
            <a:custGeom>
              <a:avLst/>
              <a:gdLst/>
              <a:ahLst/>
              <a:cxnLst/>
              <a:rect l="l" t="t" r="r" b="b"/>
              <a:pathLst>
                <a:path w="1865" h="1546" extrusionOk="0">
                  <a:moveTo>
                    <a:pt x="1014" y="1"/>
                  </a:moveTo>
                  <a:cubicBezTo>
                    <a:pt x="970" y="1"/>
                    <a:pt x="926" y="4"/>
                    <a:pt x="881" y="12"/>
                  </a:cubicBezTo>
                  <a:cubicBezTo>
                    <a:pt x="203" y="131"/>
                    <a:pt x="0" y="1012"/>
                    <a:pt x="572" y="1405"/>
                  </a:cubicBezTo>
                  <a:cubicBezTo>
                    <a:pt x="710" y="1502"/>
                    <a:pt x="861" y="1545"/>
                    <a:pt x="1008" y="1545"/>
                  </a:cubicBezTo>
                  <a:cubicBezTo>
                    <a:pt x="1455" y="1545"/>
                    <a:pt x="1864" y="1145"/>
                    <a:pt x="1774" y="643"/>
                  </a:cubicBezTo>
                  <a:cubicBezTo>
                    <a:pt x="1700" y="260"/>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7" name="Google Shape;1217;p7"/>
            <p:cNvSpPr/>
            <p:nvPr/>
          </p:nvSpPr>
          <p:spPr>
            <a:xfrm>
              <a:off x="8400533" y="1335140"/>
              <a:ext cx="121279" cy="43544"/>
            </a:xfrm>
            <a:custGeom>
              <a:avLst/>
              <a:gdLst/>
              <a:ahLst/>
              <a:cxnLst/>
              <a:rect l="l" t="t" r="r" b="b"/>
              <a:pathLst>
                <a:path w="3760" h="1350" extrusionOk="0">
                  <a:moveTo>
                    <a:pt x="3129" y="0"/>
                  </a:moveTo>
                  <a:cubicBezTo>
                    <a:pt x="3117" y="0"/>
                    <a:pt x="3105" y="1"/>
                    <a:pt x="3093" y="2"/>
                  </a:cubicBezTo>
                  <a:lnTo>
                    <a:pt x="497" y="478"/>
                  </a:lnTo>
                  <a:cubicBezTo>
                    <a:pt x="1" y="628"/>
                    <a:pt x="120" y="1349"/>
                    <a:pt x="617" y="1349"/>
                  </a:cubicBezTo>
                  <a:cubicBezTo>
                    <a:pt x="632" y="1349"/>
                    <a:pt x="648" y="1348"/>
                    <a:pt x="664" y="1347"/>
                  </a:cubicBezTo>
                  <a:lnTo>
                    <a:pt x="3260" y="883"/>
                  </a:lnTo>
                  <a:cubicBezTo>
                    <a:pt x="3760" y="731"/>
                    <a:pt x="3635"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8" name="Google Shape;1218;p7"/>
            <p:cNvSpPr/>
            <p:nvPr/>
          </p:nvSpPr>
          <p:spPr>
            <a:xfrm>
              <a:off x="8344377" y="1424293"/>
              <a:ext cx="60123" cy="49834"/>
            </a:xfrm>
            <a:custGeom>
              <a:avLst/>
              <a:gdLst/>
              <a:ahLst/>
              <a:cxnLst/>
              <a:rect l="l" t="t" r="r" b="b"/>
              <a:pathLst>
                <a:path w="1864" h="1545" extrusionOk="0">
                  <a:moveTo>
                    <a:pt x="1014" y="0"/>
                  </a:moveTo>
                  <a:cubicBezTo>
                    <a:pt x="970" y="0"/>
                    <a:pt x="926" y="4"/>
                    <a:pt x="881" y="12"/>
                  </a:cubicBezTo>
                  <a:cubicBezTo>
                    <a:pt x="203" y="131"/>
                    <a:pt x="0" y="1012"/>
                    <a:pt x="572" y="1405"/>
                  </a:cubicBezTo>
                  <a:cubicBezTo>
                    <a:pt x="710" y="1502"/>
                    <a:pt x="860" y="1545"/>
                    <a:pt x="1007" y="1545"/>
                  </a:cubicBezTo>
                  <a:cubicBezTo>
                    <a:pt x="1454" y="1545"/>
                    <a:pt x="1864" y="1142"/>
                    <a:pt x="1774" y="631"/>
                  </a:cubicBezTo>
                  <a:cubicBezTo>
                    <a:pt x="1700" y="259"/>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9" name="Google Shape;1219;p7"/>
            <p:cNvSpPr/>
            <p:nvPr/>
          </p:nvSpPr>
          <p:spPr>
            <a:xfrm>
              <a:off x="8413983" y="1409585"/>
              <a:ext cx="121440" cy="43577"/>
            </a:xfrm>
            <a:custGeom>
              <a:avLst/>
              <a:gdLst/>
              <a:ahLst/>
              <a:cxnLst/>
              <a:rect l="l" t="t" r="r" b="b"/>
              <a:pathLst>
                <a:path w="3765" h="1351" extrusionOk="0">
                  <a:moveTo>
                    <a:pt x="3162" y="0"/>
                  </a:moveTo>
                  <a:cubicBezTo>
                    <a:pt x="3143" y="0"/>
                    <a:pt x="3124" y="1"/>
                    <a:pt x="3105" y="3"/>
                  </a:cubicBezTo>
                  <a:lnTo>
                    <a:pt x="509" y="468"/>
                  </a:lnTo>
                  <a:cubicBezTo>
                    <a:pt x="1" y="606"/>
                    <a:pt x="120" y="1351"/>
                    <a:pt x="618" y="1351"/>
                  </a:cubicBezTo>
                  <a:cubicBezTo>
                    <a:pt x="633" y="1351"/>
                    <a:pt x="648" y="1350"/>
                    <a:pt x="664" y="1349"/>
                  </a:cubicBezTo>
                  <a:lnTo>
                    <a:pt x="3259" y="872"/>
                  </a:lnTo>
                  <a:cubicBezTo>
                    <a:pt x="3764" y="735"/>
                    <a:pt x="3650" y="0"/>
                    <a:pt x="316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0" name="Google Shape;1220;p7"/>
            <p:cNvSpPr/>
            <p:nvPr/>
          </p:nvSpPr>
          <p:spPr>
            <a:xfrm>
              <a:off x="8288286" y="1733038"/>
              <a:ext cx="249267" cy="224043"/>
            </a:xfrm>
            <a:custGeom>
              <a:avLst/>
              <a:gdLst/>
              <a:ahLst/>
              <a:cxnLst/>
              <a:rect l="l" t="t" r="r" b="b"/>
              <a:pathLst>
                <a:path w="7728" h="6946" extrusionOk="0">
                  <a:moveTo>
                    <a:pt x="3899" y="0"/>
                  </a:moveTo>
                  <a:cubicBezTo>
                    <a:pt x="2865" y="0"/>
                    <a:pt x="1848" y="469"/>
                    <a:pt x="1180" y="1346"/>
                  </a:cubicBezTo>
                  <a:lnTo>
                    <a:pt x="6918" y="4965"/>
                  </a:lnTo>
                  <a:cubicBezTo>
                    <a:pt x="7728" y="3394"/>
                    <a:pt x="7204" y="1465"/>
                    <a:pt x="5716" y="524"/>
                  </a:cubicBezTo>
                  <a:cubicBezTo>
                    <a:pt x="5152" y="171"/>
                    <a:pt x="4522" y="0"/>
                    <a:pt x="3899" y="0"/>
                  </a:cubicBezTo>
                  <a:close/>
                  <a:moveTo>
                    <a:pt x="775" y="1989"/>
                  </a:moveTo>
                  <a:lnTo>
                    <a:pt x="775" y="1989"/>
                  </a:lnTo>
                  <a:cubicBezTo>
                    <a:pt x="1" y="3548"/>
                    <a:pt x="489" y="5477"/>
                    <a:pt x="1953" y="6418"/>
                  </a:cubicBezTo>
                  <a:cubicBezTo>
                    <a:pt x="2521" y="6774"/>
                    <a:pt x="3157" y="6945"/>
                    <a:pt x="3786" y="6945"/>
                  </a:cubicBezTo>
                  <a:cubicBezTo>
                    <a:pt x="4821" y="6945"/>
                    <a:pt x="5840" y="6482"/>
                    <a:pt x="6514" y="5608"/>
                  </a:cubicBezTo>
                  <a:lnTo>
                    <a:pt x="775"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1" name="Google Shape;1221;p7"/>
            <p:cNvSpPr/>
            <p:nvPr/>
          </p:nvSpPr>
          <p:spPr>
            <a:xfrm>
              <a:off x="8756435" y="1251439"/>
              <a:ext cx="195885" cy="181563"/>
            </a:xfrm>
            <a:custGeom>
              <a:avLst/>
              <a:gdLst/>
              <a:ahLst/>
              <a:cxnLst/>
              <a:rect l="l" t="t" r="r" b="b"/>
              <a:pathLst>
                <a:path w="6073" h="5629" extrusionOk="0">
                  <a:moveTo>
                    <a:pt x="3596" y="1"/>
                  </a:moveTo>
                  <a:lnTo>
                    <a:pt x="1203" y="1620"/>
                  </a:lnTo>
                  <a:cubicBezTo>
                    <a:pt x="239" y="2275"/>
                    <a:pt x="1" y="3585"/>
                    <a:pt x="655" y="4549"/>
                  </a:cubicBezTo>
                  <a:lnTo>
                    <a:pt x="763" y="4704"/>
                  </a:lnTo>
                  <a:cubicBezTo>
                    <a:pt x="1171" y="5305"/>
                    <a:pt x="1833" y="5629"/>
                    <a:pt x="2505" y="5629"/>
                  </a:cubicBezTo>
                  <a:cubicBezTo>
                    <a:pt x="2911" y="5629"/>
                    <a:pt x="3321" y="5510"/>
                    <a:pt x="3680" y="5264"/>
                  </a:cubicBezTo>
                  <a:lnTo>
                    <a:pt x="6073"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2" name="Google Shape;1222;p7"/>
            <p:cNvSpPr/>
            <p:nvPr/>
          </p:nvSpPr>
          <p:spPr>
            <a:xfrm>
              <a:off x="8888938" y="1176188"/>
              <a:ext cx="195885" cy="181660"/>
            </a:xfrm>
            <a:custGeom>
              <a:avLst/>
              <a:gdLst/>
              <a:ahLst/>
              <a:cxnLst/>
              <a:rect l="l" t="t" r="r" b="b"/>
              <a:pathLst>
                <a:path w="6073" h="5632" extrusionOk="0">
                  <a:moveTo>
                    <a:pt x="3588" y="1"/>
                  </a:moveTo>
                  <a:cubicBezTo>
                    <a:pt x="3176" y="1"/>
                    <a:pt x="2760" y="120"/>
                    <a:pt x="2393" y="369"/>
                  </a:cubicBezTo>
                  <a:lnTo>
                    <a:pt x="0" y="1989"/>
                  </a:lnTo>
                  <a:lnTo>
                    <a:pt x="2477" y="5632"/>
                  </a:lnTo>
                  <a:lnTo>
                    <a:pt x="4870" y="4001"/>
                  </a:lnTo>
                  <a:cubicBezTo>
                    <a:pt x="5834" y="3346"/>
                    <a:pt x="6072" y="2036"/>
                    <a:pt x="5429" y="1072"/>
                  </a:cubicBezTo>
                  <a:lnTo>
                    <a:pt x="5429" y="1072"/>
                  </a:lnTo>
                  <a:lnTo>
                    <a:pt x="5429" y="1084"/>
                  </a:lnTo>
                  <a:lnTo>
                    <a:pt x="5322" y="917"/>
                  </a:lnTo>
                  <a:cubicBezTo>
                    <a:pt x="4916" y="319"/>
                    <a:pt x="4259" y="1"/>
                    <a:pt x="358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3" name="Google Shape;1223;p7"/>
            <p:cNvSpPr/>
            <p:nvPr/>
          </p:nvSpPr>
          <p:spPr>
            <a:xfrm>
              <a:off x="8698827" y="1626855"/>
              <a:ext cx="346064" cy="344096"/>
            </a:xfrm>
            <a:custGeom>
              <a:avLst/>
              <a:gdLst/>
              <a:ahLst/>
              <a:cxnLst/>
              <a:rect l="l" t="t" r="r" b="b"/>
              <a:pathLst>
                <a:path w="10729" h="10668" extrusionOk="0">
                  <a:moveTo>
                    <a:pt x="4998" y="1"/>
                  </a:moveTo>
                  <a:cubicBezTo>
                    <a:pt x="4821" y="1"/>
                    <a:pt x="4665" y="134"/>
                    <a:pt x="4644" y="316"/>
                  </a:cubicBezTo>
                  <a:lnTo>
                    <a:pt x="4192" y="3804"/>
                  </a:lnTo>
                  <a:lnTo>
                    <a:pt x="703" y="3340"/>
                  </a:lnTo>
                  <a:cubicBezTo>
                    <a:pt x="688" y="3338"/>
                    <a:pt x="673" y="3337"/>
                    <a:pt x="659" y="3337"/>
                  </a:cubicBezTo>
                  <a:cubicBezTo>
                    <a:pt x="474" y="3337"/>
                    <a:pt x="308" y="3474"/>
                    <a:pt x="286" y="3661"/>
                  </a:cubicBezTo>
                  <a:lnTo>
                    <a:pt x="24" y="5638"/>
                  </a:lnTo>
                  <a:cubicBezTo>
                    <a:pt x="1" y="5840"/>
                    <a:pt x="143" y="6031"/>
                    <a:pt x="346" y="6055"/>
                  </a:cubicBezTo>
                  <a:lnTo>
                    <a:pt x="346" y="6043"/>
                  </a:lnTo>
                  <a:lnTo>
                    <a:pt x="3822" y="6507"/>
                  </a:lnTo>
                  <a:lnTo>
                    <a:pt x="3370" y="9984"/>
                  </a:lnTo>
                  <a:cubicBezTo>
                    <a:pt x="3334" y="10186"/>
                    <a:pt x="3477" y="10377"/>
                    <a:pt x="3692" y="10400"/>
                  </a:cubicBezTo>
                  <a:lnTo>
                    <a:pt x="5656" y="10662"/>
                  </a:lnTo>
                  <a:cubicBezTo>
                    <a:pt x="5677" y="10666"/>
                    <a:pt x="5698" y="10668"/>
                    <a:pt x="5718" y="10668"/>
                  </a:cubicBezTo>
                  <a:cubicBezTo>
                    <a:pt x="5896" y="10668"/>
                    <a:pt x="6051" y="10533"/>
                    <a:pt x="6073" y="10341"/>
                  </a:cubicBezTo>
                  <a:lnTo>
                    <a:pt x="6537" y="6864"/>
                  </a:lnTo>
                  <a:lnTo>
                    <a:pt x="10014" y="7329"/>
                  </a:lnTo>
                  <a:cubicBezTo>
                    <a:pt x="10029" y="7330"/>
                    <a:pt x="10043" y="7331"/>
                    <a:pt x="10058" y="7331"/>
                  </a:cubicBezTo>
                  <a:cubicBezTo>
                    <a:pt x="10243" y="7331"/>
                    <a:pt x="10409" y="7195"/>
                    <a:pt x="10442" y="7007"/>
                  </a:cubicBezTo>
                  <a:lnTo>
                    <a:pt x="10692" y="5031"/>
                  </a:lnTo>
                  <a:cubicBezTo>
                    <a:pt x="10728" y="4828"/>
                    <a:pt x="10585" y="4638"/>
                    <a:pt x="10371" y="4614"/>
                  </a:cubicBezTo>
                  <a:lnTo>
                    <a:pt x="6894" y="4150"/>
                  </a:lnTo>
                  <a:lnTo>
                    <a:pt x="7359" y="685"/>
                  </a:lnTo>
                  <a:cubicBezTo>
                    <a:pt x="7382" y="471"/>
                    <a:pt x="7240" y="292"/>
                    <a:pt x="7037" y="256"/>
                  </a:cubicBezTo>
                  <a:lnTo>
                    <a:pt x="5061" y="6"/>
                  </a:lnTo>
                  <a:cubicBezTo>
                    <a:pt x="5040" y="3"/>
                    <a:pt x="5019" y="1"/>
                    <a:pt x="499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4" name="Google Shape;1224;p7"/>
            <p:cNvSpPr/>
            <p:nvPr/>
          </p:nvSpPr>
          <p:spPr>
            <a:xfrm>
              <a:off x="8256418" y="2147999"/>
              <a:ext cx="349515" cy="435765"/>
            </a:xfrm>
            <a:custGeom>
              <a:avLst/>
              <a:gdLst/>
              <a:ahLst/>
              <a:cxnLst/>
              <a:rect l="l" t="t" r="r" b="b"/>
              <a:pathLst>
                <a:path w="10836" h="13510" extrusionOk="0">
                  <a:moveTo>
                    <a:pt x="4138" y="431"/>
                  </a:moveTo>
                  <a:cubicBezTo>
                    <a:pt x="4427" y="431"/>
                    <a:pt x="4711" y="605"/>
                    <a:pt x="4763" y="994"/>
                  </a:cubicBezTo>
                  <a:cubicBezTo>
                    <a:pt x="4799" y="1185"/>
                    <a:pt x="4751" y="1387"/>
                    <a:pt x="4620" y="1530"/>
                  </a:cubicBezTo>
                  <a:lnTo>
                    <a:pt x="3822" y="1685"/>
                  </a:lnTo>
                  <a:cubicBezTo>
                    <a:pt x="3656" y="1590"/>
                    <a:pt x="3537" y="1423"/>
                    <a:pt x="3501" y="1232"/>
                  </a:cubicBezTo>
                  <a:lnTo>
                    <a:pt x="3501" y="1220"/>
                  </a:lnTo>
                  <a:cubicBezTo>
                    <a:pt x="3387" y="723"/>
                    <a:pt x="3765" y="431"/>
                    <a:pt x="4138" y="431"/>
                  </a:cubicBezTo>
                  <a:close/>
                  <a:moveTo>
                    <a:pt x="7844" y="2734"/>
                  </a:moveTo>
                  <a:cubicBezTo>
                    <a:pt x="8102" y="2734"/>
                    <a:pt x="8330" y="2922"/>
                    <a:pt x="8383" y="3185"/>
                  </a:cubicBezTo>
                  <a:lnTo>
                    <a:pt x="9776" y="10757"/>
                  </a:lnTo>
                  <a:cubicBezTo>
                    <a:pt x="9823" y="11055"/>
                    <a:pt x="9621" y="11341"/>
                    <a:pt x="9323" y="11388"/>
                  </a:cubicBezTo>
                  <a:lnTo>
                    <a:pt x="3060" y="12531"/>
                  </a:lnTo>
                  <a:cubicBezTo>
                    <a:pt x="3025" y="12538"/>
                    <a:pt x="2990" y="12542"/>
                    <a:pt x="2956" y="12542"/>
                  </a:cubicBezTo>
                  <a:cubicBezTo>
                    <a:pt x="2699" y="12542"/>
                    <a:pt x="2471" y="12353"/>
                    <a:pt x="2429" y="12091"/>
                  </a:cubicBezTo>
                  <a:lnTo>
                    <a:pt x="1048" y="4518"/>
                  </a:lnTo>
                  <a:cubicBezTo>
                    <a:pt x="989" y="4221"/>
                    <a:pt x="1191" y="3935"/>
                    <a:pt x="1489" y="3887"/>
                  </a:cubicBezTo>
                  <a:lnTo>
                    <a:pt x="2239" y="3745"/>
                  </a:lnTo>
                  <a:cubicBezTo>
                    <a:pt x="2271" y="3955"/>
                    <a:pt x="2451" y="4110"/>
                    <a:pt x="2657" y="4110"/>
                  </a:cubicBezTo>
                  <a:cubicBezTo>
                    <a:pt x="2684" y="4110"/>
                    <a:pt x="2711" y="4107"/>
                    <a:pt x="2739" y="4102"/>
                  </a:cubicBezTo>
                  <a:lnTo>
                    <a:pt x="6656" y="3387"/>
                  </a:lnTo>
                  <a:cubicBezTo>
                    <a:pt x="6882" y="3340"/>
                    <a:pt x="7049" y="3114"/>
                    <a:pt x="7001" y="2875"/>
                  </a:cubicBezTo>
                  <a:lnTo>
                    <a:pt x="7740" y="2744"/>
                  </a:lnTo>
                  <a:cubicBezTo>
                    <a:pt x="7775" y="2737"/>
                    <a:pt x="7810" y="2734"/>
                    <a:pt x="7844" y="2734"/>
                  </a:cubicBezTo>
                  <a:close/>
                  <a:moveTo>
                    <a:pt x="4134" y="1"/>
                  </a:moveTo>
                  <a:cubicBezTo>
                    <a:pt x="4070" y="1"/>
                    <a:pt x="4006" y="6"/>
                    <a:pt x="3942" y="18"/>
                  </a:cubicBezTo>
                  <a:cubicBezTo>
                    <a:pt x="3334" y="125"/>
                    <a:pt x="2941" y="708"/>
                    <a:pt x="3072" y="1304"/>
                  </a:cubicBezTo>
                  <a:cubicBezTo>
                    <a:pt x="3096" y="1470"/>
                    <a:pt x="3168" y="1637"/>
                    <a:pt x="3287" y="1780"/>
                  </a:cubicBezTo>
                  <a:lnTo>
                    <a:pt x="2501" y="1923"/>
                  </a:lnTo>
                  <a:cubicBezTo>
                    <a:pt x="2191" y="1982"/>
                    <a:pt x="1977" y="2280"/>
                    <a:pt x="2037" y="2602"/>
                  </a:cubicBezTo>
                  <a:lnTo>
                    <a:pt x="2084" y="2887"/>
                  </a:lnTo>
                  <a:lnTo>
                    <a:pt x="798" y="3114"/>
                  </a:lnTo>
                  <a:cubicBezTo>
                    <a:pt x="310" y="3209"/>
                    <a:pt x="1" y="3673"/>
                    <a:pt x="84" y="4149"/>
                  </a:cubicBezTo>
                  <a:lnTo>
                    <a:pt x="1656" y="12781"/>
                  </a:lnTo>
                  <a:cubicBezTo>
                    <a:pt x="1740" y="13216"/>
                    <a:pt x="2109" y="13509"/>
                    <a:pt x="2533" y="13509"/>
                  </a:cubicBezTo>
                  <a:cubicBezTo>
                    <a:pt x="2585" y="13509"/>
                    <a:pt x="2638" y="13505"/>
                    <a:pt x="2691" y="13496"/>
                  </a:cubicBezTo>
                  <a:lnTo>
                    <a:pt x="10026" y="12162"/>
                  </a:lnTo>
                  <a:cubicBezTo>
                    <a:pt x="10514" y="12067"/>
                    <a:pt x="10835" y="11603"/>
                    <a:pt x="10752" y="11114"/>
                  </a:cubicBezTo>
                  <a:lnTo>
                    <a:pt x="9168" y="2482"/>
                  </a:lnTo>
                  <a:cubicBezTo>
                    <a:pt x="9094" y="2048"/>
                    <a:pt x="8718" y="1755"/>
                    <a:pt x="8291" y="1755"/>
                  </a:cubicBezTo>
                  <a:cubicBezTo>
                    <a:pt x="8239" y="1755"/>
                    <a:pt x="8186" y="1759"/>
                    <a:pt x="8133" y="1768"/>
                  </a:cubicBezTo>
                  <a:lnTo>
                    <a:pt x="6859" y="2006"/>
                  </a:lnTo>
                  <a:lnTo>
                    <a:pt x="6799" y="1732"/>
                  </a:lnTo>
                  <a:cubicBezTo>
                    <a:pt x="6745" y="1442"/>
                    <a:pt x="6498" y="1249"/>
                    <a:pt x="6214" y="1249"/>
                  </a:cubicBezTo>
                  <a:cubicBezTo>
                    <a:pt x="6183" y="1249"/>
                    <a:pt x="6152" y="1251"/>
                    <a:pt x="6120" y="1256"/>
                  </a:cubicBezTo>
                  <a:lnTo>
                    <a:pt x="5168" y="1435"/>
                  </a:lnTo>
                  <a:cubicBezTo>
                    <a:pt x="5227" y="1268"/>
                    <a:pt x="5239" y="1089"/>
                    <a:pt x="5204" y="911"/>
                  </a:cubicBezTo>
                  <a:cubicBezTo>
                    <a:pt x="5119" y="380"/>
                    <a:pt x="4655" y="1"/>
                    <a:pt x="413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5" name="Google Shape;1225;p7"/>
            <p:cNvSpPr/>
            <p:nvPr/>
          </p:nvSpPr>
          <p:spPr>
            <a:xfrm>
              <a:off x="8318251" y="2305274"/>
              <a:ext cx="60156" cy="49834"/>
            </a:xfrm>
            <a:custGeom>
              <a:avLst/>
              <a:gdLst/>
              <a:ahLst/>
              <a:cxnLst/>
              <a:rect l="l" t="t" r="r" b="b"/>
              <a:pathLst>
                <a:path w="1865" h="1545" extrusionOk="0">
                  <a:moveTo>
                    <a:pt x="1014" y="0"/>
                  </a:moveTo>
                  <a:cubicBezTo>
                    <a:pt x="970" y="0"/>
                    <a:pt x="926" y="4"/>
                    <a:pt x="882" y="12"/>
                  </a:cubicBezTo>
                  <a:cubicBezTo>
                    <a:pt x="191" y="131"/>
                    <a:pt x="0" y="1012"/>
                    <a:pt x="572" y="1405"/>
                  </a:cubicBezTo>
                  <a:cubicBezTo>
                    <a:pt x="710" y="1502"/>
                    <a:pt x="861" y="1545"/>
                    <a:pt x="1007" y="1545"/>
                  </a:cubicBezTo>
                  <a:cubicBezTo>
                    <a:pt x="1454" y="1545"/>
                    <a:pt x="1864" y="1142"/>
                    <a:pt x="1775" y="631"/>
                  </a:cubicBezTo>
                  <a:cubicBezTo>
                    <a:pt x="1700" y="258"/>
                    <a:pt x="1379"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6" name="Google Shape;1226;p7"/>
            <p:cNvSpPr/>
            <p:nvPr/>
          </p:nvSpPr>
          <p:spPr>
            <a:xfrm>
              <a:off x="8386921" y="2290308"/>
              <a:ext cx="124117" cy="43673"/>
            </a:xfrm>
            <a:custGeom>
              <a:avLst/>
              <a:gdLst/>
              <a:ahLst/>
              <a:cxnLst/>
              <a:rect l="l" t="t" r="r" b="b"/>
              <a:pathLst>
                <a:path w="3848" h="1354" extrusionOk="0">
                  <a:moveTo>
                    <a:pt x="3240" y="0"/>
                  </a:moveTo>
                  <a:cubicBezTo>
                    <a:pt x="3207" y="0"/>
                    <a:pt x="3171" y="4"/>
                    <a:pt x="3134" y="11"/>
                  </a:cubicBezTo>
                  <a:lnTo>
                    <a:pt x="538" y="487"/>
                  </a:lnTo>
                  <a:cubicBezTo>
                    <a:pt x="0" y="588"/>
                    <a:pt x="106" y="1354"/>
                    <a:pt x="597" y="1354"/>
                  </a:cubicBezTo>
                  <a:cubicBezTo>
                    <a:pt x="628" y="1354"/>
                    <a:pt x="660" y="1351"/>
                    <a:pt x="693" y="1345"/>
                  </a:cubicBezTo>
                  <a:lnTo>
                    <a:pt x="3289" y="868"/>
                  </a:lnTo>
                  <a:cubicBezTo>
                    <a:pt x="3847" y="790"/>
                    <a:pt x="3746" y="0"/>
                    <a:pt x="324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7" name="Google Shape;1227;p7"/>
            <p:cNvSpPr/>
            <p:nvPr/>
          </p:nvSpPr>
          <p:spPr>
            <a:xfrm>
              <a:off x="8330927" y="2374687"/>
              <a:ext cx="60156" cy="49931"/>
            </a:xfrm>
            <a:custGeom>
              <a:avLst/>
              <a:gdLst/>
              <a:ahLst/>
              <a:cxnLst/>
              <a:rect l="l" t="t" r="r" b="b"/>
              <a:pathLst>
                <a:path w="1865" h="1548" extrusionOk="0">
                  <a:moveTo>
                    <a:pt x="1027" y="0"/>
                  </a:moveTo>
                  <a:cubicBezTo>
                    <a:pt x="979" y="0"/>
                    <a:pt x="930" y="5"/>
                    <a:pt x="881" y="15"/>
                  </a:cubicBezTo>
                  <a:cubicBezTo>
                    <a:pt x="203" y="122"/>
                    <a:pt x="0" y="1015"/>
                    <a:pt x="572" y="1408"/>
                  </a:cubicBezTo>
                  <a:cubicBezTo>
                    <a:pt x="710" y="1505"/>
                    <a:pt x="861" y="1548"/>
                    <a:pt x="1007" y="1548"/>
                  </a:cubicBezTo>
                  <a:cubicBezTo>
                    <a:pt x="1454" y="1548"/>
                    <a:pt x="1864" y="1145"/>
                    <a:pt x="1774" y="634"/>
                  </a:cubicBezTo>
                  <a:cubicBezTo>
                    <a:pt x="1701" y="266"/>
                    <a:pt x="1386" y="0"/>
                    <a:pt x="102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8" name="Google Shape;1228;p7"/>
            <p:cNvSpPr/>
            <p:nvPr/>
          </p:nvSpPr>
          <p:spPr>
            <a:xfrm>
              <a:off x="8400533" y="2359753"/>
              <a:ext cx="121279" cy="43512"/>
            </a:xfrm>
            <a:custGeom>
              <a:avLst/>
              <a:gdLst/>
              <a:ahLst/>
              <a:cxnLst/>
              <a:rect l="l" t="t" r="r" b="b"/>
              <a:pathLst>
                <a:path w="3760" h="1349" extrusionOk="0">
                  <a:moveTo>
                    <a:pt x="3129" y="0"/>
                  </a:moveTo>
                  <a:cubicBezTo>
                    <a:pt x="3117" y="0"/>
                    <a:pt x="3105" y="1"/>
                    <a:pt x="3093" y="1"/>
                  </a:cubicBezTo>
                  <a:lnTo>
                    <a:pt x="497" y="478"/>
                  </a:lnTo>
                  <a:cubicBezTo>
                    <a:pt x="1" y="628"/>
                    <a:pt x="120" y="1349"/>
                    <a:pt x="617" y="1349"/>
                  </a:cubicBezTo>
                  <a:cubicBezTo>
                    <a:pt x="632" y="1349"/>
                    <a:pt x="648" y="1348"/>
                    <a:pt x="664" y="1347"/>
                  </a:cubicBezTo>
                  <a:lnTo>
                    <a:pt x="3260" y="882"/>
                  </a:lnTo>
                  <a:cubicBezTo>
                    <a:pt x="3760" y="731"/>
                    <a:pt x="3635"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9" name="Google Shape;1229;p7"/>
            <p:cNvSpPr/>
            <p:nvPr/>
          </p:nvSpPr>
          <p:spPr>
            <a:xfrm>
              <a:off x="8344377" y="2448906"/>
              <a:ext cx="60123" cy="49834"/>
            </a:xfrm>
            <a:custGeom>
              <a:avLst/>
              <a:gdLst/>
              <a:ahLst/>
              <a:cxnLst/>
              <a:rect l="l" t="t" r="r" b="b"/>
              <a:pathLst>
                <a:path w="1864" h="1545" extrusionOk="0">
                  <a:moveTo>
                    <a:pt x="1014" y="0"/>
                  </a:moveTo>
                  <a:cubicBezTo>
                    <a:pt x="970" y="0"/>
                    <a:pt x="926" y="4"/>
                    <a:pt x="881" y="11"/>
                  </a:cubicBezTo>
                  <a:cubicBezTo>
                    <a:pt x="203" y="131"/>
                    <a:pt x="0" y="1012"/>
                    <a:pt x="572" y="1404"/>
                  </a:cubicBezTo>
                  <a:cubicBezTo>
                    <a:pt x="713" y="1501"/>
                    <a:pt x="865" y="1545"/>
                    <a:pt x="1012" y="1545"/>
                  </a:cubicBezTo>
                  <a:cubicBezTo>
                    <a:pt x="1460" y="1545"/>
                    <a:pt x="1864" y="1142"/>
                    <a:pt x="1774" y="631"/>
                  </a:cubicBezTo>
                  <a:cubicBezTo>
                    <a:pt x="1700" y="258"/>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0" name="Google Shape;1230;p7"/>
            <p:cNvSpPr/>
            <p:nvPr/>
          </p:nvSpPr>
          <p:spPr>
            <a:xfrm>
              <a:off x="8413725" y="2434133"/>
              <a:ext cx="122343" cy="43673"/>
            </a:xfrm>
            <a:custGeom>
              <a:avLst/>
              <a:gdLst/>
              <a:ahLst/>
              <a:cxnLst/>
              <a:rect l="l" t="t" r="r" b="b"/>
              <a:pathLst>
                <a:path w="3793" h="1354" extrusionOk="0">
                  <a:moveTo>
                    <a:pt x="3180" y="1"/>
                  </a:moveTo>
                  <a:cubicBezTo>
                    <a:pt x="3158" y="1"/>
                    <a:pt x="3136" y="2"/>
                    <a:pt x="3113" y="5"/>
                  </a:cubicBezTo>
                  <a:lnTo>
                    <a:pt x="517" y="469"/>
                  </a:lnTo>
                  <a:cubicBezTo>
                    <a:pt x="1" y="607"/>
                    <a:pt x="115" y="1354"/>
                    <a:pt x="615" y="1354"/>
                  </a:cubicBezTo>
                  <a:cubicBezTo>
                    <a:pt x="633" y="1354"/>
                    <a:pt x="652" y="1353"/>
                    <a:pt x="672" y="1351"/>
                  </a:cubicBezTo>
                  <a:lnTo>
                    <a:pt x="3267" y="874"/>
                  </a:lnTo>
                  <a:cubicBezTo>
                    <a:pt x="3792" y="749"/>
                    <a:pt x="3672" y="1"/>
                    <a:pt x="3180"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1" name="Google Shape;1231;p7"/>
            <p:cNvSpPr/>
            <p:nvPr/>
          </p:nvSpPr>
          <p:spPr>
            <a:xfrm>
              <a:off x="8287157" y="2757554"/>
              <a:ext cx="250396" cy="224785"/>
            </a:xfrm>
            <a:custGeom>
              <a:avLst/>
              <a:gdLst/>
              <a:ahLst/>
              <a:cxnLst/>
              <a:rect l="l" t="t" r="r" b="b"/>
              <a:pathLst>
                <a:path w="7763" h="6969" extrusionOk="0">
                  <a:moveTo>
                    <a:pt x="3926" y="0"/>
                  </a:moveTo>
                  <a:cubicBezTo>
                    <a:pt x="2894" y="0"/>
                    <a:pt x="1881" y="467"/>
                    <a:pt x="1215" y="1349"/>
                  </a:cubicBezTo>
                  <a:lnTo>
                    <a:pt x="6953" y="4968"/>
                  </a:lnTo>
                  <a:cubicBezTo>
                    <a:pt x="7763" y="3396"/>
                    <a:pt x="7239" y="1468"/>
                    <a:pt x="5751" y="527"/>
                  </a:cubicBezTo>
                  <a:cubicBezTo>
                    <a:pt x="5184" y="172"/>
                    <a:pt x="4552" y="0"/>
                    <a:pt x="3926" y="0"/>
                  </a:cubicBezTo>
                  <a:close/>
                  <a:moveTo>
                    <a:pt x="810" y="1992"/>
                  </a:moveTo>
                  <a:lnTo>
                    <a:pt x="810" y="1992"/>
                  </a:lnTo>
                  <a:cubicBezTo>
                    <a:pt x="0" y="3563"/>
                    <a:pt x="512" y="5492"/>
                    <a:pt x="2012" y="6444"/>
                  </a:cubicBezTo>
                  <a:cubicBezTo>
                    <a:pt x="2576" y="6798"/>
                    <a:pt x="3206" y="6968"/>
                    <a:pt x="3829" y="6968"/>
                  </a:cubicBezTo>
                  <a:cubicBezTo>
                    <a:pt x="4864" y="6968"/>
                    <a:pt x="5880" y="6500"/>
                    <a:pt x="6549" y="5623"/>
                  </a:cubicBezTo>
                  <a:lnTo>
                    <a:pt x="810" y="1992"/>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2" name="Google Shape;1232;p7"/>
            <p:cNvSpPr/>
            <p:nvPr/>
          </p:nvSpPr>
          <p:spPr>
            <a:xfrm>
              <a:off x="8756435" y="2276051"/>
              <a:ext cx="195885" cy="181563"/>
            </a:xfrm>
            <a:custGeom>
              <a:avLst/>
              <a:gdLst/>
              <a:ahLst/>
              <a:cxnLst/>
              <a:rect l="l" t="t" r="r" b="b"/>
              <a:pathLst>
                <a:path w="6073" h="5629" extrusionOk="0">
                  <a:moveTo>
                    <a:pt x="3596" y="1"/>
                  </a:moveTo>
                  <a:lnTo>
                    <a:pt x="1203" y="1620"/>
                  </a:lnTo>
                  <a:cubicBezTo>
                    <a:pt x="251" y="2275"/>
                    <a:pt x="1" y="3585"/>
                    <a:pt x="655" y="4549"/>
                  </a:cubicBezTo>
                  <a:lnTo>
                    <a:pt x="763" y="4716"/>
                  </a:lnTo>
                  <a:cubicBezTo>
                    <a:pt x="1163" y="5308"/>
                    <a:pt x="1825" y="5629"/>
                    <a:pt x="2498" y="5629"/>
                  </a:cubicBezTo>
                  <a:cubicBezTo>
                    <a:pt x="2907" y="5629"/>
                    <a:pt x="3320" y="5511"/>
                    <a:pt x="3680" y="5263"/>
                  </a:cubicBezTo>
                  <a:lnTo>
                    <a:pt x="6073"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3" name="Google Shape;1233;p7"/>
            <p:cNvSpPr/>
            <p:nvPr/>
          </p:nvSpPr>
          <p:spPr>
            <a:xfrm>
              <a:off x="8888938" y="2200542"/>
              <a:ext cx="195885" cy="181918"/>
            </a:xfrm>
            <a:custGeom>
              <a:avLst/>
              <a:gdLst/>
              <a:ahLst/>
              <a:cxnLst/>
              <a:rect l="l" t="t" r="r" b="b"/>
              <a:pathLst>
                <a:path w="6073" h="5640" extrusionOk="0">
                  <a:moveTo>
                    <a:pt x="3577" y="0"/>
                  </a:moveTo>
                  <a:cubicBezTo>
                    <a:pt x="3169" y="0"/>
                    <a:pt x="2757" y="119"/>
                    <a:pt x="2393" y="365"/>
                  </a:cubicBezTo>
                  <a:lnTo>
                    <a:pt x="0" y="1996"/>
                  </a:lnTo>
                  <a:lnTo>
                    <a:pt x="2477" y="5640"/>
                  </a:lnTo>
                  <a:lnTo>
                    <a:pt x="4870" y="4009"/>
                  </a:lnTo>
                  <a:cubicBezTo>
                    <a:pt x="5834" y="3354"/>
                    <a:pt x="6072" y="2044"/>
                    <a:pt x="5429" y="1080"/>
                  </a:cubicBezTo>
                  <a:lnTo>
                    <a:pt x="5322" y="925"/>
                  </a:lnTo>
                  <a:cubicBezTo>
                    <a:pt x="4914" y="324"/>
                    <a:pt x="4252" y="0"/>
                    <a:pt x="35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4" name="Google Shape;1234;p7"/>
            <p:cNvSpPr/>
            <p:nvPr/>
          </p:nvSpPr>
          <p:spPr>
            <a:xfrm>
              <a:off x="8698827" y="2651177"/>
              <a:ext cx="346064" cy="344387"/>
            </a:xfrm>
            <a:custGeom>
              <a:avLst/>
              <a:gdLst/>
              <a:ahLst/>
              <a:cxnLst/>
              <a:rect l="l" t="t" r="r" b="b"/>
              <a:pathLst>
                <a:path w="10729" h="10677" extrusionOk="0">
                  <a:moveTo>
                    <a:pt x="5017" y="1"/>
                  </a:moveTo>
                  <a:cubicBezTo>
                    <a:pt x="4831" y="1"/>
                    <a:pt x="4666" y="137"/>
                    <a:pt x="4644" y="325"/>
                  </a:cubicBezTo>
                  <a:lnTo>
                    <a:pt x="4180" y="3813"/>
                  </a:lnTo>
                  <a:lnTo>
                    <a:pt x="703" y="3349"/>
                  </a:lnTo>
                  <a:cubicBezTo>
                    <a:pt x="688" y="3347"/>
                    <a:pt x="673" y="3346"/>
                    <a:pt x="659" y="3346"/>
                  </a:cubicBezTo>
                  <a:cubicBezTo>
                    <a:pt x="474" y="3346"/>
                    <a:pt x="308" y="3483"/>
                    <a:pt x="286" y="3670"/>
                  </a:cubicBezTo>
                  <a:lnTo>
                    <a:pt x="24" y="5635"/>
                  </a:lnTo>
                  <a:cubicBezTo>
                    <a:pt x="1" y="5849"/>
                    <a:pt x="143" y="6028"/>
                    <a:pt x="346" y="6063"/>
                  </a:cubicBezTo>
                  <a:lnTo>
                    <a:pt x="3822" y="6516"/>
                  </a:lnTo>
                  <a:lnTo>
                    <a:pt x="3370" y="10004"/>
                  </a:lnTo>
                  <a:cubicBezTo>
                    <a:pt x="3346" y="10207"/>
                    <a:pt x="3489" y="10385"/>
                    <a:pt x="3692" y="10421"/>
                  </a:cubicBezTo>
                  <a:lnTo>
                    <a:pt x="5656" y="10671"/>
                  </a:lnTo>
                  <a:cubicBezTo>
                    <a:pt x="5678" y="10675"/>
                    <a:pt x="5700" y="10677"/>
                    <a:pt x="5721" y="10677"/>
                  </a:cubicBezTo>
                  <a:cubicBezTo>
                    <a:pt x="5906" y="10677"/>
                    <a:pt x="6053" y="10543"/>
                    <a:pt x="6085" y="10362"/>
                  </a:cubicBezTo>
                  <a:lnTo>
                    <a:pt x="6537" y="6873"/>
                  </a:lnTo>
                  <a:lnTo>
                    <a:pt x="10014" y="7337"/>
                  </a:lnTo>
                  <a:cubicBezTo>
                    <a:pt x="10029" y="7339"/>
                    <a:pt x="10045" y="7340"/>
                    <a:pt x="10060" y="7340"/>
                  </a:cubicBezTo>
                  <a:cubicBezTo>
                    <a:pt x="10253" y="7340"/>
                    <a:pt x="10409" y="7204"/>
                    <a:pt x="10442" y="7016"/>
                  </a:cubicBezTo>
                  <a:lnTo>
                    <a:pt x="10692" y="5039"/>
                  </a:lnTo>
                  <a:cubicBezTo>
                    <a:pt x="10728" y="4837"/>
                    <a:pt x="10585" y="4647"/>
                    <a:pt x="10383" y="4623"/>
                  </a:cubicBezTo>
                  <a:lnTo>
                    <a:pt x="6894" y="4158"/>
                  </a:lnTo>
                  <a:lnTo>
                    <a:pt x="7359" y="682"/>
                  </a:lnTo>
                  <a:cubicBezTo>
                    <a:pt x="7382" y="479"/>
                    <a:pt x="7240" y="289"/>
                    <a:pt x="7037" y="265"/>
                  </a:cubicBezTo>
                  <a:lnTo>
                    <a:pt x="5061" y="3"/>
                  </a:lnTo>
                  <a:cubicBezTo>
                    <a:pt x="5046" y="1"/>
                    <a:pt x="5031" y="1"/>
                    <a:pt x="501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5" name="Google Shape;1235;p7"/>
            <p:cNvSpPr/>
            <p:nvPr/>
          </p:nvSpPr>
          <p:spPr>
            <a:xfrm>
              <a:off x="8256031" y="3173385"/>
              <a:ext cx="349902" cy="435733"/>
            </a:xfrm>
            <a:custGeom>
              <a:avLst/>
              <a:gdLst/>
              <a:ahLst/>
              <a:cxnLst/>
              <a:rect l="l" t="t" r="r" b="b"/>
              <a:pathLst>
                <a:path w="10848" h="13509" extrusionOk="0">
                  <a:moveTo>
                    <a:pt x="4164" y="411"/>
                  </a:moveTo>
                  <a:cubicBezTo>
                    <a:pt x="4452" y="411"/>
                    <a:pt x="4735" y="584"/>
                    <a:pt x="4787" y="970"/>
                  </a:cubicBezTo>
                  <a:cubicBezTo>
                    <a:pt x="4823" y="1172"/>
                    <a:pt x="4763" y="1363"/>
                    <a:pt x="4632" y="1518"/>
                  </a:cubicBezTo>
                  <a:lnTo>
                    <a:pt x="3846" y="1661"/>
                  </a:lnTo>
                  <a:cubicBezTo>
                    <a:pt x="3668" y="1565"/>
                    <a:pt x="3549" y="1399"/>
                    <a:pt x="3513" y="1208"/>
                  </a:cubicBezTo>
                  <a:cubicBezTo>
                    <a:pt x="3398" y="708"/>
                    <a:pt x="3786" y="411"/>
                    <a:pt x="4164" y="411"/>
                  </a:cubicBezTo>
                  <a:close/>
                  <a:moveTo>
                    <a:pt x="7873" y="2721"/>
                  </a:moveTo>
                  <a:cubicBezTo>
                    <a:pt x="8128" y="2721"/>
                    <a:pt x="8353" y="2900"/>
                    <a:pt x="8395" y="3161"/>
                  </a:cubicBezTo>
                  <a:lnTo>
                    <a:pt x="9788" y="10745"/>
                  </a:lnTo>
                  <a:cubicBezTo>
                    <a:pt x="9847" y="11043"/>
                    <a:pt x="9645" y="11328"/>
                    <a:pt x="9347" y="11376"/>
                  </a:cubicBezTo>
                  <a:lnTo>
                    <a:pt x="3072" y="12519"/>
                  </a:lnTo>
                  <a:cubicBezTo>
                    <a:pt x="3042" y="12524"/>
                    <a:pt x="3012" y="12526"/>
                    <a:pt x="2981" y="12526"/>
                  </a:cubicBezTo>
                  <a:cubicBezTo>
                    <a:pt x="2719" y="12526"/>
                    <a:pt x="2484" y="12344"/>
                    <a:pt x="2441" y="12067"/>
                  </a:cubicBezTo>
                  <a:lnTo>
                    <a:pt x="1060" y="4506"/>
                  </a:lnTo>
                  <a:cubicBezTo>
                    <a:pt x="1001" y="4209"/>
                    <a:pt x="1203" y="3923"/>
                    <a:pt x="1501" y="3863"/>
                  </a:cubicBezTo>
                  <a:lnTo>
                    <a:pt x="2251" y="3732"/>
                  </a:lnTo>
                  <a:cubicBezTo>
                    <a:pt x="2282" y="3941"/>
                    <a:pt x="2470" y="4086"/>
                    <a:pt x="2668" y="4086"/>
                  </a:cubicBezTo>
                  <a:cubicBezTo>
                    <a:pt x="2696" y="4086"/>
                    <a:pt x="2723" y="4083"/>
                    <a:pt x="2751" y="4078"/>
                  </a:cubicBezTo>
                  <a:lnTo>
                    <a:pt x="6668" y="3375"/>
                  </a:lnTo>
                  <a:cubicBezTo>
                    <a:pt x="6906" y="3327"/>
                    <a:pt x="7061" y="3101"/>
                    <a:pt x="7013" y="2863"/>
                  </a:cubicBezTo>
                  <a:lnTo>
                    <a:pt x="7764" y="2732"/>
                  </a:lnTo>
                  <a:cubicBezTo>
                    <a:pt x="7800" y="2725"/>
                    <a:pt x="7837" y="2721"/>
                    <a:pt x="7873" y="2721"/>
                  </a:cubicBezTo>
                  <a:close/>
                  <a:moveTo>
                    <a:pt x="4154" y="0"/>
                  </a:moveTo>
                  <a:cubicBezTo>
                    <a:pt x="4004" y="0"/>
                    <a:pt x="3851" y="32"/>
                    <a:pt x="3704" y="101"/>
                  </a:cubicBezTo>
                  <a:cubicBezTo>
                    <a:pt x="3061" y="387"/>
                    <a:pt x="2858" y="1208"/>
                    <a:pt x="3299" y="1756"/>
                  </a:cubicBezTo>
                  <a:lnTo>
                    <a:pt x="2513" y="1911"/>
                  </a:lnTo>
                  <a:cubicBezTo>
                    <a:pt x="2203" y="1970"/>
                    <a:pt x="1989" y="2280"/>
                    <a:pt x="2049" y="2589"/>
                  </a:cubicBezTo>
                  <a:lnTo>
                    <a:pt x="2096" y="2875"/>
                  </a:lnTo>
                  <a:lnTo>
                    <a:pt x="810" y="3101"/>
                  </a:lnTo>
                  <a:cubicBezTo>
                    <a:pt x="322" y="3196"/>
                    <a:pt x="1" y="3661"/>
                    <a:pt x="96" y="4149"/>
                  </a:cubicBezTo>
                  <a:lnTo>
                    <a:pt x="1668" y="12769"/>
                  </a:lnTo>
                  <a:cubicBezTo>
                    <a:pt x="1753" y="13205"/>
                    <a:pt x="2123" y="13509"/>
                    <a:pt x="2549" y="13509"/>
                  </a:cubicBezTo>
                  <a:cubicBezTo>
                    <a:pt x="2600" y="13509"/>
                    <a:pt x="2652" y="13504"/>
                    <a:pt x="2703" y="13495"/>
                  </a:cubicBezTo>
                  <a:lnTo>
                    <a:pt x="10038" y="12150"/>
                  </a:lnTo>
                  <a:cubicBezTo>
                    <a:pt x="10526" y="12055"/>
                    <a:pt x="10847" y="11590"/>
                    <a:pt x="10752" y="11114"/>
                  </a:cubicBezTo>
                  <a:lnTo>
                    <a:pt x="9180" y="2482"/>
                  </a:lnTo>
                  <a:cubicBezTo>
                    <a:pt x="9106" y="2046"/>
                    <a:pt x="8727" y="1743"/>
                    <a:pt x="8299" y="1743"/>
                  </a:cubicBezTo>
                  <a:cubicBezTo>
                    <a:pt x="8248" y="1743"/>
                    <a:pt x="8196" y="1747"/>
                    <a:pt x="8145" y="1756"/>
                  </a:cubicBezTo>
                  <a:lnTo>
                    <a:pt x="6871" y="1994"/>
                  </a:lnTo>
                  <a:lnTo>
                    <a:pt x="6811" y="1720"/>
                  </a:lnTo>
                  <a:cubicBezTo>
                    <a:pt x="6758" y="1435"/>
                    <a:pt x="6518" y="1234"/>
                    <a:pt x="6240" y="1234"/>
                  </a:cubicBezTo>
                  <a:cubicBezTo>
                    <a:pt x="6204" y="1234"/>
                    <a:pt x="6169" y="1237"/>
                    <a:pt x="6132" y="1244"/>
                  </a:cubicBezTo>
                  <a:lnTo>
                    <a:pt x="5180" y="1411"/>
                  </a:lnTo>
                  <a:cubicBezTo>
                    <a:pt x="5239" y="1244"/>
                    <a:pt x="5251" y="1065"/>
                    <a:pt x="5216" y="899"/>
                  </a:cubicBezTo>
                  <a:cubicBezTo>
                    <a:pt x="5115" y="358"/>
                    <a:pt x="4654" y="0"/>
                    <a:pt x="415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6" name="Google Shape;1236;p7"/>
            <p:cNvSpPr/>
            <p:nvPr/>
          </p:nvSpPr>
          <p:spPr>
            <a:xfrm>
              <a:off x="8318251" y="3329757"/>
              <a:ext cx="60156" cy="49963"/>
            </a:xfrm>
            <a:custGeom>
              <a:avLst/>
              <a:gdLst/>
              <a:ahLst/>
              <a:cxnLst/>
              <a:rect l="l" t="t" r="r" b="b"/>
              <a:pathLst>
                <a:path w="1865" h="1549" extrusionOk="0">
                  <a:moveTo>
                    <a:pt x="1027" y="1"/>
                  </a:moveTo>
                  <a:cubicBezTo>
                    <a:pt x="979" y="1"/>
                    <a:pt x="930" y="6"/>
                    <a:pt x="882" y="15"/>
                  </a:cubicBezTo>
                  <a:cubicBezTo>
                    <a:pt x="191" y="134"/>
                    <a:pt x="0" y="1015"/>
                    <a:pt x="572" y="1408"/>
                  </a:cubicBezTo>
                  <a:cubicBezTo>
                    <a:pt x="710" y="1505"/>
                    <a:pt x="861" y="1549"/>
                    <a:pt x="1007" y="1549"/>
                  </a:cubicBezTo>
                  <a:cubicBezTo>
                    <a:pt x="1454" y="1549"/>
                    <a:pt x="1864" y="1146"/>
                    <a:pt x="1775" y="634"/>
                  </a:cubicBezTo>
                  <a:cubicBezTo>
                    <a:pt x="1701" y="267"/>
                    <a:pt x="1386" y="1"/>
                    <a:pt x="102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7" name="Google Shape;1237;p7"/>
            <p:cNvSpPr/>
            <p:nvPr/>
          </p:nvSpPr>
          <p:spPr>
            <a:xfrm>
              <a:off x="8386373" y="3314791"/>
              <a:ext cx="125214" cy="43931"/>
            </a:xfrm>
            <a:custGeom>
              <a:avLst/>
              <a:gdLst/>
              <a:ahLst/>
              <a:cxnLst/>
              <a:rect l="l" t="t" r="r" b="b"/>
              <a:pathLst>
                <a:path w="3882" h="1362" extrusionOk="0">
                  <a:moveTo>
                    <a:pt x="3273" y="0"/>
                  </a:moveTo>
                  <a:cubicBezTo>
                    <a:pt x="3234" y="0"/>
                    <a:pt x="3194" y="5"/>
                    <a:pt x="3151" y="15"/>
                  </a:cubicBezTo>
                  <a:lnTo>
                    <a:pt x="555" y="491"/>
                  </a:lnTo>
                  <a:cubicBezTo>
                    <a:pt x="1" y="580"/>
                    <a:pt x="108" y="1362"/>
                    <a:pt x="597" y="1362"/>
                  </a:cubicBezTo>
                  <a:cubicBezTo>
                    <a:pt x="633" y="1362"/>
                    <a:pt x="671" y="1357"/>
                    <a:pt x="710" y="1349"/>
                  </a:cubicBezTo>
                  <a:lnTo>
                    <a:pt x="3306" y="872"/>
                  </a:lnTo>
                  <a:cubicBezTo>
                    <a:pt x="3881" y="817"/>
                    <a:pt x="3778" y="0"/>
                    <a:pt x="327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8" name="Google Shape;1238;p7"/>
            <p:cNvSpPr/>
            <p:nvPr/>
          </p:nvSpPr>
          <p:spPr>
            <a:xfrm>
              <a:off x="8330927" y="3399267"/>
              <a:ext cx="60156" cy="49963"/>
            </a:xfrm>
            <a:custGeom>
              <a:avLst/>
              <a:gdLst/>
              <a:ahLst/>
              <a:cxnLst/>
              <a:rect l="l" t="t" r="r" b="b"/>
              <a:pathLst>
                <a:path w="1865" h="1549" extrusionOk="0">
                  <a:moveTo>
                    <a:pt x="1027" y="1"/>
                  </a:moveTo>
                  <a:cubicBezTo>
                    <a:pt x="979" y="1"/>
                    <a:pt x="930" y="6"/>
                    <a:pt x="881" y="15"/>
                  </a:cubicBezTo>
                  <a:cubicBezTo>
                    <a:pt x="203" y="134"/>
                    <a:pt x="0" y="1015"/>
                    <a:pt x="572" y="1408"/>
                  </a:cubicBezTo>
                  <a:cubicBezTo>
                    <a:pt x="710" y="1505"/>
                    <a:pt x="861" y="1549"/>
                    <a:pt x="1007" y="1549"/>
                  </a:cubicBezTo>
                  <a:cubicBezTo>
                    <a:pt x="1454" y="1549"/>
                    <a:pt x="1864" y="1146"/>
                    <a:pt x="1774" y="635"/>
                  </a:cubicBezTo>
                  <a:cubicBezTo>
                    <a:pt x="1701" y="267"/>
                    <a:pt x="1386" y="1"/>
                    <a:pt x="102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9" name="Google Shape;1239;p7"/>
            <p:cNvSpPr/>
            <p:nvPr/>
          </p:nvSpPr>
          <p:spPr>
            <a:xfrm>
              <a:off x="8400436" y="3384688"/>
              <a:ext cx="121279" cy="43544"/>
            </a:xfrm>
            <a:custGeom>
              <a:avLst/>
              <a:gdLst/>
              <a:ahLst/>
              <a:cxnLst/>
              <a:rect l="l" t="t" r="r" b="b"/>
              <a:pathLst>
                <a:path w="3760" h="1350" extrusionOk="0">
                  <a:moveTo>
                    <a:pt x="3144" y="1"/>
                  </a:moveTo>
                  <a:cubicBezTo>
                    <a:pt x="3128" y="1"/>
                    <a:pt x="3112" y="2"/>
                    <a:pt x="3096" y="3"/>
                  </a:cubicBezTo>
                  <a:lnTo>
                    <a:pt x="500" y="467"/>
                  </a:lnTo>
                  <a:cubicBezTo>
                    <a:pt x="0" y="619"/>
                    <a:pt x="125" y="1350"/>
                    <a:pt x="631" y="1350"/>
                  </a:cubicBezTo>
                  <a:cubicBezTo>
                    <a:pt x="643" y="1350"/>
                    <a:pt x="655" y="1349"/>
                    <a:pt x="667" y="1348"/>
                  </a:cubicBezTo>
                  <a:lnTo>
                    <a:pt x="3263" y="872"/>
                  </a:lnTo>
                  <a:cubicBezTo>
                    <a:pt x="3759" y="722"/>
                    <a:pt x="3640"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0" name="Google Shape;1240;p7"/>
            <p:cNvSpPr/>
            <p:nvPr/>
          </p:nvSpPr>
          <p:spPr>
            <a:xfrm>
              <a:off x="8344377" y="3473486"/>
              <a:ext cx="60123" cy="49866"/>
            </a:xfrm>
            <a:custGeom>
              <a:avLst/>
              <a:gdLst/>
              <a:ahLst/>
              <a:cxnLst/>
              <a:rect l="l" t="t" r="r" b="b"/>
              <a:pathLst>
                <a:path w="1864" h="1546" extrusionOk="0">
                  <a:moveTo>
                    <a:pt x="1013" y="1"/>
                  </a:moveTo>
                  <a:cubicBezTo>
                    <a:pt x="970" y="1"/>
                    <a:pt x="926" y="5"/>
                    <a:pt x="881" y="12"/>
                  </a:cubicBezTo>
                  <a:cubicBezTo>
                    <a:pt x="203" y="131"/>
                    <a:pt x="0" y="1012"/>
                    <a:pt x="572" y="1405"/>
                  </a:cubicBezTo>
                  <a:cubicBezTo>
                    <a:pt x="710" y="1502"/>
                    <a:pt x="861" y="1546"/>
                    <a:pt x="1008" y="1546"/>
                  </a:cubicBezTo>
                  <a:cubicBezTo>
                    <a:pt x="1454" y="1546"/>
                    <a:pt x="1864" y="1145"/>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1" name="Google Shape;1241;p7"/>
            <p:cNvSpPr/>
            <p:nvPr/>
          </p:nvSpPr>
          <p:spPr>
            <a:xfrm>
              <a:off x="8413983" y="3458777"/>
              <a:ext cx="121440" cy="43609"/>
            </a:xfrm>
            <a:custGeom>
              <a:avLst/>
              <a:gdLst/>
              <a:ahLst/>
              <a:cxnLst/>
              <a:rect l="l" t="t" r="r" b="b"/>
              <a:pathLst>
                <a:path w="3765" h="1352" extrusionOk="0">
                  <a:moveTo>
                    <a:pt x="3162" y="1"/>
                  </a:moveTo>
                  <a:cubicBezTo>
                    <a:pt x="3143" y="1"/>
                    <a:pt x="3124" y="2"/>
                    <a:pt x="3105" y="4"/>
                  </a:cubicBezTo>
                  <a:lnTo>
                    <a:pt x="509" y="480"/>
                  </a:lnTo>
                  <a:cubicBezTo>
                    <a:pt x="1" y="619"/>
                    <a:pt x="120" y="1351"/>
                    <a:pt x="617" y="1351"/>
                  </a:cubicBezTo>
                  <a:cubicBezTo>
                    <a:pt x="632" y="1351"/>
                    <a:pt x="648" y="1351"/>
                    <a:pt x="664" y="1349"/>
                  </a:cubicBezTo>
                  <a:lnTo>
                    <a:pt x="3259" y="873"/>
                  </a:lnTo>
                  <a:cubicBezTo>
                    <a:pt x="3764" y="735"/>
                    <a:pt x="3650" y="1"/>
                    <a:pt x="316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2" name="Google Shape;1242;p7"/>
            <p:cNvSpPr/>
            <p:nvPr/>
          </p:nvSpPr>
          <p:spPr>
            <a:xfrm>
              <a:off x="8288286" y="3782231"/>
              <a:ext cx="249267" cy="224075"/>
            </a:xfrm>
            <a:custGeom>
              <a:avLst/>
              <a:gdLst/>
              <a:ahLst/>
              <a:cxnLst/>
              <a:rect l="l" t="t" r="r" b="b"/>
              <a:pathLst>
                <a:path w="7728" h="6947" extrusionOk="0">
                  <a:moveTo>
                    <a:pt x="3899" y="1"/>
                  </a:moveTo>
                  <a:cubicBezTo>
                    <a:pt x="2865" y="1"/>
                    <a:pt x="1848" y="470"/>
                    <a:pt x="1180" y="1346"/>
                  </a:cubicBezTo>
                  <a:lnTo>
                    <a:pt x="6918" y="4978"/>
                  </a:lnTo>
                  <a:cubicBezTo>
                    <a:pt x="7728" y="3406"/>
                    <a:pt x="7204" y="1477"/>
                    <a:pt x="5716" y="525"/>
                  </a:cubicBezTo>
                  <a:cubicBezTo>
                    <a:pt x="5152" y="171"/>
                    <a:pt x="4522" y="1"/>
                    <a:pt x="3899" y="1"/>
                  </a:cubicBezTo>
                  <a:close/>
                  <a:moveTo>
                    <a:pt x="775" y="1989"/>
                  </a:moveTo>
                  <a:lnTo>
                    <a:pt x="775" y="1989"/>
                  </a:lnTo>
                  <a:cubicBezTo>
                    <a:pt x="1" y="3561"/>
                    <a:pt x="489" y="5478"/>
                    <a:pt x="1953" y="6418"/>
                  </a:cubicBezTo>
                  <a:cubicBezTo>
                    <a:pt x="2522" y="6775"/>
                    <a:pt x="3159" y="6947"/>
                    <a:pt x="3790" y="6947"/>
                  </a:cubicBezTo>
                  <a:cubicBezTo>
                    <a:pt x="4824" y="6947"/>
                    <a:pt x="5841" y="6486"/>
                    <a:pt x="6514" y="5621"/>
                  </a:cubicBezTo>
                  <a:lnTo>
                    <a:pt x="775"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3" name="Google Shape;1243;p7"/>
            <p:cNvSpPr/>
            <p:nvPr/>
          </p:nvSpPr>
          <p:spPr>
            <a:xfrm>
              <a:off x="8756435" y="3300663"/>
              <a:ext cx="195885" cy="181660"/>
            </a:xfrm>
            <a:custGeom>
              <a:avLst/>
              <a:gdLst/>
              <a:ahLst/>
              <a:cxnLst/>
              <a:rect l="l" t="t" r="r" b="b"/>
              <a:pathLst>
                <a:path w="6073" h="5632" extrusionOk="0">
                  <a:moveTo>
                    <a:pt x="3596" y="1"/>
                  </a:moveTo>
                  <a:lnTo>
                    <a:pt x="1203" y="1632"/>
                  </a:lnTo>
                  <a:cubicBezTo>
                    <a:pt x="239" y="2275"/>
                    <a:pt x="1" y="3584"/>
                    <a:pt x="655" y="4549"/>
                  </a:cubicBezTo>
                  <a:lnTo>
                    <a:pt x="763" y="4715"/>
                  </a:lnTo>
                  <a:cubicBezTo>
                    <a:pt x="1172" y="5311"/>
                    <a:pt x="1837" y="5632"/>
                    <a:pt x="2511" y="5632"/>
                  </a:cubicBezTo>
                  <a:cubicBezTo>
                    <a:pt x="2915" y="5632"/>
                    <a:pt x="3322" y="5516"/>
                    <a:pt x="3680" y="5275"/>
                  </a:cubicBezTo>
                  <a:lnTo>
                    <a:pt x="6073"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4" name="Google Shape;1244;p7"/>
            <p:cNvSpPr/>
            <p:nvPr/>
          </p:nvSpPr>
          <p:spPr>
            <a:xfrm>
              <a:off x="8888938" y="3225154"/>
              <a:ext cx="195885" cy="181918"/>
            </a:xfrm>
            <a:custGeom>
              <a:avLst/>
              <a:gdLst/>
              <a:ahLst/>
              <a:cxnLst/>
              <a:rect l="l" t="t" r="r" b="b"/>
              <a:pathLst>
                <a:path w="6073" h="5640" extrusionOk="0">
                  <a:moveTo>
                    <a:pt x="3577" y="0"/>
                  </a:moveTo>
                  <a:cubicBezTo>
                    <a:pt x="3169" y="0"/>
                    <a:pt x="2757" y="118"/>
                    <a:pt x="2393" y="365"/>
                  </a:cubicBezTo>
                  <a:lnTo>
                    <a:pt x="0" y="1996"/>
                  </a:lnTo>
                  <a:lnTo>
                    <a:pt x="2477" y="5640"/>
                  </a:lnTo>
                  <a:lnTo>
                    <a:pt x="4870" y="4008"/>
                  </a:lnTo>
                  <a:cubicBezTo>
                    <a:pt x="5834" y="3354"/>
                    <a:pt x="6072" y="2044"/>
                    <a:pt x="5429" y="1091"/>
                  </a:cubicBezTo>
                  <a:lnTo>
                    <a:pt x="5322" y="925"/>
                  </a:lnTo>
                  <a:cubicBezTo>
                    <a:pt x="4914" y="324"/>
                    <a:pt x="4252" y="0"/>
                    <a:pt x="35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5" name="Google Shape;1245;p7"/>
            <p:cNvSpPr/>
            <p:nvPr/>
          </p:nvSpPr>
          <p:spPr>
            <a:xfrm>
              <a:off x="8698827" y="3676079"/>
              <a:ext cx="346064" cy="344387"/>
            </a:xfrm>
            <a:custGeom>
              <a:avLst/>
              <a:gdLst/>
              <a:ahLst/>
              <a:cxnLst/>
              <a:rect l="l" t="t" r="r" b="b"/>
              <a:pathLst>
                <a:path w="10729" h="10677" extrusionOk="0">
                  <a:moveTo>
                    <a:pt x="4998" y="0"/>
                  </a:moveTo>
                  <a:cubicBezTo>
                    <a:pt x="4821" y="0"/>
                    <a:pt x="4665" y="134"/>
                    <a:pt x="4644" y="315"/>
                  </a:cubicBezTo>
                  <a:lnTo>
                    <a:pt x="4180" y="3804"/>
                  </a:lnTo>
                  <a:lnTo>
                    <a:pt x="703" y="3340"/>
                  </a:lnTo>
                  <a:cubicBezTo>
                    <a:pt x="688" y="3338"/>
                    <a:pt x="673" y="3337"/>
                    <a:pt x="659" y="3337"/>
                  </a:cubicBezTo>
                  <a:cubicBezTo>
                    <a:pt x="474" y="3337"/>
                    <a:pt x="308" y="3473"/>
                    <a:pt x="286" y="3661"/>
                  </a:cubicBezTo>
                  <a:lnTo>
                    <a:pt x="24" y="5638"/>
                  </a:lnTo>
                  <a:cubicBezTo>
                    <a:pt x="1" y="5840"/>
                    <a:pt x="143" y="6030"/>
                    <a:pt x="346" y="6054"/>
                  </a:cubicBezTo>
                  <a:lnTo>
                    <a:pt x="3822" y="6519"/>
                  </a:lnTo>
                  <a:lnTo>
                    <a:pt x="3370" y="9995"/>
                  </a:lnTo>
                  <a:cubicBezTo>
                    <a:pt x="3334" y="10198"/>
                    <a:pt x="3477" y="10388"/>
                    <a:pt x="3692" y="10412"/>
                  </a:cubicBezTo>
                  <a:lnTo>
                    <a:pt x="5656" y="10674"/>
                  </a:lnTo>
                  <a:cubicBezTo>
                    <a:pt x="5671" y="10676"/>
                    <a:pt x="5686" y="10676"/>
                    <a:pt x="5700" y="10676"/>
                  </a:cubicBezTo>
                  <a:cubicBezTo>
                    <a:pt x="5885" y="10676"/>
                    <a:pt x="6051" y="10540"/>
                    <a:pt x="6073" y="10352"/>
                  </a:cubicBezTo>
                  <a:lnTo>
                    <a:pt x="6537" y="6876"/>
                  </a:lnTo>
                  <a:lnTo>
                    <a:pt x="10014" y="7328"/>
                  </a:lnTo>
                  <a:cubicBezTo>
                    <a:pt x="10035" y="7332"/>
                    <a:pt x="10055" y="7334"/>
                    <a:pt x="10076" y="7334"/>
                  </a:cubicBezTo>
                  <a:cubicBezTo>
                    <a:pt x="10254" y="7334"/>
                    <a:pt x="10410" y="7199"/>
                    <a:pt x="10442" y="7007"/>
                  </a:cubicBezTo>
                  <a:lnTo>
                    <a:pt x="10692" y="5042"/>
                  </a:lnTo>
                  <a:cubicBezTo>
                    <a:pt x="10728" y="4840"/>
                    <a:pt x="10585" y="4649"/>
                    <a:pt x="10371" y="4625"/>
                  </a:cubicBezTo>
                  <a:lnTo>
                    <a:pt x="6894" y="4161"/>
                  </a:lnTo>
                  <a:lnTo>
                    <a:pt x="7359" y="685"/>
                  </a:lnTo>
                  <a:cubicBezTo>
                    <a:pt x="7382" y="470"/>
                    <a:pt x="7240" y="292"/>
                    <a:pt x="7037" y="256"/>
                  </a:cubicBezTo>
                  <a:lnTo>
                    <a:pt x="5061" y="6"/>
                  </a:lnTo>
                  <a:cubicBezTo>
                    <a:pt x="5040" y="2"/>
                    <a:pt x="5019" y="0"/>
                    <a:pt x="499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6" name="Google Shape;1246;p7"/>
            <p:cNvSpPr/>
            <p:nvPr/>
          </p:nvSpPr>
          <p:spPr>
            <a:xfrm>
              <a:off x="8256418" y="4197223"/>
              <a:ext cx="349515" cy="436120"/>
            </a:xfrm>
            <a:custGeom>
              <a:avLst/>
              <a:gdLst/>
              <a:ahLst/>
              <a:cxnLst/>
              <a:rect l="l" t="t" r="r" b="b"/>
              <a:pathLst>
                <a:path w="10836" h="13521" extrusionOk="0">
                  <a:moveTo>
                    <a:pt x="4145" y="435"/>
                  </a:moveTo>
                  <a:cubicBezTo>
                    <a:pt x="4431" y="435"/>
                    <a:pt x="4712" y="608"/>
                    <a:pt x="4763" y="994"/>
                  </a:cubicBezTo>
                  <a:cubicBezTo>
                    <a:pt x="4799" y="1184"/>
                    <a:pt x="4751" y="1387"/>
                    <a:pt x="4620" y="1542"/>
                  </a:cubicBezTo>
                  <a:lnTo>
                    <a:pt x="3822" y="1684"/>
                  </a:lnTo>
                  <a:cubicBezTo>
                    <a:pt x="3656" y="1589"/>
                    <a:pt x="3537" y="1434"/>
                    <a:pt x="3501" y="1244"/>
                  </a:cubicBezTo>
                  <a:lnTo>
                    <a:pt x="3501" y="1232"/>
                  </a:lnTo>
                  <a:cubicBezTo>
                    <a:pt x="3386" y="732"/>
                    <a:pt x="3770" y="435"/>
                    <a:pt x="4145" y="435"/>
                  </a:cubicBezTo>
                  <a:close/>
                  <a:moveTo>
                    <a:pt x="7848" y="2746"/>
                  </a:moveTo>
                  <a:cubicBezTo>
                    <a:pt x="8111" y="2746"/>
                    <a:pt x="8330" y="2934"/>
                    <a:pt x="8383" y="3196"/>
                  </a:cubicBezTo>
                  <a:lnTo>
                    <a:pt x="9776" y="10757"/>
                  </a:lnTo>
                  <a:cubicBezTo>
                    <a:pt x="9823" y="11066"/>
                    <a:pt x="9621" y="11352"/>
                    <a:pt x="9323" y="11400"/>
                  </a:cubicBezTo>
                  <a:lnTo>
                    <a:pt x="3060" y="12543"/>
                  </a:lnTo>
                  <a:cubicBezTo>
                    <a:pt x="3030" y="12548"/>
                    <a:pt x="2999" y="12550"/>
                    <a:pt x="2969" y="12550"/>
                  </a:cubicBezTo>
                  <a:cubicBezTo>
                    <a:pt x="2707" y="12550"/>
                    <a:pt x="2472" y="12369"/>
                    <a:pt x="2429" y="12102"/>
                  </a:cubicBezTo>
                  <a:lnTo>
                    <a:pt x="1048" y="4530"/>
                  </a:lnTo>
                  <a:cubicBezTo>
                    <a:pt x="989" y="4232"/>
                    <a:pt x="1191" y="3947"/>
                    <a:pt x="1489" y="3899"/>
                  </a:cubicBezTo>
                  <a:lnTo>
                    <a:pt x="2239" y="3768"/>
                  </a:lnTo>
                  <a:cubicBezTo>
                    <a:pt x="2271" y="3968"/>
                    <a:pt x="2451" y="4121"/>
                    <a:pt x="2657" y="4121"/>
                  </a:cubicBezTo>
                  <a:cubicBezTo>
                    <a:pt x="2684" y="4121"/>
                    <a:pt x="2711" y="4119"/>
                    <a:pt x="2739" y="4113"/>
                  </a:cubicBezTo>
                  <a:lnTo>
                    <a:pt x="6656" y="3399"/>
                  </a:lnTo>
                  <a:cubicBezTo>
                    <a:pt x="6882" y="3351"/>
                    <a:pt x="7049" y="3125"/>
                    <a:pt x="7001" y="2887"/>
                  </a:cubicBezTo>
                  <a:lnTo>
                    <a:pt x="7740" y="2756"/>
                  </a:lnTo>
                  <a:cubicBezTo>
                    <a:pt x="7776" y="2749"/>
                    <a:pt x="7812" y="2746"/>
                    <a:pt x="7848" y="2746"/>
                  </a:cubicBezTo>
                  <a:close/>
                  <a:moveTo>
                    <a:pt x="4134" y="0"/>
                  </a:moveTo>
                  <a:cubicBezTo>
                    <a:pt x="4070" y="0"/>
                    <a:pt x="4006" y="6"/>
                    <a:pt x="3942" y="18"/>
                  </a:cubicBezTo>
                  <a:cubicBezTo>
                    <a:pt x="3334" y="125"/>
                    <a:pt x="2941" y="708"/>
                    <a:pt x="3072" y="1303"/>
                  </a:cubicBezTo>
                  <a:cubicBezTo>
                    <a:pt x="3096" y="1482"/>
                    <a:pt x="3168" y="1637"/>
                    <a:pt x="3287" y="1780"/>
                  </a:cubicBezTo>
                  <a:lnTo>
                    <a:pt x="2501" y="1923"/>
                  </a:lnTo>
                  <a:cubicBezTo>
                    <a:pt x="2191" y="1982"/>
                    <a:pt x="1977" y="2292"/>
                    <a:pt x="2037" y="2601"/>
                  </a:cubicBezTo>
                  <a:lnTo>
                    <a:pt x="2084" y="2887"/>
                  </a:lnTo>
                  <a:lnTo>
                    <a:pt x="798" y="3125"/>
                  </a:lnTo>
                  <a:cubicBezTo>
                    <a:pt x="310" y="3208"/>
                    <a:pt x="1" y="3673"/>
                    <a:pt x="84" y="4161"/>
                  </a:cubicBezTo>
                  <a:lnTo>
                    <a:pt x="1656" y="12793"/>
                  </a:lnTo>
                  <a:cubicBezTo>
                    <a:pt x="1741" y="13218"/>
                    <a:pt x="2111" y="13520"/>
                    <a:pt x="2537" y="13520"/>
                  </a:cubicBezTo>
                  <a:cubicBezTo>
                    <a:pt x="2588" y="13520"/>
                    <a:pt x="2639" y="13516"/>
                    <a:pt x="2691" y="13507"/>
                  </a:cubicBezTo>
                  <a:lnTo>
                    <a:pt x="10026" y="12162"/>
                  </a:lnTo>
                  <a:cubicBezTo>
                    <a:pt x="10514" y="12079"/>
                    <a:pt x="10835" y="11602"/>
                    <a:pt x="10752" y="11126"/>
                  </a:cubicBezTo>
                  <a:lnTo>
                    <a:pt x="9168" y="2494"/>
                  </a:lnTo>
                  <a:cubicBezTo>
                    <a:pt x="9095" y="2064"/>
                    <a:pt x="8725" y="1763"/>
                    <a:pt x="8304" y="1763"/>
                  </a:cubicBezTo>
                  <a:cubicBezTo>
                    <a:pt x="8248" y="1763"/>
                    <a:pt x="8190" y="1768"/>
                    <a:pt x="8133" y="1780"/>
                  </a:cubicBezTo>
                  <a:lnTo>
                    <a:pt x="6859" y="2018"/>
                  </a:lnTo>
                  <a:lnTo>
                    <a:pt x="6799" y="1732"/>
                  </a:lnTo>
                  <a:cubicBezTo>
                    <a:pt x="6745" y="1451"/>
                    <a:pt x="6496" y="1249"/>
                    <a:pt x="6210" y="1249"/>
                  </a:cubicBezTo>
                  <a:cubicBezTo>
                    <a:pt x="6180" y="1249"/>
                    <a:pt x="6151" y="1251"/>
                    <a:pt x="6120" y="1256"/>
                  </a:cubicBezTo>
                  <a:lnTo>
                    <a:pt x="5168" y="1434"/>
                  </a:lnTo>
                  <a:cubicBezTo>
                    <a:pt x="5227" y="1268"/>
                    <a:pt x="5239" y="1089"/>
                    <a:pt x="5204" y="910"/>
                  </a:cubicBezTo>
                  <a:cubicBezTo>
                    <a:pt x="5119" y="380"/>
                    <a:pt x="4655" y="0"/>
                    <a:pt x="413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7" name="Google Shape;1247;p7"/>
            <p:cNvSpPr/>
            <p:nvPr/>
          </p:nvSpPr>
          <p:spPr>
            <a:xfrm>
              <a:off x="8318251" y="4354466"/>
              <a:ext cx="60156" cy="49866"/>
            </a:xfrm>
            <a:custGeom>
              <a:avLst/>
              <a:gdLst/>
              <a:ahLst/>
              <a:cxnLst/>
              <a:rect l="l" t="t" r="r" b="b"/>
              <a:pathLst>
                <a:path w="1865" h="1546" extrusionOk="0">
                  <a:moveTo>
                    <a:pt x="1014" y="1"/>
                  </a:moveTo>
                  <a:cubicBezTo>
                    <a:pt x="970" y="1"/>
                    <a:pt x="926" y="5"/>
                    <a:pt x="882" y="12"/>
                  </a:cubicBezTo>
                  <a:cubicBezTo>
                    <a:pt x="191" y="131"/>
                    <a:pt x="0" y="1012"/>
                    <a:pt x="572" y="1405"/>
                  </a:cubicBezTo>
                  <a:cubicBezTo>
                    <a:pt x="710" y="1502"/>
                    <a:pt x="861" y="1545"/>
                    <a:pt x="1007" y="1545"/>
                  </a:cubicBezTo>
                  <a:cubicBezTo>
                    <a:pt x="1454" y="1545"/>
                    <a:pt x="1864" y="1142"/>
                    <a:pt x="1775" y="631"/>
                  </a:cubicBezTo>
                  <a:cubicBezTo>
                    <a:pt x="1700"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8" name="Google Shape;1248;p7"/>
            <p:cNvSpPr/>
            <p:nvPr/>
          </p:nvSpPr>
          <p:spPr>
            <a:xfrm>
              <a:off x="8386921" y="4339823"/>
              <a:ext cx="124020" cy="43383"/>
            </a:xfrm>
            <a:custGeom>
              <a:avLst/>
              <a:gdLst/>
              <a:ahLst/>
              <a:cxnLst/>
              <a:rect l="l" t="t" r="r" b="b"/>
              <a:pathLst>
                <a:path w="3845" h="1345" extrusionOk="0">
                  <a:moveTo>
                    <a:pt x="3248" y="1"/>
                  </a:moveTo>
                  <a:cubicBezTo>
                    <a:pt x="3212" y="1"/>
                    <a:pt x="3174" y="5"/>
                    <a:pt x="3134" y="14"/>
                  </a:cubicBezTo>
                  <a:lnTo>
                    <a:pt x="538" y="478"/>
                  </a:lnTo>
                  <a:cubicBezTo>
                    <a:pt x="0" y="579"/>
                    <a:pt x="106" y="1345"/>
                    <a:pt x="597" y="1345"/>
                  </a:cubicBezTo>
                  <a:cubicBezTo>
                    <a:pt x="628" y="1345"/>
                    <a:pt x="660" y="1342"/>
                    <a:pt x="693" y="1335"/>
                  </a:cubicBezTo>
                  <a:lnTo>
                    <a:pt x="3289" y="871"/>
                  </a:lnTo>
                  <a:cubicBezTo>
                    <a:pt x="3844" y="793"/>
                    <a:pt x="3747" y="1"/>
                    <a:pt x="324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9" name="Google Shape;1249;p7"/>
            <p:cNvSpPr/>
            <p:nvPr/>
          </p:nvSpPr>
          <p:spPr>
            <a:xfrm>
              <a:off x="8330927" y="4423976"/>
              <a:ext cx="60156" cy="49866"/>
            </a:xfrm>
            <a:custGeom>
              <a:avLst/>
              <a:gdLst/>
              <a:ahLst/>
              <a:cxnLst/>
              <a:rect l="l" t="t" r="r" b="b"/>
              <a:pathLst>
                <a:path w="1865" h="1546" extrusionOk="0">
                  <a:moveTo>
                    <a:pt x="1014" y="1"/>
                  </a:moveTo>
                  <a:cubicBezTo>
                    <a:pt x="970" y="1"/>
                    <a:pt x="926" y="5"/>
                    <a:pt x="881" y="12"/>
                  </a:cubicBezTo>
                  <a:cubicBezTo>
                    <a:pt x="203" y="131"/>
                    <a:pt x="0" y="1012"/>
                    <a:pt x="572" y="1405"/>
                  </a:cubicBezTo>
                  <a:cubicBezTo>
                    <a:pt x="710" y="1502"/>
                    <a:pt x="861" y="1546"/>
                    <a:pt x="1007" y="1546"/>
                  </a:cubicBezTo>
                  <a:cubicBezTo>
                    <a:pt x="1454" y="1546"/>
                    <a:pt x="1864" y="1142"/>
                    <a:pt x="1774" y="631"/>
                  </a:cubicBezTo>
                  <a:cubicBezTo>
                    <a:pt x="1700"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0" name="Google Shape;1250;p7"/>
            <p:cNvSpPr/>
            <p:nvPr/>
          </p:nvSpPr>
          <p:spPr>
            <a:xfrm>
              <a:off x="8400436" y="4409300"/>
              <a:ext cx="121279" cy="43544"/>
            </a:xfrm>
            <a:custGeom>
              <a:avLst/>
              <a:gdLst/>
              <a:ahLst/>
              <a:cxnLst/>
              <a:rect l="l" t="t" r="r" b="b"/>
              <a:pathLst>
                <a:path w="3760" h="1350" extrusionOk="0">
                  <a:moveTo>
                    <a:pt x="3144" y="1"/>
                  </a:moveTo>
                  <a:cubicBezTo>
                    <a:pt x="3128" y="1"/>
                    <a:pt x="3112" y="1"/>
                    <a:pt x="3096" y="3"/>
                  </a:cubicBezTo>
                  <a:lnTo>
                    <a:pt x="500" y="467"/>
                  </a:lnTo>
                  <a:cubicBezTo>
                    <a:pt x="0" y="618"/>
                    <a:pt x="125" y="1349"/>
                    <a:pt x="631" y="1349"/>
                  </a:cubicBezTo>
                  <a:cubicBezTo>
                    <a:pt x="643" y="1349"/>
                    <a:pt x="655" y="1349"/>
                    <a:pt x="667" y="1348"/>
                  </a:cubicBezTo>
                  <a:lnTo>
                    <a:pt x="3263" y="872"/>
                  </a:lnTo>
                  <a:cubicBezTo>
                    <a:pt x="3759" y="722"/>
                    <a:pt x="3640"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1" name="Google Shape;1251;p7"/>
            <p:cNvSpPr/>
            <p:nvPr/>
          </p:nvSpPr>
          <p:spPr>
            <a:xfrm>
              <a:off x="8344377" y="4498130"/>
              <a:ext cx="60123" cy="50221"/>
            </a:xfrm>
            <a:custGeom>
              <a:avLst/>
              <a:gdLst/>
              <a:ahLst/>
              <a:cxnLst/>
              <a:rect l="l" t="t" r="r" b="b"/>
              <a:pathLst>
                <a:path w="1864" h="1557" extrusionOk="0">
                  <a:moveTo>
                    <a:pt x="1010" y="0"/>
                  </a:moveTo>
                  <a:cubicBezTo>
                    <a:pt x="967" y="0"/>
                    <a:pt x="924" y="4"/>
                    <a:pt x="881" y="11"/>
                  </a:cubicBezTo>
                  <a:cubicBezTo>
                    <a:pt x="203" y="130"/>
                    <a:pt x="0" y="1011"/>
                    <a:pt x="572" y="1416"/>
                  </a:cubicBezTo>
                  <a:cubicBezTo>
                    <a:pt x="710" y="1513"/>
                    <a:pt x="860" y="1556"/>
                    <a:pt x="1007" y="1556"/>
                  </a:cubicBezTo>
                  <a:cubicBezTo>
                    <a:pt x="1454" y="1556"/>
                    <a:pt x="1864" y="1153"/>
                    <a:pt x="1774" y="642"/>
                  </a:cubicBezTo>
                  <a:cubicBezTo>
                    <a:pt x="1710" y="268"/>
                    <a:pt x="1378" y="0"/>
                    <a:pt x="101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2" name="Google Shape;1252;p7"/>
            <p:cNvSpPr/>
            <p:nvPr/>
          </p:nvSpPr>
          <p:spPr>
            <a:xfrm>
              <a:off x="8413822" y="4483357"/>
              <a:ext cx="122246" cy="43706"/>
            </a:xfrm>
            <a:custGeom>
              <a:avLst/>
              <a:gdLst/>
              <a:ahLst/>
              <a:cxnLst/>
              <a:rect l="l" t="t" r="r" b="b"/>
              <a:pathLst>
                <a:path w="3790" h="1355" extrusionOk="0">
                  <a:moveTo>
                    <a:pt x="3177" y="0"/>
                  </a:moveTo>
                  <a:cubicBezTo>
                    <a:pt x="3155" y="0"/>
                    <a:pt x="3133" y="2"/>
                    <a:pt x="3110" y="5"/>
                  </a:cubicBezTo>
                  <a:lnTo>
                    <a:pt x="514" y="481"/>
                  </a:lnTo>
                  <a:cubicBezTo>
                    <a:pt x="1" y="606"/>
                    <a:pt x="110" y="1355"/>
                    <a:pt x="602" y="1355"/>
                  </a:cubicBezTo>
                  <a:cubicBezTo>
                    <a:pt x="623" y="1355"/>
                    <a:pt x="646" y="1353"/>
                    <a:pt x="669" y="1350"/>
                  </a:cubicBezTo>
                  <a:lnTo>
                    <a:pt x="3264" y="886"/>
                  </a:lnTo>
                  <a:cubicBezTo>
                    <a:pt x="3789" y="749"/>
                    <a:pt x="3669" y="0"/>
                    <a:pt x="31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3" name="Google Shape;1253;p7"/>
            <p:cNvSpPr/>
            <p:nvPr/>
          </p:nvSpPr>
          <p:spPr>
            <a:xfrm>
              <a:off x="8287157" y="4806940"/>
              <a:ext cx="250396" cy="224592"/>
            </a:xfrm>
            <a:custGeom>
              <a:avLst/>
              <a:gdLst/>
              <a:ahLst/>
              <a:cxnLst/>
              <a:rect l="l" t="t" r="r" b="b"/>
              <a:pathLst>
                <a:path w="7763" h="6963" extrusionOk="0">
                  <a:moveTo>
                    <a:pt x="3924" y="1"/>
                  </a:moveTo>
                  <a:cubicBezTo>
                    <a:pt x="2893" y="1"/>
                    <a:pt x="1881" y="469"/>
                    <a:pt x="1215" y="1343"/>
                  </a:cubicBezTo>
                  <a:lnTo>
                    <a:pt x="6953" y="4975"/>
                  </a:lnTo>
                  <a:cubicBezTo>
                    <a:pt x="7763" y="3403"/>
                    <a:pt x="7239" y="1474"/>
                    <a:pt x="5751" y="534"/>
                  </a:cubicBezTo>
                  <a:cubicBezTo>
                    <a:pt x="5184" y="174"/>
                    <a:pt x="4551" y="1"/>
                    <a:pt x="3924" y="1"/>
                  </a:cubicBezTo>
                  <a:close/>
                  <a:moveTo>
                    <a:pt x="810" y="1986"/>
                  </a:moveTo>
                  <a:lnTo>
                    <a:pt x="810" y="1986"/>
                  </a:lnTo>
                  <a:cubicBezTo>
                    <a:pt x="0" y="3558"/>
                    <a:pt x="512" y="5498"/>
                    <a:pt x="2012" y="6439"/>
                  </a:cubicBezTo>
                  <a:cubicBezTo>
                    <a:pt x="2576" y="6793"/>
                    <a:pt x="3206" y="6963"/>
                    <a:pt x="3829" y="6963"/>
                  </a:cubicBezTo>
                  <a:cubicBezTo>
                    <a:pt x="4864" y="6963"/>
                    <a:pt x="5880" y="6494"/>
                    <a:pt x="6549" y="5618"/>
                  </a:cubicBezTo>
                  <a:lnTo>
                    <a:pt x="810" y="1986"/>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4" name="Google Shape;1254;p7"/>
            <p:cNvSpPr/>
            <p:nvPr/>
          </p:nvSpPr>
          <p:spPr>
            <a:xfrm>
              <a:off x="8756435" y="4325276"/>
              <a:ext cx="195885" cy="181918"/>
            </a:xfrm>
            <a:custGeom>
              <a:avLst/>
              <a:gdLst/>
              <a:ahLst/>
              <a:cxnLst/>
              <a:rect l="l" t="t" r="r" b="b"/>
              <a:pathLst>
                <a:path w="6073" h="5640" extrusionOk="0">
                  <a:moveTo>
                    <a:pt x="3596" y="0"/>
                  </a:moveTo>
                  <a:lnTo>
                    <a:pt x="1203" y="1632"/>
                  </a:lnTo>
                  <a:cubicBezTo>
                    <a:pt x="251" y="2286"/>
                    <a:pt x="1" y="3596"/>
                    <a:pt x="655" y="4560"/>
                  </a:cubicBezTo>
                  <a:lnTo>
                    <a:pt x="763" y="4715"/>
                  </a:lnTo>
                  <a:cubicBezTo>
                    <a:pt x="1163" y="5316"/>
                    <a:pt x="1827" y="5640"/>
                    <a:pt x="2502" y="5640"/>
                  </a:cubicBezTo>
                  <a:cubicBezTo>
                    <a:pt x="2909" y="5640"/>
                    <a:pt x="3321" y="5522"/>
                    <a:pt x="3680" y="5275"/>
                  </a:cubicBezTo>
                  <a:lnTo>
                    <a:pt x="6073"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5" name="Google Shape;1255;p7"/>
            <p:cNvSpPr/>
            <p:nvPr/>
          </p:nvSpPr>
          <p:spPr>
            <a:xfrm>
              <a:off x="8888938" y="4249734"/>
              <a:ext cx="195885" cy="181950"/>
            </a:xfrm>
            <a:custGeom>
              <a:avLst/>
              <a:gdLst/>
              <a:ahLst/>
              <a:cxnLst/>
              <a:rect l="l" t="t" r="r" b="b"/>
              <a:pathLst>
                <a:path w="6073" h="5641" extrusionOk="0">
                  <a:moveTo>
                    <a:pt x="3577" y="1"/>
                  </a:moveTo>
                  <a:cubicBezTo>
                    <a:pt x="3169" y="1"/>
                    <a:pt x="2757" y="119"/>
                    <a:pt x="2393" y="366"/>
                  </a:cubicBezTo>
                  <a:lnTo>
                    <a:pt x="0" y="1997"/>
                  </a:lnTo>
                  <a:lnTo>
                    <a:pt x="2477" y="5640"/>
                  </a:lnTo>
                  <a:lnTo>
                    <a:pt x="4870" y="4009"/>
                  </a:lnTo>
                  <a:cubicBezTo>
                    <a:pt x="5834" y="3354"/>
                    <a:pt x="6072" y="2045"/>
                    <a:pt x="5429" y="1092"/>
                  </a:cubicBezTo>
                  <a:lnTo>
                    <a:pt x="5322" y="926"/>
                  </a:lnTo>
                  <a:cubicBezTo>
                    <a:pt x="4914" y="325"/>
                    <a:pt x="4252" y="1"/>
                    <a:pt x="357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6" name="Google Shape;1256;p7"/>
            <p:cNvSpPr/>
            <p:nvPr/>
          </p:nvSpPr>
          <p:spPr>
            <a:xfrm>
              <a:off x="8698827" y="4700401"/>
              <a:ext cx="346064" cy="344677"/>
            </a:xfrm>
            <a:custGeom>
              <a:avLst/>
              <a:gdLst/>
              <a:ahLst/>
              <a:cxnLst/>
              <a:rect l="l" t="t" r="r" b="b"/>
              <a:pathLst>
                <a:path w="10729" h="10686" extrusionOk="0">
                  <a:moveTo>
                    <a:pt x="5017" y="0"/>
                  </a:moveTo>
                  <a:cubicBezTo>
                    <a:pt x="4831" y="0"/>
                    <a:pt x="4666" y="137"/>
                    <a:pt x="4644" y="324"/>
                  </a:cubicBezTo>
                  <a:lnTo>
                    <a:pt x="4192" y="3813"/>
                  </a:lnTo>
                  <a:lnTo>
                    <a:pt x="703" y="3348"/>
                  </a:lnTo>
                  <a:cubicBezTo>
                    <a:pt x="688" y="3347"/>
                    <a:pt x="673" y="3346"/>
                    <a:pt x="659" y="3346"/>
                  </a:cubicBezTo>
                  <a:cubicBezTo>
                    <a:pt x="474" y="3346"/>
                    <a:pt x="308" y="3482"/>
                    <a:pt x="286" y="3670"/>
                  </a:cubicBezTo>
                  <a:lnTo>
                    <a:pt x="24" y="5646"/>
                  </a:lnTo>
                  <a:cubicBezTo>
                    <a:pt x="1" y="5849"/>
                    <a:pt x="143" y="6027"/>
                    <a:pt x="346" y="6063"/>
                  </a:cubicBezTo>
                  <a:lnTo>
                    <a:pt x="3822" y="6527"/>
                  </a:lnTo>
                  <a:lnTo>
                    <a:pt x="3370" y="10004"/>
                  </a:lnTo>
                  <a:cubicBezTo>
                    <a:pt x="3334" y="10206"/>
                    <a:pt x="3477" y="10397"/>
                    <a:pt x="3692" y="10421"/>
                  </a:cubicBezTo>
                  <a:lnTo>
                    <a:pt x="5656" y="10683"/>
                  </a:lnTo>
                  <a:cubicBezTo>
                    <a:pt x="5671" y="10684"/>
                    <a:pt x="5686" y="10685"/>
                    <a:pt x="5700" y="10685"/>
                  </a:cubicBezTo>
                  <a:cubicBezTo>
                    <a:pt x="5885" y="10685"/>
                    <a:pt x="6051" y="10549"/>
                    <a:pt x="6073" y="10361"/>
                  </a:cubicBezTo>
                  <a:lnTo>
                    <a:pt x="6537" y="6885"/>
                  </a:lnTo>
                  <a:lnTo>
                    <a:pt x="10026" y="7337"/>
                  </a:lnTo>
                  <a:cubicBezTo>
                    <a:pt x="10040" y="7339"/>
                    <a:pt x="10055" y="7340"/>
                    <a:pt x="10070" y="7340"/>
                  </a:cubicBezTo>
                  <a:cubicBezTo>
                    <a:pt x="10253" y="7340"/>
                    <a:pt x="10409" y="7203"/>
                    <a:pt x="10442" y="7016"/>
                  </a:cubicBezTo>
                  <a:lnTo>
                    <a:pt x="10704" y="5039"/>
                  </a:lnTo>
                  <a:cubicBezTo>
                    <a:pt x="10728" y="4837"/>
                    <a:pt x="10585" y="4646"/>
                    <a:pt x="10383" y="4622"/>
                  </a:cubicBezTo>
                  <a:lnTo>
                    <a:pt x="6894" y="4170"/>
                  </a:lnTo>
                  <a:lnTo>
                    <a:pt x="7359" y="681"/>
                  </a:lnTo>
                  <a:cubicBezTo>
                    <a:pt x="7382" y="479"/>
                    <a:pt x="7240" y="300"/>
                    <a:pt x="7037" y="265"/>
                  </a:cubicBezTo>
                  <a:lnTo>
                    <a:pt x="5061" y="3"/>
                  </a:lnTo>
                  <a:cubicBezTo>
                    <a:pt x="5046" y="1"/>
                    <a:pt x="5031" y="0"/>
                    <a:pt x="501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7" name="Google Shape;1257;p7"/>
            <p:cNvSpPr/>
            <p:nvPr/>
          </p:nvSpPr>
          <p:spPr>
            <a:xfrm>
              <a:off x="7231805" y="98419"/>
              <a:ext cx="349902" cy="436120"/>
            </a:xfrm>
            <a:custGeom>
              <a:avLst/>
              <a:gdLst/>
              <a:ahLst/>
              <a:cxnLst/>
              <a:rect l="l" t="t" r="r" b="b"/>
              <a:pathLst>
                <a:path w="10848" h="13521" extrusionOk="0">
                  <a:moveTo>
                    <a:pt x="4147" y="435"/>
                  </a:moveTo>
                  <a:cubicBezTo>
                    <a:pt x="4435" y="435"/>
                    <a:pt x="4718" y="607"/>
                    <a:pt x="4775" y="994"/>
                  </a:cubicBezTo>
                  <a:cubicBezTo>
                    <a:pt x="4799" y="1196"/>
                    <a:pt x="4751" y="1387"/>
                    <a:pt x="4620" y="1541"/>
                  </a:cubicBezTo>
                  <a:lnTo>
                    <a:pt x="3835" y="1684"/>
                  </a:lnTo>
                  <a:cubicBezTo>
                    <a:pt x="3656" y="1589"/>
                    <a:pt x="3537" y="1422"/>
                    <a:pt x="3501" y="1232"/>
                  </a:cubicBezTo>
                  <a:cubicBezTo>
                    <a:pt x="3386" y="732"/>
                    <a:pt x="3770" y="435"/>
                    <a:pt x="4147" y="435"/>
                  </a:cubicBezTo>
                  <a:close/>
                  <a:moveTo>
                    <a:pt x="7843" y="2749"/>
                  </a:moveTo>
                  <a:cubicBezTo>
                    <a:pt x="8105" y="2749"/>
                    <a:pt x="8340" y="2930"/>
                    <a:pt x="8383" y="3208"/>
                  </a:cubicBezTo>
                  <a:lnTo>
                    <a:pt x="9776" y="10769"/>
                  </a:lnTo>
                  <a:cubicBezTo>
                    <a:pt x="9823" y="11066"/>
                    <a:pt x="9633" y="11352"/>
                    <a:pt x="9323" y="11400"/>
                  </a:cubicBezTo>
                  <a:lnTo>
                    <a:pt x="3061" y="12543"/>
                  </a:lnTo>
                  <a:cubicBezTo>
                    <a:pt x="3025" y="12550"/>
                    <a:pt x="2990" y="12553"/>
                    <a:pt x="2956" y="12553"/>
                  </a:cubicBezTo>
                  <a:cubicBezTo>
                    <a:pt x="2699" y="12553"/>
                    <a:pt x="2472" y="12365"/>
                    <a:pt x="2430" y="12102"/>
                  </a:cubicBezTo>
                  <a:lnTo>
                    <a:pt x="1048" y="4530"/>
                  </a:lnTo>
                  <a:cubicBezTo>
                    <a:pt x="989" y="4232"/>
                    <a:pt x="1191" y="3946"/>
                    <a:pt x="1489" y="3899"/>
                  </a:cubicBezTo>
                  <a:lnTo>
                    <a:pt x="2239" y="3768"/>
                  </a:lnTo>
                  <a:cubicBezTo>
                    <a:pt x="2270" y="3977"/>
                    <a:pt x="2449" y="4122"/>
                    <a:pt x="2653" y="4122"/>
                  </a:cubicBezTo>
                  <a:cubicBezTo>
                    <a:pt x="2681" y="4122"/>
                    <a:pt x="2710" y="4119"/>
                    <a:pt x="2739" y="4113"/>
                  </a:cubicBezTo>
                  <a:lnTo>
                    <a:pt x="6656" y="3399"/>
                  </a:lnTo>
                  <a:cubicBezTo>
                    <a:pt x="6894" y="3363"/>
                    <a:pt x="7049" y="3125"/>
                    <a:pt x="7002" y="2899"/>
                  </a:cubicBezTo>
                  <a:lnTo>
                    <a:pt x="7752" y="2756"/>
                  </a:lnTo>
                  <a:cubicBezTo>
                    <a:pt x="7782" y="2751"/>
                    <a:pt x="7813" y="2749"/>
                    <a:pt x="7843" y="2749"/>
                  </a:cubicBezTo>
                  <a:close/>
                  <a:moveTo>
                    <a:pt x="4125" y="0"/>
                  </a:moveTo>
                  <a:cubicBezTo>
                    <a:pt x="4061" y="0"/>
                    <a:pt x="3995" y="6"/>
                    <a:pt x="3930" y="17"/>
                  </a:cubicBezTo>
                  <a:cubicBezTo>
                    <a:pt x="3334" y="136"/>
                    <a:pt x="2942" y="708"/>
                    <a:pt x="3061" y="1303"/>
                  </a:cubicBezTo>
                  <a:cubicBezTo>
                    <a:pt x="3096" y="1482"/>
                    <a:pt x="3168" y="1649"/>
                    <a:pt x="3275" y="1779"/>
                  </a:cubicBezTo>
                  <a:lnTo>
                    <a:pt x="2501" y="1922"/>
                  </a:lnTo>
                  <a:cubicBezTo>
                    <a:pt x="2191" y="1982"/>
                    <a:pt x="1977" y="2291"/>
                    <a:pt x="2037" y="2613"/>
                  </a:cubicBezTo>
                  <a:lnTo>
                    <a:pt x="2084" y="2887"/>
                  </a:lnTo>
                  <a:lnTo>
                    <a:pt x="798" y="3125"/>
                  </a:lnTo>
                  <a:cubicBezTo>
                    <a:pt x="310" y="3208"/>
                    <a:pt x="1" y="3673"/>
                    <a:pt x="84" y="4149"/>
                  </a:cubicBezTo>
                  <a:lnTo>
                    <a:pt x="1656" y="12781"/>
                  </a:lnTo>
                  <a:cubicBezTo>
                    <a:pt x="1730" y="13217"/>
                    <a:pt x="2118" y="13520"/>
                    <a:pt x="2540" y="13520"/>
                  </a:cubicBezTo>
                  <a:cubicBezTo>
                    <a:pt x="2590" y="13520"/>
                    <a:pt x="2641" y="13516"/>
                    <a:pt x="2692" y="13507"/>
                  </a:cubicBezTo>
                  <a:lnTo>
                    <a:pt x="10038" y="12162"/>
                  </a:lnTo>
                  <a:cubicBezTo>
                    <a:pt x="10526" y="12066"/>
                    <a:pt x="10847" y="11602"/>
                    <a:pt x="10752" y="11126"/>
                  </a:cubicBezTo>
                  <a:lnTo>
                    <a:pt x="9169" y="2506"/>
                  </a:lnTo>
                  <a:cubicBezTo>
                    <a:pt x="9094" y="2069"/>
                    <a:pt x="8715" y="1766"/>
                    <a:pt x="8287" y="1766"/>
                  </a:cubicBezTo>
                  <a:cubicBezTo>
                    <a:pt x="8236" y="1766"/>
                    <a:pt x="8185" y="1771"/>
                    <a:pt x="8133" y="1779"/>
                  </a:cubicBezTo>
                  <a:lnTo>
                    <a:pt x="6847" y="2018"/>
                  </a:lnTo>
                  <a:lnTo>
                    <a:pt x="6799" y="1744"/>
                  </a:lnTo>
                  <a:cubicBezTo>
                    <a:pt x="6746" y="1458"/>
                    <a:pt x="6506" y="1258"/>
                    <a:pt x="6228" y="1258"/>
                  </a:cubicBezTo>
                  <a:cubicBezTo>
                    <a:pt x="6193" y="1258"/>
                    <a:pt x="6157" y="1261"/>
                    <a:pt x="6121" y="1268"/>
                  </a:cubicBezTo>
                  <a:lnTo>
                    <a:pt x="5168" y="1434"/>
                  </a:lnTo>
                  <a:cubicBezTo>
                    <a:pt x="5228" y="1268"/>
                    <a:pt x="5239" y="1089"/>
                    <a:pt x="5204" y="922"/>
                  </a:cubicBezTo>
                  <a:cubicBezTo>
                    <a:pt x="5119" y="381"/>
                    <a:pt x="4655" y="0"/>
                    <a:pt x="412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8" name="Google Shape;1258;p7"/>
            <p:cNvSpPr/>
            <p:nvPr/>
          </p:nvSpPr>
          <p:spPr>
            <a:xfrm>
              <a:off x="7293638" y="255566"/>
              <a:ext cx="60059" cy="49898"/>
            </a:xfrm>
            <a:custGeom>
              <a:avLst/>
              <a:gdLst/>
              <a:ahLst/>
              <a:cxnLst/>
              <a:rect l="l" t="t" r="r" b="b"/>
              <a:pathLst>
                <a:path w="1862" h="1547" extrusionOk="0">
                  <a:moveTo>
                    <a:pt x="1015" y="1"/>
                  </a:moveTo>
                  <a:cubicBezTo>
                    <a:pt x="967" y="1"/>
                    <a:pt x="919" y="5"/>
                    <a:pt x="870" y="15"/>
                  </a:cubicBezTo>
                  <a:cubicBezTo>
                    <a:pt x="191" y="134"/>
                    <a:pt x="1" y="1015"/>
                    <a:pt x="572" y="1408"/>
                  </a:cubicBezTo>
                  <a:cubicBezTo>
                    <a:pt x="709" y="1504"/>
                    <a:pt x="858" y="1547"/>
                    <a:pt x="1002" y="1547"/>
                  </a:cubicBezTo>
                  <a:cubicBezTo>
                    <a:pt x="1451" y="1547"/>
                    <a:pt x="1862" y="1138"/>
                    <a:pt x="1763" y="634"/>
                  </a:cubicBezTo>
                  <a:cubicBezTo>
                    <a:pt x="1700" y="266"/>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9" name="Google Shape;1259;p7"/>
            <p:cNvSpPr/>
            <p:nvPr/>
          </p:nvSpPr>
          <p:spPr>
            <a:xfrm>
              <a:off x="7361825" y="241019"/>
              <a:ext cx="124504" cy="43706"/>
            </a:xfrm>
            <a:custGeom>
              <a:avLst/>
              <a:gdLst/>
              <a:ahLst/>
              <a:cxnLst/>
              <a:rect l="l" t="t" r="r" b="b"/>
              <a:pathLst>
                <a:path w="3860" h="1355" extrusionOk="0">
                  <a:moveTo>
                    <a:pt x="3263" y="1"/>
                  </a:moveTo>
                  <a:cubicBezTo>
                    <a:pt x="3227" y="1"/>
                    <a:pt x="3189" y="5"/>
                    <a:pt x="3149" y="14"/>
                  </a:cubicBezTo>
                  <a:lnTo>
                    <a:pt x="3137" y="14"/>
                  </a:lnTo>
                  <a:lnTo>
                    <a:pt x="554" y="490"/>
                  </a:lnTo>
                  <a:cubicBezTo>
                    <a:pt x="1" y="580"/>
                    <a:pt x="121" y="1354"/>
                    <a:pt x="622" y="1354"/>
                  </a:cubicBezTo>
                  <a:cubicBezTo>
                    <a:pt x="650" y="1354"/>
                    <a:pt x="678" y="1352"/>
                    <a:pt x="708" y="1347"/>
                  </a:cubicBezTo>
                  <a:lnTo>
                    <a:pt x="3304" y="871"/>
                  </a:lnTo>
                  <a:cubicBezTo>
                    <a:pt x="3859" y="793"/>
                    <a:pt x="3762" y="1"/>
                    <a:pt x="326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0" name="Google Shape;1260;p7"/>
            <p:cNvSpPr/>
            <p:nvPr/>
          </p:nvSpPr>
          <p:spPr>
            <a:xfrm>
              <a:off x="7306314" y="325172"/>
              <a:ext cx="60059" cy="49866"/>
            </a:xfrm>
            <a:custGeom>
              <a:avLst/>
              <a:gdLst/>
              <a:ahLst/>
              <a:cxnLst/>
              <a:rect l="l" t="t" r="r" b="b"/>
              <a:pathLst>
                <a:path w="1862" h="1546" extrusionOk="0">
                  <a:moveTo>
                    <a:pt x="1002" y="1"/>
                  </a:moveTo>
                  <a:cubicBezTo>
                    <a:pt x="959" y="1"/>
                    <a:pt x="914" y="4"/>
                    <a:pt x="870" y="12"/>
                  </a:cubicBezTo>
                  <a:cubicBezTo>
                    <a:pt x="191" y="131"/>
                    <a:pt x="1" y="1012"/>
                    <a:pt x="560" y="1405"/>
                  </a:cubicBezTo>
                  <a:cubicBezTo>
                    <a:pt x="701" y="1502"/>
                    <a:pt x="854" y="1545"/>
                    <a:pt x="1002"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1" name="Google Shape;1261;p7"/>
            <p:cNvSpPr/>
            <p:nvPr/>
          </p:nvSpPr>
          <p:spPr>
            <a:xfrm>
              <a:off x="7375824" y="310528"/>
              <a:ext cx="121408" cy="43512"/>
            </a:xfrm>
            <a:custGeom>
              <a:avLst/>
              <a:gdLst/>
              <a:ahLst/>
              <a:cxnLst/>
              <a:rect l="l" t="t" r="r" b="b"/>
              <a:pathLst>
                <a:path w="3764" h="1349" extrusionOk="0">
                  <a:moveTo>
                    <a:pt x="3143" y="0"/>
                  </a:moveTo>
                  <a:cubicBezTo>
                    <a:pt x="3132" y="0"/>
                    <a:pt x="3120" y="1"/>
                    <a:pt x="3108" y="2"/>
                  </a:cubicBezTo>
                  <a:lnTo>
                    <a:pt x="3096" y="2"/>
                  </a:lnTo>
                  <a:lnTo>
                    <a:pt x="501" y="478"/>
                  </a:lnTo>
                  <a:cubicBezTo>
                    <a:pt x="0" y="618"/>
                    <a:pt x="125" y="1348"/>
                    <a:pt x="631" y="1348"/>
                  </a:cubicBezTo>
                  <a:cubicBezTo>
                    <a:pt x="643" y="1348"/>
                    <a:pt x="655" y="1348"/>
                    <a:pt x="667" y="1347"/>
                  </a:cubicBezTo>
                  <a:lnTo>
                    <a:pt x="3263" y="871"/>
                  </a:lnTo>
                  <a:cubicBezTo>
                    <a:pt x="3763" y="731"/>
                    <a:pt x="3638" y="0"/>
                    <a:pt x="314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2" name="Google Shape;1262;p7"/>
            <p:cNvSpPr/>
            <p:nvPr/>
          </p:nvSpPr>
          <p:spPr>
            <a:xfrm>
              <a:off x="7319765" y="399294"/>
              <a:ext cx="60156" cy="50189"/>
            </a:xfrm>
            <a:custGeom>
              <a:avLst/>
              <a:gdLst/>
              <a:ahLst/>
              <a:cxnLst/>
              <a:rect l="l" t="t" r="r" b="b"/>
              <a:pathLst>
                <a:path w="1865" h="1556" extrusionOk="0">
                  <a:moveTo>
                    <a:pt x="1013" y="1"/>
                  </a:moveTo>
                  <a:cubicBezTo>
                    <a:pt x="970" y="1"/>
                    <a:pt x="926" y="4"/>
                    <a:pt x="881" y="12"/>
                  </a:cubicBezTo>
                  <a:cubicBezTo>
                    <a:pt x="203" y="131"/>
                    <a:pt x="0" y="1012"/>
                    <a:pt x="572" y="1417"/>
                  </a:cubicBezTo>
                  <a:cubicBezTo>
                    <a:pt x="711" y="1513"/>
                    <a:pt x="862" y="1556"/>
                    <a:pt x="1007" y="1556"/>
                  </a:cubicBezTo>
                  <a:cubicBezTo>
                    <a:pt x="1458" y="1556"/>
                    <a:pt x="1864" y="1147"/>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3" name="Google Shape;1263;p7"/>
            <p:cNvSpPr/>
            <p:nvPr/>
          </p:nvSpPr>
          <p:spPr>
            <a:xfrm>
              <a:off x="7388726" y="384586"/>
              <a:ext cx="122472" cy="44028"/>
            </a:xfrm>
            <a:custGeom>
              <a:avLst/>
              <a:gdLst/>
              <a:ahLst/>
              <a:cxnLst/>
              <a:rect l="l" t="t" r="r" b="b"/>
              <a:pathLst>
                <a:path w="3797" h="1365" extrusionOk="0">
                  <a:moveTo>
                    <a:pt x="3182" y="0"/>
                  </a:moveTo>
                  <a:cubicBezTo>
                    <a:pt x="3164" y="0"/>
                    <a:pt x="3144" y="1"/>
                    <a:pt x="3125" y="4"/>
                  </a:cubicBezTo>
                  <a:lnTo>
                    <a:pt x="529" y="480"/>
                  </a:lnTo>
                  <a:cubicBezTo>
                    <a:pt x="1" y="606"/>
                    <a:pt x="126" y="1364"/>
                    <a:pt x="627" y="1364"/>
                  </a:cubicBezTo>
                  <a:cubicBezTo>
                    <a:pt x="646" y="1364"/>
                    <a:pt x="665" y="1363"/>
                    <a:pt x="684" y="1361"/>
                  </a:cubicBezTo>
                  <a:lnTo>
                    <a:pt x="3280" y="885"/>
                  </a:lnTo>
                  <a:cubicBezTo>
                    <a:pt x="3796" y="747"/>
                    <a:pt x="3682" y="0"/>
                    <a:pt x="318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4" name="Google Shape;1264;p7"/>
            <p:cNvSpPr/>
            <p:nvPr/>
          </p:nvSpPr>
          <p:spPr>
            <a:xfrm>
              <a:off x="7262544" y="708039"/>
              <a:ext cx="250428" cy="224688"/>
            </a:xfrm>
            <a:custGeom>
              <a:avLst/>
              <a:gdLst/>
              <a:ahLst/>
              <a:cxnLst/>
              <a:rect l="l" t="t" r="r" b="b"/>
              <a:pathLst>
                <a:path w="7764" h="6966" extrusionOk="0">
                  <a:moveTo>
                    <a:pt x="3934" y="1"/>
                  </a:moveTo>
                  <a:cubicBezTo>
                    <a:pt x="2900" y="1"/>
                    <a:pt x="1883" y="469"/>
                    <a:pt x="1215" y="1346"/>
                  </a:cubicBezTo>
                  <a:lnTo>
                    <a:pt x="6953" y="4977"/>
                  </a:lnTo>
                  <a:cubicBezTo>
                    <a:pt x="7763" y="3406"/>
                    <a:pt x="7251" y="1477"/>
                    <a:pt x="5751" y="525"/>
                  </a:cubicBezTo>
                  <a:cubicBezTo>
                    <a:pt x="5187" y="171"/>
                    <a:pt x="4557" y="1"/>
                    <a:pt x="3934" y="1"/>
                  </a:cubicBezTo>
                  <a:close/>
                  <a:moveTo>
                    <a:pt x="810" y="2001"/>
                  </a:moveTo>
                  <a:lnTo>
                    <a:pt x="810" y="2001"/>
                  </a:lnTo>
                  <a:cubicBezTo>
                    <a:pt x="0" y="3561"/>
                    <a:pt x="524" y="5489"/>
                    <a:pt x="2012" y="6442"/>
                  </a:cubicBezTo>
                  <a:cubicBezTo>
                    <a:pt x="2576" y="6796"/>
                    <a:pt x="3206" y="6966"/>
                    <a:pt x="3829" y="6966"/>
                  </a:cubicBezTo>
                  <a:cubicBezTo>
                    <a:pt x="4864" y="6966"/>
                    <a:pt x="5880" y="6497"/>
                    <a:pt x="6549" y="5620"/>
                  </a:cubicBezTo>
                  <a:lnTo>
                    <a:pt x="810" y="200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5" name="Google Shape;1265;p7"/>
            <p:cNvSpPr/>
            <p:nvPr/>
          </p:nvSpPr>
          <p:spPr>
            <a:xfrm>
              <a:off x="7731822" y="226472"/>
              <a:ext cx="195885" cy="181918"/>
            </a:xfrm>
            <a:custGeom>
              <a:avLst/>
              <a:gdLst/>
              <a:ahLst/>
              <a:cxnLst/>
              <a:rect l="l" t="t" r="r" b="b"/>
              <a:pathLst>
                <a:path w="6073" h="5640" extrusionOk="0">
                  <a:moveTo>
                    <a:pt x="3596" y="0"/>
                  </a:moveTo>
                  <a:lnTo>
                    <a:pt x="1203" y="1631"/>
                  </a:lnTo>
                  <a:cubicBezTo>
                    <a:pt x="251" y="2286"/>
                    <a:pt x="1" y="3596"/>
                    <a:pt x="655" y="4560"/>
                  </a:cubicBezTo>
                  <a:lnTo>
                    <a:pt x="763" y="4715"/>
                  </a:lnTo>
                  <a:cubicBezTo>
                    <a:pt x="1171" y="5316"/>
                    <a:pt x="1833" y="5640"/>
                    <a:pt x="2508" y="5640"/>
                  </a:cubicBezTo>
                  <a:cubicBezTo>
                    <a:pt x="2916" y="5640"/>
                    <a:pt x="3328" y="5521"/>
                    <a:pt x="3692" y="5275"/>
                  </a:cubicBezTo>
                  <a:lnTo>
                    <a:pt x="6073"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6" name="Google Shape;1266;p7"/>
            <p:cNvSpPr/>
            <p:nvPr/>
          </p:nvSpPr>
          <p:spPr>
            <a:xfrm>
              <a:off x="7864326" y="151317"/>
              <a:ext cx="196272" cy="181950"/>
            </a:xfrm>
            <a:custGeom>
              <a:avLst/>
              <a:gdLst/>
              <a:ahLst/>
              <a:cxnLst/>
              <a:rect l="l" t="t" r="r" b="b"/>
              <a:pathLst>
                <a:path w="6085" h="5641" extrusionOk="0">
                  <a:moveTo>
                    <a:pt x="3568" y="1"/>
                  </a:moveTo>
                  <a:cubicBezTo>
                    <a:pt x="3162" y="1"/>
                    <a:pt x="2752" y="119"/>
                    <a:pt x="2393" y="366"/>
                  </a:cubicBezTo>
                  <a:lnTo>
                    <a:pt x="0" y="1997"/>
                  </a:lnTo>
                  <a:lnTo>
                    <a:pt x="2477" y="5640"/>
                  </a:lnTo>
                  <a:lnTo>
                    <a:pt x="4870" y="4009"/>
                  </a:lnTo>
                  <a:cubicBezTo>
                    <a:pt x="5834" y="3354"/>
                    <a:pt x="6084" y="2044"/>
                    <a:pt x="5430" y="1080"/>
                  </a:cubicBezTo>
                  <a:lnTo>
                    <a:pt x="5310" y="925"/>
                  </a:lnTo>
                  <a:cubicBezTo>
                    <a:pt x="4902" y="324"/>
                    <a:pt x="4240" y="1"/>
                    <a:pt x="356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7" name="Google Shape;1267;p7"/>
            <p:cNvSpPr/>
            <p:nvPr/>
          </p:nvSpPr>
          <p:spPr>
            <a:xfrm>
              <a:off x="7674215" y="602242"/>
              <a:ext cx="346064" cy="344032"/>
            </a:xfrm>
            <a:custGeom>
              <a:avLst/>
              <a:gdLst/>
              <a:ahLst/>
              <a:cxnLst/>
              <a:rect l="l" t="t" r="r" b="b"/>
              <a:pathLst>
                <a:path w="10729" h="10666" extrusionOk="0">
                  <a:moveTo>
                    <a:pt x="4999" y="1"/>
                  </a:moveTo>
                  <a:cubicBezTo>
                    <a:pt x="4821" y="1"/>
                    <a:pt x="4665" y="136"/>
                    <a:pt x="4644" y="328"/>
                  </a:cubicBezTo>
                  <a:lnTo>
                    <a:pt x="4180" y="3805"/>
                  </a:lnTo>
                  <a:lnTo>
                    <a:pt x="715" y="3340"/>
                  </a:lnTo>
                  <a:cubicBezTo>
                    <a:pt x="693" y="3336"/>
                    <a:pt x="671" y="3335"/>
                    <a:pt x="650" y="3335"/>
                  </a:cubicBezTo>
                  <a:cubicBezTo>
                    <a:pt x="465" y="3335"/>
                    <a:pt x="318" y="3469"/>
                    <a:pt x="286" y="3662"/>
                  </a:cubicBezTo>
                  <a:lnTo>
                    <a:pt x="36" y="5626"/>
                  </a:lnTo>
                  <a:cubicBezTo>
                    <a:pt x="1" y="5829"/>
                    <a:pt x="144" y="6019"/>
                    <a:pt x="358" y="6043"/>
                  </a:cubicBezTo>
                  <a:lnTo>
                    <a:pt x="346" y="6043"/>
                  </a:lnTo>
                  <a:lnTo>
                    <a:pt x="3823" y="6507"/>
                  </a:lnTo>
                  <a:lnTo>
                    <a:pt x="3370" y="9984"/>
                  </a:lnTo>
                  <a:cubicBezTo>
                    <a:pt x="3334" y="10186"/>
                    <a:pt x="3477" y="10377"/>
                    <a:pt x="3692" y="10401"/>
                  </a:cubicBezTo>
                  <a:lnTo>
                    <a:pt x="5656" y="10663"/>
                  </a:lnTo>
                  <a:cubicBezTo>
                    <a:pt x="5671" y="10664"/>
                    <a:pt x="5686" y="10665"/>
                    <a:pt x="5700" y="10665"/>
                  </a:cubicBezTo>
                  <a:cubicBezTo>
                    <a:pt x="5886" y="10665"/>
                    <a:pt x="6051" y="10529"/>
                    <a:pt x="6073" y="10341"/>
                  </a:cubicBezTo>
                  <a:lnTo>
                    <a:pt x="6537" y="6864"/>
                  </a:lnTo>
                  <a:lnTo>
                    <a:pt x="10014" y="7329"/>
                  </a:lnTo>
                  <a:cubicBezTo>
                    <a:pt x="10029" y="7331"/>
                    <a:pt x="10043" y="7331"/>
                    <a:pt x="10058" y="7331"/>
                  </a:cubicBezTo>
                  <a:cubicBezTo>
                    <a:pt x="10243" y="7331"/>
                    <a:pt x="10408" y="7195"/>
                    <a:pt x="10431" y="7007"/>
                  </a:cubicBezTo>
                  <a:lnTo>
                    <a:pt x="10693" y="5031"/>
                  </a:lnTo>
                  <a:cubicBezTo>
                    <a:pt x="10728" y="4828"/>
                    <a:pt x="10573" y="4638"/>
                    <a:pt x="10371" y="4614"/>
                  </a:cubicBezTo>
                  <a:lnTo>
                    <a:pt x="6894" y="4150"/>
                  </a:lnTo>
                  <a:lnTo>
                    <a:pt x="7359" y="673"/>
                  </a:lnTo>
                  <a:cubicBezTo>
                    <a:pt x="7383" y="471"/>
                    <a:pt x="7240" y="280"/>
                    <a:pt x="7037" y="256"/>
                  </a:cubicBezTo>
                  <a:lnTo>
                    <a:pt x="5061" y="6"/>
                  </a:lnTo>
                  <a:cubicBezTo>
                    <a:pt x="5040" y="3"/>
                    <a:pt x="5019" y="1"/>
                    <a:pt x="499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8" name="Google Shape;1268;p7"/>
            <p:cNvSpPr/>
            <p:nvPr/>
          </p:nvSpPr>
          <p:spPr>
            <a:xfrm>
              <a:off x="7231418" y="1123290"/>
              <a:ext cx="350289" cy="436217"/>
            </a:xfrm>
            <a:custGeom>
              <a:avLst/>
              <a:gdLst/>
              <a:ahLst/>
              <a:cxnLst/>
              <a:rect l="l" t="t" r="r" b="b"/>
              <a:pathLst>
                <a:path w="10860" h="13524" extrusionOk="0">
                  <a:moveTo>
                    <a:pt x="4155" y="429"/>
                  </a:moveTo>
                  <a:cubicBezTo>
                    <a:pt x="4444" y="429"/>
                    <a:pt x="4730" y="604"/>
                    <a:pt x="4787" y="997"/>
                  </a:cubicBezTo>
                  <a:cubicBezTo>
                    <a:pt x="4811" y="1188"/>
                    <a:pt x="4763" y="1390"/>
                    <a:pt x="4632" y="1533"/>
                  </a:cubicBezTo>
                  <a:lnTo>
                    <a:pt x="3847" y="1688"/>
                  </a:lnTo>
                  <a:cubicBezTo>
                    <a:pt x="3668" y="1593"/>
                    <a:pt x="3549" y="1426"/>
                    <a:pt x="3513" y="1224"/>
                  </a:cubicBezTo>
                  <a:cubicBezTo>
                    <a:pt x="3399" y="725"/>
                    <a:pt x="3779" y="429"/>
                    <a:pt x="4155" y="429"/>
                  </a:cubicBezTo>
                  <a:close/>
                  <a:moveTo>
                    <a:pt x="7868" y="2749"/>
                  </a:moveTo>
                  <a:cubicBezTo>
                    <a:pt x="8126" y="2749"/>
                    <a:pt x="8354" y="2938"/>
                    <a:pt x="8407" y="3200"/>
                  </a:cubicBezTo>
                  <a:lnTo>
                    <a:pt x="9788" y="10761"/>
                  </a:lnTo>
                  <a:cubicBezTo>
                    <a:pt x="9835" y="11058"/>
                    <a:pt x="9645" y="11344"/>
                    <a:pt x="9335" y="11392"/>
                  </a:cubicBezTo>
                  <a:lnTo>
                    <a:pt x="3073" y="12535"/>
                  </a:lnTo>
                  <a:cubicBezTo>
                    <a:pt x="3037" y="12542"/>
                    <a:pt x="3002" y="12545"/>
                    <a:pt x="2968" y="12545"/>
                  </a:cubicBezTo>
                  <a:cubicBezTo>
                    <a:pt x="2711" y="12545"/>
                    <a:pt x="2484" y="12357"/>
                    <a:pt x="2442" y="12094"/>
                  </a:cubicBezTo>
                  <a:lnTo>
                    <a:pt x="1060" y="4534"/>
                  </a:lnTo>
                  <a:cubicBezTo>
                    <a:pt x="1013" y="4236"/>
                    <a:pt x="1215" y="3950"/>
                    <a:pt x="1513" y="3903"/>
                  </a:cubicBezTo>
                  <a:lnTo>
                    <a:pt x="2251" y="3760"/>
                  </a:lnTo>
                  <a:cubicBezTo>
                    <a:pt x="2294" y="3975"/>
                    <a:pt x="2483" y="4122"/>
                    <a:pt x="2695" y="4122"/>
                  </a:cubicBezTo>
                  <a:cubicBezTo>
                    <a:pt x="2717" y="4122"/>
                    <a:pt x="2740" y="4120"/>
                    <a:pt x="2763" y="4117"/>
                  </a:cubicBezTo>
                  <a:lnTo>
                    <a:pt x="6680" y="3402"/>
                  </a:lnTo>
                  <a:cubicBezTo>
                    <a:pt x="6906" y="3355"/>
                    <a:pt x="7073" y="3129"/>
                    <a:pt x="7025" y="2890"/>
                  </a:cubicBezTo>
                  <a:lnTo>
                    <a:pt x="7764" y="2760"/>
                  </a:lnTo>
                  <a:cubicBezTo>
                    <a:pt x="7799" y="2752"/>
                    <a:pt x="7834" y="2749"/>
                    <a:pt x="7868" y="2749"/>
                  </a:cubicBezTo>
                  <a:close/>
                  <a:moveTo>
                    <a:pt x="4154" y="0"/>
                  </a:moveTo>
                  <a:cubicBezTo>
                    <a:pt x="4084" y="0"/>
                    <a:pt x="4013" y="7"/>
                    <a:pt x="3942" y="21"/>
                  </a:cubicBezTo>
                  <a:cubicBezTo>
                    <a:pt x="3346" y="128"/>
                    <a:pt x="2954" y="700"/>
                    <a:pt x="3073" y="1307"/>
                  </a:cubicBezTo>
                  <a:cubicBezTo>
                    <a:pt x="3108" y="1474"/>
                    <a:pt x="3180" y="1640"/>
                    <a:pt x="3287" y="1783"/>
                  </a:cubicBezTo>
                  <a:lnTo>
                    <a:pt x="2513" y="1926"/>
                  </a:lnTo>
                  <a:cubicBezTo>
                    <a:pt x="2203" y="1986"/>
                    <a:pt x="1989" y="2295"/>
                    <a:pt x="2049" y="2617"/>
                  </a:cubicBezTo>
                  <a:lnTo>
                    <a:pt x="2096" y="2890"/>
                  </a:lnTo>
                  <a:lnTo>
                    <a:pt x="810" y="3129"/>
                  </a:lnTo>
                  <a:cubicBezTo>
                    <a:pt x="322" y="3212"/>
                    <a:pt x="1" y="3676"/>
                    <a:pt x="96" y="4164"/>
                  </a:cubicBezTo>
                  <a:lnTo>
                    <a:pt x="1668" y="12785"/>
                  </a:lnTo>
                  <a:cubicBezTo>
                    <a:pt x="1742" y="13221"/>
                    <a:pt x="2130" y="13524"/>
                    <a:pt x="2552" y="13524"/>
                  </a:cubicBezTo>
                  <a:cubicBezTo>
                    <a:pt x="2602" y="13524"/>
                    <a:pt x="2653" y="13520"/>
                    <a:pt x="2704" y="13511"/>
                  </a:cubicBezTo>
                  <a:lnTo>
                    <a:pt x="10050" y="12165"/>
                  </a:lnTo>
                  <a:cubicBezTo>
                    <a:pt x="10538" y="12082"/>
                    <a:pt x="10859" y="11618"/>
                    <a:pt x="10764" y="11130"/>
                  </a:cubicBezTo>
                  <a:lnTo>
                    <a:pt x="9192" y="2498"/>
                  </a:lnTo>
                  <a:cubicBezTo>
                    <a:pt x="9108" y="2067"/>
                    <a:pt x="8738" y="1766"/>
                    <a:pt x="8317" y="1766"/>
                  </a:cubicBezTo>
                  <a:cubicBezTo>
                    <a:pt x="8260" y="1766"/>
                    <a:pt x="8203" y="1772"/>
                    <a:pt x="8145" y="1783"/>
                  </a:cubicBezTo>
                  <a:lnTo>
                    <a:pt x="6859" y="2009"/>
                  </a:lnTo>
                  <a:lnTo>
                    <a:pt x="6811" y="1736"/>
                  </a:lnTo>
                  <a:cubicBezTo>
                    <a:pt x="6757" y="1446"/>
                    <a:pt x="6500" y="1252"/>
                    <a:pt x="6223" y="1252"/>
                  </a:cubicBezTo>
                  <a:cubicBezTo>
                    <a:pt x="6193" y="1252"/>
                    <a:pt x="6163" y="1255"/>
                    <a:pt x="6133" y="1259"/>
                  </a:cubicBezTo>
                  <a:lnTo>
                    <a:pt x="5180" y="1438"/>
                  </a:lnTo>
                  <a:cubicBezTo>
                    <a:pt x="5240" y="1259"/>
                    <a:pt x="5251" y="1081"/>
                    <a:pt x="5216" y="914"/>
                  </a:cubicBezTo>
                  <a:cubicBezTo>
                    <a:pt x="5132" y="378"/>
                    <a:pt x="4677" y="0"/>
                    <a:pt x="415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9" name="Google Shape;1269;p7"/>
            <p:cNvSpPr/>
            <p:nvPr/>
          </p:nvSpPr>
          <p:spPr>
            <a:xfrm>
              <a:off x="7293638" y="1280275"/>
              <a:ext cx="60059" cy="49866"/>
            </a:xfrm>
            <a:custGeom>
              <a:avLst/>
              <a:gdLst/>
              <a:ahLst/>
              <a:cxnLst/>
              <a:rect l="l" t="t" r="r" b="b"/>
              <a:pathLst>
                <a:path w="1862" h="1546" extrusionOk="0">
                  <a:moveTo>
                    <a:pt x="1002" y="1"/>
                  </a:moveTo>
                  <a:cubicBezTo>
                    <a:pt x="959" y="1"/>
                    <a:pt x="914" y="4"/>
                    <a:pt x="870" y="12"/>
                  </a:cubicBezTo>
                  <a:cubicBezTo>
                    <a:pt x="191" y="131"/>
                    <a:pt x="1" y="1012"/>
                    <a:pt x="572" y="1405"/>
                  </a:cubicBezTo>
                  <a:cubicBezTo>
                    <a:pt x="710" y="1502"/>
                    <a:pt x="861" y="1545"/>
                    <a:pt x="1007"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0" name="Google Shape;1270;p7"/>
            <p:cNvSpPr/>
            <p:nvPr/>
          </p:nvSpPr>
          <p:spPr>
            <a:xfrm>
              <a:off x="7361406" y="1265566"/>
              <a:ext cx="125569" cy="43931"/>
            </a:xfrm>
            <a:custGeom>
              <a:avLst/>
              <a:gdLst/>
              <a:ahLst/>
              <a:cxnLst/>
              <a:rect l="l" t="t" r="r" b="b"/>
              <a:pathLst>
                <a:path w="3893" h="1362" extrusionOk="0">
                  <a:moveTo>
                    <a:pt x="3284" y="1"/>
                  </a:moveTo>
                  <a:cubicBezTo>
                    <a:pt x="3246" y="1"/>
                    <a:pt x="3205" y="5"/>
                    <a:pt x="3162" y="15"/>
                  </a:cubicBezTo>
                  <a:lnTo>
                    <a:pt x="3150" y="15"/>
                  </a:lnTo>
                  <a:lnTo>
                    <a:pt x="567" y="492"/>
                  </a:lnTo>
                  <a:cubicBezTo>
                    <a:pt x="0" y="569"/>
                    <a:pt x="107" y="1362"/>
                    <a:pt x="607" y="1362"/>
                  </a:cubicBezTo>
                  <a:cubicBezTo>
                    <a:pt x="643" y="1362"/>
                    <a:pt x="681" y="1358"/>
                    <a:pt x="721" y="1349"/>
                  </a:cubicBezTo>
                  <a:lnTo>
                    <a:pt x="3317" y="873"/>
                  </a:lnTo>
                  <a:cubicBezTo>
                    <a:pt x="3892" y="817"/>
                    <a:pt x="3789" y="1"/>
                    <a:pt x="328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1" name="Google Shape;1271;p7"/>
            <p:cNvSpPr/>
            <p:nvPr/>
          </p:nvSpPr>
          <p:spPr>
            <a:xfrm>
              <a:off x="7306314" y="1349784"/>
              <a:ext cx="60059" cy="49866"/>
            </a:xfrm>
            <a:custGeom>
              <a:avLst/>
              <a:gdLst/>
              <a:ahLst/>
              <a:cxnLst/>
              <a:rect l="l" t="t" r="r" b="b"/>
              <a:pathLst>
                <a:path w="1862" h="1546" extrusionOk="0">
                  <a:moveTo>
                    <a:pt x="1002" y="1"/>
                  </a:moveTo>
                  <a:cubicBezTo>
                    <a:pt x="958" y="1"/>
                    <a:pt x="914" y="4"/>
                    <a:pt x="870" y="12"/>
                  </a:cubicBezTo>
                  <a:cubicBezTo>
                    <a:pt x="191" y="131"/>
                    <a:pt x="1" y="1012"/>
                    <a:pt x="560" y="1405"/>
                  </a:cubicBezTo>
                  <a:cubicBezTo>
                    <a:pt x="701" y="1502"/>
                    <a:pt x="854" y="1545"/>
                    <a:pt x="1003" y="1545"/>
                  </a:cubicBezTo>
                  <a:cubicBezTo>
                    <a:pt x="1454" y="1545"/>
                    <a:pt x="1861" y="1145"/>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2" name="Google Shape;1272;p7"/>
            <p:cNvSpPr/>
            <p:nvPr/>
          </p:nvSpPr>
          <p:spPr>
            <a:xfrm>
              <a:off x="7375953" y="1335140"/>
              <a:ext cx="121279" cy="43544"/>
            </a:xfrm>
            <a:custGeom>
              <a:avLst/>
              <a:gdLst/>
              <a:ahLst/>
              <a:cxnLst/>
              <a:rect l="l" t="t" r="r" b="b"/>
              <a:pathLst>
                <a:path w="3760" h="1350" extrusionOk="0">
                  <a:moveTo>
                    <a:pt x="3128" y="0"/>
                  </a:moveTo>
                  <a:cubicBezTo>
                    <a:pt x="3116" y="0"/>
                    <a:pt x="3104" y="1"/>
                    <a:pt x="3092" y="2"/>
                  </a:cubicBezTo>
                  <a:lnTo>
                    <a:pt x="497" y="478"/>
                  </a:lnTo>
                  <a:cubicBezTo>
                    <a:pt x="0" y="628"/>
                    <a:pt x="119" y="1349"/>
                    <a:pt x="616" y="1349"/>
                  </a:cubicBezTo>
                  <a:cubicBezTo>
                    <a:pt x="631" y="1349"/>
                    <a:pt x="647" y="1348"/>
                    <a:pt x="663" y="1347"/>
                  </a:cubicBezTo>
                  <a:lnTo>
                    <a:pt x="3259" y="883"/>
                  </a:lnTo>
                  <a:cubicBezTo>
                    <a:pt x="3759" y="731"/>
                    <a:pt x="3634" y="0"/>
                    <a:pt x="312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3" name="Google Shape;1273;p7"/>
            <p:cNvSpPr/>
            <p:nvPr/>
          </p:nvSpPr>
          <p:spPr>
            <a:xfrm>
              <a:off x="7319765" y="1424293"/>
              <a:ext cx="60123" cy="49834"/>
            </a:xfrm>
            <a:custGeom>
              <a:avLst/>
              <a:gdLst/>
              <a:ahLst/>
              <a:cxnLst/>
              <a:rect l="l" t="t" r="r" b="b"/>
              <a:pathLst>
                <a:path w="1864" h="1545" extrusionOk="0">
                  <a:moveTo>
                    <a:pt x="1014" y="0"/>
                  </a:moveTo>
                  <a:cubicBezTo>
                    <a:pt x="970" y="0"/>
                    <a:pt x="926" y="4"/>
                    <a:pt x="881" y="12"/>
                  </a:cubicBezTo>
                  <a:cubicBezTo>
                    <a:pt x="203" y="131"/>
                    <a:pt x="0" y="1012"/>
                    <a:pt x="572" y="1405"/>
                  </a:cubicBezTo>
                  <a:cubicBezTo>
                    <a:pt x="710" y="1502"/>
                    <a:pt x="860" y="1545"/>
                    <a:pt x="1007" y="1545"/>
                  </a:cubicBezTo>
                  <a:cubicBezTo>
                    <a:pt x="1454" y="1545"/>
                    <a:pt x="1864" y="1142"/>
                    <a:pt x="1774" y="631"/>
                  </a:cubicBezTo>
                  <a:cubicBezTo>
                    <a:pt x="1700" y="259"/>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4" name="Google Shape;1274;p7"/>
            <p:cNvSpPr/>
            <p:nvPr/>
          </p:nvSpPr>
          <p:spPr>
            <a:xfrm>
              <a:off x="7389371" y="1409585"/>
              <a:ext cx="121440" cy="43577"/>
            </a:xfrm>
            <a:custGeom>
              <a:avLst/>
              <a:gdLst/>
              <a:ahLst/>
              <a:cxnLst/>
              <a:rect l="l" t="t" r="r" b="b"/>
              <a:pathLst>
                <a:path w="3765" h="1351" extrusionOk="0">
                  <a:moveTo>
                    <a:pt x="3162" y="0"/>
                  </a:moveTo>
                  <a:cubicBezTo>
                    <a:pt x="3143" y="0"/>
                    <a:pt x="3124" y="1"/>
                    <a:pt x="3105" y="3"/>
                  </a:cubicBezTo>
                  <a:lnTo>
                    <a:pt x="509" y="468"/>
                  </a:lnTo>
                  <a:cubicBezTo>
                    <a:pt x="1" y="606"/>
                    <a:pt x="109" y="1351"/>
                    <a:pt x="617" y="1351"/>
                  </a:cubicBezTo>
                  <a:cubicBezTo>
                    <a:pt x="632" y="1351"/>
                    <a:pt x="648" y="1350"/>
                    <a:pt x="664" y="1349"/>
                  </a:cubicBezTo>
                  <a:lnTo>
                    <a:pt x="3260" y="872"/>
                  </a:lnTo>
                  <a:cubicBezTo>
                    <a:pt x="3764" y="735"/>
                    <a:pt x="3650" y="0"/>
                    <a:pt x="316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5" name="Google Shape;1275;p7"/>
            <p:cNvSpPr/>
            <p:nvPr/>
          </p:nvSpPr>
          <p:spPr>
            <a:xfrm>
              <a:off x="7262544" y="1733296"/>
              <a:ext cx="249267" cy="224043"/>
            </a:xfrm>
            <a:custGeom>
              <a:avLst/>
              <a:gdLst/>
              <a:ahLst/>
              <a:cxnLst/>
              <a:rect l="l" t="t" r="r" b="b"/>
              <a:pathLst>
                <a:path w="7728" h="6946" extrusionOk="0">
                  <a:moveTo>
                    <a:pt x="3942" y="0"/>
                  </a:moveTo>
                  <a:cubicBezTo>
                    <a:pt x="2907" y="0"/>
                    <a:pt x="1888" y="464"/>
                    <a:pt x="1215" y="1338"/>
                  </a:cubicBezTo>
                  <a:lnTo>
                    <a:pt x="6953" y="4957"/>
                  </a:lnTo>
                  <a:cubicBezTo>
                    <a:pt x="7727" y="3398"/>
                    <a:pt x="7239" y="1469"/>
                    <a:pt x="5775" y="528"/>
                  </a:cubicBezTo>
                  <a:cubicBezTo>
                    <a:pt x="5207" y="172"/>
                    <a:pt x="4571" y="0"/>
                    <a:pt x="3942" y="0"/>
                  </a:cubicBezTo>
                  <a:close/>
                  <a:moveTo>
                    <a:pt x="810" y="1981"/>
                  </a:moveTo>
                  <a:lnTo>
                    <a:pt x="810" y="1981"/>
                  </a:lnTo>
                  <a:cubicBezTo>
                    <a:pt x="0" y="3552"/>
                    <a:pt x="524" y="5481"/>
                    <a:pt x="2012" y="6422"/>
                  </a:cubicBezTo>
                  <a:cubicBezTo>
                    <a:pt x="2576" y="6775"/>
                    <a:pt x="3206" y="6946"/>
                    <a:pt x="3829" y="6946"/>
                  </a:cubicBezTo>
                  <a:cubicBezTo>
                    <a:pt x="4864" y="6946"/>
                    <a:pt x="5880" y="6477"/>
                    <a:pt x="6549" y="5600"/>
                  </a:cubicBezTo>
                  <a:lnTo>
                    <a:pt x="810" y="198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6" name="Google Shape;1276;p7"/>
            <p:cNvSpPr/>
            <p:nvPr/>
          </p:nvSpPr>
          <p:spPr>
            <a:xfrm>
              <a:off x="7731435" y="1251439"/>
              <a:ext cx="196272" cy="181563"/>
            </a:xfrm>
            <a:custGeom>
              <a:avLst/>
              <a:gdLst/>
              <a:ahLst/>
              <a:cxnLst/>
              <a:rect l="l" t="t" r="r" b="b"/>
              <a:pathLst>
                <a:path w="6085" h="5629" extrusionOk="0">
                  <a:moveTo>
                    <a:pt x="3608" y="1"/>
                  </a:moveTo>
                  <a:lnTo>
                    <a:pt x="1215" y="1620"/>
                  </a:lnTo>
                  <a:cubicBezTo>
                    <a:pt x="251" y="2275"/>
                    <a:pt x="1" y="3585"/>
                    <a:pt x="667" y="4549"/>
                  </a:cubicBezTo>
                  <a:lnTo>
                    <a:pt x="775" y="4704"/>
                  </a:lnTo>
                  <a:cubicBezTo>
                    <a:pt x="1183" y="5305"/>
                    <a:pt x="1845" y="5629"/>
                    <a:pt x="2520" y="5629"/>
                  </a:cubicBezTo>
                  <a:cubicBezTo>
                    <a:pt x="2928" y="5629"/>
                    <a:pt x="3340" y="5510"/>
                    <a:pt x="3704" y="5264"/>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7" name="Google Shape;1277;p7"/>
            <p:cNvSpPr/>
            <p:nvPr/>
          </p:nvSpPr>
          <p:spPr>
            <a:xfrm>
              <a:off x="7864326" y="1176188"/>
              <a:ext cx="195885" cy="181660"/>
            </a:xfrm>
            <a:custGeom>
              <a:avLst/>
              <a:gdLst/>
              <a:ahLst/>
              <a:cxnLst/>
              <a:rect l="l" t="t" r="r" b="b"/>
              <a:pathLst>
                <a:path w="6073" h="5632" extrusionOk="0">
                  <a:moveTo>
                    <a:pt x="3579" y="1"/>
                  </a:moveTo>
                  <a:cubicBezTo>
                    <a:pt x="3169" y="1"/>
                    <a:pt x="2756" y="120"/>
                    <a:pt x="2393" y="369"/>
                  </a:cubicBezTo>
                  <a:lnTo>
                    <a:pt x="0" y="1989"/>
                  </a:lnTo>
                  <a:lnTo>
                    <a:pt x="2477" y="5632"/>
                  </a:lnTo>
                  <a:lnTo>
                    <a:pt x="4870" y="4001"/>
                  </a:lnTo>
                  <a:cubicBezTo>
                    <a:pt x="5822" y="3346"/>
                    <a:pt x="6072" y="2036"/>
                    <a:pt x="5430" y="1072"/>
                  </a:cubicBezTo>
                  <a:lnTo>
                    <a:pt x="5430" y="1072"/>
                  </a:lnTo>
                  <a:lnTo>
                    <a:pt x="5430" y="1084"/>
                  </a:lnTo>
                  <a:lnTo>
                    <a:pt x="5310" y="917"/>
                  </a:lnTo>
                  <a:cubicBezTo>
                    <a:pt x="4905" y="319"/>
                    <a:pt x="4247" y="1"/>
                    <a:pt x="357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8" name="Google Shape;1278;p7"/>
            <p:cNvSpPr/>
            <p:nvPr/>
          </p:nvSpPr>
          <p:spPr>
            <a:xfrm>
              <a:off x="7674215" y="1626564"/>
              <a:ext cx="346064" cy="344387"/>
            </a:xfrm>
            <a:custGeom>
              <a:avLst/>
              <a:gdLst/>
              <a:ahLst/>
              <a:cxnLst/>
              <a:rect l="l" t="t" r="r" b="b"/>
              <a:pathLst>
                <a:path w="10729" h="10677" extrusionOk="0">
                  <a:moveTo>
                    <a:pt x="5017" y="1"/>
                  </a:moveTo>
                  <a:cubicBezTo>
                    <a:pt x="4831" y="1"/>
                    <a:pt x="4666" y="137"/>
                    <a:pt x="4644" y="325"/>
                  </a:cubicBezTo>
                  <a:lnTo>
                    <a:pt x="4180" y="3813"/>
                  </a:lnTo>
                  <a:lnTo>
                    <a:pt x="715" y="3349"/>
                  </a:lnTo>
                  <a:cubicBezTo>
                    <a:pt x="693" y="3345"/>
                    <a:pt x="671" y="3344"/>
                    <a:pt x="650" y="3344"/>
                  </a:cubicBezTo>
                  <a:cubicBezTo>
                    <a:pt x="465" y="3344"/>
                    <a:pt x="318" y="3478"/>
                    <a:pt x="286" y="3670"/>
                  </a:cubicBezTo>
                  <a:lnTo>
                    <a:pt x="36" y="5635"/>
                  </a:lnTo>
                  <a:cubicBezTo>
                    <a:pt x="1" y="5837"/>
                    <a:pt x="144" y="6028"/>
                    <a:pt x="358" y="6052"/>
                  </a:cubicBezTo>
                  <a:lnTo>
                    <a:pt x="346" y="6052"/>
                  </a:lnTo>
                  <a:lnTo>
                    <a:pt x="3823" y="6516"/>
                  </a:lnTo>
                  <a:lnTo>
                    <a:pt x="3370" y="9993"/>
                  </a:lnTo>
                  <a:cubicBezTo>
                    <a:pt x="3334" y="10195"/>
                    <a:pt x="3477" y="10386"/>
                    <a:pt x="3692" y="10409"/>
                  </a:cubicBezTo>
                  <a:lnTo>
                    <a:pt x="5656" y="10671"/>
                  </a:lnTo>
                  <a:cubicBezTo>
                    <a:pt x="5677" y="10675"/>
                    <a:pt x="5698" y="10677"/>
                    <a:pt x="5718" y="10677"/>
                  </a:cubicBezTo>
                  <a:cubicBezTo>
                    <a:pt x="5896" y="10677"/>
                    <a:pt x="6052" y="10542"/>
                    <a:pt x="6073" y="10350"/>
                  </a:cubicBezTo>
                  <a:lnTo>
                    <a:pt x="6537" y="6873"/>
                  </a:lnTo>
                  <a:lnTo>
                    <a:pt x="10014" y="7338"/>
                  </a:lnTo>
                  <a:cubicBezTo>
                    <a:pt x="10029" y="7339"/>
                    <a:pt x="10043" y="7340"/>
                    <a:pt x="10058" y="7340"/>
                  </a:cubicBezTo>
                  <a:cubicBezTo>
                    <a:pt x="10243" y="7340"/>
                    <a:pt x="10408" y="7204"/>
                    <a:pt x="10431" y="7016"/>
                  </a:cubicBezTo>
                  <a:lnTo>
                    <a:pt x="10693" y="5040"/>
                  </a:lnTo>
                  <a:cubicBezTo>
                    <a:pt x="10728" y="4837"/>
                    <a:pt x="10573" y="4647"/>
                    <a:pt x="10371" y="4623"/>
                  </a:cubicBezTo>
                  <a:lnTo>
                    <a:pt x="6894" y="4159"/>
                  </a:lnTo>
                  <a:lnTo>
                    <a:pt x="7359" y="682"/>
                  </a:lnTo>
                  <a:cubicBezTo>
                    <a:pt x="7383" y="480"/>
                    <a:pt x="7240" y="289"/>
                    <a:pt x="7037" y="265"/>
                  </a:cubicBezTo>
                  <a:lnTo>
                    <a:pt x="5061" y="3"/>
                  </a:lnTo>
                  <a:cubicBezTo>
                    <a:pt x="5046" y="2"/>
                    <a:pt x="5031" y="1"/>
                    <a:pt x="501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9" name="Google Shape;1279;p7"/>
            <p:cNvSpPr/>
            <p:nvPr/>
          </p:nvSpPr>
          <p:spPr>
            <a:xfrm>
              <a:off x="7231805" y="2147999"/>
              <a:ext cx="349902" cy="435862"/>
            </a:xfrm>
            <a:custGeom>
              <a:avLst/>
              <a:gdLst/>
              <a:ahLst/>
              <a:cxnLst/>
              <a:rect l="l" t="t" r="r" b="b"/>
              <a:pathLst>
                <a:path w="10848" h="13513" extrusionOk="0">
                  <a:moveTo>
                    <a:pt x="4141" y="431"/>
                  </a:moveTo>
                  <a:cubicBezTo>
                    <a:pt x="4430" y="431"/>
                    <a:pt x="4718" y="605"/>
                    <a:pt x="4775" y="994"/>
                  </a:cubicBezTo>
                  <a:cubicBezTo>
                    <a:pt x="4799" y="1185"/>
                    <a:pt x="4751" y="1387"/>
                    <a:pt x="4620" y="1530"/>
                  </a:cubicBezTo>
                  <a:lnTo>
                    <a:pt x="3835" y="1685"/>
                  </a:lnTo>
                  <a:cubicBezTo>
                    <a:pt x="3656" y="1590"/>
                    <a:pt x="3537" y="1423"/>
                    <a:pt x="3501" y="1232"/>
                  </a:cubicBezTo>
                  <a:lnTo>
                    <a:pt x="3501" y="1220"/>
                  </a:lnTo>
                  <a:cubicBezTo>
                    <a:pt x="3387" y="723"/>
                    <a:pt x="3766" y="431"/>
                    <a:pt x="4141" y="431"/>
                  </a:cubicBezTo>
                  <a:close/>
                  <a:moveTo>
                    <a:pt x="7856" y="2734"/>
                  </a:moveTo>
                  <a:cubicBezTo>
                    <a:pt x="8113" y="2734"/>
                    <a:pt x="8341" y="2922"/>
                    <a:pt x="8383" y="3185"/>
                  </a:cubicBezTo>
                  <a:lnTo>
                    <a:pt x="9776" y="10757"/>
                  </a:lnTo>
                  <a:cubicBezTo>
                    <a:pt x="9823" y="11055"/>
                    <a:pt x="9633" y="11341"/>
                    <a:pt x="9323" y="11388"/>
                  </a:cubicBezTo>
                  <a:lnTo>
                    <a:pt x="3061" y="12531"/>
                  </a:lnTo>
                  <a:cubicBezTo>
                    <a:pt x="3025" y="12538"/>
                    <a:pt x="2990" y="12542"/>
                    <a:pt x="2956" y="12542"/>
                  </a:cubicBezTo>
                  <a:cubicBezTo>
                    <a:pt x="2699" y="12542"/>
                    <a:pt x="2472" y="12353"/>
                    <a:pt x="2430" y="12091"/>
                  </a:cubicBezTo>
                  <a:lnTo>
                    <a:pt x="1048" y="4518"/>
                  </a:lnTo>
                  <a:cubicBezTo>
                    <a:pt x="989" y="4221"/>
                    <a:pt x="1191" y="3935"/>
                    <a:pt x="1489" y="3887"/>
                  </a:cubicBezTo>
                  <a:lnTo>
                    <a:pt x="2239" y="3745"/>
                  </a:lnTo>
                  <a:cubicBezTo>
                    <a:pt x="2271" y="3955"/>
                    <a:pt x="2451" y="4110"/>
                    <a:pt x="2657" y="4110"/>
                  </a:cubicBezTo>
                  <a:cubicBezTo>
                    <a:pt x="2684" y="4110"/>
                    <a:pt x="2712" y="4107"/>
                    <a:pt x="2739" y="4102"/>
                  </a:cubicBezTo>
                  <a:lnTo>
                    <a:pt x="6656" y="3387"/>
                  </a:lnTo>
                  <a:cubicBezTo>
                    <a:pt x="6894" y="3340"/>
                    <a:pt x="7049" y="3114"/>
                    <a:pt x="7002" y="2875"/>
                  </a:cubicBezTo>
                  <a:lnTo>
                    <a:pt x="7752" y="2744"/>
                  </a:lnTo>
                  <a:cubicBezTo>
                    <a:pt x="7787" y="2737"/>
                    <a:pt x="7822" y="2734"/>
                    <a:pt x="7856" y="2734"/>
                  </a:cubicBezTo>
                  <a:close/>
                  <a:moveTo>
                    <a:pt x="4125" y="1"/>
                  </a:moveTo>
                  <a:cubicBezTo>
                    <a:pt x="4061" y="1"/>
                    <a:pt x="3996" y="6"/>
                    <a:pt x="3930" y="18"/>
                  </a:cubicBezTo>
                  <a:cubicBezTo>
                    <a:pt x="3334" y="125"/>
                    <a:pt x="2942" y="708"/>
                    <a:pt x="3061" y="1304"/>
                  </a:cubicBezTo>
                  <a:cubicBezTo>
                    <a:pt x="3096" y="1470"/>
                    <a:pt x="3168" y="1637"/>
                    <a:pt x="3275" y="1780"/>
                  </a:cubicBezTo>
                  <a:lnTo>
                    <a:pt x="2501" y="1923"/>
                  </a:lnTo>
                  <a:cubicBezTo>
                    <a:pt x="2191" y="1982"/>
                    <a:pt x="1977" y="2280"/>
                    <a:pt x="2037" y="2602"/>
                  </a:cubicBezTo>
                  <a:lnTo>
                    <a:pt x="2084" y="2887"/>
                  </a:lnTo>
                  <a:lnTo>
                    <a:pt x="798" y="3114"/>
                  </a:lnTo>
                  <a:cubicBezTo>
                    <a:pt x="310" y="3209"/>
                    <a:pt x="1" y="3673"/>
                    <a:pt x="84" y="4149"/>
                  </a:cubicBezTo>
                  <a:lnTo>
                    <a:pt x="1656" y="12781"/>
                  </a:lnTo>
                  <a:cubicBezTo>
                    <a:pt x="1729" y="13212"/>
                    <a:pt x="2108" y="13512"/>
                    <a:pt x="2523" y="13512"/>
                  </a:cubicBezTo>
                  <a:cubicBezTo>
                    <a:pt x="2579" y="13512"/>
                    <a:pt x="2635" y="13507"/>
                    <a:pt x="2692" y="13496"/>
                  </a:cubicBezTo>
                  <a:lnTo>
                    <a:pt x="10038" y="12162"/>
                  </a:lnTo>
                  <a:cubicBezTo>
                    <a:pt x="10526" y="12067"/>
                    <a:pt x="10847" y="11603"/>
                    <a:pt x="10752" y="11114"/>
                  </a:cubicBezTo>
                  <a:lnTo>
                    <a:pt x="9180" y="2482"/>
                  </a:lnTo>
                  <a:cubicBezTo>
                    <a:pt x="9096" y="2048"/>
                    <a:pt x="8718" y="1755"/>
                    <a:pt x="8291" y="1755"/>
                  </a:cubicBezTo>
                  <a:cubicBezTo>
                    <a:pt x="8239" y="1755"/>
                    <a:pt x="8186" y="1759"/>
                    <a:pt x="8133" y="1768"/>
                  </a:cubicBezTo>
                  <a:lnTo>
                    <a:pt x="6847" y="2006"/>
                  </a:lnTo>
                  <a:lnTo>
                    <a:pt x="6799" y="1732"/>
                  </a:lnTo>
                  <a:cubicBezTo>
                    <a:pt x="6745" y="1442"/>
                    <a:pt x="6498" y="1249"/>
                    <a:pt x="6214" y="1249"/>
                  </a:cubicBezTo>
                  <a:cubicBezTo>
                    <a:pt x="6183" y="1249"/>
                    <a:pt x="6152" y="1251"/>
                    <a:pt x="6121" y="1256"/>
                  </a:cubicBezTo>
                  <a:lnTo>
                    <a:pt x="5168" y="1435"/>
                  </a:lnTo>
                  <a:cubicBezTo>
                    <a:pt x="5228" y="1268"/>
                    <a:pt x="5239" y="1089"/>
                    <a:pt x="5204" y="911"/>
                  </a:cubicBezTo>
                  <a:cubicBezTo>
                    <a:pt x="5119" y="380"/>
                    <a:pt x="4655" y="1"/>
                    <a:pt x="412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0" name="Google Shape;1280;p7"/>
            <p:cNvSpPr/>
            <p:nvPr/>
          </p:nvSpPr>
          <p:spPr>
            <a:xfrm>
              <a:off x="7293638" y="2305274"/>
              <a:ext cx="60059" cy="49834"/>
            </a:xfrm>
            <a:custGeom>
              <a:avLst/>
              <a:gdLst/>
              <a:ahLst/>
              <a:cxnLst/>
              <a:rect l="l" t="t" r="r" b="b"/>
              <a:pathLst>
                <a:path w="1862" h="1545" extrusionOk="0">
                  <a:moveTo>
                    <a:pt x="1002" y="0"/>
                  </a:moveTo>
                  <a:cubicBezTo>
                    <a:pt x="959" y="0"/>
                    <a:pt x="914" y="4"/>
                    <a:pt x="870" y="12"/>
                  </a:cubicBezTo>
                  <a:cubicBezTo>
                    <a:pt x="191" y="131"/>
                    <a:pt x="1" y="1012"/>
                    <a:pt x="572" y="1405"/>
                  </a:cubicBezTo>
                  <a:cubicBezTo>
                    <a:pt x="710" y="1502"/>
                    <a:pt x="861" y="1545"/>
                    <a:pt x="1007" y="1545"/>
                  </a:cubicBezTo>
                  <a:cubicBezTo>
                    <a:pt x="1453" y="1545"/>
                    <a:pt x="1861" y="1142"/>
                    <a:pt x="1763" y="631"/>
                  </a:cubicBezTo>
                  <a:cubicBezTo>
                    <a:pt x="1699" y="258"/>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1" name="Google Shape;1281;p7"/>
            <p:cNvSpPr/>
            <p:nvPr/>
          </p:nvSpPr>
          <p:spPr>
            <a:xfrm>
              <a:off x="7361954" y="2290308"/>
              <a:ext cx="124472" cy="43673"/>
            </a:xfrm>
            <a:custGeom>
              <a:avLst/>
              <a:gdLst/>
              <a:ahLst/>
              <a:cxnLst/>
              <a:rect l="l" t="t" r="r" b="b"/>
              <a:pathLst>
                <a:path w="3859" h="1354" extrusionOk="0">
                  <a:moveTo>
                    <a:pt x="3251" y="0"/>
                  </a:moveTo>
                  <a:cubicBezTo>
                    <a:pt x="3218" y="0"/>
                    <a:pt x="3182" y="4"/>
                    <a:pt x="3145" y="11"/>
                  </a:cubicBezTo>
                  <a:lnTo>
                    <a:pt x="3133" y="11"/>
                  </a:lnTo>
                  <a:lnTo>
                    <a:pt x="550" y="487"/>
                  </a:lnTo>
                  <a:cubicBezTo>
                    <a:pt x="0" y="588"/>
                    <a:pt x="116" y="1354"/>
                    <a:pt x="608" y="1354"/>
                  </a:cubicBezTo>
                  <a:cubicBezTo>
                    <a:pt x="639" y="1354"/>
                    <a:pt x="671" y="1351"/>
                    <a:pt x="704" y="1345"/>
                  </a:cubicBezTo>
                  <a:lnTo>
                    <a:pt x="3300" y="868"/>
                  </a:lnTo>
                  <a:cubicBezTo>
                    <a:pt x="3858" y="790"/>
                    <a:pt x="3757" y="0"/>
                    <a:pt x="325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2" name="Google Shape;1282;p7"/>
            <p:cNvSpPr/>
            <p:nvPr/>
          </p:nvSpPr>
          <p:spPr>
            <a:xfrm>
              <a:off x="7306314" y="2374687"/>
              <a:ext cx="60059" cy="49931"/>
            </a:xfrm>
            <a:custGeom>
              <a:avLst/>
              <a:gdLst/>
              <a:ahLst/>
              <a:cxnLst/>
              <a:rect l="l" t="t" r="r" b="b"/>
              <a:pathLst>
                <a:path w="1862" h="1548" extrusionOk="0">
                  <a:moveTo>
                    <a:pt x="1015" y="0"/>
                  </a:moveTo>
                  <a:cubicBezTo>
                    <a:pt x="967" y="0"/>
                    <a:pt x="919" y="5"/>
                    <a:pt x="870" y="15"/>
                  </a:cubicBezTo>
                  <a:cubicBezTo>
                    <a:pt x="191" y="122"/>
                    <a:pt x="1" y="1015"/>
                    <a:pt x="560" y="1408"/>
                  </a:cubicBezTo>
                  <a:cubicBezTo>
                    <a:pt x="701" y="1505"/>
                    <a:pt x="854" y="1548"/>
                    <a:pt x="1002" y="1548"/>
                  </a:cubicBezTo>
                  <a:cubicBezTo>
                    <a:pt x="1453" y="1548"/>
                    <a:pt x="1861" y="1145"/>
                    <a:pt x="1763" y="634"/>
                  </a:cubicBezTo>
                  <a:cubicBezTo>
                    <a:pt x="1700" y="266"/>
                    <a:pt x="1377" y="0"/>
                    <a:pt x="101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3" name="Google Shape;1283;p7"/>
            <p:cNvSpPr/>
            <p:nvPr/>
          </p:nvSpPr>
          <p:spPr>
            <a:xfrm>
              <a:off x="7375953" y="2359753"/>
              <a:ext cx="121279" cy="43512"/>
            </a:xfrm>
            <a:custGeom>
              <a:avLst/>
              <a:gdLst/>
              <a:ahLst/>
              <a:cxnLst/>
              <a:rect l="l" t="t" r="r" b="b"/>
              <a:pathLst>
                <a:path w="3760" h="1349" extrusionOk="0">
                  <a:moveTo>
                    <a:pt x="3139" y="0"/>
                  </a:moveTo>
                  <a:cubicBezTo>
                    <a:pt x="3128" y="0"/>
                    <a:pt x="3116" y="1"/>
                    <a:pt x="3104" y="1"/>
                  </a:cubicBezTo>
                  <a:lnTo>
                    <a:pt x="3092" y="1"/>
                  </a:lnTo>
                  <a:lnTo>
                    <a:pt x="497" y="478"/>
                  </a:lnTo>
                  <a:cubicBezTo>
                    <a:pt x="0" y="628"/>
                    <a:pt x="119" y="1349"/>
                    <a:pt x="616" y="1349"/>
                  </a:cubicBezTo>
                  <a:cubicBezTo>
                    <a:pt x="631" y="1349"/>
                    <a:pt x="647" y="1348"/>
                    <a:pt x="663" y="1347"/>
                  </a:cubicBezTo>
                  <a:lnTo>
                    <a:pt x="3259" y="882"/>
                  </a:lnTo>
                  <a:cubicBezTo>
                    <a:pt x="3759" y="731"/>
                    <a:pt x="3634" y="0"/>
                    <a:pt x="313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4" name="Google Shape;1284;p7"/>
            <p:cNvSpPr/>
            <p:nvPr/>
          </p:nvSpPr>
          <p:spPr>
            <a:xfrm>
              <a:off x="7319765" y="2448906"/>
              <a:ext cx="60123" cy="49834"/>
            </a:xfrm>
            <a:custGeom>
              <a:avLst/>
              <a:gdLst/>
              <a:ahLst/>
              <a:cxnLst/>
              <a:rect l="l" t="t" r="r" b="b"/>
              <a:pathLst>
                <a:path w="1864" h="1545" extrusionOk="0">
                  <a:moveTo>
                    <a:pt x="1014" y="0"/>
                  </a:moveTo>
                  <a:cubicBezTo>
                    <a:pt x="970" y="0"/>
                    <a:pt x="926" y="4"/>
                    <a:pt x="881" y="11"/>
                  </a:cubicBezTo>
                  <a:cubicBezTo>
                    <a:pt x="203" y="131"/>
                    <a:pt x="0" y="1012"/>
                    <a:pt x="572" y="1404"/>
                  </a:cubicBezTo>
                  <a:cubicBezTo>
                    <a:pt x="713" y="1501"/>
                    <a:pt x="865" y="1545"/>
                    <a:pt x="1012" y="1545"/>
                  </a:cubicBezTo>
                  <a:cubicBezTo>
                    <a:pt x="1461" y="1545"/>
                    <a:pt x="1864" y="1142"/>
                    <a:pt x="1774" y="631"/>
                  </a:cubicBezTo>
                  <a:cubicBezTo>
                    <a:pt x="1700" y="258"/>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5" name="Google Shape;1285;p7"/>
            <p:cNvSpPr/>
            <p:nvPr/>
          </p:nvSpPr>
          <p:spPr>
            <a:xfrm>
              <a:off x="7388758" y="2434133"/>
              <a:ext cx="122311" cy="43673"/>
            </a:xfrm>
            <a:custGeom>
              <a:avLst/>
              <a:gdLst/>
              <a:ahLst/>
              <a:cxnLst/>
              <a:rect l="l" t="t" r="r" b="b"/>
              <a:pathLst>
                <a:path w="3792" h="1354" extrusionOk="0">
                  <a:moveTo>
                    <a:pt x="3191" y="1"/>
                  </a:moveTo>
                  <a:cubicBezTo>
                    <a:pt x="3169" y="1"/>
                    <a:pt x="3147" y="2"/>
                    <a:pt x="3124" y="5"/>
                  </a:cubicBezTo>
                  <a:lnTo>
                    <a:pt x="528" y="469"/>
                  </a:lnTo>
                  <a:cubicBezTo>
                    <a:pt x="0" y="607"/>
                    <a:pt x="125" y="1354"/>
                    <a:pt x="626" y="1354"/>
                  </a:cubicBezTo>
                  <a:cubicBezTo>
                    <a:pt x="644" y="1354"/>
                    <a:pt x="663" y="1353"/>
                    <a:pt x="683" y="1351"/>
                  </a:cubicBezTo>
                  <a:lnTo>
                    <a:pt x="3279" y="874"/>
                  </a:lnTo>
                  <a:cubicBezTo>
                    <a:pt x="3792" y="749"/>
                    <a:pt x="3682" y="1"/>
                    <a:pt x="319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6" name="Google Shape;1286;p7"/>
            <p:cNvSpPr/>
            <p:nvPr/>
          </p:nvSpPr>
          <p:spPr>
            <a:xfrm>
              <a:off x="7262544" y="2757263"/>
              <a:ext cx="250428" cy="224817"/>
            </a:xfrm>
            <a:custGeom>
              <a:avLst/>
              <a:gdLst/>
              <a:ahLst/>
              <a:cxnLst/>
              <a:rect l="l" t="t" r="r" b="b"/>
              <a:pathLst>
                <a:path w="7764" h="6970" extrusionOk="0">
                  <a:moveTo>
                    <a:pt x="3937" y="1"/>
                  </a:moveTo>
                  <a:cubicBezTo>
                    <a:pt x="2902" y="1"/>
                    <a:pt x="1884" y="472"/>
                    <a:pt x="1215" y="1358"/>
                  </a:cubicBezTo>
                  <a:lnTo>
                    <a:pt x="6953" y="4977"/>
                  </a:lnTo>
                  <a:cubicBezTo>
                    <a:pt x="7763" y="3405"/>
                    <a:pt x="7251" y="1477"/>
                    <a:pt x="5751" y="524"/>
                  </a:cubicBezTo>
                  <a:cubicBezTo>
                    <a:pt x="5188" y="171"/>
                    <a:pt x="4559" y="1"/>
                    <a:pt x="3937" y="1"/>
                  </a:cubicBezTo>
                  <a:close/>
                  <a:moveTo>
                    <a:pt x="810" y="2001"/>
                  </a:moveTo>
                  <a:lnTo>
                    <a:pt x="810" y="2001"/>
                  </a:lnTo>
                  <a:cubicBezTo>
                    <a:pt x="0" y="3572"/>
                    <a:pt x="524" y="5501"/>
                    <a:pt x="2012" y="6442"/>
                  </a:cubicBezTo>
                  <a:cubicBezTo>
                    <a:pt x="2580" y="6797"/>
                    <a:pt x="3214" y="6969"/>
                    <a:pt x="3841" y="6969"/>
                  </a:cubicBezTo>
                  <a:cubicBezTo>
                    <a:pt x="4871" y="6969"/>
                    <a:pt x="5882" y="6505"/>
                    <a:pt x="6549" y="5632"/>
                  </a:cubicBezTo>
                  <a:lnTo>
                    <a:pt x="810" y="200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7" name="Google Shape;1287;p7"/>
            <p:cNvSpPr/>
            <p:nvPr/>
          </p:nvSpPr>
          <p:spPr>
            <a:xfrm>
              <a:off x="7731822" y="2276051"/>
              <a:ext cx="195885" cy="181563"/>
            </a:xfrm>
            <a:custGeom>
              <a:avLst/>
              <a:gdLst/>
              <a:ahLst/>
              <a:cxnLst/>
              <a:rect l="l" t="t" r="r" b="b"/>
              <a:pathLst>
                <a:path w="6073" h="5629" extrusionOk="0">
                  <a:moveTo>
                    <a:pt x="3596" y="1"/>
                  </a:moveTo>
                  <a:lnTo>
                    <a:pt x="1203" y="1620"/>
                  </a:lnTo>
                  <a:cubicBezTo>
                    <a:pt x="251" y="2275"/>
                    <a:pt x="1" y="3585"/>
                    <a:pt x="655" y="4549"/>
                  </a:cubicBezTo>
                  <a:lnTo>
                    <a:pt x="763" y="4716"/>
                  </a:lnTo>
                  <a:cubicBezTo>
                    <a:pt x="1170" y="5308"/>
                    <a:pt x="1831" y="5629"/>
                    <a:pt x="2505" y="5629"/>
                  </a:cubicBezTo>
                  <a:cubicBezTo>
                    <a:pt x="2914" y="5629"/>
                    <a:pt x="3327" y="5511"/>
                    <a:pt x="3692" y="5263"/>
                  </a:cubicBezTo>
                  <a:lnTo>
                    <a:pt x="6073"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8" name="Google Shape;1288;p7"/>
            <p:cNvSpPr/>
            <p:nvPr/>
          </p:nvSpPr>
          <p:spPr>
            <a:xfrm>
              <a:off x="7864326" y="2200542"/>
              <a:ext cx="195885" cy="181918"/>
            </a:xfrm>
            <a:custGeom>
              <a:avLst/>
              <a:gdLst/>
              <a:ahLst/>
              <a:cxnLst/>
              <a:rect l="l" t="t" r="r" b="b"/>
              <a:pathLst>
                <a:path w="6073" h="5640" extrusionOk="0">
                  <a:moveTo>
                    <a:pt x="3568" y="0"/>
                  </a:moveTo>
                  <a:cubicBezTo>
                    <a:pt x="3162" y="0"/>
                    <a:pt x="2752" y="119"/>
                    <a:pt x="2393" y="365"/>
                  </a:cubicBezTo>
                  <a:lnTo>
                    <a:pt x="0" y="1996"/>
                  </a:lnTo>
                  <a:lnTo>
                    <a:pt x="2477" y="5640"/>
                  </a:lnTo>
                  <a:lnTo>
                    <a:pt x="4870" y="4009"/>
                  </a:lnTo>
                  <a:cubicBezTo>
                    <a:pt x="5822" y="3354"/>
                    <a:pt x="6072" y="2044"/>
                    <a:pt x="5430" y="1080"/>
                  </a:cubicBezTo>
                  <a:lnTo>
                    <a:pt x="5310" y="925"/>
                  </a:lnTo>
                  <a:cubicBezTo>
                    <a:pt x="4902" y="324"/>
                    <a:pt x="4240" y="0"/>
                    <a:pt x="356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9" name="Google Shape;1289;p7"/>
            <p:cNvSpPr/>
            <p:nvPr/>
          </p:nvSpPr>
          <p:spPr>
            <a:xfrm>
              <a:off x="7674215" y="2651177"/>
              <a:ext cx="346064" cy="344387"/>
            </a:xfrm>
            <a:custGeom>
              <a:avLst/>
              <a:gdLst/>
              <a:ahLst/>
              <a:cxnLst/>
              <a:rect l="l" t="t" r="r" b="b"/>
              <a:pathLst>
                <a:path w="10729" h="10677" extrusionOk="0">
                  <a:moveTo>
                    <a:pt x="5017" y="1"/>
                  </a:moveTo>
                  <a:cubicBezTo>
                    <a:pt x="4831" y="1"/>
                    <a:pt x="4666" y="137"/>
                    <a:pt x="4644" y="325"/>
                  </a:cubicBezTo>
                  <a:lnTo>
                    <a:pt x="4180" y="3813"/>
                  </a:lnTo>
                  <a:lnTo>
                    <a:pt x="715" y="3349"/>
                  </a:lnTo>
                  <a:cubicBezTo>
                    <a:pt x="699" y="3347"/>
                    <a:pt x="684" y="3346"/>
                    <a:pt x="669" y="3346"/>
                  </a:cubicBezTo>
                  <a:cubicBezTo>
                    <a:pt x="475" y="3346"/>
                    <a:pt x="320" y="3483"/>
                    <a:pt x="286" y="3670"/>
                  </a:cubicBezTo>
                  <a:lnTo>
                    <a:pt x="36" y="5635"/>
                  </a:lnTo>
                  <a:cubicBezTo>
                    <a:pt x="1" y="5849"/>
                    <a:pt x="144" y="6028"/>
                    <a:pt x="358" y="6063"/>
                  </a:cubicBezTo>
                  <a:lnTo>
                    <a:pt x="346" y="6063"/>
                  </a:lnTo>
                  <a:lnTo>
                    <a:pt x="3823" y="6516"/>
                  </a:lnTo>
                  <a:lnTo>
                    <a:pt x="3370" y="10004"/>
                  </a:lnTo>
                  <a:cubicBezTo>
                    <a:pt x="3334" y="10207"/>
                    <a:pt x="3477" y="10385"/>
                    <a:pt x="3692" y="10421"/>
                  </a:cubicBezTo>
                  <a:lnTo>
                    <a:pt x="5656" y="10671"/>
                  </a:lnTo>
                  <a:cubicBezTo>
                    <a:pt x="5677" y="10675"/>
                    <a:pt x="5698" y="10677"/>
                    <a:pt x="5719" y="10677"/>
                  </a:cubicBezTo>
                  <a:cubicBezTo>
                    <a:pt x="5896" y="10677"/>
                    <a:pt x="6052" y="10543"/>
                    <a:pt x="6073" y="10362"/>
                  </a:cubicBezTo>
                  <a:lnTo>
                    <a:pt x="6537" y="6873"/>
                  </a:lnTo>
                  <a:lnTo>
                    <a:pt x="10014" y="7337"/>
                  </a:lnTo>
                  <a:cubicBezTo>
                    <a:pt x="10029" y="7339"/>
                    <a:pt x="10043" y="7340"/>
                    <a:pt x="10058" y="7340"/>
                  </a:cubicBezTo>
                  <a:cubicBezTo>
                    <a:pt x="10243" y="7340"/>
                    <a:pt x="10408" y="7204"/>
                    <a:pt x="10431" y="7016"/>
                  </a:cubicBezTo>
                  <a:lnTo>
                    <a:pt x="10693" y="5039"/>
                  </a:lnTo>
                  <a:cubicBezTo>
                    <a:pt x="10728" y="4837"/>
                    <a:pt x="10573" y="4647"/>
                    <a:pt x="10371" y="4623"/>
                  </a:cubicBezTo>
                  <a:lnTo>
                    <a:pt x="6894" y="4170"/>
                  </a:lnTo>
                  <a:lnTo>
                    <a:pt x="7359" y="682"/>
                  </a:lnTo>
                  <a:cubicBezTo>
                    <a:pt x="7383" y="479"/>
                    <a:pt x="7240" y="289"/>
                    <a:pt x="7037" y="265"/>
                  </a:cubicBezTo>
                  <a:lnTo>
                    <a:pt x="5061" y="3"/>
                  </a:lnTo>
                  <a:cubicBezTo>
                    <a:pt x="5046" y="1"/>
                    <a:pt x="5031" y="1"/>
                    <a:pt x="501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0" name="Google Shape;1290;p7"/>
            <p:cNvSpPr/>
            <p:nvPr/>
          </p:nvSpPr>
          <p:spPr>
            <a:xfrm>
              <a:off x="7231418" y="3172611"/>
              <a:ext cx="350289" cy="436507"/>
            </a:xfrm>
            <a:custGeom>
              <a:avLst/>
              <a:gdLst/>
              <a:ahLst/>
              <a:cxnLst/>
              <a:rect l="l" t="t" r="r" b="b"/>
              <a:pathLst>
                <a:path w="10860" h="13533" extrusionOk="0">
                  <a:moveTo>
                    <a:pt x="4159" y="435"/>
                  </a:moveTo>
                  <a:cubicBezTo>
                    <a:pt x="4447" y="435"/>
                    <a:pt x="4730" y="608"/>
                    <a:pt x="4787" y="994"/>
                  </a:cubicBezTo>
                  <a:cubicBezTo>
                    <a:pt x="4811" y="1196"/>
                    <a:pt x="4763" y="1387"/>
                    <a:pt x="4632" y="1542"/>
                  </a:cubicBezTo>
                  <a:lnTo>
                    <a:pt x="3847" y="1685"/>
                  </a:lnTo>
                  <a:cubicBezTo>
                    <a:pt x="3668" y="1589"/>
                    <a:pt x="3549" y="1423"/>
                    <a:pt x="3513" y="1232"/>
                  </a:cubicBezTo>
                  <a:cubicBezTo>
                    <a:pt x="3398" y="732"/>
                    <a:pt x="3782" y="435"/>
                    <a:pt x="4159" y="435"/>
                  </a:cubicBezTo>
                  <a:close/>
                  <a:moveTo>
                    <a:pt x="7873" y="2745"/>
                  </a:moveTo>
                  <a:cubicBezTo>
                    <a:pt x="8128" y="2745"/>
                    <a:pt x="8353" y="2924"/>
                    <a:pt x="8395" y="3185"/>
                  </a:cubicBezTo>
                  <a:lnTo>
                    <a:pt x="9788" y="10769"/>
                  </a:lnTo>
                  <a:cubicBezTo>
                    <a:pt x="9835" y="11067"/>
                    <a:pt x="9645" y="11352"/>
                    <a:pt x="9335" y="11400"/>
                  </a:cubicBezTo>
                  <a:lnTo>
                    <a:pt x="3073" y="12543"/>
                  </a:lnTo>
                  <a:cubicBezTo>
                    <a:pt x="3038" y="12550"/>
                    <a:pt x="3003" y="12553"/>
                    <a:pt x="2968" y="12553"/>
                  </a:cubicBezTo>
                  <a:cubicBezTo>
                    <a:pt x="2711" y="12553"/>
                    <a:pt x="2484" y="12364"/>
                    <a:pt x="2442" y="12091"/>
                  </a:cubicBezTo>
                  <a:lnTo>
                    <a:pt x="1060" y="4530"/>
                  </a:lnTo>
                  <a:cubicBezTo>
                    <a:pt x="1001" y="4233"/>
                    <a:pt x="1203" y="3947"/>
                    <a:pt x="1501" y="3887"/>
                  </a:cubicBezTo>
                  <a:lnTo>
                    <a:pt x="2251" y="3756"/>
                  </a:lnTo>
                  <a:cubicBezTo>
                    <a:pt x="2282" y="3965"/>
                    <a:pt x="2461" y="4110"/>
                    <a:pt x="2665" y="4110"/>
                  </a:cubicBezTo>
                  <a:cubicBezTo>
                    <a:pt x="2693" y="4110"/>
                    <a:pt x="2722" y="4107"/>
                    <a:pt x="2751" y="4102"/>
                  </a:cubicBezTo>
                  <a:lnTo>
                    <a:pt x="6668" y="3399"/>
                  </a:lnTo>
                  <a:cubicBezTo>
                    <a:pt x="6906" y="3351"/>
                    <a:pt x="7061" y="3125"/>
                    <a:pt x="7014" y="2887"/>
                  </a:cubicBezTo>
                  <a:lnTo>
                    <a:pt x="7764" y="2756"/>
                  </a:lnTo>
                  <a:cubicBezTo>
                    <a:pt x="7800" y="2749"/>
                    <a:pt x="7837" y="2745"/>
                    <a:pt x="7873" y="2745"/>
                  </a:cubicBezTo>
                  <a:close/>
                  <a:moveTo>
                    <a:pt x="4137" y="1"/>
                  </a:moveTo>
                  <a:cubicBezTo>
                    <a:pt x="4073" y="1"/>
                    <a:pt x="4007" y="6"/>
                    <a:pt x="3942" y="18"/>
                  </a:cubicBezTo>
                  <a:cubicBezTo>
                    <a:pt x="3346" y="125"/>
                    <a:pt x="2954" y="708"/>
                    <a:pt x="3073" y="1304"/>
                  </a:cubicBezTo>
                  <a:cubicBezTo>
                    <a:pt x="3108" y="1482"/>
                    <a:pt x="3180" y="1649"/>
                    <a:pt x="3287" y="1780"/>
                  </a:cubicBezTo>
                  <a:lnTo>
                    <a:pt x="2513" y="1935"/>
                  </a:lnTo>
                  <a:cubicBezTo>
                    <a:pt x="2203" y="1994"/>
                    <a:pt x="1989" y="2304"/>
                    <a:pt x="2049" y="2613"/>
                  </a:cubicBezTo>
                  <a:lnTo>
                    <a:pt x="2096" y="2899"/>
                  </a:lnTo>
                  <a:lnTo>
                    <a:pt x="810" y="3125"/>
                  </a:lnTo>
                  <a:cubicBezTo>
                    <a:pt x="322" y="3220"/>
                    <a:pt x="1" y="3685"/>
                    <a:pt x="96" y="4173"/>
                  </a:cubicBezTo>
                  <a:lnTo>
                    <a:pt x="1668" y="12793"/>
                  </a:lnTo>
                  <a:cubicBezTo>
                    <a:pt x="1742" y="13229"/>
                    <a:pt x="2130" y="13533"/>
                    <a:pt x="2552" y="13533"/>
                  </a:cubicBezTo>
                  <a:cubicBezTo>
                    <a:pt x="2602" y="13533"/>
                    <a:pt x="2653" y="13528"/>
                    <a:pt x="2704" y="13519"/>
                  </a:cubicBezTo>
                  <a:lnTo>
                    <a:pt x="10050" y="12174"/>
                  </a:lnTo>
                  <a:cubicBezTo>
                    <a:pt x="10538" y="12079"/>
                    <a:pt x="10859" y="11614"/>
                    <a:pt x="10764" y="11138"/>
                  </a:cubicBezTo>
                  <a:lnTo>
                    <a:pt x="9192" y="2506"/>
                  </a:lnTo>
                  <a:cubicBezTo>
                    <a:pt x="9107" y="2070"/>
                    <a:pt x="8727" y="1767"/>
                    <a:pt x="8299" y="1767"/>
                  </a:cubicBezTo>
                  <a:cubicBezTo>
                    <a:pt x="8248" y="1767"/>
                    <a:pt x="8197" y="1771"/>
                    <a:pt x="8145" y="1780"/>
                  </a:cubicBezTo>
                  <a:lnTo>
                    <a:pt x="6859" y="2018"/>
                  </a:lnTo>
                  <a:lnTo>
                    <a:pt x="6811" y="1744"/>
                  </a:lnTo>
                  <a:cubicBezTo>
                    <a:pt x="6758" y="1459"/>
                    <a:pt x="6509" y="1258"/>
                    <a:pt x="6237" y="1258"/>
                  </a:cubicBezTo>
                  <a:cubicBezTo>
                    <a:pt x="6202" y="1258"/>
                    <a:pt x="6167" y="1261"/>
                    <a:pt x="6133" y="1268"/>
                  </a:cubicBezTo>
                  <a:lnTo>
                    <a:pt x="5180" y="1435"/>
                  </a:lnTo>
                  <a:cubicBezTo>
                    <a:pt x="5240" y="1268"/>
                    <a:pt x="5251" y="1089"/>
                    <a:pt x="5216" y="923"/>
                  </a:cubicBezTo>
                  <a:cubicBezTo>
                    <a:pt x="5131" y="381"/>
                    <a:pt x="4667" y="1"/>
                    <a:pt x="413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1" name="Google Shape;1291;p7"/>
            <p:cNvSpPr/>
            <p:nvPr/>
          </p:nvSpPr>
          <p:spPr>
            <a:xfrm>
              <a:off x="7293638" y="3329886"/>
              <a:ext cx="60059" cy="49834"/>
            </a:xfrm>
            <a:custGeom>
              <a:avLst/>
              <a:gdLst/>
              <a:ahLst/>
              <a:cxnLst/>
              <a:rect l="l" t="t" r="r" b="b"/>
              <a:pathLst>
                <a:path w="1862" h="1545" extrusionOk="0">
                  <a:moveTo>
                    <a:pt x="1002" y="0"/>
                  </a:moveTo>
                  <a:cubicBezTo>
                    <a:pt x="959" y="0"/>
                    <a:pt x="914" y="4"/>
                    <a:pt x="870" y="11"/>
                  </a:cubicBezTo>
                  <a:cubicBezTo>
                    <a:pt x="191" y="130"/>
                    <a:pt x="1" y="1011"/>
                    <a:pt x="572" y="1404"/>
                  </a:cubicBezTo>
                  <a:cubicBezTo>
                    <a:pt x="710" y="1501"/>
                    <a:pt x="861" y="1545"/>
                    <a:pt x="1007" y="1545"/>
                  </a:cubicBezTo>
                  <a:cubicBezTo>
                    <a:pt x="1453" y="1545"/>
                    <a:pt x="1861" y="1142"/>
                    <a:pt x="1763" y="630"/>
                  </a:cubicBezTo>
                  <a:cubicBezTo>
                    <a:pt x="1699" y="258"/>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2" name="Google Shape;1292;p7"/>
            <p:cNvSpPr/>
            <p:nvPr/>
          </p:nvSpPr>
          <p:spPr>
            <a:xfrm>
              <a:off x="7361406" y="3314791"/>
              <a:ext cx="125569" cy="43931"/>
            </a:xfrm>
            <a:custGeom>
              <a:avLst/>
              <a:gdLst/>
              <a:ahLst/>
              <a:cxnLst/>
              <a:rect l="l" t="t" r="r" b="b"/>
              <a:pathLst>
                <a:path w="3893" h="1362" extrusionOk="0">
                  <a:moveTo>
                    <a:pt x="3284" y="0"/>
                  </a:moveTo>
                  <a:cubicBezTo>
                    <a:pt x="3246" y="0"/>
                    <a:pt x="3205" y="5"/>
                    <a:pt x="3162" y="15"/>
                  </a:cubicBezTo>
                  <a:lnTo>
                    <a:pt x="3150" y="15"/>
                  </a:lnTo>
                  <a:lnTo>
                    <a:pt x="567" y="491"/>
                  </a:lnTo>
                  <a:cubicBezTo>
                    <a:pt x="0" y="569"/>
                    <a:pt x="107" y="1361"/>
                    <a:pt x="607" y="1361"/>
                  </a:cubicBezTo>
                  <a:cubicBezTo>
                    <a:pt x="643" y="1361"/>
                    <a:pt x="681" y="1357"/>
                    <a:pt x="721" y="1349"/>
                  </a:cubicBezTo>
                  <a:lnTo>
                    <a:pt x="3317" y="872"/>
                  </a:lnTo>
                  <a:cubicBezTo>
                    <a:pt x="3892" y="817"/>
                    <a:pt x="3789" y="0"/>
                    <a:pt x="328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3" name="Google Shape;1293;p7"/>
            <p:cNvSpPr/>
            <p:nvPr/>
          </p:nvSpPr>
          <p:spPr>
            <a:xfrm>
              <a:off x="7306314" y="3399267"/>
              <a:ext cx="60059" cy="49963"/>
            </a:xfrm>
            <a:custGeom>
              <a:avLst/>
              <a:gdLst/>
              <a:ahLst/>
              <a:cxnLst/>
              <a:rect l="l" t="t" r="r" b="b"/>
              <a:pathLst>
                <a:path w="1862" h="1549" extrusionOk="0">
                  <a:moveTo>
                    <a:pt x="1015" y="1"/>
                  </a:moveTo>
                  <a:cubicBezTo>
                    <a:pt x="967" y="1"/>
                    <a:pt x="919" y="6"/>
                    <a:pt x="870" y="15"/>
                  </a:cubicBezTo>
                  <a:cubicBezTo>
                    <a:pt x="191" y="134"/>
                    <a:pt x="1" y="1015"/>
                    <a:pt x="560" y="1408"/>
                  </a:cubicBezTo>
                  <a:cubicBezTo>
                    <a:pt x="701" y="1505"/>
                    <a:pt x="854" y="1549"/>
                    <a:pt x="1002" y="1549"/>
                  </a:cubicBezTo>
                  <a:cubicBezTo>
                    <a:pt x="1453" y="1549"/>
                    <a:pt x="1861" y="1146"/>
                    <a:pt x="1763" y="635"/>
                  </a:cubicBezTo>
                  <a:cubicBezTo>
                    <a:pt x="1700" y="267"/>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4" name="Google Shape;1294;p7"/>
            <p:cNvSpPr/>
            <p:nvPr/>
          </p:nvSpPr>
          <p:spPr>
            <a:xfrm>
              <a:off x="7375824" y="3384688"/>
              <a:ext cx="121279" cy="43544"/>
            </a:xfrm>
            <a:custGeom>
              <a:avLst/>
              <a:gdLst/>
              <a:ahLst/>
              <a:cxnLst/>
              <a:rect l="l" t="t" r="r" b="b"/>
              <a:pathLst>
                <a:path w="3760" h="1350" extrusionOk="0">
                  <a:moveTo>
                    <a:pt x="3144" y="1"/>
                  </a:moveTo>
                  <a:cubicBezTo>
                    <a:pt x="3128" y="1"/>
                    <a:pt x="3112" y="2"/>
                    <a:pt x="3096" y="3"/>
                  </a:cubicBezTo>
                  <a:lnTo>
                    <a:pt x="501" y="467"/>
                  </a:lnTo>
                  <a:cubicBezTo>
                    <a:pt x="0" y="619"/>
                    <a:pt x="125" y="1350"/>
                    <a:pt x="631" y="1350"/>
                  </a:cubicBezTo>
                  <a:cubicBezTo>
                    <a:pt x="643" y="1350"/>
                    <a:pt x="655" y="1349"/>
                    <a:pt x="667" y="1348"/>
                  </a:cubicBezTo>
                  <a:lnTo>
                    <a:pt x="3263" y="872"/>
                  </a:lnTo>
                  <a:cubicBezTo>
                    <a:pt x="3759" y="722"/>
                    <a:pt x="3640"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5" name="Google Shape;1295;p7"/>
            <p:cNvSpPr/>
            <p:nvPr/>
          </p:nvSpPr>
          <p:spPr>
            <a:xfrm>
              <a:off x="7319765" y="3473486"/>
              <a:ext cx="60123" cy="49866"/>
            </a:xfrm>
            <a:custGeom>
              <a:avLst/>
              <a:gdLst/>
              <a:ahLst/>
              <a:cxnLst/>
              <a:rect l="l" t="t" r="r" b="b"/>
              <a:pathLst>
                <a:path w="1864" h="1546" extrusionOk="0">
                  <a:moveTo>
                    <a:pt x="1013" y="1"/>
                  </a:moveTo>
                  <a:cubicBezTo>
                    <a:pt x="970" y="1"/>
                    <a:pt x="926" y="5"/>
                    <a:pt x="881" y="12"/>
                  </a:cubicBezTo>
                  <a:cubicBezTo>
                    <a:pt x="203" y="131"/>
                    <a:pt x="0" y="1012"/>
                    <a:pt x="572" y="1405"/>
                  </a:cubicBezTo>
                  <a:cubicBezTo>
                    <a:pt x="710" y="1502"/>
                    <a:pt x="861" y="1546"/>
                    <a:pt x="1008" y="1546"/>
                  </a:cubicBezTo>
                  <a:cubicBezTo>
                    <a:pt x="1454" y="1546"/>
                    <a:pt x="1864" y="1145"/>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6" name="Google Shape;1296;p7"/>
            <p:cNvSpPr/>
            <p:nvPr/>
          </p:nvSpPr>
          <p:spPr>
            <a:xfrm>
              <a:off x="7389371" y="3458810"/>
              <a:ext cx="121537" cy="43577"/>
            </a:xfrm>
            <a:custGeom>
              <a:avLst/>
              <a:gdLst/>
              <a:ahLst/>
              <a:cxnLst/>
              <a:rect l="l" t="t" r="r" b="b"/>
              <a:pathLst>
                <a:path w="3768" h="1351" extrusionOk="0">
                  <a:moveTo>
                    <a:pt x="3152" y="1"/>
                  </a:moveTo>
                  <a:cubicBezTo>
                    <a:pt x="3136" y="1"/>
                    <a:pt x="3121" y="2"/>
                    <a:pt x="3105" y="3"/>
                  </a:cubicBezTo>
                  <a:lnTo>
                    <a:pt x="509" y="479"/>
                  </a:lnTo>
                  <a:cubicBezTo>
                    <a:pt x="1" y="618"/>
                    <a:pt x="109" y="1350"/>
                    <a:pt x="616" y="1350"/>
                  </a:cubicBezTo>
                  <a:cubicBezTo>
                    <a:pt x="632" y="1350"/>
                    <a:pt x="648" y="1350"/>
                    <a:pt x="664" y="1348"/>
                  </a:cubicBezTo>
                  <a:lnTo>
                    <a:pt x="3260" y="872"/>
                  </a:lnTo>
                  <a:cubicBezTo>
                    <a:pt x="3768" y="733"/>
                    <a:pt x="3648" y="1"/>
                    <a:pt x="315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7" name="Google Shape;1297;p7"/>
            <p:cNvSpPr/>
            <p:nvPr/>
          </p:nvSpPr>
          <p:spPr>
            <a:xfrm>
              <a:off x="7262544" y="3782714"/>
              <a:ext cx="249267" cy="224140"/>
            </a:xfrm>
            <a:custGeom>
              <a:avLst/>
              <a:gdLst/>
              <a:ahLst/>
              <a:cxnLst/>
              <a:rect l="l" t="t" r="r" b="b"/>
              <a:pathLst>
                <a:path w="7728" h="6949" extrusionOk="0">
                  <a:moveTo>
                    <a:pt x="3940" y="0"/>
                  </a:moveTo>
                  <a:cubicBezTo>
                    <a:pt x="2906" y="0"/>
                    <a:pt x="1888" y="466"/>
                    <a:pt x="1215" y="1331"/>
                  </a:cubicBezTo>
                  <a:lnTo>
                    <a:pt x="6953" y="4963"/>
                  </a:lnTo>
                  <a:cubicBezTo>
                    <a:pt x="7727" y="3391"/>
                    <a:pt x="7239" y="1474"/>
                    <a:pt x="5775" y="534"/>
                  </a:cubicBezTo>
                  <a:cubicBezTo>
                    <a:pt x="5207" y="173"/>
                    <a:pt x="4570" y="0"/>
                    <a:pt x="3940" y="0"/>
                  </a:cubicBezTo>
                  <a:close/>
                  <a:moveTo>
                    <a:pt x="810" y="1974"/>
                  </a:moveTo>
                  <a:lnTo>
                    <a:pt x="810" y="1974"/>
                  </a:lnTo>
                  <a:cubicBezTo>
                    <a:pt x="0" y="3546"/>
                    <a:pt x="524" y="5475"/>
                    <a:pt x="2012" y="6415"/>
                  </a:cubicBezTo>
                  <a:cubicBezTo>
                    <a:pt x="2579" y="6775"/>
                    <a:pt x="3213" y="6948"/>
                    <a:pt x="3839" y="6948"/>
                  </a:cubicBezTo>
                  <a:cubicBezTo>
                    <a:pt x="4870" y="6948"/>
                    <a:pt x="5882" y="6480"/>
                    <a:pt x="6549" y="5606"/>
                  </a:cubicBezTo>
                  <a:lnTo>
                    <a:pt x="810" y="1974"/>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8" name="Google Shape;1298;p7"/>
            <p:cNvSpPr/>
            <p:nvPr/>
          </p:nvSpPr>
          <p:spPr>
            <a:xfrm>
              <a:off x="7731435" y="3300663"/>
              <a:ext cx="196272" cy="181660"/>
            </a:xfrm>
            <a:custGeom>
              <a:avLst/>
              <a:gdLst/>
              <a:ahLst/>
              <a:cxnLst/>
              <a:rect l="l" t="t" r="r" b="b"/>
              <a:pathLst>
                <a:path w="6085" h="5632" extrusionOk="0">
                  <a:moveTo>
                    <a:pt x="3608" y="1"/>
                  </a:moveTo>
                  <a:lnTo>
                    <a:pt x="1215" y="1632"/>
                  </a:lnTo>
                  <a:cubicBezTo>
                    <a:pt x="251" y="2275"/>
                    <a:pt x="1" y="3584"/>
                    <a:pt x="667" y="4549"/>
                  </a:cubicBezTo>
                  <a:lnTo>
                    <a:pt x="775" y="4715"/>
                  </a:lnTo>
                  <a:cubicBezTo>
                    <a:pt x="1184" y="5311"/>
                    <a:pt x="1849" y="5632"/>
                    <a:pt x="2526" y="5632"/>
                  </a:cubicBezTo>
                  <a:cubicBezTo>
                    <a:pt x="2932" y="5632"/>
                    <a:pt x="3342" y="5516"/>
                    <a:pt x="3704" y="5275"/>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9" name="Google Shape;1299;p7"/>
            <p:cNvSpPr/>
            <p:nvPr/>
          </p:nvSpPr>
          <p:spPr>
            <a:xfrm>
              <a:off x="7864326" y="3225154"/>
              <a:ext cx="195885" cy="181918"/>
            </a:xfrm>
            <a:custGeom>
              <a:avLst/>
              <a:gdLst/>
              <a:ahLst/>
              <a:cxnLst/>
              <a:rect l="l" t="t" r="r" b="b"/>
              <a:pathLst>
                <a:path w="6073" h="5640" extrusionOk="0">
                  <a:moveTo>
                    <a:pt x="3568" y="0"/>
                  </a:moveTo>
                  <a:cubicBezTo>
                    <a:pt x="3162" y="0"/>
                    <a:pt x="2752" y="118"/>
                    <a:pt x="2393" y="365"/>
                  </a:cubicBezTo>
                  <a:lnTo>
                    <a:pt x="0" y="1996"/>
                  </a:lnTo>
                  <a:lnTo>
                    <a:pt x="2477" y="5640"/>
                  </a:lnTo>
                  <a:lnTo>
                    <a:pt x="4870" y="4008"/>
                  </a:lnTo>
                  <a:cubicBezTo>
                    <a:pt x="5822" y="3354"/>
                    <a:pt x="6072" y="2044"/>
                    <a:pt x="5430" y="1091"/>
                  </a:cubicBezTo>
                  <a:lnTo>
                    <a:pt x="5310" y="925"/>
                  </a:lnTo>
                  <a:cubicBezTo>
                    <a:pt x="4902" y="324"/>
                    <a:pt x="4240" y="0"/>
                    <a:pt x="356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0" name="Google Shape;1300;p7"/>
            <p:cNvSpPr/>
            <p:nvPr/>
          </p:nvSpPr>
          <p:spPr>
            <a:xfrm>
              <a:off x="7674215" y="3676079"/>
              <a:ext cx="346064" cy="344387"/>
            </a:xfrm>
            <a:custGeom>
              <a:avLst/>
              <a:gdLst/>
              <a:ahLst/>
              <a:cxnLst/>
              <a:rect l="l" t="t" r="r" b="b"/>
              <a:pathLst>
                <a:path w="10729" h="10677" extrusionOk="0">
                  <a:moveTo>
                    <a:pt x="4999" y="0"/>
                  </a:moveTo>
                  <a:cubicBezTo>
                    <a:pt x="4821" y="0"/>
                    <a:pt x="4665" y="135"/>
                    <a:pt x="4644" y="327"/>
                  </a:cubicBezTo>
                  <a:lnTo>
                    <a:pt x="4180" y="3804"/>
                  </a:lnTo>
                  <a:lnTo>
                    <a:pt x="715" y="3340"/>
                  </a:lnTo>
                  <a:cubicBezTo>
                    <a:pt x="699" y="3338"/>
                    <a:pt x="684" y="3337"/>
                    <a:pt x="669" y="3337"/>
                  </a:cubicBezTo>
                  <a:cubicBezTo>
                    <a:pt x="475" y="3337"/>
                    <a:pt x="320" y="3473"/>
                    <a:pt x="286" y="3661"/>
                  </a:cubicBezTo>
                  <a:lnTo>
                    <a:pt x="36" y="5638"/>
                  </a:lnTo>
                  <a:cubicBezTo>
                    <a:pt x="1" y="5840"/>
                    <a:pt x="144" y="6030"/>
                    <a:pt x="358" y="6054"/>
                  </a:cubicBezTo>
                  <a:lnTo>
                    <a:pt x="346" y="6054"/>
                  </a:lnTo>
                  <a:lnTo>
                    <a:pt x="3823" y="6519"/>
                  </a:lnTo>
                  <a:lnTo>
                    <a:pt x="3370" y="9995"/>
                  </a:lnTo>
                  <a:cubicBezTo>
                    <a:pt x="3334" y="10198"/>
                    <a:pt x="3477" y="10388"/>
                    <a:pt x="3692" y="10412"/>
                  </a:cubicBezTo>
                  <a:lnTo>
                    <a:pt x="5656" y="10674"/>
                  </a:lnTo>
                  <a:cubicBezTo>
                    <a:pt x="5671" y="10676"/>
                    <a:pt x="5686" y="10676"/>
                    <a:pt x="5700" y="10676"/>
                  </a:cubicBezTo>
                  <a:cubicBezTo>
                    <a:pt x="5886" y="10676"/>
                    <a:pt x="6051" y="10540"/>
                    <a:pt x="6073" y="10352"/>
                  </a:cubicBezTo>
                  <a:lnTo>
                    <a:pt x="6537" y="6876"/>
                  </a:lnTo>
                  <a:lnTo>
                    <a:pt x="10014" y="7328"/>
                  </a:lnTo>
                  <a:cubicBezTo>
                    <a:pt x="10035" y="7332"/>
                    <a:pt x="10055" y="7334"/>
                    <a:pt x="10076" y="7334"/>
                  </a:cubicBezTo>
                  <a:cubicBezTo>
                    <a:pt x="10254" y="7334"/>
                    <a:pt x="10409" y="7199"/>
                    <a:pt x="10431" y="7007"/>
                  </a:cubicBezTo>
                  <a:lnTo>
                    <a:pt x="10693" y="5042"/>
                  </a:lnTo>
                  <a:cubicBezTo>
                    <a:pt x="10728" y="4840"/>
                    <a:pt x="10573" y="4649"/>
                    <a:pt x="10371" y="4625"/>
                  </a:cubicBezTo>
                  <a:lnTo>
                    <a:pt x="6894" y="4161"/>
                  </a:lnTo>
                  <a:lnTo>
                    <a:pt x="7359" y="685"/>
                  </a:lnTo>
                  <a:cubicBezTo>
                    <a:pt x="7383" y="482"/>
                    <a:pt x="7240" y="292"/>
                    <a:pt x="7037" y="268"/>
                  </a:cubicBezTo>
                  <a:lnTo>
                    <a:pt x="5061" y="6"/>
                  </a:lnTo>
                  <a:cubicBezTo>
                    <a:pt x="5040" y="2"/>
                    <a:pt x="5019" y="0"/>
                    <a:pt x="499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1" name="Google Shape;1301;p7"/>
            <p:cNvSpPr/>
            <p:nvPr/>
          </p:nvSpPr>
          <p:spPr>
            <a:xfrm>
              <a:off x="7231805" y="4197223"/>
              <a:ext cx="349902" cy="436120"/>
            </a:xfrm>
            <a:custGeom>
              <a:avLst/>
              <a:gdLst/>
              <a:ahLst/>
              <a:cxnLst/>
              <a:rect l="l" t="t" r="r" b="b"/>
              <a:pathLst>
                <a:path w="10848" h="13521" extrusionOk="0">
                  <a:moveTo>
                    <a:pt x="4147" y="435"/>
                  </a:moveTo>
                  <a:cubicBezTo>
                    <a:pt x="4435" y="435"/>
                    <a:pt x="4718" y="608"/>
                    <a:pt x="4775" y="994"/>
                  </a:cubicBezTo>
                  <a:cubicBezTo>
                    <a:pt x="4799" y="1184"/>
                    <a:pt x="4751" y="1387"/>
                    <a:pt x="4620" y="1542"/>
                  </a:cubicBezTo>
                  <a:lnTo>
                    <a:pt x="3835" y="1684"/>
                  </a:lnTo>
                  <a:cubicBezTo>
                    <a:pt x="3656" y="1589"/>
                    <a:pt x="3537" y="1434"/>
                    <a:pt x="3501" y="1244"/>
                  </a:cubicBezTo>
                  <a:lnTo>
                    <a:pt x="3501" y="1232"/>
                  </a:lnTo>
                  <a:cubicBezTo>
                    <a:pt x="3386" y="732"/>
                    <a:pt x="3770" y="435"/>
                    <a:pt x="4147" y="435"/>
                  </a:cubicBezTo>
                  <a:close/>
                  <a:moveTo>
                    <a:pt x="7856" y="2746"/>
                  </a:moveTo>
                  <a:cubicBezTo>
                    <a:pt x="8113" y="2746"/>
                    <a:pt x="8341" y="2934"/>
                    <a:pt x="8383" y="3196"/>
                  </a:cubicBezTo>
                  <a:lnTo>
                    <a:pt x="9776" y="10757"/>
                  </a:lnTo>
                  <a:cubicBezTo>
                    <a:pt x="9823" y="11066"/>
                    <a:pt x="9633" y="11340"/>
                    <a:pt x="9323" y="11400"/>
                  </a:cubicBezTo>
                  <a:lnTo>
                    <a:pt x="3061" y="12543"/>
                  </a:lnTo>
                  <a:cubicBezTo>
                    <a:pt x="3030" y="12548"/>
                    <a:pt x="2999" y="12550"/>
                    <a:pt x="2969" y="12550"/>
                  </a:cubicBezTo>
                  <a:cubicBezTo>
                    <a:pt x="2707" y="12550"/>
                    <a:pt x="2472" y="12369"/>
                    <a:pt x="2430" y="12102"/>
                  </a:cubicBezTo>
                  <a:lnTo>
                    <a:pt x="1048" y="4530"/>
                  </a:lnTo>
                  <a:cubicBezTo>
                    <a:pt x="989" y="4232"/>
                    <a:pt x="1191" y="3947"/>
                    <a:pt x="1489" y="3899"/>
                  </a:cubicBezTo>
                  <a:lnTo>
                    <a:pt x="2239" y="3768"/>
                  </a:lnTo>
                  <a:cubicBezTo>
                    <a:pt x="2271" y="3968"/>
                    <a:pt x="2451" y="4121"/>
                    <a:pt x="2657" y="4121"/>
                  </a:cubicBezTo>
                  <a:cubicBezTo>
                    <a:pt x="2684" y="4121"/>
                    <a:pt x="2712" y="4119"/>
                    <a:pt x="2739" y="4113"/>
                  </a:cubicBezTo>
                  <a:lnTo>
                    <a:pt x="6656" y="3399"/>
                  </a:lnTo>
                  <a:cubicBezTo>
                    <a:pt x="6894" y="3351"/>
                    <a:pt x="7049" y="3125"/>
                    <a:pt x="7002" y="2887"/>
                  </a:cubicBezTo>
                  <a:lnTo>
                    <a:pt x="7752" y="2756"/>
                  </a:lnTo>
                  <a:cubicBezTo>
                    <a:pt x="7787" y="2749"/>
                    <a:pt x="7822" y="2746"/>
                    <a:pt x="7856" y="2746"/>
                  </a:cubicBezTo>
                  <a:close/>
                  <a:moveTo>
                    <a:pt x="4125" y="0"/>
                  </a:moveTo>
                  <a:cubicBezTo>
                    <a:pt x="4061" y="0"/>
                    <a:pt x="3996" y="6"/>
                    <a:pt x="3930" y="18"/>
                  </a:cubicBezTo>
                  <a:cubicBezTo>
                    <a:pt x="3334" y="125"/>
                    <a:pt x="2942" y="708"/>
                    <a:pt x="3061" y="1303"/>
                  </a:cubicBezTo>
                  <a:cubicBezTo>
                    <a:pt x="3096" y="1482"/>
                    <a:pt x="3168" y="1637"/>
                    <a:pt x="3275" y="1780"/>
                  </a:cubicBezTo>
                  <a:lnTo>
                    <a:pt x="2501" y="1923"/>
                  </a:lnTo>
                  <a:cubicBezTo>
                    <a:pt x="2191" y="1982"/>
                    <a:pt x="1977" y="2292"/>
                    <a:pt x="2037" y="2601"/>
                  </a:cubicBezTo>
                  <a:lnTo>
                    <a:pt x="2084" y="2887"/>
                  </a:lnTo>
                  <a:lnTo>
                    <a:pt x="798" y="3125"/>
                  </a:lnTo>
                  <a:cubicBezTo>
                    <a:pt x="310" y="3208"/>
                    <a:pt x="1" y="3673"/>
                    <a:pt x="84" y="4161"/>
                  </a:cubicBezTo>
                  <a:lnTo>
                    <a:pt x="1656" y="12793"/>
                  </a:lnTo>
                  <a:cubicBezTo>
                    <a:pt x="1730" y="13218"/>
                    <a:pt x="2118" y="13520"/>
                    <a:pt x="2540" y="13520"/>
                  </a:cubicBezTo>
                  <a:cubicBezTo>
                    <a:pt x="2590" y="13520"/>
                    <a:pt x="2641" y="13516"/>
                    <a:pt x="2692" y="13507"/>
                  </a:cubicBezTo>
                  <a:lnTo>
                    <a:pt x="10038" y="12162"/>
                  </a:lnTo>
                  <a:cubicBezTo>
                    <a:pt x="10526" y="12079"/>
                    <a:pt x="10847" y="11602"/>
                    <a:pt x="10752" y="11126"/>
                  </a:cubicBezTo>
                  <a:lnTo>
                    <a:pt x="9180" y="2494"/>
                  </a:lnTo>
                  <a:cubicBezTo>
                    <a:pt x="9096" y="2064"/>
                    <a:pt x="8726" y="1763"/>
                    <a:pt x="8305" y="1763"/>
                  </a:cubicBezTo>
                  <a:cubicBezTo>
                    <a:pt x="8248" y="1763"/>
                    <a:pt x="8191" y="1768"/>
                    <a:pt x="8133" y="1780"/>
                  </a:cubicBezTo>
                  <a:lnTo>
                    <a:pt x="6847" y="2018"/>
                  </a:lnTo>
                  <a:lnTo>
                    <a:pt x="6799" y="1732"/>
                  </a:lnTo>
                  <a:cubicBezTo>
                    <a:pt x="6745" y="1451"/>
                    <a:pt x="6496" y="1249"/>
                    <a:pt x="6210" y="1249"/>
                  </a:cubicBezTo>
                  <a:cubicBezTo>
                    <a:pt x="6181" y="1249"/>
                    <a:pt x="6151" y="1251"/>
                    <a:pt x="6121" y="1256"/>
                  </a:cubicBezTo>
                  <a:lnTo>
                    <a:pt x="5168" y="1434"/>
                  </a:lnTo>
                  <a:cubicBezTo>
                    <a:pt x="5228" y="1268"/>
                    <a:pt x="5239" y="1089"/>
                    <a:pt x="5204" y="910"/>
                  </a:cubicBezTo>
                  <a:cubicBezTo>
                    <a:pt x="5119" y="380"/>
                    <a:pt x="4655" y="0"/>
                    <a:pt x="412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2" name="Google Shape;1302;p7"/>
            <p:cNvSpPr/>
            <p:nvPr/>
          </p:nvSpPr>
          <p:spPr>
            <a:xfrm>
              <a:off x="7293638" y="4354466"/>
              <a:ext cx="60059" cy="49866"/>
            </a:xfrm>
            <a:custGeom>
              <a:avLst/>
              <a:gdLst/>
              <a:ahLst/>
              <a:cxnLst/>
              <a:rect l="l" t="t" r="r" b="b"/>
              <a:pathLst>
                <a:path w="1862" h="1546" extrusionOk="0">
                  <a:moveTo>
                    <a:pt x="1002" y="1"/>
                  </a:moveTo>
                  <a:cubicBezTo>
                    <a:pt x="959" y="1"/>
                    <a:pt x="914" y="5"/>
                    <a:pt x="870" y="12"/>
                  </a:cubicBezTo>
                  <a:cubicBezTo>
                    <a:pt x="191" y="131"/>
                    <a:pt x="1" y="1012"/>
                    <a:pt x="572" y="1405"/>
                  </a:cubicBezTo>
                  <a:cubicBezTo>
                    <a:pt x="710" y="1502"/>
                    <a:pt x="861" y="1545"/>
                    <a:pt x="1007"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3" name="Google Shape;1303;p7"/>
            <p:cNvSpPr/>
            <p:nvPr/>
          </p:nvSpPr>
          <p:spPr>
            <a:xfrm>
              <a:off x="7361954" y="4339823"/>
              <a:ext cx="124375" cy="43383"/>
            </a:xfrm>
            <a:custGeom>
              <a:avLst/>
              <a:gdLst/>
              <a:ahLst/>
              <a:cxnLst/>
              <a:rect l="l" t="t" r="r" b="b"/>
              <a:pathLst>
                <a:path w="3856" h="1345" extrusionOk="0">
                  <a:moveTo>
                    <a:pt x="3259" y="1"/>
                  </a:moveTo>
                  <a:cubicBezTo>
                    <a:pt x="3223" y="1"/>
                    <a:pt x="3185" y="5"/>
                    <a:pt x="3145" y="14"/>
                  </a:cubicBezTo>
                  <a:lnTo>
                    <a:pt x="3133" y="14"/>
                  </a:lnTo>
                  <a:lnTo>
                    <a:pt x="550" y="478"/>
                  </a:lnTo>
                  <a:cubicBezTo>
                    <a:pt x="0" y="579"/>
                    <a:pt x="116" y="1345"/>
                    <a:pt x="608" y="1345"/>
                  </a:cubicBezTo>
                  <a:cubicBezTo>
                    <a:pt x="639" y="1345"/>
                    <a:pt x="671" y="1342"/>
                    <a:pt x="704" y="1335"/>
                  </a:cubicBezTo>
                  <a:lnTo>
                    <a:pt x="3300" y="871"/>
                  </a:lnTo>
                  <a:cubicBezTo>
                    <a:pt x="3855" y="793"/>
                    <a:pt x="3758" y="1"/>
                    <a:pt x="325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4" name="Google Shape;1304;p7"/>
            <p:cNvSpPr/>
            <p:nvPr/>
          </p:nvSpPr>
          <p:spPr>
            <a:xfrm>
              <a:off x="7306314" y="4423976"/>
              <a:ext cx="60059" cy="49866"/>
            </a:xfrm>
            <a:custGeom>
              <a:avLst/>
              <a:gdLst/>
              <a:ahLst/>
              <a:cxnLst/>
              <a:rect l="l" t="t" r="r" b="b"/>
              <a:pathLst>
                <a:path w="1862" h="1546" extrusionOk="0">
                  <a:moveTo>
                    <a:pt x="1002" y="1"/>
                  </a:moveTo>
                  <a:cubicBezTo>
                    <a:pt x="959" y="1"/>
                    <a:pt x="914" y="5"/>
                    <a:pt x="870" y="12"/>
                  </a:cubicBezTo>
                  <a:cubicBezTo>
                    <a:pt x="191" y="131"/>
                    <a:pt x="1" y="1012"/>
                    <a:pt x="560" y="1405"/>
                  </a:cubicBezTo>
                  <a:cubicBezTo>
                    <a:pt x="701" y="1502"/>
                    <a:pt x="854" y="1546"/>
                    <a:pt x="1002" y="1546"/>
                  </a:cubicBezTo>
                  <a:cubicBezTo>
                    <a:pt x="1453" y="1546"/>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5" name="Google Shape;1305;p7"/>
            <p:cNvSpPr/>
            <p:nvPr/>
          </p:nvSpPr>
          <p:spPr>
            <a:xfrm>
              <a:off x="7375824" y="4409300"/>
              <a:ext cx="121279" cy="43544"/>
            </a:xfrm>
            <a:custGeom>
              <a:avLst/>
              <a:gdLst/>
              <a:ahLst/>
              <a:cxnLst/>
              <a:rect l="l" t="t" r="r" b="b"/>
              <a:pathLst>
                <a:path w="3760" h="1350" extrusionOk="0">
                  <a:moveTo>
                    <a:pt x="3144" y="1"/>
                  </a:moveTo>
                  <a:cubicBezTo>
                    <a:pt x="3128" y="1"/>
                    <a:pt x="3112" y="1"/>
                    <a:pt x="3096" y="3"/>
                  </a:cubicBezTo>
                  <a:lnTo>
                    <a:pt x="501" y="467"/>
                  </a:lnTo>
                  <a:cubicBezTo>
                    <a:pt x="0" y="618"/>
                    <a:pt x="125" y="1349"/>
                    <a:pt x="631" y="1349"/>
                  </a:cubicBezTo>
                  <a:cubicBezTo>
                    <a:pt x="643" y="1349"/>
                    <a:pt x="655" y="1349"/>
                    <a:pt x="667" y="1348"/>
                  </a:cubicBezTo>
                  <a:lnTo>
                    <a:pt x="3263" y="872"/>
                  </a:lnTo>
                  <a:cubicBezTo>
                    <a:pt x="3759" y="722"/>
                    <a:pt x="3640"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6" name="Google Shape;1306;p7"/>
            <p:cNvSpPr/>
            <p:nvPr/>
          </p:nvSpPr>
          <p:spPr>
            <a:xfrm>
              <a:off x="7319765" y="4498130"/>
              <a:ext cx="60123" cy="50221"/>
            </a:xfrm>
            <a:custGeom>
              <a:avLst/>
              <a:gdLst/>
              <a:ahLst/>
              <a:cxnLst/>
              <a:rect l="l" t="t" r="r" b="b"/>
              <a:pathLst>
                <a:path w="1864" h="1557" extrusionOk="0">
                  <a:moveTo>
                    <a:pt x="1009" y="0"/>
                  </a:moveTo>
                  <a:cubicBezTo>
                    <a:pt x="967" y="0"/>
                    <a:pt x="924" y="4"/>
                    <a:pt x="881" y="11"/>
                  </a:cubicBezTo>
                  <a:cubicBezTo>
                    <a:pt x="203" y="130"/>
                    <a:pt x="0" y="1011"/>
                    <a:pt x="572" y="1416"/>
                  </a:cubicBezTo>
                  <a:cubicBezTo>
                    <a:pt x="710" y="1513"/>
                    <a:pt x="860" y="1556"/>
                    <a:pt x="1007" y="1556"/>
                  </a:cubicBezTo>
                  <a:cubicBezTo>
                    <a:pt x="1454" y="1556"/>
                    <a:pt x="1864" y="1153"/>
                    <a:pt x="1774" y="642"/>
                  </a:cubicBezTo>
                  <a:cubicBezTo>
                    <a:pt x="1700" y="268"/>
                    <a:pt x="1376" y="0"/>
                    <a:pt x="100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7" name="Google Shape;1307;p7"/>
            <p:cNvSpPr/>
            <p:nvPr/>
          </p:nvSpPr>
          <p:spPr>
            <a:xfrm>
              <a:off x="7388855" y="4483390"/>
              <a:ext cx="122343" cy="43673"/>
            </a:xfrm>
            <a:custGeom>
              <a:avLst/>
              <a:gdLst/>
              <a:ahLst/>
              <a:cxnLst/>
              <a:rect l="l" t="t" r="r" b="b"/>
              <a:pathLst>
                <a:path w="3793" h="1354" extrusionOk="0">
                  <a:moveTo>
                    <a:pt x="3178" y="1"/>
                  </a:moveTo>
                  <a:cubicBezTo>
                    <a:pt x="3160" y="1"/>
                    <a:pt x="3140" y="2"/>
                    <a:pt x="3121" y="4"/>
                  </a:cubicBezTo>
                  <a:lnTo>
                    <a:pt x="525" y="480"/>
                  </a:lnTo>
                  <a:cubicBezTo>
                    <a:pt x="1" y="605"/>
                    <a:pt x="121" y="1354"/>
                    <a:pt x="613" y="1354"/>
                  </a:cubicBezTo>
                  <a:cubicBezTo>
                    <a:pt x="635" y="1354"/>
                    <a:pt x="657" y="1352"/>
                    <a:pt x="680" y="1349"/>
                  </a:cubicBezTo>
                  <a:lnTo>
                    <a:pt x="3276" y="885"/>
                  </a:lnTo>
                  <a:cubicBezTo>
                    <a:pt x="3792" y="747"/>
                    <a:pt x="3678" y="1"/>
                    <a:pt x="317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8" name="Google Shape;1308;p7"/>
            <p:cNvSpPr/>
            <p:nvPr/>
          </p:nvSpPr>
          <p:spPr>
            <a:xfrm>
              <a:off x="7262544" y="4806843"/>
              <a:ext cx="250428" cy="224624"/>
            </a:xfrm>
            <a:custGeom>
              <a:avLst/>
              <a:gdLst/>
              <a:ahLst/>
              <a:cxnLst/>
              <a:rect l="l" t="t" r="r" b="b"/>
              <a:pathLst>
                <a:path w="7764" h="6964" extrusionOk="0">
                  <a:moveTo>
                    <a:pt x="3934" y="1"/>
                  </a:moveTo>
                  <a:cubicBezTo>
                    <a:pt x="2900" y="1"/>
                    <a:pt x="1883" y="470"/>
                    <a:pt x="1215" y="1346"/>
                  </a:cubicBezTo>
                  <a:lnTo>
                    <a:pt x="6953" y="4978"/>
                  </a:lnTo>
                  <a:cubicBezTo>
                    <a:pt x="7763" y="3406"/>
                    <a:pt x="7251" y="1465"/>
                    <a:pt x="5751" y="525"/>
                  </a:cubicBezTo>
                  <a:cubicBezTo>
                    <a:pt x="5187" y="171"/>
                    <a:pt x="4557" y="1"/>
                    <a:pt x="3934" y="1"/>
                  </a:cubicBezTo>
                  <a:close/>
                  <a:moveTo>
                    <a:pt x="810" y="1989"/>
                  </a:moveTo>
                  <a:lnTo>
                    <a:pt x="810" y="1989"/>
                  </a:lnTo>
                  <a:cubicBezTo>
                    <a:pt x="0" y="3561"/>
                    <a:pt x="524" y="5490"/>
                    <a:pt x="2012" y="6430"/>
                  </a:cubicBezTo>
                  <a:cubicBezTo>
                    <a:pt x="2579" y="6790"/>
                    <a:pt x="3213" y="6963"/>
                    <a:pt x="3839" y="6963"/>
                  </a:cubicBezTo>
                  <a:cubicBezTo>
                    <a:pt x="4870" y="6963"/>
                    <a:pt x="5882" y="6495"/>
                    <a:pt x="6549" y="5621"/>
                  </a:cubicBezTo>
                  <a:lnTo>
                    <a:pt x="810"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9" name="Google Shape;1309;p7"/>
            <p:cNvSpPr/>
            <p:nvPr/>
          </p:nvSpPr>
          <p:spPr>
            <a:xfrm>
              <a:off x="7731822" y="4325276"/>
              <a:ext cx="195885" cy="181918"/>
            </a:xfrm>
            <a:custGeom>
              <a:avLst/>
              <a:gdLst/>
              <a:ahLst/>
              <a:cxnLst/>
              <a:rect l="l" t="t" r="r" b="b"/>
              <a:pathLst>
                <a:path w="6073" h="5640" extrusionOk="0">
                  <a:moveTo>
                    <a:pt x="3596" y="0"/>
                  </a:moveTo>
                  <a:lnTo>
                    <a:pt x="1203" y="1632"/>
                  </a:lnTo>
                  <a:cubicBezTo>
                    <a:pt x="251" y="2286"/>
                    <a:pt x="1" y="3596"/>
                    <a:pt x="655" y="4560"/>
                  </a:cubicBezTo>
                  <a:lnTo>
                    <a:pt x="763" y="4715"/>
                  </a:lnTo>
                  <a:cubicBezTo>
                    <a:pt x="1171" y="5316"/>
                    <a:pt x="1833" y="5640"/>
                    <a:pt x="2508" y="5640"/>
                  </a:cubicBezTo>
                  <a:cubicBezTo>
                    <a:pt x="2916" y="5640"/>
                    <a:pt x="3328" y="5522"/>
                    <a:pt x="3692" y="5275"/>
                  </a:cubicBezTo>
                  <a:lnTo>
                    <a:pt x="6073"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0" name="Google Shape;1310;p7"/>
            <p:cNvSpPr/>
            <p:nvPr/>
          </p:nvSpPr>
          <p:spPr>
            <a:xfrm>
              <a:off x="7864326" y="4249734"/>
              <a:ext cx="195885" cy="181950"/>
            </a:xfrm>
            <a:custGeom>
              <a:avLst/>
              <a:gdLst/>
              <a:ahLst/>
              <a:cxnLst/>
              <a:rect l="l" t="t" r="r" b="b"/>
              <a:pathLst>
                <a:path w="6073" h="5641" extrusionOk="0">
                  <a:moveTo>
                    <a:pt x="3568" y="1"/>
                  </a:moveTo>
                  <a:cubicBezTo>
                    <a:pt x="3162" y="1"/>
                    <a:pt x="2752" y="119"/>
                    <a:pt x="2393" y="366"/>
                  </a:cubicBezTo>
                  <a:lnTo>
                    <a:pt x="0" y="1997"/>
                  </a:lnTo>
                  <a:lnTo>
                    <a:pt x="2477" y="5640"/>
                  </a:lnTo>
                  <a:lnTo>
                    <a:pt x="4870" y="4009"/>
                  </a:lnTo>
                  <a:cubicBezTo>
                    <a:pt x="5822" y="3354"/>
                    <a:pt x="6072" y="2045"/>
                    <a:pt x="5430" y="1092"/>
                  </a:cubicBezTo>
                  <a:lnTo>
                    <a:pt x="5310" y="926"/>
                  </a:lnTo>
                  <a:cubicBezTo>
                    <a:pt x="4902" y="325"/>
                    <a:pt x="4240" y="1"/>
                    <a:pt x="356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1" name="Google Shape;1311;p7"/>
            <p:cNvSpPr/>
            <p:nvPr/>
          </p:nvSpPr>
          <p:spPr>
            <a:xfrm>
              <a:off x="7674215" y="4700692"/>
              <a:ext cx="346064" cy="344387"/>
            </a:xfrm>
            <a:custGeom>
              <a:avLst/>
              <a:gdLst/>
              <a:ahLst/>
              <a:cxnLst/>
              <a:rect l="l" t="t" r="r" b="b"/>
              <a:pathLst>
                <a:path w="10729" h="10677" extrusionOk="0">
                  <a:moveTo>
                    <a:pt x="4999" y="0"/>
                  </a:moveTo>
                  <a:cubicBezTo>
                    <a:pt x="4821" y="0"/>
                    <a:pt x="4665" y="135"/>
                    <a:pt x="4644" y="327"/>
                  </a:cubicBezTo>
                  <a:lnTo>
                    <a:pt x="4180" y="3804"/>
                  </a:lnTo>
                  <a:lnTo>
                    <a:pt x="703" y="3339"/>
                  </a:lnTo>
                  <a:cubicBezTo>
                    <a:pt x="688" y="3338"/>
                    <a:pt x="674" y="3337"/>
                    <a:pt x="659" y="3337"/>
                  </a:cubicBezTo>
                  <a:cubicBezTo>
                    <a:pt x="474" y="3337"/>
                    <a:pt x="309" y="3473"/>
                    <a:pt x="286" y="3661"/>
                  </a:cubicBezTo>
                  <a:lnTo>
                    <a:pt x="25" y="5637"/>
                  </a:lnTo>
                  <a:cubicBezTo>
                    <a:pt x="1" y="5840"/>
                    <a:pt x="144" y="6030"/>
                    <a:pt x="346" y="6054"/>
                  </a:cubicBezTo>
                  <a:lnTo>
                    <a:pt x="3823" y="6518"/>
                  </a:lnTo>
                  <a:lnTo>
                    <a:pt x="3370" y="9995"/>
                  </a:lnTo>
                  <a:cubicBezTo>
                    <a:pt x="3334" y="10197"/>
                    <a:pt x="3477" y="10388"/>
                    <a:pt x="3692" y="10412"/>
                  </a:cubicBezTo>
                  <a:lnTo>
                    <a:pt x="5656" y="10674"/>
                  </a:lnTo>
                  <a:cubicBezTo>
                    <a:pt x="5671" y="10675"/>
                    <a:pt x="5686" y="10676"/>
                    <a:pt x="5700" y="10676"/>
                  </a:cubicBezTo>
                  <a:cubicBezTo>
                    <a:pt x="5886" y="10676"/>
                    <a:pt x="6051" y="10540"/>
                    <a:pt x="6073" y="10352"/>
                  </a:cubicBezTo>
                  <a:lnTo>
                    <a:pt x="6537" y="6876"/>
                  </a:lnTo>
                  <a:lnTo>
                    <a:pt x="10014" y="7328"/>
                  </a:lnTo>
                  <a:cubicBezTo>
                    <a:pt x="10034" y="7331"/>
                    <a:pt x="10053" y="7333"/>
                    <a:pt x="10072" y="7333"/>
                  </a:cubicBezTo>
                  <a:cubicBezTo>
                    <a:pt x="10252" y="7333"/>
                    <a:pt x="10409" y="7189"/>
                    <a:pt x="10431" y="7007"/>
                  </a:cubicBezTo>
                  <a:lnTo>
                    <a:pt x="10693" y="5042"/>
                  </a:lnTo>
                  <a:cubicBezTo>
                    <a:pt x="10728" y="4828"/>
                    <a:pt x="10573" y="4649"/>
                    <a:pt x="10371" y="4613"/>
                  </a:cubicBezTo>
                  <a:lnTo>
                    <a:pt x="6894" y="4161"/>
                  </a:lnTo>
                  <a:lnTo>
                    <a:pt x="7359" y="684"/>
                  </a:lnTo>
                  <a:cubicBezTo>
                    <a:pt x="7383" y="470"/>
                    <a:pt x="7240" y="291"/>
                    <a:pt x="7037" y="256"/>
                  </a:cubicBezTo>
                  <a:lnTo>
                    <a:pt x="5061" y="6"/>
                  </a:lnTo>
                  <a:cubicBezTo>
                    <a:pt x="5040" y="2"/>
                    <a:pt x="5019" y="0"/>
                    <a:pt x="499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2" name="Google Shape;1312;p7"/>
            <p:cNvSpPr/>
            <p:nvPr/>
          </p:nvSpPr>
          <p:spPr>
            <a:xfrm>
              <a:off x="6207193" y="99161"/>
              <a:ext cx="349515" cy="435378"/>
            </a:xfrm>
            <a:custGeom>
              <a:avLst/>
              <a:gdLst/>
              <a:ahLst/>
              <a:cxnLst/>
              <a:rect l="l" t="t" r="r" b="b"/>
              <a:pathLst>
                <a:path w="10836" h="13498" extrusionOk="0">
                  <a:moveTo>
                    <a:pt x="4145" y="412"/>
                  </a:moveTo>
                  <a:cubicBezTo>
                    <a:pt x="4431" y="412"/>
                    <a:pt x="4712" y="584"/>
                    <a:pt x="4763" y="971"/>
                  </a:cubicBezTo>
                  <a:cubicBezTo>
                    <a:pt x="4799" y="1173"/>
                    <a:pt x="4751" y="1364"/>
                    <a:pt x="4620" y="1518"/>
                  </a:cubicBezTo>
                  <a:lnTo>
                    <a:pt x="3823" y="1661"/>
                  </a:lnTo>
                  <a:cubicBezTo>
                    <a:pt x="3656" y="1566"/>
                    <a:pt x="3537" y="1399"/>
                    <a:pt x="3501" y="1209"/>
                  </a:cubicBezTo>
                  <a:cubicBezTo>
                    <a:pt x="3386" y="709"/>
                    <a:pt x="3770" y="412"/>
                    <a:pt x="4145" y="412"/>
                  </a:cubicBezTo>
                  <a:close/>
                  <a:moveTo>
                    <a:pt x="7831" y="2726"/>
                  </a:moveTo>
                  <a:cubicBezTo>
                    <a:pt x="8094" y="2726"/>
                    <a:pt x="8329" y="2907"/>
                    <a:pt x="8383" y="3185"/>
                  </a:cubicBezTo>
                  <a:lnTo>
                    <a:pt x="9776" y="10746"/>
                  </a:lnTo>
                  <a:cubicBezTo>
                    <a:pt x="9823" y="11043"/>
                    <a:pt x="9621" y="11329"/>
                    <a:pt x="9323" y="11377"/>
                  </a:cubicBezTo>
                  <a:lnTo>
                    <a:pt x="3061" y="12520"/>
                  </a:lnTo>
                  <a:cubicBezTo>
                    <a:pt x="3026" y="12527"/>
                    <a:pt x="2991" y="12530"/>
                    <a:pt x="2956" y="12530"/>
                  </a:cubicBezTo>
                  <a:cubicBezTo>
                    <a:pt x="2699" y="12530"/>
                    <a:pt x="2472" y="12342"/>
                    <a:pt x="2430" y="12079"/>
                  </a:cubicBezTo>
                  <a:lnTo>
                    <a:pt x="1049" y="4507"/>
                  </a:lnTo>
                  <a:cubicBezTo>
                    <a:pt x="989" y="4209"/>
                    <a:pt x="1191" y="3935"/>
                    <a:pt x="1489" y="3876"/>
                  </a:cubicBezTo>
                  <a:lnTo>
                    <a:pt x="2239" y="3745"/>
                  </a:lnTo>
                  <a:cubicBezTo>
                    <a:pt x="2271" y="3954"/>
                    <a:pt x="2449" y="4099"/>
                    <a:pt x="2653" y="4099"/>
                  </a:cubicBezTo>
                  <a:cubicBezTo>
                    <a:pt x="2681" y="4099"/>
                    <a:pt x="2710" y="4096"/>
                    <a:pt x="2739" y="4090"/>
                  </a:cubicBezTo>
                  <a:lnTo>
                    <a:pt x="6656" y="3376"/>
                  </a:lnTo>
                  <a:cubicBezTo>
                    <a:pt x="6883" y="3340"/>
                    <a:pt x="7049" y="3102"/>
                    <a:pt x="7002" y="2876"/>
                  </a:cubicBezTo>
                  <a:lnTo>
                    <a:pt x="7740" y="2733"/>
                  </a:lnTo>
                  <a:cubicBezTo>
                    <a:pt x="7770" y="2728"/>
                    <a:pt x="7801" y="2726"/>
                    <a:pt x="7831" y="2726"/>
                  </a:cubicBezTo>
                  <a:close/>
                  <a:moveTo>
                    <a:pt x="4135" y="1"/>
                  </a:moveTo>
                  <a:cubicBezTo>
                    <a:pt x="4071" y="1"/>
                    <a:pt x="4006" y="6"/>
                    <a:pt x="3942" y="18"/>
                  </a:cubicBezTo>
                  <a:cubicBezTo>
                    <a:pt x="3346" y="125"/>
                    <a:pt x="2954" y="697"/>
                    <a:pt x="3061" y="1280"/>
                  </a:cubicBezTo>
                  <a:cubicBezTo>
                    <a:pt x="3096" y="1459"/>
                    <a:pt x="3168" y="1626"/>
                    <a:pt x="3275" y="1756"/>
                  </a:cubicBezTo>
                  <a:lnTo>
                    <a:pt x="2501" y="1899"/>
                  </a:lnTo>
                  <a:cubicBezTo>
                    <a:pt x="2180" y="1959"/>
                    <a:pt x="1977" y="2268"/>
                    <a:pt x="2025" y="2590"/>
                  </a:cubicBezTo>
                  <a:lnTo>
                    <a:pt x="2084" y="2864"/>
                  </a:lnTo>
                  <a:lnTo>
                    <a:pt x="799" y="3102"/>
                  </a:lnTo>
                  <a:cubicBezTo>
                    <a:pt x="322" y="3185"/>
                    <a:pt x="1" y="3650"/>
                    <a:pt x="84" y="4126"/>
                  </a:cubicBezTo>
                  <a:lnTo>
                    <a:pt x="1656" y="12758"/>
                  </a:lnTo>
                  <a:cubicBezTo>
                    <a:pt x="1741" y="13194"/>
                    <a:pt x="2111" y="13497"/>
                    <a:pt x="2538" y="13497"/>
                  </a:cubicBezTo>
                  <a:cubicBezTo>
                    <a:pt x="2588" y="13497"/>
                    <a:pt x="2640" y="13493"/>
                    <a:pt x="2692" y="13484"/>
                  </a:cubicBezTo>
                  <a:lnTo>
                    <a:pt x="10038" y="12139"/>
                  </a:lnTo>
                  <a:cubicBezTo>
                    <a:pt x="10514" y="12043"/>
                    <a:pt x="10836" y="11579"/>
                    <a:pt x="10752" y="11103"/>
                  </a:cubicBezTo>
                  <a:lnTo>
                    <a:pt x="9181" y="2471"/>
                  </a:lnTo>
                  <a:cubicBezTo>
                    <a:pt x="9097" y="2041"/>
                    <a:pt x="8726" y="1740"/>
                    <a:pt x="8305" y="1740"/>
                  </a:cubicBezTo>
                  <a:cubicBezTo>
                    <a:pt x="8248" y="1740"/>
                    <a:pt x="8191" y="1745"/>
                    <a:pt x="8133" y="1756"/>
                  </a:cubicBezTo>
                  <a:lnTo>
                    <a:pt x="6847" y="1995"/>
                  </a:lnTo>
                  <a:lnTo>
                    <a:pt x="6799" y="1721"/>
                  </a:lnTo>
                  <a:cubicBezTo>
                    <a:pt x="6746" y="1435"/>
                    <a:pt x="6497" y="1235"/>
                    <a:pt x="6225" y="1235"/>
                  </a:cubicBezTo>
                  <a:cubicBezTo>
                    <a:pt x="6190" y="1235"/>
                    <a:pt x="6155" y="1238"/>
                    <a:pt x="6121" y="1245"/>
                  </a:cubicBezTo>
                  <a:lnTo>
                    <a:pt x="5168" y="1411"/>
                  </a:lnTo>
                  <a:cubicBezTo>
                    <a:pt x="5228" y="1245"/>
                    <a:pt x="5228" y="1066"/>
                    <a:pt x="5204" y="899"/>
                  </a:cubicBezTo>
                  <a:cubicBezTo>
                    <a:pt x="5109" y="370"/>
                    <a:pt x="4646" y="1"/>
                    <a:pt x="413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3" name="Google Shape;1313;p7"/>
            <p:cNvSpPr/>
            <p:nvPr/>
          </p:nvSpPr>
          <p:spPr>
            <a:xfrm>
              <a:off x="6269026" y="255566"/>
              <a:ext cx="60059" cy="49898"/>
            </a:xfrm>
            <a:custGeom>
              <a:avLst/>
              <a:gdLst/>
              <a:ahLst/>
              <a:cxnLst/>
              <a:rect l="l" t="t" r="r" b="b"/>
              <a:pathLst>
                <a:path w="1862" h="1547" extrusionOk="0">
                  <a:moveTo>
                    <a:pt x="1016" y="1"/>
                  </a:moveTo>
                  <a:cubicBezTo>
                    <a:pt x="968" y="1"/>
                    <a:pt x="919" y="5"/>
                    <a:pt x="870" y="15"/>
                  </a:cubicBezTo>
                  <a:cubicBezTo>
                    <a:pt x="191" y="134"/>
                    <a:pt x="1" y="1015"/>
                    <a:pt x="560" y="1408"/>
                  </a:cubicBezTo>
                  <a:cubicBezTo>
                    <a:pt x="700" y="1504"/>
                    <a:pt x="851" y="1547"/>
                    <a:pt x="997" y="1547"/>
                  </a:cubicBezTo>
                  <a:cubicBezTo>
                    <a:pt x="1451" y="1547"/>
                    <a:pt x="1862" y="1138"/>
                    <a:pt x="1763" y="634"/>
                  </a:cubicBezTo>
                  <a:cubicBezTo>
                    <a:pt x="1700" y="266"/>
                    <a:pt x="1377" y="1"/>
                    <a:pt x="101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4" name="Google Shape;1314;p7"/>
            <p:cNvSpPr/>
            <p:nvPr/>
          </p:nvSpPr>
          <p:spPr>
            <a:xfrm>
              <a:off x="6337213" y="241019"/>
              <a:ext cx="124117" cy="43706"/>
            </a:xfrm>
            <a:custGeom>
              <a:avLst/>
              <a:gdLst/>
              <a:ahLst/>
              <a:cxnLst/>
              <a:rect l="l" t="t" r="r" b="b"/>
              <a:pathLst>
                <a:path w="3848" h="1355" extrusionOk="0">
                  <a:moveTo>
                    <a:pt x="3261" y="1"/>
                  </a:moveTo>
                  <a:cubicBezTo>
                    <a:pt x="3226" y="1"/>
                    <a:pt x="3189" y="5"/>
                    <a:pt x="3149" y="14"/>
                  </a:cubicBezTo>
                  <a:lnTo>
                    <a:pt x="3137" y="14"/>
                  </a:lnTo>
                  <a:lnTo>
                    <a:pt x="542" y="490"/>
                  </a:lnTo>
                  <a:cubicBezTo>
                    <a:pt x="0" y="580"/>
                    <a:pt x="111" y="1354"/>
                    <a:pt x="620" y="1354"/>
                  </a:cubicBezTo>
                  <a:cubicBezTo>
                    <a:pt x="648" y="1354"/>
                    <a:pt x="678" y="1352"/>
                    <a:pt x="709" y="1347"/>
                  </a:cubicBezTo>
                  <a:lnTo>
                    <a:pt x="3292" y="871"/>
                  </a:lnTo>
                  <a:cubicBezTo>
                    <a:pt x="3847" y="793"/>
                    <a:pt x="3750" y="1"/>
                    <a:pt x="326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5" name="Google Shape;1315;p7"/>
            <p:cNvSpPr/>
            <p:nvPr/>
          </p:nvSpPr>
          <p:spPr>
            <a:xfrm>
              <a:off x="6281702" y="325172"/>
              <a:ext cx="59769" cy="49866"/>
            </a:xfrm>
            <a:custGeom>
              <a:avLst/>
              <a:gdLst/>
              <a:ahLst/>
              <a:cxnLst/>
              <a:rect l="l" t="t" r="r" b="b"/>
              <a:pathLst>
                <a:path w="1853" h="1546" extrusionOk="0">
                  <a:moveTo>
                    <a:pt x="1002" y="1"/>
                  </a:moveTo>
                  <a:cubicBezTo>
                    <a:pt x="959" y="1"/>
                    <a:pt x="914" y="4"/>
                    <a:pt x="870" y="12"/>
                  </a:cubicBezTo>
                  <a:cubicBezTo>
                    <a:pt x="191" y="131"/>
                    <a:pt x="1" y="1012"/>
                    <a:pt x="560" y="1405"/>
                  </a:cubicBezTo>
                  <a:cubicBezTo>
                    <a:pt x="701" y="1502"/>
                    <a:pt x="853" y="1545"/>
                    <a:pt x="1000" y="1545"/>
                  </a:cubicBezTo>
                  <a:cubicBezTo>
                    <a:pt x="1449" y="1545"/>
                    <a:pt x="1852"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6" name="Google Shape;1316;p7"/>
            <p:cNvSpPr/>
            <p:nvPr/>
          </p:nvSpPr>
          <p:spPr>
            <a:xfrm>
              <a:off x="6351212" y="310528"/>
              <a:ext cx="121021" cy="43512"/>
            </a:xfrm>
            <a:custGeom>
              <a:avLst/>
              <a:gdLst/>
              <a:ahLst/>
              <a:cxnLst/>
              <a:rect l="l" t="t" r="r" b="b"/>
              <a:pathLst>
                <a:path w="3752" h="1349" extrusionOk="0">
                  <a:moveTo>
                    <a:pt x="3132" y="0"/>
                  </a:moveTo>
                  <a:cubicBezTo>
                    <a:pt x="3121" y="0"/>
                    <a:pt x="3109" y="1"/>
                    <a:pt x="3096" y="2"/>
                  </a:cubicBezTo>
                  <a:lnTo>
                    <a:pt x="501" y="478"/>
                  </a:lnTo>
                  <a:cubicBezTo>
                    <a:pt x="0" y="618"/>
                    <a:pt x="125" y="1348"/>
                    <a:pt x="620" y="1348"/>
                  </a:cubicBezTo>
                  <a:cubicBezTo>
                    <a:pt x="632" y="1348"/>
                    <a:pt x="644" y="1348"/>
                    <a:pt x="656" y="1347"/>
                  </a:cubicBezTo>
                  <a:lnTo>
                    <a:pt x="3251" y="871"/>
                  </a:lnTo>
                  <a:cubicBezTo>
                    <a:pt x="3751" y="731"/>
                    <a:pt x="3638"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7" name="Google Shape;1317;p7"/>
            <p:cNvSpPr/>
            <p:nvPr/>
          </p:nvSpPr>
          <p:spPr>
            <a:xfrm>
              <a:off x="6295152" y="399294"/>
              <a:ext cx="60156" cy="50189"/>
            </a:xfrm>
            <a:custGeom>
              <a:avLst/>
              <a:gdLst/>
              <a:ahLst/>
              <a:cxnLst/>
              <a:rect l="l" t="t" r="r" b="b"/>
              <a:pathLst>
                <a:path w="1865" h="1556" extrusionOk="0">
                  <a:moveTo>
                    <a:pt x="1014" y="1"/>
                  </a:moveTo>
                  <a:cubicBezTo>
                    <a:pt x="970" y="1"/>
                    <a:pt x="926" y="4"/>
                    <a:pt x="881" y="12"/>
                  </a:cubicBezTo>
                  <a:cubicBezTo>
                    <a:pt x="191" y="131"/>
                    <a:pt x="0" y="1012"/>
                    <a:pt x="572" y="1417"/>
                  </a:cubicBezTo>
                  <a:cubicBezTo>
                    <a:pt x="709" y="1513"/>
                    <a:pt x="857" y="1556"/>
                    <a:pt x="1002" y="1556"/>
                  </a:cubicBezTo>
                  <a:cubicBezTo>
                    <a:pt x="1451" y="1556"/>
                    <a:pt x="1864" y="1147"/>
                    <a:pt x="1774" y="643"/>
                  </a:cubicBezTo>
                  <a:cubicBezTo>
                    <a:pt x="1700" y="260"/>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8" name="Google Shape;1318;p7"/>
            <p:cNvSpPr/>
            <p:nvPr/>
          </p:nvSpPr>
          <p:spPr>
            <a:xfrm>
              <a:off x="6364146" y="384586"/>
              <a:ext cx="122440" cy="44028"/>
            </a:xfrm>
            <a:custGeom>
              <a:avLst/>
              <a:gdLst/>
              <a:ahLst/>
              <a:cxnLst/>
              <a:rect l="l" t="t" r="r" b="b"/>
              <a:pathLst>
                <a:path w="3796" h="1365" extrusionOk="0">
                  <a:moveTo>
                    <a:pt x="3170" y="0"/>
                  </a:moveTo>
                  <a:cubicBezTo>
                    <a:pt x="3151" y="0"/>
                    <a:pt x="3132" y="1"/>
                    <a:pt x="3112" y="4"/>
                  </a:cubicBezTo>
                  <a:lnTo>
                    <a:pt x="528" y="480"/>
                  </a:lnTo>
                  <a:cubicBezTo>
                    <a:pt x="0" y="606"/>
                    <a:pt x="114" y="1364"/>
                    <a:pt x="625" y="1364"/>
                  </a:cubicBezTo>
                  <a:cubicBezTo>
                    <a:pt x="644" y="1364"/>
                    <a:pt x="663" y="1363"/>
                    <a:pt x="683" y="1361"/>
                  </a:cubicBezTo>
                  <a:lnTo>
                    <a:pt x="3279" y="885"/>
                  </a:lnTo>
                  <a:cubicBezTo>
                    <a:pt x="3796" y="758"/>
                    <a:pt x="3681" y="0"/>
                    <a:pt x="317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9" name="Google Shape;1319;p7"/>
            <p:cNvSpPr/>
            <p:nvPr/>
          </p:nvSpPr>
          <p:spPr>
            <a:xfrm>
              <a:off x="6237545" y="708297"/>
              <a:ext cx="250815" cy="224721"/>
            </a:xfrm>
            <a:custGeom>
              <a:avLst/>
              <a:gdLst/>
              <a:ahLst/>
              <a:cxnLst/>
              <a:rect l="l" t="t" r="r" b="b"/>
              <a:pathLst>
                <a:path w="7776" h="6967" extrusionOk="0">
                  <a:moveTo>
                    <a:pt x="3932" y="1"/>
                  </a:moveTo>
                  <a:cubicBezTo>
                    <a:pt x="2904" y="1"/>
                    <a:pt x="1893" y="465"/>
                    <a:pt x="1227" y="1338"/>
                  </a:cubicBezTo>
                  <a:lnTo>
                    <a:pt x="6966" y="4969"/>
                  </a:lnTo>
                  <a:cubicBezTo>
                    <a:pt x="7775" y="3398"/>
                    <a:pt x="7251" y="1469"/>
                    <a:pt x="5751" y="528"/>
                  </a:cubicBezTo>
                  <a:cubicBezTo>
                    <a:pt x="5188" y="173"/>
                    <a:pt x="4557" y="1"/>
                    <a:pt x="3932" y="1"/>
                  </a:cubicBezTo>
                  <a:close/>
                  <a:moveTo>
                    <a:pt x="822" y="1993"/>
                  </a:moveTo>
                  <a:lnTo>
                    <a:pt x="822" y="1993"/>
                  </a:lnTo>
                  <a:cubicBezTo>
                    <a:pt x="0" y="3553"/>
                    <a:pt x="524" y="5493"/>
                    <a:pt x="2024" y="6434"/>
                  </a:cubicBezTo>
                  <a:cubicBezTo>
                    <a:pt x="2586" y="6793"/>
                    <a:pt x="3217" y="6966"/>
                    <a:pt x="3842" y="6966"/>
                  </a:cubicBezTo>
                  <a:cubicBezTo>
                    <a:pt x="4875" y="6966"/>
                    <a:pt x="5893" y="6495"/>
                    <a:pt x="6561" y="5612"/>
                  </a:cubicBezTo>
                  <a:lnTo>
                    <a:pt x="822"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0" name="Google Shape;1320;p7"/>
            <p:cNvSpPr/>
            <p:nvPr/>
          </p:nvSpPr>
          <p:spPr>
            <a:xfrm>
              <a:off x="6706823" y="226472"/>
              <a:ext cx="196272" cy="181918"/>
            </a:xfrm>
            <a:custGeom>
              <a:avLst/>
              <a:gdLst/>
              <a:ahLst/>
              <a:cxnLst/>
              <a:rect l="l" t="t" r="r" b="b"/>
              <a:pathLst>
                <a:path w="6085" h="5640" extrusionOk="0">
                  <a:moveTo>
                    <a:pt x="3620" y="0"/>
                  </a:moveTo>
                  <a:lnTo>
                    <a:pt x="1215" y="1631"/>
                  </a:lnTo>
                  <a:cubicBezTo>
                    <a:pt x="251" y="2286"/>
                    <a:pt x="1" y="3596"/>
                    <a:pt x="656" y="4560"/>
                  </a:cubicBezTo>
                  <a:lnTo>
                    <a:pt x="763" y="4715"/>
                  </a:lnTo>
                  <a:cubicBezTo>
                    <a:pt x="1171" y="5316"/>
                    <a:pt x="1833" y="5640"/>
                    <a:pt x="2508" y="5640"/>
                  </a:cubicBezTo>
                  <a:cubicBezTo>
                    <a:pt x="2916" y="5640"/>
                    <a:pt x="3328" y="5521"/>
                    <a:pt x="3692" y="5275"/>
                  </a:cubicBezTo>
                  <a:lnTo>
                    <a:pt x="6085" y="3644"/>
                  </a:lnTo>
                  <a:lnTo>
                    <a:pt x="3620"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1" name="Google Shape;1321;p7"/>
            <p:cNvSpPr/>
            <p:nvPr/>
          </p:nvSpPr>
          <p:spPr>
            <a:xfrm>
              <a:off x="6839327" y="151317"/>
              <a:ext cx="196272" cy="181563"/>
            </a:xfrm>
            <a:custGeom>
              <a:avLst/>
              <a:gdLst/>
              <a:ahLst/>
              <a:cxnLst/>
              <a:rect l="l" t="t" r="r" b="b"/>
              <a:pathLst>
                <a:path w="6085" h="5629" extrusionOk="0">
                  <a:moveTo>
                    <a:pt x="3577" y="1"/>
                  </a:moveTo>
                  <a:cubicBezTo>
                    <a:pt x="3169" y="1"/>
                    <a:pt x="2757" y="119"/>
                    <a:pt x="2394" y="366"/>
                  </a:cubicBezTo>
                  <a:lnTo>
                    <a:pt x="1" y="1985"/>
                  </a:lnTo>
                  <a:lnTo>
                    <a:pt x="2489" y="5628"/>
                  </a:lnTo>
                  <a:lnTo>
                    <a:pt x="4882" y="4009"/>
                  </a:lnTo>
                  <a:cubicBezTo>
                    <a:pt x="5835" y="3354"/>
                    <a:pt x="6085" y="2044"/>
                    <a:pt x="5430" y="1080"/>
                  </a:cubicBezTo>
                  <a:lnTo>
                    <a:pt x="5323" y="925"/>
                  </a:lnTo>
                  <a:cubicBezTo>
                    <a:pt x="4914" y="324"/>
                    <a:pt x="4252" y="1"/>
                    <a:pt x="357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2" name="Google Shape;1322;p7"/>
            <p:cNvSpPr/>
            <p:nvPr/>
          </p:nvSpPr>
          <p:spPr>
            <a:xfrm>
              <a:off x="6649603" y="602242"/>
              <a:ext cx="345677" cy="344032"/>
            </a:xfrm>
            <a:custGeom>
              <a:avLst/>
              <a:gdLst/>
              <a:ahLst/>
              <a:cxnLst/>
              <a:rect l="l" t="t" r="r" b="b"/>
              <a:pathLst>
                <a:path w="10717" h="10666" extrusionOk="0">
                  <a:moveTo>
                    <a:pt x="4999" y="1"/>
                  </a:moveTo>
                  <a:cubicBezTo>
                    <a:pt x="4821" y="1"/>
                    <a:pt x="4666" y="136"/>
                    <a:pt x="4644" y="328"/>
                  </a:cubicBezTo>
                  <a:lnTo>
                    <a:pt x="4180" y="3805"/>
                  </a:lnTo>
                  <a:lnTo>
                    <a:pt x="703" y="3340"/>
                  </a:lnTo>
                  <a:cubicBezTo>
                    <a:pt x="688" y="3338"/>
                    <a:pt x="674" y="3338"/>
                    <a:pt x="659" y="3338"/>
                  </a:cubicBezTo>
                  <a:cubicBezTo>
                    <a:pt x="474" y="3338"/>
                    <a:pt x="309" y="3474"/>
                    <a:pt x="287" y="3662"/>
                  </a:cubicBezTo>
                  <a:lnTo>
                    <a:pt x="37" y="5626"/>
                  </a:lnTo>
                  <a:cubicBezTo>
                    <a:pt x="1" y="5829"/>
                    <a:pt x="144" y="6019"/>
                    <a:pt x="346" y="6043"/>
                  </a:cubicBezTo>
                  <a:lnTo>
                    <a:pt x="3823" y="6507"/>
                  </a:lnTo>
                  <a:lnTo>
                    <a:pt x="3370" y="9984"/>
                  </a:lnTo>
                  <a:cubicBezTo>
                    <a:pt x="3335" y="10186"/>
                    <a:pt x="3477" y="10377"/>
                    <a:pt x="3692" y="10401"/>
                  </a:cubicBezTo>
                  <a:lnTo>
                    <a:pt x="5656" y="10663"/>
                  </a:lnTo>
                  <a:cubicBezTo>
                    <a:pt x="5671" y="10664"/>
                    <a:pt x="5686" y="10665"/>
                    <a:pt x="5700" y="10665"/>
                  </a:cubicBezTo>
                  <a:cubicBezTo>
                    <a:pt x="5886" y="10665"/>
                    <a:pt x="6051" y="10529"/>
                    <a:pt x="6073" y="10341"/>
                  </a:cubicBezTo>
                  <a:lnTo>
                    <a:pt x="6537" y="6864"/>
                  </a:lnTo>
                  <a:lnTo>
                    <a:pt x="10014" y="7329"/>
                  </a:lnTo>
                  <a:cubicBezTo>
                    <a:pt x="10029" y="7331"/>
                    <a:pt x="10044" y="7331"/>
                    <a:pt x="10058" y="7331"/>
                  </a:cubicBezTo>
                  <a:cubicBezTo>
                    <a:pt x="10243" y="7331"/>
                    <a:pt x="10409" y="7195"/>
                    <a:pt x="10431" y="7007"/>
                  </a:cubicBezTo>
                  <a:lnTo>
                    <a:pt x="10693" y="5031"/>
                  </a:lnTo>
                  <a:cubicBezTo>
                    <a:pt x="10716" y="4828"/>
                    <a:pt x="10574" y="4638"/>
                    <a:pt x="10371" y="4614"/>
                  </a:cubicBezTo>
                  <a:lnTo>
                    <a:pt x="6895" y="4150"/>
                  </a:lnTo>
                  <a:lnTo>
                    <a:pt x="7347" y="673"/>
                  </a:lnTo>
                  <a:cubicBezTo>
                    <a:pt x="7383" y="471"/>
                    <a:pt x="7240" y="280"/>
                    <a:pt x="7026" y="256"/>
                  </a:cubicBezTo>
                  <a:lnTo>
                    <a:pt x="5061" y="6"/>
                  </a:lnTo>
                  <a:cubicBezTo>
                    <a:pt x="5040" y="3"/>
                    <a:pt x="5019" y="1"/>
                    <a:pt x="499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3" name="Google Shape;1323;p7"/>
            <p:cNvSpPr/>
            <p:nvPr/>
          </p:nvSpPr>
          <p:spPr>
            <a:xfrm>
              <a:off x="6206806" y="1123773"/>
              <a:ext cx="349902" cy="435733"/>
            </a:xfrm>
            <a:custGeom>
              <a:avLst/>
              <a:gdLst/>
              <a:ahLst/>
              <a:cxnLst/>
              <a:rect l="l" t="t" r="r" b="b"/>
              <a:pathLst>
                <a:path w="10848" h="13509" extrusionOk="0">
                  <a:moveTo>
                    <a:pt x="4153" y="414"/>
                  </a:moveTo>
                  <a:cubicBezTo>
                    <a:pt x="4440" y="414"/>
                    <a:pt x="4724" y="589"/>
                    <a:pt x="4775" y="982"/>
                  </a:cubicBezTo>
                  <a:cubicBezTo>
                    <a:pt x="4811" y="1173"/>
                    <a:pt x="4763" y="1375"/>
                    <a:pt x="4632" y="1518"/>
                  </a:cubicBezTo>
                  <a:lnTo>
                    <a:pt x="3835" y="1673"/>
                  </a:lnTo>
                  <a:cubicBezTo>
                    <a:pt x="3668" y="1578"/>
                    <a:pt x="3549" y="1411"/>
                    <a:pt x="3513" y="1209"/>
                  </a:cubicBezTo>
                  <a:cubicBezTo>
                    <a:pt x="3399" y="710"/>
                    <a:pt x="3779" y="414"/>
                    <a:pt x="4153" y="414"/>
                  </a:cubicBezTo>
                  <a:close/>
                  <a:moveTo>
                    <a:pt x="7868" y="2734"/>
                  </a:moveTo>
                  <a:cubicBezTo>
                    <a:pt x="8126" y="2734"/>
                    <a:pt x="8354" y="2923"/>
                    <a:pt x="8407" y="3185"/>
                  </a:cubicBezTo>
                  <a:lnTo>
                    <a:pt x="9788" y="10746"/>
                  </a:lnTo>
                  <a:cubicBezTo>
                    <a:pt x="9835" y="11043"/>
                    <a:pt x="9633" y="11329"/>
                    <a:pt x="9335" y="11377"/>
                  </a:cubicBezTo>
                  <a:lnTo>
                    <a:pt x="3073" y="12520"/>
                  </a:lnTo>
                  <a:cubicBezTo>
                    <a:pt x="3038" y="12527"/>
                    <a:pt x="3003" y="12530"/>
                    <a:pt x="2968" y="12530"/>
                  </a:cubicBezTo>
                  <a:cubicBezTo>
                    <a:pt x="2711" y="12530"/>
                    <a:pt x="2484" y="12342"/>
                    <a:pt x="2442" y="12079"/>
                  </a:cubicBezTo>
                  <a:lnTo>
                    <a:pt x="1061" y="4519"/>
                  </a:lnTo>
                  <a:cubicBezTo>
                    <a:pt x="1013" y="4221"/>
                    <a:pt x="1203" y="3935"/>
                    <a:pt x="1513" y="3888"/>
                  </a:cubicBezTo>
                  <a:lnTo>
                    <a:pt x="2251" y="3745"/>
                  </a:lnTo>
                  <a:cubicBezTo>
                    <a:pt x="2294" y="3960"/>
                    <a:pt x="2483" y="4107"/>
                    <a:pt x="2695" y="4107"/>
                  </a:cubicBezTo>
                  <a:cubicBezTo>
                    <a:pt x="2717" y="4107"/>
                    <a:pt x="2740" y="4105"/>
                    <a:pt x="2763" y="4102"/>
                  </a:cubicBezTo>
                  <a:lnTo>
                    <a:pt x="6668" y="3387"/>
                  </a:lnTo>
                  <a:cubicBezTo>
                    <a:pt x="6907" y="3340"/>
                    <a:pt x="7061" y="3114"/>
                    <a:pt x="7026" y="2875"/>
                  </a:cubicBezTo>
                  <a:lnTo>
                    <a:pt x="7764" y="2745"/>
                  </a:lnTo>
                  <a:cubicBezTo>
                    <a:pt x="7799" y="2737"/>
                    <a:pt x="7834" y="2734"/>
                    <a:pt x="7868" y="2734"/>
                  </a:cubicBezTo>
                  <a:close/>
                  <a:moveTo>
                    <a:pt x="4147" y="0"/>
                  </a:moveTo>
                  <a:cubicBezTo>
                    <a:pt x="4083" y="0"/>
                    <a:pt x="4018" y="6"/>
                    <a:pt x="3954" y="18"/>
                  </a:cubicBezTo>
                  <a:cubicBezTo>
                    <a:pt x="3358" y="125"/>
                    <a:pt x="2966" y="697"/>
                    <a:pt x="3073" y="1292"/>
                  </a:cubicBezTo>
                  <a:cubicBezTo>
                    <a:pt x="3108" y="1459"/>
                    <a:pt x="3180" y="1625"/>
                    <a:pt x="3287" y="1768"/>
                  </a:cubicBezTo>
                  <a:lnTo>
                    <a:pt x="2513" y="1911"/>
                  </a:lnTo>
                  <a:cubicBezTo>
                    <a:pt x="2192" y="1971"/>
                    <a:pt x="1989" y="2280"/>
                    <a:pt x="2037" y="2602"/>
                  </a:cubicBezTo>
                  <a:lnTo>
                    <a:pt x="2096" y="2875"/>
                  </a:lnTo>
                  <a:lnTo>
                    <a:pt x="811" y="3114"/>
                  </a:lnTo>
                  <a:cubicBezTo>
                    <a:pt x="322" y="3197"/>
                    <a:pt x="1" y="3661"/>
                    <a:pt x="96" y="4149"/>
                  </a:cubicBezTo>
                  <a:lnTo>
                    <a:pt x="1668" y="12770"/>
                  </a:lnTo>
                  <a:cubicBezTo>
                    <a:pt x="1742" y="13206"/>
                    <a:pt x="2121" y="13509"/>
                    <a:pt x="2549" y="13509"/>
                  </a:cubicBezTo>
                  <a:cubicBezTo>
                    <a:pt x="2600" y="13509"/>
                    <a:pt x="2652" y="13505"/>
                    <a:pt x="2704" y="13496"/>
                  </a:cubicBezTo>
                  <a:lnTo>
                    <a:pt x="10038" y="12150"/>
                  </a:lnTo>
                  <a:cubicBezTo>
                    <a:pt x="10526" y="12067"/>
                    <a:pt x="10848" y="11603"/>
                    <a:pt x="10752" y="11115"/>
                  </a:cubicBezTo>
                  <a:lnTo>
                    <a:pt x="9181" y="2483"/>
                  </a:lnTo>
                  <a:cubicBezTo>
                    <a:pt x="9097" y="2052"/>
                    <a:pt x="8726" y="1751"/>
                    <a:pt x="8313" y="1751"/>
                  </a:cubicBezTo>
                  <a:cubicBezTo>
                    <a:pt x="8257" y="1751"/>
                    <a:pt x="8201" y="1757"/>
                    <a:pt x="8145" y="1768"/>
                  </a:cubicBezTo>
                  <a:lnTo>
                    <a:pt x="6859" y="1994"/>
                  </a:lnTo>
                  <a:lnTo>
                    <a:pt x="6811" y="1721"/>
                  </a:lnTo>
                  <a:cubicBezTo>
                    <a:pt x="6758" y="1431"/>
                    <a:pt x="6500" y="1237"/>
                    <a:pt x="6223" y="1237"/>
                  </a:cubicBezTo>
                  <a:cubicBezTo>
                    <a:pt x="6193" y="1237"/>
                    <a:pt x="6163" y="1240"/>
                    <a:pt x="6133" y="1244"/>
                  </a:cubicBezTo>
                  <a:lnTo>
                    <a:pt x="5180" y="1423"/>
                  </a:lnTo>
                  <a:cubicBezTo>
                    <a:pt x="5240" y="1244"/>
                    <a:pt x="5240" y="1066"/>
                    <a:pt x="5216" y="899"/>
                  </a:cubicBezTo>
                  <a:cubicBezTo>
                    <a:pt x="5121" y="370"/>
                    <a:pt x="4658" y="0"/>
                    <a:pt x="414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4" name="Google Shape;1324;p7"/>
            <p:cNvSpPr/>
            <p:nvPr/>
          </p:nvSpPr>
          <p:spPr>
            <a:xfrm>
              <a:off x="6269026" y="1280275"/>
              <a:ext cx="60059" cy="49866"/>
            </a:xfrm>
            <a:custGeom>
              <a:avLst/>
              <a:gdLst/>
              <a:ahLst/>
              <a:cxnLst/>
              <a:rect l="l" t="t" r="r" b="b"/>
              <a:pathLst>
                <a:path w="1862" h="1546" extrusionOk="0">
                  <a:moveTo>
                    <a:pt x="1003" y="1"/>
                  </a:moveTo>
                  <a:cubicBezTo>
                    <a:pt x="959" y="1"/>
                    <a:pt x="914" y="4"/>
                    <a:pt x="870" y="12"/>
                  </a:cubicBezTo>
                  <a:cubicBezTo>
                    <a:pt x="191" y="131"/>
                    <a:pt x="1" y="1012"/>
                    <a:pt x="560" y="1405"/>
                  </a:cubicBezTo>
                  <a:cubicBezTo>
                    <a:pt x="701" y="1502"/>
                    <a:pt x="854" y="1545"/>
                    <a:pt x="1002" y="1545"/>
                  </a:cubicBezTo>
                  <a:cubicBezTo>
                    <a:pt x="1454" y="1545"/>
                    <a:pt x="1861" y="1142"/>
                    <a:pt x="1763" y="631"/>
                  </a:cubicBezTo>
                  <a:cubicBezTo>
                    <a:pt x="1699" y="259"/>
                    <a:pt x="1369" y="1"/>
                    <a:pt x="100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5" name="Google Shape;1325;p7"/>
            <p:cNvSpPr/>
            <p:nvPr/>
          </p:nvSpPr>
          <p:spPr>
            <a:xfrm>
              <a:off x="6336761" y="1265566"/>
              <a:ext cx="125214" cy="43931"/>
            </a:xfrm>
            <a:custGeom>
              <a:avLst/>
              <a:gdLst/>
              <a:ahLst/>
              <a:cxnLst/>
              <a:rect l="l" t="t" r="r" b="b"/>
              <a:pathLst>
                <a:path w="3882" h="1362" extrusionOk="0">
                  <a:moveTo>
                    <a:pt x="3285" y="1"/>
                  </a:moveTo>
                  <a:cubicBezTo>
                    <a:pt x="3247" y="1"/>
                    <a:pt x="3206" y="5"/>
                    <a:pt x="3163" y="15"/>
                  </a:cubicBezTo>
                  <a:lnTo>
                    <a:pt x="3151" y="15"/>
                  </a:lnTo>
                  <a:lnTo>
                    <a:pt x="556" y="492"/>
                  </a:lnTo>
                  <a:cubicBezTo>
                    <a:pt x="1" y="569"/>
                    <a:pt x="108" y="1362"/>
                    <a:pt x="599" y="1362"/>
                  </a:cubicBezTo>
                  <a:cubicBezTo>
                    <a:pt x="634" y="1362"/>
                    <a:pt x="671" y="1358"/>
                    <a:pt x="711" y="1349"/>
                  </a:cubicBezTo>
                  <a:lnTo>
                    <a:pt x="3306" y="873"/>
                  </a:lnTo>
                  <a:cubicBezTo>
                    <a:pt x="3882" y="817"/>
                    <a:pt x="3788" y="1"/>
                    <a:pt x="328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6" name="Google Shape;1326;p7"/>
            <p:cNvSpPr/>
            <p:nvPr/>
          </p:nvSpPr>
          <p:spPr>
            <a:xfrm>
              <a:off x="6281702" y="1349784"/>
              <a:ext cx="59769" cy="49866"/>
            </a:xfrm>
            <a:custGeom>
              <a:avLst/>
              <a:gdLst/>
              <a:ahLst/>
              <a:cxnLst/>
              <a:rect l="l" t="t" r="r" b="b"/>
              <a:pathLst>
                <a:path w="1853" h="1546" extrusionOk="0">
                  <a:moveTo>
                    <a:pt x="1002" y="1"/>
                  </a:moveTo>
                  <a:cubicBezTo>
                    <a:pt x="958" y="1"/>
                    <a:pt x="914" y="4"/>
                    <a:pt x="870" y="12"/>
                  </a:cubicBezTo>
                  <a:cubicBezTo>
                    <a:pt x="191" y="131"/>
                    <a:pt x="1" y="1012"/>
                    <a:pt x="560" y="1405"/>
                  </a:cubicBezTo>
                  <a:cubicBezTo>
                    <a:pt x="702" y="1502"/>
                    <a:pt x="854" y="1545"/>
                    <a:pt x="1001" y="1545"/>
                  </a:cubicBezTo>
                  <a:cubicBezTo>
                    <a:pt x="1450" y="1545"/>
                    <a:pt x="1852" y="1145"/>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7" name="Google Shape;1327;p7"/>
            <p:cNvSpPr/>
            <p:nvPr/>
          </p:nvSpPr>
          <p:spPr>
            <a:xfrm>
              <a:off x="6351341" y="1335140"/>
              <a:ext cx="120892" cy="43544"/>
            </a:xfrm>
            <a:custGeom>
              <a:avLst/>
              <a:gdLst/>
              <a:ahLst/>
              <a:cxnLst/>
              <a:rect l="l" t="t" r="r" b="b"/>
              <a:pathLst>
                <a:path w="3748" h="1350" extrusionOk="0">
                  <a:moveTo>
                    <a:pt x="3128" y="0"/>
                  </a:moveTo>
                  <a:cubicBezTo>
                    <a:pt x="3117" y="0"/>
                    <a:pt x="3105" y="1"/>
                    <a:pt x="3092" y="2"/>
                  </a:cubicBezTo>
                  <a:lnTo>
                    <a:pt x="497" y="478"/>
                  </a:lnTo>
                  <a:cubicBezTo>
                    <a:pt x="0" y="628"/>
                    <a:pt x="120" y="1349"/>
                    <a:pt x="605" y="1349"/>
                  </a:cubicBezTo>
                  <a:cubicBezTo>
                    <a:pt x="620" y="1349"/>
                    <a:pt x="636" y="1348"/>
                    <a:pt x="652" y="1347"/>
                  </a:cubicBezTo>
                  <a:lnTo>
                    <a:pt x="3247" y="883"/>
                  </a:lnTo>
                  <a:cubicBezTo>
                    <a:pt x="3747" y="731"/>
                    <a:pt x="3634" y="0"/>
                    <a:pt x="312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8" name="Google Shape;1328;p7"/>
            <p:cNvSpPr/>
            <p:nvPr/>
          </p:nvSpPr>
          <p:spPr>
            <a:xfrm>
              <a:off x="6295152" y="1424293"/>
              <a:ext cx="60156" cy="49834"/>
            </a:xfrm>
            <a:custGeom>
              <a:avLst/>
              <a:gdLst/>
              <a:ahLst/>
              <a:cxnLst/>
              <a:rect l="l" t="t" r="r" b="b"/>
              <a:pathLst>
                <a:path w="1865" h="1545" extrusionOk="0">
                  <a:moveTo>
                    <a:pt x="1014" y="0"/>
                  </a:moveTo>
                  <a:cubicBezTo>
                    <a:pt x="970" y="0"/>
                    <a:pt x="926" y="4"/>
                    <a:pt x="881" y="12"/>
                  </a:cubicBezTo>
                  <a:cubicBezTo>
                    <a:pt x="191" y="131"/>
                    <a:pt x="0" y="1012"/>
                    <a:pt x="572" y="1405"/>
                  </a:cubicBezTo>
                  <a:cubicBezTo>
                    <a:pt x="710" y="1502"/>
                    <a:pt x="860" y="1545"/>
                    <a:pt x="1007" y="1545"/>
                  </a:cubicBezTo>
                  <a:cubicBezTo>
                    <a:pt x="1454" y="1545"/>
                    <a:pt x="1864" y="1142"/>
                    <a:pt x="1774" y="631"/>
                  </a:cubicBezTo>
                  <a:cubicBezTo>
                    <a:pt x="1700" y="259"/>
                    <a:pt x="1379"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9" name="Google Shape;1329;p7"/>
            <p:cNvSpPr/>
            <p:nvPr/>
          </p:nvSpPr>
          <p:spPr>
            <a:xfrm>
              <a:off x="6364404" y="1409585"/>
              <a:ext cx="121795" cy="43577"/>
            </a:xfrm>
            <a:custGeom>
              <a:avLst/>
              <a:gdLst/>
              <a:ahLst/>
              <a:cxnLst/>
              <a:rect l="l" t="t" r="r" b="b"/>
              <a:pathLst>
                <a:path w="3776" h="1351" extrusionOk="0">
                  <a:moveTo>
                    <a:pt x="3162" y="0"/>
                  </a:moveTo>
                  <a:cubicBezTo>
                    <a:pt x="3143" y="0"/>
                    <a:pt x="3124" y="1"/>
                    <a:pt x="3104" y="3"/>
                  </a:cubicBezTo>
                  <a:lnTo>
                    <a:pt x="520" y="468"/>
                  </a:lnTo>
                  <a:cubicBezTo>
                    <a:pt x="0" y="606"/>
                    <a:pt x="120" y="1351"/>
                    <a:pt x="628" y="1351"/>
                  </a:cubicBezTo>
                  <a:cubicBezTo>
                    <a:pt x="643" y="1351"/>
                    <a:pt x="659" y="1350"/>
                    <a:pt x="675" y="1349"/>
                  </a:cubicBezTo>
                  <a:lnTo>
                    <a:pt x="3271" y="872"/>
                  </a:lnTo>
                  <a:cubicBezTo>
                    <a:pt x="3776" y="735"/>
                    <a:pt x="3661" y="0"/>
                    <a:pt x="316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0" name="Google Shape;1330;p7"/>
            <p:cNvSpPr/>
            <p:nvPr/>
          </p:nvSpPr>
          <p:spPr>
            <a:xfrm>
              <a:off x="6239093" y="1733038"/>
              <a:ext cx="249267" cy="224043"/>
            </a:xfrm>
            <a:custGeom>
              <a:avLst/>
              <a:gdLst/>
              <a:ahLst/>
              <a:cxnLst/>
              <a:rect l="l" t="t" r="r" b="b"/>
              <a:pathLst>
                <a:path w="7728" h="6946" extrusionOk="0">
                  <a:moveTo>
                    <a:pt x="3895" y="0"/>
                  </a:moveTo>
                  <a:cubicBezTo>
                    <a:pt x="2864" y="0"/>
                    <a:pt x="1847" y="469"/>
                    <a:pt x="1179" y="1346"/>
                  </a:cubicBezTo>
                  <a:lnTo>
                    <a:pt x="6918" y="4965"/>
                  </a:lnTo>
                  <a:cubicBezTo>
                    <a:pt x="7727" y="3394"/>
                    <a:pt x="7203" y="1465"/>
                    <a:pt x="5703" y="524"/>
                  </a:cubicBezTo>
                  <a:cubicBezTo>
                    <a:pt x="5144" y="171"/>
                    <a:pt x="4517" y="0"/>
                    <a:pt x="3895" y="0"/>
                  </a:cubicBezTo>
                  <a:close/>
                  <a:moveTo>
                    <a:pt x="774" y="1989"/>
                  </a:moveTo>
                  <a:cubicBezTo>
                    <a:pt x="0" y="3548"/>
                    <a:pt x="488" y="5477"/>
                    <a:pt x="1953" y="6418"/>
                  </a:cubicBezTo>
                  <a:cubicBezTo>
                    <a:pt x="2520" y="6774"/>
                    <a:pt x="3154" y="6945"/>
                    <a:pt x="3783" y="6945"/>
                  </a:cubicBezTo>
                  <a:cubicBezTo>
                    <a:pt x="4815" y="6945"/>
                    <a:pt x="5832" y="6482"/>
                    <a:pt x="6513" y="5608"/>
                  </a:cubicBezTo>
                  <a:lnTo>
                    <a:pt x="774"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1" name="Google Shape;1331;p7"/>
            <p:cNvSpPr/>
            <p:nvPr/>
          </p:nvSpPr>
          <p:spPr>
            <a:xfrm>
              <a:off x="6706823" y="1251439"/>
              <a:ext cx="196272" cy="181563"/>
            </a:xfrm>
            <a:custGeom>
              <a:avLst/>
              <a:gdLst/>
              <a:ahLst/>
              <a:cxnLst/>
              <a:rect l="l" t="t" r="r" b="b"/>
              <a:pathLst>
                <a:path w="6085" h="5629" extrusionOk="0">
                  <a:moveTo>
                    <a:pt x="3620" y="1"/>
                  </a:moveTo>
                  <a:lnTo>
                    <a:pt x="1215" y="1620"/>
                  </a:lnTo>
                  <a:cubicBezTo>
                    <a:pt x="251" y="2275"/>
                    <a:pt x="1" y="3585"/>
                    <a:pt x="656" y="4549"/>
                  </a:cubicBezTo>
                  <a:lnTo>
                    <a:pt x="763" y="4704"/>
                  </a:lnTo>
                  <a:cubicBezTo>
                    <a:pt x="1171" y="5305"/>
                    <a:pt x="1833" y="5629"/>
                    <a:pt x="2508" y="5629"/>
                  </a:cubicBezTo>
                  <a:cubicBezTo>
                    <a:pt x="2916" y="5629"/>
                    <a:pt x="3328" y="5510"/>
                    <a:pt x="3692" y="5264"/>
                  </a:cubicBezTo>
                  <a:lnTo>
                    <a:pt x="6085" y="3644"/>
                  </a:lnTo>
                  <a:lnTo>
                    <a:pt x="3620"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2" name="Google Shape;1332;p7"/>
            <p:cNvSpPr/>
            <p:nvPr/>
          </p:nvSpPr>
          <p:spPr>
            <a:xfrm>
              <a:off x="6839327" y="1176188"/>
              <a:ext cx="196272" cy="181660"/>
            </a:xfrm>
            <a:custGeom>
              <a:avLst/>
              <a:gdLst/>
              <a:ahLst/>
              <a:cxnLst/>
              <a:rect l="l" t="t" r="r" b="b"/>
              <a:pathLst>
                <a:path w="6085" h="5632" extrusionOk="0">
                  <a:moveTo>
                    <a:pt x="3588" y="1"/>
                  </a:moveTo>
                  <a:cubicBezTo>
                    <a:pt x="3177" y="1"/>
                    <a:pt x="2760" y="120"/>
                    <a:pt x="2394" y="369"/>
                  </a:cubicBezTo>
                  <a:lnTo>
                    <a:pt x="1" y="1989"/>
                  </a:lnTo>
                  <a:lnTo>
                    <a:pt x="2489" y="5632"/>
                  </a:lnTo>
                  <a:lnTo>
                    <a:pt x="4882" y="4001"/>
                  </a:lnTo>
                  <a:cubicBezTo>
                    <a:pt x="5835" y="3346"/>
                    <a:pt x="6085" y="2036"/>
                    <a:pt x="5430" y="1072"/>
                  </a:cubicBezTo>
                  <a:lnTo>
                    <a:pt x="5430" y="1072"/>
                  </a:lnTo>
                  <a:lnTo>
                    <a:pt x="5430" y="1084"/>
                  </a:lnTo>
                  <a:lnTo>
                    <a:pt x="5323" y="917"/>
                  </a:lnTo>
                  <a:cubicBezTo>
                    <a:pt x="4917" y="319"/>
                    <a:pt x="4259" y="1"/>
                    <a:pt x="358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3" name="Google Shape;1333;p7"/>
            <p:cNvSpPr/>
            <p:nvPr/>
          </p:nvSpPr>
          <p:spPr>
            <a:xfrm>
              <a:off x="6649603" y="1626564"/>
              <a:ext cx="345677" cy="344387"/>
            </a:xfrm>
            <a:custGeom>
              <a:avLst/>
              <a:gdLst/>
              <a:ahLst/>
              <a:cxnLst/>
              <a:rect l="l" t="t" r="r" b="b"/>
              <a:pathLst>
                <a:path w="10717" h="10677" extrusionOk="0">
                  <a:moveTo>
                    <a:pt x="5017" y="1"/>
                  </a:moveTo>
                  <a:cubicBezTo>
                    <a:pt x="4832" y="1"/>
                    <a:pt x="4666" y="137"/>
                    <a:pt x="4644" y="325"/>
                  </a:cubicBezTo>
                  <a:lnTo>
                    <a:pt x="4180" y="3813"/>
                  </a:lnTo>
                  <a:lnTo>
                    <a:pt x="703" y="3349"/>
                  </a:lnTo>
                  <a:cubicBezTo>
                    <a:pt x="688" y="3347"/>
                    <a:pt x="674" y="3346"/>
                    <a:pt x="659" y="3346"/>
                  </a:cubicBezTo>
                  <a:cubicBezTo>
                    <a:pt x="474" y="3346"/>
                    <a:pt x="309" y="3483"/>
                    <a:pt x="287" y="3670"/>
                  </a:cubicBezTo>
                  <a:lnTo>
                    <a:pt x="37" y="5635"/>
                  </a:lnTo>
                  <a:cubicBezTo>
                    <a:pt x="1" y="5837"/>
                    <a:pt x="144" y="6028"/>
                    <a:pt x="346" y="6052"/>
                  </a:cubicBezTo>
                  <a:lnTo>
                    <a:pt x="3823" y="6516"/>
                  </a:lnTo>
                  <a:lnTo>
                    <a:pt x="3370" y="9993"/>
                  </a:lnTo>
                  <a:cubicBezTo>
                    <a:pt x="3335" y="10195"/>
                    <a:pt x="3477" y="10386"/>
                    <a:pt x="3692" y="10409"/>
                  </a:cubicBezTo>
                  <a:lnTo>
                    <a:pt x="5656" y="10671"/>
                  </a:lnTo>
                  <a:cubicBezTo>
                    <a:pt x="5677" y="10675"/>
                    <a:pt x="5698" y="10677"/>
                    <a:pt x="5718" y="10677"/>
                  </a:cubicBezTo>
                  <a:cubicBezTo>
                    <a:pt x="5896" y="10677"/>
                    <a:pt x="6052" y="10542"/>
                    <a:pt x="6073" y="10350"/>
                  </a:cubicBezTo>
                  <a:lnTo>
                    <a:pt x="6537" y="6873"/>
                  </a:lnTo>
                  <a:lnTo>
                    <a:pt x="10014" y="7338"/>
                  </a:lnTo>
                  <a:cubicBezTo>
                    <a:pt x="10029" y="7339"/>
                    <a:pt x="10044" y="7340"/>
                    <a:pt x="10058" y="7340"/>
                  </a:cubicBezTo>
                  <a:cubicBezTo>
                    <a:pt x="10243" y="7340"/>
                    <a:pt x="10409" y="7204"/>
                    <a:pt x="10431" y="7016"/>
                  </a:cubicBezTo>
                  <a:lnTo>
                    <a:pt x="10693" y="5040"/>
                  </a:lnTo>
                  <a:cubicBezTo>
                    <a:pt x="10716" y="4837"/>
                    <a:pt x="10574" y="4647"/>
                    <a:pt x="10371" y="4623"/>
                  </a:cubicBezTo>
                  <a:lnTo>
                    <a:pt x="6895" y="4159"/>
                  </a:lnTo>
                  <a:lnTo>
                    <a:pt x="7347" y="682"/>
                  </a:lnTo>
                  <a:cubicBezTo>
                    <a:pt x="7383" y="480"/>
                    <a:pt x="7240" y="289"/>
                    <a:pt x="7026" y="265"/>
                  </a:cubicBezTo>
                  <a:lnTo>
                    <a:pt x="5061" y="3"/>
                  </a:lnTo>
                  <a:cubicBezTo>
                    <a:pt x="5046" y="2"/>
                    <a:pt x="5031" y="1"/>
                    <a:pt x="501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4" name="Google Shape;1334;p7"/>
            <p:cNvSpPr/>
            <p:nvPr/>
          </p:nvSpPr>
          <p:spPr>
            <a:xfrm>
              <a:off x="6206806" y="2148741"/>
              <a:ext cx="349902" cy="435023"/>
            </a:xfrm>
            <a:custGeom>
              <a:avLst/>
              <a:gdLst/>
              <a:ahLst/>
              <a:cxnLst/>
              <a:rect l="l" t="t" r="r" b="b"/>
              <a:pathLst>
                <a:path w="10848" h="13487" extrusionOk="0">
                  <a:moveTo>
                    <a:pt x="4151" y="408"/>
                  </a:moveTo>
                  <a:cubicBezTo>
                    <a:pt x="4439" y="408"/>
                    <a:pt x="4723" y="582"/>
                    <a:pt x="4775" y="971"/>
                  </a:cubicBezTo>
                  <a:cubicBezTo>
                    <a:pt x="4811" y="1162"/>
                    <a:pt x="4763" y="1364"/>
                    <a:pt x="4632" y="1507"/>
                  </a:cubicBezTo>
                  <a:lnTo>
                    <a:pt x="3835" y="1662"/>
                  </a:lnTo>
                  <a:cubicBezTo>
                    <a:pt x="3668" y="1567"/>
                    <a:pt x="3549" y="1400"/>
                    <a:pt x="3513" y="1209"/>
                  </a:cubicBezTo>
                  <a:lnTo>
                    <a:pt x="3513" y="1197"/>
                  </a:lnTo>
                  <a:cubicBezTo>
                    <a:pt x="3399" y="700"/>
                    <a:pt x="3778" y="408"/>
                    <a:pt x="4151" y="408"/>
                  </a:cubicBezTo>
                  <a:close/>
                  <a:moveTo>
                    <a:pt x="7856" y="2711"/>
                  </a:moveTo>
                  <a:cubicBezTo>
                    <a:pt x="8114" y="2711"/>
                    <a:pt x="8342" y="2899"/>
                    <a:pt x="8395" y="3162"/>
                  </a:cubicBezTo>
                  <a:lnTo>
                    <a:pt x="9788" y="10734"/>
                  </a:lnTo>
                  <a:cubicBezTo>
                    <a:pt x="9835" y="11032"/>
                    <a:pt x="9633" y="11318"/>
                    <a:pt x="9335" y="11365"/>
                  </a:cubicBezTo>
                  <a:lnTo>
                    <a:pt x="3073" y="12508"/>
                  </a:lnTo>
                  <a:cubicBezTo>
                    <a:pt x="3038" y="12515"/>
                    <a:pt x="3003" y="12519"/>
                    <a:pt x="2968" y="12519"/>
                  </a:cubicBezTo>
                  <a:cubicBezTo>
                    <a:pt x="2711" y="12519"/>
                    <a:pt x="2484" y="12330"/>
                    <a:pt x="2442" y="12068"/>
                  </a:cubicBezTo>
                  <a:lnTo>
                    <a:pt x="1061" y="4495"/>
                  </a:lnTo>
                  <a:cubicBezTo>
                    <a:pt x="1001" y="4198"/>
                    <a:pt x="1203" y="3912"/>
                    <a:pt x="1501" y="3864"/>
                  </a:cubicBezTo>
                  <a:lnTo>
                    <a:pt x="2251" y="3722"/>
                  </a:lnTo>
                  <a:cubicBezTo>
                    <a:pt x="2283" y="3932"/>
                    <a:pt x="2463" y="4087"/>
                    <a:pt x="2669" y="4087"/>
                  </a:cubicBezTo>
                  <a:cubicBezTo>
                    <a:pt x="2696" y="4087"/>
                    <a:pt x="2724" y="4084"/>
                    <a:pt x="2751" y="4079"/>
                  </a:cubicBezTo>
                  <a:lnTo>
                    <a:pt x="6668" y="3364"/>
                  </a:lnTo>
                  <a:cubicBezTo>
                    <a:pt x="6895" y="3317"/>
                    <a:pt x="7061" y="3091"/>
                    <a:pt x="7014" y="2852"/>
                  </a:cubicBezTo>
                  <a:lnTo>
                    <a:pt x="7752" y="2721"/>
                  </a:lnTo>
                  <a:cubicBezTo>
                    <a:pt x="7787" y="2714"/>
                    <a:pt x="7822" y="2711"/>
                    <a:pt x="7856" y="2711"/>
                  </a:cubicBezTo>
                  <a:close/>
                  <a:moveTo>
                    <a:pt x="4151" y="1"/>
                  </a:moveTo>
                  <a:cubicBezTo>
                    <a:pt x="4086" y="1"/>
                    <a:pt x="4020" y="7"/>
                    <a:pt x="3954" y="19"/>
                  </a:cubicBezTo>
                  <a:cubicBezTo>
                    <a:pt x="3358" y="126"/>
                    <a:pt x="2966" y="685"/>
                    <a:pt x="3073" y="1281"/>
                  </a:cubicBezTo>
                  <a:cubicBezTo>
                    <a:pt x="3108" y="1447"/>
                    <a:pt x="3180" y="1614"/>
                    <a:pt x="3287" y="1757"/>
                  </a:cubicBezTo>
                  <a:lnTo>
                    <a:pt x="2513" y="1900"/>
                  </a:lnTo>
                  <a:cubicBezTo>
                    <a:pt x="2192" y="1959"/>
                    <a:pt x="1989" y="2257"/>
                    <a:pt x="2037" y="2579"/>
                  </a:cubicBezTo>
                  <a:lnTo>
                    <a:pt x="2096" y="2864"/>
                  </a:lnTo>
                  <a:lnTo>
                    <a:pt x="811" y="3091"/>
                  </a:lnTo>
                  <a:cubicBezTo>
                    <a:pt x="322" y="3186"/>
                    <a:pt x="1" y="3650"/>
                    <a:pt x="96" y="4126"/>
                  </a:cubicBezTo>
                  <a:lnTo>
                    <a:pt x="1668" y="12758"/>
                  </a:lnTo>
                  <a:cubicBezTo>
                    <a:pt x="1742" y="13193"/>
                    <a:pt x="2119" y="13486"/>
                    <a:pt x="2545" y="13486"/>
                  </a:cubicBezTo>
                  <a:cubicBezTo>
                    <a:pt x="2597" y="13486"/>
                    <a:pt x="2650" y="13482"/>
                    <a:pt x="2704" y="13473"/>
                  </a:cubicBezTo>
                  <a:lnTo>
                    <a:pt x="10038" y="12139"/>
                  </a:lnTo>
                  <a:cubicBezTo>
                    <a:pt x="10526" y="12044"/>
                    <a:pt x="10848" y="11580"/>
                    <a:pt x="10752" y="11091"/>
                  </a:cubicBezTo>
                  <a:lnTo>
                    <a:pt x="9181" y="2459"/>
                  </a:lnTo>
                  <a:cubicBezTo>
                    <a:pt x="9096" y="2025"/>
                    <a:pt x="8718" y="1732"/>
                    <a:pt x="8300" y="1732"/>
                  </a:cubicBezTo>
                  <a:cubicBezTo>
                    <a:pt x="8249" y="1732"/>
                    <a:pt x="8197" y="1736"/>
                    <a:pt x="8145" y="1745"/>
                  </a:cubicBezTo>
                  <a:lnTo>
                    <a:pt x="6859" y="1983"/>
                  </a:lnTo>
                  <a:lnTo>
                    <a:pt x="6811" y="1709"/>
                  </a:lnTo>
                  <a:cubicBezTo>
                    <a:pt x="6758" y="1419"/>
                    <a:pt x="6500" y="1226"/>
                    <a:pt x="6223" y="1226"/>
                  </a:cubicBezTo>
                  <a:cubicBezTo>
                    <a:pt x="6193" y="1226"/>
                    <a:pt x="6163" y="1228"/>
                    <a:pt x="6133" y="1233"/>
                  </a:cubicBezTo>
                  <a:lnTo>
                    <a:pt x="5180" y="1412"/>
                  </a:lnTo>
                  <a:cubicBezTo>
                    <a:pt x="5240" y="1245"/>
                    <a:pt x="5240" y="1066"/>
                    <a:pt x="5216" y="888"/>
                  </a:cubicBezTo>
                  <a:cubicBezTo>
                    <a:pt x="5121" y="360"/>
                    <a:pt x="4661" y="1"/>
                    <a:pt x="415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5" name="Google Shape;1335;p7"/>
            <p:cNvSpPr/>
            <p:nvPr/>
          </p:nvSpPr>
          <p:spPr>
            <a:xfrm>
              <a:off x="6269026" y="2305274"/>
              <a:ext cx="60059" cy="49834"/>
            </a:xfrm>
            <a:custGeom>
              <a:avLst/>
              <a:gdLst/>
              <a:ahLst/>
              <a:cxnLst/>
              <a:rect l="l" t="t" r="r" b="b"/>
              <a:pathLst>
                <a:path w="1862" h="1545" extrusionOk="0">
                  <a:moveTo>
                    <a:pt x="1003" y="0"/>
                  </a:moveTo>
                  <a:cubicBezTo>
                    <a:pt x="959" y="0"/>
                    <a:pt x="914" y="4"/>
                    <a:pt x="870" y="12"/>
                  </a:cubicBezTo>
                  <a:cubicBezTo>
                    <a:pt x="191" y="131"/>
                    <a:pt x="1" y="1012"/>
                    <a:pt x="560" y="1405"/>
                  </a:cubicBezTo>
                  <a:cubicBezTo>
                    <a:pt x="701" y="1502"/>
                    <a:pt x="854" y="1545"/>
                    <a:pt x="1002" y="1545"/>
                  </a:cubicBezTo>
                  <a:cubicBezTo>
                    <a:pt x="1454" y="1545"/>
                    <a:pt x="1861" y="1142"/>
                    <a:pt x="1763" y="631"/>
                  </a:cubicBezTo>
                  <a:cubicBezTo>
                    <a:pt x="1699" y="258"/>
                    <a:pt x="1369" y="0"/>
                    <a:pt x="100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6" name="Google Shape;1336;p7"/>
            <p:cNvSpPr/>
            <p:nvPr/>
          </p:nvSpPr>
          <p:spPr>
            <a:xfrm>
              <a:off x="6337310" y="2290308"/>
              <a:ext cx="124117" cy="43673"/>
            </a:xfrm>
            <a:custGeom>
              <a:avLst/>
              <a:gdLst/>
              <a:ahLst/>
              <a:cxnLst/>
              <a:rect l="l" t="t" r="r" b="b"/>
              <a:pathLst>
                <a:path w="3848" h="1354" extrusionOk="0">
                  <a:moveTo>
                    <a:pt x="3250" y="0"/>
                  </a:moveTo>
                  <a:cubicBezTo>
                    <a:pt x="3217" y="0"/>
                    <a:pt x="3183" y="4"/>
                    <a:pt x="3146" y="11"/>
                  </a:cubicBezTo>
                  <a:lnTo>
                    <a:pt x="3134" y="11"/>
                  </a:lnTo>
                  <a:lnTo>
                    <a:pt x="539" y="487"/>
                  </a:lnTo>
                  <a:cubicBezTo>
                    <a:pt x="1" y="588"/>
                    <a:pt x="106" y="1354"/>
                    <a:pt x="597" y="1354"/>
                  </a:cubicBezTo>
                  <a:cubicBezTo>
                    <a:pt x="628" y="1354"/>
                    <a:pt x="660" y="1351"/>
                    <a:pt x="694" y="1345"/>
                  </a:cubicBezTo>
                  <a:lnTo>
                    <a:pt x="3289" y="868"/>
                  </a:lnTo>
                  <a:cubicBezTo>
                    <a:pt x="3847" y="790"/>
                    <a:pt x="3746" y="0"/>
                    <a:pt x="325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7" name="Google Shape;1337;p7"/>
            <p:cNvSpPr/>
            <p:nvPr/>
          </p:nvSpPr>
          <p:spPr>
            <a:xfrm>
              <a:off x="6281702" y="2374687"/>
              <a:ext cx="59769" cy="49931"/>
            </a:xfrm>
            <a:custGeom>
              <a:avLst/>
              <a:gdLst/>
              <a:ahLst/>
              <a:cxnLst/>
              <a:rect l="l" t="t" r="r" b="b"/>
              <a:pathLst>
                <a:path w="1853" h="1548" extrusionOk="0">
                  <a:moveTo>
                    <a:pt x="1015" y="0"/>
                  </a:moveTo>
                  <a:cubicBezTo>
                    <a:pt x="967" y="0"/>
                    <a:pt x="919" y="5"/>
                    <a:pt x="870" y="15"/>
                  </a:cubicBezTo>
                  <a:cubicBezTo>
                    <a:pt x="191" y="122"/>
                    <a:pt x="1" y="1015"/>
                    <a:pt x="560" y="1408"/>
                  </a:cubicBezTo>
                  <a:cubicBezTo>
                    <a:pt x="701" y="1505"/>
                    <a:pt x="853" y="1548"/>
                    <a:pt x="1000" y="1548"/>
                  </a:cubicBezTo>
                  <a:cubicBezTo>
                    <a:pt x="1449" y="1548"/>
                    <a:pt x="1852" y="1145"/>
                    <a:pt x="1763" y="634"/>
                  </a:cubicBezTo>
                  <a:cubicBezTo>
                    <a:pt x="1700" y="266"/>
                    <a:pt x="1377" y="0"/>
                    <a:pt x="101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8" name="Google Shape;1338;p7"/>
            <p:cNvSpPr/>
            <p:nvPr/>
          </p:nvSpPr>
          <p:spPr>
            <a:xfrm>
              <a:off x="6351341" y="2359753"/>
              <a:ext cx="120892" cy="43512"/>
            </a:xfrm>
            <a:custGeom>
              <a:avLst/>
              <a:gdLst/>
              <a:ahLst/>
              <a:cxnLst/>
              <a:rect l="l" t="t" r="r" b="b"/>
              <a:pathLst>
                <a:path w="3748" h="1349" extrusionOk="0">
                  <a:moveTo>
                    <a:pt x="3128" y="0"/>
                  </a:moveTo>
                  <a:cubicBezTo>
                    <a:pt x="3117" y="0"/>
                    <a:pt x="3105" y="1"/>
                    <a:pt x="3092" y="1"/>
                  </a:cubicBezTo>
                  <a:lnTo>
                    <a:pt x="497" y="478"/>
                  </a:lnTo>
                  <a:cubicBezTo>
                    <a:pt x="0" y="628"/>
                    <a:pt x="120" y="1349"/>
                    <a:pt x="605" y="1349"/>
                  </a:cubicBezTo>
                  <a:cubicBezTo>
                    <a:pt x="620" y="1349"/>
                    <a:pt x="636" y="1348"/>
                    <a:pt x="652" y="1347"/>
                  </a:cubicBezTo>
                  <a:lnTo>
                    <a:pt x="3247" y="882"/>
                  </a:lnTo>
                  <a:cubicBezTo>
                    <a:pt x="3747" y="731"/>
                    <a:pt x="3634" y="0"/>
                    <a:pt x="312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9" name="Google Shape;1339;p7"/>
            <p:cNvSpPr/>
            <p:nvPr/>
          </p:nvSpPr>
          <p:spPr>
            <a:xfrm>
              <a:off x="6295152" y="2448906"/>
              <a:ext cx="60156" cy="49834"/>
            </a:xfrm>
            <a:custGeom>
              <a:avLst/>
              <a:gdLst/>
              <a:ahLst/>
              <a:cxnLst/>
              <a:rect l="l" t="t" r="r" b="b"/>
              <a:pathLst>
                <a:path w="1865" h="1545" extrusionOk="0">
                  <a:moveTo>
                    <a:pt x="1014" y="0"/>
                  </a:moveTo>
                  <a:cubicBezTo>
                    <a:pt x="970" y="0"/>
                    <a:pt x="926" y="4"/>
                    <a:pt x="881" y="11"/>
                  </a:cubicBezTo>
                  <a:cubicBezTo>
                    <a:pt x="191" y="131"/>
                    <a:pt x="0" y="1012"/>
                    <a:pt x="572" y="1404"/>
                  </a:cubicBezTo>
                  <a:cubicBezTo>
                    <a:pt x="710" y="1501"/>
                    <a:pt x="860" y="1545"/>
                    <a:pt x="1007" y="1545"/>
                  </a:cubicBezTo>
                  <a:cubicBezTo>
                    <a:pt x="1454" y="1545"/>
                    <a:pt x="1864" y="1142"/>
                    <a:pt x="1774" y="631"/>
                  </a:cubicBezTo>
                  <a:cubicBezTo>
                    <a:pt x="1700" y="258"/>
                    <a:pt x="1379"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0" name="Google Shape;1340;p7"/>
            <p:cNvSpPr/>
            <p:nvPr/>
          </p:nvSpPr>
          <p:spPr>
            <a:xfrm>
              <a:off x="6364146" y="2434133"/>
              <a:ext cx="122311" cy="43673"/>
            </a:xfrm>
            <a:custGeom>
              <a:avLst/>
              <a:gdLst/>
              <a:ahLst/>
              <a:cxnLst/>
              <a:rect l="l" t="t" r="r" b="b"/>
              <a:pathLst>
                <a:path w="3792" h="1354" extrusionOk="0">
                  <a:moveTo>
                    <a:pt x="3180" y="1"/>
                  </a:moveTo>
                  <a:cubicBezTo>
                    <a:pt x="3158" y="1"/>
                    <a:pt x="3136" y="2"/>
                    <a:pt x="3112" y="5"/>
                  </a:cubicBezTo>
                  <a:lnTo>
                    <a:pt x="528" y="469"/>
                  </a:lnTo>
                  <a:cubicBezTo>
                    <a:pt x="0" y="607"/>
                    <a:pt x="114" y="1354"/>
                    <a:pt x="625" y="1354"/>
                  </a:cubicBezTo>
                  <a:cubicBezTo>
                    <a:pt x="644" y="1354"/>
                    <a:pt x="663" y="1353"/>
                    <a:pt x="683" y="1351"/>
                  </a:cubicBezTo>
                  <a:lnTo>
                    <a:pt x="3279" y="874"/>
                  </a:lnTo>
                  <a:cubicBezTo>
                    <a:pt x="3792" y="749"/>
                    <a:pt x="3682" y="1"/>
                    <a:pt x="3180"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1" name="Google Shape;1341;p7"/>
            <p:cNvSpPr/>
            <p:nvPr/>
          </p:nvSpPr>
          <p:spPr>
            <a:xfrm>
              <a:off x="6237545" y="2757554"/>
              <a:ext cx="250815" cy="224785"/>
            </a:xfrm>
            <a:custGeom>
              <a:avLst/>
              <a:gdLst/>
              <a:ahLst/>
              <a:cxnLst/>
              <a:rect l="l" t="t" r="r" b="b"/>
              <a:pathLst>
                <a:path w="7776" h="6969" extrusionOk="0">
                  <a:moveTo>
                    <a:pt x="3935" y="0"/>
                  </a:moveTo>
                  <a:cubicBezTo>
                    <a:pt x="2906" y="0"/>
                    <a:pt x="1894" y="467"/>
                    <a:pt x="1227" y="1349"/>
                  </a:cubicBezTo>
                  <a:lnTo>
                    <a:pt x="6966" y="4968"/>
                  </a:lnTo>
                  <a:cubicBezTo>
                    <a:pt x="7775" y="3396"/>
                    <a:pt x="7251" y="1468"/>
                    <a:pt x="5751" y="527"/>
                  </a:cubicBezTo>
                  <a:cubicBezTo>
                    <a:pt x="5189" y="172"/>
                    <a:pt x="4559" y="0"/>
                    <a:pt x="3935" y="0"/>
                  </a:cubicBezTo>
                  <a:close/>
                  <a:moveTo>
                    <a:pt x="822" y="1992"/>
                  </a:moveTo>
                  <a:lnTo>
                    <a:pt x="822" y="1992"/>
                  </a:lnTo>
                  <a:cubicBezTo>
                    <a:pt x="0" y="3563"/>
                    <a:pt x="524" y="5492"/>
                    <a:pt x="2024" y="6444"/>
                  </a:cubicBezTo>
                  <a:cubicBezTo>
                    <a:pt x="2584" y="6798"/>
                    <a:pt x="3213" y="6968"/>
                    <a:pt x="3836" y="6968"/>
                  </a:cubicBezTo>
                  <a:cubicBezTo>
                    <a:pt x="4871" y="6968"/>
                    <a:pt x="5892" y="6500"/>
                    <a:pt x="6561" y="5623"/>
                  </a:cubicBezTo>
                  <a:lnTo>
                    <a:pt x="822" y="1992"/>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2" name="Google Shape;1342;p7"/>
            <p:cNvSpPr/>
            <p:nvPr/>
          </p:nvSpPr>
          <p:spPr>
            <a:xfrm>
              <a:off x="6706823" y="2276051"/>
              <a:ext cx="196272" cy="181563"/>
            </a:xfrm>
            <a:custGeom>
              <a:avLst/>
              <a:gdLst/>
              <a:ahLst/>
              <a:cxnLst/>
              <a:rect l="l" t="t" r="r" b="b"/>
              <a:pathLst>
                <a:path w="6085" h="5629" extrusionOk="0">
                  <a:moveTo>
                    <a:pt x="3620" y="1"/>
                  </a:moveTo>
                  <a:lnTo>
                    <a:pt x="1215" y="1620"/>
                  </a:lnTo>
                  <a:cubicBezTo>
                    <a:pt x="251" y="2275"/>
                    <a:pt x="1" y="3585"/>
                    <a:pt x="656" y="4549"/>
                  </a:cubicBezTo>
                  <a:lnTo>
                    <a:pt x="763" y="4716"/>
                  </a:lnTo>
                  <a:cubicBezTo>
                    <a:pt x="1170" y="5308"/>
                    <a:pt x="1831" y="5629"/>
                    <a:pt x="2505" y="5629"/>
                  </a:cubicBezTo>
                  <a:cubicBezTo>
                    <a:pt x="2914" y="5629"/>
                    <a:pt x="3327" y="5511"/>
                    <a:pt x="3692" y="5263"/>
                  </a:cubicBezTo>
                  <a:lnTo>
                    <a:pt x="6085" y="3644"/>
                  </a:lnTo>
                  <a:lnTo>
                    <a:pt x="3620"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3" name="Google Shape;1343;p7"/>
            <p:cNvSpPr/>
            <p:nvPr/>
          </p:nvSpPr>
          <p:spPr>
            <a:xfrm>
              <a:off x="6839327" y="2200542"/>
              <a:ext cx="196272" cy="181918"/>
            </a:xfrm>
            <a:custGeom>
              <a:avLst/>
              <a:gdLst/>
              <a:ahLst/>
              <a:cxnLst/>
              <a:rect l="l" t="t" r="r" b="b"/>
              <a:pathLst>
                <a:path w="6085" h="5640" extrusionOk="0">
                  <a:moveTo>
                    <a:pt x="3577" y="0"/>
                  </a:moveTo>
                  <a:cubicBezTo>
                    <a:pt x="3169" y="0"/>
                    <a:pt x="2757" y="119"/>
                    <a:pt x="2394" y="365"/>
                  </a:cubicBezTo>
                  <a:lnTo>
                    <a:pt x="1" y="1996"/>
                  </a:lnTo>
                  <a:lnTo>
                    <a:pt x="2489" y="5640"/>
                  </a:lnTo>
                  <a:lnTo>
                    <a:pt x="4882" y="4009"/>
                  </a:lnTo>
                  <a:cubicBezTo>
                    <a:pt x="5835" y="3354"/>
                    <a:pt x="6085" y="2044"/>
                    <a:pt x="5430" y="1080"/>
                  </a:cubicBezTo>
                  <a:lnTo>
                    <a:pt x="5323" y="925"/>
                  </a:lnTo>
                  <a:cubicBezTo>
                    <a:pt x="4914" y="324"/>
                    <a:pt x="4252" y="0"/>
                    <a:pt x="35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4" name="Google Shape;1344;p7"/>
            <p:cNvSpPr/>
            <p:nvPr/>
          </p:nvSpPr>
          <p:spPr>
            <a:xfrm>
              <a:off x="6649603" y="2651177"/>
              <a:ext cx="345677" cy="344387"/>
            </a:xfrm>
            <a:custGeom>
              <a:avLst/>
              <a:gdLst/>
              <a:ahLst/>
              <a:cxnLst/>
              <a:rect l="l" t="t" r="r" b="b"/>
              <a:pathLst>
                <a:path w="10717" h="10677" extrusionOk="0">
                  <a:moveTo>
                    <a:pt x="5017" y="1"/>
                  </a:moveTo>
                  <a:cubicBezTo>
                    <a:pt x="4832" y="1"/>
                    <a:pt x="4666" y="137"/>
                    <a:pt x="4644" y="325"/>
                  </a:cubicBezTo>
                  <a:lnTo>
                    <a:pt x="4180" y="3801"/>
                  </a:lnTo>
                  <a:lnTo>
                    <a:pt x="703" y="3349"/>
                  </a:lnTo>
                  <a:cubicBezTo>
                    <a:pt x="682" y="3345"/>
                    <a:pt x="662" y="3343"/>
                    <a:pt x="641" y="3343"/>
                  </a:cubicBezTo>
                  <a:cubicBezTo>
                    <a:pt x="463" y="3343"/>
                    <a:pt x="308" y="3478"/>
                    <a:pt x="287" y="3670"/>
                  </a:cubicBezTo>
                  <a:lnTo>
                    <a:pt x="37" y="5647"/>
                  </a:lnTo>
                  <a:cubicBezTo>
                    <a:pt x="1" y="5849"/>
                    <a:pt x="144" y="6028"/>
                    <a:pt x="346" y="6063"/>
                  </a:cubicBezTo>
                  <a:lnTo>
                    <a:pt x="3823" y="6516"/>
                  </a:lnTo>
                  <a:lnTo>
                    <a:pt x="3370" y="10004"/>
                  </a:lnTo>
                  <a:cubicBezTo>
                    <a:pt x="3335" y="10207"/>
                    <a:pt x="3477" y="10385"/>
                    <a:pt x="3692" y="10421"/>
                  </a:cubicBezTo>
                  <a:lnTo>
                    <a:pt x="5656" y="10671"/>
                  </a:lnTo>
                  <a:cubicBezTo>
                    <a:pt x="5677" y="10675"/>
                    <a:pt x="5698" y="10677"/>
                    <a:pt x="5719" y="10677"/>
                  </a:cubicBezTo>
                  <a:cubicBezTo>
                    <a:pt x="5896" y="10677"/>
                    <a:pt x="6052" y="10543"/>
                    <a:pt x="6073" y="10362"/>
                  </a:cubicBezTo>
                  <a:lnTo>
                    <a:pt x="6537" y="6873"/>
                  </a:lnTo>
                  <a:lnTo>
                    <a:pt x="10014" y="7337"/>
                  </a:lnTo>
                  <a:cubicBezTo>
                    <a:pt x="10029" y="7339"/>
                    <a:pt x="10044" y="7340"/>
                    <a:pt x="10058" y="7340"/>
                  </a:cubicBezTo>
                  <a:cubicBezTo>
                    <a:pt x="10243" y="7340"/>
                    <a:pt x="10409" y="7204"/>
                    <a:pt x="10431" y="7016"/>
                  </a:cubicBezTo>
                  <a:lnTo>
                    <a:pt x="10693" y="5039"/>
                  </a:lnTo>
                  <a:cubicBezTo>
                    <a:pt x="10716" y="4837"/>
                    <a:pt x="10574" y="4647"/>
                    <a:pt x="10371" y="4623"/>
                  </a:cubicBezTo>
                  <a:lnTo>
                    <a:pt x="6895" y="4158"/>
                  </a:lnTo>
                  <a:lnTo>
                    <a:pt x="7347" y="682"/>
                  </a:lnTo>
                  <a:cubicBezTo>
                    <a:pt x="7383" y="479"/>
                    <a:pt x="7240" y="289"/>
                    <a:pt x="7026" y="265"/>
                  </a:cubicBezTo>
                  <a:lnTo>
                    <a:pt x="5061" y="3"/>
                  </a:lnTo>
                  <a:cubicBezTo>
                    <a:pt x="5046" y="1"/>
                    <a:pt x="5031" y="1"/>
                    <a:pt x="501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5" name="Google Shape;1345;p7"/>
            <p:cNvSpPr/>
            <p:nvPr/>
          </p:nvSpPr>
          <p:spPr>
            <a:xfrm>
              <a:off x="6206806" y="3173353"/>
              <a:ext cx="349902" cy="435765"/>
            </a:xfrm>
            <a:custGeom>
              <a:avLst/>
              <a:gdLst/>
              <a:ahLst/>
              <a:cxnLst/>
              <a:rect l="l" t="t" r="r" b="b"/>
              <a:pathLst>
                <a:path w="10848" h="13510" extrusionOk="0">
                  <a:moveTo>
                    <a:pt x="4157" y="412"/>
                  </a:moveTo>
                  <a:cubicBezTo>
                    <a:pt x="4443" y="412"/>
                    <a:pt x="4724" y="585"/>
                    <a:pt x="4775" y="971"/>
                  </a:cubicBezTo>
                  <a:cubicBezTo>
                    <a:pt x="4811" y="1173"/>
                    <a:pt x="4763" y="1364"/>
                    <a:pt x="4632" y="1519"/>
                  </a:cubicBezTo>
                  <a:lnTo>
                    <a:pt x="3835" y="1662"/>
                  </a:lnTo>
                  <a:cubicBezTo>
                    <a:pt x="3668" y="1566"/>
                    <a:pt x="3549" y="1400"/>
                    <a:pt x="3513" y="1209"/>
                  </a:cubicBezTo>
                  <a:cubicBezTo>
                    <a:pt x="3398" y="709"/>
                    <a:pt x="3782" y="412"/>
                    <a:pt x="4157" y="412"/>
                  </a:cubicBezTo>
                  <a:close/>
                  <a:moveTo>
                    <a:pt x="7861" y="2722"/>
                  </a:moveTo>
                  <a:cubicBezTo>
                    <a:pt x="8117" y="2722"/>
                    <a:pt x="8343" y="2901"/>
                    <a:pt x="8395" y="3162"/>
                  </a:cubicBezTo>
                  <a:lnTo>
                    <a:pt x="9788" y="10746"/>
                  </a:lnTo>
                  <a:cubicBezTo>
                    <a:pt x="9835" y="11044"/>
                    <a:pt x="9633" y="11329"/>
                    <a:pt x="9335" y="11377"/>
                  </a:cubicBezTo>
                  <a:lnTo>
                    <a:pt x="3073" y="12520"/>
                  </a:lnTo>
                  <a:cubicBezTo>
                    <a:pt x="3042" y="12525"/>
                    <a:pt x="3012" y="12527"/>
                    <a:pt x="2982" y="12527"/>
                  </a:cubicBezTo>
                  <a:cubicBezTo>
                    <a:pt x="2719" y="12527"/>
                    <a:pt x="2484" y="12345"/>
                    <a:pt x="2442" y="12068"/>
                  </a:cubicBezTo>
                  <a:lnTo>
                    <a:pt x="1061" y="4507"/>
                  </a:lnTo>
                  <a:cubicBezTo>
                    <a:pt x="1001" y="4210"/>
                    <a:pt x="1203" y="3924"/>
                    <a:pt x="1501" y="3864"/>
                  </a:cubicBezTo>
                  <a:lnTo>
                    <a:pt x="2251" y="3733"/>
                  </a:lnTo>
                  <a:cubicBezTo>
                    <a:pt x="2283" y="3942"/>
                    <a:pt x="2461" y="4087"/>
                    <a:pt x="2665" y="4087"/>
                  </a:cubicBezTo>
                  <a:cubicBezTo>
                    <a:pt x="2693" y="4087"/>
                    <a:pt x="2722" y="4084"/>
                    <a:pt x="2751" y="4079"/>
                  </a:cubicBezTo>
                  <a:lnTo>
                    <a:pt x="6668" y="3376"/>
                  </a:lnTo>
                  <a:cubicBezTo>
                    <a:pt x="6895" y="3328"/>
                    <a:pt x="7061" y="3102"/>
                    <a:pt x="7014" y="2864"/>
                  </a:cubicBezTo>
                  <a:lnTo>
                    <a:pt x="7752" y="2733"/>
                  </a:lnTo>
                  <a:cubicBezTo>
                    <a:pt x="7789" y="2726"/>
                    <a:pt x="7825" y="2722"/>
                    <a:pt x="7861" y="2722"/>
                  </a:cubicBezTo>
                  <a:close/>
                  <a:moveTo>
                    <a:pt x="4147" y="1"/>
                  </a:moveTo>
                  <a:cubicBezTo>
                    <a:pt x="4083" y="1"/>
                    <a:pt x="4018" y="7"/>
                    <a:pt x="3954" y="19"/>
                  </a:cubicBezTo>
                  <a:cubicBezTo>
                    <a:pt x="3358" y="126"/>
                    <a:pt x="2966" y="697"/>
                    <a:pt x="3073" y="1281"/>
                  </a:cubicBezTo>
                  <a:cubicBezTo>
                    <a:pt x="3108" y="1459"/>
                    <a:pt x="3180" y="1626"/>
                    <a:pt x="3287" y="1757"/>
                  </a:cubicBezTo>
                  <a:lnTo>
                    <a:pt x="2513" y="1912"/>
                  </a:lnTo>
                  <a:cubicBezTo>
                    <a:pt x="2192" y="1971"/>
                    <a:pt x="1989" y="2281"/>
                    <a:pt x="2037" y="2590"/>
                  </a:cubicBezTo>
                  <a:lnTo>
                    <a:pt x="2096" y="2876"/>
                  </a:lnTo>
                  <a:lnTo>
                    <a:pt x="811" y="3102"/>
                  </a:lnTo>
                  <a:cubicBezTo>
                    <a:pt x="322" y="3197"/>
                    <a:pt x="1" y="3662"/>
                    <a:pt x="96" y="4150"/>
                  </a:cubicBezTo>
                  <a:lnTo>
                    <a:pt x="1668" y="12770"/>
                  </a:lnTo>
                  <a:cubicBezTo>
                    <a:pt x="1742" y="13206"/>
                    <a:pt x="2121" y="13510"/>
                    <a:pt x="2549" y="13510"/>
                  </a:cubicBezTo>
                  <a:cubicBezTo>
                    <a:pt x="2600" y="13510"/>
                    <a:pt x="2652" y="13505"/>
                    <a:pt x="2704" y="13496"/>
                  </a:cubicBezTo>
                  <a:lnTo>
                    <a:pt x="10038" y="12151"/>
                  </a:lnTo>
                  <a:cubicBezTo>
                    <a:pt x="10526" y="12056"/>
                    <a:pt x="10848" y="11591"/>
                    <a:pt x="10752" y="11115"/>
                  </a:cubicBezTo>
                  <a:lnTo>
                    <a:pt x="9181" y="2483"/>
                  </a:lnTo>
                  <a:cubicBezTo>
                    <a:pt x="9096" y="2047"/>
                    <a:pt x="8716" y="1744"/>
                    <a:pt x="8296" y="1744"/>
                  </a:cubicBezTo>
                  <a:cubicBezTo>
                    <a:pt x="8246" y="1744"/>
                    <a:pt x="8195" y="1748"/>
                    <a:pt x="8145" y="1757"/>
                  </a:cubicBezTo>
                  <a:lnTo>
                    <a:pt x="6859" y="1995"/>
                  </a:lnTo>
                  <a:lnTo>
                    <a:pt x="6811" y="1721"/>
                  </a:lnTo>
                  <a:cubicBezTo>
                    <a:pt x="6758" y="1436"/>
                    <a:pt x="6509" y="1235"/>
                    <a:pt x="6237" y="1235"/>
                  </a:cubicBezTo>
                  <a:cubicBezTo>
                    <a:pt x="6202" y="1235"/>
                    <a:pt x="6167" y="1238"/>
                    <a:pt x="6133" y="1245"/>
                  </a:cubicBezTo>
                  <a:lnTo>
                    <a:pt x="5180" y="1412"/>
                  </a:lnTo>
                  <a:cubicBezTo>
                    <a:pt x="5240" y="1245"/>
                    <a:pt x="5240" y="1066"/>
                    <a:pt x="5216" y="900"/>
                  </a:cubicBezTo>
                  <a:cubicBezTo>
                    <a:pt x="5121" y="370"/>
                    <a:pt x="4658" y="1"/>
                    <a:pt x="414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6" name="Google Shape;1346;p7"/>
            <p:cNvSpPr/>
            <p:nvPr/>
          </p:nvSpPr>
          <p:spPr>
            <a:xfrm>
              <a:off x="6269026" y="3329757"/>
              <a:ext cx="60059" cy="49963"/>
            </a:xfrm>
            <a:custGeom>
              <a:avLst/>
              <a:gdLst/>
              <a:ahLst/>
              <a:cxnLst/>
              <a:rect l="l" t="t" r="r" b="b"/>
              <a:pathLst>
                <a:path w="1862" h="1549" extrusionOk="0">
                  <a:moveTo>
                    <a:pt x="1016" y="1"/>
                  </a:moveTo>
                  <a:cubicBezTo>
                    <a:pt x="968" y="1"/>
                    <a:pt x="919" y="6"/>
                    <a:pt x="870" y="15"/>
                  </a:cubicBezTo>
                  <a:cubicBezTo>
                    <a:pt x="191" y="134"/>
                    <a:pt x="1" y="1015"/>
                    <a:pt x="560" y="1408"/>
                  </a:cubicBezTo>
                  <a:cubicBezTo>
                    <a:pt x="701" y="1505"/>
                    <a:pt x="854" y="1549"/>
                    <a:pt x="1002" y="1549"/>
                  </a:cubicBezTo>
                  <a:cubicBezTo>
                    <a:pt x="1454" y="1549"/>
                    <a:pt x="1861" y="1146"/>
                    <a:pt x="1763" y="634"/>
                  </a:cubicBezTo>
                  <a:cubicBezTo>
                    <a:pt x="1700" y="267"/>
                    <a:pt x="1377" y="1"/>
                    <a:pt x="101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7" name="Google Shape;1347;p7"/>
            <p:cNvSpPr/>
            <p:nvPr/>
          </p:nvSpPr>
          <p:spPr>
            <a:xfrm>
              <a:off x="6336794" y="3314791"/>
              <a:ext cx="125182" cy="43931"/>
            </a:xfrm>
            <a:custGeom>
              <a:avLst/>
              <a:gdLst/>
              <a:ahLst/>
              <a:cxnLst/>
              <a:rect l="l" t="t" r="r" b="b"/>
              <a:pathLst>
                <a:path w="3881" h="1362" extrusionOk="0">
                  <a:moveTo>
                    <a:pt x="3284" y="0"/>
                  </a:moveTo>
                  <a:cubicBezTo>
                    <a:pt x="3246" y="0"/>
                    <a:pt x="3205" y="5"/>
                    <a:pt x="3162" y="15"/>
                  </a:cubicBezTo>
                  <a:lnTo>
                    <a:pt x="3150" y="15"/>
                  </a:lnTo>
                  <a:lnTo>
                    <a:pt x="555" y="491"/>
                  </a:lnTo>
                  <a:cubicBezTo>
                    <a:pt x="0" y="580"/>
                    <a:pt x="107" y="1362"/>
                    <a:pt x="596" y="1362"/>
                  </a:cubicBezTo>
                  <a:cubicBezTo>
                    <a:pt x="632" y="1362"/>
                    <a:pt x="670" y="1357"/>
                    <a:pt x="710" y="1349"/>
                  </a:cubicBezTo>
                  <a:lnTo>
                    <a:pt x="3305" y="872"/>
                  </a:lnTo>
                  <a:cubicBezTo>
                    <a:pt x="3881" y="817"/>
                    <a:pt x="3787" y="0"/>
                    <a:pt x="328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8" name="Google Shape;1348;p7"/>
            <p:cNvSpPr/>
            <p:nvPr/>
          </p:nvSpPr>
          <p:spPr>
            <a:xfrm>
              <a:off x="6281702" y="3399267"/>
              <a:ext cx="59769" cy="49963"/>
            </a:xfrm>
            <a:custGeom>
              <a:avLst/>
              <a:gdLst/>
              <a:ahLst/>
              <a:cxnLst/>
              <a:rect l="l" t="t" r="r" b="b"/>
              <a:pathLst>
                <a:path w="1853" h="1549" extrusionOk="0">
                  <a:moveTo>
                    <a:pt x="1015" y="1"/>
                  </a:moveTo>
                  <a:cubicBezTo>
                    <a:pt x="967" y="1"/>
                    <a:pt x="919" y="6"/>
                    <a:pt x="870" y="15"/>
                  </a:cubicBezTo>
                  <a:cubicBezTo>
                    <a:pt x="191" y="134"/>
                    <a:pt x="1" y="1015"/>
                    <a:pt x="560" y="1408"/>
                  </a:cubicBezTo>
                  <a:cubicBezTo>
                    <a:pt x="701" y="1505"/>
                    <a:pt x="853" y="1549"/>
                    <a:pt x="1000" y="1549"/>
                  </a:cubicBezTo>
                  <a:cubicBezTo>
                    <a:pt x="1449" y="1549"/>
                    <a:pt x="1852" y="1146"/>
                    <a:pt x="1763" y="635"/>
                  </a:cubicBezTo>
                  <a:cubicBezTo>
                    <a:pt x="1700" y="267"/>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9" name="Google Shape;1349;p7"/>
            <p:cNvSpPr/>
            <p:nvPr/>
          </p:nvSpPr>
          <p:spPr>
            <a:xfrm>
              <a:off x="6351212" y="3384688"/>
              <a:ext cx="120892" cy="43544"/>
            </a:xfrm>
            <a:custGeom>
              <a:avLst/>
              <a:gdLst/>
              <a:ahLst/>
              <a:cxnLst/>
              <a:rect l="l" t="t" r="r" b="b"/>
              <a:pathLst>
                <a:path w="3748" h="1350" extrusionOk="0">
                  <a:moveTo>
                    <a:pt x="3144" y="1"/>
                  </a:moveTo>
                  <a:cubicBezTo>
                    <a:pt x="3128" y="1"/>
                    <a:pt x="3112" y="2"/>
                    <a:pt x="3096" y="3"/>
                  </a:cubicBezTo>
                  <a:lnTo>
                    <a:pt x="501" y="467"/>
                  </a:lnTo>
                  <a:cubicBezTo>
                    <a:pt x="0" y="619"/>
                    <a:pt x="125" y="1350"/>
                    <a:pt x="620" y="1350"/>
                  </a:cubicBezTo>
                  <a:cubicBezTo>
                    <a:pt x="632" y="1350"/>
                    <a:pt x="644" y="1349"/>
                    <a:pt x="656" y="1348"/>
                  </a:cubicBezTo>
                  <a:lnTo>
                    <a:pt x="3251" y="872"/>
                  </a:lnTo>
                  <a:cubicBezTo>
                    <a:pt x="3748" y="722"/>
                    <a:pt x="3639"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0" name="Google Shape;1350;p7"/>
            <p:cNvSpPr/>
            <p:nvPr/>
          </p:nvSpPr>
          <p:spPr>
            <a:xfrm>
              <a:off x="6295152" y="3473486"/>
              <a:ext cx="60123" cy="49866"/>
            </a:xfrm>
            <a:custGeom>
              <a:avLst/>
              <a:gdLst/>
              <a:ahLst/>
              <a:cxnLst/>
              <a:rect l="l" t="t" r="r" b="b"/>
              <a:pathLst>
                <a:path w="1864" h="1546" extrusionOk="0">
                  <a:moveTo>
                    <a:pt x="1014" y="1"/>
                  </a:moveTo>
                  <a:cubicBezTo>
                    <a:pt x="970" y="1"/>
                    <a:pt x="926" y="5"/>
                    <a:pt x="881" y="12"/>
                  </a:cubicBezTo>
                  <a:cubicBezTo>
                    <a:pt x="191" y="131"/>
                    <a:pt x="0" y="1012"/>
                    <a:pt x="572" y="1405"/>
                  </a:cubicBezTo>
                  <a:cubicBezTo>
                    <a:pt x="710" y="1502"/>
                    <a:pt x="861" y="1546"/>
                    <a:pt x="1008" y="1546"/>
                  </a:cubicBezTo>
                  <a:cubicBezTo>
                    <a:pt x="1455" y="1546"/>
                    <a:pt x="1864" y="1145"/>
                    <a:pt x="1774" y="643"/>
                  </a:cubicBezTo>
                  <a:cubicBezTo>
                    <a:pt x="1700" y="260"/>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1" name="Google Shape;1351;p7"/>
            <p:cNvSpPr/>
            <p:nvPr/>
          </p:nvSpPr>
          <p:spPr>
            <a:xfrm>
              <a:off x="6364404" y="3458777"/>
              <a:ext cx="121795" cy="43609"/>
            </a:xfrm>
            <a:custGeom>
              <a:avLst/>
              <a:gdLst/>
              <a:ahLst/>
              <a:cxnLst/>
              <a:rect l="l" t="t" r="r" b="b"/>
              <a:pathLst>
                <a:path w="3776" h="1352" extrusionOk="0">
                  <a:moveTo>
                    <a:pt x="3162" y="1"/>
                  </a:moveTo>
                  <a:cubicBezTo>
                    <a:pt x="3143" y="1"/>
                    <a:pt x="3124" y="2"/>
                    <a:pt x="3104" y="4"/>
                  </a:cubicBezTo>
                  <a:lnTo>
                    <a:pt x="520" y="480"/>
                  </a:lnTo>
                  <a:cubicBezTo>
                    <a:pt x="1" y="619"/>
                    <a:pt x="120" y="1351"/>
                    <a:pt x="627" y="1351"/>
                  </a:cubicBezTo>
                  <a:cubicBezTo>
                    <a:pt x="643" y="1351"/>
                    <a:pt x="659" y="1351"/>
                    <a:pt x="675" y="1349"/>
                  </a:cubicBezTo>
                  <a:lnTo>
                    <a:pt x="3271" y="873"/>
                  </a:lnTo>
                  <a:cubicBezTo>
                    <a:pt x="3776" y="735"/>
                    <a:pt x="3661" y="1"/>
                    <a:pt x="316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2" name="Google Shape;1352;p7"/>
            <p:cNvSpPr/>
            <p:nvPr/>
          </p:nvSpPr>
          <p:spPr>
            <a:xfrm>
              <a:off x="6239093" y="3782231"/>
              <a:ext cx="249267" cy="224075"/>
            </a:xfrm>
            <a:custGeom>
              <a:avLst/>
              <a:gdLst/>
              <a:ahLst/>
              <a:cxnLst/>
              <a:rect l="l" t="t" r="r" b="b"/>
              <a:pathLst>
                <a:path w="7728" h="6947" extrusionOk="0">
                  <a:moveTo>
                    <a:pt x="3895" y="1"/>
                  </a:moveTo>
                  <a:cubicBezTo>
                    <a:pt x="2864" y="1"/>
                    <a:pt x="1847" y="470"/>
                    <a:pt x="1179" y="1346"/>
                  </a:cubicBezTo>
                  <a:lnTo>
                    <a:pt x="6918" y="4978"/>
                  </a:lnTo>
                  <a:cubicBezTo>
                    <a:pt x="7727" y="3406"/>
                    <a:pt x="7203" y="1477"/>
                    <a:pt x="5703" y="525"/>
                  </a:cubicBezTo>
                  <a:cubicBezTo>
                    <a:pt x="5144" y="171"/>
                    <a:pt x="4517" y="1"/>
                    <a:pt x="3895" y="1"/>
                  </a:cubicBezTo>
                  <a:close/>
                  <a:moveTo>
                    <a:pt x="774" y="1989"/>
                  </a:moveTo>
                  <a:cubicBezTo>
                    <a:pt x="0" y="3561"/>
                    <a:pt x="488" y="5478"/>
                    <a:pt x="1953" y="6418"/>
                  </a:cubicBezTo>
                  <a:cubicBezTo>
                    <a:pt x="2521" y="6775"/>
                    <a:pt x="3157" y="6947"/>
                    <a:pt x="3786" y="6947"/>
                  </a:cubicBezTo>
                  <a:cubicBezTo>
                    <a:pt x="4817" y="6947"/>
                    <a:pt x="5833" y="6486"/>
                    <a:pt x="6513" y="5621"/>
                  </a:cubicBezTo>
                  <a:lnTo>
                    <a:pt x="774"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3" name="Google Shape;1353;p7"/>
            <p:cNvSpPr/>
            <p:nvPr/>
          </p:nvSpPr>
          <p:spPr>
            <a:xfrm>
              <a:off x="6706823" y="3300663"/>
              <a:ext cx="196272" cy="181660"/>
            </a:xfrm>
            <a:custGeom>
              <a:avLst/>
              <a:gdLst/>
              <a:ahLst/>
              <a:cxnLst/>
              <a:rect l="l" t="t" r="r" b="b"/>
              <a:pathLst>
                <a:path w="6085" h="5632" extrusionOk="0">
                  <a:moveTo>
                    <a:pt x="3620" y="1"/>
                  </a:moveTo>
                  <a:lnTo>
                    <a:pt x="1215" y="1632"/>
                  </a:lnTo>
                  <a:cubicBezTo>
                    <a:pt x="251" y="2275"/>
                    <a:pt x="1" y="3584"/>
                    <a:pt x="656" y="4549"/>
                  </a:cubicBezTo>
                  <a:lnTo>
                    <a:pt x="763" y="4715"/>
                  </a:lnTo>
                  <a:cubicBezTo>
                    <a:pt x="1172" y="5311"/>
                    <a:pt x="1837" y="5632"/>
                    <a:pt x="2514" y="5632"/>
                  </a:cubicBezTo>
                  <a:cubicBezTo>
                    <a:pt x="2920" y="5632"/>
                    <a:pt x="3330" y="5516"/>
                    <a:pt x="3692" y="5275"/>
                  </a:cubicBezTo>
                  <a:lnTo>
                    <a:pt x="6085" y="3644"/>
                  </a:lnTo>
                  <a:lnTo>
                    <a:pt x="3620"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4" name="Google Shape;1354;p7"/>
            <p:cNvSpPr/>
            <p:nvPr/>
          </p:nvSpPr>
          <p:spPr>
            <a:xfrm>
              <a:off x="6839327" y="3225154"/>
              <a:ext cx="196272" cy="181918"/>
            </a:xfrm>
            <a:custGeom>
              <a:avLst/>
              <a:gdLst/>
              <a:ahLst/>
              <a:cxnLst/>
              <a:rect l="l" t="t" r="r" b="b"/>
              <a:pathLst>
                <a:path w="6085" h="5640" extrusionOk="0">
                  <a:moveTo>
                    <a:pt x="3577" y="0"/>
                  </a:moveTo>
                  <a:cubicBezTo>
                    <a:pt x="3169" y="0"/>
                    <a:pt x="2757" y="118"/>
                    <a:pt x="2394" y="365"/>
                  </a:cubicBezTo>
                  <a:lnTo>
                    <a:pt x="1" y="1996"/>
                  </a:lnTo>
                  <a:lnTo>
                    <a:pt x="2489" y="5640"/>
                  </a:lnTo>
                  <a:lnTo>
                    <a:pt x="4882" y="4008"/>
                  </a:lnTo>
                  <a:cubicBezTo>
                    <a:pt x="5835" y="3354"/>
                    <a:pt x="6085" y="2044"/>
                    <a:pt x="5430" y="1091"/>
                  </a:cubicBezTo>
                  <a:lnTo>
                    <a:pt x="5323" y="925"/>
                  </a:lnTo>
                  <a:cubicBezTo>
                    <a:pt x="4914" y="324"/>
                    <a:pt x="4252" y="0"/>
                    <a:pt x="35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5" name="Google Shape;1355;p7"/>
            <p:cNvSpPr/>
            <p:nvPr/>
          </p:nvSpPr>
          <p:spPr>
            <a:xfrm>
              <a:off x="6649603" y="3675789"/>
              <a:ext cx="345677" cy="344677"/>
            </a:xfrm>
            <a:custGeom>
              <a:avLst/>
              <a:gdLst/>
              <a:ahLst/>
              <a:cxnLst/>
              <a:rect l="l" t="t" r="r" b="b"/>
              <a:pathLst>
                <a:path w="10717" h="10686" extrusionOk="0">
                  <a:moveTo>
                    <a:pt x="5017" y="0"/>
                  </a:moveTo>
                  <a:cubicBezTo>
                    <a:pt x="4832" y="0"/>
                    <a:pt x="4666" y="137"/>
                    <a:pt x="4644" y="324"/>
                  </a:cubicBezTo>
                  <a:lnTo>
                    <a:pt x="4180" y="3813"/>
                  </a:lnTo>
                  <a:lnTo>
                    <a:pt x="703" y="3349"/>
                  </a:lnTo>
                  <a:cubicBezTo>
                    <a:pt x="688" y="3347"/>
                    <a:pt x="674" y="3346"/>
                    <a:pt x="659" y="3346"/>
                  </a:cubicBezTo>
                  <a:cubicBezTo>
                    <a:pt x="474" y="3346"/>
                    <a:pt x="309" y="3482"/>
                    <a:pt x="287" y="3670"/>
                  </a:cubicBezTo>
                  <a:lnTo>
                    <a:pt x="37" y="5647"/>
                  </a:lnTo>
                  <a:cubicBezTo>
                    <a:pt x="1" y="5849"/>
                    <a:pt x="144" y="6028"/>
                    <a:pt x="346" y="6063"/>
                  </a:cubicBezTo>
                  <a:lnTo>
                    <a:pt x="3823" y="6528"/>
                  </a:lnTo>
                  <a:lnTo>
                    <a:pt x="3370" y="10004"/>
                  </a:lnTo>
                  <a:cubicBezTo>
                    <a:pt x="3335" y="10207"/>
                    <a:pt x="3477" y="10397"/>
                    <a:pt x="3692" y="10421"/>
                  </a:cubicBezTo>
                  <a:lnTo>
                    <a:pt x="5656" y="10683"/>
                  </a:lnTo>
                  <a:cubicBezTo>
                    <a:pt x="5671" y="10685"/>
                    <a:pt x="5686" y="10685"/>
                    <a:pt x="5700" y="10685"/>
                  </a:cubicBezTo>
                  <a:cubicBezTo>
                    <a:pt x="5886" y="10685"/>
                    <a:pt x="6051" y="10549"/>
                    <a:pt x="6073" y="10361"/>
                  </a:cubicBezTo>
                  <a:lnTo>
                    <a:pt x="6537" y="6873"/>
                  </a:lnTo>
                  <a:lnTo>
                    <a:pt x="10014" y="7337"/>
                  </a:lnTo>
                  <a:cubicBezTo>
                    <a:pt x="10029" y="7339"/>
                    <a:pt x="10044" y="7340"/>
                    <a:pt x="10058" y="7340"/>
                  </a:cubicBezTo>
                  <a:cubicBezTo>
                    <a:pt x="10243" y="7340"/>
                    <a:pt x="10409" y="7203"/>
                    <a:pt x="10431" y="7016"/>
                  </a:cubicBezTo>
                  <a:lnTo>
                    <a:pt x="10693" y="5039"/>
                  </a:lnTo>
                  <a:cubicBezTo>
                    <a:pt x="10716" y="4837"/>
                    <a:pt x="10574" y="4646"/>
                    <a:pt x="10371" y="4623"/>
                  </a:cubicBezTo>
                  <a:lnTo>
                    <a:pt x="6895" y="4170"/>
                  </a:lnTo>
                  <a:lnTo>
                    <a:pt x="7347" y="682"/>
                  </a:lnTo>
                  <a:cubicBezTo>
                    <a:pt x="7383" y="479"/>
                    <a:pt x="7240" y="301"/>
                    <a:pt x="7026" y="265"/>
                  </a:cubicBezTo>
                  <a:lnTo>
                    <a:pt x="5061" y="3"/>
                  </a:lnTo>
                  <a:cubicBezTo>
                    <a:pt x="5046" y="1"/>
                    <a:pt x="5031" y="0"/>
                    <a:pt x="501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6" name="Google Shape;1356;p7"/>
            <p:cNvSpPr/>
            <p:nvPr/>
          </p:nvSpPr>
          <p:spPr>
            <a:xfrm>
              <a:off x="6206806" y="4197965"/>
              <a:ext cx="349902" cy="435378"/>
            </a:xfrm>
            <a:custGeom>
              <a:avLst/>
              <a:gdLst/>
              <a:ahLst/>
              <a:cxnLst/>
              <a:rect l="l" t="t" r="r" b="b"/>
              <a:pathLst>
                <a:path w="10848" h="13498" extrusionOk="0">
                  <a:moveTo>
                    <a:pt x="4157" y="412"/>
                  </a:moveTo>
                  <a:cubicBezTo>
                    <a:pt x="4443" y="412"/>
                    <a:pt x="4724" y="585"/>
                    <a:pt x="4775" y="971"/>
                  </a:cubicBezTo>
                  <a:cubicBezTo>
                    <a:pt x="4811" y="1161"/>
                    <a:pt x="4763" y="1364"/>
                    <a:pt x="4632" y="1519"/>
                  </a:cubicBezTo>
                  <a:lnTo>
                    <a:pt x="3835" y="1661"/>
                  </a:lnTo>
                  <a:cubicBezTo>
                    <a:pt x="3668" y="1566"/>
                    <a:pt x="3549" y="1411"/>
                    <a:pt x="3513" y="1221"/>
                  </a:cubicBezTo>
                  <a:lnTo>
                    <a:pt x="3513" y="1209"/>
                  </a:lnTo>
                  <a:cubicBezTo>
                    <a:pt x="3398" y="709"/>
                    <a:pt x="3782" y="412"/>
                    <a:pt x="4157" y="412"/>
                  </a:cubicBezTo>
                  <a:close/>
                  <a:moveTo>
                    <a:pt x="7856" y="2723"/>
                  </a:moveTo>
                  <a:cubicBezTo>
                    <a:pt x="8114" y="2723"/>
                    <a:pt x="8342" y="2911"/>
                    <a:pt x="8395" y="3173"/>
                  </a:cubicBezTo>
                  <a:lnTo>
                    <a:pt x="9788" y="10734"/>
                  </a:lnTo>
                  <a:cubicBezTo>
                    <a:pt x="9835" y="11043"/>
                    <a:pt x="9633" y="11329"/>
                    <a:pt x="9335" y="11377"/>
                  </a:cubicBezTo>
                  <a:lnTo>
                    <a:pt x="3073" y="12520"/>
                  </a:lnTo>
                  <a:cubicBezTo>
                    <a:pt x="3042" y="12525"/>
                    <a:pt x="3012" y="12527"/>
                    <a:pt x="2981" y="12527"/>
                  </a:cubicBezTo>
                  <a:cubicBezTo>
                    <a:pt x="2719" y="12527"/>
                    <a:pt x="2484" y="12346"/>
                    <a:pt x="2442" y="12079"/>
                  </a:cubicBezTo>
                  <a:lnTo>
                    <a:pt x="1061" y="4507"/>
                  </a:lnTo>
                  <a:cubicBezTo>
                    <a:pt x="1001" y="4209"/>
                    <a:pt x="1203" y="3924"/>
                    <a:pt x="1501" y="3876"/>
                  </a:cubicBezTo>
                  <a:lnTo>
                    <a:pt x="2251" y="3745"/>
                  </a:lnTo>
                  <a:cubicBezTo>
                    <a:pt x="2283" y="3945"/>
                    <a:pt x="2463" y="4098"/>
                    <a:pt x="2669" y="4098"/>
                  </a:cubicBezTo>
                  <a:cubicBezTo>
                    <a:pt x="2696" y="4098"/>
                    <a:pt x="2724" y="4096"/>
                    <a:pt x="2751" y="4090"/>
                  </a:cubicBezTo>
                  <a:lnTo>
                    <a:pt x="6668" y="3376"/>
                  </a:lnTo>
                  <a:cubicBezTo>
                    <a:pt x="6895" y="3328"/>
                    <a:pt x="7061" y="3102"/>
                    <a:pt x="7014" y="2864"/>
                  </a:cubicBezTo>
                  <a:lnTo>
                    <a:pt x="7752" y="2733"/>
                  </a:lnTo>
                  <a:cubicBezTo>
                    <a:pt x="7787" y="2726"/>
                    <a:pt x="7822" y="2723"/>
                    <a:pt x="7856" y="2723"/>
                  </a:cubicBezTo>
                  <a:close/>
                  <a:moveTo>
                    <a:pt x="4147" y="1"/>
                  </a:moveTo>
                  <a:cubicBezTo>
                    <a:pt x="4083" y="1"/>
                    <a:pt x="4019" y="6"/>
                    <a:pt x="3954" y="18"/>
                  </a:cubicBezTo>
                  <a:cubicBezTo>
                    <a:pt x="3358" y="125"/>
                    <a:pt x="2966" y="697"/>
                    <a:pt x="3073" y="1280"/>
                  </a:cubicBezTo>
                  <a:cubicBezTo>
                    <a:pt x="3108" y="1459"/>
                    <a:pt x="3180" y="1614"/>
                    <a:pt x="3287" y="1757"/>
                  </a:cubicBezTo>
                  <a:lnTo>
                    <a:pt x="2513" y="1900"/>
                  </a:lnTo>
                  <a:cubicBezTo>
                    <a:pt x="2192" y="1959"/>
                    <a:pt x="1989" y="2269"/>
                    <a:pt x="2037" y="2578"/>
                  </a:cubicBezTo>
                  <a:lnTo>
                    <a:pt x="2096" y="2864"/>
                  </a:lnTo>
                  <a:lnTo>
                    <a:pt x="811" y="3102"/>
                  </a:lnTo>
                  <a:cubicBezTo>
                    <a:pt x="322" y="3185"/>
                    <a:pt x="1" y="3650"/>
                    <a:pt x="96" y="4138"/>
                  </a:cubicBezTo>
                  <a:lnTo>
                    <a:pt x="1668" y="12770"/>
                  </a:lnTo>
                  <a:cubicBezTo>
                    <a:pt x="1742" y="13195"/>
                    <a:pt x="2121" y="13497"/>
                    <a:pt x="2549" y="13497"/>
                  </a:cubicBezTo>
                  <a:cubicBezTo>
                    <a:pt x="2600" y="13497"/>
                    <a:pt x="2652" y="13493"/>
                    <a:pt x="2704" y="13484"/>
                  </a:cubicBezTo>
                  <a:lnTo>
                    <a:pt x="10038" y="12139"/>
                  </a:lnTo>
                  <a:cubicBezTo>
                    <a:pt x="10526" y="12056"/>
                    <a:pt x="10848" y="11579"/>
                    <a:pt x="10752" y="11103"/>
                  </a:cubicBezTo>
                  <a:lnTo>
                    <a:pt x="9181" y="2471"/>
                  </a:lnTo>
                  <a:cubicBezTo>
                    <a:pt x="9097" y="2041"/>
                    <a:pt x="8726" y="1740"/>
                    <a:pt x="8313" y="1740"/>
                  </a:cubicBezTo>
                  <a:cubicBezTo>
                    <a:pt x="8257" y="1740"/>
                    <a:pt x="8201" y="1745"/>
                    <a:pt x="8145" y="1757"/>
                  </a:cubicBezTo>
                  <a:lnTo>
                    <a:pt x="6859" y="1995"/>
                  </a:lnTo>
                  <a:lnTo>
                    <a:pt x="6811" y="1709"/>
                  </a:lnTo>
                  <a:cubicBezTo>
                    <a:pt x="6757" y="1428"/>
                    <a:pt x="6498" y="1226"/>
                    <a:pt x="6219" y="1226"/>
                  </a:cubicBezTo>
                  <a:cubicBezTo>
                    <a:pt x="6191" y="1226"/>
                    <a:pt x="6162" y="1228"/>
                    <a:pt x="6133" y="1233"/>
                  </a:cubicBezTo>
                  <a:lnTo>
                    <a:pt x="5180" y="1411"/>
                  </a:lnTo>
                  <a:cubicBezTo>
                    <a:pt x="5240" y="1245"/>
                    <a:pt x="5240" y="1066"/>
                    <a:pt x="5216" y="887"/>
                  </a:cubicBezTo>
                  <a:cubicBezTo>
                    <a:pt x="5121" y="369"/>
                    <a:pt x="4658" y="1"/>
                    <a:pt x="414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7" name="Google Shape;1357;p7"/>
            <p:cNvSpPr/>
            <p:nvPr/>
          </p:nvSpPr>
          <p:spPr>
            <a:xfrm>
              <a:off x="6269026" y="4354466"/>
              <a:ext cx="60059" cy="49866"/>
            </a:xfrm>
            <a:custGeom>
              <a:avLst/>
              <a:gdLst/>
              <a:ahLst/>
              <a:cxnLst/>
              <a:rect l="l" t="t" r="r" b="b"/>
              <a:pathLst>
                <a:path w="1862" h="1546" extrusionOk="0">
                  <a:moveTo>
                    <a:pt x="1003" y="1"/>
                  </a:moveTo>
                  <a:cubicBezTo>
                    <a:pt x="959" y="1"/>
                    <a:pt x="914" y="5"/>
                    <a:pt x="870" y="12"/>
                  </a:cubicBezTo>
                  <a:cubicBezTo>
                    <a:pt x="191" y="131"/>
                    <a:pt x="1" y="1012"/>
                    <a:pt x="560" y="1405"/>
                  </a:cubicBezTo>
                  <a:cubicBezTo>
                    <a:pt x="701" y="1502"/>
                    <a:pt x="854" y="1545"/>
                    <a:pt x="1002" y="1545"/>
                  </a:cubicBezTo>
                  <a:cubicBezTo>
                    <a:pt x="1454" y="1545"/>
                    <a:pt x="1861" y="1142"/>
                    <a:pt x="1763" y="631"/>
                  </a:cubicBezTo>
                  <a:cubicBezTo>
                    <a:pt x="1699" y="259"/>
                    <a:pt x="1369" y="1"/>
                    <a:pt x="100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8" name="Google Shape;1358;p7"/>
            <p:cNvSpPr/>
            <p:nvPr/>
          </p:nvSpPr>
          <p:spPr>
            <a:xfrm>
              <a:off x="6337310" y="4339823"/>
              <a:ext cx="124020" cy="43383"/>
            </a:xfrm>
            <a:custGeom>
              <a:avLst/>
              <a:gdLst/>
              <a:ahLst/>
              <a:cxnLst/>
              <a:rect l="l" t="t" r="r" b="b"/>
              <a:pathLst>
                <a:path w="3845" h="1345" extrusionOk="0">
                  <a:moveTo>
                    <a:pt x="3258" y="1"/>
                  </a:moveTo>
                  <a:cubicBezTo>
                    <a:pt x="3223" y="1"/>
                    <a:pt x="3186" y="5"/>
                    <a:pt x="3146" y="14"/>
                  </a:cubicBezTo>
                  <a:lnTo>
                    <a:pt x="3134" y="14"/>
                  </a:lnTo>
                  <a:lnTo>
                    <a:pt x="539" y="478"/>
                  </a:lnTo>
                  <a:cubicBezTo>
                    <a:pt x="1" y="579"/>
                    <a:pt x="106" y="1345"/>
                    <a:pt x="597" y="1345"/>
                  </a:cubicBezTo>
                  <a:cubicBezTo>
                    <a:pt x="628" y="1345"/>
                    <a:pt x="660" y="1342"/>
                    <a:pt x="694" y="1335"/>
                  </a:cubicBezTo>
                  <a:lnTo>
                    <a:pt x="3289" y="871"/>
                  </a:lnTo>
                  <a:cubicBezTo>
                    <a:pt x="3844" y="793"/>
                    <a:pt x="3747" y="1"/>
                    <a:pt x="325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9" name="Google Shape;1359;p7"/>
            <p:cNvSpPr/>
            <p:nvPr/>
          </p:nvSpPr>
          <p:spPr>
            <a:xfrm>
              <a:off x="6281702" y="4423976"/>
              <a:ext cx="59769" cy="49866"/>
            </a:xfrm>
            <a:custGeom>
              <a:avLst/>
              <a:gdLst/>
              <a:ahLst/>
              <a:cxnLst/>
              <a:rect l="l" t="t" r="r" b="b"/>
              <a:pathLst>
                <a:path w="1853" h="1546" extrusionOk="0">
                  <a:moveTo>
                    <a:pt x="1002" y="1"/>
                  </a:moveTo>
                  <a:cubicBezTo>
                    <a:pt x="959" y="1"/>
                    <a:pt x="914" y="5"/>
                    <a:pt x="870" y="12"/>
                  </a:cubicBezTo>
                  <a:cubicBezTo>
                    <a:pt x="191" y="131"/>
                    <a:pt x="1" y="1012"/>
                    <a:pt x="560" y="1405"/>
                  </a:cubicBezTo>
                  <a:cubicBezTo>
                    <a:pt x="701" y="1502"/>
                    <a:pt x="853" y="1546"/>
                    <a:pt x="1000" y="1546"/>
                  </a:cubicBezTo>
                  <a:cubicBezTo>
                    <a:pt x="1449" y="1546"/>
                    <a:pt x="1852"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0" name="Google Shape;1360;p7"/>
            <p:cNvSpPr/>
            <p:nvPr/>
          </p:nvSpPr>
          <p:spPr>
            <a:xfrm>
              <a:off x="6351212" y="4409300"/>
              <a:ext cx="120892" cy="43544"/>
            </a:xfrm>
            <a:custGeom>
              <a:avLst/>
              <a:gdLst/>
              <a:ahLst/>
              <a:cxnLst/>
              <a:rect l="l" t="t" r="r" b="b"/>
              <a:pathLst>
                <a:path w="3748" h="1350" extrusionOk="0">
                  <a:moveTo>
                    <a:pt x="3144" y="1"/>
                  </a:moveTo>
                  <a:cubicBezTo>
                    <a:pt x="3128" y="1"/>
                    <a:pt x="3112" y="1"/>
                    <a:pt x="3096" y="3"/>
                  </a:cubicBezTo>
                  <a:lnTo>
                    <a:pt x="501" y="467"/>
                  </a:lnTo>
                  <a:cubicBezTo>
                    <a:pt x="0" y="618"/>
                    <a:pt x="125" y="1349"/>
                    <a:pt x="620" y="1349"/>
                  </a:cubicBezTo>
                  <a:cubicBezTo>
                    <a:pt x="632" y="1349"/>
                    <a:pt x="644" y="1349"/>
                    <a:pt x="656" y="1348"/>
                  </a:cubicBezTo>
                  <a:lnTo>
                    <a:pt x="3251" y="872"/>
                  </a:lnTo>
                  <a:cubicBezTo>
                    <a:pt x="3748" y="722"/>
                    <a:pt x="3639"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1" name="Google Shape;1361;p7"/>
            <p:cNvSpPr/>
            <p:nvPr/>
          </p:nvSpPr>
          <p:spPr>
            <a:xfrm>
              <a:off x="6295152" y="4498130"/>
              <a:ext cx="60156" cy="50221"/>
            </a:xfrm>
            <a:custGeom>
              <a:avLst/>
              <a:gdLst/>
              <a:ahLst/>
              <a:cxnLst/>
              <a:rect l="l" t="t" r="r" b="b"/>
              <a:pathLst>
                <a:path w="1865" h="1557" extrusionOk="0">
                  <a:moveTo>
                    <a:pt x="1010" y="0"/>
                  </a:moveTo>
                  <a:cubicBezTo>
                    <a:pt x="967" y="0"/>
                    <a:pt x="924" y="4"/>
                    <a:pt x="881" y="11"/>
                  </a:cubicBezTo>
                  <a:cubicBezTo>
                    <a:pt x="191" y="130"/>
                    <a:pt x="0" y="1011"/>
                    <a:pt x="572" y="1416"/>
                  </a:cubicBezTo>
                  <a:cubicBezTo>
                    <a:pt x="710" y="1513"/>
                    <a:pt x="860" y="1556"/>
                    <a:pt x="1007" y="1556"/>
                  </a:cubicBezTo>
                  <a:cubicBezTo>
                    <a:pt x="1454" y="1556"/>
                    <a:pt x="1864" y="1153"/>
                    <a:pt x="1774" y="642"/>
                  </a:cubicBezTo>
                  <a:cubicBezTo>
                    <a:pt x="1700" y="268"/>
                    <a:pt x="1376" y="0"/>
                    <a:pt x="101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2" name="Google Shape;1362;p7"/>
            <p:cNvSpPr/>
            <p:nvPr/>
          </p:nvSpPr>
          <p:spPr>
            <a:xfrm>
              <a:off x="6364243" y="4483357"/>
              <a:ext cx="122214" cy="43706"/>
            </a:xfrm>
            <a:custGeom>
              <a:avLst/>
              <a:gdLst/>
              <a:ahLst/>
              <a:cxnLst/>
              <a:rect l="l" t="t" r="r" b="b"/>
              <a:pathLst>
                <a:path w="3789" h="1355" extrusionOk="0">
                  <a:moveTo>
                    <a:pt x="3177" y="0"/>
                  </a:moveTo>
                  <a:cubicBezTo>
                    <a:pt x="3155" y="0"/>
                    <a:pt x="3133" y="2"/>
                    <a:pt x="3109" y="5"/>
                  </a:cubicBezTo>
                  <a:lnTo>
                    <a:pt x="525" y="481"/>
                  </a:lnTo>
                  <a:cubicBezTo>
                    <a:pt x="1" y="606"/>
                    <a:pt x="110" y="1355"/>
                    <a:pt x="612" y="1355"/>
                  </a:cubicBezTo>
                  <a:cubicBezTo>
                    <a:pt x="634" y="1355"/>
                    <a:pt x="657" y="1353"/>
                    <a:pt x="680" y="1350"/>
                  </a:cubicBezTo>
                  <a:lnTo>
                    <a:pt x="3276" y="886"/>
                  </a:lnTo>
                  <a:cubicBezTo>
                    <a:pt x="3789" y="749"/>
                    <a:pt x="3679" y="0"/>
                    <a:pt x="31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3" name="Google Shape;1363;p7"/>
            <p:cNvSpPr/>
            <p:nvPr/>
          </p:nvSpPr>
          <p:spPr>
            <a:xfrm>
              <a:off x="6237545" y="4806940"/>
              <a:ext cx="250815" cy="224592"/>
            </a:xfrm>
            <a:custGeom>
              <a:avLst/>
              <a:gdLst/>
              <a:ahLst/>
              <a:cxnLst/>
              <a:rect l="l" t="t" r="r" b="b"/>
              <a:pathLst>
                <a:path w="7776" h="6963" extrusionOk="0">
                  <a:moveTo>
                    <a:pt x="3934" y="1"/>
                  </a:moveTo>
                  <a:cubicBezTo>
                    <a:pt x="2906" y="1"/>
                    <a:pt x="1893" y="469"/>
                    <a:pt x="1227" y="1343"/>
                  </a:cubicBezTo>
                  <a:lnTo>
                    <a:pt x="6966" y="4975"/>
                  </a:lnTo>
                  <a:cubicBezTo>
                    <a:pt x="7775" y="3403"/>
                    <a:pt x="7251" y="1474"/>
                    <a:pt x="5751" y="534"/>
                  </a:cubicBezTo>
                  <a:cubicBezTo>
                    <a:pt x="5189" y="174"/>
                    <a:pt x="4558" y="1"/>
                    <a:pt x="3934" y="1"/>
                  </a:cubicBezTo>
                  <a:close/>
                  <a:moveTo>
                    <a:pt x="822" y="1986"/>
                  </a:moveTo>
                  <a:lnTo>
                    <a:pt x="822" y="1986"/>
                  </a:lnTo>
                  <a:cubicBezTo>
                    <a:pt x="0" y="3558"/>
                    <a:pt x="524" y="5498"/>
                    <a:pt x="2024" y="6439"/>
                  </a:cubicBezTo>
                  <a:cubicBezTo>
                    <a:pt x="2584" y="6793"/>
                    <a:pt x="3213" y="6963"/>
                    <a:pt x="3836" y="6963"/>
                  </a:cubicBezTo>
                  <a:cubicBezTo>
                    <a:pt x="4871" y="6963"/>
                    <a:pt x="5892" y="6494"/>
                    <a:pt x="6561" y="5618"/>
                  </a:cubicBezTo>
                  <a:lnTo>
                    <a:pt x="822" y="1986"/>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4" name="Google Shape;1364;p7"/>
            <p:cNvSpPr/>
            <p:nvPr/>
          </p:nvSpPr>
          <p:spPr>
            <a:xfrm>
              <a:off x="6706823" y="4325276"/>
              <a:ext cx="196272" cy="181918"/>
            </a:xfrm>
            <a:custGeom>
              <a:avLst/>
              <a:gdLst/>
              <a:ahLst/>
              <a:cxnLst/>
              <a:rect l="l" t="t" r="r" b="b"/>
              <a:pathLst>
                <a:path w="6085" h="5640" extrusionOk="0">
                  <a:moveTo>
                    <a:pt x="3620" y="0"/>
                  </a:moveTo>
                  <a:lnTo>
                    <a:pt x="1215" y="1632"/>
                  </a:lnTo>
                  <a:cubicBezTo>
                    <a:pt x="251" y="2286"/>
                    <a:pt x="1" y="3596"/>
                    <a:pt x="656" y="4560"/>
                  </a:cubicBezTo>
                  <a:lnTo>
                    <a:pt x="763" y="4715"/>
                  </a:lnTo>
                  <a:cubicBezTo>
                    <a:pt x="1171" y="5316"/>
                    <a:pt x="1833" y="5640"/>
                    <a:pt x="2508" y="5640"/>
                  </a:cubicBezTo>
                  <a:cubicBezTo>
                    <a:pt x="2916" y="5640"/>
                    <a:pt x="3328" y="5522"/>
                    <a:pt x="3692" y="5275"/>
                  </a:cubicBezTo>
                  <a:lnTo>
                    <a:pt x="6085" y="3644"/>
                  </a:lnTo>
                  <a:lnTo>
                    <a:pt x="3620"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5" name="Google Shape;1365;p7"/>
            <p:cNvSpPr/>
            <p:nvPr/>
          </p:nvSpPr>
          <p:spPr>
            <a:xfrm>
              <a:off x="6839327" y="4249734"/>
              <a:ext cx="196272" cy="181950"/>
            </a:xfrm>
            <a:custGeom>
              <a:avLst/>
              <a:gdLst/>
              <a:ahLst/>
              <a:cxnLst/>
              <a:rect l="l" t="t" r="r" b="b"/>
              <a:pathLst>
                <a:path w="6085" h="5641" extrusionOk="0">
                  <a:moveTo>
                    <a:pt x="3577" y="1"/>
                  </a:moveTo>
                  <a:cubicBezTo>
                    <a:pt x="3169" y="1"/>
                    <a:pt x="2757" y="119"/>
                    <a:pt x="2394" y="366"/>
                  </a:cubicBezTo>
                  <a:lnTo>
                    <a:pt x="1" y="1997"/>
                  </a:lnTo>
                  <a:lnTo>
                    <a:pt x="2489" y="5640"/>
                  </a:lnTo>
                  <a:lnTo>
                    <a:pt x="4882" y="4009"/>
                  </a:lnTo>
                  <a:cubicBezTo>
                    <a:pt x="5835" y="3354"/>
                    <a:pt x="6085" y="2045"/>
                    <a:pt x="5430" y="1092"/>
                  </a:cubicBezTo>
                  <a:lnTo>
                    <a:pt x="5323" y="926"/>
                  </a:lnTo>
                  <a:cubicBezTo>
                    <a:pt x="4914" y="325"/>
                    <a:pt x="4252" y="1"/>
                    <a:pt x="357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6" name="Google Shape;1366;p7"/>
            <p:cNvSpPr/>
            <p:nvPr/>
          </p:nvSpPr>
          <p:spPr>
            <a:xfrm>
              <a:off x="6649603" y="4700692"/>
              <a:ext cx="345677" cy="344387"/>
            </a:xfrm>
            <a:custGeom>
              <a:avLst/>
              <a:gdLst/>
              <a:ahLst/>
              <a:cxnLst/>
              <a:rect l="l" t="t" r="r" b="b"/>
              <a:pathLst>
                <a:path w="10717" h="10677" extrusionOk="0">
                  <a:moveTo>
                    <a:pt x="4999" y="0"/>
                  </a:moveTo>
                  <a:cubicBezTo>
                    <a:pt x="4821" y="0"/>
                    <a:pt x="4666" y="135"/>
                    <a:pt x="4644" y="327"/>
                  </a:cubicBezTo>
                  <a:lnTo>
                    <a:pt x="4180" y="3804"/>
                  </a:lnTo>
                  <a:lnTo>
                    <a:pt x="703" y="3339"/>
                  </a:lnTo>
                  <a:cubicBezTo>
                    <a:pt x="688" y="3338"/>
                    <a:pt x="674" y="3337"/>
                    <a:pt x="659" y="3337"/>
                  </a:cubicBezTo>
                  <a:cubicBezTo>
                    <a:pt x="474" y="3337"/>
                    <a:pt x="309" y="3473"/>
                    <a:pt x="287" y="3661"/>
                  </a:cubicBezTo>
                  <a:lnTo>
                    <a:pt x="25" y="5637"/>
                  </a:lnTo>
                  <a:cubicBezTo>
                    <a:pt x="1" y="5840"/>
                    <a:pt x="144" y="6030"/>
                    <a:pt x="346" y="6054"/>
                  </a:cubicBezTo>
                  <a:lnTo>
                    <a:pt x="3823" y="6518"/>
                  </a:lnTo>
                  <a:lnTo>
                    <a:pt x="3370" y="9995"/>
                  </a:lnTo>
                  <a:cubicBezTo>
                    <a:pt x="3335" y="10197"/>
                    <a:pt x="3477" y="10388"/>
                    <a:pt x="3692" y="10412"/>
                  </a:cubicBezTo>
                  <a:lnTo>
                    <a:pt x="5656" y="10674"/>
                  </a:lnTo>
                  <a:cubicBezTo>
                    <a:pt x="5671" y="10675"/>
                    <a:pt x="5686" y="10676"/>
                    <a:pt x="5700" y="10676"/>
                  </a:cubicBezTo>
                  <a:cubicBezTo>
                    <a:pt x="5886" y="10676"/>
                    <a:pt x="6051" y="10540"/>
                    <a:pt x="6073" y="10352"/>
                  </a:cubicBezTo>
                  <a:lnTo>
                    <a:pt x="6537" y="6876"/>
                  </a:lnTo>
                  <a:lnTo>
                    <a:pt x="10014" y="7328"/>
                  </a:lnTo>
                  <a:cubicBezTo>
                    <a:pt x="10034" y="7331"/>
                    <a:pt x="10053" y="7333"/>
                    <a:pt x="10073" y="7333"/>
                  </a:cubicBezTo>
                  <a:cubicBezTo>
                    <a:pt x="10252" y="7333"/>
                    <a:pt x="10409" y="7189"/>
                    <a:pt x="10431" y="7007"/>
                  </a:cubicBezTo>
                  <a:lnTo>
                    <a:pt x="10693" y="5042"/>
                  </a:lnTo>
                  <a:cubicBezTo>
                    <a:pt x="10716" y="4828"/>
                    <a:pt x="10574" y="4649"/>
                    <a:pt x="10371" y="4613"/>
                  </a:cubicBezTo>
                  <a:lnTo>
                    <a:pt x="6895" y="4161"/>
                  </a:lnTo>
                  <a:lnTo>
                    <a:pt x="7347" y="684"/>
                  </a:lnTo>
                  <a:cubicBezTo>
                    <a:pt x="7383" y="482"/>
                    <a:pt x="7240" y="291"/>
                    <a:pt x="7026" y="256"/>
                  </a:cubicBezTo>
                  <a:lnTo>
                    <a:pt x="5061" y="6"/>
                  </a:lnTo>
                  <a:cubicBezTo>
                    <a:pt x="5040" y="2"/>
                    <a:pt x="5019" y="0"/>
                    <a:pt x="499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7" name="Google Shape;1367;p7"/>
            <p:cNvSpPr/>
            <p:nvPr/>
          </p:nvSpPr>
          <p:spPr>
            <a:xfrm>
              <a:off x="5182226" y="98419"/>
              <a:ext cx="349870" cy="436120"/>
            </a:xfrm>
            <a:custGeom>
              <a:avLst/>
              <a:gdLst/>
              <a:ahLst/>
              <a:cxnLst/>
              <a:rect l="l" t="t" r="r" b="b"/>
              <a:pathLst>
                <a:path w="10847" h="13521" extrusionOk="0">
                  <a:moveTo>
                    <a:pt x="4151" y="435"/>
                  </a:moveTo>
                  <a:cubicBezTo>
                    <a:pt x="4440" y="435"/>
                    <a:pt x="4723" y="607"/>
                    <a:pt x="4774" y="994"/>
                  </a:cubicBezTo>
                  <a:cubicBezTo>
                    <a:pt x="4810" y="1196"/>
                    <a:pt x="4751" y="1387"/>
                    <a:pt x="4632" y="1541"/>
                  </a:cubicBezTo>
                  <a:lnTo>
                    <a:pt x="3834" y="1684"/>
                  </a:lnTo>
                  <a:cubicBezTo>
                    <a:pt x="3667" y="1589"/>
                    <a:pt x="3548" y="1422"/>
                    <a:pt x="3512" y="1232"/>
                  </a:cubicBezTo>
                  <a:lnTo>
                    <a:pt x="3500" y="1232"/>
                  </a:lnTo>
                  <a:cubicBezTo>
                    <a:pt x="3386" y="732"/>
                    <a:pt x="3773" y="435"/>
                    <a:pt x="4151" y="435"/>
                  </a:cubicBezTo>
                  <a:close/>
                  <a:moveTo>
                    <a:pt x="7854" y="2749"/>
                  </a:moveTo>
                  <a:cubicBezTo>
                    <a:pt x="8117" y="2749"/>
                    <a:pt x="8351" y="2930"/>
                    <a:pt x="8394" y="3208"/>
                  </a:cubicBezTo>
                  <a:lnTo>
                    <a:pt x="9787" y="10769"/>
                  </a:lnTo>
                  <a:cubicBezTo>
                    <a:pt x="9835" y="11066"/>
                    <a:pt x="9644" y="11340"/>
                    <a:pt x="9346" y="11400"/>
                  </a:cubicBezTo>
                  <a:lnTo>
                    <a:pt x="3084" y="12543"/>
                  </a:lnTo>
                  <a:cubicBezTo>
                    <a:pt x="3049" y="12550"/>
                    <a:pt x="3014" y="12553"/>
                    <a:pt x="2979" y="12553"/>
                  </a:cubicBezTo>
                  <a:cubicBezTo>
                    <a:pt x="2722" y="12553"/>
                    <a:pt x="2493" y="12365"/>
                    <a:pt x="2441" y="12102"/>
                  </a:cubicBezTo>
                  <a:lnTo>
                    <a:pt x="1060" y="4530"/>
                  </a:lnTo>
                  <a:cubicBezTo>
                    <a:pt x="1012" y="4232"/>
                    <a:pt x="1203" y="3958"/>
                    <a:pt x="1512" y="3899"/>
                  </a:cubicBezTo>
                  <a:lnTo>
                    <a:pt x="2250" y="3768"/>
                  </a:lnTo>
                  <a:cubicBezTo>
                    <a:pt x="2292" y="3977"/>
                    <a:pt x="2472" y="4122"/>
                    <a:pt x="2676" y="4122"/>
                  </a:cubicBezTo>
                  <a:cubicBezTo>
                    <a:pt x="2704" y="4122"/>
                    <a:pt x="2733" y="4119"/>
                    <a:pt x="2762" y="4113"/>
                  </a:cubicBezTo>
                  <a:lnTo>
                    <a:pt x="6668" y="3399"/>
                  </a:lnTo>
                  <a:cubicBezTo>
                    <a:pt x="6906" y="3363"/>
                    <a:pt x="7060" y="3125"/>
                    <a:pt x="7025" y="2899"/>
                  </a:cubicBezTo>
                  <a:lnTo>
                    <a:pt x="7763" y="2756"/>
                  </a:lnTo>
                  <a:cubicBezTo>
                    <a:pt x="7793" y="2751"/>
                    <a:pt x="7824" y="2749"/>
                    <a:pt x="7854" y="2749"/>
                  </a:cubicBezTo>
                  <a:close/>
                  <a:moveTo>
                    <a:pt x="4133" y="0"/>
                  </a:moveTo>
                  <a:cubicBezTo>
                    <a:pt x="4070" y="0"/>
                    <a:pt x="4005" y="6"/>
                    <a:pt x="3941" y="17"/>
                  </a:cubicBezTo>
                  <a:cubicBezTo>
                    <a:pt x="3346" y="136"/>
                    <a:pt x="2953" y="708"/>
                    <a:pt x="3072" y="1303"/>
                  </a:cubicBezTo>
                  <a:cubicBezTo>
                    <a:pt x="3108" y="1482"/>
                    <a:pt x="3179" y="1637"/>
                    <a:pt x="3286" y="1779"/>
                  </a:cubicBezTo>
                  <a:lnTo>
                    <a:pt x="2512" y="1934"/>
                  </a:lnTo>
                  <a:cubicBezTo>
                    <a:pt x="2191" y="1994"/>
                    <a:pt x="1988" y="2291"/>
                    <a:pt x="2036" y="2613"/>
                  </a:cubicBezTo>
                  <a:lnTo>
                    <a:pt x="2096" y="2899"/>
                  </a:lnTo>
                  <a:lnTo>
                    <a:pt x="798" y="3125"/>
                  </a:lnTo>
                  <a:cubicBezTo>
                    <a:pt x="322" y="3208"/>
                    <a:pt x="0" y="3673"/>
                    <a:pt x="83" y="4149"/>
                  </a:cubicBezTo>
                  <a:lnTo>
                    <a:pt x="1667" y="12781"/>
                  </a:lnTo>
                  <a:cubicBezTo>
                    <a:pt x="1741" y="13217"/>
                    <a:pt x="2120" y="13520"/>
                    <a:pt x="2548" y="13520"/>
                  </a:cubicBezTo>
                  <a:cubicBezTo>
                    <a:pt x="2599" y="13520"/>
                    <a:pt x="2651" y="13516"/>
                    <a:pt x="2703" y="13507"/>
                  </a:cubicBezTo>
                  <a:lnTo>
                    <a:pt x="10037" y="12162"/>
                  </a:lnTo>
                  <a:cubicBezTo>
                    <a:pt x="10525" y="12066"/>
                    <a:pt x="10847" y="11602"/>
                    <a:pt x="10763" y="11126"/>
                  </a:cubicBezTo>
                  <a:lnTo>
                    <a:pt x="9180" y="2494"/>
                  </a:lnTo>
                  <a:cubicBezTo>
                    <a:pt x="9106" y="2064"/>
                    <a:pt x="8737" y="1763"/>
                    <a:pt x="8316" y="1763"/>
                  </a:cubicBezTo>
                  <a:cubicBezTo>
                    <a:pt x="8259" y="1763"/>
                    <a:pt x="8202" y="1768"/>
                    <a:pt x="8144" y="1779"/>
                  </a:cubicBezTo>
                  <a:lnTo>
                    <a:pt x="6858" y="2018"/>
                  </a:lnTo>
                  <a:lnTo>
                    <a:pt x="6810" y="1744"/>
                  </a:lnTo>
                  <a:cubicBezTo>
                    <a:pt x="6758" y="1458"/>
                    <a:pt x="6508" y="1258"/>
                    <a:pt x="6228" y="1258"/>
                  </a:cubicBezTo>
                  <a:cubicBezTo>
                    <a:pt x="6192" y="1258"/>
                    <a:pt x="6156" y="1261"/>
                    <a:pt x="6120" y="1268"/>
                  </a:cubicBezTo>
                  <a:lnTo>
                    <a:pt x="5179" y="1434"/>
                  </a:lnTo>
                  <a:cubicBezTo>
                    <a:pt x="5227" y="1268"/>
                    <a:pt x="5239" y="1089"/>
                    <a:pt x="5215" y="922"/>
                  </a:cubicBezTo>
                  <a:cubicBezTo>
                    <a:pt x="5119" y="381"/>
                    <a:pt x="4655" y="0"/>
                    <a:pt x="4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8" name="Google Shape;1368;p7"/>
            <p:cNvSpPr/>
            <p:nvPr/>
          </p:nvSpPr>
          <p:spPr>
            <a:xfrm>
              <a:off x="5244414" y="255566"/>
              <a:ext cx="60059" cy="49898"/>
            </a:xfrm>
            <a:custGeom>
              <a:avLst/>
              <a:gdLst/>
              <a:ahLst/>
              <a:cxnLst/>
              <a:rect l="l" t="t" r="r" b="b"/>
              <a:pathLst>
                <a:path w="1862" h="1547" extrusionOk="0">
                  <a:moveTo>
                    <a:pt x="1015" y="1"/>
                  </a:moveTo>
                  <a:cubicBezTo>
                    <a:pt x="967" y="1"/>
                    <a:pt x="919" y="5"/>
                    <a:pt x="870" y="15"/>
                  </a:cubicBezTo>
                  <a:cubicBezTo>
                    <a:pt x="191" y="134"/>
                    <a:pt x="1" y="1015"/>
                    <a:pt x="560" y="1408"/>
                  </a:cubicBezTo>
                  <a:cubicBezTo>
                    <a:pt x="700" y="1504"/>
                    <a:pt x="851" y="1547"/>
                    <a:pt x="998" y="1547"/>
                  </a:cubicBezTo>
                  <a:cubicBezTo>
                    <a:pt x="1451" y="1547"/>
                    <a:pt x="1862" y="1138"/>
                    <a:pt x="1763" y="634"/>
                  </a:cubicBezTo>
                  <a:cubicBezTo>
                    <a:pt x="1689" y="266"/>
                    <a:pt x="1375"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9" name="Google Shape;1369;p7"/>
            <p:cNvSpPr/>
            <p:nvPr/>
          </p:nvSpPr>
          <p:spPr>
            <a:xfrm>
              <a:off x="5312052" y="241148"/>
              <a:ext cx="124117" cy="43673"/>
            </a:xfrm>
            <a:custGeom>
              <a:avLst/>
              <a:gdLst/>
              <a:ahLst/>
              <a:cxnLst/>
              <a:rect l="l" t="t" r="r" b="b"/>
              <a:pathLst>
                <a:path w="3848" h="1354" extrusionOk="0">
                  <a:moveTo>
                    <a:pt x="3239" y="0"/>
                  </a:moveTo>
                  <a:cubicBezTo>
                    <a:pt x="3208" y="0"/>
                    <a:pt x="3176" y="3"/>
                    <a:pt x="3143" y="10"/>
                  </a:cubicBezTo>
                  <a:lnTo>
                    <a:pt x="3155" y="10"/>
                  </a:lnTo>
                  <a:lnTo>
                    <a:pt x="559" y="486"/>
                  </a:lnTo>
                  <a:cubicBezTo>
                    <a:pt x="0" y="553"/>
                    <a:pt x="102" y="1354"/>
                    <a:pt x="609" y="1354"/>
                  </a:cubicBezTo>
                  <a:cubicBezTo>
                    <a:pt x="642" y="1354"/>
                    <a:pt x="677" y="1350"/>
                    <a:pt x="714" y="1343"/>
                  </a:cubicBezTo>
                  <a:lnTo>
                    <a:pt x="3309" y="867"/>
                  </a:lnTo>
                  <a:cubicBezTo>
                    <a:pt x="3847" y="766"/>
                    <a:pt x="3731" y="0"/>
                    <a:pt x="323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0" name="Google Shape;1370;p7"/>
            <p:cNvSpPr/>
            <p:nvPr/>
          </p:nvSpPr>
          <p:spPr>
            <a:xfrm>
              <a:off x="5257090" y="325172"/>
              <a:ext cx="59769" cy="49866"/>
            </a:xfrm>
            <a:custGeom>
              <a:avLst/>
              <a:gdLst/>
              <a:ahLst/>
              <a:cxnLst/>
              <a:rect l="l" t="t" r="r" b="b"/>
              <a:pathLst>
                <a:path w="1853" h="1546" extrusionOk="0">
                  <a:moveTo>
                    <a:pt x="1003" y="1"/>
                  </a:moveTo>
                  <a:cubicBezTo>
                    <a:pt x="959" y="1"/>
                    <a:pt x="914" y="4"/>
                    <a:pt x="870" y="12"/>
                  </a:cubicBezTo>
                  <a:cubicBezTo>
                    <a:pt x="191" y="131"/>
                    <a:pt x="1" y="1012"/>
                    <a:pt x="560" y="1405"/>
                  </a:cubicBezTo>
                  <a:cubicBezTo>
                    <a:pt x="701" y="1502"/>
                    <a:pt x="853" y="1545"/>
                    <a:pt x="1000" y="1545"/>
                  </a:cubicBezTo>
                  <a:cubicBezTo>
                    <a:pt x="1449" y="1545"/>
                    <a:pt x="1853" y="1142"/>
                    <a:pt x="1763" y="631"/>
                  </a:cubicBezTo>
                  <a:cubicBezTo>
                    <a:pt x="1699" y="259"/>
                    <a:pt x="1369" y="1"/>
                    <a:pt x="100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1" name="Google Shape;1371;p7"/>
            <p:cNvSpPr/>
            <p:nvPr/>
          </p:nvSpPr>
          <p:spPr>
            <a:xfrm>
              <a:off x="5326599" y="310528"/>
              <a:ext cx="121408" cy="43512"/>
            </a:xfrm>
            <a:custGeom>
              <a:avLst/>
              <a:gdLst/>
              <a:ahLst/>
              <a:cxnLst/>
              <a:rect l="l" t="t" r="r" b="b"/>
              <a:pathLst>
                <a:path w="3764" h="1349" extrusionOk="0">
                  <a:moveTo>
                    <a:pt x="3133" y="0"/>
                  </a:moveTo>
                  <a:cubicBezTo>
                    <a:pt x="3121" y="0"/>
                    <a:pt x="3109" y="1"/>
                    <a:pt x="3096" y="2"/>
                  </a:cubicBezTo>
                  <a:lnTo>
                    <a:pt x="501" y="478"/>
                  </a:lnTo>
                  <a:cubicBezTo>
                    <a:pt x="1" y="618"/>
                    <a:pt x="126" y="1348"/>
                    <a:pt x="620" y="1348"/>
                  </a:cubicBezTo>
                  <a:cubicBezTo>
                    <a:pt x="632" y="1348"/>
                    <a:pt x="644" y="1348"/>
                    <a:pt x="656" y="1347"/>
                  </a:cubicBezTo>
                  <a:lnTo>
                    <a:pt x="3251" y="871"/>
                  </a:lnTo>
                  <a:cubicBezTo>
                    <a:pt x="3763" y="731"/>
                    <a:pt x="3638" y="0"/>
                    <a:pt x="3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2" name="Google Shape;1372;p7"/>
            <p:cNvSpPr/>
            <p:nvPr/>
          </p:nvSpPr>
          <p:spPr>
            <a:xfrm>
              <a:off x="5270540" y="399294"/>
              <a:ext cx="60059" cy="50189"/>
            </a:xfrm>
            <a:custGeom>
              <a:avLst/>
              <a:gdLst/>
              <a:ahLst/>
              <a:cxnLst/>
              <a:rect l="l" t="t" r="r" b="b"/>
              <a:pathLst>
                <a:path w="1862" h="1556" extrusionOk="0">
                  <a:moveTo>
                    <a:pt x="1002" y="1"/>
                  </a:moveTo>
                  <a:cubicBezTo>
                    <a:pt x="958" y="1"/>
                    <a:pt x="914" y="4"/>
                    <a:pt x="870" y="12"/>
                  </a:cubicBezTo>
                  <a:cubicBezTo>
                    <a:pt x="191" y="131"/>
                    <a:pt x="0" y="1012"/>
                    <a:pt x="572" y="1417"/>
                  </a:cubicBezTo>
                  <a:cubicBezTo>
                    <a:pt x="709" y="1513"/>
                    <a:pt x="857" y="1556"/>
                    <a:pt x="1002" y="1556"/>
                  </a:cubicBezTo>
                  <a:cubicBezTo>
                    <a:pt x="1451" y="1556"/>
                    <a:pt x="1862" y="1147"/>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3" name="Google Shape;1373;p7"/>
            <p:cNvSpPr/>
            <p:nvPr/>
          </p:nvSpPr>
          <p:spPr>
            <a:xfrm>
              <a:off x="5339501" y="384586"/>
              <a:ext cx="122440" cy="44028"/>
            </a:xfrm>
            <a:custGeom>
              <a:avLst/>
              <a:gdLst/>
              <a:ahLst/>
              <a:cxnLst/>
              <a:rect l="l" t="t" r="r" b="b"/>
              <a:pathLst>
                <a:path w="3796" h="1365" extrusionOk="0">
                  <a:moveTo>
                    <a:pt x="3172" y="0"/>
                  </a:moveTo>
                  <a:cubicBezTo>
                    <a:pt x="3153" y="0"/>
                    <a:pt x="3133" y="1"/>
                    <a:pt x="3113" y="4"/>
                  </a:cubicBezTo>
                  <a:lnTo>
                    <a:pt x="518" y="480"/>
                  </a:lnTo>
                  <a:cubicBezTo>
                    <a:pt x="1" y="606"/>
                    <a:pt x="115" y="1364"/>
                    <a:pt x="626" y="1364"/>
                  </a:cubicBezTo>
                  <a:cubicBezTo>
                    <a:pt x="645" y="1364"/>
                    <a:pt x="664" y="1363"/>
                    <a:pt x="684" y="1361"/>
                  </a:cubicBezTo>
                  <a:lnTo>
                    <a:pt x="3268" y="885"/>
                  </a:lnTo>
                  <a:cubicBezTo>
                    <a:pt x="3796" y="747"/>
                    <a:pt x="3682" y="0"/>
                    <a:pt x="317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4" name="Google Shape;1374;p7"/>
            <p:cNvSpPr/>
            <p:nvPr/>
          </p:nvSpPr>
          <p:spPr>
            <a:xfrm>
              <a:off x="5212933" y="708039"/>
              <a:ext cx="250815" cy="224688"/>
            </a:xfrm>
            <a:custGeom>
              <a:avLst/>
              <a:gdLst/>
              <a:ahLst/>
              <a:cxnLst/>
              <a:rect l="l" t="t" r="r" b="b"/>
              <a:pathLst>
                <a:path w="7776" h="6966" extrusionOk="0">
                  <a:moveTo>
                    <a:pt x="3943" y="1"/>
                  </a:moveTo>
                  <a:cubicBezTo>
                    <a:pt x="2906" y="1"/>
                    <a:pt x="1888" y="469"/>
                    <a:pt x="1227" y="1346"/>
                  </a:cubicBezTo>
                  <a:lnTo>
                    <a:pt x="6966" y="4977"/>
                  </a:lnTo>
                  <a:cubicBezTo>
                    <a:pt x="7775" y="3406"/>
                    <a:pt x="7251" y="1477"/>
                    <a:pt x="5763" y="525"/>
                  </a:cubicBezTo>
                  <a:cubicBezTo>
                    <a:pt x="5199" y="171"/>
                    <a:pt x="4568" y="1"/>
                    <a:pt x="3943" y="1"/>
                  </a:cubicBezTo>
                  <a:close/>
                  <a:moveTo>
                    <a:pt x="822" y="2001"/>
                  </a:moveTo>
                  <a:cubicBezTo>
                    <a:pt x="1" y="3561"/>
                    <a:pt x="524" y="5489"/>
                    <a:pt x="2025" y="6442"/>
                  </a:cubicBezTo>
                  <a:cubicBezTo>
                    <a:pt x="2584" y="6796"/>
                    <a:pt x="3211" y="6966"/>
                    <a:pt x="3833" y="6966"/>
                  </a:cubicBezTo>
                  <a:cubicBezTo>
                    <a:pt x="4864" y="6966"/>
                    <a:pt x="5880" y="6497"/>
                    <a:pt x="6549" y="5620"/>
                  </a:cubicBezTo>
                  <a:lnTo>
                    <a:pt x="822" y="200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5" name="Google Shape;1375;p7"/>
            <p:cNvSpPr/>
            <p:nvPr/>
          </p:nvSpPr>
          <p:spPr>
            <a:xfrm>
              <a:off x="5682211" y="226472"/>
              <a:ext cx="196304" cy="181918"/>
            </a:xfrm>
            <a:custGeom>
              <a:avLst/>
              <a:gdLst/>
              <a:ahLst/>
              <a:cxnLst/>
              <a:rect l="l" t="t" r="r" b="b"/>
              <a:pathLst>
                <a:path w="6086" h="5640" extrusionOk="0">
                  <a:moveTo>
                    <a:pt x="3609" y="0"/>
                  </a:moveTo>
                  <a:lnTo>
                    <a:pt x="1215" y="1631"/>
                  </a:lnTo>
                  <a:cubicBezTo>
                    <a:pt x="251" y="2286"/>
                    <a:pt x="1" y="3596"/>
                    <a:pt x="656" y="4560"/>
                  </a:cubicBezTo>
                  <a:lnTo>
                    <a:pt x="763" y="4715"/>
                  </a:lnTo>
                  <a:cubicBezTo>
                    <a:pt x="1171" y="5316"/>
                    <a:pt x="1834" y="5640"/>
                    <a:pt x="2508" y="5640"/>
                  </a:cubicBezTo>
                  <a:cubicBezTo>
                    <a:pt x="2916" y="5640"/>
                    <a:pt x="3329" y="5521"/>
                    <a:pt x="3692" y="5275"/>
                  </a:cubicBezTo>
                  <a:lnTo>
                    <a:pt x="6085" y="3644"/>
                  </a:lnTo>
                  <a:lnTo>
                    <a:pt x="3609"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6" name="Google Shape;1376;p7"/>
            <p:cNvSpPr/>
            <p:nvPr/>
          </p:nvSpPr>
          <p:spPr>
            <a:xfrm>
              <a:off x="5814714" y="151317"/>
              <a:ext cx="196272" cy="181950"/>
            </a:xfrm>
            <a:custGeom>
              <a:avLst/>
              <a:gdLst/>
              <a:ahLst/>
              <a:cxnLst/>
              <a:rect l="l" t="t" r="r" b="b"/>
              <a:pathLst>
                <a:path w="6085" h="5641" extrusionOk="0">
                  <a:moveTo>
                    <a:pt x="3580" y="1"/>
                  </a:moveTo>
                  <a:cubicBezTo>
                    <a:pt x="3174" y="1"/>
                    <a:pt x="2765" y="119"/>
                    <a:pt x="2406" y="366"/>
                  </a:cubicBezTo>
                  <a:lnTo>
                    <a:pt x="1" y="1985"/>
                  </a:lnTo>
                  <a:lnTo>
                    <a:pt x="2477" y="5640"/>
                  </a:lnTo>
                  <a:lnTo>
                    <a:pt x="4870" y="4009"/>
                  </a:lnTo>
                  <a:cubicBezTo>
                    <a:pt x="5835" y="3354"/>
                    <a:pt x="6085" y="2044"/>
                    <a:pt x="5430" y="1080"/>
                  </a:cubicBezTo>
                  <a:lnTo>
                    <a:pt x="5323" y="925"/>
                  </a:lnTo>
                  <a:cubicBezTo>
                    <a:pt x="4915" y="324"/>
                    <a:pt x="4252" y="1"/>
                    <a:pt x="3580"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7" name="Google Shape;1377;p7"/>
            <p:cNvSpPr/>
            <p:nvPr/>
          </p:nvSpPr>
          <p:spPr>
            <a:xfrm>
              <a:off x="5624636" y="602242"/>
              <a:ext cx="346032" cy="344032"/>
            </a:xfrm>
            <a:custGeom>
              <a:avLst/>
              <a:gdLst/>
              <a:ahLst/>
              <a:cxnLst/>
              <a:rect l="l" t="t" r="r" b="b"/>
              <a:pathLst>
                <a:path w="10728" h="10666" extrusionOk="0">
                  <a:moveTo>
                    <a:pt x="5007" y="1"/>
                  </a:moveTo>
                  <a:cubicBezTo>
                    <a:pt x="4823" y="1"/>
                    <a:pt x="4677" y="136"/>
                    <a:pt x="4655" y="328"/>
                  </a:cubicBezTo>
                  <a:lnTo>
                    <a:pt x="4191" y="3805"/>
                  </a:lnTo>
                  <a:lnTo>
                    <a:pt x="714" y="3340"/>
                  </a:lnTo>
                  <a:cubicBezTo>
                    <a:pt x="699" y="3338"/>
                    <a:pt x="683" y="3338"/>
                    <a:pt x="668" y="3338"/>
                  </a:cubicBezTo>
                  <a:cubicBezTo>
                    <a:pt x="475" y="3338"/>
                    <a:pt x="320" y="3474"/>
                    <a:pt x="298" y="3662"/>
                  </a:cubicBezTo>
                  <a:lnTo>
                    <a:pt x="36" y="5638"/>
                  </a:lnTo>
                  <a:cubicBezTo>
                    <a:pt x="0" y="5840"/>
                    <a:pt x="143" y="6031"/>
                    <a:pt x="357" y="6055"/>
                  </a:cubicBezTo>
                  <a:lnTo>
                    <a:pt x="357" y="6043"/>
                  </a:lnTo>
                  <a:lnTo>
                    <a:pt x="3834" y="6507"/>
                  </a:lnTo>
                  <a:lnTo>
                    <a:pt x="3370" y="9984"/>
                  </a:lnTo>
                  <a:cubicBezTo>
                    <a:pt x="3346" y="10186"/>
                    <a:pt x="3489" y="10377"/>
                    <a:pt x="3691" y="10401"/>
                  </a:cubicBezTo>
                  <a:lnTo>
                    <a:pt x="5667" y="10663"/>
                  </a:lnTo>
                  <a:cubicBezTo>
                    <a:pt x="5682" y="10664"/>
                    <a:pt x="5697" y="10665"/>
                    <a:pt x="5712" y="10665"/>
                  </a:cubicBezTo>
                  <a:cubicBezTo>
                    <a:pt x="5897" y="10665"/>
                    <a:pt x="6062" y="10529"/>
                    <a:pt x="6084" y="10341"/>
                  </a:cubicBezTo>
                  <a:lnTo>
                    <a:pt x="6548" y="6864"/>
                  </a:lnTo>
                  <a:lnTo>
                    <a:pt x="10025" y="7329"/>
                  </a:lnTo>
                  <a:cubicBezTo>
                    <a:pt x="10040" y="7331"/>
                    <a:pt x="10055" y="7331"/>
                    <a:pt x="10069" y="7331"/>
                  </a:cubicBezTo>
                  <a:cubicBezTo>
                    <a:pt x="10254" y="7331"/>
                    <a:pt x="10420" y="7195"/>
                    <a:pt x="10442" y="7007"/>
                  </a:cubicBezTo>
                  <a:lnTo>
                    <a:pt x="10704" y="5031"/>
                  </a:lnTo>
                  <a:cubicBezTo>
                    <a:pt x="10728" y="4828"/>
                    <a:pt x="10585" y="4638"/>
                    <a:pt x="10382" y="4614"/>
                  </a:cubicBezTo>
                  <a:lnTo>
                    <a:pt x="6894" y="4150"/>
                  </a:lnTo>
                  <a:lnTo>
                    <a:pt x="7358" y="673"/>
                  </a:lnTo>
                  <a:cubicBezTo>
                    <a:pt x="7382" y="471"/>
                    <a:pt x="7239" y="280"/>
                    <a:pt x="7037" y="256"/>
                  </a:cubicBezTo>
                  <a:lnTo>
                    <a:pt x="5072" y="6"/>
                  </a:lnTo>
                  <a:cubicBezTo>
                    <a:pt x="5050" y="3"/>
                    <a:pt x="5028" y="1"/>
                    <a:pt x="500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8" name="Google Shape;1378;p7"/>
            <p:cNvSpPr/>
            <p:nvPr/>
          </p:nvSpPr>
          <p:spPr>
            <a:xfrm>
              <a:off x="5182226" y="1123290"/>
              <a:ext cx="349870" cy="436217"/>
            </a:xfrm>
            <a:custGeom>
              <a:avLst/>
              <a:gdLst/>
              <a:ahLst/>
              <a:cxnLst/>
              <a:rect l="l" t="t" r="r" b="b"/>
              <a:pathLst>
                <a:path w="10847" h="13524" extrusionOk="0">
                  <a:moveTo>
                    <a:pt x="4147" y="429"/>
                  </a:moveTo>
                  <a:cubicBezTo>
                    <a:pt x="4437" y="429"/>
                    <a:pt x="4723" y="604"/>
                    <a:pt x="4774" y="997"/>
                  </a:cubicBezTo>
                  <a:cubicBezTo>
                    <a:pt x="4810" y="1188"/>
                    <a:pt x="4751" y="1390"/>
                    <a:pt x="4632" y="1533"/>
                  </a:cubicBezTo>
                  <a:lnTo>
                    <a:pt x="3834" y="1688"/>
                  </a:lnTo>
                  <a:cubicBezTo>
                    <a:pt x="3667" y="1593"/>
                    <a:pt x="3548" y="1426"/>
                    <a:pt x="3512" y="1224"/>
                  </a:cubicBezTo>
                  <a:lnTo>
                    <a:pt x="3500" y="1224"/>
                  </a:lnTo>
                  <a:cubicBezTo>
                    <a:pt x="3386" y="725"/>
                    <a:pt x="3770" y="429"/>
                    <a:pt x="4147" y="429"/>
                  </a:cubicBezTo>
                  <a:close/>
                  <a:moveTo>
                    <a:pt x="7867" y="2749"/>
                  </a:moveTo>
                  <a:cubicBezTo>
                    <a:pt x="8125" y="2749"/>
                    <a:pt x="8352" y="2938"/>
                    <a:pt x="8394" y="3200"/>
                  </a:cubicBezTo>
                  <a:lnTo>
                    <a:pt x="9787" y="10761"/>
                  </a:lnTo>
                  <a:cubicBezTo>
                    <a:pt x="9835" y="11058"/>
                    <a:pt x="9644" y="11344"/>
                    <a:pt x="9346" y="11392"/>
                  </a:cubicBezTo>
                  <a:lnTo>
                    <a:pt x="3084" y="12535"/>
                  </a:lnTo>
                  <a:cubicBezTo>
                    <a:pt x="3049" y="12542"/>
                    <a:pt x="3014" y="12545"/>
                    <a:pt x="2979" y="12545"/>
                  </a:cubicBezTo>
                  <a:cubicBezTo>
                    <a:pt x="2722" y="12545"/>
                    <a:pt x="2493" y="12357"/>
                    <a:pt x="2441" y="12094"/>
                  </a:cubicBezTo>
                  <a:lnTo>
                    <a:pt x="1060" y="4534"/>
                  </a:lnTo>
                  <a:cubicBezTo>
                    <a:pt x="1012" y="4236"/>
                    <a:pt x="1203" y="3950"/>
                    <a:pt x="1512" y="3903"/>
                  </a:cubicBezTo>
                  <a:lnTo>
                    <a:pt x="2250" y="3760"/>
                  </a:lnTo>
                  <a:cubicBezTo>
                    <a:pt x="2293" y="3975"/>
                    <a:pt x="2482" y="4122"/>
                    <a:pt x="2694" y="4122"/>
                  </a:cubicBezTo>
                  <a:cubicBezTo>
                    <a:pt x="2717" y="4122"/>
                    <a:pt x="2739" y="4120"/>
                    <a:pt x="2762" y="4117"/>
                  </a:cubicBezTo>
                  <a:lnTo>
                    <a:pt x="6668" y="3402"/>
                  </a:lnTo>
                  <a:cubicBezTo>
                    <a:pt x="6906" y="3355"/>
                    <a:pt x="7060" y="3129"/>
                    <a:pt x="7025" y="2890"/>
                  </a:cubicBezTo>
                  <a:lnTo>
                    <a:pt x="7763" y="2760"/>
                  </a:lnTo>
                  <a:cubicBezTo>
                    <a:pt x="7798" y="2752"/>
                    <a:pt x="7833" y="2749"/>
                    <a:pt x="7867" y="2749"/>
                  </a:cubicBezTo>
                  <a:close/>
                  <a:moveTo>
                    <a:pt x="4150" y="0"/>
                  </a:moveTo>
                  <a:cubicBezTo>
                    <a:pt x="4081" y="0"/>
                    <a:pt x="4011" y="7"/>
                    <a:pt x="3941" y="21"/>
                  </a:cubicBezTo>
                  <a:cubicBezTo>
                    <a:pt x="3346" y="128"/>
                    <a:pt x="2953" y="700"/>
                    <a:pt x="3072" y="1307"/>
                  </a:cubicBezTo>
                  <a:cubicBezTo>
                    <a:pt x="3108" y="1474"/>
                    <a:pt x="3179" y="1640"/>
                    <a:pt x="3286" y="1783"/>
                  </a:cubicBezTo>
                  <a:lnTo>
                    <a:pt x="2512" y="1926"/>
                  </a:lnTo>
                  <a:cubicBezTo>
                    <a:pt x="2191" y="1986"/>
                    <a:pt x="1988" y="2295"/>
                    <a:pt x="2036" y="2617"/>
                  </a:cubicBezTo>
                  <a:lnTo>
                    <a:pt x="2096" y="2890"/>
                  </a:lnTo>
                  <a:lnTo>
                    <a:pt x="798" y="3129"/>
                  </a:lnTo>
                  <a:cubicBezTo>
                    <a:pt x="322" y="3212"/>
                    <a:pt x="0" y="3676"/>
                    <a:pt x="83" y="4164"/>
                  </a:cubicBezTo>
                  <a:lnTo>
                    <a:pt x="1667" y="12785"/>
                  </a:lnTo>
                  <a:cubicBezTo>
                    <a:pt x="1741" y="13221"/>
                    <a:pt x="2120" y="13524"/>
                    <a:pt x="2548" y="13524"/>
                  </a:cubicBezTo>
                  <a:cubicBezTo>
                    <a:pt x="2599" y="13524"/>
                    <a:pt x="2651" y="13520"/>
                    <a:pt x="2703" y="13511"/>
                  </a:cubicBezTo>
                  <a:lnTo>
                    <a:pt x="10049" y="12165"/>
                  </a:lnTo>
                  <a:cubicBezTo>
                    <a:pt x="10525" y="12082"/>
                    <a:pt x="10847" y="11618"/>
                    <a:pt x="10763" y="11130"/>
                  </a:cubicBezTo>
                  <a:lnTo>
                    <a:pt x="9192" y="2498"/>
                  </a:lnTo>
                  <a:cubicBezTo>
                    <a:pt x="9108" y="2067"/>
                    <a:pt x="8737" y="1766"/>
                    <a:pt x="8316" y="1766"/>
                  </a:cubicBezTo>
                  <a:cubicBezTo>
                    <a:pt x="8259" y="1766"/>
                    <a:pt x="8202" y="1772"/>
                    <a:pt x="8144" y="1783"/>
                  </a:cubicBezTo>
                  <a:lnTo>
                    <a:pt x="6858" y="2009"/>
                  </a:lnTo>
                  <a:lnTo>
                    <a:pt x="6810" y="1736"/>
                  </a:lnTo>
                  <a:cubicBezTo>
                    <a:pt x="6757" y="1446"/>
                    <a:pt x="6499" y="1252"/>
                    <a:pt x="6214" y="1252"/>
                  </a:cubicBezTo>
                  <a:cubicBezTo>
                    <a:pt x="6183" y="1252"/>
                    <a:pt x="6151" y="1255"/>
                    <a:pt x="6120" y="1259"/>
                  </a:cubicBezTo>
                  <a:lnTo>
                    <a:pt x="5179" y="1438"/>
                  </a:lnTo>
                  <a:cubicBezTo>
                    <a:pt x="5227" y="1259"/>
                    <a:pt x="5239" y="1081"/>
                    <a:pt x="5215" y="914"/>
                  </a:cubicBezTo>
                  <a:cubicBezTo>
                    <a:pt x="5120" y="378"/>
                    <a:pt x="4665" y="0"/>
                    <a:pt x="415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9" name="Google Shape;1379;p7"/>
            <p:cNvSpPr/>
            <p:nvPr/>
          </p:nvSpPr>
          <p:spPr>
            <a:xfrm>
              <a:off x="5244414" y="1280275"/>
              <a:ext cx="60059" cy="49866"/>
            </a:xfrm>
            <a:custGeom>
              <a:avLst/>
              <a:gdLst/>
              <a:ahLst/>
              <a:cxnLst/>
              <a:rect l="l" t="t" r="r" b="b"/>
              <a:pathLst>
                <a:path w="1862" h="1546" extrusionOk="0">
                  <a:moveTo>
                    <a:pt x="1002" y="1"/>
                  </a:moveTo>
                  <a:cubicBezTo>
                    <a:pt x="959" y="1"/>
                    <a:pt x="915" y="4"/>
                    <a:pt x="870" y="12"/>
                  </a:cubicBezTo>
                  <a:cubicBezTo>
                    <a:pt x="191" y="131"/>
                    <a:pt x="1" y="1012"/>
                    <a:pt x="560" y="1405"/>
                  </a:cubicBezTo>
                  <a:cubicBezTo>
                    <a:pt x="702" y="1502"/>
                    <a:pt x="854" y="1545"/>
                    <a:pt x="1002" y="1545"/>
                  </a:cubicBezTo>
                  <a:cubicBezTo>
                    <a:pt x="1454" y="1545"/>
                    <a:pt x="1862" y="1142"/>
                    <a:pt x="1763" y="631"/>
                  </a:cubicBezTo>
                  <a:cubicBezTo>
                    <a:pt x="1689" y="259"/>
                    <a:pt x="1367"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0" name="Google Shape;1380;p7"/>
            <p:cNvSpPr/>
            <p:nvPr/>
          </p:nvSpPr>
          <p:spPr>
            <a:xfrm>
              <a:off x="5311504" y="1265631"/>
              <a:ext cx="125182" cy="43931"/>
            </a:xfrm>
            <a:custGeom>
              <a:avLst/>
              <a:gdLst/>
              <a:ahLst/>
              <a:cxnLst/>
              <a:rect l="l" t="t" r="r" b="b"/>
              <a:pathLst>
                <a:path w="3881" h="1362" extrusionOk="0">
                  <a:moveTo>
                    <a:pt x="3274" y="0"/>
                  </a:moveTo>
                  <a:cubicBezTo>
                    <a:pt x="3238" y="0"/>
                    <a:pt x="3200" y="5"/>
                    <a:pt x="3160" y="13"/>
                  </a:cubicBezTo>
                  <a:lnTo>
                    <a:pt x="3172" y="13"/>
                  </a:lnTo>
                  <a:lnTo>
                    <a:pt x="576" y="490"/>
                  </a:lnTo>
                  <a:cubicBezTo>
                    <a:pt x="0" y="545"/>
                    <a:pt x="104" y="1362"/>
                    <a:pt x="609" y="1362"/>
                  </a:cubicBezTo>
                  <a:cubicBezTo>
                    <a:pt x="647" y="1362"/>
                    <a:pt x="688" y="1357"/>
                    <a:pt x="731" y="1347"/>
                  </a:cubicBezTo>
                  <a:lnTo>
                    <a:pt x="3314" y="871"/>
                  </a:lnTo>
                  <a:cubicBezTo>
                    <a:pt x="3881" y="793"/>
                    <a:pt x="3774" y="0"/>
                    <a:pt x="327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1" name="Google Shape;1381;p7"/>
            <p:cNvSpPr/>
            <p:nvPr/>
          </p:nvSpPr>
          <p:spPr>
            <a:xfrm>
              <a:off x="5257090" y="1349784"/>
              <a:ext cx="59769" cy="49866"/>
            </a:xfrm>
            <a:custGeom>
              <a:avLst/>
              <a:gdLst/>
              <a:ahLst/>
              <a:cxnLst/>
              <a:rect l="l" t="t" r="r" b="b"/>
              <a:pathLst>
                <a:path w="1853" h="1546" extrusionOk="0">
                  <a:moveTo>
                    <a:pt x="1002" y="1"/>
                  </a:moveTo>
                  <a:cubicBezTo>
                    <a:pt x="959" y="1"/>
                    <a:pt x="914" y="4"/>
                    <a:pt x="870" y="12"/>
                  </a:cubicBezTo>
                  <a:cubicBezTo>
                    <a:pt x="191" y="131"/>
                    <a:pt x="1" y="1012"/>
                    <a:pt x="560" y="1405"/>
                  </a:cubicBezTo>
                  <a:cubicBezTo>
                    <a:pt x="702" y="1502"/>
                    <a:pt x="854" y="1545"/>
                    <a:pt x="1001" y="1545"/>
                  </a:cubicBezTo>
                  <a:cubicBezTo>
                    <a:pt x="1450" y="1545"/>
                    <a:pt x="1852" y="1145"/>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2" name="Google Shape;1382;p7"/>
            <p:cNvSpPr/>
            <p:nvPr/>
          </p:nvSpPr>
          <p:spPr>
            <a:xfrm>
              <a:off x="5326728" y="1335140"/>
              <a:ext cx="121279" cy="43544"/>
            </a:xfrm>
            <a:custGeom>
              <a:avLst/>
              <a:gdLst/>
              <a:ahLst/>
              <a:cxnLst/>
              <a:rect l="l" t="t" r="r" b="b"/>
              <a:pathLst>
                <a:path w="3760" h="1350" extrusionOk="0">
                  <a:moveTo>
                    <a:pt x="3129" y="0"/>
                  </a:moveTo>
                  <a:cubicBezTo>
                    <a:pt x="3117" y="0"/>
                    <a:pt x="3105" y="1"/>
                    <a:pt x="3092" y="2"/>
                  </a:cubicBezTo>
                  <a:lnTo>
                    <a:pt x="497" y="478"/>
                  </a:lnTo>
                  <a:cubicBezTo>
                    <a:pt x="0" y="628"/>
                    <a:pt x="120" y="1349"/>
                    <a:pt x="605" y="1349"/>
                  </a:cubicBezTo>
                  <a:cubicBezTo>
                    <a:pt x="620" y="1349"/>
                    <a:pt x="636" y="1348"/>
                    <a:pt x="652" y="1347"/>
                  </a:cubicBezTo>
                  <a:lnTo>
                    <a:pt x="3247" y="883"/>
                  </a:lnTo>
                  <a:cubicBezTo>
                    <a:pt x="3759" y="731"/>
                    <a:pt x="3634"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3" name="Google Shape;1383;p7"/>
            <p:cNvSpPr/>
            <p:nvPr/>
          </p:nvSpPr>
          <p:spPr>
            <a:xfrm>
              <a:off x="5270540" y="1424293"/>
              <a:ext cx="60059" cy="49834"/>
            </a:xfrm>
            <a:custGeom>
              <a:avLst/>
              <a:gdLst/>
              <a:ahLst/>
              <a:cxnLst/>
              <a:rect l="l" t="t" r="r" b="b"/>
              <a:pathLst>
                <a:path w="1862" h="1545" extrusionOk="0">
                  <a:moveTo>
                    <a:pt x="1002" y="0"/>
                  </a:moveTo>
                  <a:cubicBezTo>
                    <a:pt x="959" y="0"/>
                    <a:pt x="914" y="4"/>
                    <a:pt x="870" y="12"/>
                  </a:cubicBezTo>
                  <a:cubicBezTo>
                    <a:pt x="191" y="131"/>
                    <a:pt x="0" y="1012"/>
                    <a:pt x="560" y="1405"/>
                  </a:cubicBezTo>
                  <a:cubicBezTo>
                    <a:pt x="701" y="1502"/>
                    <a:pt x="854" y="1545"/>
                    <a:pt x="1002" y="1545"/>
                  </a:cubicBezTo>
                  <a:cubicBezTo>
                    <a:pt x="1453" y="1545"/>
                    <a:pt x="1861" y="1142"/>
                    <a:pt x="1763" y="631"/>
                  </a:cubicBezTo>
                  <a:cubicBezTo>
                    <a:pt x="1699" y="259"/>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4" name="Google Shape;1384;p7"/>
            <p:cNvSpPr/>
            <p:nvPr/>
          </p:nvSpPr>
          <p:spPr>
            <a:xfrm>
              <a:off x="5339792" y="1409585"/>
              <a:ext cx="121795" cy="43577"/>
            </a:xfrm>
            <a:custGeom>
              <a:avLst/>
              <a:gdLst/>
              <a:ahLst/>
              <a:cxnLst/>
              <a:rect l="l" t="t" r="r" b="b"/>
              <a:pathLst>
                <a:path w="3776" h="1351" extrusionOk="0">
                  <a:moveTo>
                    <a:pt x="3162" y="0"/>
                  </a:moveTo>
                  <a:cubicBezTo>
                    <a:pt x="3143" y="0"/>
                    <a:pt x="3124" y="1"/>
                    <a:pt x="3104" y="3"/>
                  </a:cubicBezTo>
                  <a:lnTo>
                    <a:pt x="509" y="468"/>
                  </a:lnTo>
                  <a:cubicBezTo>
                    <a:pt x="0" y="606"/>
                    <a:pt x="120" y="1351"/>
                    <a:pt x="628" y="1351"/>
                  </a:cubicBezTo>
                  <a:cubicBezTo>
                    <a:pt x="643" y="1351"/>
                    <a:pt x="659" y="1350"/>
                    <a:pt x="675" y="1349"/>
                  </a:cubicBezTo>
                  <a:lnTo>
                    <a:pt x="3259" y="872"/>
                  </a:lnTo>
                  <a:cubicBezTo>
                    <a:pt x="3775" y="735"/>
                    <a:pt x="3661" y="0"/>
                    <a:pt x="316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5" name="Google Shape;1385;p7"/>
            <p:cNvSpPr/>
            <p:nvPr/>
          </p:nvSpPr>
          <p:spPr>
            <a:xfrm>
              <a:off x="5212933" y="1733296"/>
              <a:ext cx="249267" cy="224043"/>
            </a:xfrm>
            <a:custGeom>
              <a:avLst/>
              <a:gdLst/>
              <a:ahLst/>
              <a:cxnLst/>
              <a:rect l="l" t="t" r="r" b="b"/>
              <a:pathLst>
                <a:path w="7728" h="6946" extrusionOk="0">
                  <a:moveTo>
                    <a:pt x="3946" y="0"/>
                  </a:moveTo>
                  <a:cubicBezTo>
                    <a:pt x="2915" y="0"/>
                    <a:pt x="1900" y="464"/>
                    <a:pt x="1227" y="1338"/>
                  </a:cubicBezTo>
                  <a:lnTo>
                    <a:pt x="6966" y="4957"/>
                  </a:lnTo>
                  <a:cubicBezTo>
                    <a:pt x="7728" y="3398"/>
                    <a:pt x="7251" y="1469"/>
                    <a:pt x="5775" y="528"/>
                  </a:cubicBezTo>
                  <a:cubicBezTo>
                    <a:pt x="5208" y="172"/>
                    <a:pt x="4573" y="0"/>
                    <a:pt x="3946" y="0"/>
                  </a:cubicBezTo>
                  <a:close/>
                  <a:moveTo>
                    <a:pt x="822" y="1981"/>
                  </a:moveTo>
                  <a:cubicBezTo>
                    <a:pt x="1" y="3552"/>
                    <a:pt x="524" y="5481"/>
                    <a:pt x="2025" y="6422"/>
                  </a:cubicBezTo>
                  <a:cubicBezTo>
                    <a:pt x="2584" y="6775"/>
                    <a:pt x="3211" y="6946"/>
                    <a:pt x="3833" y="6946"/>
                  </a:cubicBezTo>
                  <a:cubicBezTo>
                    <a:pt x="4864" y="6946"/>
                    <a:pt x="5880" y="6477"/>
                    <a:pt x="6549" y="5600"/>
                  </a:cubicBezTo>
                  <a:lnTo>
                    <a:pt x="822" y="198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6" name="Google Shape;1386;p7"/>
            <p:cNvSpPr/>
            <p:nvPr/>
          </p:nvSpPr>
          <p:spPr>
            <a:xfrm>
              <a:off x="5682211" y="1251439"/>
              <a:ext cx="196304" cy="181563"/>
            </a:xfrm>
            <a:custGeom>
              <a:avLst/>
              <a:gdLst/>
              <a:ahLst/>
              <a:cxnLst/>
              <a:rect l="l" t="t" r="r" b="b"/>
              <a:pathLst>
                <a:path w="6086" h="5629" extrusionOk="0">
                  <a:moveTo>
                    <a:pt x="3609" y="1"/>
                  </a:moveTo>
                  <a:lnTo>
                    <a:pt x="1215" y="1620"/>
                  </a:lnTo>
                  <a:cubicBezTo>
                    <a:pt x="251" y="2275"/>
                    <a:pt x="1" y="3585"/>
                    <a:pt x="656" y="4549"/>
                  </a:cubicBezTo>
                  <a:lnTo>
                    <a:pt x="763" y="4704"/>
                  </a:lnTo>
                  <a:cubicBezTo>
                    <a:pt x="1171" y="5305"/>
                    <a:pt x="1834" y="5629"/>
                    <a:pt x="2508" y="5629"/>
                  </a:cubicBezTo>
                  <a:cubicBezTo>
                    <a:pt x="2916" y="5629"/>
                    <a:pt x="3329" y="5510"/>
                    <a:pt x="3692" y="5264"/>
                  </a:cubicBezTo>
                  <a:lnTo>
                    <a:pt x="6085" y="3644"/>
                  </a:lnTo>
                  <a:lnTo>
                    <a:pt x="3609"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7" name="Google Shape;1387;p7"/>
            <p:cNvSpPr/>
            <p:nvPr/>
          </p:nvSpPr>
          <p:spPr>
            <a:xfrm>
              <a:off x="5814714" y="1176188"/>
              <a:ext cx="196272" cy="181660"/>
            </a:xfrm>
            <a:custGeom>
              <a:avLst/>
              <a:gdLst/>
              <a:ahLst/>
              <a:cxnLst/>
              <a:rect l="l" t="t" r="r" b="b"/>
              <a:pathLst>
                <a:path w="6085" h="5632" extrusionOk="0">
                  <a:moveTo>
                    <a:pt x="3591" y="1"/>
                  </a:moveTo>
                  <a:cubicBezTo>
                    <a:pt x="3182" y="1"/>
                    <a:pt x="2768" y="120"/>
                    <a:pt x="2406" y="369"/>
                  </a:cubicBezTo>
                  <a:lnTo>
                    <a:pt x="1" y="1989"/>
                  </a:lnTo>
                  <a:lnTo>
                    <a:pt x="2477" y="5632"/>
                  </a:lnTo>
                  <a:lnTo>
                    <a:pt x="4870" y="4001"/>
                  </a:lnTo>
                  <a:cubicBezTo>
                    <a:pt x="5835" y="3346"/>
                    <a:pt x="6085" y="2036"/>
                    <a:pt x="5430" y="1072"/>
                  </a:cubicBezTo>
                  <a:lnTo>
                    <a:pt x="5430" y="1072"/>
                  </a:lnTo>
                  <a:lnTo>
                    <a:pt x="5430" y="1084"/>
                  </a:lnTo>
                  <a:lnTo>
                    <a:pt x="5323" y="917"/>
                  </a:lnTo>
                  <a:cubicBezTo>
                    <a:pt x="4917" y="319"/>
                    <a:pt x="4259" y="1"/>
                    <a:pt x="359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8" name="Google Shape;1388;p7"/>
            <p:cNvSpPr/>
            <p:nvPr/>
          </p:nvSpPr>
          <p:spPr>
            <a:xfrm>
              <a:off x="5624636" y="1626564"/>
              <a:ext cx="346032" cy="344387"/>
            </a:xfrm>
            <a:custGeom>
              <a:avLst/>
              <a:gdLst/>
              <a:ahLst/>
              <a:cxnLst/>
              <a:rect l="l" t="t" r="r" b="b"/>
              <a:pathLst>
                <a:path w="10728" h="10677" extrusionOk="0">
                  <a:moveTo>
                    <a:pt x="5028" y="1"/>
                  </a:moveTo>
                  <a:cubicBezTo>
                    <a:pt x="4843" y="1"/>
                    <a:pt x="4677" y="137"/>
                    <a:pt x="4655" y="325"/>
                  </a:cubicBezTo>
                  <a:lnTo>
                    <a:pt x="4191" y="3813"/>
                  </a:lnTo>
                  <a:lnTo>
                    <a:pt x="714" y="3349"/>
                  </a:lnTo>
                  <a:cubicBezTo>
                    <a:pt x="700" y="3347"/>
                    <a:pt x="685" y="3346"/>
                    <a:pt x="670" y="3346"/>
                  </a:cubicBezTo>
                  <a:cubicBezTo>
                    <a:pt x="485" y="3346"/>
                    <a:pt x="320" y="3483"/>
                    <a:pt x="298" y="3670"/>
                  </a:cubicBezTo>
                  <a:lnTo>
                    <a:pt x="36" y="5647"/>
                  </a:lnTo>
                  <a:cubicBezTo>
                    <a:pt x="0" y="5849"/>
                    <a:pt x="143" y="6040"/>
                    <a:pt x="357" y="6064"/>
                  </a:cubicBezTo>
                  <a:lnTo>
                    <a:pt x="357" y="6052"/>
                  </a:lnTo>
                  <a:lnTo>
                    <a:pt x="3834" y="6516"/>
                  </a:lnTo>
                  <a:lnTo>
                    <a:pt x="3370" y="9993"/>
                  </a:lnTo>
                  <a:cubicBezTo>
                    <a:pt x="3346" y="10195"/>
                    <a:pt x="3489" y="10386"/>
                    <a:pt x="3691" y="10409"/>
                  </a:cubicBezTo>
                  <a:lnTo>
                    <a:pt x="5667" y="10671"/>
                  </a:lnTo>
                  <a:cubicBezTo>
                    <a:pt x="5688" y="10675"/>
                    <a:pt x="5709" y="10677"/>
                    <a:pt x="5730" y="10677"/>
                  </a:cubicBezTo>
                  <a:cubicBezTo>
                    <a:pt x="5907" y="10677"/>
                    <a:pt x="6063" y="10542"/>
                    <a:pt x="6084" y="10350"/>
                  </a:cubicBezTo>
                  <a:lnTo>
                    <a:pt x="6548" y="6873"/>
                  </a:lnTo>
                  <a:lnTo>
                    <a:pt x="10025" y="7338"/>
                  </a:lnTo>
                  <a:cubicBezTo>
                    <a:pt x="10040" y="7339"/>
                    <a:pt x="10055" y="7340"/>
                    <a:pt x="10069" y="7340"/>
                  </a:cubicBezTo>
                  <a:cubicBezTo>
                    <a:pt x="10254" y="7340"/>
                    <a:pt x="10420" y="7204"/>
                    <a:pt x="10442" y="7016"/>
                  </a:cubicBezTo>
                  <a:lnTo>
                    <a:pt x="10704" y="5040"/>
                  </a:lnTo>
                  <a:cubicBezTo>
                    <a:pt x="10728" y="4837"/>
                    <a:pt x="10585" y="4647"/>
                    <a:pt x="10382" y="4623"/>
                  </a:cubicBezTo>
                  <a:lnTo>
                    <a:pt x="6906" y="4159"/>
                  </a:lnTo>
                  <a:lnTo>
                    <a:pt x="7358" y="682"/>
                  </a:lnTo>
                  <a:cubicBezTo>
                    <a:pt x="7394" y="480"/>
                    <a:pt x="7239" y="289"/>
                    <a:pt x="7037" y="265"/>
                  </a:cubicBezTo>
                  <a:lnTo>
                    <a:pt x="5072" y="3"/>
                  </a:lnTo>
                  <a:cubicBezTo>
                    <a:pt x="5057" y="2"/>
                    <a:pt x="5043" y="1"/>
                    <a:pt x="502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9" name="Google Shape;1389;p7"/>
            <p:cNvSpPr/>
            <p:nvPr/>
          </p:nvSpPr>
          <p:spPr>
            <a:xfrm>
              <a:off x="5182226" y="2147999"/>
              <a:ext cx="349870" cy="435862"/>
            </a:xfrm>
            <a:custGeom>
              <a:avLst/>
              <a:gdLst/>
              <a:ahLst/>
              <a:cxnLst/>
              <a:rect l="l" t="t" r="r" b="b"/>
              <a:pathLst>
                <a:path w="10847" h="13513" extrusionOk="0">
                  <a:moveTo>
                    <a:pt x="4145" y="431"/>
                  </a:moveTo>
                  <a:cubicBezTo>
                    <a:pt x="4436" y="431"/>
                    <a:pt x="4723" y="605"/>
                    <a:pt x="4774" y="994"/>
                  </a:cubicBezTo>
                  <a:cubicBezTo>
                    <a:pt x="4810" y="1185"/>
                    <a:pt x="4751" y="1387"/>
                    <a:pt x="4632" y="1530"/>
                  </a:cubicBezTo>
                  <a:lnTo>
                    <a:pt x="3834" y="1685"/>
                  </a:lnTo>
                  <a:cubicBezTo>
                    <a:pt x="3667" y="1590"/>
                    <a:pt x="3548" y="1423"/>
                    <a:pt x="3512" y="1232"/>
                  </a:cubicBezTo>
                  <a:lnTo>
                    <a:pt x="3500" y="1220"/>
                  </a:lnTo>
                  <a:cubicBezTo>
                    <a:pt x="3386" y="723"/>
                    <a:pt x="3769" y="431"/>
                    <a:pt x="4145" y="431"/>
                  </a:cubicBezTo>
                  <a:close/>
                  <a:moveTo>
                    <a:pt x="7867" y="2734"/>
                  </a:moveTo>
                  <a:cubicBezTo>
                    <a:pt x="8125" y="2734"/>
                    <a:pt x="8352" y="2922"/>
                    <a:pt x="8394" y="3185"/>
                  </a:cubicBezTo>
                  <a:lnTo>
                    <a:pt x="9787" y="10757"/>
                  </a:lnTo>
                  <a:cubicBezTo>
                    <a:pt x="9835" y="11055"/>
                    <a:pt x="9644" y="11341"/>
                    <a:pt x="9346" y="11388"/>
                  </a:cubicBezTo>
                  <a:lnTo>
                    <a:pt x="3084" y="12531"/>
                  </a:lnTo>
                  <a:cubicBezTo>
                    <a:pt x="3047" y="12538"/>
                    <a:pt x="3011" y="12542"/>
                    <a:pt x="2975" y="12542"/>
                  </a:cubicBezTo>
                  <a:cubicBezTo>
                    <a:pt x="2710" y="12542"/>
                    <a:pt x="2483" y="12353"/>
                    <a:pt x="2441" y="12091"/>
                  </a:cubicBezTo>
                  <a:lnTo>
                    <a:pt x="1060" y="4518"/>
                  </a:lnTo>
                  <a:cubicBezTo>
                    <a:pt x="1012" y="4221"/>
                    <a:pt x="1203" y="3935"/>
                    <a:pt x="1512" y="3887"/>
                  </a:cubicBezTo>
                  <a:lnTo>
                    <a:pt x="2250" y="3745"/>
                  </a:lnTo>
                  <a:cubicBezTo>
                    <a:pt x="2292" y="3955"/>
                    <a:pt x="2474" y="4110"/>
                    <a:pt x="2680" y="4110"/>
                  </a:cubicBezTo>
                  <a:cubicBezTo>
                    <a:pt x="2707" y="4110"/>
                    <a:pt x="2735" y="4107"/>
                    <a:pt x="2762" y="4102"/>
                  </a:cubicBezTo>
                  <a:lnTo>
                    <a:pt x="6668" y="3387"/>
                  </a:lnTo>
                  <a:cubicBezTo>
                    <a:pt x="6906" y="3340"/>
                    <a:pt x="7060" y="3114"/>
                    <a:pt x="7025" y="2875"/>
                  </a:cubicBezTo>
                  <a:lnTo>
                    <a:pt x="7763" y="2744"/>
                  </a:lnTo>
                  <a:cubicBezTo>
                    <a:pt x="7798" y="2737"/>
                    <a:pt x="7833" y="2734"/>
                    <a:pt x="7867" y="2734"/>
                  </a:cubicBezTo>
                  <a:close/>
                  <a:moveTo>
                    <a:pt x="4133" y="1"/>
                  </a:moveTo>
                  <a:cubicBezTo>
                    <a:pt x="4070" y="1"/>
                    <a:pt x="4006" y="6"/>
                    <a:pt x="3941" y="18"/>
                  </a:cubicBezTo>
                  <a:cubicBezTo>
                    <a:pt x="3346" y="125"/>
                    <a:pt x="2953" y="708"/>
                    <a:pt x="3072" y="1304"/>
                  </a:cubicBezTo>
                  <a:cubicBezTo>
                    <a:pt x="3108" y="1470"/>
                    <a:pt x="3179" y="1637"/>
                    <a:pt x="3286" y="1780"/>
                  </a:cubicBezTo>
                  <a:lnTo>
                    <a:pt x="2512" y="1923"/>
                  </a:lnTo>
                  <a:cubicBezTo>
                    <a:pt x="2191" y="1982"/>
                    <a:pt x="1988" y="2280"/>
                    <a:pt x="2036" y="2602"/>
                  </a:cubicBezTo>
                  <a:lnTo>
                    <a:pt x="2096" y="2887"/>
                  </a:lnTo>
                  <a:lnTo>
                    <a:pt x="798" y="3114"/>
                  </a:lnTo>
                  <a:cubicBezTo>
                    <a:pt x="322" y="3209"/>
                    <a:pt x="0" y="3673"/>
                    <a:pt x="83" y="4149"/>
                  </a:cubicBezTo>
                  <a:lnTo>
                    <a:pt x="1667" y="12781"/>
                  </a:lnTo>
                  <a:cubicBezTo>
                    <a:pt x="1740" y="13212"/>
                    <a:pt x="2110" y="13512"/>
                    <a:pt x="2531" y="13512"/>
                  </a:cubicBezTo>
                  <a:cubicBezTo>
                    <a:pt x="2587" y="13512"/>
                    <a:pt x="2645" y="13507"/>
                    <a:pt x="2703" y="13496"/>
                  </a:cubicBezTo>
                  <a:lnTo>
                    <a:pt x="10049" y="12162"/>
                  </a:lnTo>
                  <a:cubicBezTo>
                    <a:pt x="10525" y="12067"/>
                    <a:pt x="10847" y="11603"/>
                    <a:pt x="10763" y="11114"/>
                  </a:cubicBezTo>
                  <a:lnTo>
                    <a:pt x="9192" y="2482"/>
                  </a:lnTo>
                  <a:cubicBezTo>
                    <a:pt x="9107" y="2048"/>
                    <a:pt x="8729" y="1755"/>
                    <a:pt x="8303" y="1755"/>
                  </a:cubicBezTo>
                  <a:cubicBezTo>
                    <a:pt x="8250" y="1755"/>
                    <a:pt x="8197" y="1759"/>
                    <a:pt x="8144" y="1768"/>
                  </a:cubicBezTo>
                  <a:lnTo>
                    <a:pt x="6858" y="2006"/>
                  </a:lnTo>
                  <a:lnTo>
                    <a:pt x="6810" y="1732"/>
                  </a:lnTo>
                  <a:cubicBezTo>
                    <a:pt x="6757" y="1442"/>
                    <a:pt x="6499" y="1249"/>
                    <a:pt x="6214" y="1249"/>
                  </a:cubicBezTo>
                  <a:cubicBezTo>
                    <a:pt x="6183" y="1249"/>
                    <a:pt x="6151" y="1251"/>
                    <a:pt x="6120" y="1256"/>
                  </a:cubicBezTo>
                  <a:lnTo>
                    <a:pt x="5179" y="1435"/>
                  </a:lnTo>
                  <a:cubicBezTo>
                    <a:pt x="5227" y="1268"/>
                    <a:pt x="5239" y="1089"/>
                    <a:pt x="5215" y="911"/>
                  </a:cubicBezTo>
                  <a:cubicBezTo>
                    <a:pt x="5119" y="380"/>
                    <a:pt x="4655" y="1"/>
                    <a:pt x="413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0" name="Google Shape;1390;p7"/>
            <p:cNvSpPr/>
            <p:nvPr/>
          </p:nvSpPr>
          <p:spPr>
            <a:xfrm>
              <a:off x="5244414" y="2305274"/>
              <a:ext cx="60059" cy="49834"/>
            </a:xfrm>
            <a:custGeom>
              <a:avLst/>
              <a:gdLst/>
              <a:ahLst/>
              <a:cxnLst/>
              <a:rect l="l" t="t" r="r" b="b"/>
              <a:pathLst>
                <a:path w="1862" h="1545" extrusionOk="0">
                  <a:moveTo>
                    <a:pt x="1002" y="0"/>
                  </a:moveTo>
                  <a:cubicBezTo>
                    <a:pt x="959" y="0"/>
                    <a:pt x="915" y="4"/>
                    <a:pt x="870" y="12"/>
                  </a:cubicBezTo>
                  <a:cubicBezTo>
                    <a:pt x="191" y="131"/>
                    <a:pt x="1" y="1012"/>
                    <a:pt x="560" y="1405"/>
                  </a:cubicBezTo>
                  <a:cubicBezTo>
                    <a:pt x="702" y="1502"/>
                    <a:pt x="854" y="1545"/>
                    <a:pt x="1002" y="1545"/>
                  </a:cubicBezTo>
                  <a:cubicBezTo>
                    <a:pt x="1454" y="1545"/>
                    <a:pt x="1862" y="1142"/>
                    <a:pt x="1763" y="631"/>
                  </a:cubicBezTo>
                  <a:cubicBezTo>
                    <a:pt x="1689" y="258"/>
                    <a:pt x="1367"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1" name="Google Shape;1391;p7"/>
            <p:cNvSpPr/>
            <p:nvPr/>
          </p:nvSpPr>
          <p:spPr>
            <a:xfrm>
              <a:off x="5312052" y="2290372"/>
              <a:ext cx="124117" cy="43673"/>
            </a:xfrm>
            <a:custGeom>
              <a:avLst/>
              <a:gdLst/>
              <a:ahLst/>
              <a:cxnLst/>
              <a:rect l="l" t="t" r="r" b="b"/>
              <a:pathLst>
                <a:path w="3848" h="1354" extrusionOk="0">
                  <a:moveTo>
                    <a:pt x="3238" y="0"/>
                  </a:moveTo>
                  <a:cubicBezTo>
                    <a:pt x="3207" y="0"/>
                    <a:pt x="3176" y="3"/>
                    <a:pt x="3143" y="9"/>
                  </a:cubicBezTo>
                  <a:lnTo>
                    <a:pt x="3155" y="9"/>
                  </a:lnTo>
                  <a:lnTo>
                    <a:pt x="559" y="485"/>
                  </a:lnTo>
                  <a:cubicBezTo>
                    <a:pt x="1" y="564"/>
                    <a:pt x="102" y="1354"/>
                    <a:pt x="608" y="1354"/>
                  </a:cubicBezTo>
                  <a:cubicBezTo>
                    <a:pt x="641" y="1354"/>
                    <a:pt x="677" y="1350"/>
                    <a:pt x="714" y="1343"/>
                  </a:cubicBezTo>
                  <a:lnTo>
                    <a:pt x="3297" y="866"/>
                  </a:lnTo>
                  <a:cubicBezTo>
                    <a:pt x="3847" y="777"/>
                    <a:pt x="3731" y="0"/>
                    <a:pt x="323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2" name="Google Shape;1392;p7"/>
            <p:cNvSpPr/>
            <p:nvPr/>
          </p:nvSpPr>
          <p:spPr>
            <a:xfrm>
              <a:off x="5257090" y="2374687"/>
              <a:ext cx="59769" cy="49931"/>
            </a:xfrm>
            <a:custGeom>
              <a:avLst/>
              <a:gdLst/>
              <a:ahLst/>
              <a:cxnLst/>
              <a:rect l="l" t="t" r="r" b="b"/>
              <a:pathLst>
                <a:path w="1853" h="1548" extrusionOk="0">
                  <a:moveTo>
                    <a:pt x="1016" y="0"/>
                  </a:moveTo>
                  <a:cubicBezTo>
                    <a:pt x="968" y="0"/>
                    <a:pt x="919" y="5"/>
                    <a:pt x="870" y="15"/>
                  </a:cubicBezTo>
                  <a:cubicBezTo>
                    <a:pt x="191" y="122"/>
                    <a:pt x="1" y="1015"/>
                    <a:pt x="560" y="1408"/>
                  </a:cubicBezTo>
                  <a:cubicBezTo>
                    <a:pt x="701" y="1505"/>
                    <a:pt x="853" y="1548"/>
                    <a:pt x="1000" y="1548"/>
                  </a:cubicBezTo>
                  <a:cubicBezTo>
                    <a:pt x="1449" y="1548"/>
                    <a:pt x="1853" y="1145"/>
                    <a:pt x="1763" y="634"/>
                  </a:cubicBezTo>
                  <a:cubicBezTo>
                    <a:pt x="1700" y="266"/>
                    <a:pt x="1377" y="0"/>
                    <a:pt x="1016"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3" name="Google Shape;1393;p7"/>
            <p:cNvSpPr/>
            <p:nvPr/>
          </p:nvSpPr>
          <p:spPr>
            <a:xfrm>
              <a:off x="5326728" y="2359753"/>
              <a:ext cx="121279" cy="43512"/>
            </a:xfrm>
            <a:custGeom>
              <a:avLst/>
              <a:gdLst/>
              <a:ahLst/>
              <a:cxnLst/>
              <a:rect l="l" t="t" r="r" b="b"/>
              <a:pathLst>
                <a:path w="3760" h="1349" extrusionOk="0">
                  <a:moveTo>
                    <a:pt x="3129" y="0"/>
                  </a:moveTo>
                  <a:cubicBezTo>
                    <a:pt x="3117" y="0"/>
                    <a:pt x="3105" y="1"/>
                    <a:pt x="3092" y="1"/>
                  </a:cubicBezTo>
                  <a:lnTo>
                    <a:pt x="497" y="478"/>
                  </a:lnTo>
                  <a:cubicBezTo>
                    <a:pt x="0" y="628"/>
                    <a:pt x="120" y="1349"/>
                    <a:pt x="605" y="1349"/>
                  </a:cubicBezTo>
                  <a:cubicBezTo>
                    <a:pt x="620" y="1349"/>
                    <a:pt x="636" y="1348"/>
                    <a:pt x="652" y="1347"/>
                  </a:cubicBezTo>
                  <a:lnTo>
                    <a:pt x="3247" y="882"/>
                  </a:lnTo>
                  <a:cubicBezTo>
                    <a:pt x="3759" y="731"/>
                    <a:pt x="3634"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4" name="Google Shape;1394;p7"/>
            <p:cNvSpPr/>
            <p:nvPr/>
          </p:nvSpPr>
          <p:spPr>
            <a:xfrm>
              <a:off x="5270540" y="2448906"/>
              <a:ext cx="60059" cy="49834"/>
            </a:xfrm>
            <a:custGeom>
              <a:avLst/>
              <a:gdLst/>
              <a:ahLst/>
              <a:cxnLst/>
              <a:rect l="l" t="t" r="r" b="b"/>
              <a:pathLst>
                <a:path w="1862" h="1545" extrusionOk="0">
                  <a:moveTo>
                    <a:pt x="1002" y="0"/>
                  </a:moveTo>
                  <a:cubicBezTo>
                    <a:pt x="959" y="0"/>
                    <a:pt x="914" y="4"/>
                    <a:pt x="870" y="11"/>
                  </a:cubicBezTo>
                  <a:cubicBezTo>
                    <a:pt x="191" y="131"/>
                    <a:pt x="0" y="1012"/>
                    <a:pt x="572" y="1404"/>
                  </a:cubicBezTo>
                  <a:cubicBezTo>
                    <a:pt x="710" y="1501"/>
                    <a:pt x="861" y="1545"/>
                    <a:pt x="1007" y="1545"/>
                  </a:cubicBezTo>
                  <a:cubicBezTo>
                    <a:pt x="1453" y="1545"/>
                    <a:pt x="1861" y="1142"/>
                    <a:pt x="1763" y="631"/>
                  </a:cubicBezTo>
                  <a:cubicBezTo>
                    <a:pt x="1699" y="258"/>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5" name="Google Shape;1395;p7"/>
            <p:cNvSpPr/>
            <p:nvPr/>
          </p:nvSpPr>
          <p:spPr>
            <a:xfrm>
              <a:off x="5339534" y="2434133"/>
              <a:ext cx="122311" cy="43673"/>
            </a:xfrm>
            <a:custGeom>
              <a:avLst/>
              <a:gdLst/>
              <a:ahLst/>
              <a:cxnLst/>
              <a:rect l="l" t="t" r="r" b="b"/>
              <a:pathLst>
                <a:path w="3792" h="1354" extrusionOk="0">
                  <a:moveTo>
                    <a:pt x="3181" y="1"/>
                  </a:moveTo>
                  <a:cubicBezTo>
                    <a:pt x="3159" y="1"/>
                    <a:pt x="3136" y="2"/>
                    <a:pt x="3112" y="5"/>
                  </a:cubicBezTo>
                  <a:lnTo>
                    <a:pt x="517" y="469"/>
                  </a:lnTo>
                  <a:cubicBezTo>
                    <a:pt x="0" y="607"/>
                    <a:pt x="114" y="1354"/>
                    <a:pt x="625" y="1354"/>
                  </a:cubicBezTo>
                  <a:cubicBezTo>
                    <a:pt x="644" y="1354"/>
                    <a:pt x="663" y="1353"/>
                    <a:pt x="683" y="1351"/>
                  </a:cubicBezTo>
                  <a:lnTo>
                    <a:pt x="3267" y="874"/>
                  </a:lnTo>
                  <a:cubicBezTo>
                    <a:pt x="3792" y="749"/>
                    <a:pt x="3683" y="1"/>
                    <a:pt x="318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6" name="Google Shape;1396;p7"/>
            <p:cNvSpPr/>
            <p:nvPr/>
          </p:nvSpPr>
          <p:spPr>
            <a:xfrm>
              <a:off x="5212933" y="2757263"/>
              <a:ext cx="250815" cy="224817"/>
            </a:xfrm>
            <a:custGeom>
              <a:avLst/>
              <a:gdLst/>
              <a:ahLst/>
              <a:cxnLst/>
              <a:rect l="l" t="t" r="r" b="b"/>
              <a:pathLst>
                <a:path w="7776" h="6970" extrusionOk="0">
                  <a:moveTo>
                    <a:pt x="3946" y="1"/>
                  </a:moveTo>
                  <a:cubicBezTo>
                    <a:pt x="2909" y="1"/>
                    <a:pt x="1889" y="472"/>
                    <a:pt x="1227" y="1358"/>
                  </a:cubicBezTo>
                  <a:lnTo>
                    <a:pt x="6966" y="4977"/>
                  </a:lnTo>
                  <a:cubicBezTo>
                    <a:pt x="7775" y="3405"/>
                    <a:pt x="7251" y="1477"/>
                    <a:pt x="5763" y="524"/>
                  </a:cubicBezTo>
                  <a:cubicBezTo>
                    <a:pt x="5200" y="171"/>
                    <a:pt x="4570" y="1"/>
                    <a:pt x="3946" y="1"/>
                  </a:cubicBezTo>
                  <a:close/>
                  <a:moveTo>
                    <a:pt x="822" y="2001"/>
                  </a:moveTo>
                  <a:lnTo>
                    <a:pt x="822" y="2001"/>
                  </a:lnTo>
                  <a:cubicBezTo>
                    <a:pt x="1" y="3572"/>
                    <a:pt x="524" y="5501"/>
                    <a:pt x="2025" y="6442"/>
                  </a:cubicBezTo>
                  <a:cubicBezTo>
                    <a:pt x="2588" y="6797"/>
                    <a:pt x="3219" y="6969"/>
                    <a:pt x="3844" y="6969"/>
                  </a:cubicBezTo>
                  <a:cubicBezTo>
                    <a:pt x="4872" y="6969"/>
                    <a:pt x="5883" y="6505"/>
                    <a:pt x="6549" y="5632"/>
                  </a:cubicBezTo>
                  <a:lnTo>
                    <a:pt x="822" y="200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7" name="Google Shape;1397;p7"/>
            <p:cNvSpPr/>
            <p:nvPr/>
          </p:nvSpPr>
          <p:spPr>
            <a:xfrm>
              <a:off x="5682211" y="2276051"/>
              <a:ext cx="196304" cy="181563"/>
            </a:xfrm>
            <a:custGeom>
              <a:avLst/>
              <a:gdLst/>
              <a:ahLst/>
              <a:cxnLst/>
              <a:rect l="l" t="t" r="r" b="b"/>
              <a:pathLst>
                <a:path w="6086" h="5629" extrusionOk="0">
                  <a:moveTo>
                    <a:pt x="3609" y="1"/>
                  </a:moveTo>
                  <a:lnTo>
                    <a:pt x="1215" y="1620"/>
                  </a:lnTo>
                  <a:cubicBezTo>
                    <a:pt x="251" y="2275"/>
                    <a:pt x="1" y="3585"/>
                    <a:pt x="656" y="4549"/>
                  </a:cubicBezTo>
                  <a:lnTo>
                    <a:pt x="763" y="4716"/>
                  </a:lnTo>
                  <a:cubicBezTo>
                    <a:pt x="1170" y="5308"/>
                    <a:pt x="1831" y="5629"/>
                    <a:pt x="2505" y="5629"/>
                  </a:cubicBezTo>
                  <a:cubicBezTo>
                    <a:pt x="2914" y="5629"/>
                    <a:pt x="3328" y="5511"/>
                    <a:pt x="3692" y="5263"/>
                  </a:cubicBezTo>
                  <a:lnTo>
                    <a:pt x="6085" y="3644"/>
                  </a:lnTo>
                  <a:lnTo>
                    <a:pt x="3609"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8" name="Google Shape;1398;p7"/>
            <p:cNvSpPr/>
            <p:nvPr/>
          </p:nvSpPr>
          <p:spPr>
            <a:xfrm>
              <a:off x="5814714" y="2200542"/>
              <a:ext cx="196272" cy="181918"/>
            </a:xfrm>
            <a:custGeom>
              <a:avLst/>
              <a:gdLst/>
              <a:ahLst/>
              <a:cxnLst/>
              <a:rect l="l" t="t" r="r" b="b"/>
              <a:pathLst>
                <a:path w="6085" h="5640" extrusionOk="0">
                  <a:moveTo>
                    <a:pt x="3580" y="0"/>
                  </a:moveTo>
                  <a:cubicBezTo>
                    <a:pt x="3174" y="0"/>
                    <a:pt x="2765" y="119"/>
                    <a:pt x="2406" y="365"/>
                  </a:cubicBezTo>
                  <a:lnTo>
                    <a:pt x="1" y="1996"/>
                  </a:lnTo>
                  <a:lnTo>
                    <a:pt x="2477" y="5640"/>
                  </a:lnTo>
                  <a:lnTo>
                    <a:pt x="4870" y="4009"/>
                  </a:lnTo>
                  <a:cubicBezTo>
                    <a:pt x="5835" y="3354"/>
                    <a:pt x="6085" y="2044"/>
                    <a:pt x="5430" y="1080"/>
                  </a:cubicBezTo>
                  <a:lnTo>
                    <a:pt x="5323" y="925"/>
                  </a:lnTo>
                  <a:cubicBezTo>
                    <a:pt x="4915" y="324"/>
                    <a:pt x="4252" y="0"/>
                    <a:pt x="358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9" name="Google Shape;1399;p7"/>
            <p:cNvSpPr/>
            <p:nvPr/>
          </p:nvSpPr>
          <p:spPr>
            <a:xfrm>
              <a:off x="5624636" y="2651177"/>
              <a:ext cx="346032" cy="344387"/>
            </a:xfrm>
            <a:custGeom>
              <a:avLst/>
              <a:gdLst/>
              <a:ahLst/>
              <a:cxnLst/>
              <a:rect l="l" t="t" r="r" b="b"/>
              <a:pathLst>
                <a:path w="10728" h="10677" extrusionOk="0">
                  <a:moveTo>
                    <a:pt x="5026" y="1"/>
                  </a:moveTo>
                  <a:cubicBezTo>
                    <a:pt x="4832" y="1"/>
                    <a:pt x="4677" y="137"/>
                    <a:pt x="4643" y="325"/>
                  </a:cubicBezTo>
                  <a:lnTo>
                    <a:pt x="4191" y="3813"/>
                  </a:lnTo>
                  <a:lnTo>
                    <a:pt x="714" y="3349"/>
                  </a:lnTo>
                  <a:cubicBezTo>
                    <a:pt x="699" y="3347"/>
                    <a:pt x="683" y="3346"/>
                    <a:pt x="668" y="3346"/>
                  </a:cubicBezTo>
                  <a:cubicBezTo>
                    <a:pt x="475" y="3346"/>
                    <a:pt x="319" y="3483"/>
                    <a:pt x="286" y="3670"/>
                  </a:cubicBezTo>
                  <a:lnTo>
                    <a:pt x="36" y="5647"/>
                  </a:lnTo>
                  <a:cubicBezTo>
                    <a:pt x="0" y="5849"/>
                    <a:pt x="143" y="6028"/>
                    <a:pt x="357" y="6063"/>
                  </a:cubicBezTo>
                  <a:lnTo>
                    <a:pt x="3834" y="6516"/>
                  </a:lnTo>
                  <a:lnTo>
                    <a:pt x="3370" y="10004"/>
                  </a:lnTo>
                  <a:cubicBezTo>
                    <a:pt x="3346" y="10207"/>
                    <a:pt x="3489" y="10385"/>
                    <a:pt x="3691" y="10421"/>
                  </a:cubicBezTo>
                  <a:lnTo>
                    <a:pt x="5667" y="10671"/>
                  </a:lnTo>
                  <a:cubicBezTo>
                    <a:pt x="5688" y="10675"/>
                    <a:pt x="5709" y="10677"/>
                    <a:pt x="5730" y="10677"/>
                  </a:cubicBezTo>
                  <a:cubicBezTo>
                    <a:pt x="5907" y="10677"/>
                    <a:pt x="6063" y="10543"/>
                    <a:pt x="6084" y="10362"/>
                  </a:cubicBezTo>
                  <a:lnTo>
                    <a:pt x="6548" y="6873"/>
                  </a:lnTo>
                  <a:lnTo>
                    <a:pt x="10025" y="7337"/>
                  </a:lnTo>
                  <a:cubicBezTo>
                    <a:pt x="10040" y="7339"/>
                    <a:pt x="10055" y="7340"/>
                    <a:pt x="10069" y="7340"/>
                  </a:cubicBezTo>
                  <a:cubicBezTo>
                    <a:pt x="10254" y="7340"/>
                    <a:pt x="10420" y="7204"/>
                    <a:pt x="10442" y="7016"/>
                  </a:cubicBezTo>
                  <a:lnTo>
                    <a:pt x="10704" y="5039"/>
                  </a:lnTo>
                  <a:cubicBezTo>
                    <a:pt x="10728" y="4837"/>
                    <a:pt x="10585" y="4647"/>
                    <a:pt x="10382" y="4623"/>
                  </a:cubicBezTo>
                  <a:lnTo>
                    <a:pt x="6906" y="4170"/>
                  </a:lnTo>
                  <a:lnTo>
                    <a:pt x="7358" y="682"/>
                  </a:lnTo>
                  <a:cubicBezTo>
                    <a:pt x="7394" y="479"/>
                    <a:pt x="7239" y="289"/>
                    <a:pt x="7037" y="265"/>
                  </a:cubicBezTo>
                  <a:lnTo>
                    <a:pt x="5072" y="3"/>
                  </a:lnTo>
                  <a:cubicBezTo>
                    <a:pt x="5056" y="1"/>
                    <a:pt x="5041" y="1"/>
                    <a:pt x="502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0" name="Google Shape;1400;p7"/>
            <p:cNvSpPr/>
            <p:nvPr/>
          </p:nvSpPr>
          <p:spPr>
            <a:xfrm>
              <a:off x="5182226" y="3172611"/>
              <a:ext cx="349870" cy="436507"/>
            </a:xfrm>
            <a:custGeom>
              <a:avLst/>
              <a:gdLst/>
              <a:ahLst/>
              <a:cxnLst/>
              <a:rect l="l" t="t" r="r" b="b"/>
              <a:pathLst>
                <a:path w="10847" h="13533" extrusionOk="0">
                  <a:moveTo>
                    <a:pt x="4151" y="435"/>
                  </a:moveTo>
                  <a:cubicBezTo>
                    <a:pt x="4440" y="435"/>
                    <a:pt x="4723" y="608"/>
                    <a:pt x="4774" y="994"/>
                  </a:cubicBezTo>
                  <a:cubicBezTo>
                    <a:pt x="4810" y="1196"/>
                    <a:pt x="4751" y="1387"/>
                    <a:pt x="4632" y="1542"/>
                  </a:cubicBezTo>
                  <a:lnTo>
                    <a:pt x="3834" y="1685"/>
                  </a:lnTo>
                  <a:cubicBezTo>
                    <a:pt x="3667" y="1589"/>
                    <a:pt x="3548" y="1423"/>
                    <a:pt x="3512" y="1232"/>
                  </a:cubicBezTo>
                  <a:lnTo>
                    <a:pt x="3500" y="1232"/>
                  </a:lnTo>
                  <a:cubicBezTo>
                    <a:pt x="3386" y="732"/>
                    <a:pt x="3773" y="435"/>
                    <a:pt x="4151" y="435"/>
                  </a:cubicBezTo>
                  <a:close/>
                  <a:moveTo>
                    <a:pt x="7872" y="2745"/>
                  </a:moveTo>
                  <a:cubicBezTo>
                    <a:pt x="8127" y="2745"/>
                    <a:pt x="8352" y="2924"/>
                    <a:pt x="8394" y="3185"/>
                  </a:cubicBezTo>
                  <a:lnTo>
                    <a:pt x="9787" y="10769"/>
                  </a:lnTo>
                  <a:cubicBezTo>
                    <a:pt x="9835" y="11067"/>
                    <a:pt x="9644" y="11341"/>
                    <a:pt x="9346" y="11400"/>
                  </a:cubicBezTo>
                  <a:lnTo>
                    <a:pt x="3084" y="12543"/>
                  </a:lnTo>
                  <a:cubicBezTo>
                    <a:pt x="3047" y="12550"/>
                    <a:pt x="3011" y="12553"/>
                    <a:pt x="2976" y="12553"/>
                  </a:cubicBezTo>
                  <a:cubicBezTo>
                    <a:pt x="2710" y="12553"/>
                    <a:pt x="2483" y="12364"/>
                    <a:pt x="2441" y="12091"/>
                  </a:cubicBezTo>
                  <a:lnTo>
                    <a:pt x="1060" y="4530"/>
                  </a:lnTo>
                  <a:cubicBezTo>
                    <a:pt x="1012" y="4233"/>
                    <a:pt x="1203" y="3947"/>
                    <a:pt x="1512" y="3887"/>
                  </a:cubicBezTo>
                  <a:lnTo>
                    <a:pt x="2250" y="3756"/>
                  </a:lnTo>
                  <a:cubicBezTo>
                    <a:pt x="2292" y="3965"/>
                    <a:pt x="2472" y="4110"/>
                    <a:pt x="2676" y="4110"/>
                  </a:cubicBezTo>
                  <a:cubicBezTo>
                    <a:pt x="2704" y="4110"/>
                    <a:pt x="2733" y="4107"/>
                    <a:pt x="2762" y="4102"/>
                  </a:cubicBezTo>
                  <a:lnTo>
                    <a:pt x="6668" y="3399"/>
                  </a:lnTo>
                  <a:cubicBezTo>
                    <a:pt x="6906" y="3351"/>
                    <a:pt x="7060" y="3125"/>
                    <a:pt x="7025" y="2887"/>
                  </a:cubicBezTo>
                  <a:lnTo>
                    <a:pt x="7763" y="2756"/>
                  </a:lnTo>
                  <a:cubicBezTo>
                    <a:pt x="7800" y="2749"/>
                    <a:pt x="7836" y="2745"/>
                    <a:pt x="7872" y="2745"/>
                  </a:cubicBezTo>
                  <a:close/>
                  <a:moveTo>
                    <a:pt x="4133" y="1"/>
                  </a:moveTo>
                  <a:cubicBezTo>
                    <a:pt x="4070" y="1"/>
                    <a:pt x="4005" y="6"/>
                    <a:pt x="3941" y="18"/>
                  </a:cubicBezTo>
                  <a:cubicBezTo>
                    <a:pt x="3346" y="125"/>
                    <a:pt x="2953" y="708"/>
                    <a:pt x="3072" y="1304"/>
                  </a:cubicBezTo>
                  <a:cubicBezTo>
                    <a:pt x="3108" y="1482"/>
                    <a:pt x="3179" y="1649"/>
                    <a:pt x="3286" y="1780"/>
                  </a:cubicBezTo>
                  <a:lnTo>
                    <a:pt x="2512" y="1935"/>
                  </a:lnTo>
                  <a:cubicBezTo>
                    <a:pt x="2191" y="1994"/>
                    <a:pt x="1988" y="2304"/>
                    <a:pt x="2036" y="2613"/>
                  </a:cubicBezTo>
                  <a:lnTo>
                    <a:pt x="2096" y="2899"/>
                  </a:lnTo>
                  <a:lnTo>
                    <a:pt x="798" y="3125"/>
                  </a:lnTo>
                  <a:cubicBezTo>
                    <a:pt x="322" y="3220"/>
                    <a:pt x="0" y="3685"/>
                    <a:pt x="83" y="4173"/>
                  </a:cubicBezTo>
                  <a:lnTo>
                    <a:pt x="1667" y="12793"/>
                  </a:lnTo>
                  <a:cubicBezTo>
                    <a:pt x="1741" y="13229"/>
                    <a:pt x="2120" y="13533"/>
                    <a:pt x="2548" y="13533"/>
                  </a:cubicBezTo>
                  <a:cubicBezTo>
                    <a:pt x="2599" y="13533"/>
                    <a:pt x="2651" y="13528"/>
                    <a:pt x="2703" y="13519"/>
                  </a:cubicBezTo>
                  <a:lnTo>
                    <a:pt x="10049" y="12174"/>
                  </a:lnTo>
                  <a:cubicBezTo>
                    <a:pt x="10525" y="12079"/>
                    <a:pt x="10847" y="11614"/>
                    <a:pt x="10763" y="11138"/>
                  </a:cubicBezTo>
                  <a:lnTo>
                    <a:pt x="9192" y="2506"/>
                  </a:lnTo>
                  <a:cubicBezTo>
                    <a:pt x="9107" y="2070"/>
                    <a:pt x="8727" y="1767"/>
                    <a:pt x="8298" y="1767"/>
                  </a:cubicBezTo>
                  <a:cubicBezTo>
                    <a:pt x="8247" y="1767"/>
                    <a:pt x="8196" y="1771"/>
                    <a:pt x="8144" y="1780"/>
                  </a:cubicBezTo>
                  <a:lnTo>
                    <a:pt x="6858" y="2018"/>
                  </a:lnTo>
                  <a:lnTo>
                    <a:pt x="6810" y="1744"/>
                  </a:lnTo>
                  <a:cubicBezTo>
                    <a:pt x="6758" y="1459"/>
                    <a:pt x="6508" y="1258"/>
                    <a:pt x="6228" y="1258"/>
                  </a:cubicBezTo>
                  <a:cubicBezTo>
                    <a:pt x="6192" y="1258"/>
                    <a:pt x="6156" y="1261"/>
                    <a:pt x="6120" y="1268"/>
                  </a:cubicBezTo>
                  <a:lnTo>
                    <a:pt x="5179" y="1435"/>
                  </a:lnTo>
                  <a:cubicBezTo>
                    <a:pt x="5227" y="1268"/>
                    <a:pt x="5239" y="1089"/>
                    <a:pt x="5215" y="923"/>
                  </a:cubicBezTo>
                  <a:cubicBezTo>
                    <a:pt x="5119" y="381"/>
                    <a:pt x="4655" y="1"/>
                    <a:pt x="413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1" name="Google Shape;1401;p7"/>
            <p:cNvSpPr/>
            <p:nvPr/>
          </p:nvSpPr>
          <p:spPr>
            <a:xfrm>
              <a:off x="5244414" y="3329886"/>
              <a:ext cx="60059" cy="49834"/>
            </a:xfrm>
            <a:custGeom>
              <a:avLst/>
              <a:gdLst/>
              <a:ahLst/>
              <a:cxnLst/>
              <a:rect l="l" t="t" r="r" b="b"/>
              <a:pathLst>
                <a:path w="1862" h="1545" extrusionOk="0">
                  <a:moveTo>
                    <a:pt x="1002" y="0"/>
                  </a:moveTo>
                  <a:cubicBezTo>
                    <a:pt x="959" y="0"/>
                    <a:pt x="915" y="4"/>
                    <a:pt x="870" y="11"/>
                  </a:cubicBezTo>
                  <a:cubicBezTo>
                    <a:pt x="191" y="130"/>
                    <a:pt x="1" y="1011"/>
                    <a:pt x="560" y="1404"/>
                  </a:cubicBezTo>
                  <a:cubicBezTo>
                    <a:pt x="702" y="1501"/>
                    <a:pt x="854" y="1545"/>
                    <a:pt x="1002" y="1545"/>
                  </a:cubicBezTo>
                  <a:cubicBezTo>
                    <a:pt x="1454" y="1545"/>
                    <a:pt x="1862" y="1142"/>
                    <a:pt x="1763" y="630"/>
                  </a:cubicBezTo>
                  <a:cubicBezTo>
                    <a:pt x="1689" y="258"/>
                    <a:pt x="1367"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2" name="Google Shape;1402;p7"/>
            <p:cNvSpPr/>
            <p:nvPr/>
          </p:nvSpPr>
          <p:spPr>
            <a:xfrm>
              <a:off x="5311601" y="3314856"/>
              <a:ext cx="125085" cy="43996"/>
            </a:xfrm>
            <a:custGeom>
              <a:avLst/>
              <a:gdLst/>
              <a:ahLst/>
              <a:cxnLst/>
              <a:rect l="l" t="t" r="r" b="b"/>
              <a:pathLst>
                <a:path w="3878" h="1364" extrusionOk="0">
                  <a:moveTo>
                    <a:pt x="3271" y="0"/>
                  </a:moveTo>
                  <a:cubicBezTo>
                    <a:pt x="3235" y="0"/>
                    <a:pt x="3197" y="4"/>
                    <a:pt x="3157" y="13"/>
                  </a:cubicBezTo>
                  <a:lnTo>
                    <a:pt x="3169" y="13"/>
                  </a:lnTo>
                  <a:lnTo>
                    <a:pt x="573" y="489"/>
                  </a:lnTo>
                  <a:cubicBezTo>
                    <a:pt x="1" y="555"/>
                    <a:pt x="100" y="1364"/>
                    <a:pt x="597" y="1364"/>
                  </a:cubicBezTo>
                  <a:cubicBezTo>
                    <a:pt x="638" y="1364"/>
                    <a:pt x="682" y="1358"/>
                    <a:pt x="728" y="1347"/>
                  </a:cubicBezTo>
                  <a:lnTo>
                    <a:pt x="3311" y="870"/>
                  </a:lnTo>
                  <a:cubicBezTo>
                    <a:pt x="3878" y="793"/>
                    <a:pt x="3771" y="0"/>
                    <a:pt x="327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3" name="Google Shape;1403;p7"/>
            <p:cNvSpPr/>
            <p:nvPr/>
          </p:nvSpPr>
          <p:spPr>
            <a:xfrm>
              <a:off x="5257090" y="3399267"/>
              <a:ext cx="59769" cy="49963"/>
            </a:xfrm>
            <a:custGeom>
              <a:avLst/>
              <a:gdLst/>
              <a:ahLst/>
              <a:cxnLst/>
              <a:rect l="l" t="t" r="r" b="b"/>
              <a:pathLst>
                <a:path w="1853" h="1549" extrusionOk="0">
                  <a:moveTo>
                    <a:pt x="1016" y="1"/>
                  </a:moveTo>
                  <a:cubicBezTo>
                    <a:pt x="968" y="1"/>
                    <a:pt x="919" y="6"/>
                    <a:pt x="870" y="15"/>
                  </a:cubicBezTo>
                  <a:cubicBezTo>
                    <a:pt x="191" y="134"/>
                    <a:pt x="1" y="1015"/>
                    <a:pt x="560" y="1408"/>
                  </a:cubicBezTo>
                  <a:cubicBezTo>
                    <a:pt x="701" y="1505"/>
                    <a:pt x="853" y="1549"/>
                    <a:pt x="1000" y="1549"/>
                  </a:cubicBezTo>
                  <a:cubicBezTo>
                    <a:pt x="1449" y="1549"/>
                    <a:pt x="1853" y="1146"/>
                    <a:pt x="1763" y="635"/>
                  </a:cubicBezTo>
                  <a:cubicBezTo>
                    <a:pt x="1700" y="267"/>
                    <a:pt x="1377" y="1"/>
                    <a:pt x="101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4" name="Google Shape;1404;p7"/>
            <p:cNvSpPr/>
            <p:nvPr/>
          </p:nvSpPr>
          <p:spPr>
            <a:xfrm>
              <a:off x="5326599" y="3384688"/>
              <a:ext cx="121279" cy="43544"/>
            </a:xfrm>
            <a:custGeom>
              <a:avLst/>
              <a:gdLst/>
              <a:ahLst/>
              <a:cxnLst/>
              <a:rect l="l" t="t" r="r" b="b"/>
              <a:pathLst>
                <a:path w="3760" h="1350" extrusionOk="0">
                  <a:moveTo>
                    <a:pt x="3144" y="1"/>
                  </a:moveTo>
                  <a:cubicBezTo>
                    <a:pt x="3128" y="1"/>
                    <a:pt x="3113" y="2"/>
                    <a:pt x="3096" y="3"/>
                  </a:cubicBezTo>
                  <a:lnTo>
                    <a:pt x="501" y="467"/>
                  </a:lnTo>
                  <a:cubicBezTo>
                    <a:pt x="1" y="619"/>
                    <a:pt x="126" y="1350"/>
                    <a:pt x="620" y="1350"/>
                  </a:cubicBezTo>
                  <a:cubicBezTo>
                    <a:pt x="632" y="1350"/>
                    <a:pt x="644" y="1349"/>
                    <a:pt x="656" y="1348"/>
                  </a:cubicBezTo>
                  <a:lnTo>
                    <a:pt x="3251" y="872"/>
                  </a:lnTo>
                  <a:cubicBezTo>
                    <a:pt x="3759" y="722"/>
                    <a:pt x="3640"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5" name="Google Shape;1405;p7"/>
            <p:cNvSpPr/>
            <p:nvPr/>
          </p:nvSpPr>
          <p:spPr>
            <a:xfrm>
              <a:off x="5270540" y="3473486"/>
              <a:ext cx="60059" cy="49866"/>
            </a:xfrm>
            <a:custGeom>
              <a:avLst/>
              <a:gdLst/>
              <a:ahLst/>
              <a:cxnLst/>
              <a:rect l="l" t="t" r="r" b="b"/>
              <a:pathLst>
                <a:path w="1862" h="1546" extrusionOk="0">
                  <a:moveTo>
                    <a:pt x="1002" y="1"/>
                  </a:moveTo>
                  <a:cubicBezTo>
                    <a:pt x="958" y="1"/>
                    <a:pt x="914" y="5"/>
                    <a:pt x="870" y="12"/>
                  </a:cubicBezTo>
                  <a:cubicBezTo>
                    <a:pt x="191" y="131"/>
                    <a:pt x="0" y="1012"/>
                    <a:pt x="560" y="1405"/>
                  </a:cubicBezTo>
                  <a:cubicBezTo>
                    <a:pt x="701" y="1502"/>
                    <a:pt x="854" y="1546"/>
                    <a:pt x="1003" y="1546"/>
                  </a:cubicBezTo>
                  <a:cubicBezTo>
                    <a:pt x="1454" y="1546"/>
                    <a:pt x="1861" y="1145"/>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6" name="Google Shape;1406;p7"/>
            <p:cNvSpPr/>
            <p:nvPr/>
          </p:nvSpPr>
          <p:spPr>
            <a:xfrm>
              <a:off x="5339792" y="3458810"/>
              <a:ext cx="121892" cy="43577"/>
            </a:xfrm>
            <a:custGeom>
              <a:avLst/>
              <a:gdLst/>
              <a:ahLst/>
              <a:cxnLst/>
              <a:rect l="l" t="t" r="r" b="b"/>
              <a:pathLst>
                <a:path w="3779" h="1351" extrusionOk="0">
                  <a:moveTo>
                    <a:pt x="3152" y="1"/>
                  </a:moveTo>
                  <a:cubicBezTo>
                    <a:pt x="3136" y="1"/>
                    <a:pt x="3120" y="2"/>
                    <a:pt x="3104" y="3"/>
                  </a:cubicBezTo>
                  <a:lnTo>
                    <a:pt x="509" y="479"/>
                  </a:lnTo>
                  <a:cubicBezTo>
                    <a:pt x="0" y="618"/>
                    <a:pt x="120" y="1350"/>
                    <a:pt x="627" y="1350"/>
                  </a:cubicBezTo>
                  <a:cubicBezTo>
                    <a:pt x="643" y="1350"/>
                    <a:pt x="659" y="1350"/>
                    <a:pt x="675" y="1348"/>
                  </a:cubicBezTo>
                  <a:lnTo>
                    <a:pt x="3259" y="872"/>
                  </a:lnTo>
                  <a:cubicBezTo>
                    <a:pt x="3779" y="733"/>
                    <a:pt x="3660" y="1"/>
                    <a:pt x="315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7" name="Google Shape;1407;p7"/>
            <p:cNvSpPr/>
            <p:nvPr/>
          </p:nvSpPr>
          <p:spPr>
            <a:xfrm>
              <a:off x="5212933" y="3782714"/>
              <a:ext cx="249267" cy="224140"/>
            </a:xfrm>
            <a:custGeom>
              <a:avLst/>
              <a:gdLst/>
              <a:ahLst/>
              <a:cxnLst/>
              <a:rect l="l" t="t" r="r" b="b"/>
              <a:pathLst>
                <a:path w="7728" h="6949" extrusionOk="0">
                  <a:moveTo>
                    <a:pt x="3944" y="0"/>
                  </a:moveTo>
                  <a:cubicBezTo>
                    <a:pt x="2914" y="0"/>
                    <a:pt x="1900" y="466"/>
                    <a:pt x="1227" y="1331"/>
                  </a:cubicBezTo>
                  <a:lnTo>
                    <a:pt x="6966" y="4963"/>
                  </a:lnTo>
                  <a:cubicBezTo>
                    <a:pt x="7728" y="3391"/>
                    <a:pt x="7251" y="1474"/>
                    <a:pt x="5775" y="534"/>
                  </a:cubicBezTo>
                  <a:cubicBezTo>
                    <a:pt x="5207" y="173"/>
                    <a:pt x="4572" y="0"/>
                    <a:pt x="3944" y="0"/>
                  </a:cubicBezTo>
                  <a:close/>
                  <a:moveTo>
                    <a:pt x="822" y="1974"/>
                  </a:moveTo>
                  <a:lnTo>
                    <a:pt x="822" y="1974"/>
                  </a:lnTo>
                  <a:cubicBezTo>
                    <a:pt x="1" y="3546"/>
                    <a:pt x="524" y="5475"/>
                    <a:pt x="2025" y="6415"/>
                  </a:cubicBezTo>
                  <a:cubicBezTo>
                    <a:pt x="2587" y="6775"/>
                    <a:pt x="3218" y="6948"/>
                    <a:pt x="3842" y="6948"/>
                  </a:cubicBezTo>
                  <a:cubicBezTo>
                    <a:pt x="4870" y="6948"/>
                    <a:pt x="5882" y="6480"/>
                    <a:pt x="6549" y="5606"/>
                  </a:cubicBezTo>
                  <a:lnTo>
                    <a:pt x="822" y="1974"/>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8" name="Google Shape;1408;p7"/>
            <p:cNvSpPr/>
            <p:nvPr/>
          </p:nvSpPr>
          <p:spPr>
            <a:xfrm>
              <a:off x="5682211" y="3300663"/>
              <a:ext cx="196304" cy="181660"/>
            </a:xfrm>
            <a:custGeom>
              <a:avLst/>
              <a:gdLst/>
              <a:ahLst/>
              <a:cxnLst/>
              <a:rect l="l" t="t" r="r" b="b"/>
              <a:pathLst>
                <a:path w="6086" h="5632" extrusionOk="0">
                  <a:moveTo>
                    <a:pt x="3609" y="1"/>
                  </a:moveTo>
                  <a:lnTo>
                    <a:pt x="1215" y="1632"/>
                  </a:lnTo>
                  <a:cubicBezTo>
                    <a:pt x="251" y="2275"/>
                    <a:pt x="1" y="3584"/>
                    <a:pt x="656" y="4549"/>
                  </a:cubicBezTo>
                  <a:lnTo>
                    <a:pt x="763" y="4715"/>
                  </a:lnTo>
                  <a:cubicBezTo>
                    <a:pt x="1172" y="5311"/>
                    <a:pt x="1837" y="5632"/>
                    <a:pt x="2514" y="5632"/>
                  </a:cubicBezTo>
                  <a:cubicBezTo>
                    <a:pt x="2920" y="5632"/>
                    <a:pt x="3330" y="5516"/>
                    <a:pt x="3692" y="5275"/>
                  </a:cubicBezTo>
                  <a:lnTo>
                    <a:pt x="6085" y="3644"/>
                  </a:lnTo>
                  <a:lnTo>
                    <a:pt x="3609"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9" name="Google Shape;1409;p7"/>
            <p:cNvSpPr/>
            <p:nvPr/>
          </p:nvSpPr>
          <p:spPr>
            <a:xfrm>
              <a:off x="5814714" y="3225154"/>
              <a:ext cx="196272" cy="181918"/>
            </a:xfrm>
            <a:custGeom>
              <a:avLst/>
              <a:gdLst/>
              <a:ahLst/>
              <a:cxnLst/>
              <a:rect l="l" t="t" r="r" b="b"/>
              <a:pathLst>
                <a:path w="6085" h="5640" extrusionOk="0">
                  <a:moveTo>
                    <a:pt x="3580" y="0"/>
                  </a:moveTo>
                  <a:cubicBezTo>
                    <a:pt x="3174" y="0"/>
                    <a:pt x="2765" y="118"/>
                    <a:pt x="2406" y="365"/>
                  </a:cubicBezTo>
                  <a:lnTo>
                    <a:pt x="1" y="1996"/>
                  </a:lnTo>
                  <a:lnTo>
                    <a:pt x="2477" y="5640"/>
                  </a:lnTo>
                  <a:lnTo>
                    <a:pt x="4870" y="4008"/>
                  </a:lnTo>
                  <a:cubicBezTo>
                    <a:pt x="5835" y="3354"/>
                    <a:pt x="6085" y="2044"/>
                    <a:pt x="5430" y="1091"/>
                  </a:cubicBezTo>
                  <a:lnTo>
                    <a:pt x="5323" y="925"/>
                  </a:lnTo>
                  <a:cubicBezTo>
                    <a:pt x="4915" y="324"/>
                    <a:pt x="4252" y="0"/>
                    <a:pt x="358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0" name="Google Shape;1410;p7"/>
            <p:cNvSpPr/>
            <p:nvPr/>
          </p:nvSpPr>
          <p:spPr>
            <a:xfrm>
              <a:off x="5624636" y="3676079"/>
              <a:ext cx="346032" cy="344387"/>
            </a:xfrm>
            <a:custGeom>
              <a:avLst/>
              <a:gdLst/>
              <a:ahLst/>
              <a:cxnLst/>
              <a:rect l="l" t="t" r="r" b="b"/>
              <a:pathLst>
                <a:path w="10728" h="10677" extrusionOk="0">
                  <a:moveTo>
                    <a:pt x="5010" y="0"/>
                  </a:moveTo>
                  <a:cubicBezTo>
                    <a:pt x="4832" y="0"/>
                    <a:pt x="4677" y="135"/>
                    <a:pt x="4655" y="327"/>
                  </a:cubicBezTo>
                  <a:lnTo>
                    <a:pt x="4191" y="3804"/>
                  </a:lnTo>
                  <a:lnTo>
                    <a:pt x="714" y="3340"/>
                  </a:lnTo>
                  <a:cubicBezTo>
                    <a:pt x="700" y="3338"/>
                    <a:pt x="685" y="3337"/>
                    <a:pt x="670" y="3337"/>
                  </a:cubicBezTo>
                  <a:cubicBezTo>
                    <a:pt x="485" y="3337"/>
                    <a:pt x="320" y="3473"/>
                    <a:pt x="298" y="3661"/>
                  </a:cubicBezTo>
                  <a:lnTo>
                    <a:pt x="36" y="5638"/>
                  </a:lnTo>
                  <a:cubicBezTo>
                    <a:pt x="0" y="5840"/>
                    <a:pt x="143" y="6030"/>
                    <a:pt x="357" y="6054"/>
                  </a:cubicBezTo>
                  <a:lnTo>
                    <a:pt x="3834" y="6519"/>
                  </a:lnTo>
                  <a:lnTo>
                    <a:pt x="3370" y="9995"/>
                  </a:lnTo>
                  <a:cubicBezTo>
                    <a:pt x="3346" y="10198"/>
                    <a:pt x="3489" y="10388"/>
                    <a:pt x="3691" y="10412"/>
                  </a:cubicBezTo>
                  <a:lnTo>
                    <a:pt x="5667" y="10674"/>
                  </a:lnTo>
                  <a:cubicBezTo>
                    <a:pt x="5682" y="10676"/>
                    <a:pt x="5697" y="10676"/>
                    <a:pt x="5712" y="10676"/>
                  </a:cubicBezTo>
                  <a:cubicBezTo>
                    <a:pt x="5897" y="10676"/>
                    <a:pt x="6062" y="10540"/>
                    <a:pt x="6084" y="10352"/>
                  </a:cubicBezTo>
                  <a:lnTo>
                    <a:pt x="6548" y="6876"/>
                  </a:lnTo>
                  <a:lnTo>
                    <a:pt x="10025" y="7328"/>
                  </a:lnTo>
                  <a:cubicBezTo>
                    <a:pt x="10046" y="7332"/>
                    <a:pt x="10067" y="7334"/>
                    <a:pt x="10087" y="7334"/>
                  </a:cubicBezTo>
                  <a:cubicBezTo>
                    <a:pt x="10265" y="7334"/>
                    <a:pt x="10420" y="7199"/>
                    <a:pt x="10442" y="7007"/>
                  </a:cubicBezTo>
                  <a:lnTo>
                    <a:pt x="10704" y="5042"/>
                  </a:lnTo>
                  <a:cubicBezTo>
                    <a:pt x="10728" y="4840"/>
                    <a:pt x="10585" y="4649"/>
                    <a:pt x="10382" y="4625"/>
                  </a:cubicBezTo>
                  <a:lnTo>
                    <a:pt x="6906" y="4161"/>
                  </a:lnTo>
                  <a:lnTo>
                    <a:pt x="7358" y="685"/>
                  </a:lnTo>
                  <a:cubicBezTo>
                    <a:pt x="7394" y="482"/>
                    <a:pt x="7239" y="292"/>
                    <a:pt x="7037" y="268"/>
                  </a:cubicBezTo>
                  <a:lnTo>
                    <a:pt x="5072" y="6"/>
                  </a:lnTo>
                  <a:cubicBezTo>
                    <a:pt x="5051" y="2"/>
                    <a:pt x="5030" y="0"/>
                    <a:pt x="501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1" name="Google Shape;1411;p7"/>
            <p:cNvSpPr/>
            <p:nvPr/>
          </p:nvSpPr>
          <p:spPr>
            <a:xfrm>
              <a:off x="5182226" y="4197223"/>
              <a:ext cx="349870" cy="436120"/>
            </a:xfrm>
            <a:custGeom>
              <a:avLst/>
              <a:gdLst/>
              <a:ahLst/>
              <a:cxnLst/>
              <a:rect l="l" t="t" r="r" b="b"/>
              <a:pathLst>
                <a:path w="10847" h="13521" extrusionOk="0">
                  <a:moveTo>
                    <a:pt x="4151" y="435"/>
                  </a:moveTo>
                  <a:cubicBezTo>
                    <a:pt x="4440" y="435"/>
                    <a:pt x="4723" y="608"/>
                    <a:pt x="4774" y="994"/>
                  </a:cubicBezTo>
                  <a:cubicBezTo>
                    <a:pt x="4810" y="1184"/>
                    <a:pt x="4751" y="1387"/>
                    <a:pt x="4632" y="1542"/>
                  </a:cubicBezTo>
                  <a:lnTo>
                    <a:pt x="3834" y="1684"/>
                  </a:lnTo>
                  <a:cubicBezTo>
                    <a:pt x="3667" y="1589"/>
                    <a:pt x="3548" y="1434"/>
                    <a:pt x="3512" y="1244"/>
                  </a:cubicBezTo>
                  <a:lnTo>
                    <a:pt x="3500" y="1232"/>
                  </a:lnTo>
                  <a:cubicBezTo>
                    <a:pt x="3386" y="732"/>
                    <a:pt x="3773" y="435"/>
                    <a:pt x="4151" y="435"/>
                  </a:cubicBezTo>
                  <a:close/>
                  <a:moveTo>
                    <a:pt x="7867" y="2746"/>
                  </a:moveTo>
                  <a:cubicBezTo>
                    <a:pt x="8125" y="2746"/>
                    <a:pt x="8352" y="2934"/>
                    <a:pt x="8394" y="3196"/>
                  </a:cubicBezTo>
                  <a:lnTo>
                    <a:pt x="9787" y="10757"/>
                  </a:lnTo>
                  <a:cubicBezTo>
                    <a:pt x="9835" y="11055"/>
                    <a:pt x="9644" y="11340"/>
                    <a:pt x="9346" y="11400"/>
                  </a:cubicBezTo>
                  <a:lnTo>
                    <a:pt x="3084" y="12543"/>
                  </a:lnTo>
                  <a:cubicBezTo>
                    <a:pt x="3053" y="12548"/>
                    <a:pt x="3023" y="12550"/>
                    <a:pt x="2992" y="12550"/>
                  </a:cubicBezTo>
                  <a:cubicBezTo>
                    <a:pt x="2730" y="12550"/>
                    <a:pt x="2494" y="12369"/>
                    <a:pt x="2441" y="12102"/>
                  </a:cubicBezTo>
                  <a:lnTo>
                    <a:pt x="1060" y="4530"/>
                  </a:lnTo>
                  <a:cubicBezTo>
                    <a:pt x="1012" y="4232"/>
                    <a:pt x="1203" y="3947"/>
                    <a:pt x="1512" y="3899"/>
                  </a:cubicBezTo>
                  <a:lnTo>
                    <a:pt x="2250" y="3768"/>
                  </a:lnTo>
                  <a:cubicBezTo>
                    <a:pt x="2292" y="3968"/>
                    <a:pt x="2474" y="4121"/>
                    <a:pt x="2680" y="4121"/>
                  </a:cubicBezTo>
                  <a:cubicBezTo>
                    <a:pt x="2707" y="4121"/>
                    <a:pt x="2735" y="4119"/>
                    <a:pt x="2762" y="4113"/>
                  </a:cubicBezTo>
                  <a:lnTo>
                    <a:pt x="6668" y="3399"/>
                  </a:lnTo>
                  <a:cubicBezTo>
                    <a:pt x="6906" y="3351"/>
                    <a:pt x="7060" y="3125"/>
                    <a:pt x="7025" y="2887"/>
                  </a:cubicBezTo>
                  <a:lnTo>
                    <a:pt x="7763" y="2756"/>
                  </a:lnTo>
                  <a:cubicBezTo>
                    <a:pt x="7798" y="2749"/>
                    <a:pt x="7833" y="2746"/>
                    <a:pt x="7867" y="2746"/>
                  </a:cubicBezTo>
                  <a:close/>
                  <a:moveTo>
                    <a:pt x="4133" y="0"/>
                  </a:moveTo>
                  <a:cubicBezTo>
                    <a:pt x="4070" y="0"/>
                    <a:pt x="4006" y="6"/>
                    <a:pt x="3941" y="18"/>
                  </a:cubicBezTo>
                  <a:cubicBezTo>
                    <a:pt x="3346" y="125"/>
                    <a:pt x="2953" y="708"/>
                    <a:pt x="3072" y="1303"/>
                  </a:cubicBezTo>
                  <a:cubicBezTo>
                    <a:pt x="3108" y="1482"/>
                    <a:pt x="3179" y="1637"/>
                    <a:pt x="3286" y="1780"/>
                  </a:cubicBezTo>
                  <a:lnTo>
                    <a:pt x="2512" y="1923"/>
                  </a:lnTo>
                  <a:cubicBezTo>
                    <a:pt x="2191" y="1982"/>
                    <a:pt x="1988" y="2292"/>
                    <a:pt x="2036" y="2601"/>
                  </a:cubicBezTo>
                  <a:lnTo>
                    <a:pt x="2096" y="2887"/>
                  </a:lnTo>
                  <a:lnTo>
                    <a:pt x="798" y="3125"/>
                  </a:lnTo>
                  <a:cubicBezTo>
                    <a:pt x="322" y="3208"/>
                    <a:pt x="0" y="3673"/>
                    <a:pt x="83" y="4161"/>
                  </a:cubicBezTo>
                  <a:lnTo>
                    <a:pt x="1667" y="12793"/>
                  </a:lnTo>
                  <a:cubicBezTo>
                    <a:pt x="1741" y="13218"/>
                    <a:pt x="2120" y="13520"/>
                    <a:pt x="2548" y="13520"/>
                  </a:cubicBezTo>
                  <a:cubicBezTo>
                    <a:pt x="2599" y="13520"/>
                    <a:pt x="2651" y="13516"/>
                    <a:pt x="2703" y="13507"/>
                  </a:cubicBezTo>
                  <a:lnTo>
                    <a:pt x="10049" y="12162"/>
                  </a:lnTo>
                  <a:cubicBezTo>
                    <a:pt x="10525" y="12079"/>
                    <a:pt x="10847" y="11602"/>
                    <a:pt x="10763" y="11126"/>
                  </a:cubicBezTo>
                  <a:lnTo>
                    <a:pt x="9192" y="2494"/>
                  </a:lnTo>
                  <a:cubicBezTo>
                    <a:pt x="9108" y="2064"/>
                    <a:pt x="8737" y="1763"/>
                    <a:pt x="8316" y="1763"/>
                  </a:cubicBezTo>
                  <a:cubicBezTo>
                    <a:pt x="8259" y="1763"/>
                    <a:pt x="8202" y="1768"/>
                    <a:pt x="8144" y="1780"/>
                  </a:cubicBezTo>
                  <a:lnTo>
                    <a:pt x="6858" y="2018"/>
                  </a:lnTo>
                  <a:lnTo>
                    <a:pt x="6810" y="1732"/>
                  </a:lnTo>
                  <a:cubicBezTo>
                    <a:pt x="6756" y="1451"/>
                    <a:pt x="6497" y="1249"/>
                    <a:pt x="6210" y="1249"/>
                  </a:cubicBezTo>
                  <a:cubicBezTo>
                    <a:pt x="6180" y="1249"/>
                    <a:pt x="6150" y="1251"/>
                    <a:pt x="6120" y="1256"/>
                  </a:cubicBezTo>
                  <a:lnTo>
                    <a:pt x="5179" y="1434"/>
                  </a:lnTo>
                  <a:cubicBezTo>
                    <a:pt x="5227" y="1268"/>
                    <a:pt x="5239" y="1089"/>
                    <a:pt x="5215" y="910"/>
                  </a:cubicBezTo>
                  <a:cubicBezTo>
                    <a:pt x="5119" y="380"/>
                    <a:pt x="4655" y="0"/>
                    <a:pt x="4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2" name="Google Shape;1412;p7"/>
            <p:cNvSpPr/>
            <p:nvPr/>
          </p:nvSpPr>
          <p:spPr>
            <a:xfrm>
              <a:off x="5244414" y="4354466"/>
              <a:ext cx="60059" cy="49866"/>
            </a:xfrm>
            <a:custGeom>
              <a:avLst/>
              <a:gdLst/>
              <a:ahLst/>
              <a:cxnLst/>
              <a:rect l="l" t="t" r="r" b="b"/>
              <a:pathLst>
                <a:path w="1862" h="1546" extrusionOk="0">
                  <a:moveTo>
                    <a:pt x="1002" y="1"/>
                  </a:moveTo>
                  <a:cubicBezTo>
                    <a:pt x="959" y="1"/>
                    <a:pt x="915" y="5"/>
                    <a:pt x="870" y="12"/>
                  </a:cubicBezTo>
                  <a:cubicBezTo>
                    <a:pt x="191" y="131"/>
                    <a:pt x="1" y="1012"/>
                    <a:pt x="560" y="1405"/>
                  </a:cubicBezTo>
                  <a:cubicBezTo>
                    <a:pt x="702" y="1502"/>
                    <a:pt x="854" y="1545"/>
                    <a:pt x="1002" y="1545"/>
                  </a:cubicBezTo>
                  <a:cubicBezTo>
                    <a:pt x="1454" y="1545"/>
                    <a:pt x="1862" y="1142"/>
                    <a:pt x="1763" y="631"/>
                  </a:cubicBezTo>
                  <a:cubicBezTo>
                    <a:pt x="1689" y="259"/>
                    <a:pt x="1367"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3" name="Google Shape;1413;p7"/>
            <p:cNvSpPr/>
            <p:nvPr/>
          </p:nvSpPr>
          <p:spPr>
            <a:xfrm>
              <a:off x="5312149" y="4339952"/>
              <a:ext cx="123988" cy="43383"/>
            </a:xfrm>
            <a:custGeom>
              <a:avLst/>
              <a:gdLst/>
              <a:ahLst/>
              <a:cxnLst/>
              <a:rect l="l" t="t" r="r" b="b"/>
              <a:pathLst>
                <a:path w="3844" h="1345" extrusionOk="0">
                  <a:moveTo>
                    <a:pt x="3236" y="0"/>
                  </a:moveTo>
                  <a:cubicBezTo>
                    <a:pt x="3205" y="0"/>
                    <a:pt x="3173" y="3"/>
                    <a:pt x="3140" y="10"/>
                  </a:cubicBezTo>
                  <a:lnTo>
                    <a:pt x="3152" y="10"/>
                  </a:lnTo>
                  <a:lnTo>
                    <a:pt x="556" y="474"/>
                  </a:lnTo>
                  <a:cubicBezTo>
                    <a:pt x="1" y="552"/>
                    <a:pt x="98" y="1344"/>
                    <a:pt x="597" y="1344"/>
                  </a:cubicBezTo>
                  <a:cubicBezTo>
                    <a:pt x="633" y="1344"/>
                    <a:pt x="671" y="1340"/>
                    <a:pt x="711" y="1331"/>
                  </a:cubicBezTo>
                  <a:lnTo>
                    <a:pt x="3294" y="867"/>
                  </a:lnTo>
                  <a:cubicBezTo>
                    <a:pt x="3844" y="766"/>
                    <a:pt x="3728" y="0"/>
                    <a:pt x="3236"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4" name="Google Shape;1414;p7"/>
            <p:cNvSpPr/>
            <p:nvPr/>
          </p:nvSpPr>
          <p:spPr>
            <a:xfrm>
              <a:off x="5257090" y="4423976"/>
              <a:ext cx="59769" cy="49866"/>
            </a:xfrm>
            <a:custGeom>
              <a:avLst/>
              <a:gdLst/>
              <a:ahLst/>
              <a:cxnLst/>
              <a:rect l="l" t="t" r="r" b="b"/>
              <a:pathLst>
                <a:path w="1853" h="1546" extrusionOk="0">
                  <a:moveTo>
                    <a:pt x="1003" y="1"/>
                  </a:moveTo>
                  <a:cubicBezTo>
                    <a:pt x="959" y="1"/>
                    <a:pt x="914" y="5"/>
                    <a:pt x="870" y="12"/>
                  </a:cubicBezTo>
                  <a:cubicBezTo>
                    <a:pt x="191" y="131"/>
                    <a:pt x="1" y="1012"/>
                    <a:pt x="560" y="1405"/>
                  </a:cubicBezTo>
                  <a:cubicBezTo>
                    <a:pt x="701" y="1502"/>
                    <a:pt x="853" y="1546"/>
                    <a:pt x="1000" y="1546"/>
                  </a:cubicBezTo>
                  <a:cubicBezTo>
                    <a:pt x="1449" y="1546"/>
                    <a:pt x="1853" y="1142"/>
                    <a:pt x="1763" y="631"/>
                  </a:cubicBezTo>
                  <a:cubicBezTo>
                    <a:pt x="1699" y="259"/>
                    <a:pt x="1369" y="1"/>
                    <a:pt x="100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5" name="Google Shape;1415;p7"/>
            <p:cNvSpPr/>
            <p:nvPr/>
          </p:nvSpPr>
          <p:spPr>
            <a:xfrm>
              <a:off x="5326599" y="4409300"/>
              <a:ext cx="121279" cy="43544"/>
            </a:xfrm>
            <a:custGeom>
              <a:avLst/>
              <a:gdLst/>
              <a:ahLst/>
              <a:cxnLst/>
              <a:rect l="l" t="t" r="r" b="b"/>
              <a:pathLst>
                <a:path w="3760" h="1350" extrusionOk="0">
                  <a:moveTo>
                    <a:pt x="3144" y="1"/>
                  </a:moveTo>
                  <a:cubicBezTo>
                    <a:pt x="3128" y="1"/>
                    <a:pt x="3113" y="1"/>
                    <a:pt x="3096" y="3"/>
                  </a:cubicBezTo>
                  <a:lnTo>
                    <a:pt x="501" y="467"/>
                  </a:lnTo>
                  <a:cubicBezTo>
                    <a:pt x="1" y="618"/>
                    <a:pt x="126" y="1349"/>
                    <a:pt x="620" y="1349"/>
                  </a:cubicBezTo>
                  <a:cubicBezTo>
                    <a:pt x="632" y="1349"/>
                    <a:pt x="644" y="1349"/>
                    <a:pt x="656" y="1348"/>
                  </a:cubicBezTo>
                  <a:lnTo>
                    <a:pt x="3251" y="872"/>
                  </a:lnTo>
                  <a:cubicBezTo>
                    <a:pt x="3759" y="722"/>
                    <a:pt x="3640"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6" name="Google Shape;1416;p7"/>
            <p:cNvSpPr/>
            <p:nvPr/>
          </p:nvSpPr>
          <p:spPr>
            <a:xfrm>
              <a:off x="5270540" y="4498130"/>
              <a:ext cx="60059" cy="50221"/>
            </a:xfrm>
            <a:custGeom>
              <a:avLst/>
              <a:gdLst/>
              <a:ahLst/>
              <a:cxnLst/>
              <a:rect l="l" t="t" r="r" b="b"/>
              <a:pathLst>
                <a:path w="1862" h="1557" extrusionOk="0">
                  <a:moveTo>
                    <a:pt x="998" y="0"/>
                  </a:moveTo>
                  <a:cubicBezTo>
                    <a:pt x="956" y="0"/>
                    <a:pt x="913" y="4"/>
                    <a:pt x="870" y="11"/>
                  </a:cubicBezTo>
                  <a:cubicBezTo>
                    <a:pt x="191" y="130"/>
                    <a:pt x="0" y="1011"/>
                    <a:pt x="560" y="1416"/>
                  </a:cubicBezTo>
                  <a:cubicBezTo>
                    <a:pt x="701" y="1513"/>
                    <a:pt x="854" y="1556"/>
                    <a:pt x="1002" y="1556"/>
                  </a:cubicBezTo>
                  <a:cubicBezTo>
                    <a:pt x="1453" y="1556"/>
                    <a:pt x="1861" y="1153"/>
                    <a:pt x="1763" y="642"/>
                  </a:cubicBezTo>
                  <a:cubicBezTo>
                    <a:pt x="1699" y="268"/>
                    <a:pt x="1366" y="0"/>
                    <a:pt x="99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7" name="Google Shape;1417;p7"/>
            <p:cNvSpPr/>
            <p:nvPr/>
          </p:nvSpPr>
          <p:spPr>
            <a:xfrm>
              <a:off x="5339630" y="4483390"/>
              <a:ext cx="122311" cy="43673"/>
            </a:xfrm>
            <a:custGeom>
              <a:avLst/>
              <a:gdLst/>
              <a:ahLst/>
              <a:cxnLst/>
              <a:rect l="l" t="t" r="r" b="b"/>
              <a:pathLst>
                <a:path w="3792" h="1354" extrusionOk="0">
                  <a:moveTo>
                    <a:pt x="3168" y="1"/>
                  </a:moveTo>
                  <a:cubicBezTo>
                    <a:pt x="3149" y="1"/>
                    <a:pt x="3129" y="2"/>
                    <a:pt x="3109" y="4"/>
                  </a:cubicBezTo>
                  <a:lnTo>
                    <a:pt x="514" y="480"/>
                  </a:lnTo>
                  <a:cubicBezTo>
                    <a:pt x="0" y="605"/>
                    <a:pt x="110" y="1354"/>
                    <a:pt x="612" y="1354"/>
                  </a:cubicBezTo>
                  <a:cubicBezTo>
                    <a:pt x="634" y="1354"/>
                    <a:pt x="657" y="1352"/>
                    <a:pt x="680" y="1349"/>
                  </a:cubicBezTo>
                  <a:lnTo>
                    <a:pt x="3264" y="885"/>
                  </a:lnTo>
                  <a:cubicBezTo>
                    <a:pt x="3792" y="747"/>
                    <a:pt x="3678" y="1"/>
                    <a:pt x="316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8" name="Google Shape;1418;p7"/>
            <p:cNvSpPr/>
            <p:nvPr/>
          </p:nvSpPr>
          <p:spPr>
            <a:xfrm>
              <a:off x="5212933" y="4806843"/>
              <a:ext cx="250815" cy="224624"/>
            </a:xfrm>
            <a:custGeom>
              <a:avLst/>
              <a:gdLst/>
              <a:ahLst/>
              <a:cxnLst/>
              <a:rect l="l" t="t" r="r" b="b"/>
              <a:pathLst>
                <a:path w="7776" h="6964" extrusionOk="0">
                  <a:moveTo>
                    <a:pt x="3943" y="1"/>
                  </a:moveTo>
                  <a:cubicBezTo>
                    <a:pt x="2906" y="1"/>
                    <a:pt x="1888" y="470"/>
                    <a:pt x="1227" y="1346"/>
                  </a:cubicBezTo>
                  <a:lnTo>
                    <a:pt x="6966" y="4978"/>
                  </a:lnTo>
                  <a:cubicBezTo>
                    <a:pt x="7775" y="3406"/>
                    <a:pt x="7251" y="1465"/>
                    <a:pt x="5763" y="525"/>
                  </a:cubicBezTo>
                  <a:cubicBezTo>
                    <a:pt x="5199" y="171"/>
                    <a:pt x="4568" y="1"/>
                    <a:pt x="3943" y="1"/>
                  </a:cubicBezTo>
                  <a:close/>
                  <a:moveTo>
                    <a:pt x="822" y="1989"/>
                  </a:moveTo>
                  <a:lnTo>
                    <a:pt x="822" y="1989"/>
                  </a:lnTo>
                  <a:cubicBezTo>
                    <a:pt x="1" y="3561"/>
                    <a:pt x="524" y="5490"/>
                    <a:pt x="2025" y="6430"/>
                  </a:cubicBezTo>
                  <a:cubicBezTo>
                    <a:pt x="2587" y="6790"/>
                    <a:pt x="3218" y="6963"/>
                    <a:pt x="3842" y="6963"/>
                  </a:cubicBezTo>
                  <a:cubicBezTo>
                    <a:pt x="4870" y="6963"/>
                    <a:pt x="5882" y="6495"/>
                    <a:pt x="6549" y="5621"/>
                  </a:cubicBezTo>
                  <a:lnTo>
                    <a:pt x="822"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9" name="Google Shape;1419;p7"/>
            <p:cNvSpPr/>
            <p:nvPr/>
          </p:nvSpPr>
          <p:spPr>
            <a:xfrm>
              <a:off x="5682211" y="4325276"/>
              <a:ext cx="196304" cy="181918"/>
            </a:xfrm>
            <a:custGeom>
              <a:avLst/>
              <a:gdLst/>
              <a:ahLst/>
              <a:cxnLst/>
              <a:rect l="l" t="t" r="r" b="b"/>
              <a:pathLst>
                <a:path w="6086" h="5640" extrusionOk="0">
                  <a:moveTo>
                    <a:pt x="3609" y="0"/>
                  </a:moveTo>
                  <a:lnTo>
                    <a:pt x="1215" y="1632"/>
                  </a:lnTo>
                  <a:cubicBezTo>
                    <a:pt x="251" y="2286"/>
                    <a:pt x="1" y="3596"/>
                    <a:pt x="656" y="4560"/>
                  </a:cubicBezTo>
                  <a:lnTo>
                    <a:pt x="763" y="4715"/>
                  </a:lnTo>
                  <a:cubicBezTo>
                    <a:pt x="1171" y="5316"/>
                    <a:pt x="1834" y="5640"/>
                    <a:pt x="2508" y="5640"/>
                  </a:cubicBezTo>
                  <a:cubicBezTo>
                    <a:pt x="2916" y="5640"/>
                    <a:pt x="3329" y="5522"/>
                    <a:pt x="3692" y="5275"/>
                  </a:cubicBezTo>
                  <a:lnTo>
                    <a:pt x="6085" y="3644"/>
                  </a:lnTo>
                  <a:lnTo>
                    <a:pt x="3609"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0" name="Google Shape;1420;p7"/>
            <p:cNvSpPr/>
            <p:nvPr/>
          </p:nvSpPr>
          <p:spPr>
            <a:xfrm>
              <a:off x="5814714" y="4249734"/>
              <a:ext cx="196272" cy="181950"/>
            </a:xfrm>
            <a:custGeom>
              <a:avLst/>
              <a:gdLst/>
              <a:ahLst/>
              <a:cxnLst/>
              <a:rect l="l" t="t" r="r" b="b"/>
              <a:pathLst>
                <a:path w="6085" h="5641" extrusionOk="0">
                  <a:moveTo>
                    <a:pt x="3580" y="1"/>
                  </a:moveTo>
                  <a:cubicBezTo>
                    <a:pt x="3174" y="1"/>
                    <a:pt x="2765" y="119"/>
                    <a:pt x="2406" y="366"/>
                  </a:cubicBezTo>
                  <a:lnTo>
                    <a:pt x="1" y="1997"/>
                  </a:lnTo>
                  <a:lnTo>
                    <a:pt x="2477" y="5640"/>
                  </a:lnTo>
                  <a:lnTo>
                    <a:pt x="4870" y="4009"/>
                  </a:lnTo>
                  <a:cubicBezTo>
                    <a:pt x="5835" y="3354"/>
                    <a:pt x="6085" y="2045"/>
                    <a:pt x="5430" y="1092"/>
                  </a:cubicBezTo>
                  <a:lnTo>
                    <a:pt x="5323" y="926"/>
                  </a:lnTo>
                  <a:cubicBezTo>
                    <a:pt x="4915" y="325"/>
                    <a:pt x="4252" y="1"/>
                    <a:pt x="3580"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1" name="Google Shape;1421;p7"/>
            <p:cNvSpPr/>
            <p:nvPr/>
          </p:nvSpPr>
          <p:spPr>
            <a:xfrm>
              <a:off x="5624636" y="4700692"/>
              <a:ext cx="346032" cy="344387"/>
            </a:xfrm>
            <a:custGeom>
              <a:avLst/>
              <a:gdLst/>
              <a:ahLst/>
              <a:cxnLst/>
              <a:rect l="l" t="t" r="r" b="b"/>
              <a:pathLst>
                <a:path w="10728" h="10677" extrusionOk="0">
                  <a:moveTo>
                    <a:pt x="5007" y="0"/>
                  </a:moveTo>
                  <a:cubicBezTo>
                    <a:pt x="4823" y="0"/>
                    <a:pt x="4677" y="135"/>
                    <a:pt x="4655" y="327"/>
                  </a:cubicBezTo>
                  <a:lnTo>
                    <a:pt x="4191" y="3804"/>
                  </a:lnTo>
                  <a:lnTo>
                    <a:pt x="714" y="3339"/>
                  </a:lnTo>
                  <a:cubicBezTo>
                    <a:pt x="699" y="3338"/>
                    <a:pt x="683" y="3337"/>
                    <a:pt x="668" y="3337"/>
                  </a:cubicBezTo>
                  <a:cubicBezTo>
                    <a:pt x="475" y="3337"/>
                    <a:pt x="320" y="3473"/>
                    <a:pt x="298" y="3661"/>
                  </a:cubicBezTo>
                  <a:lnTo>
                    <a:pt x="36" y="5637"/>
                  </a:lnTo>
                  <a:cubicBezTo>
                    <a:pt x="0" y="5840"/>
                    <a:pt x="143" y="6030"/>
                    <a:pt x="357" y="6054"/>
                  </a:cubicBezTo>
                  <a:lnTo>
                    <a:pt x="3834" y="6518"/>
                  </a:lnTo>
                  <a:lnTo>
                    <a:pt x="3370" y="9995"/>
                  </a:lnTo>
                  <a:cubicBezTo>
                    <a:pt x="3346" y="10197"/>
                    <a:pt x="3489" y="10388"/>
                    <a:pt x="3691" y="10412"/>
                  </a:cubicBezTo>
                  <a:lnTo>
                    <a:pt x="5667" y="10674"/>
                  </a:lnTo>
                  <a:cubicBezTo>
                    <a:pt x="5682" y="10675"/>
                    <a:pt x="5697" y="10676"/>
                    <a:pt x="5712" y="10676"/>
                  </a:cubicBezTo>
                  <a:cubicBezTo>
                    <a:pt x="5897" y="10676"/>
                    <a:pt x="6062" y="10540"/>
                    <a:pt x="6084" y="10352"/>
                  </a:cubicBezTo>
                  <a:lnTo>
                    <a:pt x="6548" y="6876"/>
                  </a:lnTo>
                  <a:lnTo>
                    <a:pt x="10025" y="7328"/>
                  </a:lnTo>
                  <a:cubicBezTo>
                    <a:pt x="10045" y="7331"/>
                    <a:pt x="10064" y="7333"/>
                    <a:pt x="10084" y="7333"/>
                  </a:cubicBezTo>
                  <a:cubicBezTo>
                    <a:pt x="10263" y="7333"/>
                    <a:pt x="10420" y="7189"/>
                    <a:pt x="10442" y="7007"/>
                  </a:cubicBezTo>
                  <a:lnTo>
                    <a:pt x="10704" y="5042"/>
                  </a:lnTo>
                  <a:cubicBezTo>
                    <a:pt x="10728" y="4828"/>
                    <a:pt x="10585" y="4649"/>
                    <a:pt x="10382" y="4613"/>
                  </a:cubicBezTo>
                  <a:lnTo>
                    <a:pt x="6906" y="4161"/>
                  </a:lnTo>
                  <a:lnTo>
                    <a:pt x="7358" y="684"/>
                  </a:lnTo>
                  <a:cubicBezTo>
                    <a:pt x="7394" y="470"/>
                    <a:pt x="7239" y="291"/>
                    <a:pt x="7037" y="256"/>
                  </a:cubicBezTo>
                  <a:lnTo>
                    <a:pt x="5072" y="6"/>
                  </a:lnTo>
                  <a:cubicBezTo>
                    <a:pt x="5050" y="2"/>
                    <a:pt x="5028" y="0"/>
                    <a:pt x="500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2" name="Google Shape;1422;p7"/>
            <p:cNvSpPr/>
            <p:nvPr/>
          </p:nvSpPr>
          <p:spPr>
            <a:xfrm>
              <a:off x="4657631" y="226472"/>
              <a:ext cx="196272" cy="181918"/>
            </a:xfrm>
            <a:custGeom>
              <a:avLst/>
              <a:gdLst/>
              <a:ahLst/>
              <a:cxnLst/>
              <a:rect l="l" t="t" r="r" b="b"/>
              <a:pathLst>
                <a:path w="6085" h="5640" extrusionOk="0">
                  <a:moveTo>
                    <a:pt x="3596" y="0"/>
                  </a:moveTo>
                  <a:lnTo>
                    <a:pt x="1215" y="1631"/>
                  </a:lnTo>
                  <a:cubicBezTo>
                    <a:pt x="250" y="2286"/>
                    <a:pt x="0" y="3596"/>
                    <a:pt x="655" y="4560"/>
                  </a:cubicBezTo>
                  <a:lnTo>
                    <a:pt x="774" y="4715"/>
                  </a:lnTo>
                  <a:cubicBezTo>
                    <a:pt x="1175" y="5316"/>
                    <a:pt x="1834" y="5640"/>
                    <a:pt x="2508" y="5640"/>
                  </a:cubicBezTo>
                  <a:cubicBezTo>
                    <a:pt x="2915" y="5640"/>
                    <a:pt x="3328" y="5521"/>
                    <a:pt x="3691" y="5275"/>
                  </a:cubicBezTo>
                  <a:lnTo>
                    <a:pt x="6084"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3" name="Google Shape;1423;p7"/>
            <p:cNvSpPr/>
            <p:nvPr/>
          </p:nvSpPr>
          <p:spPr>
            <a:xfrm>
              <a:off x="4790102" y="151317"/>
              <a:ext cx="196272" cy="181563"/>
            </a:xfrm>
            <a:custGeom>
              <a:avLst/>
              <a:gdLst/>
              <a:ahLst/>
              <a:cxnLst/>
              <a:rect l="l" t="t" r="r" b="b"/>
              <a:pathLst>
                <a:path w="6085" h="5629" extrusionOk="0">
                  <a:moveTo>
                    <a:pt x="3578" y="1"/>
                  </a:moveTo>
                  <a:cubicBezTo>
                    <a:pt x="3170" y="1"/>
                    <a:pt x="2757" y="119"/>
                    <a:pt x="2394" y="366"/>
                  </a:cubicBezTo>
                  <a:lnTo>
                    <a:pt x="1" y="1985"/>
                  </a:lnTo>
                  <a:lnTo>
                    <a:pt x="2477" y="5628"/>
                  </a:lnTo>
                  <a:lnTo>
                    <a:pt x="4870" y="4009"/>
                  </a:lnTo>
                  <a:cubicBezTo>
                    <a:pt x="5835" y="3354"/>
                    <a:pt x="6085" y="2044"/>
                    <a:pt x="5430" y="1080"/>
                  </a:cubicBezTo>
                  <a:lnTo>
                    <a:pt x="5323" y="925"/>
                  </a:lnTo>
                  <a:cubicBezTo>
                    <a:pt x="4915" y="324"/>
                    <a:pt x="4252" y="1"/>
                    <a:pt x="357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4" name="Google Shape;1424;p7"/>
            <p:cNvSpPr/>
            <p:nvPr/>
          </p:nvSpPr>
          <p:spPr>
            <a:xfrm>
              <a:off x="4600023" y="602242"/>
              <a:ext cx="346032" cy="344032"/>
            </a:xfrm>
            <a:custGeom>
              <a:avLst/>
              <a:gdLst/>
              <a:ahLst/>
              <a:cxnLst/>
              <a:rect l="l" t="t" r="r" b="b"/>
              <a:pathLst>
                <a:path w="10728" h="10666" extrusionOk="0">
                  <a:moveTo>
                    <a:pt x="5007" y="1"/>
                  </a:moveTo>
                  <a:cubicBezTo>
                    <a:pt x="4823" y="1"/>
                    <a:pt x="4676" y="136"/>
                    <a:pt x="4644" y="328"/>
                  </a:cubicBezTo>
                  <a:lnTo>
                    <a:pt x="4191" y="3793"/>
                  </a:lnTo>
                  <a:lnTo>
                    <a:pt x="715" y="3340"/>
                  </a:lnTo>
                  <a:cubicBezTo>
                    <a:pt x="692" y="3336"/>
                    <a:pt x="671" y="3335"/>
                    <a:pt x="649" y="3335"/>
                  </a:cubicBezTo>
                  <a:cubicBezTo>
                    <a:pt x="465" y="3335"/>
                    <a:pt x="318" y="3469"/>
                    <a:pt x="286" y="3662"/>
                  </a:cubicBezTo>
                  <a:lnTo>
                    <a:pt x="24" y="5626"/>
                  </a:lnTo>
                  <a:cubicBezTo>
                    <a:pt x="0" y="5829"/>
                    <a:pt x="143" y="6019"/>
                    <a:pt x="345" y="6043"/>
                  </a:cubicBezTo>
                  <a:lnTo>
                    <a:pt x="3834" y="6507"/>
                  </a:lnTo>
                  <a:lnTo>
                    <a:pt x="3370" y="9984"/>
                  </a:lnTo>
                  <a:cubicBezTo>
                    <a:pt x="3346" y="10186"/>
                    <a:pt x="3489" y="10377"/>
                    <a:pt x="3691" y="10401"/>
                  </a:cubicBezTo>
                  <a:lnTo>
                    <a:pt x="5668" y="10663"/>
                  </a:lnTo>
                  <a:cubicBezTo>
                    <a:pt x="5682" y="10664"/>
                    <a:pt x="5697" y="10665"/>
                    <a:pt x="5712" y="10665"/>
                  </a:cubicBezTo>
                  <a:cubicBezTo>
                    <a:pt x="5897" y="10665"/>
                    <a:pt x="6062" y="10529"/>
                    <a:pt x="6084" y="10341"/>
                  </a:cubicBezTo>
                  <a:lnTo>
                    <a:pt x="6537" y="6864"/>
                  </a:lnTo>
                  <a:lnTo>
                    <a:pt x="10025" y="7329"/>
                  </a:lnTo>
                  <a:cubicBezTo>
                    <a:pt x="10039" y="7330"/>
                    <a:pt x="10053" y="7331"/>
                    <a:pt x="10067" y="7331"/>
                  </a:cubicBezTo>
                  <a:cubicBezTo>
                    <a:pt x="10253" y="7331"/>
                    <a:pt x="10420" y="7184"/>
                    <a:pt x="10442" y="6995"/>
                  </a:cubicBezTo>
                  <a:lnTo>
                    <a:pt x="10704" y="5019"/>
                  </a:lnTo>
                  <a:cubicBezTo>
                    <a:pt x="10728" y="4817"/>
                    <a:pt x="10585" y="4626"/>
                    <a:pt x="10382" y="4602"/>
                  </a:cubicBezTo>
                  <a:lnTo>
                    <a:pt x="6906" y="4150"/>
                  </a:lnTo>
                  <a:lnTo>
                    <a:pt x="7358" y="661"/>
                  </a:lnTo>
                  <a:cubicBezTo>
                    <a:pt x="7382" y="459"/>
                    <a:pt x="7239" y="280"/>
                    <a:pt x="7037" y="245"/>
                  </a:cubicBezTo>
                  <a:lnTo>
                    <a:pt x="5072" y="6"/>
                  </a:lnTo>
                  <a:cubicBezTo>
                    <a:pt x="5050" y="3"/>
                    <a:pt x="5028" y="1"/>
                    <a:pt x="500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5" name="Google Shape;1425;p7"/>
            <p:cNvSpPr/>
            <p:nvPr/>
          </p:nvSpPr>
          <p:spPr>
            <a:xfrm>
              <a:off x="4657631" y="1251439"/>
              <a:ext cx="196272" cy="181563"/>
            </a:xfrm>
            <a:custGeom>
              <a:avLst/>
              <a:gdLst/>
              <a:ahLst/>
              <a:cxnLst/>
              <a:rect l="l" t="t" r="r" b="b"/>
              <a:pathLst>
                <a:path w="6085" h="5629" extrusionOk="0">
                  <a:moveTo>
                    <a:pt x="3596" y="1"/>
                  </a:moveTo>
                  <a:lnTo>
                    <a:pt x="1215" y="1620"/>
                  </a:lnTo>
                  <a:cubicBezTo>
                    <a:pt x="250" y="2275"/>
                    <a:pt x="0" y="3585"/>
                    <a:pt x="655" y="4549"/>
                  </a:cubicBezTo>
                  <a:lnTo>
                    <a:pt x="774" y="4704"/>
                  </a:lnTo>
                  <a:cubicBezTo>
                    <a:pt x="1175" y="5305"/>
                    <a:pt x="1834" y="5629"/>
                    <a:pt x="2508" y="5629"/>
                  </a:cubicBezTo>
                  <a:cubicBezTo>
                    <a:pt x="2915" y="5629"/>
                    <a:pt x="3328" y="5510"/>
                    <a:pt x="3691" y="5264"/>
                  </a:cubicBezTo>
                  <a:lnTo>
                    <a:pt x="6084"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6" name="Google Shape;1426;p7"/>
            <p:cNvSpPr/>
            <p:nvPr/>
          </p:nvSpPr>
          <p:spPr>
            <a:xfrm>
              <a:off x="4790102" y="1176188"/>
              <a:ext cx="196272" cy="181660"/>
            </a:xfrm>
            <a:custGeom>
              <a:avLst/>
              <a:gdLst/>
              <a:ahLst/>
              <a:cxnLst/>
              <a:rect l="l" t="t" r="r" b="b"/>
              <a:pathLst>
                <a:path w="6085" h="5632" extrusionOk="0">
                  <a:moveTo>
                    <a:pt x="3589" y="1"/>
                  </a:moveTo>
                  <a:cubicBezTo>
                    <a:pt x="3177" y="1"/>
                    <a:pt x="2761" y="120"/>
                    <a:pt x="2394" y="369"/>
                  </a:cubicBezTo>
                  <a:lnTo>
                    <a:pt x="1" y="1989"/>
                  </a:lnTo>
                  <a:lnTo>
                    <a:pt x="2477" y="5632"/>
                  </a:lnTo>
                  <a:lnTo>
                    <a:pt x="4870" y="4001"/>
                  </a:lnTo>
                  <a:cubicBezTo>
                    <a:pt x="5835" y="3346"/>
                    <a:pt x="6085" y="2036"/>
                    <a:pt x="5430" y="1072"/>
                  </a:cubicBezTo>
                  <a:lnTo>
                    <a:pt x="5430" y="1072"/>
                  </a:lnTo>
                  <a:lnTo>
                    <a:pt x="5430" y="1084"/>
                  </a:lnTo>
                  <a:lnTo>
                    <a:pt x="5323" y="917"/>
                  </a:lnTo>
                  <a:cubicBezTo>
                    <a:pt x="4917" y="319"/>
                    <a:pt x="4259" y="1"/>
                    <a:pt x="358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7" name="Google Shape;1427;p7"/>
            <p:cNvSpPr/>
            <p:nvPr/>
          </p:nvSpPr>
          <p:spPr>
            <a:xfrm>
              <a:off x="4600023" y="1626564"/>
              <a:ext cx="346032" cy="344387"/>
            </a:xfrm>
            <a:custGeom>
              <a:avLst/>
              <a:gdLst/>
              <a:ahLst/>
              <a:cxnLst/>
              <a:rect l="l" t="t" r="r" b="b"/>
              <a:pathLst>
                <a:path w="10728" h="10677" extrusionOk="0">
                  <a:moveTo>
                    <a:pt x="5026" y="1"/>
                  </a:moveTo>
                  <a:cubicBezTo>
                    <a:pt x="4833" y="1"/>
                    <a:pt x="4677" y="137"/>
                    <a:pt x="4644" y="325"/>
                  </a:cubicBezTo>
                  <a:lnTo>
                    <a:pt x="4191" y="3813"/>
                  </a:lnTo>
                  <a:lnTo>
                    <a:pt x="715" y="3349"/>
                  </a:lnTo>
                  <a:cubicBezTo>
                    <a:pt x="700" y="3347"/>
                    <a:pt x="685" y="3346"/>
                    <a:pt x="670" y="3346"/>
                  </a:cubicBezTo>
                  <a:cubicBezTo>
                    <a:pt x="485" y="3346"/>
                    <a:pt x="320" y="3483"/>
                    <a:pt x="298" y="3670"/>
                  </a:cubicBezTo>
                  <a:lnTo>
                    <a:pt x="24" y="5635"/>
                  </a:lnTo>
                  <a:cubicBezTo>
                    <a:pt x="0" y="5837"/>
                    <a:pt x="143" y="6028"/>
                    <a:pt x="345" y="6052"/>
                  </a:cubicBezTo>
                  <a:lnTo>
                    <a:pt x="3834" y="6516"/>
                  </a:lnTo>
                  <a:lnTo>
                    <a:pt x="3370" y="9993"/>
                  </a:lnTo>
                  <a:cubicBezTo>
                    <a:pt x="3346" y="10195"/>
                    <a:pt x="3489" y="10386"/>
                    <a:pt x="3691" y="10409"/>
                  </a:cubicBezTo>
                  <a:lnTo>
                    <a:pt x="5668" y="10671"/>
                  </a:lnTo>
                  <a:cubicBezTo>
                    <a:pt x="5688" y="10675"/>
                    <a:pt x="5709" y="10677"/>
                    <a:pt x="5729" y="10677"/>
                  </a:cubicBezTo>
                  <a:cubicBezTo>
                    <a:pt x="5905" y="10677"/>
                    <a:pt x="6052" y="10542"/>
                    <a:pt x="6084" y="10350"/>
                  </a:cubicBezTo>
                  <a:lnTo>
                    <a:pt x="6537" y="6873"/>
                  </a:lnTo>
                  <a:lnTo>
                    <a:pt x="10025" y="7338"/>
                  </a:lnTo>
                  <a:cubicBezTo>
                    <a:pt x="10040" y="7339"/>
                    <a:pt x="10055" y="7340"/>
                    <a:pt x="10069" y="7340"/>
                  </a:cubicBezTo>
                  <a:cubicBezTo>
                    <a:pt x="10255" y="7340"/>
                    <a:pt x="10420" y="7204"/>
                    <a:pt x="10442" y="7016"/>
                  </a:cubicBezTo>
                  <a:lnTo>
                    <a:pt x="10704" y="5040"/>
                  </a:lnTo>
                  <a:cubicBezTo>
                    <a:pt x="10728" y="4837"/>
                    <a:pt x="10585" y="4647"/>
                    <a:pt x="10382" y="4623"/>
                  </a:cubicBezTo>
                  <a:lnTo>
                    <a:pt x="6906" y="4159"/>
                  </a:lnTo>
                  <a:lnTo>
                    <a:pt x="7358" y="682"/>
                  </a:lnTo>
                  <a:cubicBezTo>
                    <a:pt x="7382" y="480"/>
                    <a:pt x="7239" y="289"/>
                    <a:pt x="7037" y="265"/>
                  </a:cubicBezTo>
                  <a:lnTo>
                    <a:pt x="5072" y="3"/>
                  </a:lnTo>
                  <a:cubicBezTo>
                    <a:pt x="5057" y="2"/>
                    <a:pt x="5041" y="1"/>
                    <a:pt x="502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8" name="Google Shape;1428;p7"/>
            <p:cNvSpPr/>
            <p:nvPr/>
          </p:nvSpPr>
          <p:spPr>
            <a:xfrm>
              <a:off x="4657631" y="2276051"/>
              <a:ext cx="196272" cy="181563"/>
            </a:xfrm>
            <a:custGeom>
              <a:avLst/>
              <a:gdLst/>
              <a:ahLst/>
              <a:cxnLst/>
              <a:rect l="l" t="t" r="r" b="b"/>
              <a:pathLst>
                <a:path w="6085" h="5629" extrusionOk="0">
                  <a:moveTo>
                    <a:pt x="3596" y="1"/>
                  </a:moveTo>
                  <a:lnTo>
                    <a:pt x="1215" y="1620"/>
                  </a:lnTo>
                  <a:cubicBezTo>
                    <a:pt x="250" y="2275"/>
                    <a:pt x="0" y="3585"/>
                    <a:pt x="655" y="4549"/>
                  </a:cubicBezTo>
                  <a:lnTo>
                    <a:pt x="774" y="4716"/>
                  </a:lnTo>
                  <a:cubicBezTo>
                    <a:pt x="1174" y="5308"/>
                    <a:pt x="1832" y="5629"/>
                    <a:pt x="2505" y="5629"/>
                  </a:cubicBezTo>
                  <a:cubicBezTo>
                    <a:pt x="2913" y="5629"/>
                    <a:pt x="3327" y="5511"/>
                    <a:pt x="3691" y="5263"/>
                  </a:cubicBezTo>
                  <a:lnTo>
                    <a:pt x="6084"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9" name="Google Shape;1429;p7"/>
            <p:cNvSpPr/>
            <p:nvPr/>
          </p:nvSpPr>
          <p:spPr>
            <a:xfrm>
              <a:off x="4790102" y="2200542"/>
              <a:ext cx="196272" cy="181918"/>
            </a:xfrm>
            <a:custGeom>
              <a:avLst/>
              <a:gdLst/>
              <a:ahLst/>
              <a:cxnLst/>
              <a:rect l="l" t="t" r="r" b="b"/>
              <a:pathLst>
                <a:path w="6085" h="5640" extrusionOk="0">
                  <a:moveTo>
                    <a:pt x="3578" y="0"/>
                  </a:moveTo>
                  <a:cubicBezTo>
                    <a:pt x="3170" y="0"/>
                    <a:pt x="2757" y="119"/>
                    <a:pt x="2394" y="365"/>
                  </a:cubicBezTo>
                  <a:lnTo>
                    <a:pt x="1" y="1996"/>
                  </a:lnTo>
                  <a:lnTo>
                    <a:pt x="2477" y="5640"/>
                  </a:lnTo>
                  <a:lnTo>
                    <a:pt x="4870" y="4009"/>
                  </a:lnTo>
                  <a:cubicBezTo>
                    <a:pt x="5835" y="3354"/>
                    <a:pt x="6085" y="2044"/>
                    <a:pt x="5430" y="1080"/>
                  </a:cubicBezTo>
                  <a:lnTo>
                    <a:pt x="5323" y="925"/>
                  </a:lnTo>
                  <a:cubicBezTo>
                    <a:pt x="4915" y="324"/>
                    <a:pt x="4252" y="0"/>
                    <a:pt x="357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0" name="Google Shape;1430;p7"/>
            <p:cNvSpPr/>
            <p:nvPr/>
          </p:nvSpPr>
          <p:spPr>
            <a:xfrm>
              <a:off x="4600023" y="2651564"/>
              <a:ext cx="346032" cy="344000"/>
            </a:xfrm>
            <a:custGeom>
              <a:avLst/>
              <a:gdLst/>
              <a:ahLst/>
              <a:cxnLst/>
              <a:rect l="l" t="t" r="r" b="b"/>
              <a:pathLst>
                <a:path w="10728" h="10665" extrusionOk="0">
                  <a:moveTo>
                    <a:pt x="5026" y="0"/>
                  </a:moveTo>
                  <a:cubicBezTo>
                    <a:pt x="4833" y="0"/>
                    <a:pt x="4678" y="137"/>
                    <a:pt x="4656" y="325"/>
                  </a:cubicBezTo>
                  <a:lnTo>
                    <a:pt x="4191" y="3801"/>
                  </a:lnTo>
                  <a:lnTo>
                    <a:pt x="715" y="3337"/>
                  </a:lnTo>
                  <a:cubicBezTo>
                    <a:pt x="700" y="3335"/>
                    <a:pt x="685" y="3334"/>
                    <a:pt x="670" y="3334"/>
                  </a:cubicBezTo>
                  <a:cubicBezTo>
                    <a:pt x="485" y="3334"/>
                    <a:pt x="320" y="3471"/>
                    <a:pt x="298" y="3658"/>
                  </a:cubicBezTo>
                  <a:lnTo>
                    <a:pt x="24" y="5635"/>
                  </a:lnTo>
                  <a:cubicBezTo>
                    <a:pt x="0" y="5837"/>
                    <a:pt x="143" y="6016"/>
                    <a:pt x="345" y="6051"/>
                  </a:cubicBezTo>
                  <a:lnTo>
                    <a:pt x="3834" y="6504"/>
                  </a:lnTo>
                  <a:lnTo>
                    <a:pt x="3370" y="9992"/>
                  </a:lnTo>
                  <a:cubicBezTo>
                    <a:pt x="3346" y="10195"/>
                    <a:pt x="3489" y="10373"/>
                    <a:pt x="3691" y="10409"/>
                  </a:cubicBezTo>
                  <a:lnTo>
                    <a:pt x="5668" y="10659"/>
                  </a:lnTo>
                  <a:cubicBezTo>
                    <a:pt x="5689" y="10663"/>
                    <a:pt x="5709" y="10665"/>
                    <a:pt x="5730" y="10665"/>
                  </a:cubicBezTo>
                  <a:cubicBezTo>
                    <a:pt x="5908" y="10665"/>
                    <a:pt x="6063" y="10531"/>
                    <a:pt x="6084" y="10350"/>
                  </a:cubicBezTo>
                  <a:lnTo>
                    <a:pt x="6537" y="6861"/>
                  </a:lnTo>
                  <a:lnTo>
                    <a:pt x="10025" y="7325"/>
                  </a:lnTo>
                  <a:cubicBezTo>
                    <a:pt x="10040" y="7327"/>
                    <a:pt x="10055" y="7328"/>
                    <a:pt x="10069" y="7328"/>
                  </a:cubicBezTo>
                  <a:cubicBezTo>
                    <a:pt x="10253" y="7328"/>
                    <a:pt x="10409" y="7192"/>
                    <a:pt x="10442" y="7016"/>
                  </a:cubicBezTo>
                  <a:lnTo>
                    <a:pt x="10704" y="5039"/>
                  </a:lnTo>
                  <a:cubicBezTo>
                    <a:pt x="10728" y="4837"/>
                    <a:pt x="10585" y="4646"/>
                    <a:pt x="10382" y="4623"/>
                  </a:cubicBezTo>
                  <a:lnTo>
                    <a:pt x="6906" y="4158"/>
                  </a:lnTo>
                  <a:lnTo>
                    <a:pt x="7358" y="682"/>
                  </a:lnTo>
                  <a:cubicBezTo>
                    <a:pt x="7382" y="479"/>
                    <a:pt x="7239" y="289"/>
                    <a:pt x="7037" y="265"/>
                  </a:cubicBezTo>
                  <a:lnTo>
                    <a:pt x="5072" y="3"/>
                  </a:lnTo>
                  <a:cubicBezTo>
                    <a:pt x="5057" y="1"/>
                    <a:pt x="5041" y="0"/>
                    <a:pt x="5026"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1" name="Google Shape;1431;p7"/>
            <p:cNvSpPr/>
            <p:nvPr/>
          </p:nvSpPr>
          <p:spPr>
            <a:xfrm>
              <a:off x="4657631" y="3300663"/>
              <a:ext cx="196272" cy="181660"/>
            </a:xfrm>
            <a:custGeom>
              <a:avLst/>
              <a:gdLst/>
              <a:ahLst/>
              <a:cxnLst/>
              <a:rect l="l" t="t" r="r" b="b"/>
              <a:pathLst>
                <a:path w="6085" h="5632" extrusionOk="0">
                  <a:moveTo>
                    <a:pt x="3596" y="1"/>
                  </a:moveTo>
                  <a:lnTo>
                    <a:pt x="1215" y="1620"/>
                  </a:lnTo>
                  <a:cubicBezTo>
                    <a:pt x="250" y="2275"/>
                    <a:pt x="0" y="3584"/>
                    <a:pt x="655" y="4549"/>
                  </a:cubicBezTo>
                  <a:lnTo>
                    <a:pt x="774" y="4715"/>
                  </a:lnTo>
                  <a:cubicBezTo>
                    <a:pt x="1176" y="5311"/>
                    <a:pt x="1838" y="5632"/>
                    <a:pt x="2514" y="5632"/>
                  </a:cubicBezTo>
                  <a:cubicBezTo>
                    <a:pt x="2919" y="5632"/>
                    <a:pt x="3329" y="5516"/>
                    <a:pt x="3691" y="5275"/>
                  </a:cubicBezTo>
                  <a:lnTo>
                    <a:pt x="6084"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2" name="Google Shape;1432;p7"/>
            <p:cNvSpPr/>
            <p:nvPr/>
          </p:nvSpPr>
          <p:spPr>
            <a:xfrm>
              <a:off x="4790102" y="3225154"/>
              <a:ext cx="196272" cy="181918"/>
            </a:xfrm>
            <a:custGeom>
              <a:avLst/>
              <a:gdLst/>
              <a:ahLst/>
              <a:cxnLst/>
              <a:rect l="l" t="t" r="r" b="b"/>
              <a:pathLst>
                <a:path w="6085" h="5640" extrusionOk="0">
                  <a:moveTo>
                    <a:pt x="3578" y="0"/>
                  </a:moveTo>
                  <a:cubicBezTo>
                    <a:pt x="3170" y="0"/>
                    <a:pt x="2757" y="118"/>
                    <a:pt x="2394" y="365"/>
                  </a:cubicBezTo>
                  <a:lnTo>
                    <a:pt x="1" y="1996"/>
                  </a:lnTo>
                  <a:lnTo>
                    <a:pt x="2477" y="5640"/>
                  </a:lnTo>
                  <a:lnTo>
                    <a:pt x="4870" y="4008"/>
                  </a:lnTo>
                  <a:cubicBezTo>
                    <a:pt x="5835" y="3354"/>
                    <a:pt x="6085" y="2044"/>
                    <a:pt x="5430" y="1091"/>
                  </a:cubicBezTo>
                  <a:lnTo>
                    <a:pt x="5323" y="925"/>
                  </a:lnTo>
                  <a:cubicBezTo>
                    <a:pt x="4915" y="324"/>
                    <a:pt x="4252" y="0"/>
                    <a:pt x="357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3" name="Google Shape;1433;p7"/>
            <p:cNvSpPr/>
            <p:nvPr/>
          </p:nvSpPr>
          <p:spPr>
            <a:xfrm>
              <a:off x="4600023" y="3676079"/>
              <a:ext cx="346032" cy="344387"/>
            </a:xfrm>
            <a:custGeom>
              <a:avLst/>
              <a:gdLst/>
              <a:ahLst/>
              <a:cxnLst/>
              <a:rect l="l" t="t" r="r" b="b"/>
              <a:pathLst>
                <a:path w="10728" h="10677" extrusionOk="0">
                  <a:moveTo>
                    <a:pt x="5007" y="0"/>
                  </a:moveTo>
                  <a:cubicBezTo>
                    <a:pt x="4823" y="0"/>
                    <a:pt x="4676" y="135"/>
                    <a:pt x="4644" y="327"/>
                  </a:cubicBezTo>
                  <a:lnTo>
                    <a:pt x="4191" y="3804"/>
                  </a:lnTo>
                  <a:lnTo>
                    <a:pt x="715" y="3340"/>
                  </a:lnTo>
                  <a:cubicBezTo>
                    <a:pt x="700" y="3338"/>
                    <a:pt x="685" y="3337"/>
                    <a:pt x="670" y="3337"/>
                  </a:cubicBezTo>
                  <a:cubicBezTo>
                    <a:pt x="485" y="3337"/>
                    <a:pt x="320" y="3473"/>
                    <a:pt x="298" y="3661"/>
                  </a:cubicBezTo>
                  <a:lnTo>
                    <a:pt x="24" y="5638"/>
                  </a:lnTo>
                  <a:cubicBezTo>
                    <a:pt x="0" y="5840"/>
                    <a:pt x="143" y="6019"/>
                    <a:pt x="345" y="6054"/>
                  </a:cubicBezTo>
                  <a:lnTo>
                    <a:pt x="3834" y="6519"/>
                  </a:lnTo>
                  <a:lnTo>
                    <a:pt x="3370" y="9995"/>
                  </a:lnTo>
                  <a:cubicBezTo>
                    <a:pt x="3346" y="10198"/>
                    <a:pt x="3489" y="10388"/>
                    <a:pt x="3691" y="10412"/>
                  </a:cubicBezTo>
                  <a:lnTo>
                    <a:pt x="5668" y="10674"/>
                  </a:lnTo>
                  <a:cubicBezTo>
                    <a:pt x="5682" y="10676"/>
                    <a:pt x="5697" y="10676"/>
                    <a:pt x="5712" y="10676"/>
                  </a:cubicBezTo>
                  <a:cubicBezTo>
                    <a:pt x="5895" y="10676"/>
                    <a:pt x="6051" y="10540"/>
                    <a:pt x="6084" y="10352"/>
                  </a:cubicBezTo>
                  <a:lnTo>
                    <a:pt x="6537" y="6876"/>
                  </a:lnTo>
                  <a:lnTo>
                    <a:pt x="10025" y="7328"/>
                  </a:lnTo>
                  <a:cubicBezTo>
                    <a:pt x="10046" y="7332"/>
                    <a:pt x="10067" y="7334"/>
                    <a:pt x="10087" y="7334"/>
                  </a:cubicBezTo>
                  <a:cubicBezTo>
                    <a:pt x="10265" y="7334"/>
                    <a:pt x="10421" y="7199"/>
                    <a:pt x="10442" y="7007"/>
                  </a:cubicBezTo>
                  <a:lnTo>
                    <a:pt x="10704" y="5042"/>
                  </a:lnTo>
                  <a:cubicBezTo>
                    <a:pt x="10728" y="4840"/>
                    <a:pt x="10585" y="4649"/>
                    <a:pt x="10382" y="4625"/>
                  </a:cubicBezTo>
                  <a:lnTo>
                    <a:pt x="6906" y="4161"/>
                  </a:lnTo>
                  <a:lnTo>
                    <a:pt x="7358" y="685"/>
                  </a:lnTo>
                  <a:cubicBezTo>
                    <a:pt x="7382" y="482"/>
                    <a:pt x="7239" y="292"/>
                    <a:pt x="7037" y="268"/>
                  </a:cubicBezTo>
                  <a:lnTo>
                    <a:pt x="5072" y="6"/>
                  </a:lnTo>
                  <a:cubicBezTo>
                    <a:pt x="5050" y="2"/>
                    <a:pt x="5028" y="0"/>
                    <a:pt x="500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4" name="Google Shape;1434;p7"/>
            <p:cNvSpPr/>
            <p:nvPr/>
          </p:nvSpPr>
          <p:spPr>
            <a:xfrm>
              <a:off x="4657631" y="4325276"/>
              <a:ext cx="196272" cy="181918"/>
            </a:xfrm>
            <a:custGeom>
              <a:avLst/>
              <a:gdLst/>
              <a:ahLst/>
              <a:cxnLst/>
              <a:rect l="l" t="t" r="r" b="b"/>
              <a:pathLst>
                <a:path w="6085" h="5640" extrusionOk="0">
                  <a:moveTo>
                    <a:pt x="3596" y="0"/>
                  </a:moveTo>
                  <a:lnTo>
                    <a:pt x="1215" y="1632"/>
                  </a:lnTo>
                  <a:cubicBezTo>
                    <a:pt x="250" y="2286"/>
                    <a:pt x="0" y="3596"/>
                    <a:pt x="655" y="4549"/>
                  </a:cubicBezTo>
                  <a:lnTo>
                    <a:pt x="774" y="4715"/>
                  </a:lnTo>
                  <a:cubicBezTo>
                    <a:pt x="1175" y="5316"/>
                    <a:pt x="1834" y="5640"/>
                    <a:pt x="2508" y="5640"/>
                  </a:cubicBezTo>
                  <a:cubicBezTo>
                    <a:pt x="2915" y="5640"/>
                    <a:pt x="3328" y="5522"/>
                    <a:pt x="3691" y="5275"/>
                  </a:cubicBezTo>
                  <a:lnTo>
                    <a:pt x="6084"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5" name="Google Shape;1435;p7"/>
            <p:cNvSpPr/>
            <p:nvPr/>
          </p:nvSpPr>
          <p:spPr>
            <a:xfrm>
              <a:off x="4790102" y="4249734"/>
              <a:ext cx="196272" cy="181950"/>
            </a:xfrm>
            <a:custGeom>
              <a:avLst/>
              <a:gdLst/>
              <a:ahLst/>
              <a:cxnLst/>
              <a:rect l="l" t="t" r="r" b="b"/>
              <a:pathLst>
                <a:path w="6085" h="5641" extrusionOk="0">
                  <a:moveTo>
                    <a:pt x="3578" y="1"/>
                  </a:moveTo>
                  <a:cubicBezTo>
                    <a:pt x="3170" y="1"/>
                    <a:pt x="2757" y="119"/>
                    <a:pt x="2394" y="366"/>
                  </a:cubicBezTo>
                  <a:lnTo>
                    <a:pt x="1" y="1997"/>
                  </a:lnTo>
                  <a:lnTo>
                    <a:pt x="2477" y="5640"/>
                  </a:lnTo>
                  <a:lnTo>
                    <a:pt x="4870" y="4009"/>
                  </a:lnTo>
                  <a:cubicBezTo>
                    <a:pt x="5835" y="3354"/>
                    <a:pt x="6085" y="2045"/>
                    <a:pt x="5430" y="1092"/>
                  </a:cubicBezTo>
                  <a:lnTo>
                    <a:pt x="5323" y="926"/>
                  </a:lnTo>
                  <a:cubicBezTo>
                    <a:pt x="4915" y="325"/>
                    <a:pt x="4252" y="1"/>
                    <a:pt x="357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6" name="Google Shape;1436;p7"/>
            <p:cNvSpPr/>
            <p:nvPr/>
          </p:nvSpPr>
          <p:spPr>
            <a:xfrm>
              <a:off x="4600023" y="4700692"/>
              <a:ext cx="346032" cy="344387"/>
            </a:xfrm>
            <a:custGeom>
              <a:avLst/>
              <a:gdLst/>
              <a:ahLst/>
              <a:cxnLst/>
              <a:rect l="l" t="t" r="r" b="b"/>
              <a:pathLst>
                <a:path w="10728" h="10677" extrusionOk="0">
                  <a:moveTo>
                    <a:pt x="5007" y="0"/>
                  </a:moveTo>
                  <a:cubicBezTo>
                    <a:pt x="4823" y="0"/>
                    <a:pt x="4676" y="135"/>
                    <a:pt x="4644" y="327"/>
                  </a:cubicBezTo>
                  <a:lnTo>
                    <a:pt x="4191" y="3804"/>
                  </a:lnTo>
                  <a:lnTo>
                    <a:pt x="715" y="3339"/>
                  </a:lnTo>
                  <a:cubicBezTo>
                    <a:pt x="700" y="3338"/>
                    <a:pt x="685" y="3337"/>
                    <a:pt x="670" y="3337"/>
                  </a:cubicBezTo>
                  <a:cubicBezTo>
                    <a:pt x="485" y="3337"/>
                    <a:pt x="320" y="3473"/>
                    <a:pt x="298" y="3661"/>
                  </a:cubicBezTo>
                  <a:lnTo>
                    <a:pt x="24" y="5637"/>
                  </a:lnTo>
                  <a:cubicBezTo>
                    <a:pt x="0" y="5840"/>
                    <a:pt x="143" y="6030"/>
                    <a:pt x="345" y="6054"/>
                  </a:cubicBezTo>
                  <a:lnTo>
                    <a:pt x="3834" y="6518"/>
                  </a:lnTo>
                  <a:lnTo>
                    <a:pt x="3370" y="9995"/>
                  </a:lnTo>
                  <a:cubicBezTo>
                    <a:pt x="3346" y="10197"/>
                    <a:pt x="3489" y="10388"/>
                    <a:pt x="3691" y="10412"/>
                  </a:cubicBezTo>
                  <a:lnTo>
                    <a:pt x="5668" y="10674"/>
                  </a:lnTo>
                  <a:cubicBezTo>
                    <a:pt x="5682" y="10675"/>
                    <a:pt x="5697" y="10676"/>
                    <a:pt x="5712" y="10676"/>
                  </a:cubicBezTo>
                  <a:cubicBezTo>
                    <a:pt x="5897" y="10676"/>
                    <a:pt x="6062" y="10540"/>
                    <a:pt x="6084" y="10352"/>
                  </a:cubicBezTo>
                  <a:lnTo>
                    <a:pt x="6537" y="6876"/>
                  </a:lnTo>
                  <a:lnTo>
                    <a:pt x="10025" y="7328"/>
                  </a:lnTo>
                  <a:cubicBezTo>
                    <a:pt x="10045" y="7331"/>
                    <a:pt x="10065" y="7333"/>
                    <a:pt x="10084" y="7333"/>
                  </a:cubicBezTo>
                  <a:cubicBezTo>
                    <a:pt x="10263" y="7333"/>
                    <a:pt x="10420" y="7189"/>
                    <a:pt x="10442" y="7007"/>
                  </a:cubicBezTo>
                  <a:lnTo>
                    <a:pt x="10704" y="5042"/>
                  </a:lnTo>
                  <a:cubicBezTo>
                    <a:pt x="10728" y="4828"/>
                    <a:pt x="10585" y="4649"/>
                    <a:pt x="10382" y="4613"/>
                  </a:cubicBezTo>
                  <a:lnTo>
                    <a:pt x="6906" y="4161"/>
                  </a:lnTo>
                  <a:lnTo>
                    <a:pt x="7358" y="684"/>
                  </a:lnTo>
                  <a:cubicBezTo>
                    <a:pt x="7382" y="482"/>
                    <a:pt x="7239" y="291"/>
                    <a:pt x="7037" y="256"/>
                  </a:cubicBezTo>
                  <a:lnTo>
                    <a:pt x="5072" y="6"/>
                  </a:lnTo>
                  <a:cubicBezTo>
                    <a:pt x="5050" y="2"/>
                    <a:pt x="5028" y="0"/>
                    <a:pt x="500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437" name="Google Shape;1437;p7"/>
          <p:cNvSpPr txBox="1">
            <a:spLocks noGrp="1"/>
          </p:cNvSpPr>
          <p:nvPr>
            <p:ph type="body" idx="1"/>
          </p:nvPr>
        </p:nvSpPr>
        <p:spPr>
          <a:xfrm>
            <a:off x="713950" y="2268300"/>
            <a:ext cx="3350100" cy="2098800"/>
          </a:xfrm>
          <a:prstGeom prst="rect">
            <a:avLst/>
          </a:prstGeom>
        </p:spPr>
        <p:txBody>
          <a:bodyPr spcFirstLastPara="1" wrap="square" lIns="91425" tIns="91425" rIns="91425" bIns="91425" anchor="t" anchorCtr="0">
            <a:noAutofit/>
          </a:bodyPr>
          <a:lstStyle>
            <a:lvl1pPr marL="457189" lvl="0" indent="-330192">
              <a:spcBef>
                <a:spcPts val="0"/>
              </a:spcBef>
              <a:spcAft>
                <a:spcPts val="0"/>
              </a:spcAft>
              <a:buSzPts val="1600"/>
              <a:buChar char="●"/>
              <a:defRPr sz="1600"/>
            </a:lvl1pPr>
            <a:lvl2pPr marL="914378" lvl="1" indent="-330192">
              <a:spcBef>
                <a:spcPts val="1600"/>
              </a:spcBef>
              <a:spcAft>
                <a:spcPts val="0"/>
              </a:spcAft>
              <a:buSzPts val="1600"/>
              <a:buChar char="○"/>
              <a:defRPr sz="1600"/>
            </a:lvl2pPr>
            <a:lvl3pPr marL="1371566" lvl="2" indent="-330192">
              <a:spcBef>
                <a:spcPts val="1600"/>
              </a:spcBef>
              <a:spcAft>
                <a:spcPts val="0"/>
              </a:spcAft>
              <a:buSzPts val="1600"/>
              <a:buChar char="■"/>
              <a:defRPr sz="1600"/>
            </a:lvl3pPr>
            <a:lvl4pPr marL="1828754" lvl="3" indent="-330192">
              <a:spcBef>
                <a:spcPts val="1600"/>
              </a:spcBef>
              <a:spcAft>
                <a:spcPts val="0"/>
              </a:spcAft>
              <a:buSzPts val="1600"/>
              <a:buChar char="●"/>
              <a:defRPr sz="1600"/>
            </a:lvl4pPr>
            <a:lvl5pPr marL="2285943" lvl="4" indent="-330192">
              <a:spcBef>
                <a:spcPts val="1600"/>
              </a:spcBef>
              <a:spcAft>
                <a:spcPts val="0"/>
              </a:spcAft>
              <a:buSzPts val="1600"/>
              <a:buChar char="○"/>
              <a:defRPr sz="1600"/>
            </a:lvl5pPr>
            <a:lvl6pPr marL="2743132" lvl="5" indent="-330192">
              <a:spcBef>
                <a:spcPts val="1600"/>
              </a:spcBef>
              <a:spcAft>
                <a:spcPts val="0"/>
              </a:spcAft>
              <a:buSzPts val="1600"/>
              <a:buChar char="■"/>
              <a:defRPr sz="1600"/>
            </a:lvl6pPr>
            <a:lvl7pPr marL="3200320" lvl="6" indent="-330192">
              <a:spcBef>
                <a:spcPts val="1600"/>
              </a:spcBef>
              <a:spcAft>
                <a:spcPts val="0"/>
              </a:spcAft>
              <a:buSzPts val="1600"/>
              <a:buChar char="●"/>
              <a:defRPr sz="1600"/>
            </a:lvl7pPr>
            <a:lvl8pPr marL="3657509" lvl="7" indent="-330192">
              <a:spcBef>
                <a:spcPts val="1600"/>
              </a:spcBef>
              <a:spcAft>
                <a:spcPts val="0"/>
              </a:spcAft>
              <a:buSzPts val="1600"/>
              <a:buChar char="○"/>
              <a:defRPr sz="1600"/>
            </a:lvl8pPr>
            <a:lvl9pPr marL="4114697" lvl="8" indent="-330192">
              <a:spcBef>
                <a:spcPts val="1600"/>
              </a:spcBef>
              <a:spcAft>
                <a:spcPts val="1600"/>
              </a:spcAft>
              <a:buSzPts val="1600"/>
              <a:buChar char="■"/>
              <a:defRPr sz="1600"/>
            </a:lvl9pPr>
          </a:lstStyle>
          <a:p>
            <a:endParaRPr/>
          </a:p>
        </p:txBody>
      </p:sp>
      <p:sp>
        <p:nvSpPr>
          <p:cNvPr id="1438" name="Google Shape;1438;p7"/>
          <p:cNvSpPr txBox="1">
            <a:spLocks noGrp="1"/>
          </p:cNvSpPr>
          <p:nvPr>
            <p:ph type="title"/>
          </p:nvPr>
        </p:nvSpPr>
        <p:spPr>
          <a:xfrm>
            <a:off x="713950" y="371800"/>
            <a:ext cx="8036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39" name="Google Shape;1439;p7"/>
          <p:cNvSpPr/>
          <p:nvPr/>
        </p:nvSpPr>
        <p:spPr>
          <a:xfrm>
            <a:off x="-261050" y="639850"/>
            <a:ext cx="975000" cy="3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40"/>
        <p:cNvGrpSpPr/>
        <p:nvPr/>
      </p:nvGrpSpPr>
      <p:grpSpPr>
        <a:xfrm>
          <a:off x="0" y="0"/>
          <a:ext cx="0" cy="0"/>
          <a:chOff x="0" y="0"/>
          <a:chExt cx="0" cy="0"/>
        </a:xfrm>
      </p:grpSpPr>
      <p:sp>
        <p:nvSpPr>
          <p:cNvPr id="1441" name="Google Shape;1441;p8"/>
          <p:cNvSpPr txBox="1">
            <a:spLocks noGrp="1"/>
          </p:cNvSpPr>
          <p:nvPr>
            <p:ph type="title"/>
          </p:nvPr>
        </p:nvSpPr>
        <p:spPr>
          <a:xfrm>
            <a:off x="1286575" y="442025"/>
            <a:ext cx="4767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4800"/>
              <a:buNone/>
              <a:defRPr sz="4800">
                <a:solidFill>
                  <a:schemeClr val="accent1"/>
                </a:solidFill>
              </a:defRPr>
            </a:lvl1pPr>
            <a:lvl2pPr lvl="1">
              <a:spcBef>
                <a:spcPts val="0"/>
              </a:spcBef>
              <a:spcAft>
                <a:spcPts val="0"/>
              </a:spcAft>
              <a:buClr>
                <a:schemeClr val="accent1"/>
              </a:buClr>
              <a:buSzPts val="4800"/>
              <a:buNone/>
              <a:defRPr sz="4800">
                <a:solidFill>
                  <a:schemeClr val="accent1"/>
                </a:solidFill>
              </a:defRPr>
            </a:lvl2pPr>
            <a:lvl3pPr lvl="2">
              <a:spcBef>
                <a:spcPts val="0"/>
              </a:spcBef>
              <a:spcAft>
                <a:spcPts val="0"/>
              </a:spcAft>
              <a:buClr>
                <a:schemeClr val="accent1"/>
              </a:buClr>
              <a:buSzPts val="4800"/>
              <a:buNone/>
              <a:defRPr sz="4800">
                <a:solidFill>
                  <a:schemeClr val="accent1"/>
                </a:solidFill>
              </a:defRPr>
            </a:lvl3pPr>
            <a:lvl4pPr lvl="3">
              <a:spcBef>
                <a:spcPts val="0"/>
              </a:spcBef>
              <a:spcAft>
                <a:spcPts val="0"/>
              </a:spcAft>
              <a:buClr>
                <a:schemeClr val="accent1"/>
              </a:buClr>
              <a:buSzPts val="4800"/>
              <a:buNone/>
              <a:defRPr sz="4800">
                <a:solidFill>
                  <a:schemeClr val="accent1"/>
                </a:solidFill>
              </a:defRPr>
            </a:lvl4pPr>
            <a:lvl5pPr lvl="4">
              <a:spcBef>
                <a:spcPts val="0"/>
              </a:spcBef>
              <a:spcAft>
                <a:spcPts val="0"/>
              </a:spcAft>
              <a:buClr>
                <a:schemeClr val="accent1"/>
              </a:buClr>
              <a:buSzPts val="4800"/>
              <a:buNone/>
              <a:defRPr sz="4800">
                <a:solidFill>
                  <a:schemeClr val="accent1"/>
                </a:solidFill>
              </a:defRPr>
            </a:lvl5pPr>
            <a:lvl6pPr lvl="5">
              <a:spcBef>
                <a:spcPts val="0"/>
              </a:spcBef>
              <a:spcAft>
                <a:spcPts val="0"/>
              </a:spcAft>
              <a:buClr>
                <a:schemeClr val="accent1"/>
              </a:buClr>
              <a:buSzPts val="4800"/>
              <a:buNone/>
              <a:defRPr sz="4800">
                <a:solidFill>
                  <a:schemeClr val="accent1"/>
                </a:solidFill>
              </a:defRPr>
            </a:lvl6pPr>
            <a:lvl7pPr lvl="6">
              <a:spcBef>
                <a:spcPts val="0"/>
              </a:spcBef>
              <a:spcAft>
                <a:spcPts val="0"/>
              </a:spcAft>
              <a:buClr>
                <a:schemeClr val="accent1"/>
              </a:buClr>
              <a:buSzPts val="4800"/>
              <a:buNone/>
              <a:defRPr sz="4800">
                <a:solidFill>
                  <a:schemeClr val="accent1"/>
                </a:solidFill>
              </a:defRPr>
            </a:lvl7pPr>
            <a:lvl8pPr lvl="7">
              <a:spcBef>
                <a:spcPts val="0"/>
              </a:spcBef>
              <a:spcAft>
                <a:spcPts val="0"/>
              </a:spcAft>
              <a:buClr>
                <a:schemeClr val="accent1"/>
              </a:buClr>
              <a:buSzPts val="4800"/>
              <a:buNone/>
              <a:defRPr sz="4800">
                <a:solidFill>
                  <a:schemeClr val="accent1"/>
                </a:solidFill>
              </a:defRPr>
            </a:lvl8pPr>
            <a:lvl9pPr lvl="8">
              <a:spcBef>
                <a:spcPts val="0"/>
              </a:spcBef>
              <a:spcAft>
                <a:spcPts val="0"/>
              </a:spcAft>
              <a:buClr>
                <a:schemeClr val="accent1"/>
              </a:buClr>
              <a:buSzPts val="4800"/>
              <a:buNone/>
              <a:defRPr sz="4800">
                <a:solidFill>
                  <a:schemeClr val="accen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42"/>
        <p:cNvGrpSpPr/>
        <p:nvPr/>
      </p:nvGrpSpPr>
      <p:grpSpPr>
        <a:xfrm>
          <a:off x="0" y="0"/>
          <a:ext cx="0" cy="0"/>
          <a:chOff x="0" y="0"/>
          <a:chExt cx="0" cy="0"/>
        </a:xfrm>
      </p:grpSpPr>
      <p:grpSp>
        <p:nvGrpSpPr>
          <p:cNvPr id="1443" name="Google Shape;1443;p9"/>
          <p:cNvGrpSpPr/>
          <p:nvPr/>
        </p:nvGrpSpPr>
        <p:grpSpPr>
          <a:xfrm>
            <a:off x="4556024" y="98420"/>
            <a:ext cx="4485187" cy="4946659"/>
            <a:chOff x="4600023" y="98419"/>
            <a:chExt cx="4485187" cy="4946659"/>
          </a:xfrm>
        </p:grpSpPr>
        <p:sp>
          <p:nvSpPr>
            <p:cNvPr id="1444" name="Google Shape;1444;p9"/>
            <p:cNvSpPr/>
            <p:nvPr/>
          </p:nvSpPr>
          <p:spPr>
            <a:xfrm>
              <a:off x="8256418" y="98419"/>
              <a:ext cx="349515" cy="436120"/>
            </a:xfrm>
            <a:custGeom>
              <a:avLst/>
              <a:gdLst/>
              <a:ahLst/>
              <a:cxnLst/>
              <a:rect l="l" t="t" r="r" b="b"/>
              <a:pathLst>
                <a:path w="10836" h="13521" extrusionOk="0">
                  <a:moveTo>
                    <a:pt x="4145" y="435"/>
                  </a:moveTo>
                  <a:cubicBezTo>
                    <a:pt x="4431" y="435"/>
                    <a:pt x="4712" y="607"/>
                    <a:pt x="4763" y="994"/>
                  </a:cubicBezTo>
                  <a:cubicBezTo>
                    <a:pt x="4799" y="1196"/>
                    <a:pt x="4751" y="1387"/>
                    <a:pt x="4620" y="1541"/>
                  </a:cubicBezTo>
                  <a:lnTo>
                    <a:pt x="3822" y="1684"/>
                  </a:lnTo>
                  <a:cubicBezTo>
                    <a:pt x="3656" y="1589"/>
                    <a:pt x="3537" y="1422"/>
                    <a:pt x="3501" y="1232"/>
                  </a:cubicBezTo>
                  <a:cubicBezTo>
                    <a:pt x="3386" y="732"/>
                    <a:pt x="3770" y="435"/>
                    <a:pt x="4145" y="435"/>
                  </a:cubicBezTo>
                  <a:close/>
                  <a:moveTo>
                    <a:pt x="7834" y="2749"/>
                  </a:moveTo>
                  <a:cubicBezTo>
                    <a:pt x="8105" y="2749"/>
                    <a:pt x="8340" y="2930"/>
                    <a:pt x="8383" y="3208"/>
                  </a:cubicBezTo>
                  <a:lnTo>
                    <a:pt x="9776" y="10769"/>
                  </a:lnTo>
                  <a:cubicBezTo>
                    <a:pt x="9823" y="11066"/>
                    <a:pt x="9621" y="11352"/>
                    <a:pt x="9323" y="11400"/>
                  </a:cubicBezTo>
                  <a:lnTo>
                    <a:pt x="3060" y="12543"/>
                  </a:lnTo>
                  <a:cubicBezTo>
                    <a:pt x="3025" y="12550"/>
                    <a:pt x="2990" y="12553"/>
                    <a:pt x="2956" y="12553"/>
                  </a:cubicBezTo>
                  <a:cubicBezTo>
                    <a:pt x="2699" y="12553"/>
                    <a:pt x="2471" y="12365"/>
                    <a:pt x="2429" y="12102"/>
                  </a:cubicBezTo>
                  <a:lnTo>
                    <a:pt x="1048" y="4530"/>
                  </a:lnTo>
                  <a:cubicBezTo>
                    <a:pt x="989" y="4232"/>
                    <a:pt x="1191" y="3958"/>
                    <a:pt x="1489" y="3899"/>
                  </a:cubicBezTo>
                  <a:lnTo>
                    <a:pt x="2239" y="3768"/>
                  </a:lnTo>
                  <a:cubicBezTo>
                    <a:pt x="2270" y="3977"/>
                    <a:pt x="2449" y="4122"/>
                    <a:pt x="2653" y="4122"/>
                  </a:cubicBezTo>
                  <a:cubicBezTo>
                    <a:pt x="2681" y="4122"/>
                    <a:pt x="2710" y="4119"/>
                    <a:pt x="2739" y="4113"/>
                  </a:cubicBezTo>
                  <a:lnTo>
                    <a:pt x="6656" y="3399"/>
                  </a:lnTo>
                  <a:cubicBezTo>
                    <a:pt x="6882" y="3363"/>
                    <a:pt x="7049" y="3125"/>
                    <a:pt x="7001" y="2899"/>
                  </a:cubicBezTo>
                  <a:lnTo>
                    <a:pt x="7740" y="2756"/>
                  </a:lnTo>
                  <a:cubicBezTo>
                    <a:pt x="7771" y="2751"/>
                    <a:pt x="7803" y="2749"/>
                    <a:pt x="7834" y="2749"/>
                  </a:cubicBezTo>
                  <a:close/>
                  <a:moveTo>
                    <a:pt x="4133" y="0"/>
                  </a:moveTo>
                  <a:cubicBezTo>
                    <a:pt x="4070" y="0"/>
                    <a:pt x="4006" y="6"/>
                    <a:pt x="3942" y="17"/>
                  </a:cubicBezTo>
                  <a:cubicBezTo>
                    <a:pt x="3334" y="136"/>
                    <a:pt x="2941" y="708"/>
                    <a:pt x="3072" y="1303"/>
                  </a:cubicBezTo>
                  <a:cubicBezTo>
                    <a:pt x="3096" y="1482"/>
                    <a:pt x="3168" y="1649"/>
                    <a:pt x="3287" y="1779"/>
                  </a:cubicBezTo>
                  <a:lnTo>
                    <a:pt x="2501" y="1922"/>
                  </a:lnTo>
                  <a:cubicBezTo>
                    <a:pt x="2191" y="1982"/>
                    <a:pt x="1977" y="2291"/>
                    <a:pt x="2037" y="2613"/>
                  </a:cubicBezTo>
                  <a:lnTo>
                    <a:pt x="2084" y="2887"/>
                  </a:lnTo>
                  <a:lnTo>
                    <a:pt x="798" y="3125"/>
                  </a:lnTo>
                  <a:cubicBezTo>
                    <a:pt x="310" y="3208"/>
                    <a:pt x="1" y="3673"/>
                    <a:pt x="84" y="4149"/>
                  </a:cubicBezTo>
                  <a:lnTo>
                    <a:pt x="1656" y="12781"/>
                  </a:lnTo>
                  <a:cubicBezTo>
                    <a:pt x="1741" y="13217"/>
                    <a:pt x="2111" y="13520"/>
                    <a:pt x="2537" y="13520"/>
                  </a:cubicBezTo>
                  <a:cubicBezTo>
                    <a:pt x="2588" y="13520"/>
                    <a:pt x="2640" y="13516"/>
                    <a:pt x="2691" y="13507"/>
                  </a:cubicBezTo>
                  <a:lnTo>
                    <a:pt x="10026" y="12162"/>
                  </a:lnTo>
                  <a:cubicBezTo>
                    <a:pt x="10514" y="12066"/>
                    <a:pt x="10835" y="11602"/>
                    <a:pt x="10740" y="11126"/>
                  </a:cubicBezTo>
                  <a:lnTo>
                    <a:pt x="9168" y="2494"/>
                  </a:lnTo>
                  <a:cubicBezTo>
                    <a:pt x="9095" y="2064"/>
                    <a:pt x="8725" y="1763"/>
                    <a:pt x="8304" y="1763"/>
                  </a:cubicBezTo>
                  <a:cubicBezTo>
                    <a:pt x="8248" y="1763"/>
                    <a:pt x="8190" y="1768"/>
                    <a:pt x="8133" y="1779"/>
                  </a:cubicBezTo>
                  <a:lnTo>
                    <a:pt x="6859" y="2018"/>
                  </a:lnTo>
                  <a:lnTo>
                    <a:pt x="6799" y="1744"/>
                  </a:lnTo>
                  <a:cubicBezTo>
                    <a:pt x="6746" y="1458"/>
                    <a:pt x="6506" y="1258"/>
                    <a:pt x="6228" y="1258"/>
                  </a:cubicBezTo>
                  <a:cubicBezTo>
                    <a:pt x="6192" y="1258"/>
                    <a:pt x="6157" y="1261"/>
                    <a:pt x="6120" y="1268"/>
                  </a:cubicBezTo>
                  <a:lnTo>
                    <a:pt x="5168" y="1434"/>
                  </a:lnTo>
                  <a:cubicBezTo>
                    <a:pt x="5227" y="1268"/>
                    <a:pt x="5239" y="1089"/>
                    <a:pt x="5204" y="922"/>
                  </a:cubicBezTo>
                  <a:cubicBezTo>
                    <a:pt x="5119" y="381"/>
                    <a:pt x="4655" y="0"/>
                    <a:pt x="4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5" name="Google Shape;1445;p9"/>
            <p:cNvSpPr/>
            <p:nvPr/>
          </p:nvSpPr>
          <p:spPr>
            <a:xfrm>
              <a:off x="8318251" y="255566"/>
              <a:ext cx="60156" cy="49898"/>
            </a:xfrm>
            <a:custGeom>
              <a:avLst/>
              <a:gdLst/>
              <a:ahLst/>
              <a:cxnLst/>
              <a:rect l="l" t="t" r="r" b="b"/>
              <a:pathLst>
                <a:path w="1865" h="1547" extrusionOk="0">
                  <a:moveTo>
                    <a:pt x="1027" y="1"/>
                  </a:moveTo>
                  <a:cubicBezTo>
                    <a:pt x="979" y="1"/>
                    <a:pt x="930" y="5"/>
                    <a:pt x="882" y="15"/>
                  </a:cubicBezTo>
                  <a:cubicBezTo>
                    <a:pt x="191" y="134"/>
                    <a:pt x="0" y="1015"/>
                    <a:pt x="572" y="1408"/>
                  </a:cubicBezTo>
                  <a:cubicBezTo>
                    <a:pt x="709" y="1504"/>
                    <a:pt x="857" y="1547"/>
                    <a:pt x="1002" y="1547"/>
                  </a:cubicBezTo>
                  <a:cubicBezTo>
                    <a:pt x="1451" y="1547"/>
                    <a:pt x="1864" y="1138"/>
                    <a:pt x="1775" y="634"/>
                  </a:cubicBezTo>
                  <a:cubicBezTo>
                    <a:pt x="1701" y="266"/>
                    <a:pt x="1386" y="1"/>
                    <a:pt x="102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6" name="Google Shape;1446;p9"/>
            <p:cNvSpPr/>
            <p:nvPr/>
          </p:nvSpPr>
          <p:spPr>
            <a:xfrm>
              <a:off x="8386792" y="241019"/>
              <a:ext cx="124149" cy="43706"/>
            </a:xfrm>
            <a:custGeom>
              <a:avLst/>
              <a:gdLst/>
              <a:ahLst/>
              <a:cxnLst/>
              <a:rect l="l" t="t" r="r" b="b"/>
              <a:pathLst>
                <a:path w="3849" h="1355" extrusionOk="0">
                  <a:moveTo>
                    <a:pt x="3252" y="1"/>
                  </a:moveTo>
                  <a:cubicBezTo>
                    <a:pt x="3216" y="1"/>
                    <a:pt x="3178" y="5"/>
                    <a:pt x="3138" y="14"/>
                  </a:cubicBezTo>
                  <a:lnTo>
                    <a:pt x="542" y="490"/>
                  </a:lnTo>
                  <a:cubicBezTo>
                    <a:pt x="1" y="580"/>
                    <a:pt x="112" y="1354"/>
                    <a:pt x="611" y="1354"/>
                  </a:cubicBezTo>
                  <a:cubicBezTo>
                    <a:pt x="638" y="1354"/>
                    <a:pt x="667" y="1352"/>
                    <a:pt x="697" y="1347"/>
                  </a:cubicBezTo>
                  <a:lnTo>
                    <a:pt x="3293" y="871"/>
                  </a:lnTo>
                  <a:cubicBezTo>
                    <a:pt x="3848" y="793"/>
                    <a:pt x="3751" y="1"/>
                    <a:pt x="325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7" name="Google Shape;1447;p9"/>
            <p:cNvSpPr/>
            <p:nvPr/>
          </p:nvSpPr>
          <p:spPr>
            <a:xfrm>
              <a:off x="8330927" y="325172"/>
              <a:ext cx="60156" cy="49866"/>
            </a:xfrm>
            <a:custGeom>
              <a:avLst/>
              <a:gdLst/>
              <a:ahLst/>
              <a:cxnLst/>
              <a:rect l="l" t="t" r="r" b="b"/>
              <a:pathLst>
                <a:path w="1865" h="1546" extrusionOk="0">
                  <a:moveTo>
                    <a:pt x="1014" y="1"/>
                  </a:moveTo>
                  <a:cubicBezTo>
                    <a:pt x="970" y="1"/>
                    <a:pt x="926" y="4"/>
                    <a:pt x="881" y="12"/>
                  </a:cubicBezTo>
                  <a:cubicBezTo>
                    <a:pt x="203" y="131"/>
                    <a:pt x="0" y="1012"/>
                    <a:pt x="572" y="1405"/>
                  </a:cubicBezTo>
                  <a:cubicBezTo>
                    <a:pt x="710" y="1502"/>
                    <a:pt x="861" y="1545"/>
                    <a:pt x="1007" y="1545"/>
                  </a:cubicBezTo>
                  <a:cubicBezTo>
                    <a:pt x="1454" y="1545"/>
                    <a:pt x="1864" y="1142"/>
                    <a:pt x="1774" y="631"/>
                  </a:cubicBezTo>
                  <a:cubicBezTo>
                    <a:pt x="1700"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8" name="Google Shape;1448;p9"/>
            <p:cNvSpPr/>
            <p:nvPr/>
          </p:nvSpPr>
          <p:spPr>
            <a:xfrm>
              <a:off x="8400436" y="310528"/>
              <a:ext cx="121376" cy="43512"/>
            </a:xfrm>
            <a:custGeom>
              <a:avLst/>
              <a:gdLst/>
              <a:ahLst/>
              <a:cxnLst/>
              <a:rect l="l" t="t" r="r" b="b"/>
              <a:pathLst>
                <a:path w="3763" h="1349" extrusionOk="0">
                  <a:moveTo>
                    <a:pt x="3132" y="0"/>
                  </a:moveTo>
                  <a:cubicBezTo>
                    <a:pt x="3120" y="0"/>
                    <a:pt x="3108" y="1"/>
                    <a:pt x="3096" y="2"/>
                  </a:cubicBezTo>
                  <a:lnTo>
                    <a:pt x="500" y="478"/>
                  </a:lnTo>
                  <a:cubicBezTo>
                    <a:pt x="0" y="618"/>
                    <a:pt x="125" y="1348"/>
                    <a:pt x="631" y="1348"/>
                  </a:cubicBezTo>
                  <a:cubicBezTo>
                    <a:pt x="643" y="1348"/>
                    <a:pt x="655" y="1348"/>
                    <a:pt x="667" y="1347"/>
                  </a:cubicBezTo>
                  <a:lnTo>
                    <a:pt x="3263" y="871"/>
                  </a:lnTo>
                  <a:cubicBezTo>
                    <a:pt x="3763" y="731"/>
                    <a:pt x="3638"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9" name="Google Shape;1449;p9"/>
            <p:cNvSpPr/>
            <p:nvPr/>
          </p:nvSpPr>
          <p:spPr>
            <a:xfrm>
              <a:off x="8344377" y="399294"/>
              <a:ext cx="60156" cy="50189"/>
            </a:xfrm>
            <a:custGeom>
              <a:avLst/>
              <a:gdLst/>
              <a:ahLst/>
              <a:cxnLst/>
              <a:rect l="l" t="t" r="r" b="b"/>
              <a:pathLst>
                <a:path w="1865" h="1556" extrusionOk="0">
                  <a:moveTo>
                    <a:pt x="1013" y="1"/>
                  </a:moveTo>
                  <a:cubicBezTo>
                    <a:pt x="970" y="1"/>
                    <a:pt x="926" y="4"/>
                    <a:pt x="881" y="12"/>
                  </a:cubicBezTo>
                  <a:cubicBezTo>
                    <a:pt x="203" y="131"/>
                    <a:pt x="0" y="1012"/>
                    <a:pt x="572" y="1417"/>
                  </a:cubicBezTo>
                  <a:cubicBezTo>
                    <a:pt x="711" y="1513"/>
                    <a:pt x="861" y="1556"/>
                    <a:pt x="1007" y="1556"/>
                  </a:cubicBezTo>
                  <a:cubicBezTo>
                    <a:pt x="1458" y="1556"/>
                    <a:pt x="1864" y="1147"/>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0" name="Google Shape;1450;p9"/>
            <p:cNvSpPr/>
            <p:nvPr/>
          </p:nvSpPr>
          <p:spPr>
            <a:xfrm>
              <a:off x="8413725" y="384586"/>
              <a:ext cx="122440" cy="44028"/>
            </a:xfrm>
            <a:custGeom>
              <a:avLst/>
              <a:gdLst/>
              <a:ahLst/>
              <a:cxnLst/>
              <a:rect l="l" t="t" r="r" b="b"/>
              <a:pathLst>
                <a:path w="3796" h="1365" extrusionOk="0">
                  <a:moveTo>
                    <a:pt x="3169" y="0"/>
                  </a:moveTo>
                  <a:cubicBezTo>
                    <a:pt x="3151" y="0"/>
                    <a:pt x="3132" y="1"/>
                    <a:pt x="3113" y="4"/>
                  </a:cubicBezTo>
                  <a:lnTo>
                    <a:pt x="517" y="480"/>
                  </a:lnTo>
                  <a:cubicBezTo>
                    <a:pt x="0" y="606"/>
                    <a:pt x="115" y="1364"/>
                    <a:pt x="615" y="1364"/>
                  </a:cubicBezTo>
                  <a:cubicBezTo>
                    <a:pt x="634" y="1364"/>
                    <a:pt x="653" y="1363"/>
                    <a:pt x="672" y="1361"/>
                  </a:cubicBezTo>
                  <a:lnTo>
                    <a:pt x="3267" y="885"/>
                  </a:lnTo>
                  <a:cubicBezTo>
                    <a:pt x="3796" y="758"/>
                    <a:pt x="3670" y="0"/>
                    <a:pt x="316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1" name="Google Shape;1451;p9"/>
            <p:cNvSpPr/>
            <p:nvPr/>
          </p:nvSpPr>
          <p:spPr>
            <a:xfrm>
              <a:off x="8287157" y="708297"/>
              <a:ext cx="250396" cy="224721"/>
            </a:xfrm>
            <a:custGeom>
              <a:avLst/>
              <a:gdLst/>
              <a:ahLst/>
              <a:cxnLst/>
              <a:rect l="l" t="t" r="r" b="b"/>
              <a:pathLst>
                <a:path w="7763" h="6967" extrusionOk="0">
                  <a:moveTo>
                    <a:pt x="3922" y="1"/>
                  </a:moveTo>
                  <a:cubicBezTo>
                    <a:pt x="2892" y="1"/>
                    <a:pt x="1881" y="465"/>
                    <a:pt x="1215" y="1338"/>
                  </a:cubicBezTo>
                  <a:lnTo>
                    <a:pt x="6953" y="4969"/>
                  </a:lnTo>
                  <a:cubicBezTo>
                    <a:pt x="7763" y="3398"/>
                    <a:pt x="7239" y="1469"/>
                    <a:pt x="5751" y="528"/>
                  </a:cubicBezTo>
                  <a:cubicBezTo>
                    <a:pt x="5183" y="173"/>
                    <a:pt x="4549" y="1"/>
                    <a:pt x="3922" y="1"/>
                  </a:cubicBezTo>
                  <a:close/>
                  <a:moveTo>
                    <a:pt x="810" y="1993"/>
                  </a:moveTo>
                  <a:cubicBezTo>
                    <a:pt x="0" y="3553"/>
                    <a:pt x="512" y="5493"/>
                    <a:pt x="2012" y="6434"/>
                  </a:cubicBezTo>
                  <a:cubicBezTo>
                    <a:pt x="2578" y="6793"/>
                    <a:pt x="3210" y="6966"/>
                    <a:pt x="3835" y="6966"/>
                  </a:cubicBezTo>
                  <a:cubicBezTo>
                    <a:pt x="4867" y="6966"/>
                    <a:pt x="5881" y="6495"/>
                    <a:pt x="6549" y="5612"/>
                  </a:cubicBezTo>
                  <a:lnTo>
                    <a:pt x="810"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2" name="Google Shape;1452;p9"/>
            <p:cNvSpPr/>
            <p:nvPr/>
          </p:nvSpPr>
          <p:spPr>
            <a:xfrm>
              <a:off x="8756435" y="226472"/>
              <a:ext cx="195885" cy="181918"/>
            </a:xfrm>
            <a:custGeom>
              <a:avLst/>
              <a:gdLst/>
              <a:ahLst/>
              <a:cxnLst/>
              <a:rect l="l" t="t" r="r" b="b"/>
              <a:pathLst>
                <a:path w="6073" h="5640" extrusionOk="0">
                  <a:moveTo>
                    <a:pt x="3596" y="0"/>
                  </a:moveTo>
                  <a:lnTo>
                    <a:pt x="1203" y="1631"/>
                  </a:lnTo>
                  <a:cubicBezTo>
                    <a:pt x="251" y="2286"/>
                    <a:pt x="1" y="3596"/>
                    <a:pt x="655" y="4560"/>
                  </a:cubicBezTo>
                  <a:lnTo>
                    <a:pt x="763" y="4715"/>
                  </a:lnTo>
                  <a:cubicBezTo>
                    <a:pt x="1163" y="5316"/>
                    <a:pt x="1827" y="5640"/>
                    <a:pt x="2502" y="5640"/>
                  </a:cubicBezTo>
                  <a:cubicBezTo>
                    <a:pt x="2909" y="5640"/>
                    <a:pt x="3321" y="5521"/>
                    <a:pt x="3680" y="5275"/>
                  </a:cubicBezTo>
                  <a:lnTo>
                    <a:pt x="6073"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3" name="Google Shape;1453;p9"/>
            <p:cNvSpPr/>
            <p:nvPr/>
          </p:nvSpPr>
          <p:spPr>
            <a:xfrm>
              <a:off x="8888938" y="151317"/>
              <a:ext cx="196272" cy="181950"/>
            </a:xfrm>
            <a:custGeom>
              <a:avLst/>
              <a:gdLst/>
              <a:ahLst/>
              <a:cxnLst/>
              <a:rect l="l" t="t" r="r" b="b"/>
              <a:pathLst>
                <a:path w="6085" h="5641" extrusionOk="0">
                  <a:moveTo>
                    <a:pt x="3574" y="1"/>
                  </a:moveTo>
                  <a:cubicBezTo>
                    <a:pt x="3167" y="1"/>
                    <a:pt x="2757" y="119"/>
                    <a:pt x="2393" y="366"/>
                  </a:cubicBezTo>
                  <a:lnTo>
                    <a:pt x="0" y="1997"/>
                  </a:lnTo>
                  <a:lnTo>
                    <a:pt x="2477" y="5640"/>
                  </a:lnTo>
                  <a:lnTo>
                    <a:pt x="4870" y="4009"/>
                  </a:lnTo>
                  <a:cubicBezTo>
                    <a:pt x="5834" y="3354"/>
                    <a:pt x="6084" y="2044"/>
                    <a:pt x="5429" y="1080"/>
                  </a:cubicBezTo>
                  <a:lnTo>
                    <a:pt x="5322" y="925"/>
                  </a:lnTo>
                  <a:cubicBezTo>
                    <a:pt x="4907" y="324"/>
                    <a:pt x="4246" y="1"/>
                    <a:pt x="357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4" name="Google Shape;1454;p9"/>
            <p:cNvSpPr/>
            <p:nvPr/>
          </p:nvSpPr>
          <p:spPr>
            <a:xfrm>
              <a:off x="8698827" y="602242"/>
              <a:ext cx="346064" cy="344032"/>
            </a:xfrm>
            <a:custGeom>
              <a:avLst/>
              <a:gdLst/>
              <a:ahLst/>
              <a:cxnLst/>
              <a:rect l="l" t="t" r="r" b="b"/>
              <a:pathLst>
                <a:path w="10729" h="10666" extrusionOk="0">
                  <a:moveTo>
                    <a:pt x="4999" y="1"/>
                  </a:moveTo>
                  <a:cubicBezTo>
                    <a:pt x="4821" y="1"/>
                    <a:pt x="4665" y="136"/>
                    <a:pt x="4644" y="328"/>
                  </a:cubicBezTo>
                  <a:lnTo>
                    <a:pt x="4192" y="3805"/>
                  </a:lnTo>
                  <a:lnTo>
                    <a:pt x="703" y="3340"/>
                  </a:lnTo>
                  <a:cubicBezTo>
                    <a:pt x="688" y="3338"/>
                    <a:pt x="673" y="3338"/>
                    <a:pt x="659" y="3338"/>
                  </a:cubicBezTo>
                  <a:cubicBezTo>
                    <a:pt x="474" y="3338"/>
                    <a:pt x="308" y="3474"/>
                    <a:pt x="286" y="3662"/>
                  </a:cubicBezTo>
                  <a:lnTo>
                    <a:pt x="24" y="5638"/>
                  </a:lnTo>
                  <a:cubicBezTo>
                    <a:pt x="1" y="5840"/>
                    <a:pt x="143" y="6031"/>
                    <a:pt x="346" y="6055"/>
                  </a:cubicBezTo>
                  <a:lnTo>
                    <a:pt x="346" y="6043"/>
                  </a:lnTo>
                  <a:lnTo>
                    <a:pt x="3822" y="6507"/>
                  </a:lnTo>
                  <a:lnTo>
                    <a:pt x="3370" y="9984"/>
                  </a:lnTo>
                  <a:cubicBezTo>
                    <a:pt x="3334" y="10186"/>
                    <a:pt x="3477" y="10377"/>
                    <a:pt x="3692" y="10401"/>
                  </a:cubicBezTo>
                  <a:lnTo>
                    <a:pt x="5656" y="10663"/>
                  </a:lnTo>
                  <a:cubicBezTo>
                    <a:pt x="5671" y="10664"/>
                    <a:pt x="5686" y="10665"/>
                    <a:pt x="5700" y="10665"/>
                  </a:cubicBezTo>
                  <a:cubicBezTo>
                    <a:pt x="5885" y="10665"/>
                    <a:pt x="6051" y="10529"/>
                    <a:pt x="6073" y="10341"/>
                  </a:cubicBezTo>
                  <a:lnTo>
                    <a:pt x="6537" y="6864"/>
                  </a:lnTo>
                  <a:lnTo>
                    <a:pt x="10026" y="7329"/>
                  </a:lnTo>
                  <a:cubicBezTo>
                    <a:pt x="10040" y="7331"/>
                    <a:pt x="10055" y="7331"/>
                    <a:pt x="10070" y="7331"/>
                  </a:cubicBezTo>
                  <a:cubicBezTo>
                    <a:pt x="10253" y="7331"/>
                    <a:pt x="10409" y="7195"/>
                    <a:pt x="10442" y="7007"/>
                  </a:cubicBezTo>
                  <a:lnTo>
                    <a:pt x="10704" y="5031"/>
                  </a:lnTo>
                  <a:cubicBezTo>
                    <a:pt x="10728" y="4828"/>
                    <a:pt x="10585" y="4638"/>
                    <a:pt x="10383" y="4614"/>
                  </a:cubicBezTo>
                  <a:lnTo>
                    <a:pt x="6894" y="4150"/>
                  </a:lnTo>
                  <a:lnTo>
                    <a:pt x="7359" y="673"/>
                  </a:lnTo>
                  <a:cubicBezTo>
                    <a:pt x="7382" y="471"/>
                    <a:pt x="7240" y="280"/>
                    <a:pt x="7037" y="256"/>
                  </a:cubicBezTo>
                  <a:lnTo>
                    <a:pt x="5061" y="6"/>
                  </a:lnTo>
                  <a:cubicBezTo>
                    <a:pt x="5040" y="3"/>
                    <a:pt x="5019" y="1"/>
                    <a:pt x="499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5" name="Google Shape;1455;p9"/>
            <p:cNvSpPr/>
            <p:nvPr/>
          </p:nvSpPr>
          <p:spPr>
            <a:xfrm>
              <a:off x="8256031" y="1123935"/>
              <a:ext cx="349902" cy="435572"/>
            </a:xfrm>
            <a:custGeom>
              <a:avLst/>
              <a:gdLst/>
              <a:ahLst/>
              <a:cxnLst/>
              <a:rect l="l" t="t" r="r" b="b"/>
              <a:pathLst>
                <a:path w="10848" h="13504" extrusionOk="0">
                  <a:moveTo>
                    <a:pt x="4160" y="409"/>
                  </a:moveTo>
                  <a:cubicBezTo>
                    <a:pt x="4450" y="409"/>
                    <a:pt x="4735" y="584"/>
                    <a:pt x="4787" y="977"/>
                  </a:cubicBezTo>
                  <a:cubicBezTo>
                    <a:pt x="4823" y="1168"/>
                    <a:pt x="4763" y="1370"/>
                    <a:pt x="4632" y="1513"/>
                  </a:cubicBezTo>
                  <a:lnTo>
                    <a:pt x="3846" y="1668"/>
                  </a:lnTo>
                  <a:cubicBezTo>
                    <a:pt x="3668" y="1573"/>
                    <a:pt x="3549" y="1406"/>
                    <a:pt x="3513" y="1204"/>
                  </a:cubicBezTo>
                  <a:cubicBezTo>
                    <a:pt x="3399" y="705"/>
                    <a:pt x="3783" y="409"/>
                    <a:pt x="4160" y="409"/>
                  </a:cubicBezTo>
                  <a:close/>
                  <a:moveTo>
                    <a:pt x="7868" y="2729"/>
                  </a:moveTo>
                  <a:cubicBezTo>
                    <a:pt x="8126" y="2729"/>
                    <a:pt x="8354" y="2918"/>
                    <a:pt x="8406" y="3180"/>
                  </a:cubicBezTo>
                  <a:lnTo>
                    <a:pt x="9788" y="10741"/>
                  </a:lnTo>
                  <a:cubicBezTo>
                    <a:pt x="9847" y="11038"/>
                    <a:pt x="9645" y="11324"/>
                    <a:pt x="9347" y="11372"/>
                  </a:cubicBezTo>
                  <a:lnTo>
                    <a:pt x="3072" y="12515"/>
                  </a:lnTo>
                  <a:cubicBezTo>
                    <a:pt x="3037" y="12522"/>
                    <a:pt x="3003" y="12525"/>
                    <a:pt x="2968" y="12525"/>
                  </a:cubicBezTo>
                  <a:cubicBezTo>
                    <a:pt x="2713" y="12525"/>
                    <a:pt x="2494" y="12337"/>
                    <a:pt x="2441" y="12074"/>
                  </a:cubicBezTo>
                  <a:lnTo>
                    <a:pt x="1072" y="4514"/>
                  </a:lnTo>
                  <a:cubicBezTo>
                    <a:pt x="1013" y="4216"/>
                    <a:pt x="1215" y="3930"/>
                    <a:pt x="1513" y="3883"/>
                  </a:cubicBezTo>
                  <a:lnTo>
                    <a:pt x="2263" y="3740"/>
                  </a:lnTo>
                  <a:cubicBezTo>
                    <a:pt x="2295" y="3955"/>
                    <a:pt x="2483" y="4102"/>
                    <a:pt x="2695" y="4102"/>
                  </a:cubicBezTo>
                  <a:cubicBezTo>
                    <a:pt x="2717" y="4102"/>
                    <a:pt x="2740" y="4100"/>
                    <a:pt x="2763" y="4097"/>
                  </a:cubicBezTo>
                  <a:lnTo>
                    <a:pt x="6680" y="3382"/>
                  </a:lnTo>
                  <a:cubicBezTo>
                    <a:pt x="6906" y="3335"/>
                    <a:pt x="7073" y="3109"/>
                    <a:pt x="7025" y="2870"/>
                  </a:cubicBezTo>
                  <a:lnTo>
                    <a:pt x="7764" y="2740"/>
                  </a:lnTo>
                  <a:cubicBezTo>
                    <a:pt x="7799" y="2732"/>
                    <a:pt x="7834" y="2729"/>
                    <a:pt x="7868" y="2729"/>
                  </a:cubicBezTo>
                  <a:close/>
                  <a:moveTo>
                    <a:pt x="4149" y="1"/>
                  </a:moveTo>
                  <a:cubicBezTo>
                    <a:pt x="4001" y="1"/>
                    <a:pt x="3850" y="31"/>
                    <a:pt x="3704" y="96"/>
                  </a:cubicBezTo>
                  <a:cubicBezTo>
                    <a:pt x="3061" y="382"/>
                    <a:pt x="2858" y="1204"/>
                    <a:pt x="3299" y="1763"/>
                  </a:cubicBezTo>
                  <a:lnTo>
                    <a:pt x="2513" y="1906"/>
                  </a:lnTo>
                  <a:cubicBezTo>
                    <a:pt x="2203" y="1966"/>
                    <a:pt x="1989" y="2275"/>
                    <a:pt x="2049" y="2597"/>
                  </a:cubicBezTo>
                  <a:lnTo>
                    <a:pt x="2096" y="2870"/>
                  </a:lnTo>
                  <a:lnTo>
                    <a:pt x="810" y="3109"/>
                  </a:lnTo>
                  <a:cubicBezTo>
                    <a:pt x="322" y="3192"/>
                    <a:pt x="1" y="3656"/>
                    <a:pt x="96" y="4144"/>
                  </a:cubicBezTo>
                  <a:lnTo>
                    <a:pt x="1668" y="12765"/>
                  </a:lnTo>
                  <a:cubicBezTo>
                    <a:pt x="1753" y="13201"/>
                    <a:pt x="2123" y="13504"/>
                    <a:pt x="2549" y="13504"/>
                  </a:cubicBezTo>
                  <a:cubicBezTo>
                    <a:pt x="2600" y="13504"/>
                    <a:pt x="2652" y="13500"/>
                    <a:pt x="2703" y="13491"/>
                  </a:cubicBezTo>
                  <a:lnTo>
                    <a:pt x="10038" y="12145"/>
                  </a:lnTo>
                  <a:cubicBezTo>
                    <a:pt x="10526" y="12062"/>
                    <a:pt x="10847" y="11598"/>
                    <a:pt x="10752" y="11110"/>
                  </a:cubicBezTo>
                  <a:lnTo>
                    <a:pt x="9180" y="2478"/>
                  </a:lnTo>
                  <a:cubicBezTo>
                    <a:pt x="9107" y="2047"/>
                    <a:pt x="8737" y="1746"/>
                    <a:pt x="8316" y="1746"/>
                  </a:cubicBezTo>
                  <a:cubicBezTo>
                    <a:pt x="8260" y="1746"/>
                    <a:pt x="8202" y="1752"/>
                    <a:pt x="8145" y="1763"/>
                  </a:cubicBezTo>
                  <a:lnTo>
                    <a:pt x="6871" y="1989"/>
                  </a:lnTo>
                  <a:lnTo>
                    <a:pt x="6811" y="1716"/>
                  </a:lnTo>
                  <a:cubicBezTo>
                    <a:pt x="6757" y="1426"/>
                    <a:pt x="6510" y="1232"/>
                    <a:pt x="6226" y="1232"/>
                  </a:cubicBezTo>
                  <a:cubicBezTo>
                    <a:pt x="6195" y="1232"/>
                    <a:pt x="6164" y="1235"/>
                    <a:pt x="6132" y="1239"/>
                  </a:cubicBezTo>
                  <a:lnTo>
                    <a:pt x="5180" y="1418"/>
                  </a:lnTo>
                  <a:cubicBezTo>
                    <a:pt x="5239" y="1239"/>
                    <a:pt x="5251" y="1061"/>
                    <a:pt x="5216" y="894"/>
                  </a:cubicBezTo>
                  <a:cubicBezTo>
                    <a:pt x="5114" y="352"/>
                    <a:pt x="4651" y="1"/>
                    <a:pt x="414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6" name="Google Shape;1456;p9"/>
            <p:cNvSpPr/>
            <p:nvPr/>
          </p:nvSpPr>
          <p:spPr>
            <a:xfrm>
              <a:off x="8318251" y="1280275"/>
              <a:ext cx="60156" cy="49866"/>
            </a:xfrm>
            <a:custGeom>
              <a:avLst/>
              <a:gdLst/>
              <a:ahLst/>
              <a:cxnLst/>
              <a:rect l="l" t="t" r="r" b="b"/>
              <a:pathLst>
                <a:path w="1865" h="1546" extrusionOk="0">
                  <a:moveTo>
                    <a:pt x="1014" y="1"/>
                  </a:moveTo>
                  <a:cubicBezTo>
                    <a:pt x="970" y="1"/>
                    <a:pt x="926" y="4"/>
                    <a:pt x="882" y="12"/>
                  </a:cubicBezTo>
                  <a:cubicBezTo>
                    <a:pt x="191" y="131"/>
                    <a:pt x="0" y="1012"/>
                    <a:pt x="572" y="1405"/>
                  </a:cubicBezTo>
                  <a:cubicBezTo>
                    <a:pt x="710" y="1502"/>
                    <a:pt x="861" y="1545"/>
                    <a:pt x="1007" y="1545"/>
                  </a:cubicBezTo>
                  <a:cubicBezTo>
                    <a:pt x="1454" y="1545"/>
                    <a:pt x="1864" y="1142"/>
                    <a:pt x="1775" y="631"/>
                  </a:cubicBezTo>
                  <a:cubicBezTo>
                    <a:pt x="1700"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7" name="Google Shape;1457;p9"/>
            <p:cNvSpPr/>
            <p:nvPr/>
          </p:nvSpPr>
          <p:spPr>
            <a:xfrm>
              <a:off x="8386373" y="1265566"/>
              <a:ext cx="125214" cy="43931"/>
            </a:xfrm>
            <a:custGeom>
              <a:avLst/>
              <a:gdLst/>
              <a:ahLst/>
              <a:cxnLst/>
              <a:rect l="l" t="t" r="r" b="b"/>
              <a:pathLst>
                <a:path w="3882" h="1362" extrusionOk="0">
                  <a:moveTo>
                    <a:pt x="3273" y="1"/>
                  </a:moveTo>
                  <a:cubicBezTo>
                    <a:pt x="3234" y="1"/>
                    <a:pt x="3194" y="5"/>
                    <a:pt x="3151" y="15"/>
                  </a:cubicBezTo>
                  <a:lnTo>
                    <a:pt x="555" y="492"/>
                  </a:lnTo>
                  <a:cubicBezTo>
                    <a:pt x="0" y="569"/>
                    <a:pt x="108" y="1362"/>
                    <a:pt x="598" y="1362"/>
                  </a:cubicBezTo>
                  <a:cubicBezTo>
                    <a:pt x="634" y="1362"/>
                    <a:pt x="671" y="1358"/>
                    <a:pt x="710" y="1349"/>
                  </a:cubicBezTo>
                  <a:lnTo>
                    <a:pt x="3306" y="873"/>
                  </a:lnTo>
                  <a:cubicBezTo>
                    <a:pt x="3881" y="817"/>
                    <a:pt x="3778" y="1"/>
                    <a:pt x="327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8" name="Google Shape;1458;p9"/>
            <p:cNvSpPr/>
            <p:nvPr/>
          </p:nvSpPr>
          <p:spPr>
            <a:xfrm>
              <a:off x="8330927" y="1349784"/>
              <a:ext cx="60156" cy="49866"/>
            </a:xfrm>
            <a:custGeom>
              <a:avLst/>
              <a:gdLst/>
              <a:ahLst/>
              <a:cxnLst/>
              <a:rect l="l" t="t" r="r" b="b"/>
              <a:pathLst>
                <a:path w="1865" h="1546" extrusionOk="0">
                  <a:moveTo>
                    <a:pt x="1014" y="1"/>
                  </a:moveTo>
                  <a:cubicBezTo>
                    <a:pt x="970" y="1"/>
                    <a:pt x="926" y="4"/>
                    <a:pt x="881" y="12"/>
                  </a:cubicBezTo>
                  <a:cubicBezTo>
                    <a:pt x="203" y="131"/>
                    <a:pt x="0" y="1012"/>
                    <a:pt x="572" y="1405"/>
                  </a:cubicBezTo>
                  <a:cubicBezTo>
                    <a:pt x="710" y="1502"/>
                    <a:pt x="861" y="1545"/>
                    <a:pt x="1008" y="1545"/>
                  </a:cubicBezTo>
                  <a:cubicBezTo>
                    <a:pt x="1455" y="1545"/>
                    <a:pt x="1864" y="1145"/>
                    <a:pt x="1774" y="643"/>
                  </a:cubicBezTo>
                  <a:cubicBezTo>
                    <a:pt x="1700" y="260"/>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9" name="Google Shape;1459;p9"/>
            <p:cNvSpPr/>
            <p:nvPr/>
          </p:nvSpPr>
          <p:spPr>
            <a:xfrm>
              <a:off x="8400533" y="1335140"/>
              <a:ext cx="121279" cy="43544"/>
            </a:xfrm>
            <a:custGeom>
              <a:avLst/>
              <a:gdLst/>
              <a:ahLst/>
              <a:cxnLst/>
              <a:rect l="l" t="t" r="r" b="b"/>
              <a:pathLst>
                <a:path w="3760" h="1350" extrusionOk="0">
                  <a:moveTo>
                    <a:pt x="3129" y="0"/>
                  </a:moveTo>
                  <a:cubicBezTo>
                    <a:pt x="3117" y="0"/>
                    <a:pt x="3105" y="1"/>
                    <a:pt x="3093" y="2"/>
                  </a:cubicBezTo>
                  <a:lnTo>
                    <a:pt x="497" y="478"/>
                  </a:lnTo>
                  <a:cubicBezTo>
                    <a:pt x="1" y="628"/>
                    <a:pt x="120" y="1349"/>
                    <a:pt x="617" y="1349"/>
                  </a:cubicBezTo>
                  <a:cubicBezTo>
                    <a:pt x="632" y="1349"/>
                    <a:pt x="648" y="1348"/>
                    <a:pt x="664" y="1347"/>
                  </a:cubicBezTo>
                  <a:lnTo>
                    <a:pt x="3260" y="883"/>
                  </a:lnTo>
                  <a:cubicBezTo>
                    <a:pt x="3760" y="731"/>
                    <a:pt x="3635"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0" name="Google Shape;1460;p9"/>
            <p:cNvSpPr/>
            <p:nvPr/>
          </p:nvSpPr>
          <p:spPr>
            <a:xfrm>
              <a:off x="8344377" y="1424293"/>
              <a:ext cx="60123" cy="49834"/>
            </a:xfrm>
            <a:custGeom>
              <a:avLst/>
              <a:gdLst/>
              <a:ahLst/>
              <a:cxnLst/>
              <a:rect l="l" t="t" r="r" b="b"/>
              <a:pathLst>
                <a:path w="1864" h="1545" extrusionOk="0">
                  <a:moveTo>
                    <a:pt x="1014" y="0"/>
                  </a:moveTo>
                  <a:cubicBezTo>
                    <a:pt x="970" y="0"/>
                    <a:pt x="926" y="4"/>
                    <a:pt x="881" y="12"/>
                  </a:cubicBezTo>
                  <a:cubicBezTo>
                    <a:pt x="203" y="131"/>
                    <a:pt x="0" y="1012"/>
                    <a:pt x="572" y="1405"/>
                  </a:cubicBezTo>
                  <a:cubicBezTo>
                    <a:pt x="710" y="1502"/>
                    <a:pt x="860" y="1545"/>
                    <a:pt x="1007" y="1545"/>
                  </a:cubicBezTo>
                  <a:cubicBezTo>
                    <a:pt x="1454" y="1545"/>
                    <a:pt x="1864" y="1142"/>
                    <a:pt x="1774" y="631"/>
                  </a:cubicBezTo>
                  <a:cubicBezTo>
                    <a:pt x="1700" y="259"/>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1" name="Google Shape;1461;p9"/>
            <p:cNvSpPr/>
            <p:nvPr/>
          </p:nvSpPr>
          <p:spPr>
            <a:xfrm>
              <a:off x="8413983" y="1409585"/>
              <a:ext cx="121440" cy="43577"/>
            </a:xfrm>
            <a:custGeom>
              <a:avLst/>
              <a:gdLst/>
              <a:ahLst/>
              <a:cxnLst/>
              <a:rect l="l" t="t" r="r" b="b"/>
              <a:pathLst>
                <a:path w="3765" h="1351" extrusionOk="0">
                  <a:moveTo>
                    <a:pt x="3162" y="0"/>
                  </a:moveTo>
                  <a:cubicBezTo>
                    <a:pt x="3143" y="0"/>
                    <a:pt x="3124" y="1"/>
                    <a:pt x="3105" y="3"/>
                  </a:cubicBezTo>
                  <a:lnTo>
                    <a:pt x="509" y="468"/>
                  </a:lnTo>
                  <a:cubicBezTo>
                    <a:pt x="1" y="606"/>
                    <a:pt x="120" y="1351"/>
                    <a:pt x="618" y="1351"/>
                  </a:cubicBezTo>
                  <a:cubicBezTo>
                    <a:pt x="633" y="1351"/>
                    <a:pt x="648" y="1350"/>
                    <a:pt x="664" y="1349"/>
                  </a:cubicBezTo>
                  <a:lnTo>
                    <a:pt x="3259" y="872"/>
                  </a:lnTo>
                  <a:cubicBezTo>
                    <a:pt x="3764" y="735"/>
                    <a:pt x="3650" y="0"/>
                    <a:pt x="316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2" name="Google Shape;1462;p9"/>
            <p:cNvSpPr/>
            <p:nvPr/>
          </p:nvSpPr>
          <p:spPr>
            <a:xfrm>
              <a:off x="8288286" y="1733038"/>
              <a:ext cx="249267" cy="224043"/>
            </a:xfrm>
            <a:custGeom>
              <a:avLst/>
              <a:gdLst/>
              <a:ahLst/>
              <a:cxnLst/>
              <a:rect l="l" t="t" r="r" b="b"/>
              <a:pathLst>
                <a:path w="7728" h="6946" extrusionOk="0">
                  <a:moveTo>
                    <a:pt x="3899" y="0"/>
                  </a:moveTo>
                  <a:cubicBezTo>
                    <a:pt x="2865" y="0"/>
                    <a:pt x="1848" y="469"/>
                    <a:pt x="1180" y="1346"/>
                  </a:cubicBezTo>
                  <a:lnTo>
                    <a:pt x="6918" y="4965"/>
                  </a:lnTo>
                  <a:cubicBezTo>
                    <a:pt x="7728" y="3394"/>
                    <a:pt x="7204" y="1465"/>
                    <a:pt x="5716" y="524"/>
                  </a:cubicBezTo>
                  <a:cubicBezTo>
                    <a:pt x="5152" y="171"/>
                    <a:pt x="4522" y="0"/>
                    <a:pt x="3899" y="0"/>
                  </a:cubicBezTo>
                  <a:close/>
                  <a:moveTo>
                    <a:pt x="775" y="1989"/>
                  </a:moveTo>
                  <a:lnTo>
                    <a:pt x="775" y="1989"/>
                  </a:lnTo>
                  <a:cubicBezTo>
                    <a:pt x="1" y="3548"/>
                    <a:pt x="489" y="5477"/>
                    <a:pt x="1953" y="6418"/>
                  </a:cubicBezTo>
                  <a:cubicBezTo>
                    <a:pt x="2521" y="6774"/>
                    <a:pt x="3157" y="6945"/>
                    <a:pt x="3786" y="6945"/>
                  </a:cubicBezTo>
                  <a:cubicBezTo>
                    <a:pt x="4821" y="6945"/>
                    <a:pt x="5840" y="6482"/>
                    <a:pt x="6514" y="5608"/>
                  </a:cubicBezTo>
                  <a:lnTo>
                    <a:pt x="775"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3" name="Google Shape;1463;p9"/>
            <p:cNvSpPr/>
            <p:nvPr/>
          </p:nvSpPr>
          <p:spPr>
            <a:xfrm>
              <a:off x="8756435" y="1251439"/>
              <a:ext cx="195885" cy="181563"/>
            </a:xfrm>
            <a:custGeom>
              <a:avLst/>
              <a:gdLst/>
              <a:ahLst/>
              <a:cxnLst/>
              <a:rect l="l" t="t" r="r" b="b"/>
              <a:pathLst>
                <a:path w="6073" h="5629" extrusionOk="0">
                  <a:moveTo>
                    <a:pt x="3596" y="1"/>
                  </a:moveTo>
                  <a:lnTo>
                    <a:pt x="1203" y="1620"/>
                  </a:lnTo>
                  <a:cubicBezTo>
                    <a:pt x="239" y="2275"/>
                    <a:pt x="1" y="3585"/>
                    <a:pt x="655" y="4549"/>
                  </a:cubicBezTo>
                  <a:lnTo>
                    <a:pt x="763" y="4704"/>
                  </a:lnTo>
                  <a:cubicBezTo>
                    <a:pt x="1171" y="5305"/>
                    <a:pt x="1833" y="5629"/>
                    <a:pt x="2505" y="5629"/>
                  </a:cubicBezTo>
                  <a:cubicBezTo>
                    <a:pt x="2911" y="5629"/>
                    <a:pt x="3321" y="5510"/>
                    <a:pt x="3680" y="5264"/>
                  </a:cubicBezTo>
                  <a:lnTo>
                    <a:pt x="6073"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4" name="Google Shape;1464;p9"/>
            <p:cNvSpPr/>
            <p:nvPr/>
          </p:nvSpPr>
          <p:spPr>
            <a:xfrm>
              <a:off x="8888938" y="1176188"/>
              <a:ext cx="195885" cy="181660"/>
            </a:xfrm>
            <a:custGeom>
              <a:avLst/>
              <a:gdLst/>
              <a:ahLst/>
              <a:cxnLst/>
              <a:rect l="l" t="t" r="r" b="b"/>
              <a:pathLst>
                <a:path w="6073" h="5632" extrusionOk="0">
                  <a:moveTo>
                    <a:pt x="3588" y="1"/>
                  </a:moveTo>
                  <a:cubicBezTo>
                    <a:pt x="3176" y="1"/>
                    <a:pt x="2760" y="120"/>
                    <a:pt x="2393" y="369"/>
                  </a:cubicBezTo>
                  <a:lnTo>
                    <a:pt x="0" y="1989"/>
                  </a:lnTo>
                  <a:lnTo>
                    <a:pt x="2477" y="5632"/>
                  </a:lnTo>
                  <a:lnTo>
                    <a:pt x="4870" y="4001"/>
                  </a:lnTo>
                  <a:cubicBezTo>
                    <a:pt x="5834" y="3346"/>
                    <a:pt x="6072" y="2036"/>
                    <a:pt x="5429" y="1072"/>
                  </a:cubicBezTo>
                  <a:lnTo>
                    <a:pt x="5429" y="1072"/>
                  </a:lnTo>
                  <a:lnTo>
                    <a:pt x="5429" y="1084"/>
                  </a:lnTo>
                  <a:lnTo>
                    <a:pt x="5322" y="917"/>
                  </a:lnTo>
                  <a:cubicBezTo>
                    <a:pt x="4916" y="319"/>
                    <a:pt x="4259" y="1"/>
                    <a:pt x="358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5" name="Google Shape;1465;p9"/>
            <p:cNvSpPr/>
            <p:nvPr/>
          </p:nvSpPr>
          <p:spPr>
            <a:xfrm>
              <a:off x="8698827" y="1626855"/>
              <a:ext cx="346064" cy="344096"/>
            </a:xfrm>
            <a:custGeom>
              <a:avLst/>
              <a:gdLst/>
              <a:ahLst/>
              <a:cxnLst/>
              <a:rect l="l" t="t" r="r" b="b"/>
              <a:pathLst>
                <a:path w="10729" h="10668" extrusionOk="0">
                  <a:moveTo>
                    <a:pt x="4998" y="1"/>
                  </a:moveTo>
                  <a:cubicBezTo>
                    <a:pt x="4821" y="1"/>
                    <a:pt x="4665" y="134"/>
                    <a:pt x="4644" y="316"/>
                  </a:cubicBezTo>
                  <a:lnTo>
                    <a:pt x="4192" y="3804"/>
                  </a:lnTo>
                  <a:lnTo>
                    <a:pt x="703" y="3340"/>
                  </a:lnTo>
                  <a:cubicBezTo>
                    <a:pt x="688" y="3338"/>
                    <a:pt x="673" y="3337"/>
                    <a:pt x="659" y="3337"/>
                  </a:cubicBezTo>
                  <a:cubicBezTo>
                    <a:pt x="474" y="3337"/>
                    <a:pt x="308" y="3474"/>
                    <a:pt x="286" y="3661"/>
                  </a:cubicBezTo>
                  <a:lnTo>
                    <a:pt x="24" y="5638"/>
                  </a:lnTo>
                  <a:cubicBezTo>
                    <a:pt x="1" y="5840"/>
                    <a:pt x="143" y="6031"/>
                    <a:pt x="346" y="6055"/>
                  </a:cubicBezTo>
                  <a:lnTo>
                    <a:pt x="346" y="6043"/>
                  </a:lnTo>
                  <a:lnTo>
                    <a:pt x="3822" y="6507"/>
                  </a:lnTo>
                  <a:lnTo>
                    <a:pt x="3370" y="9984"/>
                  </a:lnTo>
                  <a:cubicBezTo>
                    <a:pt x="3334" y="10186"/>
                    <a:pt x="3477" y="10377"/>
                    <a:pt x="3692" y="10400"/>
                  </a:cubicBezTo>
                  <a:lnTo>
                    <a:pt x="5656" y="10662"/>
                  </a:lnTo>
                  <a:cubicBezTo>
                    <a:pt x="5677" y="10666"/>
                    <a:pt x="5698" y="10668"/>
                    <a:pt x="5718" y="10668"/>
                  </a:cubicBezTo>
                  <a:cubicBezTo>
                    <a:pt x="5896" y="10668"/>
                    <a:pt x="6051" y="10533"/>
                    <a:pt x="6073" y="10341"/>
                  </a:cubicBezTo>
                  <a:lnTo>
                    <a:pt x="6537" y="6864"/>
                  </a:lnTo>
                  <a:lnTo>
                    <a:pt x="10014" y="7329"/>
                  </a:lnTo>
                  <a:cubicBezTo>
                    <a:pt x="10029" y="7330"/>
                    <a:pt x="10043" y="7331"/>
                    <a:pt x="10058" y="7331"/>
                  </a:cubicBezTo>
                  <a:cubicBezTo>
                    <a:pt x="10243" y="7331"/>
                    <a:pt x="10409" y="7195"/>
                    <a:pt x="10442" y="7007"/>
                  </a:cubicBezTo>
                  <a:lnTo>
                    <a:pt x="10692" y="5031"/>
                  </a:lnTo>
                  <a:cubicBezTo>
                    <a:pt x="10728" y="4828"/>
                    <a:pt x="10585" y="4638"/>
                    <a:pt x="10371" y="4614"/>
                  </a:cubicBezTo>
                  <a:lnTo>
                    <a:pt x="6894" y="4150"/>
                  </a:lnTo>
                  <a:lnTo>
                    <a:pt x="7359" y="685"/>
                  </a:lnTo>
                  <a:cubicBezTo>
                    <a:pt x="7382" y="471"/>
                    <a:pt x="7240" y="292"/>
                    <a:pt x="7037" y="256"/>
                  </a:cubicBezTo>
                  <a:lnTo>
                    <a:pt x="5061" y="6"/>
                  </a:lnTo>
                  <a:cubicBezTo>
                    <a:pt x="5040" y="3"/>
                    <a:pt x="5019" y="1"/>
                    <a:pt x="499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6" name="Google Shape;1466;p9"/>
            <p:cNvSpPr/>
            <p:nvPr/>
          </p:nvSpPr>
          <p:spPr>
            <a:xfrm>
              <a:off x="8256418" y="2147999"/>
              <a:ext cx="349515" cy="435765"/>
            </a:xfrm>
            <a:custGeom>
              <a:avLst/>
              <a:gdLst/>
              <a:ahLst/>
              <a:cxnLst/>
              <a:rect l="l" t="t" r="r" b="b"/>
              <a:pathLst>
                <a:path w="10836" h="13510" extrusionOk="0">
                  <a:moveTo>
                    <a:pt x="4138" y="431"/>
                  </a:moveTo>
                  <a:cubicBezTo>
                    <a:pt x="4427" y="431"/>
                    <a:pt x="4711" y="605"/>
                    <a:pt x="4763" y="994"/>
                  </a:cubicBezTo>
                  <a:cubicBezTo>
                    <a:pt x="4799" y="1185"/>
                    <a:pt x="4751" y="1387"/>
                    <a:pt x="4620" y="1530"/>
                  </a:cubicBezTo>
                  <a:lnTo>
                    <a:pt x="3822" y="1685"/>
                  </a:lnTo>
                  <a:cubicBezTo>
                    <a:pt x="3656" y="1590"/>
                    <a:pt x="3537" y="1423"/>
                    <a:pt x="3501" y="1232"/>
                  </a:cubicBezTo>
                  <a:lnTo>
                    <a:pt x="3501" y="1220"/>
                  </a:lnTo>
                  <a:cubicBezTo>
                    <a:pt x="3387" y="723"/>
                    <a:pt x="3765" y="431"/>
                    <a:pt x="4138" y="431"/>
                  </a:cubicBezTo>
                  <a:close/>
                  <a:moveTo>
                    <a:pt x="7844" y="2734"/>
                  </a:moveTo>
                  <a:cubicBezTo>
                    <a:pt x="8102" y="2734"/>
                    <a:pt x="8330" y="2922"/>
                    <a:pt x="8383" y="3185"/>
                  </a:cubicBezTo>
                  <a:lnTo>
                    <a:pt x="9776" y="10757"/>
                  </a:lnTo>
                  <a:cubicBezTo>
                    <a:pt x="9823" y="11055"/>
                    <a:pt x="9621" y="11341"/>
                    <a:pt x="9323" y="11388"/>
                  </a:cubicBezTo>
                  <a:lnTo>
                    <a:pt x="3060" y="12531"/>
                  </a:lnTo>
                  <a:cubicBezTo>
                    <a:pt x="3025" y="12538"/>
                    <a:pt x="2990" y="12542"/>
                    <a:pt x="2956" y="12542"/>
                  </a:cubicBezTo>
                  <a:cubicBezTo>
                    <a:pt x="2699" y="12542"/>
                    <a:pt x="2471" y="12353"/>
                    <a:pt x="2429" y="12091"/>
                  </a:cubicBezTo>
                  <a:lnTo>
                    <a:pt x="1048" y="4518"/>
                  </a:lnTo>
                  <a:cubicBezTo>
                    <a:pt x="989" y="4221"/>
                    <a:pt x="1191" y="3935"/>
                    <a:pt x="1489" y="3887"/>
                  </a:cubicBezTo>
                  <a:lnTo>
                    <a:pt x="2239" y="3745"/>
                  </a:lnTo>
                  <a:cubicBezTo>
                    <a:pt x="2271" y="3955"/>
                    <a:pt x="2451" y="4110"/>
                    <a:pt x="2657" y="4110"/>
                  </a:cubicBezTo>
                  <a:cubicBezTo>
                    <a:pt x="2684" y="4110"/>
                    <a:pt x="2711" y="4107"/>
                    <a:pt x="2739" y="4102"/>
                  </a:cubicBezTo>
                  <a:lnTo>
                    <a:pt x="6656" y="3387"/>
                  </a:lnTo>
                  <a:cubicBezTo>
                    <a:pt x="6882" y="3340"/>
                    <a:pt x="7049" y="3114"/>
                    <a:pt x="7001" y="2875"/>
                  </a:cubicBezTo>
                  <a:lnTo>
                    <a:pt x="7740" y="2744"/>
                  </a:lnTo>
                  <a:cubicBezTo>
                    <a:pt x="7775" y="2737"/>
                    <a:pt x="7810" y="2734"/>
                    <a:pt x="7844" y="2734"/>
                  </a:cubicBezTo>
                  <a:close/>
                  <a:moveTo>
                    <a:pt x="4134" y="1"/>
                  </a:moveTo>
                  <a:cubicBezTo>
                    <a:pt x="4070" y="1"/>
                    <a:pt x="4006" y="6"/>
                    <a:pt x="3942" y="18"/>
                  </a:cubicBezTo>
                  <a:cubicBezTo>
                    <a:pt x="3334" y="125"/>
                    <a:pt x="2941" y="708"/>
                    <a:pt x="3072" y="1304"/>
                  </a:cubicBezTo>
                  <a:cubicBezTo>
                    <a:pt x="3096" y="1470"/>
                    <a:pt x="3168" y="1637"/>
                    <a:pt x="3287" y="1780"/>
                  </a:cubicBezTo>
                  <a:lnTo>
                    <a:pt x="2501" y="1923"/>
                  </a:lnTo>
                  <a:cubicBezTo>
                    <a:pt x="2191" y="1982"/>
                    <a:pt x="1977" y="2280"/>
                    <a:pt x="2037" y="2602"/>
                  </a:cubicBezTo>
                  <a:lnTo>
                    <a:pt x="2084" y="2887"/>
                  </a:lnTo>
                  <a:lnTo>
                    <a:pt x="798" y="3114"/>
                  </a:lnTo>
                  <a:cubicBezTo>
                    <a:pt x="310" y="3209"/>
                    <a:pt x="1" y="3673"/>
                    <a:pt x="84" y="4149"/>
                  </a:cubicBezTo>
                  <a:lnTo>
                    <a:pt x="1656" y="12781"/>
                  </a:lnTo>
                  <a:cubicBezTo>
                    <a:pt x="1740" y="13216"/>
                    <a:pt x="2109" y="13509"/>
                    <a:pt x="2533" y="13509"/>
                  </a:cubicBezTo>
                  <a:cubicBezTo>
                    <a:pt x="2585" y="13509"/>
                    <a:pt x="2638" y="13505"/>
                    <a:pt x="2691" y="13496"/>
                  </a:cubicBezTo>
                  <a:lnTo>
                    <a:pt x="10026" y="12162"/>
                  </a:lnTo>
                  <a:cubicBezTo>
                    <a:pt x="10514" y="12067"/>
                    <a:pt x="10835" y="11603"/>
                    <a:pt x="10752" y="11114"/>
                  </a:cubicBezTo>
                  <a:lnTo>
                    <a:pt x="9168" y="2482"/>
                  </a:lnTo>
                  <a:cubicBezTo>
                    <a:pt x="9094" y="2048"/>
                    <a:pt x="8718" y="1755"/>
                    <a:pt x="8291" y="1755"/>
                  </a:cubicBezTo>
                  <a:cubicBezTo>
                    <a:pt x="8239" y="1755"/>
                    <a:pt x="8186" y="1759"/>
                    <a:pt x="8133" y="1768"/>
                  </a:cubicBezTo>
                  <a:lnTo>
                    <a:pt x="6859" y="2006"/>
                  </a:lnTo>
                  <a:lnTo>
                    <a:pt x="6799" y="1732"/>
                  </a:lnTo>
                  <a:cubicBezTo>
                    <a:pt x="6745" y="1442"/>
                    <a:pt x="6498" y="1249"/>
                    <a:pt x="6214" y="1249"/>
                  </a:cubicBezTo>
                  <a:cubicBezTo>
                    <a:pt x="6183" y="1249"/>
                    <a:pt x="6152" y="1251"/>
                    <a:pt x="6120" y="1256"/>
                  </a:cubicBezTo>
                  <a:lnTo>
                    <a:pt x="5168" y="1435"/>
                  </a:lnTo>
                  <a:cubicBezTo>
                    <a:pt x="5227" y="1268"/>
                    <a:pt x="5239" y="1089"/>
                    <a:pt x="5204" y="911"/>
                  </a:cubicBezTo>
                  <a:cubicBezTo>
                    <a:pt x="5119" y="380"/>
                    <a:pt x="4655" y="1"/>
                    <a:pt x="413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7" name="Google Shape;1467;p9"/>
            <p:cNvSpPr/>
            <p:nvPr/>
          </p:nvSpPr>
          <p:spPr>
            <a:xfrm>
              <a:off x="8318251" y="2305274"/>
              <a:ext cx="60156" cy="49834"/>
            </a:xfrm>
            <a:custGeom>
              <a:avLst/>
              <a:gdLst/>
              <a:ahLst/>
              <a:cxnLst/>
              <a:rect l="l" t="t" r="r" b="b"/>
              <a:pathLst>
                <a:path w="1865" h="1545" extrusionOk="0">
                  <a:moveTo>
                    <a:pt x="1014" y="0"/>
                  </a:moveTo>
                  <a:cubicBezTo>
                    <a:pt x="970" y="0"/>
                    <a:pt x="926" y="4"/>
                    <a:pt x="882" y="12"/>
                  </a:cubicBezTo>
                  <a:cubicBezTo>
                    <a:pt x="191" y="131"/>
                    <a:pt x="0" y="1012"/>
                    <a:pt x="572" y="1405"/>
                  </a:cubicBezTo>
                  <a:cubicBezTo>
                    <a:pt x="710" y="1502"/>
                    <a:pt x="861" y="1545"/>
                    <a:pt x="1007" y="1545"/>
                  </a:cubicBezTo>
                  <a:cubicBezTo>
                    <a:pt x="1454" y="1545"/>
                    <a:pt x="1864" y="1142"/>
                    <a:pt x="1775" y="631"/>
                  </a:cubicBezTo>
                  <a:cubicBezTo>
                    <a:pt x="1700" y="258"/>
                    <a:pt x="1379"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8" name="Google Shape;1468;p9"/>
            <p:cNvSpPr/>
            <p:nvPr/>
          </p:nvSpPr>
          <p:spPr>
            <a:xfrm>
              <a:off x="8386921" y="2290308"/>
              <a:ext cx="124117" cy="43673"/>
            </a:xfrm>
            <a:custGeom>
              <a:avLst/>
              <a:gdLst/>
              <a:ahLst/>
              <a:cxnLst/>
              <a:rect l="l" t="t" r="r" b="b"/>
              <a:pathLst>
                <a:path w="3848" h="1354" extrusionOk="0">
                  <a:moveTo>
                    <a:pt x="3240" y="0"/>
                  </a:moveTo>
                  <a:cubicBezTo>
                    <a:pt x="3207" y="0"/>
                    <a:pt x="3171" y="4"/>
                    <a:pt x="3134" y="11"/>
                  </a:cubicBezTo>
                  <a:lnTo>
                    <a:pt x="538" y="487"/>
                  </a:lnTo>
                  <a:cubicBezTo>
                    <a:pt x="0" y="588"/>
                    <a:pt x="106" y="1354"/>
                    <a:pt x="597" y="1354"/>
                  </a:cubicBezTo>
                  <a:cubicBezTo>
                    <a:pt x="628" y="1354"/>
                    <a:pt x="660" y="1351"/>
                    <a:pt x="693" y="1345"/>
                  </a:cubicBezTo>
                  <a:lnTo>
                    <a:pt x="3289" y="868"/>
                  </a:lnTo>
                  <a:cubicBezTo>
                    <a:pt x="3847" y="790"/>
                    <a:pt x="3746" y="0"/>
                    <a:pt x="324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9" name="Google Shape;1469;p9"/>
            <p:cNvSpPr/>
            <p:nvPr/>
          </p:nvSpPr>
          <p:spPr>
            <a:xfrm>
              <a:off x="8330927" y="2374687"/>
              <a:ext cx="60156" cy="49931"/>
            </a:xfrm>
            <a:custGeom>
              <a:avLst/>
              <a:gdLst/>
              <a:ahLst/>
              <a:cxnLst/>
              <a:rect l="l" t="t" r="r" b="b"/>
              <a:pathLst>
                <a:path w="1865" h="1548" extrusionOk="0">
                  <a:moveTo>
                    <a:pt x="1027" y="0"/>
                  </a:moveTo>
                  <a:cubicBezTo>
                    <a:pt x="979" y="0"/>
                    <a:pt x="930" y="5"/>
                    <a:pt x="881" y="15"/>
                  </a:cubicBezTo>
                  <a:cubicBezTo>
                    <a:pt x="203" y="122"/>
                    <a:pt x="0" y="1015"/>
                    <a:pt x="572" y="1408"/>
                  </a:cubicBezTo>
                  <a:cubicBezTo>
                    <a:pt x="710" y="1505"/>
                    <a:pt x="861" y="1548"/>
                    <a:pt x="1007" y="1548"/>
                  </a:cubicBezTo>
                  <a:cubicBezTo>
                    <a:pt x="1454" y="1548"/>
                    <a:pt x="1864" y="1145"/>
                    <a:pt x="1774" y="634"/>
                  </a:cubicBezTo>
                  <a:cubicBezTo>
                    <a:pt x="1701" y="266"/>
                    <a:pt x="1386" y="0"/>
                    <a:pt x="102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0" name="Google Shape;1470;p9"/>
            <p:cNvSpPr/>
            <p:nvPr/>
          </p:nvSpPr>
          <p:spPr>
            <a:xfrm>
              <a:off x="8400533" y="2359753"/>
              <a:ext cx="121279" cy="43512"/>
            </a:xfrm>
            <a:custGeom>
              <a:avLst/>
              <a:gdLst/>
              <a:ahLst/>
              <a:cxnLst/>
              <a:rect l="l" t="t" r="r" b="b"/>
              <a:pathLst>
                <a:path w="3760" h="1349" extrusionOk="0">
                  <a:moveTo>
                    <a:pt x="3129" y="0"/>
                  </a:moveTo>
                  <a:cubicBezTo>
                    <a:pt x="3117" y="0"/>
                    <a:pt x="3105" y="1"/>
                    <a:pt x="3093" y="1"/>
                  </a:cubicBezTo>
                  <a:lnTo>
                    <a:pt x="497" y="478"/>
                  </a:lnTo>
                  <a:cubicBezTo>
                    <a:pt x="1" y="628"/>
                    <a:pt x="120" y="1349"/>
                    <a:pt x="617" y="1349"/>
                  </a:cubicBezTo>
                  <a:cubicBezTo>
                    <a:pt x="632" y="1349"/>
                    <a:pt x="648" y="1348"/>
                    <a:pt x="664" y="1347"/>
                  </a:cubicBezTo>
                  <a:lnTo>
                    <a:pt x="3260" y="882"/>
                  </a:lnTo>
                  <a:cubicBezTo>
                    <a:pt x="3760" y="731"/>
                    <a:pt x="3635"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1" name="Google Shape;1471;p9"/>
            <p:cNvSpPr/>
            <p:nvPr/>
          </p:nvSpPr>
          <p:spPr>
            <a:xfrm>
              <a:off x="8344377" y="2448906"/>
              <a:ext cx="60123" cy="49834"/>
            </a:xfrm>
            <a:custGeom>
              <a:avLst/>
              <a:gdLst/>
              <a:ahLst/>
              <a:cxnLst/>
              <a:rect l="l" t="t" r="r" b="b"/>
              <a:pathLst>
                <a:path w="1864" h="1545" extrusionOk="0">
                  <a:moveTo>
                    <a:pt x="1014" y="0"/>
                  </a:moveTo>
                  <a:cubicBezTo>
                    <a:pt x="970" y="0"/>
                    <a:pt x="926" y="4"/>
                    <a:pt x="881" y="11"/>
                  </a:cubicBezTo>
                  <a:cubicBezTo>
                    <a:pt x="203" y="131"/>
                    <a:pt x="0" y="1012"/>
                    <a:pt x="572" y="1404"/>
                  </a:cubicBezTo>
                  <a:cubicBezTo>
                    <a:pt x="713" y="1501"/>
                    <a:pt x="865" y="1545"/>
                    <a:pt x="1012" y="1545"/>
                  </a:cubicBezTo>
                  <a:cubicBezTo>
                    <a:pt x="1460" y="1545"/>
                    <a:pt x="1864" y="1142"/>
                    <a:pt x="1774" y="631"/>
                  </a:cubicBezTo>
                  <a:cubicBezTo>
                    <a:pt x="1700" y="258"/>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2" name="Google Shape;1472;p9"/>
            <p:cNvSpPr/>
            <p:nvPr/>
          </p:nvSpPr>
          <p:spPr>
            <a:xfrm>
              <a:off x="8413725" y="2434133"/>
              <a:ext cx="122343" cy="43673"/>
            </a:xfrm>
            <a:custGeom>
              <a:avLst/>
              <a:gdLst/>
              <a:ahLst/>
              <a:cxnLst/>
              <a:rect l="l" t="t" r="r" b="b"/>
              <a:pathLst>
                <a:path w="3793" h="1354" extrusionOk="0">
                  <a:moveTo>
                    <a:pt x="3180" y="1"/>
                  </a:moveTo>
                  <a:cubicBezTo>
                    <a:pt x="3158" y="1"/>
                    <a:pt x="3136" y="2"/>
                    <a:pt x="3113" y="5"/>
                  </a:cubicBezTo>
                  <a:lnTo>
                    <a:pt x="517" y="469"/>
                  </a:lnTo>
                  <a:cubicBezTo>
                    <a:pt x="1" y="607"/>
                    <a:pt x="115" y="1354"/>
                    <a:pt x="615" y="1354"/>
                  </a:cubicBezTo>
                  <a:cubicBezTo>
                    <a:pt x="633" y="1354"/>
                    <a:pt x="652" y="1353"/>
                    <a:pt x="672" y="1351"/>
                  </a:cubicBezTo>
                  <a:lnTo>
                    <a:pt x="3267" y="874"/>
                  </a:lnTo>
                  <a:cubicBezTo>
                    <a:pt x="3792" y="749"/>
                    <a:pt x="3672" y="1"/>
                    <a:pt x="3180"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3" name="Google Shape;1473;p9"/>
            <p:cNvSpPr/>
            <p:nvPr/>
          </p:nvSpPr>
          <p:spPr>
            <a:xfrm>
              <a:off x="8287157" y="2757554"/>
              <a:ext cx="250396" cy="224785"/>
            </a:xfrm>
            <a:custGeom>
              <a:avLst/>
              <a:gdLst/>
              <a:ahLst/>
              <a:cxnLst/>
              <a:rect l="l" t="t" r="r" b="b"/>
              <a:pathLst>
                <a:path w="7763" h="6969" extrusionOk="0">
                  <a:moveTo>
                    <a:pt x="3926" y="0"/>
                  </a:moveTo>
                  <a:cubicBezTo>
                    <a:pt x="2894" y="0"/>
                    <a:pt x="1881" y="467"/>
                    <a:pt x="1215" y="1349"/>
                  </a:cubicBezTo>
                  <a:lnTo>
                    <a:pt x="6953" y="4968"/>
                  </a:lnTo>
                  <a:cubicBezTo>
                    <a:pt x="7763" y="3396"/>
                    <a:pt x="7239" y="1468"/>
                    <a:pt x="5751" y="527"/>
                  </a:cubicBezTo>
                  <a:cubicBezTo>
                    <a:pt x="5184" y="172"/>
                    <a:pt x="4552" y="0"/>
                    <a:pt x="3926" y="0"/>
                  </a:cubicBezTo>
                  <a:close/>
                  <a:moveTo>
                    <a:pt x="810" y="1992"/>
                  </a:moveTo>
                  <a:lnTo>
                    <a:pt x="810" y="1992"/>
                  </a:lnTo>
                  <a:cubicBezTo>
                    <a:pt x="0" y="3563"/>
                    <a:pt x="512" y="5492"/>
                    <a:pt x="2012" y="6444"/>
                  </a:cubicBezTo>
                  <a:cubicBezTo>
                    <a:pt x="2576" y="6798"/>
                    <a:pt x="3206" y="6968"/>
                    <a:pt x="3829" y="6968"/>
                  </a:cubicBezTo>
                  <a:cubicBezTo>
                    <a:pt x="4864" y="6968"/>
                    <a:pt x="5880" y="6500"/>
                    <a:pt x="6549" y="5623"/>
                  </a:cubicBezTo>
                  <a:lnTo>
                    <a:pt x="810" y="1992"/>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4" name="Google Shape;1474;p9"/>
            <p:cNvSpPr/>
            <p:nvPr/>
          </p:nvSpPr>
          <p:spPr>
            <a:xfrm>
              <a:off x="8756435" y="2276051"/>
              <a:ext cx="195885" cy="181563"/>
            </a:xfrm>
            <a:custGeom>
              <a:avLst/>
              <a:gdLst/>
              <a:ahLst/>
              <a:cxnLst/>
              <a:rect l="l" t="t" r="r" b="b"/>
              <a:pathLst>
                <a:path w="6073" h="5629" extrusionOk="0">
                  <a:moveTo>
                    <a:pt x="3596" y="1"/>
                  </a:moveTo>
                  <a:lnTo>
                    <a:pt x="1203" y="1620"/>
                  </a:lnTo>
                  <a:cubicBezTo>
                    <a:pt x="251" y="2275"/>
                    <a:pt x="1" y="3585"/>
                    <a:pt x="655" y="4549"/>
                  </a:cubicBezTo>
                  <a:lnTo>
                    <a:pt x="763" y="4716"/>
                  </a:lnTo>
                  <a:cubicBezTo>
                    <a:pt x="1163" y="5308"/>
                    <a:pt x="1825" y="5629"/>
                    <a:pt x="2498" y="5629"/>
                  </a:cubicBezTo>
                  <a:cubicBezTo>
                    <a:pt x="2907" y="5629"/>
                    <a:pt x="3320" y="5511"/>
                    <a:pt x="3680" y="5263"/>
                  </a:cubicBezTo>
                  <a:lnTo>
                    <a:pt x="6073"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5" name="Google Shape;1475;p9"/>
            <p:cNvSpPr/>
            <p:nvPr/>
          </p:nvSpPr>
          <p:spPr>
            <a:xfrm>
              <a:off x="8888938" y="2200542"/>
              <a:ext cx="195885" cy="181918"/>
            </a:xfrm>
            <a:custGeom>
              <a:avLst/>
              <a:gdLst/>
              <a:ahLst/>
              <a:cxnLst/>
              <a:rect l="l" t="t" r="r" b="b"/>
              <a:pathLst>
                <a:path w="6073" h="5640" extrusionOk="0">
                  <a:moveTo>
                    <a:pt x="3577" y="0"/>
                  </a:moveTo>
                  <a:cubicBezTo>
                    <a:pt x="3169" y="0"/>
                    <a:pt x="2757" y="119"/>
                    <a:pt x="2393" y="365"/>
                  </a:cubicBezTo>
                  <a:lnTo>
                    <a:pt x="0" y="1996"/>
                  </a:lnTo>
                  <a:lnTo>
                    <a:pt x="2477" y="5640"/>
                  </a:lnTo>
                  <a:lnTo>
                    <a:pt x="4870" y="4009"/>
                  </a:lnTo>
                  <a:cubicBezTo>
                    <a:pt x="5834" y="3354"/>
                    <a:pt x="6072" y="2044"/>
                    <a:pt x="5429" y="1080"/>
                  </a:cubicBezTo>
                  <a:lnTo>
                    <a:pt x="5322" y="925"/>
                  </a:lnTo>
                  <a:cubicBezTo>
                    <a:pt x="4914" y="324"/>
                    <a:pt x="4252" y="0"/>
                    <a:pt x="35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6" name="Google Shape;1476;p9"/>
            <p:cNvSpPr/>
            <p:nvPr/>
          </p:nvSpPr>
          <p:spPr>
            <a:xfrm>
              <a:off x="8698827" y="2651177"/>
              <a:ext cx="346064" cy="344387"/>
            </a:xfrm>
            <a:custGeom>
              <a:avLst/>
              <a:gdLst/>
              <a:ahLst/>
              <a:cxnLst/>
              <a:rect l="l" t="t" r="r" b="b"/>
              <a:pathLst>
                <a:path w="10729" h="10677" extrusionOk="0">
                  <a:moveTo>
                    <a:pt x="5017" y="1"/>
                  </a:moveTo>
                  <a:cubicBezTo>
                    <a:pt x="4831" y="1"/>
                    <a:pt x="4666" y="137"/>
                    <a:pt x="4644" y="325"/>
                  </a:cubicBezTo>
                  <a:lnTo>
                    <a:pt x="4180" y="3813"/>
                  </a:lnTo>
                  <a:lnTo>
                    <a:pt x="703" y="3349"/>
                  </a:lnTo>
                  <a:cubicBezTo>
                    <a:pt x="688" y="3347"/>
                    <a:pt x="673" y="3346"/>
                    <a:pt x="659" y="3346"/>
                  </a:cubicBezTo>
                  <a:cubicBezTo>
                    <a:pt x="474" y="3346"/>
                    <a:pt x="308" y="3483"/>
                    <a:pt x="286" y="3670"/>
                  </a:cubicBezTo>
                  <a:lnTo>
                    <a:pt x="24" y="5635"/>
                  </a:lnTo>
                  <a:cubicBezTo>
                    <a:pt x="1" y="5849"/>
                    <a:pt x="143" y="6028"/>
                    <a:pt x="346" y="6063"/>
                  </a:cubicBezTo>
                  <a:lnTo>
                    <a:pt x="3822" y="6516"/>
                  </a:lnTo>
                  <a:lnTo>
                    <a:pt x="3370" y="10004"/>
                  </a:lnTo>
                  <a:cubicBezTo>
                    <a:pt x="3346" y="10207"/>
                    <a:pt x="3489" y="10385"/>
                    <a:pt x="3692" y="10421"/>
                  </a:cubicBezTo>
                  <a:lnTo>
                    <a:pt x="5656" y="10671"/>
                  </a:lnTo>
                  <a:cubicBezTo>
                    <a:pt x="5678" y="10675"/>
                    <a:pt x="5700" y="10677"/>
                    <a:pt x="5721" y="10677"/>
                  </a:cubicBezTo>
                  <a:cubicBezTo>
                    <a:pt x="5906" y="10677"/>
                    <a:pt x="6053" y="10543"/>
                    <a:pt x="6085" y="10362"/>
                  </a:cubicBezTo>
                  <a:lnTo>
                    <a:pt x="6537" y="6873"/>
                  </a:lnTo>
                  <a:lnTo>
                    <a:pt x="10014" y="7337"/>
                  </a:lnTo>
                  <a:cubicBezTo>
                    <a:pt x="10029" y="7339"/>
                    <a:pt x="10045" y="7340"/>
                    <a:pt x="10060" y="7340"/>
                  </a:cubicBezTo>
                  <a:cubicBezTo>
                    <a:pt x="10253" y="7340"/>
                    <a:pt x="10409" y="7204"/>
                    <a:pt x="10442" y="7016"/>
                  </a:cubicBezTo>
                  <a:lnTo>
                    <a:pt x="10692" y="5039"/>
                  </a:lnTo>
                  <a:cubicBezTo>
                    <a:pt x="10728" y="4837"/>
                    <a:pt x="10585" y="4647"/>
                    <a:pt x="10383" y="4623"/>
                  </a:cubicBezTo>
                  <a:lnTo>
                    <a:pt x="6894" y="4158"/>
                  </a:lnTo>
                  <a:lnTo>
                    <a:pt x="7359" y="682"/>
                  </a:lnTo>
                  <a:cubicBezTo>
                    <a:pt x="7382" y="479"/>
                    <a:pt x="7240" y="289"/>
                    <a:pt x="7037" y="265"/>
                  </a:cubicBezTo>
                  <a:lnTo>
                    <a:pt x="5061" y="3"/>
                  </a:lnTo>
                  <a:cubicBezTo>
                    <a:pt x="5046" y="1"/>
                    <a:pt x="5031" y="1"/>
                    <a:pt x="501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7" name="Google Shape;1477;p9"/>
            <p:cNvSpPr/>
            <p:nvPr/>
          </p:nvSpPr>
          <p:spPr>
            <a:xfrm>
              <a:off x="8256031" y="3173385"/>
              <a:ext cx="349902" cy="435733"/>
            </a:xfrm>
            <a:custGeom>
              <a:avLst/>
              <a:gdLst/>
              <a:ahLst/>
              <a:cxnLst/>
              <a:rect l="l" t="t" r="r" b="b"/>
              <a:pathLst>
                <a:path w="10848" h="13509" extrusionOk="0">
                  <a:moveTo>
                    <a:pt x="4164" y="411"/>
                  </a:moveTo>
                  <a:cubicBezTo>
                    <a:pt x="4452" y="411"/>
                    <a:pt x="4735" y="584"/>
                    <a:pt x="4787" y="970"/>
                  </a:cubicBezTo>
                  <a:cubicBezTo>
                    <a:pt x="4823" y="1172"/>
                    <a:pt x="4763" y="1363"/>
                    <a:pt x="4632" y="1518"/>
                  </a:cubicBezTo>
                  <a:lnTo>
                    <a:pt x="3846" y="1661"/>
                  </a:lnTo>
                  <a:cubicBezTo>
                    <a:pt x="3668" y="1565"/>
                    <a:pt x="3549" y="1399"/>
                    <a:pt x="3513" y="1208"/>
                  </a:cubicBezTo>
                  <a:cubicBezTo>
                    <a:pt x="3398" y="708"/>
                    <a:pt x="3786" y="411"/>
                    <a:pt x="4164" y="411"/>
                  </a:cubicBezTo>
                  <a:close/>
                  <a:moveTo>
                    <a:pt x="7873" y="2721"/>
                  </a:moveTo>
                  <a:cubicBezTo>
                    <a:pt x="8128" y="2721"/>
                    <a:pt x="8353" y="2900"/>
                    <a:pt x="8395" y="3161"/>
                  </a:cubicBezTo>
                  <a:lnTo>
                    <a:pt x="9788" y="10745"/>
                  </a:lnTo>
                  <a:cubicBezTo>
                    <a:pt x="9847" y="11043"/>
                    <a:pt x="9645" y="11328"/>
                    <a:pt x="9347" y="11376"/>
                  </a:cubicBezTo>
                  <a:lnTo>
                    <a:pt x="3072" y="12519"/>
                  </a:lnTo>
                  <a:cubicBezTo>
                    <a:pt x="3042" y="12524"/>
                    <a:pt x="3012" y="12526"/>
                    <a:pt x="2981" y="12526"/>
                  </a:cubicBezTo>
                  <a:cubicBezTo>
                    <a:pt x="2719" y="12526"/>
                    <a:pt x="2484" y="12344"/>
                    <a:pt x="2441" y="12067"/>
                  </a:cubicBezTo>
                  <a:lnTo>
                    <a:pt x="1060" y="4506"/>
                  </a:lnTo>
                  <a:cubicBezTo>
                    <a:pt x="1001" y="4209"/>
                    <a:pt x="1203" y="3923"/>
                    <a:pt x="1501" y="3863"/>
                  </a:cubicBezTo>
                  <a:lnTo>
                    <a:pt x="2251" y="3732"/>
                  </a:lnTo>
                  <a:cubicBezTo>
                    <a:pt x="2282" y="3941"/>
                    <a:pt x="2470" y="4086"/>
                    <a:pt x="2668" y="4086"/>
                  </a:cubicBezTo>
                  <a:cubicBezTo>
                    <a:pt x="2696" y="4086"/>
                    <a:pt x="2723" y="4083"/>
                    <a:pt x="2751" y="4078"/>
                  </a:cubicBezTo>
                  <a:lnTo>
                    <a:pt x="6668" y="3375"/>
                  </a:lnTo>
                  <a:cubicBezTo>
                    <a:pt x="6906" y="3327"/>
                    <a:pt x="7061" y="3101"/>
                    <a:pt x="7013" y="2863"/>
                  </a:cubicBezTo>
                  <a:lnTo>
                    <a:pt x="7764" y="2732"/>
                  </a:lnTo>
                  <a:cubicBezTo>
                    <a:pt x="7800" y="2725"/>
                    <a:pt x="7837" y="2721"/>
                    <a:pt x="7873" y="2721"/>
                  </a:cubicBezTo>
                  <a:close/>
                  <a:moveTo>
                    <a:pt x="4154" y="0"/>
                  </a:moveTo>
                  <a:cubicBezTo>
                    <a:pt x="4004" y="0"/>
                    <a:pt x="3851" y="32"/>
                    <a:pt x="3704" y="101"/>
                  </a:cubicBezTo>
                  <a:cubicBezTo>
                    <a:pt x="3061" y="387"/>
                    <a:pt x="2858" y="1208"/>
                    <a:pt x="3299" y="1756"/>
                  </a:cubicBezTo>
                  <a:lnTo>
                    <a:pt x="2513" y="1911"/>
                  </a:lnTo>
                  <a:cubicBezTo>
                    <a:pt x="2203" y="1970"/>
                    <a:pt x="1989" y="2280"/>
                    <a:pt x="2049" y="2589"/>
                  </a:cubicBezTo>
                  <a:lnTo>
                    <a:pt x="2096" y="2875"/>
                  </a:lnTo>
                  <a:lnTo>
                    <a:pt x="810" y="3101"/>
                  </a:lnTo>
                  <a:cubicBezTo>
                    <a:pt x="322" y="3196"/>
                    <a:pt x="1" y="3661"/>
                    <a:pt x="96" y="4149"/>
                  </a:cubicBezTo>
                  <a:lnTo>
                    <a:pt x="1668" y="12769"/>
                  </a:lnTo>
                  <a:cubicBezTo>
                    <a:pt x="1753" y="13205"/>
                    <a:pt x="2123" y="13509"/>
                    <a:pt x="2549" y="13509"/>
                  </a:cubicBezTo>
                  <a:cubicBezTo>
                    <a:pt x="2600" y="13509"/>
                    <a:pt x="2652" y="13504"/>
                    <a:pt x="2703" y="13495"/>
                  </a:cubicBezTo>
                  <a:lnTo>
                    <a:pt x="10038" y="12150"/>
                  </a:lnTo>
                  <a:cubicBezTo>
                    <a:pt x="10526" y="12055"/>
                    <a:pt x="10847" y="11590"/>
                    <a:pt x="10752" y="11114"/>
                  </a:cubicBezTo>
                  <a:lnTo>
                    <a:pt x="9180" y="2482"/>
                  </a:lnTo>
                  <a:cubicBezTo>
                    <a:pt x="9106" y="2046"/>
                    <a:pt x="8727" y="1743"/>
                    <a:pt x="8299" y="1743"/>
                  </a:cubicBezTo>
                  <a:cubicBezTo>
                    <a:pt x="8248" y="1743"/>
                    <a:pt x="8196" y="1747"/>
                    <a:pt x="8145" y="1756"/>
                  </a:cubicBezTo>
                  <a:lnTo>
                    <a:pt x="6871" y="1994"/>
                  </a:lnTo>
                  <a:lnTo>
                    <a:pt x="6811" y="1720"/>
                  </a:lnTo>
                  <a:cubicBezTo>
                    <a:pt x="6758" y="1435"/>
                    <a:pt x="6518" y="1234"/>
                    <a:pt x="6240" y="1234"/>
                  </a:cubicBezTo>
                  <a:cubicBezTo>
                    <a:pt x="6204" y="1234"/>
                    <a:pt x="6169" y="1237"/>
                    <a:pt x="6132" y="1244"/>
                  </a:cubicBezTo>
                  <a:lnTo>
                    <a:pt x="5180" y="1411"/>
                  </a:lnTo>
                  <a:cubicBezTo>
                    <a:pt x="5239" y="1244"/>
                    <a:pt x="5251" y="1065"/>
                    <a:pt x="5216" y="899"/>
                  </a:cubicBezTo>
                  <a:cubicBezTo>
                    <a:pt x="5115" y="358"/>
                    <a:pt x="4654" y="0"/>
                    <a:pt x="415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8" name="Google Shape;1478;p9"/>
            <p:cNvSpPr/>
            <p:nvPr/>
          </p:nvSpPr>
          <p:spPr>
            <a:xfrm>
              <a:off x="8318251" y="3329757"/>
              <a:ext cx="60156" cy="49963"/>
            </a:xfrm>
            <a:custGeom>
              <a:avLst/>
              <a:gdLst/>
              <a:ahLst/>
              <a:cxnLst/>
              <a:rect l="l" t="t" r="r" b="b"/>
              <a:pathLst>
                <a:path w="1865" h="1549" extrusionOk="0">
                  <a:moveTo>
                    <a:pt x="1027" y="1"/>
                  </a:moveTo>
                  <a:cubicBezTo>
                    <a:pt x="979" y="1"/>
                    <a:pt x="930" y="6"/>
                    <a:pt x="882" y="15"/>
                  </a:cubicBezTo>
                  <a:cubicBezTo>
                    <a:pt x="191" y="134"/>
                    <a:pt x="0" y="1015"/>
                    <a:pt x="572" y="1408"/>
                  </a:cubicBezTo>
                  <a:cubicBezTo>
                    <a:pt x="710" y="1505"/>
                    <a:pt x="861" y="1549"/>
                    <a:pt x="1007" y="1549"/>
                  </a:cubicBezTo>
                  <a:cubicBezTo>
                    <a:pt x="1454" y="1549"/>
                    <a:pt x="1864" y="1146"/>
                    <a:pt x="1775" y="634"/>
                  </a:cubicBezTo>
                  <a:cubicBezTo>
                    <a:pt x="1701" y="267"/>
                    <a:pt x="1386" y="1"/>
                    <a:pt x="102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9" name="Google Shape;1479;p9"/>
            <p:cNvSpPr/>
            <p:nvPr/>
          </p:nvSpPr>
          <p:spPr>
            <a:xfrm>
              <a:off x="8386373" y="3314791"/>
              <a:ext cx="125214" cy="43931"/>
            </a:xfrm>
            <a:custGeom>
              <a:avLst/>
              <a:gdLst/>
              <a:ahLst/>
              <a:cxnLst/>
              <a:rect l="l" t="t" r="r" b="b"/>
              <a:pathLst>
                <a:path w="3882" h="1362" extrusionOk="0">
                  <a:moveTo>
                    <a:pt x="3273" y="0"/>
                  </a:moveTo>
                  <a:cubicBezTo>
                    <a:pt x="3234" y="0"/>
                    <a:pt x="3194" y="5"/>
                    <a:pt x="3151" y="15"/>
                  </a:cubicBezTo>
                  <a:lnTo>
                    <a:pt x="555" y="491"/>
                  </a:lnTo>
                  <a:cubicBezTo>
                    <a:pt x="1" y="580"/>
                    <a:pt x="108" y="1362"/>
                    <a:pt x="597" y="1362"/>
                  </a:cubicBezTo>
                  <a:cubicBezTo>
                    <a:pt x="633" y="1362"/>
                    <a:pt x="671" y="1357"/>
                    <a:pt x="710" y="1349"/>
                  </a:cubicBezTo>
                  <a:lnTo>
                    <a:pt x="3306" y="872"/>
                  </a:lnTo>
                  <a:cubicBezTo>
                    <a:pt x="3881" y="817"/>
                    <a:pt x="3778" y="0"/>
                    <a:pt x="327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0" name="Google Shape;1480;p9"/>
            <p:cNvSpPr/>
            <p:nvPr/>
          </p:nvSpPr>
          <p:spPr>
            <a:xfrm>
              <a:off x="8330927" y="3399267"/>
              <a:ext cx="60156" cy="49963"/>
            </a:xfrm>
            <a:custGeom>
              <a:avLst/>
              <a:gdLst/>
              <a:ahLst/>
              <a:cxnLst/>
              <a:rect l="l" t="t" r="r" b="b"/>
              <a:pathLst>
                <a:path w="1865" h="1549" extrusionOk="0">
                  <a:moveTo>
                    <a:pt x="1027" y="1"/>
                  </a:moveTo>
                  <a:cubicBezTo>
                    <a:pt x="979" y="1"/>
                    <a:pt x="930" y="6"/>
                    <a:pt x="881" y="15"/>
                  </a:cubicBezTo>
                  <a:cubicBezTo>
                    <a:pt x="203" y="134"/>
                    <a:pt x="0" y="1015"/>
                    <a:pt x="572" y="1408"/>
                  </a:cubicBezTo>
                  <a:cubicBezTo>
                    <a:pt x="710" y="1505"/>
                    <a:pt x="861" y="1549"/>
                    <a:pt x="1007" y="1549"/>
                  </a:cubicBezTo>
                  <a:cubicBezTo>
                    <a:pt x="1454" y="1549"/>
                    <a:pt x="1864" y="1146"/>
                    <a:pt x="1774" y="635"/>
                  </a:cubicBezTo>
                  <a:cubicBezTo>
                    <a:pt x="1701" y="267"/>
                    <a:pt x="1386" y="1"/>
                    <a:pt x="102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1" name="Google Shape;1481;p9"/>
            <p:cNvSpPr/>
            <p:nvPr/>
          </p:nvSpPr>
          <p:spPr>
            <a:xfrm>
              <a:off x="8400436" y="3384688"/>
              <a:ext cx="121279" cy="43544"/>
            </a:xfrm>
            <a:custGeom>
              <a:avLst/>
              <a:gdLst/>
              <a:ahLst/>
              <a:cxnLst/>
              <a:rect l="l" t="t" r="r" b="b"/>
              <a:pathLst>
                <a:path w="3760" h="1350" extrusionOk="0">
                  <a:moveTo>
                    <a:pt x="3144" y="1"/>
                  </a:moveTo>
                  <a:cubicBezTo>
                    <a:pt x="3128" y="1"/>
                    <a:pt x="3112" y="2"/>
                    <a:pt x="3096" y="3"/>
                  </a:cubicBezTo>
                  <a:lnTo>
                    <a:pt x="500" y="467"/>
                  </a:lnTo>
                  <a:cubicBezTo>
                    <a:pt x="0" y="619"/>
                    <a:pt x="125" y="1350"/>
                    <a:pt x="631" y="1350"/>
                  </a:cubicBezTo>
                  <a:cubicBezTo>
                    <a:pt x="643" y="1350"/>
                    <a:pt x="655" y="1349"/>
                    <a:pt x="667" y="1348"/>
                  </a:cubicBezTo>
                  <a:lnTo>
                    <a:pt x="3263" y="872"/>
                  </a:lnTo>
                  <a:cubicBezTo>
                    <a:pt x="3759" y="722"/>
                    <a:pt x="3640"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2" name="Google Shape;1482;p9"/>
            <p:cNvSpPr/>
            <p:nvPr/>
          </p:nvSpPr>
          <p:spPr>
            <a:xfrm>
              <a:off x="8344377" y="3473486"/>
              <a:ext cx="60123" cy="49866"/>
            </a:xfrm>
            <a:custGeom>
              <a:avLst/>
              <a:gdLst/>
              <a:ahLst/>
              <a:cxnLst/>
              <a:rect l="l" t="t" r="r" b="b"/>
              <a:pathLst>
                <a:path w="1864" h="1546" extrusionOk="0">
                  <a:moveTo>
                    <a:pt x="1013" y="1"/>
                  </a:moveTo>
                  <a:cubicBezTo>
                    <a:pt x="970" y="1"/>
                    <a:pt x="926" y="5"/>
                    <a:pt x="881" y="12"/>
                  </a:cubicBezTo>
                  <a:cubicBezTo>
                    <a:pt x="203" y="131"/>
                    <a:pt x="0" y="1012"/>
                    <a:pt x="572" y="1405"/>
                  </a:cubicBezTo>
                  <a:cubicBezTo>
                    <a:pt x="710" y="1502"/>
                    <a:pt x="861" y="1546"/>
                    <a:pt x="1008" y="1546"/>
                  </a:cubicBezTo>
                  <a:cubicBezTo>
                    <a:pt x="1454" y="1546"/>
                    <a:pt x="1864" y="1145"/>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3" name="Google Shape;1483;p9"/>
            <p:cNvSpPr/>
            <p:nvPr/>
          </p:nvSpPr>
          <p:spPr>
            <a:xfrm>
              <a:off x="8413983" y="3458777"/>
              <a:ext cx="121440" cy="43609"/>
            </a:xfrm>
            <a:custGeom>
              <a:avLst/>
              <a:gdLst/>
              <a:ahLst/>
              <a:cxnLst/>
              <a:rect l="l" t="t" r="r" b="b"/>
              <a:pathLst>
                <a:path w="3765" h="1352" extrusionOk="0">
                  <a:moveTo>
                    <a:pt x="3162" y="1"/>
                  </a:moveTo>
                  <a:cubicBezTo>
                    <a:pt x="3143" y="1"/>
                    <a:pt x="3124" y="2"/>
                    <a:pt x="3105" y="4"/>
                  </a:cubicBezTo>
                  <a:lnTo>
                    <a:pt x="509" y="480"/>
                  </a:lnTo>
                  <a:cubicBezTo>
                    <a:pt x="1" y="619"/>
                    <a:pt x="120" y="1351"/>
                    <a:pt x="617" y="1351"/>
                  </a:cubicBezTo>
                  <a:cubicBezTo>
                    <a:pt x="632" y="1351"/>
                    <a:pt x="648" y="1351"/>
                    <a:pt x="664" y="1349"/>
                  </a:cubicBezTo>
                  <a:lnTo>
                    <a:pt x="3259" y="873"/>
                  </a:lnTo>
                  <a:cubicBezTo>
                    <a:pt x="3764" y="735"/>
                    <a:pt x="3650" y="1"/>
                    <a:pt x="316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4" name="Google Shape;1484;p9"/>
            <p:cNvSpPr/>
            <p:nvPr/>
          </p:nvSpPr>
          <p:spPr>
            <a:xfrm>
              <a:off x="8288286" y="3782231"/>
              <a:ext cx="249267" cy="224075"/>
            </a:xfrm>
            <a:custGeom>
              <a:avLst/>
              <a:gdLst/>
              <a:ahLst/>
              <a:cxnLst/>
              <a:rect l="l" t="t" r="r" b="b"/>
              <a:pathLst>
                <a:path w="7728" h="6947" extrusionOk="0">
                  <a:moveTo>
                    <a:pt x="3899" y="1"/>
                  </a:moveTo>
                  <a:cubicBezTo>
                    <a:pt x="2865" y="1"/>
                    <a:pt x="1848" y="470"/>
                    <a:pt x="1180" y="1346"/>
                  </a:cubicBezTo>
                  <a:lnTo>
                    <a:pt x="6918" y="4978"/>
                  </a:lnTo>
                  <a:cubicBezTo>
                    <a:pt x="7728" y="3406"/>
                    <a:pt x="7204" y="1477"/>
                    <a:pt x="5716" y="525"/>
                  </a:cubicBezTo>
                  <a:cubicBezTo>
                    <a:pt x="5152" y="171"/>
                    <a:pt x="4522" y="1"/>
                    <a:pt x="3899" y="1"/>
                  </a:cubicBezTo>
                  <a:close/>
                  <a:moveTo>
                    <a:pt x="775" y="1989"/>
                  </a:moveTo>
                  <a:lnTo>
                    <a:pt x="775" y="1989"/>
                  </a:lnTo>
                  <a:cubicBezTo>
                    <a:pt x="1" y="3561"/>
                    <a:pt x="489" y="5478"/>
                    <a:pt x="1953" y="6418"/>
                  </a:cubicBezTo>
                  <a:cubicBezTo>
                    <a:pt x="2522" y="6775"/>
                    <a:pt x="3159" y="6947"/>
                    <a:pt x="3790" y="6947"/>
                  </a:cubicBezTo>
                  <a:cubicBezTo>
                    <a:pt x="4824" y="6947"/>
                    <a:pt x="5841" y="6486"/>
                    <a:pt x="6514" y="5621"/>
                  </a:cubicBezTo>
                  <a:lnTo>
                    <a:pt x="775"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5" name="Google Shape;1485;p9"/>
            <p:cNvSpPr/>
            <p:nvPr/>
          </p:nvSpPr>
          <p:spPr>
            <a:xfrm>
              <a:off x="8756435" y="3300663"/>
              <a:ext cx="195885" cy="181660"/>
            </a:xfrm>
            <a:custGeom>
              <a:avLst/>
              <a:gdLst/>
              <a:ahLst/>
              <a:cxnLst/>
              <a:rect l="l" t="t" r="r" b="b"/>
              <a:pathLst>
                <a:path w="6073" h="5632" extrusionOk="0">
                  <a:moveTo>
                    <a:pt x="3596" y="1"/>
                  </a:moveTo>
                  <a:lnTo>
                    <a:pt x="1203" y="1632"/>
                  </a:lnTo>
                  <a:cubicBezTo>
                    <a:pt x="239" y="2275"/>
                    <a:pt x="1" y="3584"/>
                    <a:pt x="655" y="4549"/>
                  </a:cubicBezTo>
                  <a:lnTo>
                    <a:pt x="763" y="4715"/>
                  </a:lnTo>
                  <a:cubicBezTo>
                    <a:pt x="1172" y="5311"/>
                    <a:pt x="1837" y="5632"/>
                    <a:pt x="2511" y="5632"/>
                  </a:cubicBezTo>
                  <a:cubicBezTo>
                    <a:pt x="2915" y="5632"/>
                    <a:pt x="3322" y="5516"/>
                    <a:pt x="3680" y="5275"/>
                  </a:cubicBezTo>
                  <a:lnTo>
                    <a:pt x="6073"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6" name="Google Shape;1486;p9"/>
            <p:cNvSpPr/>
            <p:nvPr/>
          </p:nvSpPr>
          <p:spPr>
            <a:xfrm>
              <a:off x="8888938" y="3225154"/>
              <a:ext cx="195885" cy="181918"/>
            </a:xfrm>
            <a:custGeom>
              <a:avLst/>
              <a:gdLst/>
              <a:ahLst/>
              <a:cxnLst/>
              <a:rect l="l" t="t" r="r" b="b"/>
              <a:pathLst>
                <a:path w="6073" h="5640" extrusionOk="0">
                  <a:moveTo>
                    <a:pt x="3577" y="0"/>
                  </a:moveTo>
                  <a:cubicBezTo>
                    <a:pt x="3169" y="0"/>
                    <a:pt x="2757" y="118"/>
                    <a:pt x="2393" y="365"/>
                  </a:cubicBezTo>
                  <a:lnTo>
                    <a:pt x="0" y="1996"/>
                  </a:lnTo>
                  <a:lnTo>
                    <a:pt x="2477" y="5640"/>
                  </a:lnTo>
                  <a:lnTo>
                    <a:pt x="4870" y="4008"/>
                  </a:lnTo>
                  <a:cubicBezTo>
                    <a:pt x="5834" y="3354"/>
                    <a:pt x="6072" y="2044"/>
                    <a:pt x="5429" y="1091"/>
                  </a:cubicBezTo>
                  <a:lnTo>
                    <a:pt x="5322" y="925"/>
                  </a:lnTo>
                  <a:cubicBezTo>
                    <a:pt x="4914" y="324"/>
                    <a:pt x="4252" y="0"/>
                    <a:pt x="35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7" name="Google Shape;1487;p9"/>
            <p:cNvSpPr/>
            <p:nvPr/>
          </p:nvSpPr>
          <p:spPr>
            <a:xfrm>
              <a:off x="8698827" y="3676079"/>
              <a:ext cx="346064" cy="344387"/>
            </a:xfrm>
            <a:custGeom>
              <a:avLst/>
              <a:gdLst/>
              <a:ahLst/>
              <a:cxnLst/>
              <a:rect l="l" t="t" r="r" b="b"/>
              <a:pathLst>
                <a:path w="10729" h="10677" extrusionOk="0">
                  <a:moveTo>
                    <a:pt x="4998" y="0"/>
                  </a:moveTo>
                  <a:cubicBezTo>
                    <a:pt x="4821" y="0"/>
                    <a:pt x="4665" y="134"/>
                    <a:pt x="4644" y="315"/>
                  </a:cubicBezTo>
                  <a:lnTo>
                    <a:pt x="4180" y="3804"/>
                  </a:lnTo>
                  <a:lnTo>
                    <a:pt x="703" y="3340"/>
                  </a:lnTo>
                  <a:cubicBezTo>
                    <a:pt x="688" y="3338"/>
                    <a:pt x="673" y="3337"/>
                    <a:pt x="659" y="3337"/>
                  </a:cubicBezTo>
                  <a:cubicBezTo>
                    <a:pt x="474" y="3337"/>
                    <a:pt x="308" y="3473"/>
                    <a:pt x="286" y="3661"/>
                  </a:cubicBezTo>
                  <a:lnTo>
                    <a:pt x="24" y="5638"/>
                  </a:lnTo>
                  <a:cubicBezTo>
                    <a:pt x="1" y="5840"/>
                    <a:pt x="143" y="6030"/>
                    <a:pt x="346" y="6054"/>
                  </a:cubicBezTo>
                  <a:lnTo>
                    <a:pt x="3822" y="6519"/>
                  </a:lnTo>
                  <a:lnTo>
                    <a:pt x="3370" y="9995"/>
                  </a:lnTo>
                  <a:cubicBezTo>
                    <a:pt x="3334" y="10198"/>
                    <a:pt x="3477" y="10388"/>
                    <a:pt x="3692" y="10412"/>
                  </a:cubicBezTo>
                  <a:lnTo>
                    <a:pt x="5656" y="10674"/>
                  </a:lnTo>
                  <a:cubicBezTo>
                    <a:pt x="5671" y="10676"/>
                    <a:pt x="5686" y="10676"/>
                    <a:pt x="5700" y="10676"/>
                  </a:cubicBezTo>
                  <a:cubicBezTo>
                    <a:pt x="5885" y="10676"/>
                    <a:pt x="6051" y="10540"/>
                    <a:pt x="6073" y="10352"/>
                  </a:cubicBezTo>
                  <a:lnTo>
                    <a:pt x="6537" y="6876"/>
                  </a:lnTo>
                  <a:lnTo>
                    <a:pt x="10014" y="7328"/>
                  </a:lnTo>
                  <a:cubicBezTo>
                    <a:pt x="10035" y="7332"/>
                    <a:pt x="10055" y="7334"/>
                    <a:pt x="10076" y="7334"/>
                  </a:cubicBezTo>
                  <a:cubicBezTo>
                    <a:pt x="10254" y="7334"/>
                    <a:pt x="10410" y="7199"/>
                    <a:pt x="10442" y="7007"/>
                  </a:cubicBezTo>
                  <a:lnTo>
                    <a:pt x="10692" y="5042"/>
                  </a:lnTo>
                  <a:cubicBezTo>
                    <a:pt x="10728" y="4840"/>
                    <a:pt x="10585" y="4649"/>
                    <a:pt x="10371" y="4625"/>
                  </a:cubicBezTo>
                  <a:lnTo>
                    <a:pt x="6894" y="4161"/>
                  </a:lnTo>
                  <a:lnTo>
                    <a:pt x="7359" y="685"/>
                  </a:lnTo>
                  <a:cubicBezTo>
                    <a:pt x="7382" y="470"/>
                    <a:pt x="7240" y="292"/>
                    <a:pt x="7037" y="256"/>
                  </a:cubicBezTo>
                  <a:lnTo>
                    <a:pt x="5061" y="6"/>
                  </a:lnTo>
                  <a:cubicBezTo>
                    <a:pt x="5040" y="2"/>
                    <a:pt x="5019" y="0"/>
                    <a:pt x="499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8" name="Google Shape;1488;p9"/>
            <p:cNvSpPr/>
            <p:nvPr/>
          </p:nvSpPr>
          <p:spPr>
            <a:xfrm>
              <a:off x="8256418" y="4197223"/>
              <a:ext cx="349515" cy="436120"/>
            </a:xfrm>
            <a:custGeom>
              <a:avLst/>
              <a:gdLst/>
              <a:ahLst/>
              <a:cxnLst/>
              <a:rect l="l" t="t" r="r" b="b"/>
              <a:pathLst>
                <a:path w="10836" h="13521" extrusionOk="0">
                  <a:moveTo>
                    <a:pt x="4145" y="435"/>
                  </a:moveTo>
                  <a:cubicBezTo>
                    <a:pt x="4431" y="435"/>
                    <a:pt x="4712" y="608"/>
                    <a:pt x="4763" y="994"/>
                  </a:cubicBezTo>
                  <a:cubicBezTo>
                    <a:pt x="4799" y="1184"/>
                    <a:pt x="4751" y="1387"/>
                    <a:pt x="4620" y="1542"/>
                  </a:cubicBezTo>
                  <a:lnTo>
                    <a:pt x="3822" y="1684"/>
                  </a:lnTo>
                  <a:cubicBezTo>
                    <a:pt x="3656" y="1589"/>
                    <a:pt x="3537" y="1434"/>
                    <a:pt x="3501" y="1244"/>
                  </a:cubicBezTo>
                  <a:lnTo>
                    <a:pt x="3501" y="1232"/>
                  </a:lnTo>
                  <a:cubicBezTo>
                    <a:pt x="3386" y="732"/>
                    <a:pt x="3770" y="435"/>
                    <a:pt x="4145" y="435"/>
                  </a:cubicBezTo>
                  <a:close/>
                  <a:moveTo>
                    <a:pt x="7848" y="2746"/>
                  </a:moveTo>
                  <a:cubicBezTo>
                    <a:pt x="8111" y="2746"/>
                    <a:pt x="8330" y="2934"/>
                    <a:pt x="8383" y="3196"/>
                  </a:cubicBezTo>
                  <a:lnTo>
                    <a:pt x="9776" y="10757"/>
                  </a:lnTo>
                  <a:cubicBezTo>
                    <a:pt x="9823" y="11066"/>
                    <a:pt x="9621" y="11352"/>
                    <a:pt x="9323" y="11400"/>
                  </a:cubicBezTo>
                  <a:lnTo>
                    <a:pt x="3060" y="12543"/>
                  </a:lnTo>
                  <a:cubicBezTo>
                    <a:pt x="3030" y="12548"/>
                    <a:pt x="2999" y="12550"/>
                    <a:pt x="2969" y="12550"/>
                  </a:cubicBezTo>
                  <a:cubicBezTo>
                    <a:pt x="2707" y="12550"/>
                    <a:pt x="2472" y="12369"/>
                    <a:pt x="2429" y="12102"/>
                  </a:cubicBezTo>
                  <a:lnTo>
                    <a:pt x="1048" y="4530"/>
                  </a:lnTo>
                  <a:cubicBezTo>
                    <a:pt x="989" y="4232"/>
                    <a:pt x="1191" y="3947"/>
                    <a:pt x="1489" y="3899"/>
                  </a:cubicBezTo>
                  <a:lnTo>
                    <a:pt x="2239" y="3768"/>
                  </a:lnTo>
                  <a:cubicBezTo>
                    <a:pt x="2271" y="3968"/>
                    <a:pt x="2451" y="4121"/>
                    <a:pt x="2657" y="4121"/>
                  </a:cubicBezTo>
                  <a:cubicBezTo>
                    <a:pt x="2684" y="4121"/>
                    <a:pt x="2711" y="4119"/>
                    <a:pt x="2739" y="4113"/>
                  </a:cubicBezTo>
                  <a:lnTo>
                    <a:pt x="6656" y="3399"/>
                  </a:lnTo>
                  <a:cubicBezTo>
                    <a:pt x="6882" y="3351"/>
                    <a:pt x="7049" y="3125"/>
                    <a:pt x="7001" y="2887"/>
                  </a:cubicBezTo>
                  <a:lnTo>
                    <a:pt x="7740" y="2756"/>
                  </a:lnTo>
                  <a:cubicBezTo>
                    <a:pt x="7776" y="2749"/>
                    <a:pt x="7812" y="2746"/>
                    <a:pt x="7848" y="2746"/>
                  </a:cubicBezTo>
                  <a:close/>
                  <a:moveTo>
                    <a:pt x="4134" y="0"/>
                  </a:moveTo>
                  <a:cubicBezTo>
                    <a:pt x="4070" y="0"/>
                    <a:pt x="4006" y="6"/>
                    <a:pt x="3942" y="18"/>
                  </a:cubicBezTo>
                  <a:cubicBezTo>
                    <a:pt x="3334" y="125"/>
                    <a:pt x="2941" y="708"/>
                    <a:pt x="3072" y="1303"/>
                  </a:cubicBezTo>
                  <a:cubicBezTo>
                    <a:pt x="3096" y="1482"/>
                    <a:pt x="3168" y="1637"/>
                    <a:pt x="3287" y="1780"/>
                  </a:cubicBezTo>
                  <a:lnTo>
                    <a:pt x="2501" y="1923"/>
                  </a:lnTo>
                  <a:cubicBezTo>
                    <a:pt x="2191" y="1982"/>
                    <a:pt x="1977" y="2292"/>
                    <a:pt x="2037" y="2601"/>
                  </a:cubicBezTo>
                  <a:lnTo>
                    <a:pt x="2084" y="2887"/>
                  </a:lnTo>
                  <a:lnTo>
                    <a:pt x="798" y="3125"/>
                  </a:lnTo>
                  <a:cubicBezTo>
                    <a:pt x="310" y="3208"/>
                    <a:pt x="1" y="3673"/>
                    <a:pt x="84" y="4161"/>
                  </a:cubicBezTo>
                  <a:lnTo>
                    <a:pt x="1656" y="12793"/>
                  </a:lnTo>
                  <a:cubicBezTo>
                    <a:pt x="1741" y="13218"/>
                    <a:pt x="2111" y="13520"/>
                    <a:pt x="2537" y="13520"/>
                  </a:cubicBezTo>
                  <a:cubicBezTo>
                    <a:pt x="2588" y="13520"/>
                    <a:pt x="2639" y="13516"/>
                    <a:pt x="2691" y="13507"/>
                  </a:cubicBezTo>
                  <a:lnTo>
                    <a:pt x="10026" y="12162"/>
                  </a:lnTo>
                  <a:cubicBezTo>
                    <a:pt x="10514" y="12079"/>
                    <a:pt x="10835" y="11602"/>
                    <a:pt x="10752" y="11126"/>
                  </a:cubicBezTo>
                  <a:lnTo>
                    <a:pt x="9168" y="2494"/>
                  </a:lnTo>
                  <a:cubicBezTo>
                    <a:pt x="9095" y="2064"/>
                    <a:pt x="8725" y="1763"/>
                    <a:pt x="8304" y="1763"/>
                  </a:cubicBezTo>
                  <a:cubicBezTo>
                    <a:pt x="8248" y="1763"/>
                    <a:pt x="8190" y="1768"/>
                    <a:pt x="8133" y="1780"/>
                  </a:cubicBezTo>
                  <a:lnTo>
                    <a:pt x="6859" y="2018"/>
                  </a:lnTo>
                  <a:lnTo>
                    <a:pt x="6799" y="1732"/>
                  </a:lnTo>
                  <a:cubicBezTo>
                    <a:pt x="6745" y="1451"/>
                    <a:pt x="6496" y="1249"/>
                    <a:pt x="6210" y="1249"/>
                  </a:cubicBezTo>
                  <a:cubicBezTo>
                    <a:pt x="6180" y="1249"/>
                    <a:pt x="6151" y="1251"/>
                    <a:pt x="6120" y="1256"/>
                  </a:cubicBezTo>
                  <a:lnTo>
                    <a:pt x="5168" y="1434"/>
                  </a:lnTo>
                  <a:cubicBezTo>
                    <a:pt x="5227" y="1268"/>
                    <a:pt x="5239" y="1089"/>
                    <a:pt x="5204" y="910"/>
                  </a:cubicBezTo>
                  <a:cubicBezTo>
                    <a:pt x="5119" y="380"/>
                    <a:pt x="4655" y="0"/>
                    <a:pt x="413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9" name="Google Shape;1489;p9"/>
            <p:cNvSpPr/>
            <p:nvPr/>
          </p:nvSpPr>
          <p:spPr>
            <a:xfrm>
              <a:off x="8318251" y="4354466"/>
              <a:ext cx="60156" cy="49866"/>
            </a:xfrm>
            <a:custGeom>
              <a:avLst/>
              <a:gdLst/>
              <a:ahLst/>
              <a:cxnLst/>
              <a:rect l="l" t="t" r="r" b="b"/>
              <a:pathLst>
                <a:path w="1865" h="1546" extrusionOk="0">
                  <a:moveTo>
                    <a:pt x="1014" y="1"/>
                  </a:moveTo>
                  <a:cubicBezTo>
                    <a:pt x="970" y="1"/>
                    <a:pt x="926" y="5"/>
                    <a:pt x="882" y="12"/>
                  </a:cubicBezTo>
                  <a:cubicBezTo>
                    <a:pt x="191" y="131"/>
                    <a:pt x="0" y="1012"/>
                    <a:pt x="572" y="1405"/>
                  </a:cubicBezTo>
                  <a:cubicBezTo>
                    <a:pt x="710" y="1502"/>
                    <a:pt x="861" y="1545"/>
                    <a:pt x="1007" y="1545"/>
                  </a:cubicBezTo>
                  <a:cubicBezTo>
                    <a:pt x="1454" y="1545"/>
                    <a:pt x="1864" y="1142"/>
                    <a:pt x="1775" y="631"/>
                  </a:cubicBezTo>
                  <a:cubicBezTo>
                    <a:pt x="1700"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0" name="Google Shape;1490;p9"/>
            <p:cNvSpPr/>
            <p:nvPr/>
          </p:nvSpPr>
          <p:spPr>
            <a:xfrm>
              <a:off x="8386921" y="4339823"/>
              <a:ext cx="124020" cy="43383"/>
            </a:xfrm>
            <a:custGeom>
              <a:avLst/>
              <a:gdLst/>
              <a:ahLst/>
              <a:cxnLst/>
              <a:rect l="l" t="t" r="r" b="b"/>
              <a:pathLst>
                <a:path w="3845" h="1345" extrusionOk="0">
                  <a:moveTo>
                    <a:pt x="3248" y="1"/>
                  </a:moveTo>
                  <a:cubicBezTo>
                    <a:pt x="3212" y="1"/>
                    <a:pt x="3174" y="5"/>
                    <a:pt x="3134" y="14"/>
                  </a:cubicBezTo>
                  <a:lnTo>
                    <a:pt x="538" y="478"/>
                  </a:lnTo>
                  <a:cubicBezTo>
                    <a:pt x="0" y="579"/>
                    <a:pt x="106" y="1345"/>
                    <a:pt x="597" y="1345"/>
                  </a:cubicBezTo>
                  <a:cubicBezTo>
                    <a:pt x="628" y="1345"/>
                    <a:pt x="660" y="1342"/>
                    <a:pt x="693" y="1335"/>
                  </a:cubicBezTo>
                  <a:lnTo>
                    <a:pt x="3289" y="871"/>
                  </a:lnTo>
                  <a:cubicBezTo>
                    <a:pt x="3844" y="793"/>
                    <a:pt x="3747" y="1"/>
                    <a:pt x="324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1" name="Google Shape;1491;p9"/>
            <p:cNvSpPr/>
            <p:nvPr/>
          </p:nvSpPr>
          <p:spPr>
            <a:xfrm>
              <a:off x="8330927" y="4423976"/>
              <a:ext cx="60156" cy="49866"/>
            </a:xfrm>
            <a:custGeom>
              <a:avLst/>
              <a:gdLst/>
              <a:ahLst/>
              <a:cxnLst/>
              <a:rect l="l" t="t" r="r" b="b"/>
              <a:pathLst>
                <a:path w="1865" h="1546" extrusionOk="0">
                  <a:moveTo>
                    <a:pt x="1014" y="1"/>
                  </a:moveTo>
                  <a:cubicBezTo>
                    <a:pt x="970" y="1"/>
                    <a:pt x="926" y="5"/>
                    <a:pt x="881" y="12"/>
                  </a:cubicBezTo>
                  <a:cubicBezTo>
                    <a:pt x="203" y="131"/>
                    <a:pt x="0" y="1012"/>
                    <a:pt x="572" y="1405"/>
                  </a:cubicBezTo>
                  <a:cubicBezTo>
                    <a:pt x="710" y="1502"/>
                    <a:pt x="861" y="1546"/>
                    <a:pt x="1007" y="1546"/>
                  </a:cubicBezTo>
                  <a:cubicBezTo>
                    <a:pt x="1454" y="1546"/>
                    <a:pt x="1864" y="1142"/>
                    <a:pt x="1774" y="631"/>
                  </a:cubicBezTo>
                  <a:cubicBezTo>
                    <a:pt x="1700"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2" name="Google Shape;1492;p9"/>
            <p:cNvSpPr/>
            <p:nvPr/>
          </p:nvSpPr>
          <p:spPr>
            <a:xfrm>
              <a:off x="8400436" y="4409300"/>
              <a:ext cx="121279" cy="43544"/>
            </a:xfrm>
            <a:custGeom>
              <a:avLst/>
              <a:gdLst/>
              <a:ahLst/>
              <a:cxnLst/>
              <a:rect l="l" t="t" r="r" b="b"/>
              <a:pathLst>
                <a:path w="3760" h="1350" extrusionOk="0">
                  <a:moveTo>
                    <a:pt x="3144" y="1"/>
                  </a:moveTo>
                  <a:cubicBezTo>
                    <a:pt x="3128" y="1"/>
                    <a:pt x="3112" y="1"/>
                    <a:pt x="3096" y="3"/>
                  </a:cubicBezTo>
                  <a:lnTo>
                    <a:pt x="500" y="467"/>
                  </a:lnTo>
                  <a:cubicBezTo>
                    <a:pt x="0" y="618"/>
                    <a:pt x="125" y="1349"/>
                    <a:pt x="631" y="1349"/>
                  </a:cubicBezTo>
                  <a:cubicBezTo>
                    <a:pt x="643" y="1349"/>
                    <a:pt x="655" y="1349"/>
                    <a:pt x="667" y="1348"/>
                  </a:cubicBezTo>
                  <a:lnTo>
                    <a:pt x="3263" y="872"/>
                  </a:lnTo>
                  <a:cubicBezTo>
                    <a:pt x="3759" y="722"/>
                    <a:pt x="3640"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3" name="Google Shape;1493;p9"/>
            <p:cNvSpPr/>
            <p:nvPr/>
          </p:nvSpPr>
          <p:spPr>
            <a:xfrm>
              <a:off x="8344377" y="4498130"/>
              <a:ext cx="60123" cy="50221"/>
            </a:xfrm>
            <a:custGeom>
              <a:avLst/>
              <a:gdLst/>
              <a:ahLst/>
              <a:cxnLst/>
              <a:rect l="l" t="t" r="r" b="b"/>
              <a:pathLst>
                <a:path w="1864" h="1557" extrusionOk="0">
                  <a:moveTo>
                    <a:pt x="1010" y="0"/>
                  </a:moveTo>
                  <a:cubicBezTo>
                    <a:pt x="967" y="0"/>
                    <a:pt x="924" y="4"/>
                    <a:pt x="881" y="11"/>
                  </a:cubicBezTo>
                  <a:cubicBezTo>
                    <a:pt x="203" y="130"/>
                    <a:pt x="0" y="1011"/>
                    <a:pt x="572" y="1416"/>
                  </a:cubicBezTo>
                  <a:cubicBezTo>
                    <a:pt x="710" y="1513"/>
                    <a:pt x="860" y="1556"/>
                    <a:pt x="1007" y="1556"/>
                  </a:cubicBezTo>
                  <a:cubicBezTo>
                    <a:pt x="1454" y="1556"/>
                    <a:pt x="1864" y="1153"/>
                    <a:pt x="1774" y="642"/>
                  </a:cubicBezTo>
                  <a:cubicBezTo>
                    <a:pt x="1710" y="268"/>
                    <a:pt x="1378" y="0"/>
                    <a:pt x="101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4" name="Google Shape;1494;p9"/>
            <p:cNvSpPr/>
            <p:nvPr/>
          </p:nvSpPr>
          <p:spPr>
            <a:xfrm>
              <a:off x="8413822" y="4483357"/>
              <a:ext cx="122246" cy="43706"/>
            </a:xfrm>
            <a:custGeom>
              <a:avLst/>
              <a:gdLst/>
              <a:ahLst/>
              <a:cxnLst/>
              <a:rect l="l" t="t" r="r" b="b"/>
              <a:pathLst>
                <a:path w="3790" h="1355" extrusionOk="0">
                  <a:moveTo>
                    <a:pt x="3177" y="0"/>
                  </a:moveTo>
                  <a:cubicBezTo>
                    <a:pt x="3155" y="0"/>
                    <a:pt x="3133" y="2"/>
                    <a:pt x="3110" y="5"/>
                  </a:cubicBezTo>
                  <a:lnTo>
                    <a:pt x="514" y="481"/>
                  </a:lnTo>
                  <a:cubicBezTo>
                    <a:pt x="1" y="606"/>
                    <a:pt x="110" y="1355"/>
                    <a:pt x="602" y="1355"/>
                  </a:cubicBezTo>
                  <a:cubicBezTo>
                    <a:pt x="623" y="1355"/>
                    <a:pt x="646" y="1353"/>
                    <a:pt x="669" y="1350"/>
                  </a:cubicBezTo>
                  <a:lnTo>
                    <a:pt x="3264" y="886"/>
                  </a:lnTo>
                  <a:cubicBezTo>
                    <a:pt x="3789" y="749"/>
                    <a:pt x="3669" y="0"/>
                    <a:pt x="31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5" name="Google Shape;1495;p9"/>
            <p:cNvSpPr/>
            <p:nvPr/>
          </p:nvSpPr>
          <p:spPr>
            <a:xfrm>
              <a:off x="8287157" y="4806940"/>
              <a:ext cx="250396" cy="224592"/>
            </a:xfrm>
            <a:custGeom>
              <a:avLst/>
              <a:gdLst/>
              <a:ahLst/>
              <a:cxnLst/>
              <a:rect l="l" t="t" r="r" b="b"/>
              <a:pathLst>
                <a:path w="7763" h="6963" extrusionOk="0">
                  <a:moveTo>
                    <a:pt x="3924" y="1"/>
                  </a:moveTo>
                  <a:cubicBezTo>
                    <a:pt x="2893" y="1"/>
                    <a:pt x="1881" y="469"/>
                    <a:pt x="1215" y="1343"/>
                  </a:cubicBezTo>
                  <a:lnTo>
                    <a:pt x="6953" y="4975"/>
                  </a:lnTo>
                  <a:cubicBezTo>
                    <a:pt x="7763" y="3403"/>
                    <a:pt x="7239" y="1474"/>
                    <a:pt x="5751" y="534"/>
                  </a:cubicBezTo>
                  <a:cubicBezTo>
                    <a:pt x="5184" y="174"/>
                    <a:pt x="4551" y="1"/>
                    <a:pt x="3924" y="1"/>
                  </a:cubicBezTo>
                  <a:close/>
                  <a:moveTo>
                    <a:pt x="810" y="1986"/>
                  </a:moveTo>
                  <a:lnTo>
                    <a:pt x="810" y="1986"/>
                  </a:lnTo>
                  <a:cubicBezTo>
                    <a:pt x="0" y="3558"/>
                    <a:pt x="512" y="5498"/>
                    <a:pt x="2012" y="6439"/>
                  </a:cubicBezTo>
                  <a:cubicBezTo>
                    <a:pt x="2576" y="6793"/>
                    <a:pt x="3206" y="6963"/>
                    <a:pt x="3829" y="6963"/>
                  </a:cubicBezTo>
                  <a:cubicBezTo>
                    <a:pt x="4864" y="6963"/>
                    <a:pt x="5880" y="6494"/>
                    <a:pt x="6549" y="5618"/>
                  </a:cubicBezTo>
                  <a:lnTo>
                    <a:pt x="810" y="1986"/>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6" name="Google Shape;1496;p9"/>
            <p:cNvSpPr/>
            <p:nvPr/>
          </p:nvSpPr>
          <p:spPr>
            <a:xfrm>
              <a:off x="8756435" y="4325276"/>
              <a:ext cx="195885" cy="181918"/>
            </a:xfrm>
            <a:custGeom>
              <a:avLst/>
              <a:gdLst/>
              <a:ahLst/>
              <a:cxnLst/>
              <a:rect l="l" t="t" r="r" b="b"/>
              <a:pathLst>
                <a:path w="6073" h="5640" extrusionOk="0">
                  <a:moveTo>
                    <a:pt x="3596" y="0"/>
                  </a:moveTo>
                  <a:lnTo>
                    <a:pt x="1203" y="1632"/>
                  </a:lnTo>
                  <a:cubicBezTo>
                    <a:pt x="251" y="2286"/>
                    <a:pt x="1" y="3596"/>
                    <a:pt x="655" y="4560"/>
                  </a:cubicBezTo>
                  <a:lnTo>
                    <a:pt x="763" y="4715"/>
                  </a:lnTo>
                  <a:cubicBezTo>
                    <a:pt x="1163" y="5316"/>
                    <a:pt x="1827" y="5640"/>
                    <a:pt x="2502" y="5640"/>
                  </a:cubicBezTo>
                  <a:cubicBezTo>
                    <a:pt x="2909" y="5640"/>
                    <a:pt x="3321" y="5522"/>
                    <a:pt x="3680" y="5275"/>
                  </a:cubicBezTo>
                  <a:lnTo>
                    <a:pt x="6073"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7" name="Google Shape;1497;p9"/>
            <p:cNvSpPr/>
            <p:nvPr/>
          </p:nvSpPr>
          <p:spPr>
            <a:xfrm>
              <a:off x="8888938" y="4249734"/>
              <a:ext cx="195885" cy="181950"/>
            </a:xfrm>
            <a:custGeom>
              <a:avLst/>
              <a:gdLst/>
              <a:ahLst/>
              <a:cxnLst/>
              <a:rect l="l" t="t" r="r" b="b"/>
              <a:pathLst>
                <a:path w="6073" h="5641" extrusionOk="0">
                  <a:moveTo>
                    <a:pt x="3577" y="1"/>
                  </a:moveTo>
                  <a:cubicBezTo>
                    <a:pt x="3169" y="1"/>
                    <a:pt x="2757" y="119"/>
                    <a:pt x="2393" y="366"/>
                  </a:cubicBezTo>
                  <a:lnTo>
                    <a:pt x="0" y="1997"/>
                  </a:lnTo>
                  <a:lnTo>
                    <a:pt x="2477" y="5640"/>
                  </a:lnTo>
                  <a:lnTo>
                    <a:pt x="4870" y="4009"/>
                  </a:lnTo>
                  <a:cubicBezTo>
                    <a:pt x="5834" y="3354"/>
                    <a:pt x="6072" y="2045"/>
                    <a:pt x="5429" y="1092"/>
                  </a:cubicBezTo>
                  <a:lnTo>
                    <a:pt x="5322" y="926"/>
                  </a:lnTo>
                  <a:cubicBezTo>
                    <a:pt x="4914" y="325"/>
                    <a:pt x="4252" y="1"/>
                    <a:pt x="357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8" name="Google Shape;1498;p9"/>
            <p:cNvSpPr/>
            <p:nvPr/>
          </p:nvSpPr>
          <p:spPr>
            <a:xfrm>
              <a:off x="8698827" y="4700401"/>
              <a:ext cx="346064" cy="344677"/>
            </a:xfrm>
            <a:custGeom>
              <a:avLst/>
              <a:gdLst/>
              <a:ahLst/>
              <a:cxnLst/>
              <a:rect l="l" t="t" r="r" b="b"/>
              <a:pathLst>
                <a:path w="10729" h="10686" extrusionOk="0">
                  <a:moveTo>
                    <a:pt x="5017" y="0"/>
                  </a:moveTo>
                  <a:cubicBezTo>
                    <a:pt x="4831" y="0"/>
                    <a:pt x="4666" y="137"/>
                    <a:pt x="4644" y="324"/>
                  </a:cubicBezTo>
                  <a:lnTo>
                    <a:pt x="4192" y="3813"/>
                  </a:lnTo>
                  <a:lnTo>
                    <a:pt x="703" y="3348"/>
                  </a:lnTo>
                  <a:cubicBezTo>
                    <a:pt x="688" y="3347"/>
                    <a:pt x="673" y="3346"/>
                    <a:pt x="659" y="3346"/>
                  </a:cubicBezTo>
                  <a:cubicBezTo>
                    <a:pt x="474" y="3346"/>
                    <a:pt x="308" y="3482"/>
                    <a:pt x="286" y="3670"/>
                  </a:cubicBezTo>
                  <a:lnTo>
                    <a:pt x="24" y="5646"/>
                  </a:lnTo>
                  <a:cubicBezTo>
                    <a:pt x="1" y="5849"/>
                    <a:pt x="143" y="6027"/>
                    <a:pt x="346" y="6063"/>
                  </a:cubicBezTo>
                  <a:lnTo>
                    <a:pt x="3822" y="6527"/>
                  </a:lnTo>
                  <a:lnTo>
                    <a:pt x="3370" y="10004"/>
                  </a:lnTo>
                  <a:cubicBezTo>
                    <a:pt x="3334" y="10206"/>
                    <a:pt x="3477" y="10397"/>
                    <a:pt x="3692" y="10421"/>
                  </a:cubicBezTo>
                  <a:lnTo>
                    <a:pt x="5656" y="10683"/>
                  </a:lnTo>
                  <a:cubicBezTo>
                    <a:pt x="5671" y="10684"/>
                    <a:pt x="5686" y="10685"/>
                    <a:pt x="5700" y="10685"/>
                  </a:cubicBezTo>
                  <a:cubicBezTo>
                    <a:pt x="5885" y="10685"/>
                    <a:pt x="6051" y="10549"/>
                    <a:pt x="6073" y="10361"/>
                  </a:cubicBezTo>
                  <a:lnTo>
                    <a:pt x="6537" y="6885"/>
                  </a:lnTo>
                  <a:lnTo>
                    <a:pt x="10026" y="7337"/>
                  </a:lnTo>
                  <a:cubicBezTo>
                    <a:pt x="10040" y="7339"/>
                    <a:pt x="10055" y="7340"/>
                    <a:pt x="10070" y="7340"/>
                  </a:cubicBezTo>
                  <a:cubicBezTo>
                    <a:pt x="10253" y="7340"/>
                    <a:pt x="10409" y="7203"/>
                    <a:pt x="10442" y="7016"/>
                  </a:cubicBezTo>
                  <a:lnTo>
                    <a:pt x="10704" y="5039"/>
                  </a:lnTo>
                  <a:cubicBezTo>
                    <a:pt x="10728" y="4837"/>
                    <a:pt x="10585" y="4646"/>
                    <a:pt x="10383" y="4622"/>
                  </a:cubicBezTo>
                  <a:lnTo>
                    <a:pt x="6894" y="4170"/>
                  </a:lnTo>
                  <a:lnTo>
                    <a:pt x="7359" y="681"/>
                  </a:lnTo>
                  <a:cubicBezTo>
                    <a:pt x="7382" y="479"/>
                    <a:pt x="7240" y="300"/>
                    <a:pt x="7037" y="265"/>
                  </a:cubicBezTo>
                  <a:lnTo>
                    <a:pt x="5061" y="3"/>
                  </a:lnTo>
                  <a:cubicBezTo>
                    <a:pt x="5046" y="1"/>
                    <a:pt x="5031" y="0"/>
                    <a:pt x="501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9" name="Google Shape;1499;p9"/>
            <p:cNvSpPr/>
            <p:nvPr/>
          </p:nvSpPr>
          <p:spPr>
            <a:xfrm>
              <a:off x="7231805" y="98419"/>
              <a:ext cx="349902" cy="436120"/>
            </a:xfrm>
            <a:custGeom>
              <a:avLst/>
              <a:gdLst/>
              <a:ahLst/>
              <a:cxnLst/>
              <a:rect l="l" t="t" r="r" b="b"/>
              <a:pathLst>
                <a:path w="10848" h="13521" extrusionOk="0">
                  <a:moveTo>
                    <a:pt x="4147" y="435"/>
                  </a:moveTo>
                  <a:cubicBezTo>
                    <a:pt x="4435" y="435"/>
                    <a:pt x="4718" y="607"/>
                    <a:pt x="4775" y="994"/>
                  </a:cubicBezTo>
                  <a:cubicBezTo>
                    <a:pt x="4799" y="1196"/>
                    <a:pt x="4751" y="1387"/>
                    <a:pt x="4620" y="1541"/>
                  </a:cubicBezTo>
                  <a:lnTo>
                    <a:pt x="3835" y="1684"/>
                  </a:lnTo>
                  <a:cubicBezTo>
                    <a:pt x="3656" y="1589"/>
                    <a:pt x="3537" y="1422"/>
                    <a:pt x="3501" y="1232"/>
                  </a:cubicBezTo>
                  <a:cubicBezTo>
                    <a:pt x="3386" y="732"/>
                    <a:pt x="3770" y="435"/>
                    <a:pt x="4147" y="435"/>
                  </a:cubicBezTo>
                  <a:close/>
                  <a:moveTo>
                    <a:pt x="7843" y="2749"/>
                  </a:moveTo>
                  <a:cubicBezTo>
                    <a:pt x="8105" y="2749"/>
                    <a:pt x="8340" y="2930"/>
                    <a:pt x="8383" y="3208"/>
                  </a:cubicBezTo>
                  <a:lnTo>
                    <a:pt x="9776" y="10769"/>
                  </a:lnTo>
                  <a:cubicBezTo>
                    <a:pt x="9823" y="11066"/>
                    <a:pt x="9633" y="11352"/>
                    <a:pt x="9323" y="11400"/>
                  </a:cubicBezTo>
                  <a:lnTo>
                    <a:pt x="3061" y="12543"/>
                  </a:lnTo>
                  <a:cubicBezTo>
                    <a:pt x="3025" y="12550"/>
                    <a:pt x="2990" y="12553"/>
                    <a:pt x="2956" y="12553"/>
                  </a:cubicBezTo>
                  <a:cubicBezTo>
                    <a:pt x="2699" y="12553"/>
                    <a:pt x="2472" y="12365"/>
                    <a:pt x="2430" y="12102"/>
                  </a:cubicBezTo>
                  <a:lnTo>
                    <a:pt x="1048" y="4530"/>
                  </a:lnTo>
                  <a:cubicBezTo>
                    <a:pt x="989" y="4232"/>
                    <a:pt x="1191" y="3946"/>
                    <a:pt x="1489" y="3899"/>
                  </a:cubicBezTo>
                  <a:lnTo>
                    <a:pt x="2239" y="3768"/>
                  </a:lnTo>
                  <a:cubicBezTo>
                    <a:pt x="2270" y="3977"/>
                    <a:pt x="2449" y="4122"/>
                    <a:pt x="2653" y="4122"/>
                  </a:cubicBezTo>
                  <a:cubicBezTo>
                    <a:pt x="2681" y="4122"/>
                    <a:pt x="2710" y="4119"/>
                    <a:pt x="2739" y="4113"/>
                  </a:cubicBezTo>
                  <a:lnTo>
                    <a:pt x="6656" y="3399"/>
                  </a:lnTo>
                  <a:cubicBezTo>
                    <a:pt x="6894" y="3363"/>
                    <a:pt x="7049" y="3125"/>
                    <a:pt x="7002" y="2899"/>
                  </a:cubicBezTo>
                  <a:lnTo>
                    <a:pt x="7752" y="2756"/>
                  </a:lnTo>
                  <a:cubicBezTo>
                    <a:pt x="7782" y="2751"/>
                    <a:pt x="7813" y="2749"/>
                    <a:pt x="7843" y="2749"/>
                  </a:cubicBezTo>
                  <a:close/>
                  <a:moveTo>
                    <a:pt x="4125" y="0"/>
                  </a:moveTo>
                  <a:cubicBezTo>
                    <a:pt x="4061" y="0"/>
                    <a:pt x="3995" y="6"/>
                    <a:pt x="3930" y="17"/>
                  </a:cubicBezTo>
                  <a:cubicBezTo>
                    <a:pt x="3334" y="136"/>
                    <a:pt x="2942" y="708"/>
                    <a:pt x="3061" y="1303"/>
                  </a:cubicBezTo>
                  <a:cubicBezTo>
                    <a:pt x="3096" y="1482"/>
                    <a:pt x="3168" y="1649"/>
                    <a:pt x="3275" y="1779"/>
                  </a:cubicBezTo>
                  <a:lnTo>
                    <a:pt x="2501" y="1922"/>
                  </a:lnTo>
                  <a:cubicBezTo>
                    <a:pt x="2191" y="1982"/>
                    <a:pt x="1977" y="2291"/>
                    <a:pt x="2037" y="2613"/>
                  </a:cubicBezTo>
                  <a:lnTo>
                    <a:pt x="2084" y="2887"/>
                  </a:lnTo>
                  <a:lnTo>
                    <a:pt x="798" y="3125"/>
                  </a:lnTo>
                  <a:cubicBezTo>
                    <a:pt x="310" y="3208"/>
                    <a:pt x="1" y="3673"/>
                    <a:pt x="84" y="4149"/>
                  </a:cubicBezTo>
                  <a:lnTo>
                    <a:pt x="1656" y="12781"/>
                  </a:lnTo>
                  <a:cubicBezTo>
                    <a:pt x="1730" y="13217"/>
                    <a:pt x="2118" y="13520"/>
                    <a:pt x="2540" y="13520"/>
                  </a:cubicBezTo>
                  <a:cubicBezTo>
                    <a:pt x="2590" y="13520"/>
                    <a:pt x="2641" y="13516"/>
                    <a:pt x="2692" y="13507"/>
                  </a:cubicBezTo>
                  <a:lnTo>
                    <a:pt x="10038" y="12162"/>
                  </a:lnTo>
                  <a:cubicBezTo>
                    <a:pt x="10526" y="12066"/>
                    <a:pt x="10847" y="11602"/>
                    <a:pt x="10752" y="11126"/>
                  </a:cubicBezTo>
                  <a:lnTo>
                    <a:pt x="9169" y="2506"/>
                  </a:lnTo>
                  <a:cubicBezTo>
                    <a:pt x="9094" y="2069"/>
                    <a:pt x="8715" y="1766"/>
                    <a:pt x="8287" y="1766"/>
                  </a:cubicBezTo>
                  <a:cubicBezTo>
                    <a:pt x="8236" y="1766"/>
                    <a:pt x="8185" y="1771"/>
                    <a:pt x="8133" y="1779"/>
                  </a:cubicBezTo>
                  <a:lnTo>
                    <a:pt x="6847" y="2018"/>
                  </a:lnTo>
                  <a:lnTo>
                    <a:pt x="6799" y="1744"/>
                  </a:lnTo>
                  <a:cubicBezTo>
                    <a:pt x="6746" y="1458"/>
                    <a:pt x="6506" y="1258"/>
                    <a:pt x="6228" y="1258"/>
                  </a:cubicBezTo>
                  <a:cubicBezTo>
                    <a:pt x="6193" y="1258"/>
                    <a:pt x="6157" y="1261"/>
                    <a:pt x="6121" y="1268"/>
                  </a:cubicBezTo>
                  <a:lnTo>
                    <a:pt x="5168" y="1434"/>
                  </a:lnTo>
                  <a:cubicBezTo>
                    <a:pt x="5228" y="1268"/>
                    <a:pt x="5239" y="1089"/>
                    <a:pt x="5204" y="922"/>
                  </a:cubicBezTo>
                  <a:cubicBezTo>
                    <a:pt x="5119" y="381"/>
                    <a:pt x="4655" y="0"/>
                    <a:pt x="412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0" name="Google Shape;1500;p9"/>
            <p:cNvSpPr/>
            <p:nvPr/>
          </p:nvSpPr>
          <p:spPr>
            <a:xfrm>
              <a:off x="7293638" y="255566"/>
              <a:ext cx="60059" cy="49898"/>
            </a:xfrm>
            <a:custGeom>
              <a:avLst/>
              <a:gdLst/>
              <a:ahLst/>
              <a:cxnLst/>
              <a:rect l="l" t="t" r="r" b="b"/>
              <a:pathLst>
                <a:path w="1862" h="1547" extrusionOk="0">
                  <a:moveTo>
                    <a:pt x="1015" y="1"/>
                  </a:moveTo>
                  <a:cubicBezTo>
                    <a:pt x="967" y="1"/>
                    <a:pt x="919" y="5"/>
                    <a:pt x="870" y="15"/>
                  </a:cubicBezTo>
                  <a:cubicBezTo>
                    <a:pt x="191" y="134"/>
                    <a:pt x="1" y="1015"/>
                    <a:pt x="572" y="1408"/>
                  </a:cubicBezTo>
                  <a:cubicBezTo>
                    <a:pt x="709" y="1504"/>
                    <a:pt x="858" y="1547"/>
                    <a:pt x="1002" y="1547"/>
                  </a:cubicBezTo>
                  <a:cubicBezTo>
                    <a:pt x="1451" y="1547"/>
                    <a:pt x="1862" y="1138"/>
                    <a:pt x="1763" y="634"/>
                  </a:cubicBezTo>
                  <a:cubicBezTo>
                    <a:pt x="1700" y="266"/>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1" name="Google Shape;1501;p9"/>
            <p:cNvSpPr/>
            <p:nvPr/>
          </p:nvSpPr>
          <p:spPr>
            <a:xfrm>
              <a:off x="7361825" y="241019"/>
              <a:ext cx="124504" cy="43706"/>
            </a:xfrm>
            <a:custGeom>
              <a:avLst/>
              <a:gdLst/>
              <a:ahLst/>
              <a:cxnLst/>
              <a:rect l="l" t="t" r="r" b="b"/>
              <a:pathLst>
                <a:path w="3860" h="1355" extrusionOk="0">
                  <a:moveTo>
                    <a:pt x="3263" y="1"/>
                  </a:moveTo>
                  <a:cubicBezTo>
                    <a:pt x="3227" y="1"/>
                    <a:pt x="3189" y="5"/>
                    <a:pt x="3149" y="14"/>
                  </a:cubicBezTo>
                  <a:lnTo>
                    <a:pt x="3137" y="14"/>
                  </a:lnTo>
                  <a:lnTo>
                    <a:pt x="554" y="490"/>
                  </a:lnTo>
                  <a:cubicBezTo>
                    <a:pt x="1" y="580"/>
                    <a:pt x="121" y="1354"/>
                    <a:pt x="622" y="1354"/>
                  </a:cubicBezTo>
                  <a:cubicBezTo>
                    <a:pt x="650" y="1354"/>
                    <a:pt x="678" y="1352"/>
                    <a:pt x="708" y="1347"/>
                  </a:cubicBezTo>
                  <a:lnTo>
                    <a:pt x="3304" y="871"/>
                  </a:lnTo>
                  <a:cubicBezTo>
                    <a:pt x="3859" y="793"/>
                    <a:pt x="3762" y="1"/>
                    <a:pt x="326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2" name="Google Shape;1502;p9"/>
            <p:cNvSpPr/>
            <p:nvPr/>
          </p:nvSpPr>
          <p:spPr>
            <a:xfrm>
              <a:off x="7306314" y="325172"/>
              <a:ext cx="60059" cy="49866"/>
            </a:xfrm>
            <a:custGeom>
              <a:avLst/>
              <a:gdLst/>
              <a:ahLst/>
              <a:cxnLst/>
              <a:rect l="l" t="t" r="r" b="b"/>
              <a:pathLst>
                <a:path w="1862" h="1546" extrusionOk="0">
                  <a:moveTo>
                    <a:pt x="1002" y="1"/>
                  </a:moveTo>
                  <a:cubicBezTo>
                    <a:pt x="959" y="1"/>
                    <a:pt x="914" y="4"/>
                    <a:pt x="870" y="12"/>
                  </a:cubicBezTo>
                  <a:cubicBezTo>
                    <a:pt x="191" y="131"/>
                    <a:pt x="1" y="1012"/>
                    <a:pt x="560" y="1405"/>
                  </a:cubicBezTo>
                  <a:cubicBezTo>
                    <a:pt x="701" y="1502"/>
                    <a:pt x="854" y="1545"/>
                    <a:pt x="1002"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3" name="Google Shape;1503;p9"/>
            <p:cNvSpPr/>
            <p:nvPr/>
          </p:nvSpPr>
          <p:spPr>
            <a:xfrm>
              <a:off x="7375824" y="310528"/>
              <a:ext cx="121408" cy="43512"/>
            </a:xfrm>
            <a:custGeom>
              <a:avLst/>
              <a:gdLst/>
              <a:ahLst/>
              <a:cxnLst/>
              <a:rect l="l" t="t" r="r" b="b"/>
              <a:pathLst>
                <a:path w="3764" h="1349" extrusionOk="0">
                  <a:moveTo>
                    <a:pt x="3143" y="0"/>
                  </a:moveTo>
                  <a:cubicBezTo>
                    <a:pt x="3132" y="0"/>
                    <a:pt x="3120" y="1"/>
                    <a:pt x="3108" y="2"/>
                  </a:cubicBezTo>
                  <a:lnTo>
                    <a:pt x="3096" y="2"/>
                  </a:lnTo>
                  <a:lnTo>
                    <a:pt x="501" y="478"/>
                  </a:lnTo>
                  <a:cubicBezTo>
                    <a:pt x="0" y="618"/>
                    <a:pt x="125" y="1348"/>
                    <a:pt x="631" y="1348"/>
                  </a:cubicBezTo>
                  <a:cubicBezTo>
                    <a:pt x="643" y="1348"/>
                    <a:pt x="655" y="1348"/>
                    <a:pt x="667" y="1347"/>
                  </a:cubicBezTo>
                  <a:lnTo>
                    <a:pt x="3263" y="871"/>
                  </a:lnTo>
                  <a:cubicBezTo>
                    <a:pt x="3763" y="731"/>
                    <a:pt x="3638" y="0"/>
                    <a:pt x="314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4" name="Google Shape;1504;p9"/>
            <p:cNvSpPr/>
            <p:nvPr/>
          </p:nvSpPr>
          <p:spPr>
            <a:xfrm>
              <a:off x="7319765" y="399294"/>
              <a:ext cx="60156" cy="50189"/>
            </a:xfrm>
            <a:custGeom>
              <a:avLst/>
              <a:gdLst/>
              <a:ahLst/>
              <a:cxnLst/>
              <a:rect l="l" t="t" r="r" b="b"/>
              <a:pathLst>
                <a:path w="1865" h="1556" extrusionOk="0">
                  <a:moveTo>
                    <a:pt x="1013" y="1"/>
                  </a:moveTo>
                  <a:cubicBezTo>
                    <a:pt x="970" y="1"/>
                    <a:pt x="926" y="4"/>
                    <a:pt x="881" y="12"/>
                  </a:cubicBezTo>
                  <a:cubicBezTo>
                    <a:pt x="203" y="131"/>
                    <a:pt x="0" y="1012"/>
                    <a:pt x="572" y="1417"/>
                  </a:cubicBezTo>
                  <a:cubicBezTo>
                    <a:pt x="711" y="1513"/>
                    <a:pt x="862" y="1556"/>
                    <a:pt x="1007" y="1556"/>
                  </a:cubicBezTo>
                  <a:cubicBezTo>
                    <a:pt x="1458" y="1556"/>
                    <a:pt x="1864" y="1147"/>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5" name="Google Shape;1505;p9"/>
            <p:cNvSpPr/>
            <p:nvPr/>
          </p:nvSpPr>
          <p:spPr>
            <a:xfrm>
              <a:off x="7388726" y="384586"/>
              <a:ext cx="122472" cy="44028"/>
            </a:xfrm>
            <a:custGeom>
              <a:avLst/>
              <a:gdLst/>
              <a:ahLst/>
              <a:cxnLst/>
              <a:rect l="l" t="t" r="r" b="b"/>
              <a:pathLst>
                <a:path w="3797" h="1365" extrusionOk="0">
                  <a:moveTo>
                    <a:pt x="3182" y="0"/>
                  </a:moveTo>
                  <a:cubicBezTo>
                    <a:pt x="3164" y="0"/>
                    <a:pt x="3144" y="1"/>
                    <a:pt x="3125" y="4"/>
                  </a:cubicBezTo>
                  <a:lnTo>
                    <a:pt x="529" y="480"/>
                  </a:lnTo>
                  <a:cubicBezTo>
                    <a:pt x="1" y="606"/>
                    <a:pt x="126" y="1364"/>
                    <a:pt x="627" y="1364"/>
                  </a:cubicBezTo>
                  <a:cubicBezTo>
                    <a:pt x="646" y="1364"/>
                    <a:pt x="665" y="1363"/>
                    <a:pt x="684" y="1361"/>
                  </a:cubicBezTo>
                  <a:lnTo>
                    <a:pt x="3280" y="885"/>
                  </a:lnTo>
                  <a:cubicBezTo>
                    <a:pt x="3796" y="747"/>
                    <a:pt x="3682" y="0"/>
                    <a:pt x="318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6" name="Google Shape;1506;p9"/>
            <p:cNvSpPr/>
            <p:nvPr/>
          </p:nvSpPr>
          <p:spPr>
            <a:xfrm>
              <a:off x="7262544" y="708039"/>
              <a:ext cx="250428" cy="224688"/>
            </a:xfrm>
            <a:custGeom>
              <a:avLst/>
              <a:gdLst/>
              <a:ahLst/>
              <a:cxnLst/>
              <a:rect l="l" t="t" r="r" b="b"/>
              <a:pathLst>
                <a:path w="7764" h="6966" extrusionOk="0">
                  <a:moveTo>
                    <a:pt x="3934" y="1"/>
                  </a:moveTo>
                  <a:cubicBezTo>
                    <a:pt x="2900" y="1"/>
                    <a:pt x="1883" y="469"/>
                    <a:pt x="1215" y="1346"/>
                  </a:cubicBezTo>
                  <a:lnTo>
                    <a:pt x="6953" y="4977"/>
                  </a:lnTo>
                  <a:cubicBezTo>
                    <a:pt x="7763" y="3406"/>
                    <a:pt x="7251" y="1477"/>
                    <a:pt x="5751" y="525"/>
                  </a:cubicBezTo>
                  <a:cubicBezTo>
                    <a:pt x="5187" y="171"/>
                    <a:pt x="4557" y="1"/>
                    <a:pt x="3934" y="1"/>
                  </a:cubicBezTo>
                  <a:close/>
                  <a:moveTo>
                    <a:pt x="810" y="2001"/>
                  </a:moveTo>
                  <a:lnTo>
                    <a:pt x="810" y="2001"/>
                  </a:lnTo>
                  <a:cubicBezTo>
                    <a:pt x="0" y="3561"/>
                    <a:pt x="524" y="5489"/>
                    <a:pt x="2012" y="6442"/>
                  </a:cubicBezTo>
                  <a:cubicBezTo>
                    <a:pt x="2576" y="6796"/>
                    <a:pt x="3206" y="6966"/>
                    <a:pt x="3829" y="6966"/>
                  </a:cubicBezTo>
                  <a:cubicBezTo>
                    <a:pt x="4864" y="6966"/>
                    <a:pt x="5880" y="6497"/>
                    <a:pt x="6549" y="5620"/>
                  </a:cubicBezTo>
                  <a:lnTo>
                    <a:pt x="810" y="200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7" name="Google Shape;1507;p9"/>
            <p:cNvSpPr/>
            <p:nvPr/>
          </p:nvSpPr>
          <p:spPr>
            <a:xfrm>
              <a:off x="7731822" y="226472"/>
              <a:ext cx="195885" cy="181918"/>
            </a:xfrm>
            <a:custGeom>
              <a:avLst/>
              <a:gdLst/>
              <a:ahLst/>
              <a:cxnLst/>
              <a:rect l="l" t="t" r="r" b="b"/>
              <a:pathLst>
                <a:path w="6073" h="5640" extrusionOk="0">
                  <a:moveTo>
                    <a:pt x="3596" y="0"/>
                  </a:moveTo>
                  <a:lnTo>
                    <a:pt x="1203" y="1631"/>
                  </a:lnTo>
                  <a:cubicBezTo>
                    <a:pt x="251" y="2286"/>
                    <a:pt x="1" y="3596"/>
                    <a:pt x="655" y="4560"/>
                  </a:cubicBezTo>
                  <a:lnTo>
                    <a:pt x="763" y="4715"/>
                  </a:lnTo>
                  <a:cubicBezTo>
                    <a:pt x="1171" y="5316"/>
                    <a:pt x="1833" y="5640"/>
                    <a:pt x="2508" y="5640"/>
                  </a:cubicBezTo>
                  <a:cubicBezTo>
                    <a:pt x="2916" y="5640"/>
                    <a:pt x="3328" y="5521"/>
                    <a:pt x="3692" y="5275"/>
                  </a:cubicBezTo>
                  <a:lnTo>
                    <a:pt x="6073"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8" name="Google Shape;1508;p9"/>
            <p:cNvSpPr/>
            <p:nvPr/>
          </p:nvSpPr>
          <p:spPr>
            <a:xfrm>
              <a:off x="7864326" y="151317"/>
              <a:ext cx="196272" cy="181950"/>
            </a:xfrm>
            <a:custGeom>
              <a:avLst/>
              <a:gdLst/>
              <a:ahLst/>
              <a:cxnLst/>
              <a:rect l="l" t="t" r="r" b="b"/>
              <a:pathLst>
                <a:path w="6085" h="5641" extrusionOk="0">
                  <a:moveTo>
                    <a:pt x="3568" y="1"/>
                  </a:moveTo>
                  <a:cubicBezTo>
                    <a:pt x="3162" y="1"/>
                    <a:pt x="2752" y="119"/>
                    <a:pt x="2393" y="366"/>
                  </a:cubicBezTo>
                  <a:lnTo>
                    <a:pt x="0" y="1997"/>
                  </a:lnTo>
                  <a:lnTo>
                    <a:pt x="2477" y="5640"/>
                  </a:lnTo>
                  <a:lnTo>
                    <a:pt x="4870" y="4009"/>
                  </a:lnTo>
                  <a:cubicBezTo>
                    <a:pt x="5834" y="3354"/>
                    <a:pt x="6084" y="2044"/>
                    <a:pt x="5430" y="1080"/>
                  </a:cubicBezTo>
                  <a:lnTo>
                    <a:pt x="5310" y="925"/>
                  </a:lnTo>
                  <a:cubicBezTo>
                    <a:pt x="4902" y="324"/>
                    <a:pt x="4240" y="1"/>
                    <a:pt x="356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9" name="Google Shape;1509;p9"/>
            <p:cNvSpPr/>
            <p:nvPr/>
          </p:nvSpPr>
          <p:spPr>
            <a:xfrm>
              <a:off x="7674215" y="602242"/>
              <a:ext cx="346064" cy="344032"/>
            </a:xfrm>
            <a:custGeom>
              <a:avLst/>
              <a:gdLst/>
              <a:ahLst/>
              <a:cxnLst/>
              <a:rect l="l" t="t" r="r" b="b"/>
              <a:pathLst>
                <a:path w="10729" h="10666" extrusionOk="0">
                  <a:moveTo>
                    <a:pt x="4999" y="1"/>
                  </a:moveTo>
                  <a:cubicBezTo>
                    <a:pt x="4821" y="1"/>
                    <a:pt x="4665" y="136"/>
                    <a:pt x="4644" y="328"/>
                  </a:cubicBezTo>
                  <a:lnTo>
                    <a:pt x="4180" y="3805"/>
                  </a:lnTo>
                  <a:lnTo>
                    <a:pt x="715" y="3340"/>
                  </a:lnTo>
                  <a:cubicBezTo>
                    <a:pt x="693" y="3336"/>
                    <a:pt x="671" y="3335"/>
                    <a:pt x="650" y="3335"/>
                  </a:cubicBezTo>
                  <a:cubicBezTo>
                    <a:pt x="465" y="3335"/>
                    <a:pt x="318" y="3469"/>
                    <a:pt x="286" y="3662"/>
                  </a:cubicBezTo>
                  <a:lnTo>
                    <a:pt x="36" y="5626"/>
                  </a:lnTo>
                  <a:cubicBezTo>
                    <a:pt x="1" y="5829"/>
                    <a:pt x="144" y="6019"/>
                    <a:pt x="358" y="6043"/>
                  </a:cubicBezTo>
                  <a:lnTo>
                    <a:pt x="346" y="6043"/>
                  </a:lnTo>
                  <a:lnTo>
                    <a:pt x="3823" y="6507"/>
                  </a:lnTo>
                  <a:lnTo>
                    <a:pt x="3370" y="9984"/>
                  </a:lnTo>
                  <a:cubicBezTo>
                    <a:pt x="3334" y="10186"/>
                    <a:pt x="3477" y="10377"/>
                    <a:pt x="3692" y="10401"/>
                  </a:cubicBezTo>
                  <a:lnTo>
                    <a:pt x="5656" y="10663"/>
                  </a:lnTo>
                  <a:cubicBezTo>
                    <a:pt x="5671" y="10664"/>
                    <a:pt x="5686" y="10665"/>
                    <a:pt x="5700" y="10665"/>
                  </a:cubicBezTo>
                  <a:cubicBezTo>
                    <a:pt x="5886" y="10665"/>
                    <a:pt x="6051" y="10529"/>
                    <a:pt x="6073" y="10341"/>
                  </a:cubicBezTo>
                  <a:lnTo>
                    <a:pt x="6537" y="6864"/>
                  </a:lnTo>
                  <a:lnTo>
                    <a:pt x="10014" y="7329"/>
                  </a:lnTo>
                  <a:cubicBezTo>
                    <a:pt x="10029" y="7331"/>
                    <a:pt x="10043" y="7331"/>
                    <a:pt x="10058" y="7331"/>
                  </a:cubicBezTo>
                  <a:cubicBezTo>
                    <a:pt x="10243" y="7331"/>
                    <a:pt x="10408" y="7195"/>
                    <a:pt x="10431" y="7007"/>
                  </a:cubicBezTo>
                  <a:lnTo>
                    <a:pt x="10693" y="5031"/>
                  </a:lnTo>
                  <a:cubicBezTo>
                    <a:pt x="10728" y="4828"/>
                    <a:pt x="10573" y="4638"/>
                    <a:pt x="10371" y="4614"/>
                  </a:cubicBezTo>
                  <a:lnTo>
                    <a:pt x="6894" y="4150"/>
                  </a:lnTo>
                  <a:lnTo>
                    <a:pt x="7359" y="673"/>
                  </a:lnTo>
                  <a:cubicBezTo>
                    <a:pt x="7383" y="471"/>
                    <a:pt x="7240" y="280"/>
                    <a:pt x="7037" y="256"/>
                  </a:cubicBezTo>
                  <a:lnTo>
                    <a:pt x="5061" y="6"/>
                  </a:lnTo>
                  <a:cubicBezTo>
                    <a:pt x="5040" y="3"/>
                    <a:pt x="5019" y="1"/>
                    <a:pt x="499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0" name="Google Shape;1510;p9"/>
            <p:cNvSpPr/>
            <p:nvPr/>
          </p:nvSpPr>
          <p:spPr>
            <a:xfrm>
              <a:off x="7231418" y="1123290"/>
              <a:ext cx="350289" cy="436217"/>
            </a:xfrm>
            <a:custGeom>
              <a:avLst/>
              <a:gdLst/>
              <a:ahLst/>
              <a:cxnLst/>
              <a:rect l="l" t="t" r="r" b="b"/>
              <a:pathLst>
                <a:path w="10860" h="13524" extrusionOk="0">
                  <a:moveTo>
                    <a:pt x="4155" y="429"/>
                  </a:moveTo>
                  <a:cubicBezTo>
                    <a:pt x="4444" y="429"/>
                    <a:pt x="4730" y="604"/>
                    <a:pt x="4787" y="997"/>
                  </a:cubicBezTo>
                  <a:cubicBezTo>
                    <a:pt x="4811" y="1188"/>
                    <a:pt x="4763" y="1390"/>
                    <a:pt x="4632" y="1533"/>
                  </a:cubicBezTo>
                  <a:lnTo>
                    <a:pt x="3847" y="1688"/>
                  </a:lnTo>
                  <a:cubicBezTo>
                    <a:pt x="3668" y="1593"/>
                    <a:pt x="3549" y="1426"/>
                    <a:pt x="3513" y="1224"/>
                  </a:cubicBezTo>
                  <a:cubicBezTo>
                    <a:pt x="3399" y="725"/>
                    <a:pt x="3779" y="429"/>
                    <a:pt x="4155" y="429"/>
                  </a:cubicBezTo>
                  <a:close/>
                  <a:moveTo>
                    <a:pt x="7868" y="2749"/>
                  </a:moveTo>
                  <a:cubicBezTo>
                    <a:pt x="8126" y="2749"/>
                    <a:pt x="8354" y="2938"/>
                    <a:pt x="8407" y="3200"/>
                  </a:cubicBezTo>
                  <a:lnTo>
                    <a:pt x="9788" y="10761"/>
                  </a:lnTo>
                  <a:cubicBezTo>
                    <a:pt x="9835" y="11058"/>
                    <a:pt x="9645" y="11344"/>
                    <a:pt x="9335" y="11392"/>
                  </a:cubicBezTo>
                  <a:lnTo>
                    <a:pt x="3073" y="12535"/>
                  </a:lnTo>
                  <a:cubicBezTo>
                    <a:pt x="3037" y="12542"/>
                    <a:pt x="3002" y="12545"/>
                    <a:pt x="2968" y="12545"/>
                  </a:cubicBezTo>
                  <a:cubicBezTo>
                    <a:pt x="2711" y="12545"/>
                    <a:pt x="2484" y="12357"/>
                    <a:pt x="2442" y="12094"/>
                  </a:cubicBezTo>
                  <a:lnTo>
                    <a:pt x="1060" y="4534"/>
                  </a:lnTo>
                  <a:cubicBezTo>
                    <a:pt x="1013" y="4236"/>
                    <a:pt x="1215" y="3950"/>
                    <a:pt x="1513" y="3903"/>
                  </a:cubicBezTo>
                  <a:lnTo>
                    <a:pt x="2251" y="3760"/>
                  </a:lnTo>
                  <a:cubicBezTo>
                    <a:pt x="2294" y="3975"/>
                    <a:pt x="2483" y="4122"/>
                    <a:pt x="2695" y="4122"/>
                  </a:cubicBezTo>
                  <a:cubicBezTo>
                    <a:pt x="2717" y="4122"/>
                    <a:pt x="2740" y="4120"/>
                    <a:pt x="2763" y="4117"/>
                  </a:cubicBezTo>
                  <a:lnTo>
                    <a:pt x="6680" y="3402"/>
                  </a:lnTo>
                  <a:cubicBezTo>
                    <a:pt x="6906" y="3355"/>
                    <a:pt x="7073" y="3129"/>
                    <a:pt x="7025" y="2890"/>
                  </a:cubicBezTo>
                  <a:lnTo>
                    <a:pt x="7764" y="2760"/>
                  </a:lnTo>
                  <a:cubicBezTo>
                    <a:pt x="7799" y="2752"/>
                    <a:pt x="7834" y="2749"/>
                    <a:pt x="7868" y="2749"/>
                  </a:cubicBezTo>
                  <a:close/>
                  <a:moveTo>
                    <a:pt x="4154" y="0"/>
                  </a:moveTo>
                  <a:cubicBezTo>
                    <a:pt x="4084" y="0"/>
                    <a:pt x="4013" y="7"/>
                    <a:pt x="3942" y="21"/>
                  </a:cubicBezTo>
                  <a:cubicBezTo>
                    <a:pt x="3346" y="128"/>
                    <a:pt x="2954" y="700"/>
                    <a:pt x="3073" y="1307"/>
                  </a:cubicBezTo>
                  <a:cubicBezTo>
                    <a:pt x="3108" y="1474"/>
                    <a:pt x="3180" y="1640"/>
                    <a:pt x="3287" y="1783"/>
                  </a:cubicBezTo>
                  <a:lnTo>
                    <a:pt x="2513" y="1926"/>
                  </a:lnTo>
                  <a:cubicBezTo>
                    <a:pt x="2203" y="1986"/>
                    <a:pt x="1989" y="2295"/>
                    <a:pt x="2049" y="2617"/>
                  </a:cubicBezTo>
                  <a:lnTo>
                    <a:pt x="2096" y="2890"/>
                  </a:lnTo>
                  <a:lnTo>
                    <a:pt x="810" y="3129"/>
                  </a:lnTo>
                  <a:cubicBezTo>
                    <a:pt x="322" y="3212"/>
                    <a:pt x="1" y="3676"/>
                    <a:pt x="96" y="4164"/>
                  </a:cubicBezTo>
                  <a:lnTo>
                    <a:pt x="1668" y="12785"/>
                  </a:lnTo>
                  <a:cubicBezTo>
                    <a:pt x="1742" y="13221"/>
                    <a:pt x="2130" y="13524"/>
                    <a:pt x="2552" y="13524"/>
                  </a:cubicBezTo>
                  <a:cubicBezTo>
                    <a:pt x="2602" y="13524"/>
                    <a:pt x="2653" y="13520"/>
                    <a:pt x="2704" y="13511"/>
                  </a:cubicBezTo>
                  <a:lnTo>
                    <a:pt x="10050" y="12165"/>
                  </a:lnTo>
                  <a:cubicBezTo>
                    <a:pt x="10538" y="12082"/>
                    <a:pt x="10859" y="11618"/>
                    <a:pt x="10764" y="11130"/>
                  </a:cubicBezTo>
                  <a:lnTo>
                    <a:pt x="9192" y="2498"/>
                  </a:lnTo>
                  <a:cubicBezTo>
                    <a:pt x="9108" y="2067"/>
                    <a:pt x="8738" y="1766"/>
                    <a:pt x="8317" y="1766"/>
                  </a:cubicBezTo>
                  <a:cubicBezTo>
                    <a:pt x="8260" y="1766"/>
                    <a:pt x="8203" y="1772"/>
                    <a:pt x="8145" y="1783"/>
                  </a:cubicBezTo>
                  <a:lnTo>
                    <a:pt x="6859" y="2009"/>
                  </a:lnTo>
                  <a:lnTo>
                    <a:pt x="6811" y="1736"/>
                  </a:lnTo>
                  <a:cubicBezTo>
                    <a:pt x="6757" y="1446"/>
                    <a:pt x="6500" y="1252"/>
                    <a:pt x="6223" y="1252"/>
                  </a:cubicBezTo>
                  <a:cubicBezTo>
                    <a:pt x="6193" y="1252"/>
                    <a:pt x="6163" y="1255"/>
                    <a:pt x="6133" y="1259"/>
                  </a:cubicBezTo>
                  <a:lnTo>
                    <a:pt x="5180" y="1438"/>
                  </a:lnTo>
                  <a:cubicBezTo>
                    <a:pt x="5240" y="1259"/>
                    <a:pt x="5251" y="1081"/>
                    <a:pt x="5216" y="914"/>
                  </a:cubicBezTo>
                  <a:cubicBezTo>
                    <a:pt x="5132" y="378"/>
                    <a:pt x="4677" y="0"/>
                    <a:pt x="415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1" name="Google Shape;1511;p9"/>
            <p:cNvSpPr/>
            <p:nvPr/>
          </p:nvSpPr>
          <p:spPr>
            <a:xfrm>
              <a:off x="7293638" y="1280275"/>
              <a:ext cx="60059" cy="49866"/>
            </a:xfrm>
            <a:custGeom>
              <a:avLst/>
              <a:gdLst/>
              <a:ahLst/>
              <a:cxnLst/>
              <a:rect l="l" t="t" r="r" b="b"/>
              <a:pathLst>
                <a:path w="1862" h="1546" extrusionOk="0">
                  <a:moveTo>
                    <a:pt x="1002" y="1"/>
                  </a:moveTo>
                  <a:cubicBezTo>
                    <a:pt x="959" y="1"/>
                    <a:pt x="914" y="4"/>
                    <a:pt x="870" y="12"/>
                  </a:cubicBezTo>
                  <a:cubicBezTo>
                    <a:pt x="191" y="131"/>
                    <a:pt x="1" y="1012"/>
                    <a:pt x="572" y="1405"/>
                  </a:cubicBezTo>
                  <a:cubicBezTo>
                    <a:pt x="710" y="1502"/>
                    <a:pt x="861" y="1545"/>
                    <a:pt x="1007"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2" name="Google Shape;1512;p9"/>
            <p:cNvSpPr/>
            <p:nvPr/>
          </p:nvSpPr>
          <p:spPr>
            <a:xfrm>
              <a:off x="7361406" y="1265566"/>
              <a:ext cx="125569" cy="43931"/>
            </a:xfrm>
            <a:custGeom>
              <a:avLst/>
              <a:gdLst/>
              <a:ahLst/>
              <a:cxnLst/>
              <a:rect l="l" t="t" r="r" b="b"/>
              <a:pathLst>
                <a:path w="3893" h="1362" extrusionOk="0">
                  <a:moveTo>
                    <a:pt x="3284" y="1"/>
                  </a:moveTo>
                  <a:cubicBezTo>
                    <a:pt x="3246" y="1"/>
                    <a:pt x="3205" y="5"/>
                    <a:pt x="3162" y="15"/>
                  </a:cubicBezTo>
                  <a:lnTo>
                    <a:pt x="3150" y="15"/>
                  </a:lnTo>
                  <a:lnTo>
                    <a:pt x="567" y="492"/>
                  </a:lnTo>
                  <a:cubicBezTo>
                    <a:pt x="0" y="569"/>
                    <a:pt x="107" y="1362"/>
                    <a:pt x="607" y="1362"/>
                  </a:cubicBezTo>
                  <a:cubicBezTo>
                    <a:pt x="643" y="1362"/>
                    <a:pt x="681" y="1358"/>
                    <a:pt x="721" y="1349"/>
                  </a:cubicBezTo>
                  <a:lnTo>
                    <a:pt x="3317" y="873"/>
                  </a:lnTo>
                  <a:cubicBezTo>
                    <a:pt x="3892" y="817"/>
                    <a:pt x="3789" y="1"/>
                    <a:pt x="328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3" name="Google Shape;1513;p9"/>
            <p:cNvSpPr/>
            <p:nvPr/>
          </p:nvSpPr>
          <p:spPr>
            <a:xfrm>
              <a:off x="7306314" y="1349784"/>
              <a:ext cx="60059" cy="49866"/>
            </a:xfrm>
            <a:custGeom>
              <a:avLst/>
              <a:gdLst/>
              <a:ahLst/>
              <a:cxnLst/>
              <a:rect l="l" t="t" r="r" b="b"/>
              <a:pathLst>
                <a:path w="1862" h="1546" extrusionOk="0">
                  <a:moveTo>
                    <a:pt x="1002" y="1"/>
                  </a:moveTo>
                  <a:cubicBezTo>
                    <a:pt x="958" y="1"/>
                    <a:pt x="914" y="4"/>
                    <a:pt x="870" y="12"/>
                  </a:cubicBezTo>
                  <a:cubicBezTo>
                    <a:pt x="191" y="131"/>
                    <a:pt x="1" y="1012"/>
                    <a:pt x="560" y="1405"/>
                  </a:cubicBezTo>
                  <a:cubicBezTo>
                    <a:pt x="701" y="1502"/>
                    <a:pt x="854" y="1545"/>
                    <a:pt x="1003" y="1545"/>
                  </a:cubicBezTo>
                  <a:cubicBezTo>
                    <a:pt x="1454" y="1545"/>
                    <a:pt x="1861" y="1145"/>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4" name="Google Shape;1514;p9"/>
            <p:cNvSpPr/>
            <p:nvPr/>
          </p:nvSpPr>
          <p:spPr>
            <a:xfrm>
              <a:off x="7375953" y="1335140"/>
              <a:ext cx="121279" cy="43544"/>
            </a:xfrm>
            <a:custGeom>
              <a:avLst/>
              <a:gdLst/>
              <a:ahLst/>
              <a:cxnLst/>
              <a:rect l="l" t="t" r="r" b="b"/>
              <a:pathLst>
                <a:path w="3760" h="1350" extrusionOk="0">
                  <a:moveTo>
                    <a:pt x="3128" y="0"/>
                  </a:moveTo>
                  <a:cubicBezTo>
                    <a:pt x="3116" y="0"/>
                    <a:pt x="3104" y="1"/>
                    <a:pt x="3092" y="2"/>
                  </a:cubicBezTo>
                  <a:lnTo>
                    <a:pt x="497" y="478"/>
                  </a:lnTo>
                  <a:cubicBezTo>
                    <a:pt x="0" y="628"/>
                    <a:pt x="119" y="1349"/>
                    <a:pt x="616" y="1349"/>
                  </a:cubicBezTo>
                  <a:cubicBezTo>
                    <a:pt x="631" y="1349"/>
                    <a:pt x="647" y="1348"/>
                    <a:pt x="663" y="1347"/>
                  </a:cubicBezTo>
                  <a:lnTo>
                    <a:pt x="3259" y="883"/>
                  </a:lnTo>
                  <a:cubicBezTo>
                    <a:pt x="3759" y="731"/>
                    <a:pt x="3634" y="0"/>
                    <a:pt x="312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5" name="Google Shape;1515;p9"/>
            <p:cNvSpPr/>
            <p:nvPr/>
          </p:nvSpPr>
          <p:spPr>
            <a:xfrm>
              <a:off x="7319765" y="1424293"/>
              <a:ext cx="60123" cy="49834"/>
            </a:xfrm>
            <a:custGeom>
              <a:avLst/>
              <a:gdLst/>
              <a:ahLst/>
              <a:cxnLst/>
              <a:rect l="l" t="t" r="r" b="b"/>
              <a:pathLst>
                <a:path w="1864" h="1545" extrusionOk="0">
                  <a:moveTo>
                    <a:pt x="1014" y="0"/>
                  </a:moveTo>
                  <a:cubicBezTo>
                    <a:pt x="970" y="0"/>
                    <a:pt x="926" y="4"/>
                    <a:pt x="881" y="12"/>
                  </a:cubicBezTo>
                  <a:cubicBezTo>
                    <a:pt x="203" y="131"/>
                    <a:pt x="0" y="1012"/>
                    <a:pt x="572" y="1405"/>
                  </a:cubicBezTo>
                  <a:cubicBezTo>
                    <a:pt x="710" y="1502"/>
                    <a:pt x="860" y="1545"/>
                    <a:pt x="1007" y="1545"/>
                  </a:cubicBezTo>
                  <a:cubicBezTo>
                    <a:pt x="1454" y="1545"/>
                    <a:pt x="1864" y="1142"/>
                    <a:pt x="1774" y="631"/>
                  </a:cubicBezTo>
                  <a:cubicBezTo>
                    <a:pt x="1700" y="259"/>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6" name="Google Shape;1516;p9"/>
            <p:cNvSpPr/>
            <p:nvPr/>
          </p:nvSpPr>
          <p:spPr>
            <a:xfrm>
              <a:off x="7389371" y="1409585"/>
              <a:ext cx="121440" cy="43577"/>
            </a:xfrm>
            <a:custGeom>
              <a:avLst/>
              <a:gdLst/>
              <a:ahLst/>
              <a:cxnLst/>
              <a:rect l="l" t="t" r="r" b="b"/>
              <a:pathLst>
                <a:path w="3765" h="1351" extrusionOk="0">
                  <a:moveTo>
                    <a:pt x="3162" y="0"/>
                  </a:moveTo>
                  <a:cubicBezTo>
                    <a:pt x="3143" y="0"/>
                    <a:pt x="3124" y="1"/>
                    <a:pt x="3105" y="3"/>
                  </a:cubicBezTo>
                  <a:lnTo>
                    <a:pt x="509" y="468"/>
                  </a:lnTo>
                  <a:cubicBezTo>
                    <a:pt x="1" y="606"/>
                    <a:pt x="109" y="1351"/>
                    <a:pt x="617" y="1351"/>
                  </a:cubicBezTo>
                  <a:cubicBezTo>
                    <a:pt x="632" y="1351"/>
                    <a:pt x="648" y="1350"/>
                    <a:pt x="664" y="1349"/>
                  </a:cubicBezTo>
                  <a:lnTo>
                    <a:pt x="3260" y="872"/>
                  </a:lnTo>
                  <a:cubicBezTo>
                    <a:pt x="3764" y="735"/>
                    <a:pt x="3650" y="0"/>
                    <a:pt x="316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7" name="Google Shape;1517;p9"/>
            <p:cNvSpPr/>
            <p:nvPr/>
          </p:nvSpPr>
          <p:spPr>
            <a:xfrm>
              <a:off x="7262544" y="1733296"/>
              <a:ext cx="249267" cy="224043"/>
            </a:xfrm>
            <a:custGeom>
              <a:avLst/>
              <a:gdLst/>
              <a:ahLst/>
              <a:cxnLst/>
              <a:rect l="l" t="t" r="r" b="b"/>
              <a:pathLst>
                <a:path w="7728" h="6946" extrusionOk="0">
                  <a:moveTo>
                    <a:pt x="3942" y="0"/>
                  </a:moveTo>
                  <a:cubicBezTo>
                    <a:pt x="2907" y="0"/>
                    <a:pt x="1888" y="464"/>
                    <a:pt x="1215" y="1338"/>
                  </a:cubicBezTo>
                  <a:lnTo>
                    <a:pt x="6953" y="4957"/>
                  </a:lnTo>
                  <a:cubicBezTo>
                    <a:pt x="7727" y="3398"/>
                    <a:pt x="7239" y="1469"/>
                    <a:pt x="5775" y="528"/>
                  </a:cubicBezTo>
                  <a:cubicBezTo>
                    <a:pt x="5207" y="172"/>
                    <a:pt x="4571" y="0"/>
                    <a:pt x="3942" y="0"/>
                  </a:cubicBezTo>
                  <a:close/>
                  <a:moveTo>
                    <a:pt x="810" y="1981"/>
                  </a:moveTo>
                  <a:lnTo>
                    <a:pt x="810" y="1981"/>
                  </a:lnTo>
                  <a:cubicBezTo>
                    <a:pt x="0" y="3552"/>
                    <a:pt x="524" y="5481"/>
                    <a:pt x="2012" y="6422"/>
                  </a:cubicBezTo>
                  <a:cubicBezTo>
                    <a:pt x="2576" y="6775"/>
                    <a:pt x="3206" y="6946"/>
                    <a:pt x="3829" y="6946"/>
                  </a:cubicBezTo>
                  <a:cubicBezTo>
                    <a:pt x="4864" y="6946"/>
                    <a:pt x="5880" y="6477"/>
                    <a:pt x="6549" y="5600"/>
                  </a:cubicBezTo>
                  <a:lnTo>
                    <a:pt x="810" y="198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8" name="Google Shape;1518;p9"/>
            <p:cNvSpPr/>
            <p:nvPr/>
          </p:nvSpPr>
          <p:spPr>
            <a:xfrm>
              <a:off x="7731435" y="1251439"/>
              <a:ext cx="196272" cy="181563"/>
            </a:xfrm>
            <a:custGeom>
              <a:avLst/>
              <a:gdLst/>
              <a:ahLst/>
              <a:cxnLst/>
              <a:rect l="l" t="t" r="r" b="b"/>
              <a:pathLst>
                <a:path w="6085" h="5629" extrusionOk="0">
                  <a:moveTo>
                    <a:pt x="3608" y="1"/>
                  </a:moveTo>
                  <a:lnTo>
                    <a:pt x="1215" y="1620"/>
                  </a:lnTo>
                  <a:cubicBezTo>
                    <a:pt x="251" y="2275"/>
                    <a:pt x="1" y="3585"/>
                    <a:pt x="667" y="4549"/>
                  </a:cubicBezTo>
                  <a:lnTo>
                    <a:pt x="775" y="4704"/>
                  </a:lnTo>
                  <a:cubicBezTo>
                    <a:pt x="1183" y="5305"/>
                    <a:pt x="1845" y="5629"/>
                    <a:pt x="2520" y="5629"/>
                  </a:cubicBezTo>
                  <a:cubicBezTo>
                    <a:pt x="2928" y="5629"/>
                    <a:pt x="3340" y="5510"/>
                    <a:pt x="3704" y="5264"/>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9" name="Google Shape;1519;p9"/>
            <p:cNvSpPr/>
            <p:nvPr/>
          </p:nvSpPr>
          <p:spPr>
            <a:xfrm>
              <a:off x="7864326" y="1176188"/>
              <a:ext cx="195885" cy="181660"/>
            </a:xfrm>
            <a:custGeom>
              <a:avLst/>
              <a:gdLst/>
              <a:ahLst/>
              <a:cxnLst/>
              <a:rect l="l" t="t" r="r" b="b"/>
              <a:pathLst>
                <a:path w="6073" h="5632" extrusionOk="0">
                  <a:moveTo>
                    <a:pt x="3579" y="1"/>
                  </a:moveTo>
                  <a:cubicBezTo>
                    <a:pt x="3169" y="1"/>
                    <a:pt x="2756" y="120"/>
                    <a:pt x="2393" y="369"/>
                  </a:cubicBezTo>
                  <a:lnTo>
                    <a:pt x="0" y="1989"/>
                  </a:lnTo>
                  <a:lnTo>
                    <a:pt x="2477" y="5632"/>
                  </a:lnTo>
                  <a:lnTo>
                    <a:pt x="4870" y="4001"/>
                  </a:lnTo>
                  <a:cubicBezTo>
                    <a:pt x="5822" y="3346"/>
                    <a:pt x="6072" y="2036"/>
                    <a:pt x="5430" y="1072"/>
                  </a:cubicBezTo>
                  <a:lnTo>
                    <a:pt x="5430" y="1072"/>
                  </a:lnTo>
                  <a:lnTo>
                    <a:pt x="5430" y="1084"/>
                  </a:lnTo>
                  <a:lnTo>
                    <a:pt x="5310" y="917"/>
                  </a:lnTo>
                  <a:cubicBezTo>
                    <a:pt x="4905" y="319"/>
                    <a:pt x="4247" y="1"/>
                    <a:pt x="357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0" name="Google Shape;1520;p9"/>
            <p:cNvSpPr/>
            <p:nvPr/>
          </p:nvSpPr>
          <p:spPr>
            <a:xfrm>
              <a:off x="7674215" y="1626564"/>
              <a:ext cx="346064" cy="344387"/>
            </a:xfrm>
            <a:custGeom>
              <a:avLst/>
              <a:gdLst/>
              <a:ahLst/>
              <a:cxnLst/>
              <a:rect l="l" t="t" r="r" b="b"/>
              <a:pathLst>
                <a:path w="10729" h="10677" extrusionOk="0">
                  <a:moveTo>
                    <a:pt x="5017" y="1"/>
                  </a:moveTo>
                  <a:cubicBezTo>
                    <a:pt x="4831" y="1"/>
                    <a:pt x="4666" y="137"/>
                    <a:pt x="4644" y="325"/>
                  </a:cubicBezTo>
                  <a:lnTo>
                    <a:pt x="4180" y="3813"/>
                  </a:lnTo>
                  <a:lnTo>
                    <a:pt x="715" y="3349"/>
                  </a:lnTo>
                  <a:cubicBezTo>
                    <a:pt x="693" y="3345"/>
                    <a:pt x="671" y="3344"/>
                    <a:pt x="650" y="3344"/>
                  </a:cubicBezTo>
                  <a:cubicBezTo>
                    <a:pt x="465" y="3344"/>
                    <a:pt x="318" y="3478"/>
                    <a:pt x="286" y="3670"/>
                  </a:cubicBezTo>
                  <a:lnTo>
                    <a:pt x="36" y="5635"/>
                  </a:lnTo>
                  <a:cubicBezTo>
                    <a:pt x="1" y="5837"/>
                    <a:pt x="144" y="6028"/>
                    <a:pt x="358" y="6052"/>
                  </a:cubicBezTo>
                  <a:lnTo>
                    <a:pt x="346" y="6052"/>
                  </a:lnTo>
                  <a:lnTo>
                    <a:pt x="3823" y="6516"/>
                  </a:lnTo>
                  <a:lnTo>
                    <a:pt x="3370" y="9993"/>
                  </a:lnTo>
                  <a:cubicBezTo>
                    <a:pt x="3334" y="10195"/>
                    <a:pt x="3477" y="10386"/>
                    <a:pt x="3692" y="10409"/>
                  </a:cubicBezTo>
                  <a:lnTo>
                    <a:pt x="5656" y="10671"/>
                  </a:lnTo>
                  <a:cubicBezTo>
                    <a:pt x="5677" y="10675"/>
                    <a:pt x="5698" y="10677"/>
                    <a:pt x="5718" y="10677"/>
                  </a:cubicBezTo>
                  <a:cubicBezTo>
                    <a:pt x="5896" y="10677"/>
                    <a:pt x="6052" y="10542"/>
                    <a:pt x="6073" y="10350"/>
                  </a:cubicBezTo>
                  <a:lnTo>
                    <a:pt x="6537" y="6873"/>
                  </a:lnTo>
                  <a:lnTo>
                    <a:pt x="10014" y="7338"/>
                  </a:lnTo>
                  <a:cubicBezTo>
                    <a:pt x="10029" y="7339"/>
                    <a:pt x="10043" y="7340"/>
                    <a:pt x="10058" y="7340"/>
                  </a:cubicBezTo>
                  <a:cubicBezTo>
                    <a:pt x="10243" y="7340"/>
                    <a:pt x="10408" y="7204"/>
                    <a:pt x="10431" y="7016"/>
                  </a:cubicBezTo>
                  <a:lnTo>
                    <a:pt x="10693" y="5040"/>
                  </a:lnTo>
                  <a:cubicBezTo>
                    <a:pt x="10728" y="4837"/>
                    <a:pt x="10573" y="4647"/>
                    <a:pt x="10371" y="4623"/>
                  </a:cubicBezTo>
                  <a:lnTo>
                    <a:pt x="6894" y="4159"/>
                  </a:lnTo>
                  <a:lnTo>
                    <a:pt x="7359" y="682"/>
                  </a:lnTo>
                  <a:cubicBezTo>
                    <a:pt x="7383" y="480"/>
                    <a:pt x="7240" y="289"/>
                    <a:pt x="7037" y="265"/>
                  </a:cubicBezTo>
                  <a:lnTo>
                    <a:pt x="5061" y="3"/>
                  </a:lnTo>
                  <a:cubicBezTo>
                    <a:pt x="5046" y="2"/>
                    <a:pt x="5031" y="1"/>
                    <a:pt x="501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1" name="Google Shape;1521;p9"/>
            <p:cNvSpPr/>
            <p:nvPr/>
          </p:nvSpPr>
          <p:spPr>
            <a:xfrm>
              <a:off x="7231805" y="2147999"/>
              <a:ext cx="349902" cy="435862"/>
            </a:xfrm>
            <a:custGeom>
              <a:avLst/>
              <a:gdLst/>
              <a:ahLst/>
              <a:cxnLst/>
              <a:rect l="l" t="t" r="r" b="b"/>
              <a:pathLst>
                <a:path w="10848" h="13513" extrusionOk="0">
                  <a:moveTo>
                    <a:pt x="4141" y="431"/>
                  </a:moveTo>
                  <a:cubicBezTo>
                    <a:pt x="4430" y="431"/>
                    <a:pt x="4718" y="605"/>
                    <a:pt x="4775" y="994"/>
                  </a:cubicBezTo>
                  <a:cubicBezTo>
                    <a:pt x="4799" y="1185"/>
                    <a:pt x="4751" y="1387"/>
                    <a:pt x="4620" y="1530"/>
                  </a:cubicBezTo>
                  <a:lnTo>
                    <a:pt x="3835" y="1685"/>
                  </a:lnTo>
                  <a:cubicBezTo>
                    <a:pt x="3656" y="1590"/>
                    <a:pt x="3537" y="1423"/>
                    <a:pt x="3501" y="1232"/>
                  </a:cubicBezTo>
                  <a:lnTo>
                    <a:pt x="3501" y="1220"/>
                  </a:lnTo>
                  <a:cubicBezTo>
                    <a:pt x="3387" y="723"/>
                    <a:pt x="3766" y="431"/>
                    <a:pt x="4141" y="431"/>
                  </a:cubicBezTo>
                  <a:close/>
                  <a:moveTo>
                    <a:pt x="7856" y="2734"/>
                  </a:moveTo>
                  <a:cubicBezTo>
                    <a:pt x="8113" y="2734"/>
                    <a:pt x="8341" y="2922"/>
                    <a:pt x="8383" y="3185"/>
                  </a:cubicBezTo>
                  <a:lnTo>
                    <a:pt x="9776" y="10757"/>
                  </a:lnTo>
                  <a:cubicBezTo>
                    <a:pt x="9823" y="11055"/>
                    <a:pt x="9633" y="11341"/>
                    <a:pt x="9323" y="11388"/>
                  </a:cubicBezTo>
                  <a:lnTo>
                    <a:pt x="3061" y="12531"/>
                  </a:lnTo>
                  <a:cubicBezTo>
                    <a:pt x="3025" y="12538"/>
                    <a:pt x="2990" y="12542"/>
                    <a:pt x="2956" y="12542"/>
                  </a:cubicBezTo>
                  <a:cubicBezTo>
                    <a:pt x="2699" y="12542"/>
                    <a:pt x="2472" y="12353"/>
                    <a:pt x="2430" y="12091"/>
                  </a:cubicBezTo>
                  <a:lnTo>
                    <a:pt x="1048" y="4518"/>
                  </a:lnTo>
                  <a:cubicBezTo>
                    <a:pt x="989" y="4221"/>
                    <a:pt x="1191" y="3935"/>
                    <a:pt x="1489" y="3887"/>
                  </a:cubicBezTo>
                  <a:lnTo>
                    <a:pt x="2239" y="3745"/>
                  </a:lnTo>
                  <a:cubicBezTo>
                    <a:pt x="2271" y="3955"/>
                    <a:pt x="2451" y="4110"/>
                    <a:pt x="2657" y="4110"/>
                  </a:cubicBezTo>
                  <a:cubicBezTo>
                    <a:pt x="2684" y="4110"/>
                    <a:pt x="2712" y="4107"/>
                    <a:pt x="2739" y="4102"/>
                  </a:cubicBezTo>
                  <a:lnTo>
                    <a:pt x="6656" y="3387"/>
                  </a:lnTo>
                  <a:cubicBezTo>
                    <a:pt x="6894" y="3340"/>
                    <a:pt x="7049" y="3114"/>
                    <a:pt x="7002" y="2875"/>
                  </a:cubicBezTo>
                  <a:lnTo>
                    <a:pt x="7752" y="2744"/>
                  </a:lnTo>
                  <a:cubicBezTo>
                    <a:pt x="7787" y="2737"/>
                    <a:pt x="7822" y="2734"/>
                    <a:pt x="7856" y="2734"/>
                  </a:cubicBezTo>
                  <a:close/>
                  <a:moveTo>
                    <a:pt x="4125" y="1"/>
                  </a:moveTo>
                  <a:cubicBezTo>
                    <a:pt x="4061" y="1"/>
                    <a:pt x="3996" y="6"/>
                    <a:pt x="3930" y="18"/>
                  </a:cubicBezTo>
                  <a:cubicBezTo>
                    <a:pt x="3334" y="125"/>
                    <a:pt x="2942" y="708"/>
                    <a:pt x="3061" y="1304"/>
                  </a:cubicBezTo>
                  <a:cubicBezTo>
                    <a:pt x="3096" y="1470"/>
                    <a:pt x="3168" y="1637"/>
                    <a:pt x="3275" y="1780"/>
                  </a:cubicBezTo>
                  <a:lnTo>
                    <a:pt x="2501" y="1923"/>
                  </a:lnTo>
                  <a:cubicBezTo>
                    <a:pt x="2191" y="1982"/>
                    <a:pt x="1977" y="2280"/>
                    <a:pt x="2037" y="2602"/>
                  </a:cubicBezTo>
                  <a:lnTo>
                    <a:pt x="2084" y="2887"/>
                  </a:lnTo>
                  <a:lnTo>
                    <a:pt x="798" y="3114"/>
                  </a:lnTo>
                  <a:cubicBezTo>
                    <a:pt x="310" y="3209"/>
                    <a:pt x="1" y="3673"/>
                    <a:pt x="84" y="4149"/>
                  </a:cubicBezTo>
                  <a:lnTo>
                    <a:pt x="1656" y="12781"/>
                  </a:lnTo>
                  <a:cubicBezTo>
                    <a:pt x="1729" y="13212"/>
                    <a:pt x="2108" y="13512"/>
                    <a:pt x="2523" y="13512"/>
                  </a:cubicBezTo>
                  <a:cubicBezTo>
                    <a:pt x="2579" y="13512"/>
                    <a:pt x="2635" y="13507"/>
                    <a:pt x="2692" y="13496"/>
                  </a:cubicBezTo>
                  <a:lnTo>
                    <a:pt x="10038" y="12162"/>
                  </a:lnTo>
                  <a:cubicBezTo>
                    <a:pt x="10526" y="12067"/>
                    <a:pt x="10847" y="11603"/>
                    <a:pt x="10752" y="11114"/>
                  </a:cubicBezTo>
                  <a:lnTo>
                    <a:pt x="9180" y="2482"/>
                  </a:lnTo>
                  <a:cubicBezTo>
                    <a:pt x="9096" y="2048"/>
                    <a:pt x="8718" y="1755"/>
                    <a:pt x="8291" y="1755"/>
                  </a:cubicBezTo>
                  <a:cubicBezTo>
                    <a:pt x="8239" y="1755"/>
                    <a:pt x="8186" y="1759"/>
                    <a:pt x="8133" y="1768"/>
                  </a:cubicBezTo>
                  <a:lnTo>
                    <a:pt x="6847" y="2006"/>
                  </a:lnTo>
                  <a:lnTo>
                    <a:pt x="6799" y="1732"/>
                  </a:lnTo>
                  <a:cubicBezTo>
                    <a:pt x="6745" y="1442"/>
                    <a:pt x="6498" y="1249"/>
                    <a:pt x="6214" y="1249"/>
                  </a:cubicBezTo>
                  <a:cubicBezTo>
                    <a:pt x="6183" y="1249"/>
                    <a:pt x="6152" y="1251"/>
                    <a:pt x="6121" y="1256"/>
                  </a:cubicBezTo>
                  <a:lnTo>
                    <a:pt x="5168" y="1435"/>
                  </a:lnTo>
                  <a:cubicBezTo>
                    <a:pt x="5228" y="1268"/>
                    <a:pt x="5239" y="1089"/>
                    <a:pt x="5204" y="911"/>
                  </a:cubicBezTo>
                  <a:cubicBezTo>
                    <a:pt x="5119" y="380"/>
                    <a:pt x="4655" y="1"/>
                    <a:pt x="412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2" name="Google Shape;1522;p9"/>
            <p:cNvSpPr/>
            <p:nvPr/>
          </p:nvSpPr>
          <p:spPr>
            <a:xfrm>
              <a:off x="7293638" y="2305274"/>
              <a:ext cx="60059" cy="49834"/>
            </a:xfrm>
            <a:custGeom>
              <a:avLst/>
              <a:gdLst/>
              <a:ahLst/>
              <a:cxnLst/>
              <a:rect l="l" t="t" r="r" b="b"/>
              <a:pathLst>
                <a:path w="1862" h="1545" extrusionOk="0">
                  <a:moveTo>
                    <a:pt x="1002" y="0"/>
                  </a:moveTo>
                  <a:cubicBezTo>
                    <a:pt x="959" y="0"/>
                    <a:pt x="914" y="4"/>
                    <a:pt x="870" y="12"/>
                  </a:cubicBezTo>
                  <a:cubicBezTo>
                    <a:pt x="191" y="131"/>
                    <a:pt x="1" y="1012"/>
                    <a:pt x="572" y="1405"/>
                  </a:cubicBezTo>
                  <a:cubicBezTo>
                    <a:pt x="710" y="1502"/>
                    <a:pt x="861" y="1545"/>
                    <a:pt x="1007" y="1545"/>
                  </a:cubicBezTo>
                  <a:cubicBezTo>
                    <a:pt x="1453" y="1545"/>
                    <a:pt x="1861" y="1142"/>
                    <a:pt x="1763" y="631"/>
                  </a:cubicBezTo>
                  <a:cubicBezTo>
                    <a:pt x="1699" y="258"/>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3" name="Google Shape;1523;p9"/>
            <p:cNvSpPr/>
            <p:nvPr/>
          </p:nvSpPr>
          <p:spPr>
            <a:xfrm>
              <a:off x="7361954" y="2290308"/>
              <a:ext cx="124472" cy="43673"/>
            </a:xfrm>
            <a:custGeom>
              <a:avLst/>
              <a:gdLst/>
              <a:ahLst/>
              <a:cxnLst/>
              <a:rect l="l" t="t" r="r" b="b"/>
              <a:pathLst>
                <a:path w="3859" h="1354" extrusionOk="0">
                  <a:moveTo>
                    <a:pt x="3251" y="0"/>
                  </a:moveTo>
                  <a:cubicBezTo>
                    <a:pt x="3218" y="0"/>
                    <a:pt x="3182" y="4"/>
                    <a:pt x="3145" y="11"/>
                  </a:cubicBezTo>
                  <a:lnTo>
                    <a:pt x="3133" y="11"/>
                  </a:lnTo>
                  <a:lnTo>
                    <a:pt x="550" y="487"/>
                  </a:lnTo>
                  <a:cubicBezTo>
                    <a:pt x="0" y="588"/>
                    <a:pt x="116" y="1354"/>
                    <a:pt x="608" y="1354"/>
                  </a:cubicBezTo>
                  <a:cubicBezTo>
                    <a:pt x="639" y="1354"/>
                    <a:pt x="671" y="1351"/>
                    <a:pt x="704" y="1345"/>
                  </a:cubicBezTo>
                  <a:lnTo>
                    <a:pt x="3300" y="868"/>
                  </a:lnTo>
                  <a:cubicBezTo>
                    <a:pt x="3858" y="790"/>
                    <a:pt x="3757" y="0"/>
                    <a:pt x="325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4" name="Google Shape;1524;p9"/>
            <p:cNvSpPr/>
            <p:nvPr/>
          </p:nvSpPr>
          <p:spPr>
            <a:xfrm>
              <a:off x="7306314" y="2374687"/>
              <a:ext cx="60059" cy="49931"/>
            </a:xfrm>
            <a:custGeom>
              <a:avLst/>
              <a:gdLst/>
              <a:ahLst/>
              <a:cxnLst/>
              <a:rect l="l" t="t" r="r" b="b"/>
              <a:pathLst>
                <a:path w="1862" h="1548" extrusionOk="0">
                  <a:moveTo>
                    <a:pt x="1015" y="0"/>
                  </a:moveTo>
                  <a:cubicBezTo>
                    <a:pt x="967" y="0"/>
                    <a:pt x="919" y="5"/>
                    <a:pt x="870" y="15"/>
                  </a:cubicBezTo>
                  <a:cubicBezTo>
                    <a:pt x="191" y="122"/>
                    <a:pt x="1" y="1015"/>
                    <a:pt x="560" y="1408"/>
                  </a:cubicBezTo>
                  <a:cubicBezTo>
                    <a:pt x="701" y="1505"/>
                    <a:pt x="854" y="1548"/>
                    <a:pt x="1002" y="1548"/>
                  </a:cubicBezTo>
                  <a:cubicBezTo>
                    <a:pt x="1453" y="1548"/>
                    <a:pt x="1861" y="1145"/>
                    <a:pt x="1763" y="634"/>
                  </a:cubicBezTo>
                  <a:cubicBezTo>
                    <a:pt x="1700" y="266"/>
                    <a:pt x="1377" y="0"/>
                    <a:pt x="101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5" name="Google Shape;1525;p9"/>
            <p:cNvSpPr/>
            <p:nvPr/>
          </p:nvSpPr>
          <p:spPr>
            <a:xfrm>
              <a:off x="7375953" y="2359753"/>
              <a:ext cx="121279" cy="43512"/>
            </a:xfrm>
            <a:custGeom>
              <a:avLst/>
              <a:gdLst/>
              <a:ahLst/>
              <a:cxnLst/>
              <a:rect l="l" t="t" r="r" b="b"/>
              <a:pathLst>
                <a:path w="3760" h="1349" extrusionOk="0">
                  <a:moveTo>
                    <a:pt x="3139" y="0"/>
                  </a:moveTo>
                  <a:cubicBezTo>
                    <a:pt x="3128" y="0"/>
                    <a:pt x="3116" y="1"/>
                    <a:pt x="3104" y="1"/>
                  </a:cubicBezTo>
                  <a:lnTo>
                    <a:pt x="3092" y="1"/>
                  </a:lnTo>
                  <a:lnTo>
                    <a:pt x="497" y="478"/>
                  </a:lnTo>
                  <a:cubicBezTo>
                    <a:pt x="0" y="628"/>
                    <a:pt x="119" y="1349"/>
                    <a:pt x="616" y="1349"/>
                  </a:cubicBezTo>
                  <a:cubicBezTo>
                    <a:pt x="631" y="1349"/>
                    <a:pt x="647" y="1348"/>
                    <a:pt x="663" y="1347"/>
                  </a:cubicBezTo>
                  <a:lnTo>
                    <a:pt x="3259" y="882"/>
                  </a:lnTo>
                  <a:cubicBezTo>
                    <a:pt x="3759" y="731"/>
                    <a:pt x="3634" y="0"/>
                    <a:pt x="313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6" name="Google Shape;1526;p9"/>
            <p:cNvSpPr/>
            <p:nvPr/>
          </p:nvSpPr>
          <p:spPr>
            <a:xfrm>
              <a:off x="7319765" y="2448906"/>
              <a:ext cx="60123" cy="49834"/>
            </a:xfrm>
            <a:custGeom>
              <a:avLst/>
              <a:gdLst/>
              <a:ahLst/>
              <a:cxnLst/>
              <a:rect l="l" t="t" r="r" b="b"/>
              <a:pathLst>
                <a:path w="1864" h="1545" extrusionOk="0">
                  <a:moveTo>
                    <a:pt x="1014" y="0"/>
                  </a:moveTo>
                  <a:cubicBezTo>
                    <a:pt x="970" y="0"/>
                    <a:pt x="926" y="4"/>
                    <a:pt x="881" y="11"/>
                  </a:cubicBezTo>
                  <a:cubicBezTo>
                    <a:pt x="203" y="131"/>
                    <a:pt x="0" y="1012"/>
                    <a:pt x="572" y="1404"/>
                  </a:cubicBezTo>
                  <a:cubicBezTo>
                    <a:pt x="713" y="1501"/>
                    <a:pt x="865" y="1545"/>
                    <a:pt x="1012" y="1545"/>
                  </a:cubicBezTo>
                  <a:cubicBezTo>
                    <a:pt x="1461" y="1545"/>
                    <a:pt x="1864" y="1142"/>
                    <a:pt x="1774" y="631"/>
                  </a:cubicBezTo>
                  <a:cubicBezTo>
                    <a:pt x="1700" y="258"/>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7" name="Google Shape;1527;p9"/>
            <p:cNvSpPr/>
            <p:nvPr/>
          </p:nvSpPr>
          <p:spPr>
            <a:xfrm>
              <a:off x="7388758" y="2434133"/>
              <a:ext cx="122311" cy="43673"/>
            </a:xfrm>
            <a:custGeom>
              <a:avLst/>
              <a:gdLst/>
              <a:ahLst/>
              <a:cxnLst/>
              <a:rect l="l" t="t" r="r" b="b"/>
              <a:pathLst>
                <a:path w="3792" h="1354" extrusionOk="0">
                  <a:moveTo>
                    <a:pt x="3191" y="1"/>
                  </a:moveTo>
                  <a:cubicBezTo>
                    <a:pt x="3169" y="1"/>
                    <a:pt x="3147" y="2"/>
                    <a:pt x="3124" y="5"/>
                  </a:cubicBezTo>
                  <a:lnTo>
                    <a:pt x="528" y="469"/>
                  </a:lnTo>
                  <a:cubicBezTo>
                    <a:pt x="0" y="607"/>
                    <a:pt x="125" y="1354"/>
                    <a:pt x="626" y="1354"/>
                  </a:cubicBezTo>
                  <a:cubicBezTo>
                    <a:pt x="644" y="1354"/>
                    <a:pt x="663" y="1353"/>
                    <a:pt x="683" y="1351"/>
                  </a:cubicBezTo>
                  <a:lnTo>
                    <a:pt x="3279" y="874"/>
                  </a:lnTo>
                  <a:cubicBezTo>
                    <a:pt x="3792" y="749"/>
                    <a:pt x="3682" y="1"/>
                    <a:pt x="319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8" name="Google Shape;1528;p9"/>
            <p:cNvSpPr/>
            <p:nvPr/>
          </p:nvSpPr>
          <p:spPr>
            <a:xfrm>
              <a:off x="7262544" y="2757263"/>
              <a:ext cx="250428" cy="224817"/>
            </a:xfrm>
            <a:custGeom>
              <a:avLst/>
              <a:gdLst/>
              <a:ahLst/>
              <a:cxnLst/>
              <a:rect l="l" t="t" r="r" b="b"/>
              <a:pathLst>
                <a:path w="7764" h="6970" extrusionOk="0">
                  <a:moveTo>
                    <a:pt x="3937" y="1"/>
                  </a:moveTo>
                  <a:cubicBezTo>
                    <a:pt x="2902" y="1"/>
                    <a:pt x="1884" y="472"/>
                    <a:pt x="1215" y="1358"/>
                  </a:cubicBezTo>
                  <a:lnTo>
                    <a:pt x="6953" y="4977"/>
                  </a:lnTo>
                  <a:cubicBezTo>
                    <a:pt x="7763" y="3405"/>
                    <a:pt x="7251" y="1477"/>
                    <a:pt x="5751" y="524"/>
                  </a:cubicBezTo>
                  <a:cubicBezTo>
                    <a:pt x="5188" y="171"/>
                    <a:pt x="4559" y="1"/>
                    <a:pt x="3937" y="1"/>
                  </a:cubicBezTo>
                  <a:close/>
                  <a:moveTo>
                    <a:pt x="810" y="2001"/>
                  </a:moveTo>
                  <a:lnTo>
                    <a:pt x="810" y="2001"/>
                  </a:lnTo>
                  <a:cubicBezTo>
                    <a:pt x="0" y="3572"/>
                    <a:pt x="524" y="5501"/>
                    <a:pt x="2012" y="6442"/>
                  </a:cubicBezTo>
                  <a:cubicBezTo>
                    <a:pt x="2580" y="6797"/>
                    <a:pt x="3214" y="6969"/>
                    <a:pt x="3841" y="6969"/>
                  </a:cubicBezTo>
                  <a:cubicBezTo>
                    <a:pt x="4871" y="6969"/>
                    <a:pt x="5882" y="6505"/>
                    <a:pt x="6549" y="5632"/>
                  </a:cubicBezTo>
                  <a:lnTo>
                    <a:pt x="810" y="200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9" name="Google Shape;1529;p9"/>
            <p:cNvSpPr/>
            <p:nvPr/>
          </p:nvSpPr>
          <p:spPr>
            <a:xfrm>
              <a:off x="7731822" y="2276051"/>
              <a:ext cx="195885" cy="181563"/>
            </a:xfrm>
            <a:custGeom>
              <a:avLst/>
              <a:gdLst/>
              <a:ahLst/>
              <a:cxnLst/>
              <a:rect l="l" t="t" r="r" b="b"/>
              <a:pathLst>
                <a:path w="6073" h="5629" extrusionOk="0">
                  <a:moveTo>
                    <a:pt x="3596" y="1"/>
                  </a:moveTo>
                  <a:lnTo>
                    <a:pt x="1203" y="1620"/>
                  </a:lnTo>
                  <a:cubicBezTo>
                    <a:pt x="251" y="2275"/>
                    <a:pt x="1" y="3585"/>
                    <a:pt x="655" y="4549"/>
                  </a:cubicBezTo>
                  <a:lnTo>
                    <a:pt x="763" y="4716"/>
                  </a:lnTo>
                  <a:cubicBezTo>
                    <a:pt x="1170" y="5308"/>
                    <a:pt x="1831" y="5629"/>
                    <a:pt x="2505" y="5629"/>
                  </a:cubicBezTo>
                  <a:cubicBezTo>
                    <a:pt x="2914" y="5629"/>
                    <a:pt x="3327" y="5511"/>
                    <a:pt x="3692" y="5263"/>
                  </a:cubicBezTo>
                  <a:lnTo>
                    <a:pt x="6073"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0" name="Google Shape;1530;p9"/>
            <p:cNvSpPr/>
            <p:nvPr/>
          </p:nvSpPr>
          <p:spPr>
            <a:xfrm>
              <a:off x="7864326" y="2200542"/>
              <a:ext cx="195885" cy="181918"/>
            </a:xfrm>
            <a:custGeom>
              <a:avLst/>
              <a:gdLst/>
              <a:ahLst/>
              <a:cxnLst/>
              <a:rect l="l" t="t" r="r" b="b"/>
              <a:pathLst>
                <a:path w="6073" h="5640" extrusionOk="0">
                  <a:moveTo>
                    <a:pt x="3568" y="0"/>
                  </a:moveTo>
                  <a:cubicBezTo>
                    <a:pt x="3162" y="0"/>
                    <a:pt x="2752" y="119"/>
                    <a:pt x="2393" y="365"/>
                  </a:cubicBezTo>
                  <a:lnTo>
                    <a:pt x="0" y="1996"/>
                  </a:lnTo>
                  <a:lnTo>
                    <a:pt x="2477" y="5640"/>
                  </a:lnTo>
                  <a:lnTo>
                    <a:pt x="4870" y="4009"/>
                  </a:lnTo>
                  <a:cubicBezTo>
                    <a:pt x="5822" y="3354"/>
                    <a:pt x="6072" y="2044"/>
                    <a:pt x="5430" y="1080"/>
                  </a:cubicBezTo>
                  <a:lnTo>
                    <a:pt x="5310" y="925"/>
                  </a:lnTo>
                  <a:cubicBezTo>
                    <a:pt x="4902" y="324"/>
                    <a:pt x="4240" y="0"/>
                    <a:pt x="356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1" name="Google Shape;1531;p9"/>
            <p:cNvSpPr/>
            <p:nvPr/>
          </p:nvSpPr>
          <p:spPr>
            <a:xfrm>
              <a:off x="7674215" y="2651177"/>
              <a:ext cx="346064" cy="344387"/>
            </a:xfrm>
            <a:custGeom>
              <a:avLst/>
              <a:gdLst/>
              <a:ahLst/>
              <a:cxnLst/>
              <a:rect l="l" t="t" r="r" b="b"/>
              <a:pathLst>
                <a:path w="10729" h="10677" extrusionOk="0">
                  <a:moveTo>
                    <a:pt x="5017" y="1"/>
                  </a:moveTo>
                  <a:cubicBezTo>
                    <a:pt x="4831" y="1"/>
                    <a:pt x="4666" y="137"/>
                    <a:pt x="4644" y="325"/>
                  </a:cubicBezTo>
                  <a:lnTo>
                    <a:pt x="4180" y="3813"/>
                  </a:lnTo>
                  <a:lnTo>
                    <a:pt x="715" y="3349"/>
                  </a:lnTo>
                  <a:cubicBezTo>
                    <a:pt x="699" y="3347"/>
                    <a:pt x="684" y="3346"/>
                    <a:pt x="669" y="3346"/>
                  </a:cubicBezTo>
                  <a:cubicBezTo>
                    <a:pt x="475" y="3346"/>
                    <a:pt x="320" y="3483"/>
                    <a:pt x="286" y="3670"/>
                  </a:cubicBezTo>
                  <a:lnTo>
                    <a:pt x="36" y="5635"/>
                  </a:lnTo>
                  <a:cubicBezTo>
                    <a:pt x="1" y="5849"/>
                    <a:pt x="144" y="6028"/>
                    <a:pt x="358" y="6063"/>
                  </a:cubicBezTo>
                  <a:lnTo>
                    <a:pt x="346" y="6063"/>
                  </a:lnTo>
                  <a:lnTo>
                    <a:pt x="3823" y="6516"/>
                  </a:lnTo>
                  <a:lnTo>
                    <a:pt x="3370" y="10004"/>
                  </a:lnTo>
                  <a:cubicBezTo>
                    <a:pt x="3334" y="10207"/>
                    <a:pt x="3477" y="10385"/>
                    <a:pt x="3692" y="10421"/>
                  </a:cubicBezTo>
                  <a:lnTo>
                    <a:pt x="5656" y="10671"/>
                  </a:lnTo>
                  <a:cubicBezTo>
                    <a:pt x="5677" y="10675"/>
                    <a:pt x="5698" y="10677"/>
                    <a:pt x="5719" y="10677"/>
                  </a:cubicBezTo>
                  <a:cubicBezTo>
                    <a:pt x="5896" y="10677"/>
                    <a:pt x="6052" y="10543"/>
                    <a:pt x="6073" y="10362"/>
                  </a:cubicBezTo>
                  <a:lnTo>
                    <a:pt x="6537" y="6873"/>
                  </a:lnTo>
                  <a:lnTo>
                    <a:pt x="10014" y="7337"/>
                  </a:lnTo>
                  <a:cubicBezTo>
                    <a:pt x="10029" y="7339"/>
                    <a:pt x="10043" y="7340"/>
                    <a:pt x="10058" y="7340"/>
                  </a:cubicBezTo>
                  <a:cubicBezTo>
                    <a:pt x="10243" y="7340"/>
                    <a:pt x="10408" y="7204"/>
                    <a:pt x="10431" y="7016"/>
                  </a:cubicBezTo>
                  <a:lnTo>
                    <a:pt x="10693" y="5039"/>
                  </a:lnTo>
                  <a:cubicBezTo>
                    <a:pt x="10728" y="4837"/>
                    <a:pt x="10573" y="4647"/>
                    <a:pt x="10371" y="4623"/>
                  </a:cubicBezTo>
                  <a:lnTo>
                    <a:pt x="6894" y="4170"/>
                  </a:lnTo>
                  <a:lnTo>
                    <a:pt x="7359" y="682"/>
                  </a:lnTo>
                  <a:cubicBezTo>
                    <a:pt x="7383" y="479"/>
                    <a:pt x="7240" y="289"/>
                    <a:pt x="7037" y="265"/>
                  </a:cubicBezTo>
                  <a:lnTo>
                    <a:pt x="5061" y="3"/>
                  </a:lnTo>
                  <a:cubicBezTo>
                    <a:pt x="5046" y="1"/>
                    <a:pt x="5031" y="1"/>
                    <a:pt x="501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2" name="Google Shape;1532;p9"/>
            <p:cNvSpPr/>
            <p:nvPr/>
          </p:nvSpPr>
          <p:spPr>
            <a:xfrm>
              <a:off x="7231418" y="3172611"/>
              <a:ext cx="350289" cy="436507"/>
            </a:xfrm>
            <a:custGeom>
              <a:avLst/>
              <a:gdLst/>
              <a:ahLst/>
              <a:cxnLst/>
              <a:rect l="l" t="t" r="r" b="b"/>
              <a:pathLst>
                <a:path w="10860" h="13533" extrusionOk="0">
                  <a:moveTo>
                    <a:pt x="4159" y="435"/>
                  </a:moveTo>
                  <a:cubicBezTo>
                    <a:pt x="4447" y="435"/>
                    <a:pt x="4730" y="608"/>
                    <a:pt x="4787" y="994"/>
                  </a:cubicBezTo>
                  <a:cubicBezTo>
                    <a:pt x="4811" y="1196"/>
                    <a:pt x="4763" y="1387"/>
                    <a:pt x="4632" y="1542"/>
                  </a:cubicBezTo>
                  <a:lnTo>
                    <a:pt x="3847" y="1685"/>
                  </a:lnTo>
                  <a:cubicBezTo>
                    <a:pt x="3668" y="1589"/>
                    <a:pt x="3549" y="1423"/>
                    <a:pt x="3513" y="1232"/>
                  </a:cubicBezTo>
                  <a:cubicBezTo>
                    <a:pt x="3398" y="732"/>
                    <a:pt x="3782" y="435"/>
                    <a:pt x="4159" y="435"/>
                  </a:cubicBezTo>
                  <a:close/>
                  <a:moveTo>
                    <a:pt x="7873" y="2745"/>
                  </a:moveTo>
                  <a:cubicBezTo>
                    <a:pt x="8128" y="2745"/>
                    <a:pt x="8353" y="2924"/>
                    <a:pt x="8395" y="3185"/>
                  </a:cubicBezTo>
                  <a:lnTo>
                    <a:pt x="9788" y="10769"/>
                  </a:lnTo>
                  <a:cubicBezTo>
                    <a:pt x="9835" y="11067"/>
                    <a:pt x="9645" y="11352"/>
                    <a:pt x="9335" y="11400"/>
                  </a:cubicBezTo>
                  <a:lnTo>
                    <a:pt x="3073" y="12543"/>
                  </a:lnTo>
                  <a:cubicBezTo>
                    <a:pt x="3038" y="12550"/>
                    <a:pt x="3003" y="12553"/>
                    <a:pt x="2968" y="12553"/>
                  </a:cubicBezTo>
                  <a:cubicBezTo>
                    <a:pt x="2711" y="12553"/>
                    <a:pt x="2484" y="12364"/>
                    <a:pt x="2442" y="12091"/>
                  </a:cubicBezTo>
                  <a:lnTo>
                    <a:pt x="1060" y="4530"/>
                  </a:lnTo>
                  <a:cubicBezTo>
                    <a:pt x="1001" y="4233"/>
                    <a:pt x="1203" y="3947"/>
                    <a:pt x="1501" y="3887"/>
                  </a:cubicBezTo>
                  <a:lnTo>
                    <a:pt x="2251" y="3756"/>
                  </a:lnTo>
                  <a:cubicBezTo>
                    <a:pt x="2282" y="3965"/>
                    <a:pt x="2461" y="4110"/>
                    <a:pt x="2665" y="4110"/>
                  </a:cubicBezTo>
                  <a:cubicBezTo>
                    <a:pt x="2693" y="4110"/>
                    <a:pt x="2722" y="4107"/>
                    <a:pt x="2751" y="4102"/>
                  </a:cubicBezTo>
                  <a:lnTo>
                    <a:pt x="6668" y="3399"/>
                  </a:lnTo>
                  <a:cubicBezTo>
                    <a:pt x="6906" y="3351"/>
                    <a:pt x="7061" y="3125"/>
                    <a:pt x="7014" y="2887"/>
                  </a:cubicBezTo>
                  <a:lnTo>
                    <a:pt x="7764" y="2756"/>
                  </a:lnTo>
                  <a:cubicBezTo>
                    <a:pt x="7800" y="2749"/>
                    <a:pt x="7837" y="2745"/>
                    <a:pt x="7873" y="2745"/>
                  </a:cubicBezTo>
                  <a:close/>
                  <a:moveTo>
                    <a:pt x="4137" y="1"/>
                  </a:moveTo>
                  <a:cubicBezTo>
                    <a:pt x="4073" y="1"/>
                    <a:pt x="4007" y="6"/>
                    <a:pt x="3942" y="18"/>
                  </a:cubicBezTo>
                  <a:cubicBezTo>
                    <a:pt x="3346" y="125"/>
                    <a:pt x="2954" y="708"/>
                    <a:pt x="3073" y="1304"/>
                  </a:cubicBezTo>
                  <a:cubicBezTo>
                    <a:pt x="3108" y="1482"/>
                    <a:pt x="3180" y="1649"/>
                    <a:pt x="3287" y="1780"/>
                  </a:cubicBezTo>
                  <a:lnTo>
                    <a:pt x="2513" y="1935"/>
                  </a:lnTo>
                  <a:cubicBezTo>
                    <a:pt x="2203" y="1994"/>
                    <a:pt x="1989" y="2304"/>
                    <a:pt x="2049" y="2613"/>
                  </a:cubicBezTo>
                  <a:lnTo>
                    <a:pt x="2096" y="2899"/>
                  </a:lnTo>
                  <a:lnTo>
                    <a:pt x="810" y="3125"/>
                  </a:lnTo>
                  <a:cubicBezTo>
                    <a:pt x="322" y="3220"/>
                    <a:pt x="1" y="3685"/>
                    <a:pt x="96" y="4173"/>
                  </a:cubicBezTo>
                  <a:lnTo>
                    <a:pt x="1668" y="12793"/>
                  </a:lnTo>
                  <a:cubicBezTo>
                    <a:pt x="1742" y="13229"/>
                    <a:pt x="2130" y="13533"/>
                    <a:pt x="2552" y="13533"/>
                  </a:cubicBezTo>
                  <a:cubicBezTo>
                    <a:pt x="2602" y="13533"/>
                    <a:pt x="2653" y="13528"/>
                    <a:pt x="2704" y="13519"/>
                  </a:cubicBezTo>
                  <a:lnTo>
                    <a:pt x="10050" y="12174"/>
                  </a:lnTo>
                  <a:cubicBezTo>
                    <a:pt x="10538" y="12079"/>
                    <a:pt x="10859" y="11614"/>
                    <a:pt x="10764" y="11138"/>
                  </a:cubicBezTo>
                  <a:lnTo>
                    <a:pt x="9192" y="2506"/>
                  </a:lnTo>
                  <a:cubicBezTo>
                    <a:pt x="9107" y="2070"/>
                    <a:pt x="8727" y="1767"/>
                    <a:pt x="8299" y="1767"/>
                  </a:cubicBezTo>
                  <a:cubicBezTo>
                    <a:pt x="8248" y="1767"/>
                    <a:pt x="8197" y="1771"/>
                    <a:pt x="8145" y="1780"/>
                  </a:cubicBezTo>
                  <a:lnTo>
                    <a:pt x="6859" y="2018"/>
                  </a:lnTo>
                  <a:lnTo>
                    <a:pt x="6811" y="1744"/>
                  </a:lnTo>
                  <a:cubicBezTo>
                    <a:pt x="6758" y="1459"/>
                    <a:pt x="6509" y="1258"/>
                    <a:pt x="6237" y="1258"/>
                  </a:cubicBezTo>
                  <a:cubicBezTo>
                    <a:pt x="6202" y="1258"/>
                    <a:pt x="6167" y="1261"/>
                    <a:pt x="6133" y="1268"/>
                  </a:cubicBezTo>
                  <a:lnTo>
                    <a:pt x="5180" y="1435"/>
                  </a:lnTo>
                  <a:cubicBezTo>
                    <a:pt x="5240" y="1268"/>
                    <a:pt x="5251" y="1089"/>
                    <a:pt x="5216" y="923"/>
                  </a:cubicBezTo>
                  <a:cubicBezTo>
                    <a:pt x="5131" y="381"/>
                    <a:pt x="4667" y="1"/>
                    <a:pt x="413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3" name="Google Shape;1533;p9"/>
            <p:cNvSpPr/>
            <p:nvPr/>
          </p:nvSpPr>
          <p:spPr>
            <a:xfrm>
              <a:off x="7293638" y="3329886"/>
              <a:ext cx="60059" cy="49834"/>
            </a:xfrm>
            <a:custGeom>
              <a:avLst/>
              <a:gdLst/>
              <a:ahLst/>
              <a:cxnLst/>
              <a:rect l="l" t="t" r="r" b="b"/>
              <a:pathLst>
                <a:path w="1862" h="1545" extrusionOk="0">
                  <a:moveTo>
                    <a:pt x="1002" y="0"/>
                  </a:moveTo>
                  <a:cubicBezTo>
                    <a:pt x="959" y="0"/>
                    <a:pt x="914" y="4"/>
                    <a:pt x="870" y="11"/>
                  </a:cubicBezTo>
                  <a:cubicBezTo>
                    <a:pt x="191" y="130"/>
                    <a:pt x="1" y="1011"/>
                    <a:pt x="572" y="1404"/>
                  </a:cubicBezTo>
                  <a:cubicBezTo>
                    <a:pt x="710" y="1501"/>
                    <a:pt x="861" y="1545"/>
                    <a:pt x="1007" y="1545"/>
                  </a:cubicBezTo>
                  <a:cubicBezTo>
                    <a:pt x="1453" y="1545"/>
                    <a:pt x="1861" y="1142"/>
                    <a:pt x="1763" y="630"/>
                  </a:cubicBezTo>
                  <a:cubicBezTo>
                    <a:pt x="1699" y="258"/>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4" name="Google Shape;1534;p9"/>
            <p:cNvSpPr/>
            <p:nvPr/>
          </p:nvSpPr>
          <p:spPr>
            <a:xfrm>
              <a:off x="7361406" y="3314791"/>
              <a:ext cx="125569" cy="43931"/>
            </a:xfrm>
            <a:custGeom>
              <a:avLst/>
              <a:gdLst/>
              <a:ahLst/>
              <a:cxnLst/>
              <a:rect l="l" t="t" r="r" b="b"/>
              <a:pathLst>
                <a:path w="3893" h="1362" extrusionOk="0">
                  <a:moveTo>
                    <a:pt x="3284" y="0"/>
                  </a:moveTo>
                  <a:cubicBezTo>
                    <a:pt x="3246" y="0"/>
                    <a:pt x="3205" y="5"/>
                    <a:pt x="3162" y="15"/>
                  </a:cubicBezTo>
                  <a:lnTo>
                    <a:pt x="3150" y="15"/>
                  </a:lnTo>
                  <a:lnTo>
                    <a:pt x="567" y="491"/>
                  </a:lnTo>
                  <a:cubicBezTo>
                    <a:pt x="0" y="569"/>
                    <a:pt x="107" y="1361"/>
                    <a:pt x="607" y="1361"/>
                  </a:cubicBezTo>
                  <a:cubicBezTo>
                    <a:pt x="643" y="1361"/>
                    <a:pt x="681" y="1357"/>
                    <a:pt x="721" y="1349"/>
                  </a:cubicBezTo>
                  <a:lnTo>
                    <a:pt x="3317" y="872"/>
                  </a:lnTo>
                  <a:cubicBezTo>
                    <a:pt x="3892" y="817"/>
                    <a:pt x="3789" y="0"/>
                    <a:pt x="328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5" name="Google Shape;1535;p9"/>
            <p:cNvSpPr/>
            <p:nvPr/>
          </p:nvSpPr>
          <p:spPr>
            <a:xfrm>
              <a:off x="7306314" y="3399267"/>
              <a:ext cx="60059" cy="49963"/>
            </a:xfrm>
            <a:custGeom>
              <a:avLst/>
              <a:gdLst/>
              <a:ahLst/>
              <a:cxnLst/>
              <a:rect l="l" t="t" r="r" b="b"/>
              <a:pathLst>
                <a:path w="1862" h="1549" extrusionOk="0">
                  <a:moveTo>
                    <a:pt x="1015" y="1"/>
                  </a:moveTo>
                  <a:cubicBezTo>
                    <a:pt x="967" y="1"/>
                    <a:pt x="919" y="6"/>
                    <a:pt x="870" y="15"/>
                  </a:cubicBezTo>
                  <a:cubicBezTo>
                    <a:pt x="191" y="134"/>
                    <a:pt x="1" y="1015"/>
                    <a:pt x="560" y="1408"/>
                  </a:cubicBezTo>
                  <a:cubicBezTo>
                    <a:pt x="701" y="1505"/>
                    <a:pt x="854" y="1549"/>
                    <a:pt x="1002" y="1549"/>
                  </a:cubicBezTo>
                  <a:cubicBezTo>
                    <a:pt x="1453" y="1549"/>
                    <a:pt x="1861" y="1146"/>
                    <a:pt x="1763" y="635"/>
                  </a:cubicBezTo>
                  <a:cubicBezTo>
                    <a:pt x="1700" y="267"/>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6" name="Google Shape;1536;p9"/>
            <p:cNvSpPr/>
            <p:nvPr/>
          </p:nvSpPr>
          <p:spPr>
            <a:xfrm>
              <a:off x="7375824" y="3384688"/>
              <a:ext cx="121279" cy="43544"/>
            </a:xfrm>
            <a:custGeom>
              <a:avLst/>
              <a:gdLst/>
              <a:ahLst/>
              <a:cxnLst/>
              <a:rect l="l" t="t" r="r" b="b"/>
              <a:pathLst>
                <a:path w="3760" h="1350" extrusionOk="0">
                  <a:moveTo>
                    <a:pt x="3144" y="1"/>
                  </a:moveTo>
                  <a:cubicBezTo>
                    <a:pt x="3128" y="1"/>
                    <a:pt x="3112" y="2"/>
                    <a:pt x="3096" y="3"/>
                  </a:cubicBezTo>
                  <a:lnTo>
                    <a:pt x="501" y="467"/>
                  </a:lnTo>
                  <a:cubicBezTo>
                    <a:pt x="0" y="619"/>
                    <a:pt x="125" y="1350"/>
                    <a:pt x="631" y="1350"/>
                  </a:cubicBezTo>
                  <a:cubicBezTo>
                    <a:pt x="643" y="1350"/>
                    <a:pt x="655" y="1349"/>
                    <a:pt x="667" y="1348"/>
                  </a:cubicBezTo>
                  <a:lnTo>
                    <a:pt x="3263" y="872"/>
                  </a:lnTo>
                  <a:cubicBezTo>
                    <a:pt x="3759" y="722"/>
                    <a:pt x="3640"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7" name="Google Shape;1537;p9"/>
            <p:cNvSpPr/>
            <p:nvPr/>
          </p:nvSpPr>
          <p:spPr>
            <a:xfrm>
              <a:off x="7319765" y="3473486"/>
              <a:ext cx="60123" cy="49866"/>
            </a:xfrm>
            <a:custGeom>
              <a:avLst/>
              <a:gdLst/>
              <a:ahLst/>
              <a:cxnLst/>
              <a:rect l="l" t="t" r="r" b="b"/>
              <a:pathLst>
                <a:path w="1864" h="1546" extrusionOk="0">
                  <a:moveTo>
                    <a:pt x="1013" y="1"/>
                  </a:moveTo>
                  <a:cubicBezTo>
                    <a:pt x="970" y="1"/>
                    <a:pt x="926" y="5"/>
                    <a:pt x="881" y="12"/>
                  </a:cubicBezTo>
                  <a:cubicBezTo>
                    <a:pt x="203" y="131"/>
                    <a:pt x="0" y="1012"/>
                    <a:pt x="572" y="1405"/>
                  </a:cubicBezTo>
                  <a:cubicBezTo>
                    <a:pt x="710" y="1502"/>
                    <a:pt x="861" y="1546"/>
                    <a:pt x="1008" y="1546"/>
                  </a:cubicBezTo>
                  <a:cubicBezTo>
                    <a:pt x="1454" y="1546"/>
                    <a:pt x="1864" y="1145"/>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8" name="Google Shape;1538;p9"/>
            <p:cNvSpPr/>
            <p:nvPr/>
          </p:nvSpPr>
          <p:spPr>
            <a:xfrm>
              <a:off x="7389371" y="3458810"/>
              <a:ext cx="121537" cy="43577"/>
            </a:xfrm>
            <a:custGeom>
              <a:avLst/>
              <a:gdLst/>
              <a:ahLst/>
              <a:cxnLst/>
              <a:rect l="l" t="t" r="r" b="b"/>
              <a:pathLst>
                <a:path w="3768" h="1351" extrusionOk="0">
                  <a:moveTo>
                    <a:pt x="3152" y="1"/>
                  </a:moveTo>
                  <a:cubicBezTo>
                    <a:pt x="3136" y="1"/>
                    <a:pt x="3121" y="2"/>
                    <a:pt x="3105" y="3"/>
                  </a:cubicBezTo>
                  <a:lnTo>
                    <a:pt x="509" y="479"/>
                  </a:lnTo>
                  <a:cubicBezTo>
                    <a:pt x="1" y="618"/>
                    <a:pt x="109" y="1350"/>
                    <a:pt x="616" y="1350"/>
                  </a:cubicBezTo>
                  <a:cubicBezTo>
                    <a:pt x="632" y="1350"/>
                    <a:pt x="648" y="1350"/>
                    <a:pt x="664" y="1348"/>
                  </a:cubicBezTo>
                  <a:lnTo>
                    <a:pt x="3260" y="872"/>
                  </a:lnTo>
                  <a:cubicBezTo>
                    <a:pt x="3768" y="733"/>
                    <a:pt x="3648" y="1"/>
                    <a:pt x="315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9" name="Google Shape;1539;p9"/>
            <p:cNvSpPr/>
            <p:nvPr/>
          </p:nvSpPr>
          <p:spPr>
            <a:xfrm>
              <a:off x="7262544" y="3782714"/>
              <a:ext cx="249267" cy="224140"/>
            </a:xfrm>
            <a:custGeom>
              <a:avLst/>
              <a:gdLst/>
              <a:ahLst/>
              <a:cxnLst/>
              <a:rect l="l" t="t" r="r" b="b"/>
              <a:pathLst>
                <a:path w="7728" h="6949" extrusionOk="0">
                  <a:moveTo>
                    <a:pt x="3940" y="0"/>
                  </a:moveTo>
                  <a:cubicBezTo>
                    <a:pt x="2906" y="0"/>
                    <a:pt x="1888" y="466"/>
                    <a:pt x="1215" y="1331"/>
                  </a:cubicBezTo>
                  <a:lnTo>
                    <a:pt x="6953" y="4963"/>
                  </a:lnTo>
                  <a:cubicBezTo>
                    <a:pt x="7727" y="3391"/>
                    <a:pt x="7239" y="1474"/>
                    <a:pt x="5775" y="534"/>
                  </a:cubicBezTo>
                  <a:cubicBezTo>
                    <a:pt x="5207" y="173"/>
                    <a:pt x="4570" y="0"/>
                    <a:pt x="3940" y="0"/>
                  </a:cubicBezTo>
                  <a:close/>
                  <a:moveTo>
                    <a:pt x="810" y="1974"/>
                  </a:moveTo>
                  <a:lnTo>
                    <a:pt x="810" y="1974"/>
                  </a:lnTo>
                  <a:cubicBezTo>
                    <a:pt x="0" y="3546"/>
                    <a:pt x="524" y="5475"/>
                    <a:pt x="2012" y="6415"/>
                  </a:cubicBezTo>
                  <a:cubicBezTo>
                    <a:pt x="2579" y="6775"/>
                    <a:pt x="3213" y="6948"/>
                    <a:pt x="3839" y="6948"/>
                  </a:cubicBezTo>
                  <a:cubicBezTo>
                    <a:pt x="4870" y="6948"/>
                    <a:pt x="5882" y="6480"/>
                    <a:pt x="6549" y="5606"/>
                  </a:cubicBezTo>
                  <a:lnTo>
                    <a:pt x="810" y="1974"/>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0" name="Google Shape;1540;p9"/>
            <p:cNvSpPr/>
            <p:nvPr/>
          </p:nvSpPr>
          <p:spPr>
            <a:xfrm>
              <a:off x="7731435" y="3300663"/>
              <a:ext cx="196272" cy="181660"/>
            </a:xfrm>
            <a:custGeom>
              <a:avLst/>
              <a:gdLst/>
              <a:ahLst/>
              <a:cxnLst/>
              <a:rect l="l" t="t" r="r" b="b"/>
              <a:pathLst>
                <a:path w="6085" h="5632" extrusionOk="0">
                  <a:moveTo>
                    <a:pt x="3608" y="1"/>
                  </a:moveTo>
                  <a:lnTo>
                    <a:pt x="1215" y="1632"/>
                  </a:lnTo>
                  <a:cubicBezTo>
                    <a:pt x="251" y="2275"/>
                    <a:pt x="1" y="3584"/>
                    <a:pt x="667" y="4549"/>
                  </a:cubicBezTo>
                  <a:lnTo>
                    <a:pt x="775" y="4715"/>
                  </a:lnTo>
                  <a:cubicBezTo>
                    <a:pt x="1184" y="5311"/>
                    <a:pt x="1849" y="5632"/>
                    <a:pt x="2526" y="5632"/>
                  </a:cubicBezTo>
                  <a:cubicBezTo>
                    <a:pt x="2932" y="5632"/>
                    <a:pt x="3342" y="5516"/>
                    <a:pt x="3704" y="5275"/>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1" name="Google Shape;1541;p9"/>
            <p:cNvSpPr/>
            <p:nvPr/>
          </p:nvSpPr>
          <p:spPr>
            <a:xfrm>
              <a:off x="7864326" y="3225154"/>
              <a:ext cx="195885" cy="181918"/>
            </a:xfrm>
            <a:custGeom>
              <a:avLst/>
              <a:gdLst/>
              <a:ahLst/>
              <a:cxnLst/>
              <a:rect l="l" t="t" r="r" b="b"/>
              <a:pathLst>
                <a:path w="6073" h="5640" extrusionOk="0">
                  <a:moveTo>
                    <a:pt x="3568" y="0"/>
                  </a:moveTo>
                  <a:cubicBezTo>
                    <a:pt x="3162" y="0"/>
                    <a:pt x="2752" y="118"/>
                    <a:pt x="2393" y="365"/>
                  </a:cubicBezTo>
                  <a:lnTo>
                    <a:pt x="0" y="1996"/>
                  </a:lnTo>
                  <a:lnTo>
                    <a:pt x="2477" y="5640"/>
                  </a:lnTo>
                  <a:lnTo>
                    <a:pt x="4870" y="4008"/>
                  </a:lnTo>
                  <a:cubicBezTo>
                    <a:pt x="5822" y="3354"/>
                    <a:pt x="6072" y="2044"/>
                    <a:pt x="5430" y="1091"/>
                  </a:cubicBezTo>
                  <a:lnTo>
                    <a:pt x="5310" y="925"/>
                  </a:lnTo>
                  <a:cubicBezTo>
                    <a:pt x="4902" y="324"/>
                    <a:pt x="4240" y="0"/>
                    <a:pt x="356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2" name="Google Shape;1542;p9"/>
            <p:cNvSpPr/>
            <p:nvPr/>
          </p:nvSpPr>
          <p:spPr>
            <a:xfrm>
              <a:off x="7674215" y="3676079"/>
              <a:ext cx="346064" cy="344387"/>
            </a:xfrm>
            <a:custGeom>
              <a:avLst/>
              <a:gdLst/>
              <a:ahLst/>
              <a:cxnLst/>
              <a:rect l="l" t="t" r="r" b="b"/>
              <a:pathLst>
                <a:path w="10729" h="10677" extrusionOk="0">
                  <a:moveTo>
                    <a:pt x="4999" y="0"/>
                  </a:moveTo>
                  <a:cubicBezTo>
                    <a:pt x="4821" y="0"/>
                    <a:pt x="4665" y="135"/>
                    <a:pt x="4644" y="327"/>
                  </a:cubicBezTo>
                  <a:lnTo>
                    <a:pt x="4180" y="3804"/>
                  </a:lnTo>
                  <a:lnTo>
                    <a:pt x="715" y="3340"/>
                  </a:lnTo>
                  <a:cubicBezTo>
                    <a:pt x="699" y="3338"/>
                    <a:pt x="684" y="3337"/>
                    <a:pt x="669" y="3337"/>
                  </a:cubicBezTo>
                  <a:cubicBezTo>
                    <a:pt x="475" y="3337"/>
                    <a:pt x="320" y="3473"/>
                    <a:pt x="286" y="3661"/>
                  </a:cubicBezTo>
                  <a:lnTo>
                    <a:pt x="36" y="5638"/>
                  </a:lnTo>
                  <a:cubicBezTo>
                    <a:pt x="1" y="5840"/>
                    <a:pt x="144" y="6030"/>
                    <a:pt x="358" y="6054"/>
                  </a:cubicBezTo>
                  <a:lnTo>
                    <a:pt x="346" y="6054"/>
                  </a:lnTo>
                  <a:lnTo>
                    <a:pt x="3823" y="6519"/>
                  </a:lnTo>
                  <a:lnTo>
                    <a:pt x="3370" y="9995"/>
                  </a:lnTo>
                  <a:cubicBezTo>
                    <a:pt x="3334" y="10198"/>
                    <a:pt x="3477" y="10388"/>
                    <a:pt x="3692" y="10412"/>
                  </a:cubicBezTo>
                  <a:lnTo>
                    <a:pt x="5656" y="10674"/>
                  </a:lnTo>
                  <a:cubicBezTo>
                    <a:pt x="5671" y="10676"/>
                    <a:pt x="5686" y="10676"/>
                    <a:pt x="5700" y="10676"/>
                  </a:cubicBezTo>
                  <a:cubicBezTo>
                    <a:pt x="5886" y="10676"/>
                    <a:pt x="6051" y="10540"/>
                    <a:pt x="6073" y="10352"/>
                  </a:cubicBezTo>
                  <a:lnTo>
                    <a:pt x="6537" y="6876"/>
                  </a:lnTo>
                  <a:lnTo>
                    <a:pt x="10014" y="7328"/>
                  </a:lnTo>
                  <a:cubicBezTo>
                    <a:pt x="10035" y="7332"/>
                    <a:pt x="10055" y="7334"/>
                    <a:pt x="10076" y="7334"/>
                  </a:cubicBezTo>
                  <a:cubicBezTo>
                    <a:pt x="10254" y="7334"/>
                    <a:pt x="10409" y="7199"/>
                    <a:pt x="10431" y="7007"/>
                  </a:cubicBezTo>
                  <a:lnTo>
                    <a:pt x="10693" y="5042"/>
                  </a:lnTo>
                  <a:cubicBezTo>
                    <a:pt x="10728" y="4840"/>
                    <a:pt x="10573" y="4649"/>
                    <a:pt x="10371" y="4625"/>
                  </a:cubicBezTo>
                  <a:lnTo>
                    <a:pt x="6894" y="4161"/>
                  </a:lnTo>
                  <a:lnTo>
                    <a:pt x="7359" y="685"/>
                  </a:lnTo>
                  <a:cubicBezTo>
                    <a:pt x="7383" y="482"/>
                    <a:pt x="7240" y="292"/>
                    <a:pt x="7037" y="268"/>
                  </a:cubicBezTo>
                  <a:lnTo>
                    <a:pt x="5061" y="6"/>
                  </a:lnTo>
                  <a:cubicBezTo>
                    <a:pt x="5040" y="2"/>
                    <a:pt x="5019" y="0"/>
                    <a:pt x="499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3" name="Google Shape;1543;p9"/>
            <p:cNvSpPr/>
            <p:nvPr/>
          </p:nvSpPr>
          <p:spPr>
            <a:xfrm>
              <a:off x="7231805" y="4197223"/>
              <a:ext cx="349902" cy="436120"/>
            </a:xfrm>
            <a:custGeom>
              <a:avLst/>
              <a:gdLst/>
              <a:ahLst/>
              <a:cxnLst/>
              <a:rect l="l" t="t" r="r" b="b"/>
              <a:pathLst>
                <a:path w="10848" h="13521" extrusionOk="0">
                  <a:moveTo>
                    <a:pt x="4147" y="435"/>
                  </a:moveTo>
                  <a:cubicBezTo>
                    <a:pt x="4435" y="435"/>
                    <a:pt x="4718" y="608"/>
                    <a:pt x="4775" y="994"/>
                  </a:cubicBezTo>
                  <a:cubicBezTo>
                    <a:pt x="4799" y="1184"/>
                    <a:pt x="4751" y="1387"/>
                    <a:pt x="4620" y="1542"/>
                  </a:cubicBezTo>
                  <a:lnTo>
                    <a:pt x="3835" y="1684"/>
                  </a:lnTo>
                  <a:cubicBezTo>
                    <a:pt x="3656" y="1589"/>
                    <a:pt x="3537" y="1434"/>
                    <a:pt x="3501" y="1244"/>
                  </a:cubicBezTo>
                  <a:lnTo>
                    <a:pt x="3501" y="1232"/>
                  </a:lnTo>
                  <a:cubicBezTo>
                    <a:pt x="3386" y="732"/>
                    <a:pt x="3770" y="435"/>
                    <a:pt x="4147" y="435"/>
                  </a:cubicBezTo>
                  <a:close/>
                  <a:moveTo>
                    <a:pt x="7856" y="2746"/>
                  </a:moveTo>
                  <a:cubicBezTo>
                    <a:pt x="8113" y="2746"/>
                    <a:pt x="8341" y="2934"/>
                    <a:pt x="8383" y="3196"/>
                  </a:cubicBezTo>
                  <a:lnTo>
                    <a:pt x="9776" y="10757"/>
                  </a:lnTo>
                  <a:cubicBezTo>
                    <a:pt x="9823" y="11066"/>
                    <a:pt x="9633" y="11340"/>
                    <a:pt x="9323" y="11400"/>
                  </a:cubicBezTo>
                  <a:lnTo>
                    <a:pt x="3061" y="12543"/>
                  </a:lnTo>
                  <a:cubicBezTo>
                    <a:pt x="3030" y="12548"/>
                    <a:pt x="2999" y="12550"/>
                    <a:pt x="2969" y="12550"/>
                  </a:cubicBezTo>
                  <a:cubicBezTo>
                    <a:pt x="2707" y="12550"/>
                    <a:pt x="2472" y="12369"/>
                    <a:pt x="2430" y="12102"/>
                  </a:cubicBezTo>
                  <a:lnTo>
                    <a:pt x="1048" y="4530"/>
                  </a:lnTo>
                  <a:cubicBezTo>
                    <a:pt x="989" y="4232"/>
                    <a:pt x="1191" y="3947"/>
                    <a:pt x="1489" y="3899"/>
                  </a:cubicBezTo>
                  <a:lnTo>
                    <a:pt x="2239" y="3768"/>
                  </a:lnTo>
                  <a:cubicBezTo>
                    <a:pt x="2271" y="3968"/>
                    <a:pt x="2451" y="4121"/>
                    <a:pt x="2657" y="4121"/>
                  </a:cubicBezTo>
                  <a:cubicBezTo>
                    <a:pt x="2684" y="4121"/>
                    <a:pt x="2712" y="4119"/>
                    <a:pt x="2739" y="4113"/>
                  </a:cubicBezTo>
                  <a:lnTo>
                    <a:pt x="6656" y="3399"/>
                  </a:lnTo>
                  <a:cubicBezTo>
                    <a:pt x="6894" y="3351"/>
                    <a:pt x="7049" y="3125"/>
                    <a:pt x="7002" y="2887"/>
                  </a:cubicBezTo>
                  <a:lnTo>
                    <a:pt x="7752" y="2756"/>
                  </a:lnTo>
                  <a:cubicBezTo>
                    <a:pt x="7787" y="2749"/>
                    <a:pt x="7822" y="2746"/>
                    <a:pt x="7856" y="2746"/>
                  </a:cubicBezTo>
                  <a:close/>
                  <a:moveTo>
                    <a:pt x="4125" y="0"/>
                  </a:moveTo>
                  <a:cubicBezTo>
                    <a:pt x="4061" y="0"/>
                    <a:pt x="3996" y="6"/>
                    <a:pt x="3930" y="18"/>
                  </a:cubicBezTo>
                  <a:cubicBezTo>
                    <a:pt x="3334" y="125"/>
                    <a:pt x="2942" y="708"/>
                    <a:pt x="3061" y="1303"/>
                  </a:cubicBezTo>
                  <a:cubicBezTo>
                    <a:pt x="3096" y="1482"/>
                    <a:pt x="3168" y="1637"/>
                    <a:pt x="3275" y="1780"/>
                  </a:cubicBezTo>
                  <a:lnTo>
                    <a:pt x="2501" y="1923"/>
                  </a:lnTo>
                  <a:cubicBezTo>
                    <a:pt x="2191" y="1982"/>
                    <a:pt x="1977" y="2292"/>
                    <a:pt x="2037" y="2601"/>
                  </a:cubicBezTo>
                  <a:lnTo>
                    <a:pt x="2084" y="2887"/>
                  </a:lnTo>
                  <a:lnTo>
                    <a:pt x="798" y="3125"/>
                  </a:lnTo>
                  <a:cubicBezTo>
                    <a:pt x="310" y="3208"/>
                    <a:pt x="1" y="3673"/>
                    <a:pt x="84" y="4161"/>
                  </a:cubicBezTo>
                  <a:lnTo>
                    <a:pt x="1656" y="12793"/>
                  </a:lnTo>
                  <a:cubicBezTo>
                    <a:pt x="1730" y="13218"/>
                    <a:pt x="2118" y="13520"/>
                    <a:pt x="2540" y="13520"/>
                  </a:cubicBezTo>
                  <a:cubicBezTo>
                    <a:pt x="2590" y="13520"/>
                    <a:pt x="2641" y="13516"/>
                    <a:pt x="2692" y="13507"/>
                  </a:cubicBezTo>
                  <a:lnTo>
                    <a:pt x="10038" y="12162"/>
                  </a:lnTo>
                  <a:cubicBezTo>
                    <a:pt x="10526" y="12079"/>
                    <a:pt x="10847" y="11602"/>
                    <a:pt x="10752" y="11126"/>
                  </a:cubicBezTo>
                  <a:lnTo>
                    <a:pt x="9180" y="2494"/>
                  </a:lnTo>
                  <a:cubicBezTo>
                    <a:pt x="9096" y="2064"/>
                    <a:pt x="8726" y="1763"/>
                    <a:pt x="8305" y="1763"/>
                  </a:cubicBezTo>
                  <a:cubicBezTo>
                    <a:pt x="8248" y="1763"/>
                    <a:pt x="8191" y="1768"/>
                    <a:pt x="8133" y="1780"/>
                  </a:cubicBezTo>
                  <a:lnTo>
                    <a:pt x="6847" y="2018"/>
                  </a:lnTo>
                  <a:lnTo>
                    <a:pt x="6799" y="1732"/>
                  </a:lnTo>
                  <a:cubicBezTo>
                    <a:pt x="6745" y="1451"/>
                    <a:pt x="6496" y="1249"/>
                    <a:pt x="6210" y="1249"/>
                  </a:cubicBezTo>
                  <a:cubicBezTo>
                    <a:pt x="6181" y="1249"/>
                    <a:pt x="6151" y="1251"/>
                    <a:pt x="6121" y="1256"/>
                  </a:cubicBezTo>
                  <a:lnTo>
                    <a:pt x="5168" y="1434"/>
                  </a:lnTo>
                  <a:cubicBezTo>
                    <a:pt x="5228" y="1268"/>
                    <a:pt x="5239" y="1089"/>
                    <a:pt x="5204" y="910"/>
                  </a:cubicBezTo>
                  <a:cubicBezTo>
                    <a:pt x="5119" y="380"/>
                    <a:pt x="4655" y="0"/>
                    <a:pt x="412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4" name="Google Shape;1544;p9"/>
            <p:cNvSpPr/>
            <p:nvPr/>
          </p:nvSpPr>
          <p:spPr>
            <a:xfrm>
              <a:off x="7293638" y="4354466"/>
              <a:ext cx="60059" cy="49866"/>
            </a:xfrm>
            <a:custGeom>
              <a:avLst/>
              <a:gdLst/>
              <a:ahLst/>
              <a:cxnLst/>
              <a:rect l="l" t="t" r="r" b="b"/>
              <a:pathLst>
                <a:path w="1862" h="1546" extrusionOk="0">
                  <a:moveTo>
                    <a:pt x="1002" y="1"/>
                  </a:moveTo>
                  <a:cubicBezTo>
                    <a:pt x="959" y="1"/>
                    <a:pt x="914" y="5"/>
                    <a:pt x="870" y="12"/>
                  </a:cubicBezTo>
                  <a:cubicBezTo>
                    <a:pt x="191" y="131"/>
                    <a:pt x="1" y="1012"/>
                    <a:pt x="572" y="1405"/>
                  </a:cubicBezTo>
                  <a:cubicBezTo>
                    <a:pt x="710" y="1502"/>
                    <a:pt x="861" y="1545"/>
                    <a:pt x="1007"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5" name="Google Shape;1545;p9"/>
            <p:cNvSpPr/>
            <p:nvPr/>
          </p:nvSpPr>
          <p:spPr>
            <a:xfrm>
              <a:off x="7361954" y="4339823"/>
              <a:ext cx="124375" cy="43383"/>
            </a:xfrm>
            <a:custGeom>
              <a:avLst/>
              <a:gdLst/>
              <a:ahLst/>
              <a:cxnLst/>
              <a:rect l="l" t="t" r="r" b="b"/>
              <a:pathLst>
                <a:path w="3856" h="1345" extrusionOk="0">
                  <a:moveTo>
                    <a:pt x="3259" y="1"/>
                  </a:moveTo>
                  <a:cubicBezTo>
                    <a:pt x="3223" y="1"/>
                    <a:pt x="3185" y="5"/>
                    <a:pt x="3145" y="14"/>
                  </a:cubicBezTo>
                  <a:lnTo>
                    <a:pt x="3133" y="14"/>
                  </a:lnTo>
                  <a:lnTo>
                    <a:pt x="550" y="478"/>
                  </a:lnTo>
                  <a:cubicBezTo>
                    <a:pt x="0" y="579"/>
                    <a:pt x="116" y="1345"/>
                    <a:pt x="608" y="1345"/>
                  </a:cubicBezTo>
                  <a:cubicBezTo>
                    <a:pt x="639" y="1345"/>
                    <a:pt x="671" y="1342"/>
                    <a:pt x="704" y="1335"/>
                  </a:cubicBezTo>
                  <a:lnTo>
                    <a:pt x="3300" y="871"/>
                  </a:lnTo>
                  <a:cubicBezTo>
                    <a:pt x="3855" y="793"/>
                    <a:pt x="3758" y="1"/>
                    <a:pt x="325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6" name="Google Shape;1546;p9"/>
            <p:cNvSpPr/>
            <p:nvPr/>
          </p:nvSpPr>
          <p:spPr>
            <a:xfrm>
              <a:off x="7306314" y="4423976"/>
              <a:ext cx="60059" cy="49866"/>
            </a:xfrm>
            <a:custGeom>
              <a:avLst/>
              <a:gdLst/>
              <a:ahLst/>
              <a:cxnLst/>
              <a:rect l="l" t="t" r="r" b="b"/>
              <a:pathLst>
                <a:path w="1862" h="1546" extrusionOk="0">
                  <a:moveTo>
                    <a:pt x="1002" y="1"/>
                  </a:moveTo>
                  <a:cubicBezTo>
                    <a:pt x="959" y="1"/>
                    <a:pt x="914" y="5"/>
                    <a:pt x="870" y="12"/>
                  </a:cubicBezTo>
                  <a:cubicBezTo>
                    <a:pt x="191" y="131"/>
                    <a:pt x="1" y="1012"/>
                    <a:pt x="560" y="1405"/>
                  </a:cubicBezTo>
                  <a:cubicBezTo>
                    <a:pt x="701" y="1502"/>
                    <a:pt x="854" y="1546"/>
                    <a:pt x="1002" y="1546"/>
                  </a:cubicBezTo>
                  <a:cubicBezTo>
                    <a:pt x="1453" y="1546"/>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7" name="Google Shape;1547;p9"/>
            <p:cNvSpPr/>
            <p:nvPr/>
          </p:nvSpPr>
          <p:spPr>
            <a:xfrm>
              <a:off x="7375824" y="4409300"/>
              <a:ext cx="121279" cy="43544"/>
            </a:xfrm>
            <a:custGeom>
              <a:avLst/>
              <a:gdLst/>
              <a:ahLst/>
              <a:cxnLst/>
              <a:rect l="l" t="t" r="r" b="b"/>
              <a:pathLst>
                <a:path w="3760" h="1350" extrusionOk="0">
                  <a:moveTo>
                    <a:pt x="3144" y="1"/>
                  </a:moveTo>
                  <a:cubicBezTo>
                    <a:pt x="3128" y="1"/>
                    <a:pt x="3112" y="1"/>
                    <a:pt x="3096" y="3"/>
                  </a:cubicBezTo>
                  <a:lnTo>
                    <a:pt x="501" y="467"/>
                  </a:lnTo>
                  <a:cubicBezTo>
                    <a:pt x="0" y="618"/>
                    <a:pt x="125" y="1349"/>
                    <a:pt x="631" y="1349"/>
                  </a:cubicBezTo>
                  <a:cubicBezTo>
                    <a:pt x="643" y="1349"/>
                    <a:pt x="655" y="1349"/>
                    <a:pt x="667" y="1348"/>
                  </a:cubicBezTo>
                  <a:lnTo>
                    <a:pt x="3263" y="872"/>
                  </a:lnTo>
                  <a:cubicBezTo>
                    <a:pt x="3759" y="722"/>
                    <a:pt x="3640"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8" name="Google Shape;1548;p9"/>
            <p:cNvSpPr/>
            <p:nvPr/>
          </p:nvSpPr>
          <p:spPr>
            <a:xfrm>
              <a:off x="7319765" y="4498130"/>
              <a:ext cx="60123" cy="50221"/>
            </a:xfrm>
            <a:custGeom>
              <a:avLst/>
              <a:gdLst/>
              <a:ahLst/>
              <a:cxnLst/>
              <a:rect l="l" t="t" r="r" b="b"/>
              <a:pathLst>
                <a:path w="1864" h="1557" extrusionOk="0">
                  <a:moveTo>
                    <a:pt x="1009" y="0"/>
                  </a:moveTo>
                  <a:cubicBezTo>
                    <a:pt x="967" y="0"/>
                    <a:pt x="924" y="4"/>
                    <a:pt x="881" y="11"/>
                  </a:cubicBezTo>
                  <a:cubicBezTo>
                    <a:pt x="203" y="130"/>
                    <a:pt x="0" y="1011"/>
                    <a:pt x="572" y="1416"/>
                  </a:cubicBezTo>
                  <a:cubicBezTo>
                    <a:pt x="710" y="1513"/>
                    <a:pt x="860" y="1556"/>
                    <a:pt x="1007" y="1556"/>
                  </a:cubicBezTo>
                  <a:cubicBezTo>
                    <a:pt x="1454" y="1556"/>
                    <a:pt x="1864" y="1153"/>
                    <a:pt x="1774" y="642"/>
                  </a:cubicBezTo>
                  <a:cubicBezTo>
                    <a:pt x="1700" y="268"/>
                    <a:pt x="1376" y="0"/>
                    <a:pt x="100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9" name="Google Shape;1549;p9"/>
            <p:cNvSpPr/>
            <p:nvPr/>
          </p:nvSpPr>
          <p:spPr>
            <a:xfrm>
              <a:off x="7388855" y="4483390"/>
              <a:ext cx="122343" cy="43673"/>
            </a:xfrm>
            <a:custGeom>
              <a:avLst/>
              <a:gdLst/>
              <a:ahLst/>
              <a:cxnLst/>
              <a:rect l="l" t="t" r="r" b="b"/>
              <a:pathLst>
                <a:path w="3793" h="1354" extrusionOk="0">
                  <a:moveTo>
                    <a:pt x="3178" y="1"/>
                  </a:moveTo>
                  <a:cubicBezTo>
                    <a:pt x="3160" y="1"/>
                    <a:pt x="3140" y="2"/>
                    <a:pt x="3121" y="4"/>
                  </a:cubicBezTo>
                  <a:lnTo>
                    <a:pt x="525" y="480"/>
                  </a:lnTo>
                  <a:cubicBezTo>
                    <a:pt x="1" y="605"/>
                    <a:pt x="121" y="1354"/>
                    <a:pt x="613" y="1354"/>
                  </a:cubicBezTo>
                  <a:cubicBezTo>
                    <a:pt x="635" y="1354"/>
                    <a:pt x="657" y="1352"/>
                    <a:pt x="680" y="1349"/>
                  </a:cubicBezTo>
                  <a:lnTo>
                    <a:pt x="3276" y="885"/>
                  </a:lnTo>
                  <a:cubicBezTo>
                    <a:pt x="3792" y="747"/>
                    <a:pt x="3678" y="1"/>
                    <a:pt x="317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0" name="Google Shape;1550;p9"/>
            <p:cNvSpPr/>
            <p:nvPr/>
          </p:nvSpPr>
          <p:spPr>
            <a:xfrm>
              <a:off x="7262544" y="4806843"/>
              <a:ext cx="250428" cy="224624"/>
            </a:xfrm>
            <a:custGeom>
              <a:avLst/>
              <a:gdLst/>
              <a:ahLst/>
              <a:cxnLst/>
              <a:rect l="l" t="t" r="r" b="b"/>
              <a:pathLst>
                <a:path w="7764" h="6964" extrusionOk="0">
                  <a:moveTo>
                    <a:pt x="3934" y="1"/>
                  </a:moveTo>
                  <a:cubicBezTo>
                    <a:pt x="2900" y="1"/>
                    <a:pt x="1883" y="470"/>
                    <a:pt x="1215" y="1346"/>
                  </a:cubicBezTo>
                  <a:lnTo>
                    <a:pt x="6953" y="4978"/>
                  </a:lnTo>
                  <a:cubicBezTo>
                    <a:pt x="7763" y="3406"/>
                    <a:pt x="7251" y="1465"/>
                    <a:pt x="5751" y="525"/>
                  </a:cubicBezTo>
                  <a:cubicBezTo>
                    <a:pt x="5187" y="171"/>
                    <a:pt x="4557" y="1"/>
                    <a:pt x="3934" y="1"/>
                  </a:cubicBezTo>
                  <a:close/>
                  <a:moveTo>
                    <a:pt x="810" y="1989"/>
                  </a:moveTo>
                  <a:lnTo>
                    <a:pt x="810" y="1989"/>
                  </a:lnTo>
                  <a:cubicBezTo>
                    <a:pt x="0" y="3561"/>
                    <a:pt x="524" y="5490"/>
                    <a:pt x="2012" y="6430"/>
                  </a:cubicBezTo>
                  <a:cubicBezTo>
                    <a:pt x="2579" y="6790"/>
                    <a:pt x="3213" y="6963"/>
                    <a:pt x="3839" y="6963"/>
                  </a:cubicBezTo>
                  <a:cubicBezTo>
                    <a:pt x="4870" y="6963"/>
                    <a:pt x="5882" y="6495"/>
                    <a:pt x="6549" y="5621"/>
                  </a:cubicBezTo>
                  <a:lnTo>
                    <a:pt x="810"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1" name="Google Shape;1551;p9"/>
            <p:cNvSpPr/>
            <p:nvPr/>
          </p:nvSpPr>
          <p:spPr>
            <a:xfrm>
              <a:off x="7731822" y="4325276"/>
              <a:ext cx="195885" cy="181918"/>
            </a:xfrm>
            <a:custGeom>
              <a:avLst/>
              <a:gdLst/>
              <a:ahLst/>
              <a:cxnLst/>
              <a:rect l="l" t="t" r="r" b="b"/>
              <a:pathLst>
                <a:path w="6073" h="5640" extrusionOk="0">
                  <a:moveTo>
                    <a:pt x="3596" y="0"/>
                  </a:moveTo>
                  <a:lnTo>
                    <a:pt x="1203" y="1632"/>
                  </a:lnTo>
                  <a:cubicBezTo>
                    <a:pt x="251" y="2286"/>
                    <a:pt x="1" y="3596"/>
                    <a:pt x="655" y="4560"/>
                  </a:cubicBezTo>
                  <a:lnTo>
                    <a:pt x="763" y="4715"/>
                  </a:lnTo>
                  <a:cubicBezTo>
                    <a:pt x="1171" y="5316"/>
                    <a:pt x="1833" y="5640"/>
                    <a:pt x="2508" y="5640"/>
                  </a:cubicBezTo>
                  <a:cubicBezTo>
                    <a:pt x="2916" y="5640"/>
                    <a:pt x="3328" y="5522"/>
                    <a:pt x="3692" y="5275"/>
                  </a:cubicBezTo>
                  <a:lnTo>
                    <a:pt x="6073"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2" name="Google Shape;1552;p9"/>
            <p:cNvSpPr/>
            <p:nvPr/>
          </p:nvSpPr>
          <p:spPr>
            <a:xfrm>
              <a:off x="7864326" y="4249734"/>
              <a:ext cx="195885" cy="181950"/>
            </a:xfrm>
            <a:custGeom>
              <a:avLst/>
              <a:gdLst/>
              <a:ahLst/>
              <a:cxnLst/>
              <a:rect l="l" t="t" r="r" b="b"/>
              <a:pathLst>
                <a:path w="6073" h="5641" extrusionOk="0">
                  <a:moveTo>
                    <a:pt x="3568" y="1"/>
                  </a:moveTo>
                  <a:cubicBezTo>
                    <a:pt x="3162" y="1"/>
                    <a:pt x="2752" y="119"/>
                    <a:pt x="2393" y="366"/>
                  </a:cubicBezTo>
                  <a:lnTo>
                    <a:pt x="0" y="1997"/>
                  </a:lnTo>
                  <a:lnTo>
                    <a:pt x="2477" y="5640"/>
                  </a:lnTo>
                  <a:lnTo>
                    <a:pt x="4870" y="4009"/>
                  </a:lnTo>
                  <a:cubicBezTo>
                    <a:pt x="5822" y="3354"/>
                    <a:pt x="6072" y="2045"/>
                    <a:pt x="5430" y="1092"/>
                  </a:cubicBezTo>
                  <a:lnTo>
                    <a:pt x="5310" y="926"/>
                  </a:lnTo>
                  <a:cubicBezTo>
                    <a:pt x="4902" y="325"/>
                    <a:pt x="4240" y="1"/>
                    <a:pt x="356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3" name="Google Shape;1553;p9"/>
            <p:cNvSpPr/>
            <p:nvPr/>
          </p:nvSpPr>
          <p:spPr>
            <a:xfrm>
              <a:off x="7674215" y="4700692"/>
              <a:ext cx="346064" cy="344387"/>
            </a:xfrm>
            <a:custGeom>
              <a:avLst/>
              <a:gdLst/>
              <a:ahLst/>
              <a:cxnLst/>
              <a:rect l="l" t="t" r="r" b="b"/>
              <a:pathLst>
                <a:path w="10729" h="10677" extrusionOk="0">
                  <a:moveTo>
                    <a:pt x="4999" y="0"/>
                  </a:moveTo>
                  <a:cubicBezTo>
                    <a:pt x="4821" y="0"/>
                    <a:pt x="4665" y="135"/>
                    <a:pt x="4644" y="327"/>
                  </a:cubicBezTo>
                  <a:lnTo>
                    <a:pt x="4180" y="3804"/>
                  </a:lnTo>
                  <a:lnTo>
                    <a:pt x="703" y="3339"/>
                  </a:lnTo>
                  <a:cubicBezTo>
                    <a:pt x="688" y="3338"/>
                    <a:pt x="674" y="3337"/>
                    <a:pt x="659" y="3337"/>
                  </a:cubicBezTo>
                  <a:cubicBezTo>
                    <a:pt x="474" y="3337"/>
                    <a:pt x="309" y="3473"/>
                    <a:pt x="286" y="3661"/>
                  </a:cubicBezTo>
                  <a:lnTo>
                    <a:pt x="25" y="5637"/>
                  </a:lnTo>
                  <a:cubicBezTo>
                    <a:pt x="1" y="5840"/>
                    <a:pt x="144" y="6030"/>
                    <a:pt x="346" y="6054"/>
                  </a:cubicBezTo>
                  <a:lnTo>
                    <a:pt x="3823" y="6518"/>
                  </a:lnTo>
                  <a:lnTo>
                    <a:pt x="3370" y="9995"/>
                  </a:lnTo>
                  <a:cubicBezTo>
                    <a:pt x="3334" y="10197"/>
                    <a:pt x="3477" y="10388"/>
                    <a:pt x="3692" y="10412"/>
                  </a:cubicBezTo>
                  <a:lnTo>
                    <a:pt x="5656" y="10674"/>
                  </a:lnTo>
                  <a:cubicBezTo>
                    <a:pt x="5671" y="10675"/>
                    <a:pt x="5686" y="10676"/>
                    <a:pt x="5700" y="10676"/>
                  </a:cubicBezTo>
                  <a:cubicBezTo>
                    <a:pt x="5886" y="10676"/>
                    <a:pt x="6051" y="10540"/>
                    <a:pt x="6073" y="10352"/>
                  </a:cubicBezTo>
                  <a:lnTo>
                    <a:pt x="6537" y="6876"/>
                  </a:lnTo>
                  <a:lnTo>
                    <a:pt x="10014" y="7328"/>
                  </a:lnTo>
                  <a:cubicBezTo>
                    <a:pt x="10034" y="7331"/>
                    <a:pt x="10053" y="7333"/>
                    <a:pt x="10072" y="7333"/>
                  </a:cubicBezTo>
                  <a:cubicBezTo>
                    <a:pt x="10252" y="7333"/>
                    <a:pt x="10409" y="7189"/>
                    <a:pt x="10431" y="7007"/>
                  </a:cubicBezTo>
                  <a:lnTo>
                    <a:pt x="10693" y="5042"/>
                  </a:lnTo>
                  <a:cubicBezTo>
                    <a:pt x="10728" y="4828"/>
                    <a:pt x="10573" y="4649"/>
                    <a:pt x="10371" y="4613"/>
                  </a:cubicBezTo>
                  <a:lnTo>
                    <a:pt x="6894" y="4161"/>
                  </a:lnTo>
                  <a:lnTo>
                    <a:pt x="7359" y="684"/>
                  </a:lnTo>
                  <a:cubicBezTo>
                    <a:pt x="7383" y="470"/>
                    <a:pt x="7240" y="291"/>
                    <a:pt x="7037" y="256"/>
                  </a:cubicBezTo>
                  <a:lnTo>
                    <a:pt x="5061" y="6"/>
                  </a:lnTo>
                  <a:cubicBezTo>
                    <a:pt x="5040" y="2"/>
                    <a:pt x="5019" y="0"/>
                    <a:pt x="499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4" name="Google Shape;1554;p9"/>
            <p:cNvSpPr/>
            <p:nvPr/>
          </p:nvSpPr>
          <p:spPr>
            <a:xfrm>
              <a:off x="6207193" y="99161"/>
              <a:ext cx="349515" cy="435378"/>
            </a:xfrm>
            <a:custGeom>
              <a:avLst/>
              <a:gdLst/>
              <a:ahLst/>
              <a:cxnLst/>
              <a:rect l="l" t="t" r="r" b="b"/>
              <a:pathLst>
                <a:path w="10836" h="13498" extrusionOk="0">
                  <a:moveTo>
                    <a:pt x="4145" y="412"/>
                  </a:moveTo>
                  <a:cubicBezTo>
                    <a:pt x="4431" y="412"/>
                    <a:pt x="4712" y="584"/>
                    <a:pt x="4763" y="971"/>
                  </a:cubicBezTo>
                  <a:cubicBezTo>
                    <a:pt x="4799" y="1173"/>
                    <a:pt x="4751" y="1364"/>
                    <a:pt x="4620" y="1518"/>
                  </a:cubicBezTo>
                  <a:lnTo>
                    <a:pt x="3823" y="1661"/>
                  </a:lnTo>
                  <a:cubicBezTo>
                    <a:pt x="3656" y="1566"/>
                    <a:pt x="3537" y="1399"/>
                    <a:pt x="3501" y="1209"/>
                  </a:cubicBezTo>
                  <a:cubicBezTo>
                    <a:pt x="3386" y="709"/>
                    <a:pt x="3770" y="412"/>
                    <a:pt x="4145" y="412"/>
                  </a:cubicBezTo>
                  <a:close/>
                  <a:moveTo>
                    <a:pt x="7831" y="2726"/>
                  </a:moveTo>
                  <a:cubicBezTo>
                    <a:pt x="8094" y="2726"/>
                    <a:pt x="8329" y="2907"/>
                    <a:pt x="8383" y="3185"/>
                  </a:cubicBezTo>
                  <a:lnTo>
                    <a:pt x="9776" y="10746"/>
                  </a:lnTo>
                  <a:cubicBezTo>
                    <a:pt x="9823" y="11043"/>
                    <a:pt x="9621" y="11329"/>
                    <a:pt x="9323" y="11377"/>
                  </a:cubicBezTo>
                  <a:lnTo>
                    <a:pt x="3061" y="12520"/>
                  </a:lnTo>
                  <a:cubicBezTo>
                    <a:pt x="3026" y="12527"/>
                    <a:pt x="2991" y="12530"/>
                    <a:pt x="2956" y="12530"/>
                  </a:cubicBezTo>
                  <a:cubicBezTo>
                    <a:pt x="2699" y="12530"/>
                    <a:pt x="2472" y="12342"/>
                    <a:pt x="2430" y="12079"/>
                  </a:cubicBezTo>
                  <a:lnTo>
                    <a:pt x="1049" y="4507"/>
                  </a:lnTo>
                  <a:cubicBezTo>
                    <a:pt x="989" y="4209"/>
                    <a:pt x="1191" y="3935"/>
                    <a:pt x="1489" y="3876"/>
                  </a:cubicBezTo>
                  <a:lnTo>
                    <a:pt x="2239" y="3745"/>
                  </a:lnTo>
                  <a:cubicBezTo>
                    <a:pt x="2271" y="3954"/>
                    <a:pt x="2449" y="4099"/>
                    <a:pt x="2653" y="4099"/>
                  </a:cubicBezTo>
                  <a:cubicBezTo>
                    <a:pt x="2681" y="4099"/>
                    <a:pt x="2710" y="4096"/>
                    <a:pt x="2739" y="4090"/>
                  </a:cubicBezTo>
                  <a:lnTo>
                    <a:pt x="6656" y="3376"/>
                  </a:lnTo>
                  <a:cubicBezTo>
                    <a:pt x="6883" y="3340"/>
                    <a:pt x="7049" y="3102"/>
                    <a:pt x="7002" y="2876"/>
                  </a:cubicBezTo>
                  <a:lnTo>
                    <a:pt x="7740" y="2733"/>
                  </a:lnTo>
                  <a:cubicBezTo>
                    <a:pt x="7770" y="2728"/>
                    <a:pt x="7801" y="2726"/>
                    <a:pt x="7831" y="2726"/>
                  </a:cubicBezTo>
                  <a:close/>
                  <a:moveTo>
                    <a:pt x="4135" y="1"/>
                  </a:moveTo>
                  <a:cubicBezTo>
                    <a:pt x="4071" y="1"/>
                    <a:pt x="4006" y="6"/>
                    <a:pt x="3942" y="18"/>
                  </a:cubicBezTo>
                  <a:cubicBezTo>
                    <a:pt x="3346" y="125"/>
                    <a:pt x="2954" y="697"/>
                    <a:pt x="3061" y="1280"/>
                  </a:cubicBezTo>
                  <a:cubicBezTo>
                    <a:pt x="3096" y="1459"/>
                    <a:pt x="3168" y="1626"/>
                    <a:pt x="3275" y="1756"/>
                  </a:cubicBezTo>
                  <a:lnTo>
                    <a:pt x="2501" y="1899"/>
                  </a:lnTo>
                  <a:cubicBezTo>
                    <a:pt x="2180" y="1959"/>
                    <a:pt x="1977" y="2268"/>
                    <a:pt x="2025" y="2590"/>
                  </a:cubicBezTo>
                  <a:lnTo>
                    <a:pt x="2084" y="2864"/>
                  </a:lnTo>
                  <a:lnTo>
                    <a:pt x="799" y="3102"/>
                  </a:lnTo>
                  <a:cubicBezTo>
                    <a:pt x="322" y="3185"/>
                    <a:pt x="1" y="3650"/>
                    <a:pt x="84" y="4126"/>
                  </a:cubicBezTo>
                  <a:lnTo>
                    <a:pt x="1656" y="12758"/>
                  </a:lnTo>
                  <a:cubicBezTo>
                    <a:pt x="1741" y="13194"/>
                    <a:pt x="2111" y="13497"/>
                    <a:pt x="2538" y="13497"/>
                  </a:cubicBezTo>
                  <a:cubicBezTo>
                    <a:pt x="2588" y="13497"/>
                    <a:pt x="2640" y="13493"/>
                    <a:pt x="2692" y="13484"/>
                  </a:cubicBezTo>
                  <a:lnTo>
                    <a:pt x="10038" y="12139"/>
                  </a:lnTo>
                  <a:cubicBezTo>
                    <a:pt x="10514" y="12043"/>
                    <a:pt x="10836" y="11579"/>
                    <a:pt x="10752" y="11103"/>
                  </a:cubicBezTo>
                  <a:lnTo>
                    <a:pt x="9181" y="2471"/>
                  </a:lnTo>
                  <a:cubicBezTo>
                    <a:pt x="9097" y="2041"/>
                    <a:pt x="8726" y="1740"/>
                    <a:pt x="8305" y="1740"/>
                  </a:cubicBezTo>
                  <a:cubicBezTo>
                    <a:pt x="8248" y="1740"/>
                    <a:pt x="8191" y="1745"/>
                    <a:pt x="8133" y="1756"/>
                  </a:cubicBezTo>
                  <a:lnTo>
                    <a:pt x="6847" y="1995"/>
                  </a:lnTo>
                  <a:lnTo>
                    <a:pt x="6799" y="1721"/>
                  </a:lnTo>
                  <a:cubicBezTo>
                    <a:pt x="6746" y="1435"/>
                    <a:pt x="6497" y="1235"/>
                    <a:pt x="6225" y="1235"/>
                  </a:cubicBezTo>
                  <a:cubicBezTo>
                    <a:pt x="6190" y="1235"/>
                    <a:pt x="6155" y="1238"/>
                    <a:pt x="6121" y="1245"/>
                  </a:cubicBezTo>
                  <a:lnTo>
                    <a:pt x="5168" y="1411"/>
                  </a:lnTo>
                  <a:cubicBezTo>
                    <a:pt x="5228" y="1245"/>
                    <a:pt x="5228" y="1066"/>
                    <a:pt x="5204" y="899"/>
                  </a:cubicBezTo>
                  <a:cubicBezTo>
                    <a:pt x="5109" y="370"/>
                    <a:pt x="4646" y="1"/>
                    <a:pt x="413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5" name="Google Shape;1555;p9"/>
            <p:cNvSpPr/>
            <p:nvPr/>
          </p:nvSpPr>
          <p:spPr>
            <a:xfrm>
              <a:off x="6269026" y="255566"/>
              <a:ext cx="60059" cy="49898"/>
            </a:xfrm>
            <a:custGeom>
              <a:avLst/>
              <a:gdLst/>
              <a:ahLst/>
              <a:cxnLst/>
              <a:rect l="l" t="t" r="r" b="b"/>
              <a:pathLst>
                <a:path w="1862" h="1547" extrusionOk="0">
                  <a:moveTo>
                    <a:pt x="1016" y="1"/>
                  </a:moveTo>
                  <a:cubicBezTo>
                    <a:pt x="968" y="1"/>
                    <a:pt x="919" y="5"/>
                    <a:pt x="870" y="15"/>
                  </a:cubicBezTo>
                  <a:cubicBezTo>
                    <a:pt x="191" y="134"/>
                    <a:pt x="1" y="1015"/>
                    <a:pt x="560" y="1408"/>
                  </a:cubicBezTo>
                  <a:cubicBezTo>
                    <a:pt x="700" y="1504"/>
                    <a:pt x="851" y="1547"/>
                    <a:pt x="997" y="1547"/>
                  </a:cubicBezTo>
                  <a:cubicBezTo>
                    <a:pt x="1451" y="1547"/>
                    <a:pt x="1862" y="1138"/>
                    <a:pt x="1763" y="634"/>
                  </a:cubicBezTo>
                  <a:cubicBezTo>
                    <a:pt x="1700" y="266"/>
                    <a:pt x="1377" y="1"/>
                    <a:pt x="101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6" name="Google Shape;1556;p9"/>
            <p:cNvSpPr/>
            <p:nvPr/>
          </p:nvSpPr>
          <p:spPr>
            <a:xfrm>
              <a:off x="6337213" y="241019"/>
              <a:ext cx="124117" cy="43706"/>
            </a:xfrm>
            <a:custGeom>
              <a:avLst/>
              <a:gdLst/>
              <a:ahLst/>
              <a:cxnLst/>
              <a:rect l="l" t="t" r="r" b="b"/>
              <a:pathLst>
                <a:path w="3848" h="1355" extrusionOk="0">
                  <a:moveTo>
                    <a:pt x="3261" y="1"/>
                  </a:moveTo>
                  <a:cubicBezTo>
                    <a:pt x="3226" y="1"/>
                    <a:pt x="3189" y="5"/>
                    <a:pt x="3149" y="14"/>
                  </a:cubicBezTo>
                  <a:lnTo>
                    <a:pt x="3137" y="14"/>
                  </a:lnTo>
                  <a:lnTo>
                    <a:pt x="542" y="490"/>
                  </a:lnTo>
                  <a:cubicBezTo>
                    <a:pt x="0" y="580"/>
                    <a:pt x="111" y="1354"/>
                    <a:pt x="620" y="1354"/>
                  </a:cubicBezTo>
                  <a:cubicBezTo>
                    <a:pt x="648" y="1354"/>
                    <a:pt x="678" y="1352"/>
                    <a:pt x="709" y="1347"/>
                  </a:cubicBezTo>
                  <a:lnTo>
                    <a:pt x="3292" y="871"/>
                  </a:lnTo>
                  <a:cubicBezTo>
                    <a:pt x="3847" y="793"/>
                    <a:pt x="3750" y="1"/>
                    <a:pt x="326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7" name="Google Shape;1557;p9"/>
            <p:cNvSpPr/>
            <p:nvPr/>
          </p:nvSpPr>
          <p:spPr>
            <a:xfrm>
              <a:off x="6281702" y="325172"/>
              <a:ext cx="59769" cy="49866"/>
            </a:xfrm>
            <a:custGeom>
              <a:avLst/>
              <a:gdLst/>
              <a:ahLst/>
              <a:cxnLst/>
              <a:rect l="l" t="t" r="r" b="b"/>
              <a:pathLst>
                <a:path w="1853" h="1546" extrusionOk="0">
                  <a:moveTo>
                    <a:pt x="1002" y="1"/>
                  </a:moveTo>
                  <a:cubicBezTo>
                    <a:pt x="959" y="1"/>
                    <a:pt x="914" y="4"/>
                    <a:pt x="870" y="12"/>
                  </a:cubicBezTo>
                  <a:cubicBezTo>
                    <a:pt x="191" y="131"/>
                    <a:pt x="1" y="1012"/>
                    <a:pt x="560" y="1405"/>
                  </a:cubicBezTo>
                  <a:cubicBezTo>
                    <a:pt x="701" y="1502"/>
                    <a:pt x="853" y="1545"/>
                    <a:pt x="1000" y="1545"/>
                  </a:cubicBezTo>
                  <a:cubicBezTo>
                    <a:pt x="1449" y="1545"/>
                    <a:pt x="1852"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8" name="Google Shape;1558;p9"/>
            <p:cNvSpPr/>
            <p:nvPr/>
          </p:nvSpPr>
          <p:spPr>
            <a:xfrm>
              <a:off x="6351212" y="310528"/>
              <a:ext cx="121021" cy="43512"/>
            </a:xfrm>
            <a:custGeom>
              <a:avLst/>
              <a:gdLst/>
              <a:ahLst/>
              <a:cxnLst/>
              <a:rect l="l" t="t" r="r" b="b"/>
              <a:pathLst>
                <a:path w="3752" h="1349" extrusionOk="0">
                  <a:moveTo>
                    <a:pt x="3132" y="0"/>
                  </a:moveTo>
                  <a:cubicBezTo>
                    <a:pt x="3121" y="0"/>
                    <a:pt x="3109" y="1"/>
                    <a:pt x="3096" y="2"/>
                  </a:cubicBezTo>
                  <a:lnTo>
                    <a:pt x="501" y="478"/>
                  </a:lnTo>
                  <a:cubicBezTo>
                    <a:pt x="0" y="618"/>
                    <a:pt x="125" y="1348"/>
                    <a:pt x="620" y="1348"/>
                  </a:cubicBezTo>
                  <a:cubicBezTo>
                    <a:pt x="632" y="1348"/>
                    <a:pt x="644" y="1348"/>
                    <a:pt x="656" y="1347"/>
                  </a:cubicBezTo>
                  <a:lnTo>
                    <a:pt x="3251" y="871"/>
                  </a:lnTo>
                  <a:cubicBezTo>
                    <a:pt x="3751" y="731"/>
                    <a:pt x="3638"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9" name="Google Shape;1559;p9"/>
            <p:cNvSpPr/>
            <p:nvPr/>
          </p:nvSpPr>
          <p:spPr>
            <a:xfrm>
              <a:off x="6295152" y="399294"/>
              <a:ext cx="60156" cy="50189"/>
            </a:xfrm>
            <a:custGeom>
              <a:avLst/>
              <a:gdLst/>
              <a:ahLst/>
              <a:cxnLst/>
              <a:rect l="l" t="t" r="r" b="b"/>
              <a:pathLst>
                <a:path w="1865" h="1556" extrusionOk="0">
                  <a:moveTo>
                    <a:pt x="1014" y="1"/>
                  </a:moveTo>
                  <a:cubicBezTo>
                    <a:pt x="970" y="1"/>
                    <a:pt x="926" y="4"/>
                    <a:pt x="881" y="12"/>
                  </a:cubicBezTo>
                  <a:cubicBezTo>
                    <a:pt x="191" y="131"/>
                    <a:pt x="0" y="1012"/>
                    <a:pt x="572" y="1417"/>
                  </a:cubicBezTo>
                  <a:cubicBezTo>
                    <a:pt x="709" y="1513"/>
                    <a:pt x="857" y="1556"/>
                    <a:pt x="1002" y="1556"/>
                  </a:cubicBezTo>
                  <a:cubicBezTo>
                    <a:pt x="1451" y="1556"/>
                    <a:pt x="1864" y="1147"/>
                    <a:pt x="1774" y="643"/>
                  </a:cubicBezTo>
                  <a:cubicBezTo>
                    <a:pt x="1700" y="260"/>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0" name="Google Shape;1560;p9"/>
            <p:cNvSpPr/>
            <p:nvPr/>
          </p:nvSpPr>
          <p:spPr>
            <a:xfrm>
              <a:off x="6364146" y="384586"/>
              <a:ext cx="122440" cy="44028"/>
            </a:xfrm>
            <a:custGeom>
              <a:avLst/>
              <a:gdLst/>
              <a:ahLst/>
              <a:cxnLst/>
              <a:rect l="l" t="t" r="r" b="b"/>
              <a:pathLst>
                <a:path w="3796" h="1365" extrusionOk="0">
                  <a:moveTo>
                    <a:pt x="3170" y="0"/>
                  </a:moveTo>
                  <a:cubicBezTo>
                    <a:pt x="3151" y="0"/>
                    <a:pt x="3132" y="1"/>
                    <a:pt x="3112" y="4"/>
                  </a:cubicBezTo>
                  <a:lnTo>
                    <a:pt x="528" y="480"/>
                  </a:lnTo>
                  <a:cubicBezTo>
                    <a:pt x="0" y="606"/>
                    <a:pt x="114" y="1364"/>
                    <a:pt x="625" y="1364"/>
                  </a:cubicBezTo>
                  <a:cubicBezTo>
                    <a:pt x="644" y="1364"/>
                    <a:pt x="663" y="1363"/>
                    <a:pt x="683" y="1361"/>
                  </a:cubicBezTo>
                  <a:lnTo>
                    <a:pt x="3279" y="885"/>
                  </a:lnTo>
                  <a:cubicBezTo>
                    <a:pt x="3796" y="758"/>
                    <a:pt x="3681" y="0"/>
                    <a:pt x="317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1" name="Google Shape;1561;p9"/>
            <p:cNvSpPr/>
            <p:nvPr/>
          </p:nvSpPr>
          <p:spPr>
            <a:xfrm>
              <a:off x="6237545" y="708297"/>
              <a:ext cx="250815" cy="224721"/>
            </a:xfrm>
            <a:custGeom>
              <a:avLst/>
              <a:gdLst/>
              <a:ahLst/>
              <a:cxnLst/>
              <a:rect l="l" t="t" r="r" b="b"/>
              <a:pathLst>
                <a:path w="7776" h="6967" extrusionOk="0">
                  <a:moveTo>
                    <a:pt x="3932" y="1"/>
                  </a:moveTo>
                  <a:cubicBezTo>
                    <a:pt x="2904" y="1"/>
                    <a:pt x="1893" y="465"/>
                    <a:pt x="1227" y="1338"/>
                  </a:cubicBezTo>
                  <a:lnTo>
                    <a:pt x="6966" y="4969"/>
                  </a:lnTo>
                  <a:cubicBezTo>
                    <a:pt x="7775" y="3398"/>
                    <a:pt x="7251" y="1469"/>
                    <a:pt x="5751" y="528"/>
                  </a:cubicBezTo>
                  <a:cubicBezTo>
                    <a:pt x="5188" y="173"/>
                    <a:pt x="4557" y="1"/>
                    <a:pt x="3932" y="1"/>
                  </a:cubicBezTo>
                  <a:close/>
                  <a:moveTo>
                    <a:pt x="822" y="1993"/>
                  </a:moveTo>
                  <a:lnTo>
                    <a:pt x="822" y="1993"/>
                  </a:lnTo>
                  <a:cubicBezTo>
                    <a:pt x="0" y="3553"/>
                    <a:pt x="524" y="5493"/>
                    <a:pt x="2024" y="6434"/>
                  </a:cubicBezTo>
                  <a:cubicBezTo>
                    <a:pt x="2586" y="6793"/>
                    <a:pt x="3217" y="6966"/>
                    <a:pt x="3842" y="6966"/>
                  </a:cubicBezTo>
                  <a:cubicBezTo>
                    <a:pt x="4875" y="6966"/>
                    <a:pt x="5893" y="6495"/>
                    <a:pt x="6561" y="5612"/>
                  </a:cubicBezTo>
                  <a:lnTo>
                    <a:pt x="822"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2" name="Google Shape;1562;p9"/>
            <p:cNvSpPr/>
            <p:nvPr/>
          </p:nvSpPr>
          <p:spPr>
            <a:xfrm>
              <a:off x="6706823" y="226472"/>
              <a:ext cx="196272" cy="181918"/>
            </a:xfrm>
            <a:custGeom>
              <a:avLst/>
              <a:gdLst/>
              <a:ahLst/>
              <a:cxnLst/>
              <a:rect l="l" t="t" r="r" b="b"/>
              <a:pathLst>
                <a:path w="6085" h="5640" extrusionOk="0">
                  <a:moveTo>
                    <a:pt x="3620" y="0"/>
                  </a:moveTo>
                  <a:lnTo>
                    <a:pt x="1215" y="1631"/>
                  </a:lnTo>
                  <a:cubicBezTo>
                    <a:pt x="251" y="2286"/>
                    <a:pt x="1" y="3596"/>
                    <a:pt x="656" y="4560"/>
                  </a:cubicBezTo>
                  <a:lnTo>
                    <a:pt x="763" y="4715"/>
                  </a:lnTo>
                  <a:cubicBezTo>
                    <a:pt x="1171" y="5316"/>
                    <a:pt x="1833" y="5640"/>
                    <a:pt x="2508" y="5640"/>
                  </a:cubicBezTo>
                  <a:cubicBezTo>
                    <a:pt x="2916" y="5640"/>
                    <a:pt x="3328" y="5521"/>
                    <a:pt x="3692" y="5275"/>
                  </a:cubicBezTo>
                  <a:lnTo>
                    <a:pt x="6085" y="3644"/>
                  </a:lnTo>
                  <a:lnTo>
                    <a:pt x="3620"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3" name="Google Shape;1563;p9"/>
            <p:cNvSpPr/>
            <p:nvPr/>
          </p:nvSpPr>
          <p:spPr>
            <a:xfrm>
              <a:off x="6839327" y="151317"/>
              <a:ext cx="196272" cy="181563"/>
            </a:xfrm>
            <a:custGeom>
              <a:avLst/>
              <a:gdLst/>
              <a:ahLst/>
              <a:cxnLst/>
              <a:rect l="l" t="t" r="r" b="b"/>
              <a:pathLst>
                <a:path w="6085" h="5629" extrusionOk="0">
                  <a:moveTo>
                    <a:pt x="3577" y="1"/>
                  </a:moveTo>
                  <a:cubicBezTo>
                    <a:pt x="3169" y="1"/>
                    <a:pt x="2757" y="119"/>
                    <a:pt x="2394" y="366"/>
                  </a:cubicBezTo>
                  <a:lnTo>
                    <a:pt x="1" y="1985"/>
                  </a:lnTo>
                  <a:lnTo>
                    <a:pt x="2489" y="5628"/>
                  </a:lnTo>
                  <a:lnTo>
                    <a:pt x="4882" y="4009"/>
                  </a:lnTo>
                  <a:cubicBezTo>
                    <a:pt x="5835" y="3354"/>
                    <a:pt x="6085" y="2044"/>
                    <a:pt x="5430" y="1080"/>
                  </a:cubicBezTo>
                  <a:lnTo>
                    <a:pt x="5323" y="925"/>
                  </a:lnTo>
                  <a:cubicBezTo>
                    <a:pt x="4914" y="324"/>
                    <a:pt x="4252" y="1"/>
                    <a:pt x="357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4" name="Google Shape;1564;p9"/>
            <p:cNvSpPr/>
            <p:nvPr/>
          </p:nvSpPr>
          <p:spPr>
            <a:xfrm>
              <a:off x="6649603" y="602242"/>
              <a:ext cx="345677" cy="344032"/>
            </a:xfrm>
            <a:custGeom>
              <a:avLst/>
              <a:gdLst/>
              <a:ahLst/>
              <a:cxnLst/>
              <a:rect l="l" t="t" r="r" b="b"/>
              <a:pathLst>
                <a:path w="10717" h="10666" extrusionOk="0">
                  <a:moveTo>
                    <a:pt x="4999" y="1"/>
                  </a:moveTo>
                  <a:cubicBezTo>
                    <a:pt x="4821" y="1"/>
                    <a:pt x="4666" y="136"/>
                    <a:pt x="4644" y="328"/>
                  </a:cubicBezTo>
                  <a:lnTo>
                    <a:pt x="4180" y="3805"/>
                  </a:lnTo>
                  <a:lnTo>
                    <a:pt x="703" y="3340"/>
                  </a:lnTo>
                  <a:cubicBezTo>
                    <a:pt x="688" y="3338"/>
                    <a:pt x="674" y="3338"/>
                    <a:pt x="659" y="3338"/>
                  </a:cubicBezTo>
                  <a:cubicBezTo>
                    <a:pt x="474" y="3338"/>
                    <a:pt x="309" y="3474"/>
                    <a:pt x="287" y="3662"/>
                  </a:cubicBezTo>
                  <a:lnTo>
                    <a:pt x="37" y="5626"/>
                  </a:lnTo>
                  <a:cubicBezTo>
                    <a:pt x="1" y="5829"/>
                    <a:pt x="144" y="6019"/>
                    <a:pt x="346" y="6043"/>
                  </a:cubicBezTo>
                  <a:lnTo>
                    <a:pt x="3823" y="6507"/>
                  </a:lnTo>
                  <a:lnTo>
                    <a:pt x="3370" y="9984"/>
                  </a:lnTo>
                  <a:cubicBezTo>
                    <a:pt x="3335" y="10186"/>
                    <a:pt x="3477" y="10377"/>
                    <a:pt x="3692" y="10401"/>
                  </a:cubicBezTo>
                  <a:lnTo>
                    <a:pt x="5656" y="10663"/>
                  </a:lnTo>
                  <a:cubicBezTo>
                    <a:pt x="5671" y="10664"/>
                    <a:pt x="5686" y="10665"/>
                    <a:pt x="5700" y="10665"/>
                  </a:cubicBezTo>
                  <a:cubicBezTo>
                    <a:pt x="5886" y="10665"/>
                    <a:pt x="6051" y="10529"/>
                    <a:pt x="6073" y="10341"/>
                  </a:cubicBezTo>
                  <a:lnTo>
                    <a:pt x="6537" y="6864"/>
                  </a:lnTo>
                  <a:lnTo>
                    <a:pt x="10014" y="7329"/>
                  </a:lnTo>
                  <a:cubicBezTo>
                    <a:pt x="10029" y="7331"/>
                    <a:pt x="10044" y="7331"/>
                    <a:pt x="10058" y="7331"/>
                  </a:cubicBezTo>
                  <a:cubicBezTo>
                    <a:pt x="10243" y="7331"/>
                    <a:pt x="10409" y="7195"/>
                    <a:pt x="10431" y="7007"/>
                  </a:cubicBezTo>
                  <a:lnTo>
                    <a:pt x="10693" y="5031"/>
                  </a:lnTo>
                  <a:cubicBezTo>
                    <a:pt x="10716" y="4828"/>
                    <a:pt x="10574" y="4638"/>
                    <a:pt x="10371" y="4614"/>
                  </a:cubicBezTo>
                  <a:lnTo>
                    <a:pt x="6895" y="4150"/>
                  </a:lnTo>
                  <a:lnTo>
                    <a:pt x="7347" y="673"/>
                  </a:lnTo>
                  <a:cubicBezTo>
                    <a:pt x="7383" y="471"/>
                    <a:pt x="7240" y="280"/>
                    <a:pt x="7026" y="256"/>
                  </a:cubicBezTo>
                  <a:lnTo>
                    <a:pt x="5061" y="6"/>
                  </a:lnTo>
                  <a:cubicBezTo>
                    <a:pt x="5040" y="3"/>
                    <a:pt x="5019" y="1"/>
                    <a:pt x="499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5" name="Google Shape;1565;p9"/>
            <p:cNvSpPr/>
            <p:nvPr/>
          </p:nvSpPr>
          <p:spPr>
            <a:xfrm>
              <a:off x="6206806" y="1123773"/>
              <a:ext cx="349902" cy="435733"/>
            </a:xfrm>
            <a:custGeom>
              <a:avLst/>
              <a:gdLst/>
              <a:ahLst/>
              <a:cxnLst/>
              <a:rect l="l" t="t" r="r" b="b"/>
              <a:pathLst>
                <a:path w="10848" h="13509" extrusionOk="0">
                  <a:moveTo>
                    <a:pt x="4153" y="414"/>
                  </a:moveTo>
                  <a:cubicBezTo>
                    <a:pt x="4440" y="414"/>
                    <a:pt x="4724" y="589"/>
                    <a:pt x="4775" y="982"/>
                  </a:cubicBezTo>
                  <a:cubicBezTo>
                    <a:pt x="4811" y="1173"/>
                    <a:pt x="4763" y="1375"/>
                    <a:pt x="4632" y="1518"/>
                  </a:cubicBezTo>
                  <a:lnTo>
                    <a:pt x="3835" y="1673"/>
                  </a:lnTo>
                  <a:cubicBezTo>
                    <a:pt x="3668" y="1578"/>
                    <a:pt x="3549" y="1411"/>
                    <a:pt x="3513" y="1209"/>
                  </a:cubicBezTo>
                  <a:cubicBezTo>
                    <a:pt x="3399" y="710"/>
                    <a:pt x="3779" y="414"/>
                    <a:pt x="4153" y="414"/>
                  </a:cubicBezTo>
                  <a:close/>
                  <a:moveTo>
                    <a:pt x="7868" y="2734"/>
                  </a:moveTo>
                  <a:cubicBezTo>
                    <a:pt x="8126" y="2734"/>
                    <a:pt x="8354" y="2923"/>
                    <a:pt x="8407" y="3185"/>
                  </a:cubicBezTo>
                  <a:lnTo>
                    <a:pt x="9788" y="10746"/>
                  </a:lnTo>
                  <a:cubicBezTo>
                    <a:pt x="9835" y="11043"/>
                    <a:pt x="9633" y="11329"/>
                    <a:pt x="9335" y="11377"/>
                  </a:cubicBezTo>
                  <a:lnTo>
                    <a:pt x="3073" y="12520"/>
                  </a:lnTo>
                  <a:cubicBezTo>
                    <a:pt x="3038" y="12527"/>
                    <a:pt x="3003" y="12530"/>
                    <a:pt x="2968" y="12530"/>
                  </a:cubicBezTo>
                  <a:cubicBezTo>
                    <a:pt x="2711" y="12530"/>
                    <a:pt x="2484" y="12342"/>
                    <a:pt x="2442" y="12079"/>
                  </a:cubicBezTo>
                  <a:lnTo>
                    <a:pt x="1061" y="4519"/>
                  </a:lnTo>
                  <a:cubicBezTo>
                    <a:pt x="1013" y="4221"/>
                    <a:pt x="1203" y="3935"/>
                    <a:pt x="1513" y="3888"/>
                  </a:cubicBezTo>
                  <a:lnTo>
                    <a:pt x="2251" y="3745"/>
                  </a:lnTo>
                  <a:cubicBezTo>
                    <a:pt x="2294" y="3960"/>
                    <a:pt x="2483" y="4107"/>
                    <a:pt x="2695" y="4107"/>
                  </a:cubicBezTo>
                  <a:cubicBezTo>
                    <a:pt x="2717" y="4107"/>
                    <a:pt x="2740" y="4105"/>
                    <a:pt x="2763" y="4102"/>
                  </a:cubicBezTo>
                  <a:lnTo>
                    <a:pt x="6668" y="3387"/>
                  </a:lnTo>
                  <a:cubicBezTo>
                    <a:pt x="6907" y="3340"/>
                    <a:pt x="7061" y="3114"/>
                    <a:pt x="7026" y="2875"/>
                  </a:cubicBezTo>
                  <a:lnTo>
                    <a:pt x="7764" y="2745"/>
                  </a:lnTo>
                  <a:cubicBezTo>
                    <a:pt x="7799" y="2737"/>
                    <a:pt x="7834" y="2734"/>
                    <a:pt x="7868" y="2734"/>
                  </a:cubicBezTo>
                  <a:close/>
                  <a:moveTo>
                    <a:pt x="4147" y="0"/>
                  </a:moveTo>
                  <a:cubicBezTo>
                    <a:pt x="4083" y="0"/>
                    <a:pt x="4018" y="6"/>
                    <a:pt x="3954" y="18"/>
                  </a:cubicBezTo>
                  <a:cubicBezTo>
                    <a:pt x="3358" y="125"/>
                    <a:pt x="2966" y="697"/>
                    <a:pt x="3073" y="1292"/>
                  </a:cubicBezTo>
                  <a:cubicBezTo>
                    <a:pt x="3108" y="1459"/>
                    <a:pt x="3180" y="1625"/>
                    <a:pt x="3287" y="1768"/>
                  </a:cubicBezTo>
                  <a:lnTo>
                    <a:pt x="2513" y="1911"/>
                  </a:lnTo>
                  <a:cubicBezTo>
                    <a:pt x="2192" y="1971"/>
                    <a:pt x="1989" y="2280"/>
                    <a:pt x="2037" y="2602"/>
                  </a:cubicBezTo>
                  <a:lnTo>
                    <a:pt x="2096" y="2875"/>
                  </a:lnTo>
                  <a:lnTo>
                    <a:pt x="811" y="3114"/>
                  </a:lnTo>
                  <a:cubicBezTo>
                    <a:pt x="322" y="3197"/>
                    <a:pt x="1" y="3661"/>
                    <a:pt x="96" y="4149"/>
                  </a:cubicBezTo>
                  <a:lnTo>
                    <a:pt x="1668" y="12770"/>
                  </a:lnTo>
                  <a:cubicBezTo>
                    <a:pt x="1742" y="13206"/>
                    <a:pt x="2121" y="13509"/>
                    <a:pt x="2549" y="13509"/>
                  </a:cubicBezTo>
                  <a:cubicBezTo>
                    <a:pt x="2600" y="13509"/>
                    <a:pt x="2652" y="13505"/>
                    <a:pt x="2704" y="13496"/>
                  </a:cubicBezTo>
                  <a:lnTo>
                    <a:pt x="10038" y="12150"/>
                  </a:lnTo>
                  <a:cubicBezTo>
                    <a:pt x="10526" y="12067"/>
                    <a:pt x="10848" y="11603"/>
                    <a:pt x="10752" y="11115"/>
                  </a:cubicBezTo>
                  <a:lnTo>
                    <a:pt x="9181" y="2483"/>
                  </a:lnTo>
                  <a:cubicBezTo>
                    <a:pt x="9097" y="2052"/>
                    <a:pt x="8726" y="1751"/>
                    <a:pt x="8313" y="1751"/>
                  </a:cubicBezTo>
                  <a:cubicBezTo>
                    <a:pt x="8257" y="1751"/>
                    <a:pt x="8201" y="1757"/>
                    <a:pt x="8145" y="1768"/>
                  </a:cubicBezTo>
                  <a:lnTo>
                    <a:pt x="6859" y="1994"/>
                  </a:lnTo>
                  <a:lnTo>
                    <a:pt x="6811" y="1721"/>
                  </a:lnTo>
                  <a:cubicBezTo>
                    <a:pt x="6758" y="1431"/>
                    <a:pt x="6500" y="1237"/>
                    <a:pt x="6223" y="1237"/>
                  </a:cubicBezTo>
                  <a:cubicBezTo>
                    <a:pt x="6193" y="1237"/>
                    <a:pt x="6163" y="1240"/>
                    <a:pt x="6133" y="1244"/>
                  </a:cubicBezTo>
                  <a:lnTo>
                    <a:pt x="5180" y="1423"/>
                  </a:lnTo>
                  <a:cubicBezTo>
                    <a:pt x="5240" y="1244"/>
                    <a:pt x="5240" y="1066"/>
                    <a:pt x="5216" y="899"/>
                  </a:cubicBezTo>
                  <a:cubicBezTo>
                    <a:pt x="5121" y="370"/>
                    <a:pt x="4658" y="0"/>
                    <a:pt x="414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6" name="Google Shape;1566;p9"/>
            <p:cNvSpPr/>
            <p:nvPr/>
          </p:nvSpPr>
          <p:spPr>
            <a:xfrm>
              <a:off x="6269026" y="1280275"/>
              <a:ext cx="60059" cy="49866"/>
            </a:xfrm>
            <a:custGeom>
              <a:avLst/>
              <a:gdLst/>
              <a:ahLst/>
              <a:cxnLst/>
              <a:rect l="l" t="t" r="r" b="b"/>
              <a:pathLst>
                <a:path w="1862" h="1546" extrusionOk="0">
                  <a:moveTo>
                    <a:pt x="1003" y="1"/>
                  </a:moveTo>
                  <a:cubicBezTo>
                    <a:pt x="959" y="1"/>
                    <a:pt x="914" y="4"/>
                    <a:pt x="870" y="12"/>
                  </a:cubicBezTo>
                  <a:cubicBezTo>
                    <a:pt x="191" y="131"/>
                    <a:pt x="1" y="1012"/>
                    <a:pt x="560" y="1405"/>
                  </a:cubicBezTo>
                  <a:cubicBezTo>
                    <a:pt x="701" y="1502"/>
                    <a:pt x="854" y="1545"/>
                    <a:pt x="1002" y="1545"/>
                  </a:cubicBezTo>
                  <a:cubicBezTo>
                    <a:pt x="1454" y="1545"/>
                    <a:pt x="1861" y="1142"/>
                    <a:pt x="1763" y="631"/>
                  </a:cubicBezTo>
                  <a:cubicBezTo>
                    <a:pt x="1699" y="259"/>
                    <a:pt x="1369" y="1"/>
                    <a:pt x="100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7" name="Google Shape;1567;p9"/>
            <p:cNvSpPr/>
            <p:nvPr/>
          </p:nvSpPr>
          <p:spPr>
            <a:xfrm>
              <a:off x="6336761" y="1265566"/>
              <a:ext cx="125214" cy="43931"/>
            </a:xfrm>
            <a:custGeom>
              <a:avLst/>
              <a:gdLst/>
              <a:ahLst/>
              <a:cxnLst/>
              <a:rect l="l" t="t" r="r" b="b"/>
              <a:pathLst>
                <a:path w="3882" h="1362" extrusionOk="0">
                  <a:moveTo>
                    <a:pt x="3285" y="1"/>
                  </a:moveTo>
                  <a:cubicBezTo>
                    <a:pt x="3247" y="1"/>
                    <a:pt x="3206" y="5"/>
                    <a:pt x="3163" y="15"/>
                  </a:cubicBezTo>
                  <a:lnTo>
                    <a:pt x="3151" y="15"/>
                  </a:lnTo>
                  <a:lnTo>
                    <a:pt x="556" y="492"/>
                  </a:lnTo>
                  <a:cubicBezTo>
                    <a:pt x="1" y="569"/>
                    <a:pt x="108" y="1362"/>
                    <a:pt x="599" y="1362"/>
                  </a:cubicBezTo>
                  <a:cubicBezTo>
                    <a:pt x="634" y="1362"/>
                    <a:pt x="671" y="1358"/>
                    <a:pt x="711" y="1349"/>
                  </a:cubicBezTo>
                  <a:lnTo>
                    <a:pt x="3306" y="873"/>
                  </a:lnTo>
                  <a:cubicBezTo>
                    <a:pt x="3882" y="817"/>
                    <a:pt x="3788" y="1"/>
                    <a:pt x="328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8" name="Google Shape;1568;p9"/>
            <p:cNvSpPr/>
            <p:nvPr/>
          </p:nvSpPr>
          <p:spPr>
            <a:xfrm>
              <a:off x="6281702" y="1349784"/>
              <a:ext cx="59769" cy="49866"/>
            </a:xfrm>
            <a:custGeom>
              <a:avLst/>
              <a:gdLst/>
              <a:ahLst/>
              <a:cxnLst/>
              <a:rect l="l" t="t" r="r" b="b"/>
              <a:pathLst>
                <a:path w="1853" h="1546" extrusionOk="0">
                  <a:moveTo>
                    <a:pt x="1002" y="1"/>
                  </a:moveTo>
                  <a:cubicBezTo>
                    <a:pt x="958" y="1"/>
                    <a:pt x="914" y="4"/>
                    <a:pt x="870" y="12"/>
                  </a:cubicBezTo>
                  <a:cubicBezTo>
                    <a:pt x="191" y="131"/>
                    <a:pt x="1" y="1012"/>
                    <a:pt x="560" y="1405"/>
                  </a:cubicBezTo>
                  <a:cubicBezTo>
                    <a:pt x="702" y="1502"/>
                    <a:pt x="854" y="1545"/>
                    <a:pt x="1001" y="1545"/>
                  </a:cubicBezTo>
                  <a:cubicBezTo>
                    <a:pt x="1450" y="1545"/>
                    <a:pt x="1852" y="1145"/>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9" name="Google Shape;1569;p9"/>
            <p:cNvSpPr/>
            <p:nvPr/>
          </p:nvSpPr>
          <p:spPr>
            <a:xfrm>
              <a:off x="6351341" y="1335140"/>
              <a:ext cx="120892" cy="43544"/>
            </a:xfrm>
            <a:custGeom>
              <a:avLst/>
              <a:gdLst/>
              <a:ahLst/>
              <a:cxnLst/>
              <a:rect l="l" t="t" r="r" b="b"/>
              <a:pathLst>
                <a:path w="3748" h="1350" extrusionOk="0">
                  <a:moveTo>
                    <a:pt x="3128" y="0"/>
                  </a:moveTo>
                  <a:cubicBezTo>
                    <a:pt x="3117" y="0"/>
                    <a:pt x="3105" y="1"/>
                    <a:pt x="3092" y="2"/>
                  </a:cubicBezTo>
                  <a:lnTo>
                    <a:pt x="497" y="478"/>
                  </a:lnTo>
                  <a:cubicBezTo>
                    <a:pt x="0" y="628"/>
                    <a:pt x="120" y="1349"/>
                    <a:pt x="605" y="1349"/>
                  </a:cubicBezTo>
                  <a:cubicBezTo>
                    <a:pt x="620" y="1349"/>
                    <a:pt x="636" y="1348"/>
                    <a:pt x="652" y="1347"/>
                  </a:cubicBezTo>
                  <a:lnTo>
                    <a:pt x="3247" y="883"/>
                  </a:lnTo>
                  <a:cubicBezTo>
                    <a:pt x="3747" y="731"/>
                    <a:pt x="3634" y="0"/>
                    <a:pt x="312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0" name="Google Shape;1570;p9"/>
            <p:cNvSpPr/>
            <p:nvPr/>
          </p:nvSpPr>
          <p:spPr>
            <a:xfrm>
              <a:off x="6295152" y="1424293"/>
              <a:ext cx="60156" cy="49834"/>
            </a:xfrm>
            <a:custGeom>
              <a:avLst/>
              <a:gdLst/>
              <a:ahLst/>
              <a:cxnLst/>
              <a:rect l="l" t="t" r="r" b="b"/>
              <a:pathLst>
                <a:path w="1865" h="1545" extrusionOk="0">
                  <a:moveTo>
                    <a:pt x="1014" y="0"/>
                  </a:moveTo>
                  <a:cubicBezTo>
                    <a:pt x="970" y="0"/>
                    <a:pt x="926" y="4"/>
                    <a:pt x="881" y="12"/>
                  </a:cubicBezTo>
                  <a:cubicBezTo>
                    <a:pt x="191" y="131"/>
                    <a:pt x="0" y="1012"/>
                    <a:pt x="572" y="1405"/>
                  </a:cubicBezTo>
                  <a:cubicBezTo>
                    <a:pt x="710" y="1502"/>
                    <a:pt x="860" y="1545"/>
                    <a:pt x="1007" y="1545"/>
                  </a:cubicBezTo>
                  <a:cubicBezTo>
                    <a:pt x="1454" y="1545"/>
                    <a:pt x="1864" y="1142"/>
                    <a:pt x="1774" y="631"/>
                  </a:cubicBezTo>
                  <a:cubicBezTo>
                    <a:pt x="1700" y="259"/>
                    <a:pt x="1379"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1" name="Google Shape;1571;p9"/>
            <p:cNvSpPr/>
            <p:nvPr/>
          </p:nvSpPr>
          <p:spPr>
            <a:xfrm>
              <a:off x="6364404" y="1409585"/>
              <a:ext cx="121795" cy="43577"/>
            </a:xfrm>
            <a:custGeom>
              <a:avLst/>
              <a:gdLst/>
              <a:ahLst/>
              <a:cxnLst/>
              <a:rect l="l" t="t" r="r" b="b"/>
              <a:pathLst>
                <a:path w="3776" h="1351" extrusionOk="0">
                  <a:moveTo>
                    <a:pt x="3162" y="0"/>
                  </a:moveTo>
                  <a:cubicBezTo>
                    <a:pt x="3143" y="0"/>
                    <a:pt x="3124" y="1"/>
                    <a:pt x="3104" y="3"/>
                  </a:cubicBezTo>
                  <a:lnTo>
                    <a:pt x="520" y="468"/>
                  </a:lnTo>
                  <a:cubicBezTo>
                    <a:pt x="0" y="606"/>
                    <a:pt x="120" y="1351"/>
                    <a:pt x="628" y="1351"/>
                  </a:cubicBezTo>
                  <a:cubicBezTo>
                    <a:pt x="643" y="1351"/>
                    <a:pt x="659" y="1350"/>
                    <a:pt x="675" y="1349"/>
                  </a:cubicBezTo>
                  <a:lnTo>
                    <a:pt x="3271" y="872"/>
                  </a:lnTo>
                  <a:cubicBezTo>
                    <a:pt x="3776" y="735"/>
                    <a:pt x="3661" y="0"/>
                    <a:pt x="316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2" name="Google Shape;1572;p9"/>
            <p:cNvSpPr/>
            <p:nvPr/>
          </p:nvSpPr>
          <p:spPr>
            <a:xfrm>
              <a:off x="6239093" y="1733038"/>
              <a:ext cx="249267" cy="224043"/>
            </a:xfrm>
            <a:custGeom>
              <a:avLst/>
              <a:gdLst/>
              <a:ahLst/>
              <a:cxnLst/>
              <a:rect l="l" t="t" r="r" b="b"/>
              <a:pathLst>
                <a:path w="7728" h="6946" extrusionOk="0">
                  <a:moveTo>
                    <a:pt x="3895" y="0"/>
                  </a:moveTo>
                  <a:cubicBezTo>
                    <a:pt x="2864" y="0"/>
                    <a:pt x="1847" y="469"/>
                    <a:pt x="1179" y="1346"/>
                  </a:cubicBezTo>
                  <a:lnTo>
                    <a:pt x="6918" y="4965"/>
                  </a:lnTo>
                  <a:cubicBezTo>
                    <a:pt x="7727" y="3394"/>
                    <a:pt x="7203" y="1465"/>
                    <a:pt x="5703" y="524"/>
                  </a:cubicBezTo>
                  <a:cubicBezTo>
                    <a:pt x="5144" y="171"/>
                    <a:pt x="4517" y="0"/>
                    <a:pt x="3895" y="0"/>
                  </a:cubicBezTo>
                  <a:close/>
                  <a:moveTo>
                    <a:pt x="774" y="1989"/>
                  </a:moveTo>
                  <a:cubicBezTo>
                    <a:pt x="0" y="3548"/>
                    <a:pt x="488" y="5477"/>
                    <a:pt x="1953" y="6418"/>
                  </a:cubicBezTo>
                  <a:cubicBezTo>
                    <a:pt x="2520" y="6774"/>
                    <a:pt x="3154" y="6945"/>
                    <a:pt x="3783" y="6945"/>
                  </a:cubicBezTo>
                  <a:cubicBezTo>
                    <a:pt x="4815" y="6945"/>
                    <a:pt x="5832" y="6482"/>
                    <a:pt x="6513" y="5608"/>
                  </a:cubicBezTo>
                  <a:lnTo>
                    <a:pt x="774"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3" name="Google Shape;1573;p9"/>
            <p:cNvSpPr/>
            <p:nvPr/>
          </p:nvSpPr>
          <p:spPr>
            <a:xfrm>
              <a:off x="6706823" y="1251439"/>
              <a:ext cx="196272" cy="181563"/>
            </a:xfrm>
            <a:custGeom>
              <a:avLst/>
              <a:gdLst/>
              <a:ahLst/>
              <a:cxnLst/>
              <a:rect l="l" t="t" r="r" b="b"/>
              <a:pathLst>
                <a:path w="6085" h="5629" extrusionOk="0">
                  <a:moveTo>
                    <a:pt x="3620" y="1"/>
                  </a:moveTo>
                  <a:lnTo>
                    <a:pt x="1215" y="1620"/>
                  </a:lnTo>
                  <a:cubicBezTo>
                    <a:pt x="251" y="2275"/>
                    <a:pt x="1" y="3585"/>
                    <a:pt x="656" y="4549"/>
                  </a:cubicBezTo>
                  <a:lnTo>
                    <a:pt x="763" y="4704"/>
                  </a:lnTo>
                  <a:cubicBezTo>
                    <a:pt x="1171" y="5305"/>
                    <a:pt x="1833" y="5629"/>
                    <a:pt x="2508" y="5629"/>
                  </a:cubicBezTo>
                  <a:cubicBezTo>
                    <a:pt x="2916" y="5629"/>
                    <a:pt x="3328" y="5510"/>
                    <a:pt x="3692" y="5264"/>
                  </a:cubicBezTo>
                  <a:lnTo>
                    <a:pt x="6085" y="3644"/>
                  </a:lnTo>
                  <a:lnTo>
                    <a:pt x="3620"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4" name="Google Shape;1574;p9"/>
            <p:cNvSpPr/>
            <p:nvPr/>
          </p:nvSpPr>
          <p:spPr>
            <a:xfrm>
              <a:off x="6839327" y="1176188"/>
              <a:ext cx="196272" cy="181660"/>
            </a:xfrm>
            <a:custGeom>
              <a:avLst/>
              <a:gdLst/>
              <a:ahLst/>
              <a:cxnLst/>
              <a:rect l="l" t="t" r="r" b="b"/>
              <a:pathLst>
                <a:path w="6085" h="5632" extrusionOk="0">
                  <a:moveTo>
                    <a:pt x="3588" y="1"/>
                  </a:moveTo>
                  <a:cubicBezTo>
                    <a:pt x="3177" y="1"/>
                    <a:pt x="2760" y="120"/>
                    <a:pt x="2394" y="369"/>
                  </a:cubicBezTo>
                  <a:lnTo>
                    <a:pt x="1" y="1989"/>
                  </a:lnTo>
                  <a:lnTo>
                    <a:pt x="2489" y="5632"/>
                  </a:lnTo>
                  <a:lnTo>
                    <a:pt x="4882" y="4001"/>
                  </a:lnTo>
                  <a:cubicBezTo>
                    <a:pt x="5835" y="3346"/>
                    <a:pt x="6085" y="2036"/>
                    <a:pt x="5430" y="1072"/>
                  </a:cubicBezTo>
                  <a:lnTo>
                    <a:pt x="5430" y="1072"/>
                  </a:lnTo>
                  <a:lnTo>
                    <a:pt x="5430" y="1084"/>
                  </a:lnTo>
                  <a:lnTo>
                    <a:pt x="5323" y="917"/>
                  </a:lnTo>
                  <a:cubicBezTo>
                    <a:pt x="4917" y="319"/>
                    <a:pt x="4259" y="1"/>
                    <a:pt x="358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5" name="Google Shape;1575;p9"/>
            <p:cNvSpPr/>
            <p:nvPr/>
          </p:nvSpPr>
          <p:spPr>
            <a:xfrm>
              <a:off x="6649603" y="1626564"/>
              <a:ext cx="345677" cy="344387"/>
            </a:xfrm>
            <a:custGeom>
              <a:avLst/>
              <a:gdLst/>
              <a:ahLst/>
              <a:cxnLst/>
              <a:rect l="l" t="t" r="r" b="b"/>
              <a:pathLst>
                <a:path w="10717" h="10677" extrusionOk="0">
                  <a:moveTo>
                    <a:pt x="5017" y="1"/>
                  </a:moveTo>
                  <a:cubicBezTo>
                    <a:pt x="4832" y="1"/>
                    <a:pt x="4666" y="137"/>
                    <a:pt x="4644" y="325"/>
                  </a:cubicBezTo>
                  <a:lnTo>
                    <a:pt x="4180" y="3813"/>
                  </a:lnTo>
                  <a:lnTo>
                    <a:pt x="703" y="3349"/>
                  </a:lnTo>
                  <a:cubicBezTo>
                    <a:pt x="688" y="3347"/>
                    <a:pt x="674" y="3346"/>
                    <a:pt x="659" y="3346"/>
                  </a:cubicBezTo>
                  <a:cubicBezTo>
                    <a:pt x="474" y="3346"/>
                    <a:pt x="309" y="3483"/>
                    <a:pt x="287" y="3670"/>
                  </a:cubicBezTo>
                  <a:lnTo>
                    <a:pt x="37" y="5635"/>
                  </a:lnTo>
                  <a:cubicBezTo>
                    <a:pt x="1" y="5837"/>
                    <a:pt x="144" y="6028"/>
                    <a:pt x="346" y="6052"/>
                  </a:cubicBezTo>
                  <a:lnTo>
                    <a:pt x="3823" y="6516"/>
                  </a:lnTo>
                  <a:lnTo>
                    <a:pt x="3370" y="9993"/>
                  </a:lnTo>
                  <a:cubicBezTo>
                    <a:pt x="3335" y="10195"/>
                    <a:pt x="3477" y="10386"/>
                    <a:pt x="3692" y="10409"/>
                  </a:cubicBezTo>
                  <a:lnTo>
                    <a:pt x="5656" y="10671"/>
                  </a:lnTo>
                  <a:cubicBezTo>
                    <a:pt x="5677" y="10675"/>
                    <a:pt x="5698" y="10677"/>
                    <a:pt x="5718" y="10677"/>
                  </a:cubicBezTo>
                  <a:cubicBezTo>
                    <a:pt x="5896" y="10677"/>
                    <a:pt x="6052" y="10542"/>
                    <a:pt x="6073" y="10350"/>
                  </a:cubicBezTo>
                  <a:lnTo>
                    <a:pt x="6537" y="6873"/>
                  </a:lnTo>
                  <a:lnTo>
                    <a:pt x="10014" y="7338"/>
                  </a:lnTo>
                  <a:cubicBezTo>
                    <a:pt x="10029" y="7339"/>
                    <a:pt x="10044" y="7340"/>
                    <a:pt x="10058" y="7340"/>
                  </a:cubicBezTo>
                  <a:cubicBezTo>
                    <a:pt x="10243" y="7340"/>
                    <a:pt x="10409" y="7204"/>
                    <a:pt x="10431" y="7016"/>
                  </a:cubicBezTo>
                  <a:lnTo>
                    <a:pt x="10693" y="5040"/>
                  </a:lnTo>
                  <a:cubicBezTo>
                    <a:pt x="10716" y="4837"/>
                    <a:pt x="10574" y="4647"/>
                    <a:pt x="10371" y="4623"/>
                  </a:cubicBezTo>
                  <a:lnTo>
                    <a:pt x="6895" y="4159"/>
                  </a:lnTo>
                  <a:lnTo>
                    <a:pt x="7347" y="682"/>
                  </a:lnTo>
                  <a:cubicBezTo>
                    <a:pt x="7383" y="480"/>
                    <a:pt x="7240" y="289"/>
                    <a:pt x="7026" y="265"/>
                  </a:cubicBezTo>
                  <a:lnTo>
                    <a:pt x="5061" y="3"/>
                  </a:lnTo>
                  <a:cubicBezTo>
                    <a:pt x="5046" y="2"/>
                    <a:pt x="5031" y="1"/>
                    <a:pt x="501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6" name="Google Shape;1576;p9"/>
            <p:cNvSpPr/>
            <p:nvPr/>
          </p:nvSpPr>
          <p:spPr>
            <a:xfrm>
              <a:off x="6206806" y="2148741"/>
              <a:ext cx="349902" cy="435023"/>
            </a:xfrm>
            <a:custGeom>
              <a:avLst/>
              <a:gdLst/>
              <a:ahLst/>
              <a:cxnLst/>
              <a:rect l="l" t="t" r="r" b="b"/>
              <a:pathLst>
                <a:path w="10848" h="13487" extrusionOk="0">
                  <a:moveTo>
                    <a:pt x="4151" y="408"/>
                  </a:moveTo>
                  <a:cubicBezTo>
                    <a:pt x="4439" y="408"/>
                    <a:pt x="4723" y="582"/>
                    <a:pt x="4775" y="971"/>
                  </a:cubicBezTo>
                  <a:cubicBezTo>
                    <a:pt x="4811" y="1162"/>
                    <a:pt x="4763" y="1364"/>
                    <a:pt x="4632" y="1507"/>
                  </a:cubicBezTo>
                  <a:lnTo>
                    <a:pt x="3835" y="1662"/>
                  </a:lnTo>
                  <a:cubicBezTo>
                    <a:pt x="3668" y="1567"/>
                    <a:pt x="3549" y="1400"/>
                    <a:pt x="3513" y="1209"/>
                  </a:cubicBezTo>
                  <a:lnTo>
                    <a:pt x="3513" y="1197"/>
                  </a:lnTo>
                  <a:cubicBezTo>
                    <a:pt x="3399" y="700"/>
                    <a:pt x="3778" y="408"/>
                    <a:pt x="4151" y="408"/>
                  </a:cubicBezTo>
                  <a:close/>
                  <a:moveTo>
                    <a:pt x="7856" y="2711"/>
                  </a:moveTo>
                  <a:cubicBezTo>
                    <a:pt x="8114" y="2711"/>
                    <a:pt x="8342" y="2899"/>
                    <a:pt x="8395" y="3162"/>
                  </a:cubicBezTo>
                  <a:lnTo>
                    <a:pt x="9788" y="10734"/>
                  </a:lnTo>
                  <a:cubicBezTo>
                    <a:pt x="9835" y="11032"/>
                    <a:pt x="9633" y="11318"/>
                    <a:pt x="9335" y="11365"/>
                  </a:cubicBezTo>
                  <a:lnTo>
                    <a:pt x="3073" y="12508"/>
                  </a:lnTo>
                  <a:cubicBezTo>
                    <a:pt x="3038" y="12515"/>
                    <a:pt x="3003" y="12519"/>
                    <a:pt x="2968" y="12519"/>
                  </a:cubicBezTo>
                  <a:cubicBezTo>
                    <a:pt x="2711" y="12519"/>
                    <a:pt x="2484" y="12330"/>
                    <a:pt x="2442" y="12068"/>
                  </a:cubicBezTo>
                  <a:lnTo>
                    <a:pt x="1061" y="4495"/>
                  </a:lnTo>
                  <a:cubicBezTo>
                    <a:pt x="1001" y="4198"/>
                    <a:pt x="1203" y="3912"/>
                    <a:pt x="1501" y="3864"/>
                  </a:cubicBezTo>
                  <a:lnTo>
                    <a:pt x="2251" y="3722"/>
                  </a:lnTo>
                  <a:cubicBezTo>
                    <a:pt x="2283" y="3932"/>
                    <a:pt x="2463" y="4087"/>
                    <a:pt x="2669" y="4087"/>
                  </a:cubicBezTo>
                  <a:cubicBezTo>
                    <a:pt x="2696" y="4087"/>
                    <a:pt x="2724" y="4084"/>
                    <a:pt x="2751" y="4079"/>
                  </a:cubicBezTo>
                  <a:lnTo>
                    <a:pt x="6668" y="3364"/>
                  </a:lnTo>
                  <a:cubicBezTo>
                    <a:pt x="6895" y="3317"/>
                    <a:pt x="7061" y="3091"/>
                    <a:pt x="7014" y="2852"/>
                  </a:cubicBezTo>
                  <a:lnTo>
                    <a:pt x="7752" y="2721"/>
                  </a:lnTo>
                  <a:cubicBezTo>
                    <a:pt x="7787" y="2714"/>
                    <a:pt x="7822" y="2711"/>
                    <a:pt x="7856" y="2711"/>
                  </a:cubicBezTo>
                  <a:close/>
                  <a:moveTo>
                    <a:pt x="4151" y="1"/>
                  </a:moveTo>
                  <a:cubicBezTo>
                    <a:pt x="4086" y="1"/>
                    <a:pt x="4020" y="7"/>
                    <a:pt x="3954" y="19"/>
                  </a:cubicBezTo>
                  <a:cubicBezTo>
                    <a:pt x="3358" y="126"/>
                    <a:pt x="2966" y="685"/>
                    <a:pt x="3073" y="1281"/>
                  </a:cubicBezTo>
                  <a:cubicBezTo>
                    <a:pt x="3108" y="1447"/>
                    <a:pt x="3180" y="1614"/>
                    <a:pt x="3287" y="1757"/>
                  </a:cubicBezTo>
                  <a:lnTo>
                    <a:pt x="2513" y="1900"/>
                  </a:lnTo>
                  <a:cubicBezTo>
                    <a:pt x="2192" y="1959"/>
                    <a:pt x="1989" y="2257"/>
                    <a:pt x="2037" y="2579"/>
                  </a:cubicBezTo>
                  <a:lnTo>
                    <a:pt x="2096" y="2864"/>
                  </a:lnTo>
                  <a:lnTo>
                    <a:pt x="811" y="3091"/>
                  </a:lnTo>
                  <a:cubicBezTo>
                    <a:pt x="322" y="3186"/>
                    <a:pt x="1" y="3650"/>
                    <a:pt x="96" y="4126"/>
                  </a:cubicBezTo>
                  <a:lnTo>
                    <a:pt x="1668" y="12758"/>
                  </a:lnTo>
                  <a:cubicBezTo>
                    <a:pt x="1742" y="13193"/>
                    <a:pt x="2119" y="13486"/>
                    <a:pt x="2545" y="13486"/>
                  </a:cubicBezTo>
                  <a:cubicBezTo>
                    <a:pt x="2597" y="13486"/>
                    <a:pt x="2650" y="13482"/>
                    <a:pt x="2704" y="13473"/>
                  </a:cubicBezTo>
                  <a:lnTo>
                    <a:pt x="10038" y="12139"/>
                  </a:lnTo>
                  <a:cubicBezTo>
                    <a:pt x="10526" y="12044"/>
                    <a:pt x="10848" y="11580"/>
                    <a:pt x="10752" y="11091"/>
                  </a:cubicBezTo>
                  <a:lnTo>
                    <a:pt x="9181" y="2459"/>
                  </a:lnTo>
                  <a:cubicBezTo>
                    <a:pt x="9096" y="2025"/>
                    <a:pt x="8718" y="1732"/>
                    <a:pt x="8300" y="1732"/>
                  </a:cubicBezTo>
                  <a:cubicBezTo>
                    <a:pt x="8249" y="1732"/>
                    <a:pt x="8197" y="1736"/>
                    <a:pt x="8145" y="1745"/>
                  </a:cubicBezTo>
                  <a:lnTo>
                    <a:pt x="6859" y="1983"/>
                  </a:lnTo>
                  <a:lnTo>
                    <a:pt x="6811" y="1709"/>
                  </a:lnTo>
                  <a:cubicBezTo>
                    <a:pt x="6758" y="1419"/>
                    <a:pt x="6500" y="1226"/>
                    <a:pt x="6223" y="1226"/>
                  </a:cubicBezTo>
                  <a:cubicBezTo>
                    <a:pt x="6193" y="1226"/>
                    <a:pt x="6163" y="1228"/>
                    <a:pt x="6133" y="1233"/>
                  </a:cubicBezTo>
                  <a:lnTo>
                    <a:pt x="5180" y="1412"/>
                  </a:lnTo>
                  <a:cubicBezTo>
                    <a:pt x="5240" y="1245"/>
                    <a:pt x="5240" y="1066"/>
                    <a:pt x="5216" y="888"/>
                  </a:cubicBezTo>
                  <a:cubicBezTo>
                    <a:pt x="5121" y="360"/>
                    <a:pt x="4661" y="1"/>
                    <a:pt x="415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7" name="Google Shape;1577;p9"/>
            <p:cNvSpPr/>
            <p:nvPr/>
          </p:nvSpPr>
          <p:spPr>
            <a:xfrm>
              <a:off x="6269026" y="2305274"/>
              <a:ext cx="60059" cy="49834"/>
            </a:xfrm>
            <a:custGeom>
              <a:avLst/>
              <a:gdLst/>
              <a:ahLst/>
              <a:cxnLst/>
              <a:rect l="l" t="t" r="r" b="b"/>
              <a:pathLst>
                <a:path w="1862" h="1545" extrusionOk="0">
                  <a:moveTo>
                    <a:pt x="1003" y="0"/>
                  </a:moveTo>
                  <a:cubicBezTo>
                    <a:pt x="959" y="0"/>
                    <a:pt x="914" y="4"/>
                    <a:pt x="870" y="12"/>
                  </a:cubicBezTo>
                  <a:cubicBezTo>
                    <a:pt x="191" y="131"/>
                    <a:pt x="1" y="1012"/>
                    <a:pt x="560" y="1405"/>
                  </a:cubicBezTo>
                  <a:cubicBezTo>
                    <a:pt x="701" y="1502"/>
                    <a:pt x="854" y="1545"/>
                    <a:pt x="1002" y="1545"/>
                  </a:cubicBezTo>
                  <a:cubicBezTo>
                    <a:pt x="1454" y="1545"/>
                    <a:pt x="1861" y="1142"/>
                    <a:pt x="1763" y="631"/>
                  </a:cubicBezTo>
                  <a:cubicBezTo>
                    <a:pt x="1699" y="258"/>
                    <a:pt x="1369" y="0"/>
                    <a:pt x="100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8" name="Google Shape;1578;p9"/>
            <p:cNvSpPr/>
            <p:nvPr/>
          </p:nvSpPr>
          <p:spPr>
            <a:xfrm>
              <a:off x="6337310" y="2290308"/>
              <a:ext cx="124117" cy="43673"/>
            </a:xfrm>
            <a:custGeom>
              <a:avLst/>
              <a:gdLst/>
              <a:ahLst/>
              <a:cxnLst/>
              <a:rect l="l" t="t" r="r" b="b"/>
              <a:pathLst>
                <a:path w="3848" h="1354" extrusionOk="0">
                  <a:moveTo>
                    <a:pt x="3250" y="0"/>
                  </a:moveTo>
                  <a:cubicBezTo>
                    <a:pt x="3217" y="0"/>
                    <a:pt x="3183" y="4"/>
                    <a:pt x="3146" y="11"/>
                  </a:cubicBezTo>
                  <a:lnTo>
                    <a:pt x="3134" y="11"/>
                  </a:lnTo>
                  <a:lnTo>
                    <a:pt x="539" y="487"/>
                  </a:lnTo>
                  <a:cubicBezTo>
                    <a:pt x="1" y="588"/>
                    <a:pt x="106" y="1354"/>
                    <a:pt x="597" y="1354"/>
                  </a:cubicBezTo>
                  <a:cubicBezTo>
                    <a:pt x="628" y="1354"/>
                    <a:pt x="660" y="1351"/>
                    <a:pt x="694" y="1345"/>
                  </a:cubicBezTo>
                  <a:lnTo>
                    <a:pt x="3289" y="868"/>
                  </a:lnTo>
                  <a:cubicBezTo>
                    <a:pt x="3847" y="790"/>
                    <a:pt x="3746" y="0"/>
                    <a:pt x="325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9" name="Google Shape;1579;p9"/>
            <p:cNvSpPr/>
            <p:nvPr/>
          </p:nvSpPr>
          <p:spPr>
            <a:xfrm>
              <a:off x="6281702" y="2374687"/>
              <a:ext cx="59769" cy="49931"/>
            </a:xfrm>
            <a:custGeom>
              <a:avLst/>
              <a:gdLst/>
              <a:ahLst/>
              <a:cxnLst/>
              <a:rect l="l" t="t" r="r" b="b"/>
              <a:pathLst>
                <a:path w="1853" h="1548" extrusionOk="0">
                  <a:moveTo>
                    <a:pt x="1015" y="0"/>
                  </a:moveTo>
                  <a:cubicBezTo>
                    <a:pt x="967" y="0"/>
                    <a:pt x="919" y="5"/>
                    <a:pt x="870" y="15"/>
                  </a:cubicBezTo>
                  <a:cubicBezTo>
                    <a:pt x="191" y="122"/>
                    <a:pt x="1" y="1015"/>
                    <a:pt x="560" y="1408"/>
                  </a:cubicBezTo>
                  <a:cubicBezTo>
                    <a:pt x="701" y="1505"/>
                    <a:pt x="853" y="1548"/>
                    <a:pt x="1000" y="1548"/>
                  </a:cubicBezTo>
                  <a:cubicBezTo>
                    <a:pt x="1449" y="1548"/>
                    <a:pt x="1852" y="1145"/>
                    <a:pt x="1763" y="634"/>
                  </a:cubicBezTo>
                  <a:cubicBezTo>
                    <a:pt x="1700" y="266"/>
                    <a:pt x="1377" y="0"/>
                    <a:pt x="101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0" name="Google Shape;1580;p9"/>
            <p:cNvSpPr/>
            <p:nvPr/>
          </p:nvSpPr>
          <p:spPr>
            <a:xfrm>
              <a:off x="6351341" y="2359753"/>
              <a:ext cx="120892" cy="43512"/>
            </a:xfrm>
            <a:custGeom>
              <a:avLst/>
              <a:gdLst/>
              <a:ahLst/>
              <a:cxnLst/>
              <a:rect l="l" t="t" r="r" b="b"/>
              <a:pathLst>
                <a:path w="3748" h="1349" extrusionOk="0">
                  <a:moveTo>
                    <a:pt x="3128" y="0"/>
                  </a:moveTo>
                  <a:cubicBezTo>
                    <a:pt x="3117" y="0"/>
                    <a:pt x="3105" y="1"/>
                    <a:pt x="3092" y="1"/>
                  </a:cubicBezTo>
                  <a:lnTo>
                    <a:pt x="497" y="478"/>
                  </a:lnTo>
                  <a:cubicBezTo>
                    <a:pt x="0" y="628"/>
                    <a:pt x="120" y="1349"/>
                    <a:pt x="605" y="1349"/>
                  </a:cubicBezTo>
                  <a:cubicBezTo>
                    <a:pt x="620" y="1349"/>
                    <a:pt x="636" y="1348"/>
                    <a:pt x="652" y="1347"/>
                  </a:cubicBezTo>
                  <a:lnTo>
                    <a:pt x="3247" y="882"/>
                  </a:lnTo>
                  <a:cubicBezTo>
                    <a:pt x="3747" y="731"/>
                    <a:pt x="3634" y="0"/>
                    <a:pt x="312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1" name="Google Shape;1581;p9"/>
            <p:cNvSpPr/>
            <p:nvPr/>
          </p:nvSpPr>
          <p:spPr>
            <a:xfrm>
              <a:off x="6295152" y="2448906"/>
              <a:ext cx="60156" cy="49834"/>
            </a:xfrm>
            <a:custGeom>
              <a:avLst/>
              <a:gdLst/>
              <a:ahLst/>
              <a:cxnLst/>
              <a:rect l="l" t="t" r="r" b="b"/>
              <a:pathLst>
                <a:path w="1865" h="1545" extrusionOk="0">
                  <a:moveTo>
                    <a:pt x="1014" y="0"/>
                  </a:moveTo>
                  <a:cubicBezTo>
                    <a:pt x="970" y="0"/>
                    <a:pt x="926" y="4"/>
                    <a:pt x="881" y="11"/>
                  </a:cubicBezTo>
                  <a:cubicBezTo>
                    <a:pt x="191" y="131"/>
                    <a:pt x="0" y="1012"/>
                    <a:pt x="572" y="1404"/>
                  </a:cubicBezTo>
                  <a:cubicBezTo>
                    <a:pt x="710" y="1501"/>
                    <a:pt x="860" y="1545"/>
                    <a:pt x="1007" y="1545"/>
                  </a:cubicBezTo>
                  <a:cubicBezTo>
                    <a:pt x="1454" y="1545"/>
                    <a:pt x="1864" y="1142"/>
                    <a:pt x="1774" y="631"/>
                  </a:cubicBezTo>
                  <a:cubicBezTo>
                    <a:pt x="1700" y="258"/>
                    <a:pt x="1379"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2" name="Google Shape;1582;p9"/>
            <p:cNvSpPr/>
            <p:nvPr/>
          </p:nvSpPr>
          <p:spPr>
            <a:xfrm>
              <a:off x="6364146" y="2434133"/>
              <a:ext cx="122311" cy="43673"/>
            </a:xfrm>
            <a:custGeom>
              <a:avLst/>
              <a:gdLst/>
              <a:ahLst/>
              <a:cxnLst/>
              <a:rect l="l" t="t" r="r" b="b"/>
              <a:pathLst>
                <a:path w="3792" h="1354" extrusionOk="0">
                  <a:moveTo>
                    <a:pt x="3180" y="1"/>
                  </a:moveTo>
                  <a:cubicBezTo>
                    <a:pt x="3158" y="1"/>
                    <a:pt x="3136" y="2"/>
                    <a:pt x="3112" y="5"/>
                  </a:cubicBezTo>
                  <a:lnTo>
                    <a:pt x="528" y="469"/>
                  </a:lnTo>
                  <a:cubicBezTo>
                    <a:pt x="0" y="607"/>
                    <a:pt x="114" y="1354"/>
                    <a:pt x="625" y="1354"/>
                  </a:cubicBezTo>
                  <a:cubicBezTo>
                    <a:pt x="644" y="1354"/>
                    <a:pt x="663" y="1353"/>
                    <a:pt x="683" y="1351"/>
                  </a:cubicBezTo>
                  <a:lnTo>
                    <a:pt x="3279" y="874"/>
                  </a:lnTo>
                  <a:cubicBezTo>
                    <a:pt x="3792" y="749"/>
                    <a:pt x="3682" y="1"/>
                    <a:pt x="3180"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3" name="Google Shape;1583;p9"/>
            <p:cNvSpPr/>
            <p:nvPr/>
          </p:nvSpPr>
          <p:spPr>
            <a:xfrm>
              <a:off x="6237545" y="2757554"/>
              <a:ext cx="250815" cy="224785"/>
            </a:xfrm>
            <a:custGeom>
              <a:avLst/>
              <a:gdLst/>
              <a:ahLst/>
              <a:cxnLst/>
              <a:rect l="l" t="t" r="r" b="b"/>
              <a:pathLst>
                <a:path w="7776" h="6969" extrusionOk="0">
                  <a:moveTo>
                    <a:pt x="3935" y="0"/>
                  </a:moveTo>
                  <a:cubicBezTo>
                    <a:pt x="2906" y="0"/>
                    <a:pt x="1894" y="467"/>
                    <a:pt x="1227" y="1349"/>
                  </a:cubicBezTo>
                  <a:lnTo>
                    <a:pt x="6966" y="4968"/>
                  </a:lnTo>
                  <a:cubicBezTo>
                    <a:pt x="7775" y="3396"/>
                    <a:pt x="7251" y="1468"/>
                    <a:pt x="5751" y="527"/>
                  </a:cubicBezTo>
                  <a:cubicBezTo>
                    <a:pt x="5189" y="172"/>
                    <a:pt x="4559" y="0"/>
                    <a:pt x="3935" y="0"/>
                  </a:cubicBezTo>
                  <a:close/>
                  <a:moveTo>
                    <a:pt x="822" y="1992"/>
                  </a:moveTo>
                  <a:lnTo>
                    <a:pt x="822" y="1992"/>
                  </a:lnTo>
                  <a:cubicBezTo>
                    <a:pt x="0" y="3563"/>
                    <a:pt x="524" y="5492"/>
                    <a:pt x="2024" y="6444"/>
                  </a:cubicBezTo>
                  <a:cubicBezTo>
                    <a:pt x="2584" y="6798"/>
                    <a:pt x="3213" y="6968"/>
                    <a:pt x="3836" y="6968"/>
                  </a:cubicBezTo>
                  <a:cubicBezTo>
                    <a:pt x="4871" y="6968"/>
                    <a:pt x="5892" y="6500"/>
                    <a:pt x="6561" y="5623"/>
                  </a:cubicBezTo>
                  <a:lnTo>
                    <a:pt x="822" y="1992"/>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4" name="Google Shape;1584;p9"/>
            <p:cNvSpPr/>
            <p:nvPr/>
          </p:nvSpPr>
          <p:spPr>
            <a:xfrm>
              <a:off x="6706823" y="2276051"/>
              <a:ext cx="196272" cy="181563"/>
            </a:xfrm>
            <a:custGeom>
              <a:avLst/>
              <a:gdLst/>
              <a:ahLst/>
              <a:cxnLst/>
              <a:rect l="l" t="t" r="r" b="b"/>
              <a:pathLst>
                <a:path w="6085" h="5629" extrusionOk="0">
                  <a:moveTo>
                    <a:pt x="3620" y="1"/>
                  </a:moveTo>
                  <a:lnTo>
                    <a:pt x="1215" y="1620"/>
                  </a:lnTo>
                  <a:cubicBezTo>
                    <a:pt x="251" y="2275"/>
                    <a:pt x="1" y="3585"/>
                    <a:pt x="656" y="4549"/>
                  </a:cubicBezTo>
                  <a:lnTo>
                    <a:pt x="763" y="4716"/>
                  </a:lnTo>
                  <a:cubicBezTo>
                    <a:pt x="1170" y="5308"/>
                    <a:pt x="1831" y="5629"/>
                    <a:pt x="2505" y="5629"/>
                  </a:cubicBezTo>
                  <a:cubicBezTo>
                    <a:pt x="2914" y="5629"/>
                    <a:pt x="3327" y="5511"/>
                    <a:pt x="3692" y="5263"/>
                  </a:cubicBezTo>
                  <a:lnTo>
                    <a:pt x="6085" y="3644"/>
                  </a:lnTo>
                  <a:lnTo>
                    <a:pt x="3620"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5" name="Google Shape;1585;p9"/>
            <p:cNvSpPr/>
            <p:nvPr/>
          </p:nvSpPr>
          <p:spPr>
            <a:xfrm>
              <a:off x="6839327" y="2200542"/>
              <a:ext cx="196272" cy="181918"/>
            </a:xfrm>
            <a:custGeom>
              <a:avLst/>
              <a:gdLst/>
              <a:ahLst/>
              <a:cxnLst/>
              <a:rect l="l" t="t" r="r" b="b"/>
              <a:pathLst>
                <a:path w="6085" h="5640" extrusionOk="0">
                  <a:moveTo>
                    <a:pt x="3577" y="0"/>
                  </a:moveTo>
                  <a:cubicBezTo>
                    <a:pt x="3169" y="0"/>
                    <a:pt x="2757" y="119"/>
                    <a:pt x="2394" y="365"/>
                  </a:cubicBezTo>
                  <a:lnTo>
                    <a:pt x="1" y="1996"/>
                  </a:lnTo>
                  <a:lnTo>
                    <a:pt x="2489" y="5640"/>
                  </a:lnTo>
                  <a:lnTo>
                    <a:pt x="4882" y="4009"/>
                  </a:lnTo>
                  <a:cubicBezTo>
                    <a:pt x="5835" y="3354"/>
                    <a:pt x="6085" y="2044"/>
                    <a:pt x="5430" y="1080"/>
                  </a:cubicBezTo>
                  <a:lnTo>
                    <a:pt x="5323" y="925"/>
                  </a:lnTo>
                  <a:cubicBezTo>
                    <a:pt x="4914" y="324"/>
                    <a:pt x="4252" y="0"/>
                    <a:pt x="35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6" name="Google Shape;1586;p9"/>
            <p:cNvSpPr/>
            <p:nvPr/>
          </p:nvSpPr>
          <p:spPr>
            <a:xfrm>
              <a:off x="6649603" y="2651177"/>
              <a:ext cx="345677" cy="344387"/>
            </a:xfrm>
            <a:custGeom>
              <a:avLst/>
              <a:gdLst/>
              <a:ahLst/>
              <a:cxnLst/>
              <a:rect l="l" t="t" r="r" b="b"/>
              <a:pathLst>
                <a:path w="10717" h="10677" extrusionOk="0">
                  <a:moveTo>
                    <a:pt x="5017" y="1"/>
                  </a:moveTo>
                  <a:cubicBezTo>
                    <a:pt x="4832" y="1"/>
                    <a:pt x="4666" y="137"/>
                    <a:pt x="4644" y="325"/>
                  </a:cubicBezTo>
                  <a:lnTo>
                    <a:pt x="4180" y="3801"/>
                  </a:lnTo>
                  <a:lnTo>
                    <a:pt x="703" y="3349"/>
                  </a:lnTo>
                  <a:cubicBezTo>
                    <a:pt x="682" y="3345"/>
                    <a:pt x="662" y="3343"/>
                    <a:pt x="641" y="3343"/>
                  </a:cubicBezTo>
                  <a:cubicBezTo>
                    <a:pt x="463" y="3343"/>
                    <a:pt x="308" y="3478"/>
                    <a:pt x="287" y="3670"/>
                  </a:cubicBezTo>
                  <a:lnTo>
                    <a:pt x="37" y="5647"/>
                  </a:lnTo>
                  <a:cubicBezTo>
                    <a:pt x="1" y="5849"/>
                    <a:pt x="144" y="6028"/>
                    <a:pt x="346" y="6063"/>
                  </a:cubicBezTo>
                  <a:lnTo>
                    <a:pt x="3823" y="6516"/>
                  </a:lnTo>
                  <a:lnTo>
                    <a:pt x="3370" y="10004"/>
                  </a:lnTo>
                  <a:cubicBezTo>
                    <a:pt x="3335" y="10207"/>
                    <a:pt x="3477" y="10385"/>
                    <a:pt x="3692" y="10421"/>
                  </a:cubicBezTo>
                  <a:lnTo>
                    <a:pt x="5656" y="10671"/>
                  </a:lnTo>
                  <a:cubicBezTo>
                    <a:pt x="5677" y="10675"/>
                    <a:pt x="5698" y="10677"/>
                    <a:pt x="5719" y="10677"/>
                  </a:cubicBezTo>
                  <a:cubicBezTo>
                    <a:pt x="5896" y="10677"/>
                    <a:pt x="6052" y="10543"/>
                    <a:pt x="6073" y="10362"/>
                  </a:cubicBezTo>
                  <a:lnTo>
                    <a:pt x="6537" y="6873"/>
                  </a:lnTo>
                  <a:lnTo>
                    <a:pt x="10014" y="7337"/>
                  </a:lnTo>
                  <a:cubicBezTo>
                    <a:pt x="10029" y="7339"/>
                    <a:pt x="10044" y="7340"/>
                    <a:pt x="10058" y="7340"/>
                  </a:cubicBezTo>
                  <a:cubicBezTo>
                    <a:pt x="10243" y="7340"/>
                    <a:pt x="10409" y="7204"/>
                    <a:pt x="10431" y="7016"/>
                  </a:cubicBezTo>
                  <a:lnTo>
                    <a:pt x="10693" y="5039"/>
                  </a:lnTo>
                  <a:cubicBezTo>
                    <a:pt x="10716" y="4837"/>
                    <a:pt x="10574" y="4647"/>
                    <a:pt x="10371" y="4623"/>
                  </a:cubicBezTo>
                  <a:lnTo>
                    <a:pt x="6895" y="4158"/>
                  </a:lnTo>
                  <a:lnTo>
                    <a:pt x="7347" y="682"/>
                  </a:lnTo>
                  <a:cubicBezTo>
                    <a:pt x="7383" y="479"/>
                    <a:pt x="7240" y="289"/>
                    <a:pt x="7026" y="265"/>
                  </a:cubicBezTo>
                  <a:lnTo>
                    <a:pt x="5061" y="3"/>
                  </a:lnTo>
                  <a:cubicBezTo>
                    <a:pt x="5046" y="1"/>
                    <a:pt x="5031" y="1"/>
                    <a:pt x="501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7" name="Google Shape;1587;p9"/>
            <p:cNvSpPr/>
            <p:nvPr/>
          </p:nvSpPr>
          <p:spPr>
            <a:xfrm>
              <a:off x="6206806" y="3173353"/>
              <a:ext cx="349902" cy="435765"/>
            </a:xfrm>
            <a:custGeom>
              <a:avLst/>
              <a:gdLst/>
              <a:ahLst/>
              <a:cxnLst/>
              <a:rect l="l" t="t" r="r" b="b"/>
              <a:pathLst>
                <a:path w="10848" h="13510" extrusionOk="0">
                  <a:moveTo>
                    <a:pt x="4157" y="412"/>
                  </a:moveTo>
                  <a:cubicBezTo>
                    <a:pt x="4443" y="412"/>
                    <a:pt x="4724" y="585"/>
                    <a:pt x="4775" y="971"/>
                  </a:cubicBezTo>
                  <a:cubicBezTo>
                    <a:pt x="4811" y="1173"/>
                    <a:pt x="4763" y="1364"/>
                    <a:pt x="4632" y="1519"/>
                  </a:cubicBezTo>
                  <a:lnTo>
                    <a:pt x="3835" y="1662"/>
                  </a:lnTo>
                  <a:cubicBezTo>
                    <a:pt x="3668" y="1566"/>
                    <a:pt x="3549" y="1400"/>
                    <a:pt x="3513" y="1209"/>
                  </a:cubicBezTo>
                  <a:cubicBezTo>
                    <a:pt x="3398" y="709"/>
                    <a:pt x="3782" y="412"/>
                    <a:pt x="4157" y="412"/>
                  </a:cubicBezTo>
                  <a:close/>
                  <a:moveTo>
                    <a:pt x="7861" y="2722"/>
                  </a:moveTo>
                  <a:cubicBezTo>
                    <a:pt x="8117" y="2722"/>
                    <a:pt x="8343" y="2901"/>
                    <a:pt x="8395" y="3162"/>
                  </a:cubicBezTo>
                  <a:lnTo>
                    <a:pt x="9788" y="10746"/>
                  </a:lnTo>
                  <a:cubicBezTo>
                    <a:pt x="9835" y="11044"/>
                    <a:pt x="9633" y="11329"/>
                    <a:pt x="9335" y="11377"/>
                  </a:cubicBezTo>
                  <a:lnTo>
                    <a:pt x="3073" y="12520"/>
                  </a:lnTo>
                  <a:cubicBezTo>
                    <a:pt x="3042" y="12525"/>
                    <a:pt x="3012" y="12527"/>
                    <a:pt x="2982" y="12527"/>
                  </a:cubicBezTo>
                  <a:cubicBezTo>
                    <a:pt x="2719" y="12527"/>
                    <a:pt x="2484" y="12345"/>
                    <a:pt x="2442" y="12068"/>
                  </a:cubicBezTo>
                  <a:lnTo>
                    <a:pt x="1061" y="4507"/>
                  </a:lnTo>
                  <a:cubicBezTo>
                    <a:pt x="1001" y="4210"/>
                    <a:pt x="1203" y="3924"/>
                    <a:pt x="1501" y="3864"/>
                  </a:cubicBezTo>
                  <a:lnTo>
                    <a:pt x="2251" y="3733"/>
                  </a:lnTo>
                  <a:cubicBezTo>
                    <a:pt x="2283" y="3942"/>
                    <a:pt x="2461" y="4087"/>
                    <a:pt x="2665" y="4087"/>
                  </a:cubicBezTo>
                  <a:cubicBezTo>
                    <a:pt x="2693" y="4087"/>
                    <a:pt x="2722" y="4084"/>
                    <a:pt x="2751" y="4079"/>
                  </a:cubicBezTo>
                  <a:lnTo>
                    <a:pt x="6668" y="3376"/>
                  </a:lnTo>
                  <a:cubicBezTo>
                    <a:pt x="6895" y="3328"/>
                    <a:pt x="7061" y="3102"/>
                    <a:pt x="7014" y="2864"/>
                  </a:cubicBezTo>
                  <a:lnTo>
                    <a:pt x="7752" y="2733"/>
                  </a:lnTo>
                  <a:cubicBezTo>
                    <a:pt x="7789" y="2726"/>
                    <a:pt x="7825" y="2722"/>
                    <a:pt x="7861" y="2722"/>
                  </a:cubicBezTo>
                  <a:close/>
                  <a:moveTo>
                    <a:pt x="4147" y="1"/>
                  </a:moveTo>
                  <a:cubicBezTo>
                    <a:pt x="4083" y="1"/>
                    <a:pt x="4018" y="7"/>
                    <a:pt x="3954" y="19"/>
                  </a:cubicBezTo>
                  <a:cubicBezTo>
                    <a:pt x="3358" y="126"/>
                    <a:pt x="2966" y="697"/>
                    <a:pt x="3073" y="1281"/>
                  </a:cubicBezTo>
                  <a:cubicBezTo>
                    <a:pt x="3108" y="1459"/>
                    <a:pt x="3180" y="1626"/>
                    <a:pt x="3287" y="1757"/>
                  </a:cubicBezTo>
                  <a:lnTo>
                    <a:pt x="2513" y="1912"/>
                  </a:lnTo>
                  <a:cubicBezTo>
                    <a:pt x="2192" y="1971"/>
                    <a:pt x="1989" y="2281"/>
                    <a:pt x="2037" y="2590"/>
                  </a:cubicBezTo>
                  <a:lnTo>
                    <a:pt x="2096" y="2876"/>
                  </a:lnTo>
                  <a:lnTo>
                    <a:pt x="811" y="3102"/>
                  </a:lnTo>
                  <a:cubicBezTo>
                    <a:pt x="322" y="3197"/>
                    <a:pt x="1" y="3662"/>
                    <a:pt x="96" y="4150"/>
                  </a:cubicBezTo>
                  <a:lnTo>
                    <a:pt x="1668" y="12770"/>
                  </a:lnTo>
                  <a:cubicBezTo>
                    <a:pt x="1742" y="13206"/>
                    <a:pt x="2121" y="13510"/>
                    <a:pt x="2549" y="13510"/>
                  </a:cubicBezTo>
                  <a:cubicBezTo>
                    <a:pt x="2600" y="13510"/>
                    <a:pt x="2652" y="13505"/>
                    <a:pt x="2704" y="13496"/>
                  </a:cubicBezTo>
                  <a:lnTo>
                    <a:pt x="10038" y="12151"/>
                  </a:lnTo>
                  <a:cubicBezTo>
                    <a:pt x="10526" y="12056"/>
                    <a:pt x="10848" y="11591"/>
                    <a:pt x="10752" y="11115"/>
                  </a:cubicBezTo>
                  <a:lnTo>
                    <a:pt x="9181" y="2483"/>
                  </a:lnTo>
                  <a:cubicBezTo>
                    <a:pt x="9096" y="2047"/>
                    <a:pt x="8716" y="1744"/>
                    <a:pt x="8296" y="1744"/>
                  </a:cubicBezTo>
                  <a:cubicBezTo>
                    <a:pt x="8246" y="1744"/>
                    <a:pt x="8195" y="1748"/>
                    <a:pt x="8145" y="1757"/>
                  </a:cubicBezTo>
                  <a:lnTo>
                    <a:pt x="6859" y="1995"/>
                  </a:lnTo>
                  <a:lnTo>
                    <a:pt x="6811" y="1721"/>
                  </a:lnTo>
                  <a:cubicBezTo>
                    <a:pt x="6758" y="1436"/>
                    <a:pt x="6509" y="1235"/>
                    <a:pt x="6237" y="1235"/>
                  </a:cubicBezTo>
                  <a:cubicBezTo>
                    <a:pt x="6202" y="1235"/>
                    <a:pt x="6167" y="1238"/>
                    <a:pt x="6133" y="1245"/>
                  </a:cubicBezTo>
                  <a:lnTo>
                    <a:pt x="5180" y="1412"/>
                  </a:lnTo>
                  <a:cubicBezTo>
                    <a:pt x="5240" y="1245"/>
                    <a:pt x="5240" y="1066"/>
                    <a:pt x="5216" y="900"/>
                  </a:cubicBezTo>
                  <a:cubicBezTo>
                    <a:pt x="5121" y="370"/>
                    <a:pt x="4658" y="1"/>
                    <a:pt x="414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8" name="Google Shape;1588;p9"/>
            <p:cNvSpPr/>
            <p:nvPr/>
          </p:nvSpPr>
          <p:spPr>
            <a:xfrm>
              <a:off x="6269026" y="3329757"/>
              <a:ext cx="60059" cy="49963"/>
            </a:xfrm>
            <a:custGeom>
              <a:avLst/>
              <a:gdLst/>
              <a:ahLst/>
              <a:cxnLst/>
              <a:rect l="l" t="t" r="r" b="b"/>
              <a:pathLst>
                <a:path w="1862" h="1549" extrusionOk="0">
                  <a:moveTo>
                    <a:pt x="1016" y="1"/>
                  </a:moveTo>
                  <a:cubicBezTo>
                    <a:pt x="968" y="1"/>
                    <a:pt x="919" y="6"/>
                    <a:pt x="870" y="15"/>
                  </a:cubicBezTo>
                  <a:cubicBezTo>
                    <a:pt x="191" y="134"/>
                    <a:pt x="1" y="1015"/>
                    <a:pt x="560" y="1408"/>
                  </a:cubicBezTo>
                  <a:cubicBezTo>
                    <a:pt x="701" y="1505"/>
                    <a:pt x="854" y="1549"/>
                    <a:pt x="1002" y="1549"/>
                  </a:cubicBezTo>
                  <a:cubicBezTo>
                    <a:pt x="1454" y="1549"/>
                    <a:pt x="1861" y="1146"/>
                    <a:pt x="1763" y="634"/>
                  </a:cubicBezTo>
                  <a:cubicBezTo>
                    <a:pt x="1700" y="267"/>
                    <a:pt x="1377" y="1"/>
                    <a:pt x="101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9" name="Google Shape;1589;p9"/>
            <p:cNvSpPr/>
            <p:nvPr/>
          </p:nvSpPr>
          <p:spPr>
            <a:xfrm>
              <a:off x="6336794" y="3314791"/>
              <a:ext cx="125182" cy="43931"/>
            </a:xfrm>
            <a:custGeom>
              <a:avLst/>
              <a:gdLst/>
              <a:ahLst/>
              <a:cxnLst/>
              <a:rect l="l" t="t" r="r" b="b"/>
              <a:pathLst>
                <a:path w="3881" h="1362" extrusionOk="0">
                  <a:moveTo>
                    <a:pt x="3284" y="0"/>
                  </a:moveTo>
                  <a:cubicBezTo>
                    <a:pt x="3246" y="0"/>
                    <a:pt x="3205" y="5"/>
                    <a:pt x="3162" y="15"/>
                  </a:cubicBezTo>
                  <a:lnTo>
                    <a:pt x="3150" y="15"/>
                  </a:lnTo>
                  <a:lnTo>
                    <a:pt x="555" y="491"/>
                  </a:lnTo>
                  <a:cubicBezTo>
                    <a:pt x="0" y="580"/>
                    <a:pt x="107" y="1362"/>
                    <a:pt x="596" y="1362"/>
                  </a:cubicBezTo>
                  <a:cubicBezTo>
                    <a:pt x="632" y="1362"/>
                    <a:pt x="670" y="1357"/>
                    <a:pt x="710" y="1349"/>
                  </a:cubicBezTo>
                  <a:lnTo>
                    <a:pt x="3305" y="872"/>
                  </a:lnTo>
                  <a:cubicBezTo>
                    <a:pt x="3881" y="817"/>
                    <a:pt x="3787" y="0"/>
                    <a:pt x="328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0" name="Google Shape;1590;p9"/>
            <p:cNvSpPr/>
            <p:nvPr/>
          </p:nvSpPr>
          <p:spPr>
            <a:xfrm>
              <a:off x="6281702" y="3399267"/>
              <a:ext cx="59769" cy="49963"/>
            </a:xfrm>
            <a:custGeom>
              <a:avLst/>
              <a:gdLst/>
              <a:ahLst/>
              <a:cxnLst/>
              <a:rect l="l" t="t" r="r" b="b"/>
              <a:pathLst>
                <a:path w="1853" h="1549" extrusionOk="0">
                  <a:moveTo>
                    <a:pt x="1015" y="1"/>
                  </a:moveTo>
                  <a:cubicBezTo>
                    <a:pt x="967" y="1"/>
                    <a:pt x="919" y="6"/>
                    <a:pt x="870" y="15"/>
                  </a:cubicBezTo>
                  <a:cubicBezTo>
                    <a:pt x="191" y="134"/>
                    <a:pt x="1" y="1015"/>
                    <a:pt x="560" y="1408"/>
                  </a:cubicBezTo>
                  <a:cubicBezTo>
                    <a:pt x="701" y="1505"/>
                    <a:pt x="853" y="1549"/>
                    <a:pt x="1000" y="1549"/>
                  </a:cubicBezTo>
                  <a:cubicBezTo>
                    <a:pt x="1449" y="1549"/>
                    <a:pt x="1852" y="1146"/>
                    <a:pt x="1763" y="635"/>
                  </a:cubicBezTo>
                  <a:cubicBezTo>
                    <a:pt x="1700" y="267"/>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1" name="Google Shape;1591;p9"/>
            <p:cNvSpPr/>
            <p:nvPr/>
          </p:nvSpPr>
          <p:spPr>
            <a:xfrm>
              <a:off x="6351212" y="3384688"/>
              <a:ext cx="120892" cy="43544"/>
            </a:xfrm>
            <a:custGeom>
              <a:avLst/>
              <a:gdLst/>
              <a:ahLst/>
              <a:cxnLst/>
              <a:rect l="l" t="t" r="r" b="b"/>
              <a:pathLst>
                <a:path w="3748" h="1350" extrusionOk="0">
                  <a:moveTo>
                    <a:pt x="3144" y="1"/>
                  </a:moveTo>
                  <a:cubicBezTo>
                    <a:pt x="3128" y="1"/>
                    <a:pt x="3112" y="2"/>
                    <a:pt x="3096" y="3"/>
                  </a:cubicBezTo>
                  <a:lnTo>
                    <a:pt x="501" y="467"/>
                  </a:lnTo>
                  <a:cubicBezTo>
                    <a:pt x="0" y="619"/>
                    <a:pt x="125" y="1350"/>
                    <a:pt x="620" y="1350"/>
                  </a:cubicBezTo>
                  <a:cubicBezTo>
                    <a:pt x="632" y="1350"/>
                    <a:pt x="644" y="1349"/>
                    <a:pt x="656" y="1348"/>
                  </a:cubicBezTo>
                  <a:lnTo>
                    <a:pt x="3251" y="872"/>
                  </a:lnTo>
                  <a:cubicBezTo>
                    <a:pt x="3748" y="722"/>
                    <a:pt x="3639"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2" name="Google Shape;1592;p9"/>
            <p:cNvSpPr/>
            <p:nvPr/>
          </p:nvSpPr>
          <p:spPr>
            <a:xfrm>
              <a:off x="6295152" y="3473486"/>
              <a:ext cx="60123" cy="49866"/>
            </a:xfrm>
            <a:custGeom>
              <a:avLst/>
              <a:gdLst/>
              <a:ahLst/>
              <a:cxnLst/>
              <a:rect l="l" t="t" r="r" b="b"/>
              <a:pathLst>
                <a:path w="1864" h="1546" extrusionOk="0">
                  <a:moveTo>
                    <a:pt x="1014" y="1"/>
                  </a:moveTo>
                  <a:cubicBezTo>
                    <a:pt x="970" y="1"/>
                    <a:pt x="926" y="5"/>
                    <a:pt x="881" y="12"/>
                  </a:cubicBezTo>
                  <a:cubicBezTo>
                    <a:pt x="191" y="131"/>
                    <a:pt x="0" y="1012"/>
                    <a:pt x="572" y="1405"/>
                  </a:cubicBezTo>
                  <a:cubicBezTo>
                    <a:pt x="710" y="1502"/>
                    <a:pt x="861" y="1546"/>
                    <a:pt x="1008" y="1546"/>
                  </a:cubicBezTo>
                  <a:cubicBezTo>
                    <a:pt x="1455" y="1546"/>
                    <a:pt x="1864" y="1145"/>
                    <a:pt x="1774" y="643"/>
                  </a:cubicBezTo>
                  <a:cubicBezTo>
                    <a:pt x="1700" y="260"/>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3" name="Google Shape;1593;p9"/>
            <p:cNvSpPr/>
            <p:nvPr/>
          </p:nvSpPr>
          <p:spPr>
            <a:xfrm>
              <a:off x="6364404" y="3458777"/>
              <a:ext cx="121795" cy="43609"/>
            </a:xfrm>
            <a:custGeom>
              <a:avLst/>
              <a:gdLst/>
              <a:ahLst/>
              <a:cxnLst/>
              <a:rect l="l" t="t" r="r" b="b"/>
              <a:pathLst>
                <a:path w="3776" h="1352" extrusionOk="0">
                  <a:moveTo>
                    <a:pt x="3162" y="1"/>
                  </a:moveTo>
                  <a:cubicBezTo>
                    <a:pt x="3143" y="1"/>
                    <a:pt x="3124" y="2"/>
                    <a:pt x="3104" y="4"/>
                  </a:cubicBezTo>
                  <a:lnTo>
                    <a:pt x="520" y="480"/>
                  </a:lnTo>
                  <a:cubicBezTo>
                    <a:pt x="1" y="619"/>
                    <a:pt x="120" y="1351"/>
                    <a:pt x="627" y="1351"/>
                  </a:cubicBezTo>
                  <a:cubicBezTo>
                    <a:pt x="643" y="1351"/>
                    <a:pt x="659" y="1351"/>
                    <a:pt x="675" y="1349"/>
                  </a:cubicBezTo>
                  <a:lnTo>
                    <a:pt x="3271" y="873"/>
                  </a:lnTo>
                  <a:cubicBezTo>
                    <a:pt x="3776" y="735"/>
                    <a:pt x="3661" y="1"/>
                    <a:pt x="316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4" name="Google Shape;1594;p9"/>
            <p:cNvSpPr/>
            <p:nvPr/>
          </p:nvSpPr>
          <p:spPr>
            <a:xfrm>
              <a:off x="6239093" y="3782231"/>
              <a:ext cx="249267" cy="224075"/>
            </a:xfrm>
            <a:custGeom>
              <a:avLst/>
              <a:gdLst/>
              <a:ahLst/>
              <a:cxnLst/>
              <a:rect l="l" t="t" r="r" b="b"/>
              <a:pathLst>
                <a:path w="7728" h="6947" extrusionOk="0">
                  <a:moveTo>
                    <a:pt x="3895" y="1"/>
                  </a:moveTo>
                  <a:cubicBezTo>
                    <a:pt x="2864" y="1"/>
                    <a:pt x="1847" y="470"/>
                    <a:pt x="1179" y="1346"/>
                  </a:cubicBezTo>
                  <a:lnTo>
                    <a:pt x="6918" y="4978"/>
                  </a:lnTo>
                  <a:cubicBezTo>
                    <a:pt x="7727" y="3406"/>
                    <a:pt x="7203" y="1477"/>
                    <a:pt x="5703" y="525"/>
                  </a:cubicBezTo>
                  <a:cubicBezTo>
                    <a:pt x="5144" y="171"/>
                    <a:pt x="4517" y="1"/>
                    <a:pt x="3895" y="1"/>
                  </a:cubicBezTo>
                  <a:close/>
                  <a:moveTo>
                    <a:pt x="774" y="1989"/>
                  </a:moveTo>
                  <a:cubicBezTo>
                    <a:pt x="0" y="3561"/>
                    <a:pt x="488" y="5478"/>
                    <a:pt x="1953" y="6418"/>
                  </a:cubicBezTo>
                  <a:cubicBezTo>
                    <a:pt x="2521" y="6775"/>
                    <a:pt x="3157" y="6947"/>
                    <a:pt x="3786" y="6947"/>
                  </a:cubicBezTo>
                  <a:cubicBezTo>
                    <a:pt x="4817" y="6947"/>
                    <a:pt x="5833" y="6486"/>
                    <a:pt x="6513" y="5621"/>
                  </a:cubicBezTo>
                  <a:lnTo>
                    <a:pt x="774"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5" name="Google Shape;1595;p9"/>
            <p:cNvSpPr/>
            <p:nvPr/>
          </p:nvSpPr>
          <p:spPr>
            <a:xfrm>
              <a:off x="6706823" y="3300663"/>
              <a:ext cx="196272" cy="181660"/>
            </a:xfrm>
            <a:custGeom>
              <a:avLst/>
              <a:gdLst/>
              <a:ahLst/>
              <a:cxnLst/>
              <a:rect l="l" t="t" r="r" b="b"/>
              <a:pathLst>
                <a:path w="6085" h="5632" extrusionOk="0">
                  <a:moveTo>
                    <a:pt x="3620" y="1"/>
                  </a:moveTo>
                  <a:lnTo>
                    <a:pt x="1215" y="1632"/>
                  </a:lnTo>
                  <a:cubicBezTo>
                    <a:pt x="251" y="2275"/>
                    <a:pt x="1" y="3584"/>
                    <a:pt x="656" y="4549"/>
                  </a:cubicBezTo>
                  <a:lnTo>
                    <a:pt x="763" y="4715"/>
                  </a:lnTo>
                  <a:cubicBezTo>
                    <a:pt x="1172" y="5311"/>
                    <a:pt x="1837" y="5632"/>
                    <a:pt x="2514" y="5632"/>
                  </a:cubicBezTo>
                  <a:cubicBezTo>
                    <a:pt x="2920" y="5632"/>
                    <a:pt x="3330" y="5516"/>
                    <a:pt x="3692" y="5275"/>
                  </a:cubicBezTo>
                  <a:lnTo>
                    <a:pt x="6085" y="3644"/>
                  </a:lnTo>
                  <a:lnTo>
                    <a:pt x="3620"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6" name="Google Shape;1596;p9"/>
            <p:cNvSpPr/>
            <p:nvPr/>
          </p:nvSpPr>
          <p:spPr>
            <a:xfrm>
              <a:off x="6839327" y="3225154"/>
              <a:ext cx="196272" cy="181918"/>
            </a:xfrm>
            <a:custGeom>
              <a:avLst/>
              <a:gdLst/>
              <a:ahLst/>
              <a:cxnLst/>
              <a:rect l="l" t="t" r="r" b="b"/>
              <a:pathLst>
                <a:path w="6085" h="5640" extrusionOk="0">
                  <a:moveTo>
                    <a:pt x="3577" y="0"/>
                  </a:moveTo>
                  <a:cubicBezTo>
                    <a:pt x="3169" y="0"/>
                    <a:pt x="2757" y="118"/>
                    <a:pt x="2394" y="365"/>
                  </a:cubicBezTo>
                  <a:lnTo>
                    <a:pt x="1" y="1996"/>
                  </a:lnTo>
                  <a:lnTo>
                    <a:pt x="2489" y="5640"/>
                  </a:lnTo>
                  <a:lnTo>
                    <a:pt x="4882" y="4008"/>
                  </a:lnTo>
                  <a:cubicBezTo>
                    <a:pt x="5835" y="3354"/>
                    <a:pt x="6085" y="2044"/>
                    <a:pt x="5430" y="1091"/>
                  </a:cubicBezTo>
                  <a:lnTo>
                    <a:pt x="5323" y="925"/>
                  </a:lnTo>
                  <a:cubicBezTo>
                    <a:pt x="4914" y="324"/>
                    <a:pt x="4252" y="0"/>
                    <a:pt x="35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7" name="Google Shape;1597;p9"/>
            <p:cNvSpPr/>
            <p:nvPr/>
          </p:nvSpPr>
          <p:spPr>
            <a:xfrm>
              <a:off x="6649603" y="3675789"/>
              <a:ext cx="345677" cy="344677"/>
            </a:xfrm>
            <a:custGeom>
              <a:avLst/>
              <a:gdLst/>
              <a:ahLst/>
              <a:cxnLst/>
              <a:rect l="l" t="t" r="r" b="b"/>
              <a:pathLst>
                <a:path w="10717" h="10686" extrusionOk="0">
                  <a:moveTo>
                    <a:pt x="5017" y="0"/>
                  </a:moveTo>
                  <a:cubicBezTo>
                    <a:pt x="4832" y="0"/>
                    <a:pt x="4666" y="137"/>
                    <a:pt x="4644" y="324"/>
                  </a:cubicBezTo>
                  <a:lnTo>
                    <a:pt x="4180" y="3813"/>
                  </a:lnTo>
                  <a:lnTo>
                    <a:pt x="703" y="3349"/>
                  </a:lnTo>
                  <a:cubicBezTo>
                    <a:pt x="688" y="3347"/>
                    <a:pt x="674" y="3346"/>
                    <a:pt x="659" y="3346"/>
                  </a:cubicBezTo>
                  <a:cubicBezTo>
                    <a:pt x="474" y="3346"/>
                    <a:pt x="309" y="3482"/>
                    <a:pt x="287" y="3670"/>
                  </a:cubicBezTo>
                  <a:lnTo>
                    <a:pt x="37" y="5647"/>
                  </a:lnTo>
                  <a:cubicBezTo>
                    <a:pt x="1" y="5849"/>
                    <a:pt x="144" y="6028"/>
                    <a:pt x="346" y="6063"/>
                  </a:cubicBezTo>
                  <a:lnTo>
                    <a:pt x="3823" y="6528"/>
                  </a:lnTo>
                  <a:lnTo>
                    <a:pt x="3370" y="10004"/>
                  </a:lnTo>
                  <a:cubicBezTo>
                    <a:pt x="3335" y="10207"/>
                    <a:pt x="3477" y="10397"/>
                    <a:pt x="3692" y="10421"/>
                  </a:cubicBezTo>
                  <a:lnTo>
                    <a:pt x="5656" y="10683"/>
                  </a:lnTo>
                  <a:cubicBezTo>
                    <a:pt x="5671" y="10685"/>
                    <a:pt x="5686" y="10685"/>
                    <a:pt x="5700" y="10685"/>
                  </a:cubicBezTo>
                  <a:cubicBezTo>
                    <a:pt x="5886" y="10685"/>
                    <a:pt x="6051" y="10549"/>
                    <a:pt x="6073" y="10361"/>
                  </a:cubicBezTo>
                  <a:lnTo>
                    <a:pt x="6537" y="6873"/>
                  </a:lnTo>
                  <a:lnTo>
                    <a:pt x="10014" y="7337"/>
                  </a:lnTo>
                  <a:cubicBezTo>
                    <a:pt x="10029" y="7339"/>
                    <a:pt x="10044" y="7340"/>
                    <a:pt x="10058" y="7340"/>
                  </a:cubicBezTo>
                  <a:cubicBezTo>
                    <a:pt x="10243" y="7340"/>
                    <a:pt x="10409" y="7203"/>
                    <a:pt x="10431" y="7016"/>
                  </a:cubicBezTo>
                  <a:lnTo>
                    <a:pt x="10693" y="5039"/>
                  </a:lnTo>
                  <a:cubicBezTo>
                    <a:pt x="10716" y="4837"/>
                    <a:pt x="10574" y="4646"/>
                    <a:pt x="10371" y="4623"/>
                  </a:cubicBezTo>
                  <a:lnTo>
                    <a:pt x="6895" y="4170"/>
                  </a:lnTo>
                  <a:lnTo>
                    <a:pt x="7347" y="682"/>
                  </a:lnTo>
                  <a:cubicBezTo>
                    <a:pt x="7383" y="479"/>
                    <a:pt x="7240" y="301"/>
                    <a:pt x="7026" y="265"/>
                  </a:cubicBezTo>
                  <a:lnTo>
                    <a:pt x="5061" y="3"/>
                  </a:lnTo>
                  <a:cubicBezTo>
                    <a:pt x="5046" y="1"/>
                    <a:pt x="5031" y="0"/>
                    <a:pt x="501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8" name="Google Shape;1598;p9"/>
            <p:cNvSpPr/>
            <p:nvPr/>
          </p:nvSpPr>
          <p:spPr>
            <a:xfrm>
              <a:off x="6206806" y="4197965"/>
              <a:ext cx="349902" cy="435378"/>
            </a:xfrm>
            <a:custGeom>
              <a:avLst/>
              <a:gdLst/>
              <a:ahLst/>
              <a:cxnLst/>
              <a:rect l="l" t="t" r="r" b="b"/>
              <a:pathLst>
                <a:path w="10848" h="13498" extrusionOk="0">
                  <a:moveTo>
                    <a:pt x="4157" y="412"/>
                  </a:moveTo>
                  <a:cubicBezTo>
                    <a:pt x="4443" y="412"/>
                    <a:pt x="4724" y="585"/>
                    <a:pt x="4775" y="971"/>
                  </a:cubicBezTo>
                  <a:cubicBezTo>
                    <a:pt x="4811" y="1161"/>
                    <a:pt x="4763" y="1364"/>
                    <a:pt x="4632" y="1519"/>
                  </a:cubicBezTo>
                  <a:lnTo>
                    <a:pt x="3835" y="1661"/>
                  </a:lnTo>
                  <a:cubicBezTo>
                    <a:pt x="3668" y="1566"/>
                    <a:pt x="3549" y="1411"/>
                    <a:pt x="3513" y="1221"/>
                  </a:cubicBezTo>
                  <a:lnTo>
                    <a:pt x="3513" y="1209"/>
                  </a:lnTo>
                  <a:cubicBezTo>
                    <a:pt x="3398" y="709"/>
                    <a:pt x="3782" y="412"/>
                    <a:pt x="4157" y="412"/>
                  </a:cubicBezTo>
                  <a:close/>
                  <a:moveTo>
                    <a:pt x="7856" y="2723"/>
                  </a:moveTo>
                  <a:cubicBezTo>
                    <a:pt x="8114" y="2723"/>
                    <a:pt x="8342" y="2911"/>
                    <a:pt x="8395" y="3173"/>
                  </a:cubicBezTo>
                  <a:lnTo>
                    <a:pt x="9788" y="10734"/>
                  </a:lnTo>
                  <a:cubicBezTo>
                    <a:pt x="9835" y="11043"/>
                    <a:pt x="9633" y="11329"/>
                    <a:pt x="9335" y="11377"/>
                  </a:cubicBezTo>
                  <a:lnTo>
                    <a:pt x="3073" y="12520"/>
                  </a:lnTo>
                  <a:cubicBezTo>
                    <a:pt x="3042" y="12525"/>
                    <a:pt x="3012" y="12527"/>
                    <a:pt x="2981" y="12527"/>
                  </a:cubicBezTo>
                  <a:cubicBezTo>
                    <a:pt x="2719" y="12527"/>
                    <a:pt x="2484" y="12346"/>
                    <a:pt x="2442" y="12079"/>
                  </a:cubicBezTo>
                  <a:lnTo>
                    <a:pt x="1061" y="4507"/>
                  </a:lnTo>
                  <a:cubicBezTo>
                    <a:pt x="1001" y="4209"/>
                    <a:pt x="1203" y="3924"/>
                    <a:pt x="1501" y="3876"/>
                  </a:cubicBezTo>
                  <a:lnTo>
                    <a:pt x="2251" y="3745"/>
                  </a:lnTo>
                  <a:cubicBezTo>
                    <a:pt x="2283" y="3945"/>
                    <a:pt x="2463" y="4098"/>
                    <a:pt x="2669" y="4098"/>
                  </a:cubicBezTo>
                  <a:cubicBezTo>
                    <a:pt x="2696" y="4098"/>
                    <a:pt x="2724" y="4096"/>
                    <a:pt x="2751" y="4090"/>
                  </a:cubicBezTo>
                  <a:lnTo>
                    <a:pt x="6668" y="3376"/>
                  </a:lnTo>
                  <a:cubicBezTo>
                    <a:pt x="6895" y="3328"/>
                    <a:pt x="7061" y="3102"/>
                    <a:pt x="7014" y="2864"/>
                  </a:cubicBezTo>
                  <a:lnTo>
                    <a:pt x="7752" y="2733"/>
                  </a:lnTo>
                  <a:cubicBezTo>
                    <a:pt x="7787" y="2726"/>
                    <a:pt x="7822" y="2723"/>
                    <a:pt x="7856" y="2723"/>
                  </a:cubicBezTo>
                  <a:close/>
                  <a:moveTo>
                    <a:pt x="4147" y="1"/>
                  </a:moveTo>
                  <a:cubicBezTo>
                    <a:pt x="4083" y="1"/>
                    <a:pt x="4019" y="6"/>
                    <a:pt x="3954" y="18"/>
                  </a:cubicBezTo>
                  <a:cubicBezTo>
                    <a:pt x="3358" y="125"/>
                    <a:pt x="2966" y="697"/>
                    <a:pt x="3073" y="1280"/>
                  </a:cubicBezTo>
                  <a:cubicBezTo>
                    <a:pt x="3108" y="1459"/>
                    <a:pt x="3180" y="1614"/>
                    <a:pt x="3287" y="1757"/>
                  </a:cubicBezTo>
                  <a:lnTo>
                    <a:pt x="2513" y="1900"/>
                  </a:lnTo>
                  <a:cubicBezTo>
                    <a:pt x="2192" y="1959"/>
                    <a:pt x="1989" y="2269"/>
                    <a:pt x="2037" y="2578"/>
                  </a:cubicBezTo>
                  <a:lnTo>
                    <a:pt x="2096" y="2864"/>
                  </a:lnTo>
                  <a:lnTo>
                    <a:pt x="811" y="3102"/>
                  </a:lnTo>
                  <a:cubicBezTo>
                    <a:pt x="322" y="3185"/>
                    <a:pt x="1" y="3650"/>
                    <a:pt x="96" y="4138"/>
                  </a:cubicBezTo>
                  <a:lnTo>
                    <a:pt x="1668" y="12770"/>
                  </a:lnTo>
                  <a:cubicBezTo>
                    <a:pt x="1742" y="13195"/>
                    <a:pt x="2121" y="13497"/>
                    <a:pt x="2549" y="13497"/>
                  </a:cubicBezTo>
                  <a:cubicBezTo>
                    <a:pt x="2600" y="13497"/>
                    <a:pt x="2652" y="13493"/>
                    <a:pt x="2704" y="13484"/>
                  </a:cubicBezTo>
                  <a:lnTo>
                    <a:pt x="10038" y="12139"/>
                  </a:lnTo>
                  <a:cubicBezTo>
                    <a:pt x="10526" y="12056"/>
                    <a:pt x="10848" y="11579"/>
                    <a:pt x="10752" y="11103"/>
                  </a:cubicBezTo>
                  <a:lnTo>
                    <a:pt x="9181" y="2471"/>
                  </a:lnTo>
                  <a:cubicBezTo>
                    <a:pt x="9097" y="2041"/>
                    <a:pt x="8726" y="1740"/>
                    <a:pt x="8313" y="1740"/>
                  </a:cubicBezTo>
                  <a:cubicBezTo>
                    <a:pt x="8257" y="1740"/>
                    <a:pt x="8201" y="1745"/>
                    <a:pt x="8145" y="1757"/>
                  </a:cubicBezTo>
                  <a:lnTo>
                    <a:pt x="6859" y="1995"/>
                  </a:lnTo>
                  <a:lnTo>
                    <a:pt x="6811" y="1709"/>
                  </a:lnTo>
                  <a:cubicBezTo>
                    <a:pt x="6757" y="1428"/>
                    <a:pt x="6498" y="1226"/>
                    <a:pt x="6219" y="1226"/>
                  </a:cubicBezTo>
                  <a:cubicBezTo>
                    <a:pt x="6191" y="1226"/>
                    <a:pt x="6162" y="1228"/>
                    <a:pt x="6133" y="1233"/>
                  </a:cubicBezTo>
                  <a:lnTo>
                    <a:pt x="5180" y="1411"/>
                  </a:lnTo>
                  <a:cubicBezTo>
                    <a:pt x="5240" y="1245"/>
                    <a:pt x="5240" y="1066"/>
                    <a:pt x="5216" y="887"/>
                  </a:cubicBezTo>
                  <a:cubicBezTo>
                    <a:pt x="5121" y="369"/>
                    <a:pt x="4658" y="1"/>
                    <a:pt x="414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9" name="Google Shape;1599;p9"/>
            <p:cNvSpPr/>
            <p:nvPr/>
          </p:nvSpPr>
          <p:spPr>
            <a:xfrm>
              <a:off x="6269026" y="4354466"/>
              <a:ext cx="60059" cy="49866"/>
            </a:xfrm>
            <a:custGeom>
              <a:avLst/>
              <a:gdLst/>
              <a:ahLst/>
              <a:cxnLst/>
              <a:rect l="l" t="t" r="r" b="b"/>
              <a:pathLst>
                <a:path w="1862" h="1546" extrusionOk="0">
                  <a:moveTo>
                    <a:pt x="1003" y="1"/>
                  </a:moveTo>
                  <a:cubicBezTo>
                    <a:pt x="959" y="1"/>
                    <a:pt x="914" y="5"/>
                    <a:pt x="870" y="12"/>
                  </a:cubicBezTo>
                  <a:cubicBezTo>
                    <a:pt x="191" y="131"/>
                    <a:pt x="1" y="1012"/>
                    <a:pt x="560" y="1405"/>
                  </a:cubicBezTo>
                  <a:cubicBezTo>
                    <a:pt x="701" y="1502"/>
                    <a:pt x="854" y="1545"/>
                    <a:pt x="1002" y="1545"/>
                  </a:cubicBezTo>
                  <a:cubicBezTo>
                    <a:pt x="1454" y="1545"/>
                    <a:pt x="1861" y="1142"/>
                    <a:pt x="1763" y="631"/>
                  </a:cubicBezTo>
                  <a:cubicBezTo>
                    <a:pt x="1699" y="259"/>
                    <a:pt x="1369" y="1"/>
                    <a:pt x="100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0" name="Google Shape;1600;p9"/>
            <p:cNvSpPr/>
            <p:nvPr/>
          </p:nvSpPr>
          <p:spPr>
            <a:xfrm>
              <a:off x="6337310" y="4339823"/>
              <a:ext cx="124020" cy="43383"/>
            </a:xfrm>
            <a:custGeom>
              <a:avLst/>
              <a:gdLst/>
              <a:ahLst/>
              <a:cxnLst/>
              <a:rect l="l" t="t" r="r" b="b"/>
              <a:pathLst>
                <a:path w="3845" h="1345" extrusionOk="0">
                  <a:moveTo>
                    <a:pt x="3258" y="1"/>
                  </a:moveTo>
                  <a:cubicBezTo>
                    <a:pt x="3223" y="1"/>
                    <a:pt x="3186" y="5"/>
                    <a:pt x="3146" y="14"/>
                  </a:cubicBezTo>
                  <a:lnTo>
                    <a:pt x="3134" y="14"/>
                  </a:lnTo>
                  <a:lnTo>
                    <a:pt x="539" y="478"/>
                  </a:lnTo>
                  <a:cubicBezTo>
                    <a:pt x="1" y="579"/>
                    <a:pt x="106" y="1345"/>
                    <a:pt x="597" y="1345"/>
                  </a:cubicBezTo>
                  <a:cubicBezTo>
                    <a:pt x="628" y="1345"/>
                    <a:pt x="660" y="1342"/>
                    <a:pt x="694" y="1335"/>
                  </a:cubicBezTo>
                  <a:lnTo>
                    <a:pt x="3289" y="871"/>
                  </a:lnTo>
                  <a:cubicBezTo>
                    <a:pt x="3844" y="793"/>
                    <a:pt x="3747" y="1"/>
                    <a:pt x="325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1" name="Google Shape;1601;p9"/>
            <p:cNvSpPr/>
            <p:nvPr/>
          </p:nvSpPr>
          <p:spPr>
            <a:xfrm>
              <a:off x="6281702" y="4423976"/>
              <a:ext cx="59769" cy="49866"/>
            </a:xfrm>
            <a:custGeom>
              <a:avLst/>
              <a:gdLst/>
              <a:ahLst/>
              <a:cxnLst/>
              <a:rect l="l" t="t" r="r" b="b"/>
              <a:pathLst>
                <a:path w="1853" h="1546" extrusionOk="0">
                  <a:moveTo>
                    <a:pt x="1002" y="1"/>
                  </a:moveTo>
                  <a:cubicBezTo>
                    <a:pt x="959" y="1"/>
                    <a:pt x="914" y="5"/>
                    <a:pt x="870" y="12"/>
                  </a:cubicBezTo>
                  <a:cubicBezTo>
                    <a:pt x="191" y="131"/>
                    <a:pt x="1" y="1012"/>
                    <a:pt x="560" y="1405"/>
                  </a:cubicBezTo>
                  <a:cubicBezTo>
                    <a:pt x="701" y="1502"/>
                    <a:pt x="853" y="1546"/>
                    <a:pt x="1000" y="1546"/>
                  </a:cubicBezTo>
                  <a:cubicBezTo>
                    <a:pt x="1449" y="1546"/>
                    <a:pt x="1852"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2" name="Google Shape;1602;p9"/>
            <p:cNvSpPr/>
            <p:nvPr/>
          </p:nvSpPr>
          <p:spPr>
            <a:xfrm>
              <a:off x="6351212" y="4409300"/>
              <a:ext cx="120892" cy="43544"/>
            </a:xfrm>
            <a:custGeom>
              <a:avLst/>
              <a:gdLst/>
              <a:ahLst/>
              <a:cxnLst/>
              <a:rect l="l" t="t" r="r" b="b"/>
              <a:pathLst>
                <a:path w="3748" h="1350" extrusionOk="0">
                  <a:moveTo>
                    <a:pt x="3144" y="1"/>
                  </a:moveTo>
                  <a:cubicBezTo>
                    <a:pt x="3128" y="1"/>
                    <a:pt x="3112" y="1"/>
                    <a:pt x="3096" y="3"/>
                  </a:cubicBezTo>
                  <a:lnTo>
                    <a:pt x="501" y="467"/>
                  </a:lnTo>
                  <a:cubicBezTo>
                    <a:pt x="0" y="618"/>
                    <a:pt x="125" y="1349"/>
                    <a:pt x="620" y="1349"/>
                  </a:cubicBezTo>
                  <a:cubicBezTo>
                    <a:pt x="632" y="1349"/>
                    <a:pt x="644" y="1349"/>
                    <a:pt x="656" y="1348"/>
                  </a:cubicBezTo>
                  <a:lnTo>
                    <a:pt x="3251" y="872"/>
                  </a:lnTo>
                  <a:cubicBezTo>
                    <a:pt x="3748" y="722"/>
                    <a:pt x="3639"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3" name="Google Shape;1603;p9"/>
            <p:cNvSpPr/>
            <p:nvPr/>
          </p:nvSpPr>
          <p:spPr>
            <a:xfrm>
              <a:off x="6295152" y="4498130"/>
              <a:ext cx="60156" cy="50221"/>
            </a:xfrm>
            <a:custGeom>
              <a:avLst/>
              <a:gdLst/>
              <a:ahLst/>
              <a:cxnLst/>
              <a:rect l="l" t="t" r="r" b="b"/>
              <a:pathLst>
                <a:path w="1865" h="1557" extrusionOk="0">
                  <a:moveTo>
                    <a:pt x="1010" y="0"/>
                  </a:moveTo>
                  <a:cubicBezTo>
                    <a:pt x="967" y="0"/>
                    <a:pt x="924" y="4"/>
                    <a:pt x="881" y="11"/>
                  </a:cubicBezTo>
                  <a:cubicBezTo>
                    <a:pt x="191" y="130"/>
                    <a:pt x="0" y="1011"/>
                    <a:pt x="572" y="1416"/>
                  </a:cubicBezTo>
                  <a:cubicBezTo>
                    <a:pt x="710" y="1513"/>
                    <a:pt x="860" y="1556"/>
                    <a:pt x="1007" y="1556"/>
                  </a:cubicBezTo>
                  <a:cubicBezTo>
                    <a:pt x="1454" y="1556"/>
                    <a:pt x="1864" y="1153"/>
                    <a:pt x="1774" y="642"/>
                  </a:cubicBezTo>
                  <a:cubicBezTo>
                    <a:pt x="1700" y="268"/>
                    <a:pt x="1376" y="0"/>
                    <a:pt x="101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4" name="Google Shape;1604;p9"/>
            <p:cNvSpPr/>
            <p:nvPr/>
          </p:nvSpPr>
          <p:spPr>
            <a:xfrm>
              <a:off x="6364243" y="4483357"/>
              <a:ext cx="122214" cy="43706"/>
            </a:xfrm>
            <a:custGeom>
              <a:avLst/>
              <a:gdLst/>
              <a:ahLst/>
              <a:cxnLst/>
              <a:rect l="l" t="t" r="r" b="b"/>
              <a:pathLst>
                <a:path w="3789" h="1355" extrusionOk="0">
                  <a:moveTo>
                    <a:pt x="3177" y="0"/>
                  </a:moveTo>
                  <a:cubicBezTo>
                    <a:pt x="3155" y="0"/>
                    <a:pt x="3133" y="2"/>
                    <a:pt x="3109" y="5"/>
                  </a:cubicBezTo>
                  <a:lnTo>
                    <a:pt x="525" y="481"/>
                  </a:lnTo>
                  <a:cubicBezTo>
                    <a:pt x="1" y="606"/>
                    <a:pt x="110" y="1355"/>
                    <a:pt x="612" y="1355"/>
                  </a:cubicBezTo>
                  <a:cubicBezTo>
                    <a:pt x="634" y="1355"/>
                    <a:pt x="657" y="1353"/>
                    <a:pt x="680" y="1350"/>
                  </a:cubicBezTo>
                  <a:lnTo>
                    <a:pt x="3276" y="886"/>
                  </a:lnTo>
                  <a:cubicBezTo>
                    <a:pt x="3789" y="749"/>
                    <a:pt x="3679" y="0"/>
                    <a:pt x="317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5" name="Google Shape;1605;p9"/>
            <p:cNvSpPr/>
            <p:nvPr/>
          </p:nvSpPr>
          <p:spPr>
            <a:xfrm>
              <a:off x="6237545" y="4806940"/>
              <a:ext cx="250815" cy="224592"/>
            </a:xfrm>
            <a:custGeom>
              <a:avLst/>
              <a:gdLst/>
              <a:ahLst/>
              <a:cxnLst/>
              <a:rect l="l" t="t" r="r" b="b"/>
              <a:pathLst>
                <a:path w="7776" h="6963" extrusionOk="0">
                  <a:moveTo>
                    <a:pt x="3934" y="1"/>
                  </a:moveTo>
                  <a:cubicBezTo>
                    <a:pt x="2906" y="1"/>
                    <a:pt x="1893" y="469"/>
                    <a:pt x="1227" y="1343"/>
                  </a:cubicBezTo>
                  <a:lnTo>
                    <a:pt x="6966" y="4975"/>
                  </a:lnTo>
                  <a:cubicBezTo>
                    <a:pt x="7775" y="3403"/>
                    <a:pt x="7251" y="1474"/>
                    <a:pt x="5751" y="534"/>
                  </a:cubicBezTo>
                  <a:cubicBezTo>
                    <a:pt x="5189" y="174"/>
                    <a:pt x="4558" y="1"/>
                    <a:pt x="3934" y="1"/>
                  </a:cubicBezTo>
                  <a:close/>
                  <a:moveTo>
                    <a:pt x="822" y="1986"/>
                  </a:moveTo>
                  <a:lnTo>
                    <a:pt x="822" y="1986"/>
                  </a:lnTo>
                  <a:cubicBezTo>
                    <a:pt x="0" y="3558"/>
                    <a:pt x="524" y="5498"/>
                    <a:pt x="2024" y="6439"/>
                  </a:cubicBezTo>
                  <a:cubicBezTo>
                    <a:pt x="2584" y="6793"/>
                    <a:pt x="3213" y="6963"/>
                    <a:pt x="3836" y="6963"/>
                  </a:cubicBezTo>
                  <a:cubicBezTo>
                    <a:pt x="4871" y="6963"/>
                    <a:pt x="5892" y="6494"/>
                    <a:pt x="6561" y="5618"/>
                  </a:cubicBezTo>
                  <a:lnTo>
                    <a:pt x="822" y="1986"/>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6" name="Google Shape;1606;p9"/>
            <p:cNvSpPr/>
            <p:nvPr/>
          </p:nvSpPr>
          <p:spPr>
            <a:xfrm>
              <a:off x="6706823" y="4325276"/>
              <a:ext cx="196272" cy="181918"/>
            </a:xfrm>
            <a:custGeom>
              <a:avLst/>
              <a:gdLst/>
              <a:ahLst/>
              <a:cxnLst/>
              <a:rect l="l" t="t" r="r" b="b"/>
              <a:pathLst>
                <a:path w="6085" h="5640" extrusionOk="0">
                  <a:moveTo>
                    <a:pt x="3620" y="0"/>
                  </a:moveTo>
                  <a:lnTo>
                    <a:pt x="1215" y="1632"/>
                  </a:lnTo>
                  <a:cubicBezTo>
                    <a:pt x="251" y="2286"/>
                    <a:pt x="1" y="3596"/>
                    <a:pt x="656" y="4560"/>
                  </a:cubicBezTo>
                  <a:lnTo>
                    <a:pt x="763" y="4715"/>
                  </a:lnTo>
                  <a:cubicBezTo>
                    <a:pt x="1171" y="5316"/>
                    <a:pt x="1833" y="5640"/>
                    <a:pt x="2508" y="5640"/>
                  </a:cubicBezTo>
                  <a:cubicBezTo>
                    <a:pt x="2916" y="5640"/>
                    <a:pt x="3328" y="5522"/>
                    <a:pt x="3692" y="5275"/>
                  </a:cubicBezTo>
                  <a:lnTo>
                    <a:pt x="6085" y="3644"/>
                  </a:lnTo>
                  <a:lnTo>
                    <a:pt x="3620"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7" name="Google Shape;1607;p9"/>
            <p:cNvSpPr/>
            <p:nvPr/>
          </p:nvSpPr>
          <p:spPr>
            <a:xfrm>
              <a:off x="6839327" y="4249734"/>
              <a:ext cx="196272" cy="181950"/>
            </a:xfrm>
            <a:custGeom>
              <a:avLst/>
              <a:gdLst/>
              <a:ahLst/>
              <a:cxnLst/>
              <a:rect l="l" t="t" r="r" b="b"/>
              <a:pathLst>
                <a:path w="6085" h="5641" extrusionOk="0">
                  <a:moveTo>
                    <a:pt x="3577" y="1"/>
                  </a:moveTo>
                  <a:cubicBezTo>
                    <a:pt x="3169" y="1"/>
                    <a:pt x="2757" y="119"/>
                    <a:pt x="2394" y="366"/>
                  </a:cubicBezTo>
                  <a:lnTo>
                    <a:pt x="1" y="1997"/>
                  </a:lnTo>
                  <a:lnTo>
                    <a:pt x="2489" y="5640"/>
                  </a:lnTo>
                  <a:lnTo>
                    <a:pt x="4882" y="4009"/>
                  </a:lnTo>
                  <a:cubicBezTo>
                    <a:pt x="5835" y="3354"/>
                    <a:pt x="6085" y="2045"/>
                    <a:pt x="5430" y="1092"/>
                  </a:cubicBezTo>
                  <a:lnTo>
                    <a:pt x="5323" y="926"/>
                  </a:lnTo>
                  <a:cubicBezTo>
                    <a:pt x="4914" y="325"/>
                    <a:pt x="4252" y="1"/>
                    <a:pt x="357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8" name="Google Shape;1608;p9"/>
            <p:cNvSpPr/>
            <p:nvPr/>
          </p:nvSpPr>
          <p:spPr>
            <a:xfrm>
              <a:off x="6649603" y="4700692"/>
              <a:ext cx="345677" cy="344387"/>
            </a:xfrm>
            <a:custGeom>
              <a:avLst/>
              <a:gdLst/>
              <a:ahLst/>
              <a:cxnLst/>
              <a:rect l="l" t="t" r="r" b="b"/>
              <a:pathLst>
                <a:path w="10717" h="10677" extrusionOk="0">
                  <a:moveTo>
                    <a:pt x="4999" y="0"/>
                  </a:moveTo>
                  <a:cubicBezTo>
                    <a:pt x="4821" y="0"/>
                    <a:pt x="4666" y="135"/>
                    <a:pt x="4644" y="327"/>
                  </a:cubicBezTo>
                  <a:lnTo>
                    <a:pt x="4180" y="3804"/>
                  </a:lnTo>
                  <a:lnTo>
                    <a:pt x="703" y="3339"/>
                  </a:lnTo>
                  <a:cubicBezTo>
                    <a:pt x="688" y="3338"/>
                    <a:pt x="674" y="3337"/>
                    <a:pt x="659" y="3337"/>
                  </a:cubicBezTo>
                  <a:cubicBezTo>
                    <a:pt x="474" y="3337"/>
                    <a:pt x="309" y="3473"/>
                    <a:pt x="287" y="3661"/>
                  </a:cubicBezTo>
                  <a:lnTo>
                    <a:pt x="25" y="5637"/>
                  </a:lnTo>
                  <a:cubicBezTo>
                    <a:pt x="1" y="5840"/>
                    <a:pt x="144" y="6030"/>
                    <a:pt x="346" y="6054"/>
                  </a:cubicBezTo>
                  <a:lnTo>
                    <a:pt x="3823" y="6518"/>
                  </a:lnTo>
                  <a:lnTo>
                    <a:pt x="3370" y="9995"/>
                  </a:lnTo>
                  <a:cubicBezTo>
                    <a:pt x="3335" y="10197"/>
                    <a:pt x="3477" y="10388"/>
                    <a:pt x="3692" y="10412"/>
                  </a:cubicBezTo>
                  <a:lnTo>
                    <a:pt x="5656" y="10674"/>
                  </a:lnTo>
                  <a:cubicBezTo>
                    <a:pt x="5671" y="10675"/>
                    <a:pt x="5686" y="10676"/>
                    <a:pt x="5700" y="10676"/>
                  </a:cubicBezTo>
                  <a:cubicBezTo>
                    <a:pt x="5886" y="10676"/>
                    <a:pt x="6051" y="10540"/>
                    <a:pt x="6073" y="10352"/>
                  </a:cubicBezTo>
                  <a:lnTo>
                    <a:pt x="6537" y="6876"/>
                  </a:lnTo>
                  <a:lnTo>
                    <a:pt x="10014" y="7328"/>
                  </a:lnTo>
                  <a:cubicBezTo>
                    <a:pt x="10034" y="7331"/>
                    <a:pt x="10053" y="7333"/>
                    <a:pt x="10073" y="7333"/>
                  </a:cubicBezTo>
                  <a:cubicBezTo>
                    <a:pt x="10252" y="7333"/>
                    <a:pt x="10409" y="7189"/>
                    <a:pt x="10431" y="7007"/>
                  </a:cubicBezTo>
                  <a:lnTo>
                    <a:pt x="10693" y="5042"/>
                  </a:lnTo>
                  <a:cubicBezTo>
                    <a:pt x="10716" y="4828"/>
                    <a:pt x="10574" y="4649"/>
                    <a:pt x="10371" y="4613"/>
                  </a:cubicBezTo>
                  <a:lnTo>
                    <a:pt x="6895" y="4161"/>
                  </a:lnTo>
                  <a:lnTo>
                    <a:pt x="7347" y="684"/>
                  </a:lnTo>
                  <a:cubicBezTo>
                    <a:pt x="7383" y="482"/>
                    <a:pt x="7240" y="291"/>
                    <a:pt x="7026" y="256"/>
                  </a:cubicBezTo>
                  <a:lnTo>
                    <a:pt x="5061" y="6"/>
                  </a:lnTo>
                  <a:cubicBezTo>
                    <a:pt x="5040" y="2"/>
                    <a:pt x="5019" y="0"/>
                    <a:pt x="499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9" name="Google Shape;1609;p9"/>
            <p:cNvSpPr/>
            <p:nvPr/>
          </p:nvSpPr>
          <p:spPr>
            <a:xfrm>
              <a:off x="5182226" y="98419"/>
              <a:ext cx="349870" cy="436120"/>
            </a:xfrm>
            <a:custGeom>
              <a:avLst/>
              <a:gdLst/>
              <a:ahLst/>
              <a:cxnLst/>
              <a:rect l="l" t="t" r="r" b="b"/>
              <a:pathLst>
                <a:path w="10847" h="13521" extrusionOk="0">
                  <a:moveTo>
                    <a:pt x="4151" y="435"/>
                  </a:moveTo>
                  <a:cubicBezTo>
                    <a:pt x="4440" y="435"/>
                    <a:pt x="4723" y="607"/>
                    <a:pt x="4774" y="994"/>
                  </a:cubicBezTo>
                  <a:cubicBezTo>
                    <a:pt x="4810" y="1196"/>
                    <a:pt x="4751" y="1387"/>
                    <a:pt x="4632" y="1541"/>
                  </a:cubicBezTo>
                  <a:lnTo>
                    <a:pt x="3834" y="1684"/>
                  </a:lnTo>
                  <a:cubicBezTo>
                    <a:pt x="3667" y="1589"/>
                    <a:pt x="3548" y="1422"/>
                    <a:pt x="3512" y="1232"/>
                  </a:cubicBezTo>
                  <a:lnTo>
                    <a:pt x="3500" y="1232"/>
                  </a:lnTo>
                  <a:cubicBezTo>
                    <a:pt x="3386" y="732"/>
                    <a:pt x="3773" y="435"/>
                    <a:pt x="4151" y="435"/>
                  </a:cubicBezTo>
                  <a:close/>
                  <a:moveTo>
                    <a:pt x="7854" y="2749"/>
                  </a:moveTo>
                  <a:cubicBezTo>
                    <a:pt x="8117" y="2749"/>
                    <a:pt x="8351" y="2930"/>
                    <a:pt x="8394" y="3208"/>
                  </a:cubicBezTo>
                  <a:lnTo>
                    <a:pt x="9787" y="10769"/>
                  </a:lnTo>
                  <a:cubicBezTo>
                    <a:pt x="9835" y="11066"/>
                    <a:pt x="9644" y="11340"/>
                    <a:pt x="9346" y="11400"/>
                  </a:cubicBezTo>
                  <a:lnTo>
                    <a:pt x="3084" y="12543"/>
                  </a:lnTo>
                  <a:cubicBezTo>
                    <a:pt x="3049" y="12550"/>
                    <a:pt x="3014" y="12553"/>
                    <a:pt x="2979" y="12553"/>
                  </a:cubicBezTo>
                  <a:cubicBezTo>
                    <a:pt x="2722" y="12553"/>
                    <a:pt x="2493" y="12365"/>
                    <a:pt x="2441" y="12102"/>
                  </a:cubicBezTo>
                  <a:lnTo>
                    <a:pt x="1060" y="4530"/>
                  </a:lnTo>
                  <a:cubicBezTo>
                    <a:pt x="1012" y="4232"/>
                    <a:pt x="1203" y="3958"/>
                    <a:pt x="1512" y="3899"/>
                  </a:cubicBezTo>
                  <a:lnTo>
                    <a:pt x="2250" y="3768"/>
                  </a:lnTo>
                  <a:cubicBezTo>
                    <a:pt x="2292" y="3977"/>
                    <a:pt x="2472" y="4122"/>
                    <a:pt x="2676" y="4122"/>
                  </a:cubicBezTo>
                  <a:cubicBezTo>
                    <a:pt x="2704" y="4122"/>
                    <a:pt x="2733" y="4119"/>
                    <a:pt x="2762" y="4113"/>
                  </a:cubicBezTo>
                  <a:lnTo>
                    <a:pt x="6668" y="3399"/>
                  </a:lnTo>
                  <a:cubicBezTo>
                    <a:pt x="6906" y="3363"/>
                    <a:pt x="7060" y="3125"/>
                    <a:pt x="7025" y="2899"/>
                  </a:cubicBezTo>
                  <a:lnTo>
                    <a:pt x="7763" y="2756"/>
                  </a:lnTo>
                  <a:cubicBezTo>
                    <a:pt x="7793" y="2751"/>
                    <a:pt x="7824" y="2749"/>
                    <a:pt x="7854" y="2749"/>
                  </a:cubicBezTo>
                  <a:close/>
                  <a:moveTo>
                    <a:pt x="4133" y="0"/>
                  </a:moveTo>
                  <a:cubicBezTo>
                    <a:pt x="4070" y="0"/>
                    <a:pt x="4005" y="6"/>
                    <a:pt x="3941" y="17"/>
                  </a:cubicBezTo>
                  <a:cubicBezTo>
                    <a:pt x="3346" y="136"/>
                    <a:pt x="2953" y="708"/>
                    <a:pt x="3072" y="1303"/>
                  </a:cubicBezTo>
                  <a:cubicBezTo>
                    <a:pt x="3108" y="1482"/>
                    <a:pt x="3179" y="1637"/>
                    <a:pt x="3286" y="1779"/>
                  </a:cubicBezTo>
                  <a:lnTo>
                    <a:pt x="2512" y="1934"/>
                  </a:lnTo>
                  <a:cubicBezTo>
                    <a:pt x="2191" y="1994"/>
                    <a:pt x="1988" y="2291"/>
                    <a:pt x="2036" y="2613"/>
                  </a:cubicBezTo>
                  <a:lnTo>
                    <a:pt x="2096" y="2899"/>
                  </a:lnTo>
                  <a:lnTo>
                    <a:pt x="798" y="3125"/>
                  </a:lnTo>
                  <a:cubicBezTo>
                    <a:pt x="322" y="3208"/>
                    <a:pt x="0" y="3673"/>
                    <a:pt x="83" y="4149"/>
                  </a:cubicBezTo>
                  <a:lnTo>
                    <a:pt x="1667" y="12781"/>
                  </a:lnTo>
                  <a:cubicBezTo>
                    <a:pt x="1741" y="13217"/>
                    <a:pt x="2120" y="13520"/>
                    <a:pt x="2548" y="13520"/>
                  </a:cubicBezTo>
                  <a:cubicBezTo>
                    <a:pt x="2599" y="13520"/>
                    <a:pt x="2651" y="13516"/>
                    <a:pt x="2703" y="13507"/>
                  </a:cubicBezTo>
                  <a:lnTo>
                    <a:pt x="10037" y="12162"/>
                  </a:lnTo>
                  <a:cubicBezTo>
                    <a:pt x="10525" y="12066"/>
                    <a:pt x="10847" y="11602"/>
                    <a:pt x="10763" y="11126"/>
                  </a:cubicBezTo>
                  <a:lnTo>
                    <a:pt x="9180" y="2494"/>
                  </a:lnTo>
                  <a:cubicBezTo>
                    <a:pt x="9106" y="2064"/>
                    <a:pt x="8737" y="1763"/>
                    <a:pt x="8316" y="1763"/>
                  </a:cubicBezTo>
                  <a:cubicBezTo>
                    <a:pt x="8259" y="1763"/>
                    <a:pt x="8202" y="1768"/>
                    <a:pt x="8144" y="1779"/>
                  </a:cubicBezTo>
                  <a:lnTo>
                    <a:pt x="6858" y="2018"/>
                  </a:lnTo>
                  <a:lnTo>
                    <a:pt x="6810" y="1744"/>
                  </a:lnTo>
                  <a:cubicBezTo>
                    <a:pt x="6758" y="1458"/>
                    <a:pt x="6508" y="1258"/>
                    <a:pt x="6228" y="1258"/>
                  </a:cubicBezTo>
                  <a:cubicBezTo>
                    <a:pt x="6192" y="1258"/>
                    <a:pt x="6156" y="1261"/>
                    <a:pt x="6120" y="1268"/>
                  </a:cubicBezTo>
                  <a:lnTo>
                    <a:pt x="5179" y="1434"/>
                  </a:lnTo>
                  <a:cubicBezTo>
                    <a:pt x="5227" y="1268"/>
                    <a:pt x="5239" y="1089"/>
                    <a:pt x="5215" y="922"/>
                  </a:cubicBezTo>
                  <a:cubicBezTo>
                    <a:pt x="5119" y="381"/>
                    <a:pt x="4655" y="0"/>
                    <a:pt x="4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0" name="Google Shape;1610;p9"/>
            <p:cNvSpPr/>
            <p:nvPr/>
          </p:nvSpPr>
          <p:spPr>
            <a:xfrm>
              <a:off x="5244414" y="255566"/>
              <a:ext cx="60059" cy="49898"/>
            </a:xfrm>
            <a:custGeom>
              <a:avLst/>
              <a:gdLst/>
              <a:ahLst/>
              <a:cxnLst/>
              <a:rect l="l" t="t" r="r" b="b"/>
              <a:pathLst>
                <a:path w="1862" h="1547" extrusionOk="0">
                  <a:moveTo>
                    <a:pt x="1015" y="1"/>
                  </a:moveTo>
                  <a:cubicBezTo>
                    <a:pt x="967" y="1"/>
                    <a:pt x="919" y="5"/>
                    <a:pt x="870" y="15"/>
                  </a:cubicBezTo>
                  <a:cubicBezTo>
                    <a:pt x="191" y="134"/>
                    <a:pt x="1" y="1015"/>
                    <a:pt x="560" y="1408"/>
                  </a:cubicBezTo>
                  <a:cubicBezTo>
                    <a:pt x="700" y="1504"/>
                    <a:pt x="851" y="1547"/>
                    <a:pt x="998" y="1547"/>
                  </a:cubicBezTo>
                  <a:cubicBezTo>
                    <a:pt x="1451" y="1547"/>
                    <a:pt x="1862" y="1138"/>
                    <a:pt x="1763" y="634"/>
                  </a:cubicBezTo>
                  <a:cubicBezTo>
                    <a:pt x="1689" y="266"/>
                    <a:pt x="1375"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1" name="Google Shape;1611;p9"/>
            <p:cNvSpPr/>
            <p:nvPr/>
          </p:nvSpPr>
          <p:spPr>
            <a:xfrm>
              <a:off x="5312052" y="241148"/>
              <a:ext cx="124117" cy="43673"/>
            </a:xfrm>
            <a:custGeom>
              <a:avLst/>
              <a:gdLst/>
              <a:ahLst/>
              <a:cxnLst/>
              <a:rect l="l" t="t" r="r" b="b"/>
              <a:pathLst>
                <a:path w="3848" h="1354" extrusionOk="0">
                  <a:moveTo>
                    <a:pt x="3239" y="0"/>
                  </a:moveTo>
                  <a:cubicBezTo>
                    <a:pt x="3208" y="0"/>
                    <a:pt x="3176" y="3"/>
                    <a:pt x="3143" y="10"/>
                  </a:cubicBezTo>
                  <a:lnTo>
                    <a:pt x="3155" y="10"/>
                  </a:lnTo>
                  <a:lnTo>
                    <a:pt x="559" y="486"/>
                  </a:lnTo>
                  <a:cubicBezTo>
                    <a:pt x="0" y="553"/>
                    <a:pt x="102" y="1354"/>
                    <a:pt x="609" y="1354"/>
                  </a:cubicBezTo>
                  <a:cubicBezTo>
                    <a:pt x="642" y="1354"/>
                    <a:pt x="677" y="1350"/>
                    <a:pt x="714" y="1343"/>
                  </a:cubicBezTo>
                  <a:lnTo>
                    <a:pt x="3309" y="867"/>
                  </a:lnTo>
                  <a:cubicBezTo>
                    <a:pt x="3847" y="766"/>
                    <a:pt x="3731" y="0"/>
                    <a:pt x="323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2" name="Google Shape;1612;p9"/>
            <p:cNvSpPr/>
            <p:nvPr/>
          </p:nvSpPr>
          <p:spPr>
            <a:xfrm>
              <a:off x="5257090" y="325172"/>
              <a:ext cx="59769" cy="49866"/>
            </a:xfrm>
            <a:custGeom>
              <a:avLst/>
              <a:gdLst/>
              <a:ahLst/>
              <a:cxnLst/>
              <a:rect l="l" t="t" r="r" b="b"/>
              <a:pathLst>
                <a:path w="1853" h="1546" extrusionOk="0">
                  <a:moveTo>
                    <a:pt x="1003" y="1"/>
                  </a:moveTo>
                  <a:cubicBezTo>
                    <a:pt x="959" y="1"/>
                    <a:pt x="914" y="4"/>
                    <a:pt x="870" y="12"/>
                  </a:cubicBezTo>
                  <a:cubicBezTo>
                    <a:pt x="191" y="131"/>
                    <a:pt x="1" y="1012"/>
                    <a:pt x="560" y="1405"/>
                  </a:cubicBezTo>
                  <a:cubicBezTo>
                    <a:pt x="701" y="1502"/>
                    <a:pt x="853" y="1545"/>
                    <a:pt x="1000" y="1545"/>
                  </a:cubicBezTo>
                  <a:cubicBezTo>
                    <a:pt x="1449" y="1545"/>
                    <a:pt x="1853" y="1142"/>
                    <a:pt x="1763" y="631"/>
                  </a:cubicBezTo>
                  <a:cubicBezTo>
                    <a:pt x="1699" y="259"/>
                    <a:pt x="1369" y="1"/>
                    <a:pt x="100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3" name="Google Shape;1613;p9"/>
            <p:cNvSpPr/>
            <p:nvPr/>
          </p:nvSpPr>
          <p:spPr>
            <a:xfrm>
              <a:off x="5326599" y="310528"/>
              <a:ext cx="121408" cy="43512"/>
            </a:xfrm>
            <a:custGeom>
              <a:avLst/>
              <a:gdLst/>
              <a:ahLst/>
              <a:cxnLst/>
              <a:rect l="l" t="t" r="r" b="b"/>
              <a:pathLst>
                <a:path w="3764" h="1349" extrusionOk="0">
                  <a:moveTo>
                    <a:pt x="3133" y="0"/>
                  </a:moveTo>
                  <a:cubicBezTo>
                    <a:pt x="3121" y="0"/>
                    <a:pt x="3109" y="1"/>
                    <a:pt x="3096" y="2"/>
                  </a:cubicBezTo>
                  <a:lnTo>
                    <a:pt x="501" y="478"/>
                  </a:lnTo>
                  <a:cubicBezTo>
                    <a:pt x="1" y="618"/>
                    <a:pt x="126" y="1348"/>
                    <a:pt x="620" y="1348"/>
                  </a:cubicBezTo>
                  <a:cubicBezTo>
                    <a:pt x="632" y="1348"/>
                    <a:pt x="644" y="1348"/>
                    <a:pt x="656" y="1347"/>
                  </a:cubicBezTo>
                  <a:lnTo>
                    <a:pt x="3251" y="871"/>
                  </a:lnTo>
                  <a:cubicBezTo>
                    <a:pt x="3763" y="731"/>
                    <a:pt x="3638" y="0"/>
                    <a:pt x="3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4" name="Google Shape;1614;p9"/>
            <p:cNvSpPr/>
            <p:nvPr/>
          </p:nvSpPr>
          <p:spPr>
            <a:xfrm>
              <a:off x="5270540" y="399294"/>
              <a:ext cx="60059" cy="50189"/>
            </a:xfrm>
            <a:custGeom>
              <a:avLst/>
              <a:gdLst/>
              <a:ahLst/>
              <a:cxnLst/>
              <a:rect l="l" t="t" r="r" b="b"/>
              <a:pathLst>
                <a:path w="1862" h="1556" extrusionOk="0">
                  <a:moveTo>
                    <a:pt x="1002" y="1"/>
                  </a:moveTo>
                  <a:cubicBezTo>
                    <a:pt x="958" y="1"/>
                    <a:pt x="914" y="4"/>
                    <a:pt x="870" y="12"/>
                  </a:cubicBezTo>
                  <a:cubicBezTo>
                    <a:pt x="191" y="131"/>
                    <a:pt x="0" y="1012"/>
                    <a:pt x="572" y="1417"/>
                  </a:cubicBezTo>
                  <a:cubicBezTo>
                    <a:pt x="709" y="1513"/>
                    <a:pt x="857" y="1556"/>
                    <a:pt x="1002" y="1556"/>
                  </a:cubicBezTo>
                  <a:cubicBezTo>
                    <a:pt x="1451" y="1556"/>
                    <a:pt x="1862" y="1147"/>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5" name="Google Shape;1615;p9"/>
            <p:cNvSpPr/>
            <p:nvPr/>
          </p:nvSpPr>
          <p:spPr>
            <a:xfrm>
              <a:off x="5339501" y="384586"/>
              <a:ext cx="122440" cy="44028"/>
            </a:xfrm>
            <a:custGeom>
              <a:avLst/>
              <a:gdLst/>
              <a:ahLst/>
              <a:cxnLst/>
              <a:rect l="l" t="t" r="r" b="b"/>
              <a:pathLst>
                <a:path w="3796" h="1365" extrusionOk="0">
                  <a:moveTo>
                    <a:pt x="3172" y="0"/>
                  </a:moveTo>
                  <a:cubicBezTo>
                    <a:pt x="3153" y="0"/>
                    <a:pt x="3133" y="1"/>
                    <a:pt x="3113" y="4"/>
                  </a:cubicBezTo>
                  <a:lnTo>
                    <a:pt x="518" y="480"/>
                  </a:lnTo>
                  <a:cubicBezTo>
                    <a:pt x="1" y="606"/>
                    <a:pt x="115" y="1364"/>
                    <a:pt x="626" y="1364"/>
                  </a:cubicBezTo>
                  <a:cubicBezTo>
                    <a:pt x="645" y="1364"/>
                    <a:pt x="664" y="1363"/>
                    <a:pt x="684" y="1361"/>
                  </a:cubicBezTo>
                  <a:lnTo>
                    <a:pt x="3268" y="885"/>
                  </a:lnTo>
                  <a:cubicBezTo>
                    <a:pt x="3796" y="747"/>
                    <a:pt x="3682" y="0"/>
                    <a:pt x="317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6" name="Google Shape;1616;p9"/>
            <p:cNvSpPr/>
            <p:nvPr/>
          </p:nvSpPr>
          <p:spPr>
            <a:xfrm>
              <a:off x="5212933" y="708039"/>
              <a:ext cx="250815" cy="224688"/>
            </a:xfrm>
            <a:custGeom>
              <a:avLst/>
              <a:gdLst/>
              <a:ahLst/>
              <a:cxnLst/>
              <a:rect l="l" t="t" r="r" b="b"/>
              <a:pathLst>
                <a:path w="7776" h="6966" extrusionOk="0">
                  <a:moveTo>
                    <a:pt x="3943" y="1"/>
                  </a:moveTo>
                  <a:cubicBezTo>
                    <a:pt x="2906" y="1"/>
                    <a:pt x="1888" y="469"/>
                    <a:pt x="1227" y="1346"/>
                  </a:cubicBezTo>
                  <a:lnTo>
                    <a:pt x="6966" y="4977"/>
                  </a:lnTo>
                  <a:cubicBezTo>
                    <a:pt x="7775" y="3406"/>
                    <a:pt x="7251" y="1477"/>
                    <a:pt x="5763" y="525"/>
                  </a:cubicBezTo>
                  <a:cubicBezTo>
                    <a:pt x="5199" y="171"/>
                    <a:pt x="4568" y="1"/>
                    <a:pt x="3943" y="1"/>
                  </a:cubicBezTo>
                  <a:close/>
                  <a:moveTo>
                    <a:pt x="822" y="2001"/>
                  </a:moveTo>
                  <a:cubicBezTo>
                    <a:pt x="1" y="3561"/>
                    <a:pt x="524" y="5489"/>
                    <a:pt x="2025" y="6442"/>
                  </a:cubicBezTo>
                  <a:cubicBezTo>
                    <a:pt x="2584" y="6796"/>
                    <a:pt x="3211" y="6966"/>
                    <a:pt x="3833" y="6966"/>
                  </a:cubicBezTo>
                  <a:cubicBezTo>
                    <a:pt x="4864" y="6966"/>
                    <a:pt x="5880" y="6497"/>
                    <a:pt x="6549" y="5620"/>
                  </a:cubicBezTo>
                  <a:lnTo>
                    <a:pt x="822" y="200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7" name="Google Shape;1617;p9"/>
            <p:cNvSpPr/>
            <p:nvPr/>
          </p:nvSpPr>
          <p:spPr>
            <a:xfrm>
              <a:off x="5682211" y="226472"/>
              <a:ext cx="196304" cy="181918"/>
            </a:xfrm>
            <a:custGeom>
              <a:avLst/>
              <a:gdLst/>
              <a:ahLst/>
              <a:cxnLst/>
              <a:rect l="l" t="t" r="r" b="b"/>
              <a:pathLst>
                <a:path w="6086" h="5640" extrusionOk="0">
                  <a:moveTo>
                    <a:pt x="3609" y="0"/>
                  </a:moveTo>
                  <a:lnTo>
                    <a:pt x="1215" y="1631"/>
                  </a:lnTo>
                  <a:cubicBezTo>
                    <a:pt x="251" y="2286"/>
                    <a:pt x="1" y="3596"/>
                    <a:pt x="656" y="4560"/>
                  </a:cubicBezTo>
                  <a:lnTo>
                    <a:pt x="763" y="4715"/>
                  </a:lnTo>
                  <a:cubicBezTo>
                    <a:pt x="1171" y="5316"/>
                    <a:pt x="1834" y="5640"/>
                    <a:pt x="2508" y="5640"/>
                  </a:cubicBezTo>
                  <a:cubicBezTo>
                    <a:pt x="2916" y="5640"/>
                    <a:pt x="3329" y="5521"/>
                    <a:pt x="3692" y="5275"/>
                  </a:cubicBezTo>
                  <a:lnTo>
                    <a:pt x="6085" y="3644"/>
                  </a:lnTo>
                  <a:lnTo>
                    <a:pt x="3609"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8" name="Google Shape;1618;p9"/>
            <p:cNvSpPr/>
            <p:nvPr/>
          </p:nvSpPr>
          <p:spPr>
            <a:xfrm>
              <a:off x="5814714" y="151317"/>
              <a:ext cx="196272" cy="181950"/>
            </a:xfrm>
            <a:custGeom>
              <a:avLst/>
              <a:gdLst/>
              <a:ahLst/>
              <a:cxnLst/>
              <a:rect l="l" t="t" r="r" b="b"/>
              <a:pathLst>
                <a:path w="6085" h="5641" extrusionOk="0">
                  <a:moveTo>
                    <a:pt x="3580" y="1"/>
                  </a:moveTo>
                  <a:cubicBezTo>
                    <a:pt x="3174" y="1"/>
                    <a:pt x="2765" y="119"/>
                    <a:pt x="2406" y="366"/>
                  </a:cubicBezTo>
                  <a:lnTo>
                    <a:pt x="1" y="1985"/>
                  </a:lnTo>
                  <a:lnTo>
                    <a:pt x="2477" y="5640"/>
                  </a:lnTo>
                  <a:lnTo>
                    <a:pt x="4870" y="4009"/>
                  </a:lnTo>
                  <a:cubicBezTo>
                    <a:pt x="5835" y="3354"/>
                    <a:pt x="6085" y="2044"/>
                    <a:pt x="5430" y="1080"/>
                  </a:cubicBezTo>
                  <a:lnTo>
                    <a:pt x="5323" y="925"/>
                  </a:lnTo>
                  <a:cubicBezTo>
                    <a:pt x="4915" y="324"/>
                    <a:pt x="4252" y="1"/>
                    <a:pt x="3580"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9" name="Google Shape;1619;p9"/>
            <p:cNvSpPr/>
            <p:nvPr/>
          </p:nvSpPr>
          <p:spPr>
            <a:xfrm>
              <a:off x="5624636" y="602242"/>
              <a:ext cx="346032" cy="344032"/>
            </a:xfrm>
            <a:custGeom>
              <a:avLst/>
              <a:gdLst/>
              <a:ahLst/>
              <a:cxnLst/>
              <a:rect l="l" t="t" r="r" b="b"/>
              <a:pathLst>
                <a:path w="10728" h="10666" extrusionOk="0">
                  <a:moveTo>
                    <a:pt x="5007" y="1"/>
                  </a:moveTo>
                  <a:cubicBezTo>
                    <a:pt x="4823" y="1"/>
                    <a:pt x="4677" y="136"/>
                    <a:pt x="4655" y="328"/>
                  </a:cubicBezTo>
                  <a:lnTo>
                    <a:pt x="4191" y="3805"/>
                  </a:lnTo>
                  <a:lnTo>
                    <a:pt x="714" y="3340"/>
                  </a:lnTo>
                  <a:cubicBezTo>
                    <a:pt x="699" y="3338"/>
                    <a:pt x="683" y="3338"/>
                    <a:pt x="668" y="3338"/>
                  </a:cubicBezTo>
                  <a:cubicBezTo>
                    <a:pt x="475" y="3338"/>
                    <a:pt x="320" y="3474"/>
                    <a:pt x="298" y="3662"/>
                  </a:cubicBezTo>
                  <a:lnTo>
                    <a:pt x="36" y="5638"/>
                  </a:lnTo>
                  <a:cubicBezTo>
                    <a:pt x="0" y="5840"/>
                    <a:pt x="143" y="6031"/>
                    <a:pt x="357" y="6055"/>
                  </a:cubicBezTo>
                  <a:lnTo>
                    <a:pt x="357" y="6043"/>
                  </a:lnTo>
                  <a:lnTo>
                    <a:pt x="3834" y="6507"/>
                  </a:lnTo>
                  <a:lnTo>
                    <a:pt x="3370" y="9984"/>
                  </a:lnTo>
                  <a:cubicBezTo>
                    <a:pt x="3346" y="10186"/>
                    <a:pt x="3489" y="10377"/>
                    <a:pt x="3691" y="10401"/>
                  </a:cubicBezTo>
                  <a:lnTo>
                    <a:pt x="5667" y="10663"/>
                  </a:lnTo>
                  <a:cubicBezTo>
                    <a:pt x="5682" y="10664"/>
                    <a:pt x="5697" y="10665"/>
                    <a:pt x="5712" y="10665"/>
                  </a:cubicBezTo>
                  <a:cubicBezTo>
                    <a:pt x="5897" y="10665"/>
                    <a:pt x="6062" y="10529"/>
                    <a:pt x="6084" y="10341"/>
                  </a:cubicBezTo>
                  <a:lnTo>
                    <a:pt x="6548" y="6864"/>
                  </a:lnTo>
                  <a:lnTo>
                    <a:pt x="10025" y="7329"/>
                  </a:lnTo>
                  <a:cubicBezTo>
                    <a:pt x="10040" y="7331"/>
                    <a:pt x="10055" y="7331"/>
                    <a:pt x="10069" y="7331"/>
                  </a:cubicBezTo>
                  <a:cubicBezTo>
                    <a:pt x="10254" y="7331"/>
                    <a:pt x="10420" y="7195"/>
                    <a:pt x="10442" y="7007"/>
                  </a:cubicBezTo>
                  <a:lnTo>
                    <a:pt x="10704" y="5031"/>
                  </a:lnTo>
                  <a:cubicBezTo>
                    <a:pt x="10728" y="4828"/>
                    <a:pt x="10585" y="4638"/>
                    <a:pt x="10382" y="4614"/>
                  </a:cubicBezTo>
                  <a:lnTo>
                    <a:pt x="6894" y="4150"/>
                  </a:lnTo>
                  <a:lnTo>
                    <a:pt x="7358" y="673"/>
                  </a:lnTo>
                  <a:cubicBezTo>
                    <a:pt x="7382" y="471"/>
                    <a:pt x="7239" y="280"/>
                    <a:pt x="7037" y="256"/>
                  </a:cubicBezTo>
                  <a:lnTo>
                    <a:pt x="5072" y="6"/>
                  </a:lnTo>
                  <a:cubicBezTo>
                    <a:pt x="5050" y="3"/>
                    <a:pt x="5028" y="1"/>
                    <a:pt x="500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0" name="Google Shape;1620;p9"/>
            <p:cNvSpPr/>
            <p:nvPr/>
          </p:nvSpPr>
          <p:spPr>
            <a:xfrm>
              <a:off x="5182226" y="1123290"/>
              <a:ext cx="349870" cy="436217"/>
            </a:xfrm>
            <a:custGeom>
              <a:avLst/>
              <a:gdLst/>
              <a:ahLst/>
              <a:cxnLst/>
              <a:rect l="l" t="t" r="r" b="b"/>
              <a:pathLst>
                <a:path w="10847" h="13524" extrusionOk="0">
                  <a:moveTo>
                    <a:pt x="4147" y="429"/>
                  </a:moveTo>
                  <a:cubicBezTo>
                    <a:pt x="4437" y="429"/>
                    <a:pt x="4723" y="604"/>
                    <a:pt x="4774" y="997"/>
                  </a:cubicBezTo>
                  <a:cubicBezTo>
                    <a:pt x="4810" y="1188"/>
                    <a:pt x="4751" y="1390"/>
                    <a:pt x="4632" y="1533"/>
                  </a:cubicBezTo>
                  <a:lnTo>
                    <a:pt x="3834" y="1688"/>
                  </a:lnTo>
                  <a:cubicBezTo>
                    <a:pt x="3667" y="1593"/>
                    <a:pt x="3548" y="1426"/>
                    <a:pt x="3512" y="1224"/>
                  </a:cubicBezTo>
                  <a:lnTo>
                    <a:pt x="3500" y="1224"/>
                  </a:lnTo>
                  <a:cubicBezTo>
                    <a:pt x="3386" y="725"/>
                    <a:pt x="3770" y="429"/>
                    <a:pt x="4147" y="429"/>
                  </a:cubicBezTo>
                  <a:close/>
                  <a:moveTo>
                    <a:pt x="7867" y="2749"/>
                  </a:moveTo>
                  <a:cubicBezTo>
                    <a:pt x="8125" y="2749"/>
                    <a:pt x="8352" y="2938"/>
                    <a:pt x="8394" y="3200"/>
                  </a:cubicBezTo>
                  <a:lnTo>
                    <a:pt x="9787" y="10761"/>
                  </a:lnTo>
                  <a:cubicBezTo>
                    <a:pt x="9835" y="11058"/>
                    <a:pt x="9644" y="11344"/>
                    <a:pt x="9346" y="11392"/>
                  </a:cubicBezTo>
                  <a:lnTo>
                    <a:pt x="3084" y="12535"/>
                  </a:lnTo>
                  <a:cubicBezTo>
                    <a:pt x="3049" y="12542"/>
                    <a:pt x="3014" y="12545"/>
                    <a:pt x="2979" y="12545"/>
                  </a:cubicBezTo>
                  <a:cubicBezTo>
                    <a:pt x="2722" y="12545"/>
                    <a:pt x="2493" y="12357"/>
                    <a:pt x="2441" y="12094"/>
                  </a:cubicBezTo>
                  <a:lnTo>
                    <a:pt x="1060" y="4534"/>
                  </a:lnTo>
                  <a:cubicBezTo>
                    <a:pt x="1012" y="4236"/>
                    <a:pt x="1203" y="3950"/>
                    <a:pt x="1512" y="3903"/>
                  </a:cubicBezTo>
                  <a:lnTo>
                    <a:pt x="2250" y="3760"/>
                  </a:lnTo>
                  <a:cubicBezTo>
                    <a:pt x="2293" y="3975"/>
                    <a:pt x="2482" y="4122"/>
                    <a:pt x="2694" y="4122"/>
                  </a:cubicBezTo>
                  <a:cubicBezTo>
                    <a:pt x="2717" y="4122"/>
                    <a:pt x="2739" y="4120"/>
                    <a:pt x="2762" y="4117"/>
                  </a:cubicBezTo>
                  <a:lnTo>
                    <a:pt x="6668" y="3402"/>
                  </a:lnTo>
                  <a:cubicBezTo>
                    <a:pt x="6906" y="3355"/>
                    <a:pt x="7060" y="3129"/>
                    <a:pt x="7025" y="2890"/>
                  </a:cubicBezTo>
                  <a:lnTo>
                    <a:pt x="7763" y="2760"/>
                  </a:lnTo>
                  <a:cubicBezTo>
                    <a:pt x="7798" y="2752"/>
                    <a:pt x="7833" y="2749"/>
                    <a:pt x="7867" y="2749"/>
                  </a:cubicBezTo>
                  <a:close/>
                  <a:moveTo>
                    <a:pt x="4150" y="0"/>
                  </a:moveTo>
                  <a:cubicBezTo>
                    <a:pt x="4081" y="0"/>
                    <a:pt x="4011" y="7"/>
                    <a:pt x="3941" y="21"/>
                  </a:cubicBezTo>
                  <a:cubicBezTo>
                    <a:pt x="3346" y="128"/>
                    <a:pt x="2953" y="700"/>
                    <a:pt x="3072" y="1307"/>
                  </a:cubicBezTo>
                  <a:cubicBezTo>
                    <a:pt x="3108" y="1474"/>
                    <a:pt x="3179" y="1640"/>
                    <a:pt x="3286" y="1783"/>
                  </a:cubicBezTo>
                  <a:lnTo>
                    <a:pt x="2512" y="1926"/>
                  </a:lnTo>
                  <a:cubicBezTo>
                    <a:pt x="2191" y="1986"/>
                    <a:pt x="1988" y="2295"/>
                    <a:pt x="2036" y="2617"/>
                  </a:cubicBezTo>
                  <a:lnTo>
                    <a:pt x="2096" y="2890"/>
                  </a:lnTo>
                  <a:lnTo>
                    <a:pt x="798" y="3129"/>
                  </a:lnTo>
                  <a:cubicBezTo>
                    <a:pt x="322" y="3212"/>
                    <a:pt x="0" y="3676"/>
                    <a:pt x="83" y="4164"/>
                  </a:cubicBezTo>
                  <a:lnTo>
                    <a:pt x="1667" y="12785"/>
                  </a:lnTo>
                  <a:cubicBezTo>
                    <a:pt x="1741" y="13221"/>
                    <a:pt x="2120" y="13524"/>
                    <a:pt x="2548" y="13524"/>
                  </a:cubicBezTo>
                  <a:cubicBezTo>
                    <a:pt x="2599" y="13524"/>
                    <a:pt x="2651" y="13520"/>
                    <a:pt x="2703" y="13511"/>
                  </a:cubicBezTo>
                  <a:lnTo>
                    <a:pt x="10049" y="12165"/>
                  </a:lnTo>
                  <a:cubicBezTo>
                    <a:pt x="10525" y="12082"/>
                    <a:pt x="10847" y="11618"/>
                    <a:pt x="10763" y="11130"/>
                  </a:cubicBezTo>
                  <a:lnTo>
                    <a:pt x="9192" y="2498"/>
                  </a:lnTo>
                  <a:cubicBezTo>
                    <a:pt x="9108" y="2067"/>
                    <a:pt x="8737" y="1766"/>
                    <a:pt x="8316" y="1766"/>
                  </a:cubicBezTo>
                  <a:cubicBezTo>
                    <a:pt x="8259" y="1766"/>
                    <a:pt x="8202" y="1772"/>
                    <a:pt x="8144" y="1783"/>
                  </a:cubicBezTo>
                  <a:lnTo>
                    <a:pt x="6858" y="2009"/>
                  </a:lnTo>
                  <a:lnTo>
                    <a:pt x="6810" y="1736"/>
                  </a:lnTo>
                  <a:cubicBezTo>
                    <a:pt x="6757" y="1446"/>
                    <a:pt x="6499" y="1252"/>
                    <a:pt x="6214" y="1252"/>
                  </a:cubicBezTo>
                  <a:cubicBezTo>
                    <a:pt x="6183" y="1252"/>
                    <a:pt x="6151" y="1255"/>
                    <a:pt x="6120" y="1259"/>
                  </a:cubicBezTo>
                  <a:lnTo>
                    <a:pt x="5179" y="1438"/>
                  </a:lnTo>
                  <a:cubicBezTo>
                    <a:pt x="5227" y="1259"/>
                    <a:pt x="5239" y="1081"/>
                    <a:pt x="5215" y="914"/>
                  </a:cubicBezTo>
                  <a:cubicBezTo>
                    <a:pt x="5120" y="378"/>
                    <a:pt x="4665" y="0"/>
                    <a:pt x="415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1" name="Google Shape;1621;p9"/>
            <p:cNvSpPr/>
            <p:nvPr/>
          </p:nvSpPr>
          <p:spPr>
            <a:xfrm>
              <a:off x="5244414" y="1280275"/>
              <a:ext cx="60059" cy="49866"/>
            </a:xfrm>
            <a:custGeom>
              <a:avLst/>
              <a:gdLst/>
              <a:ahLst/>
              <a:cxnLst/>
              <a:rect l="l" t="t" r="r" b="b"/>
              <a:pathLst>
                <a:path w="1862" h="1546" extrusionOk="0">
                  <a:moveTo>
                    <a:pt x="1002" y="1"/>
                  </a:moveTo>
                  <a:cubicBezTo>
                    <a:pt x="959" y="1"/>
                    <a:pt x="915" y="4"/>
                    <a:pt x="870" y="12"/>
                  </a:cubicBezTo>
                  <a:cubicBezTo>
                    <a:pt x="191" y="131"/>
                    <a:pt x="1" y="1012"/>
                    <a:pt x="560" y="1405"/>
                  </a:cubicBezTo>
                  <a:cubicBezTo>
                    <a:pt x="702" y="1502"/>
                    <a:pt x="854" y="1545"/>
                    <a:pt x="1002" y="1545"/>
                  </a:cubicBezTo>
                  <a:cubicBezTo>
                    <a:pt x="1454" y="1545"/>
                    <a:pt x="1862" y="1142"/>
                    <a:pt x="1763" y="631"/>
                  </a:cubicBezTo>
                  <a:cubicBezTo>
                    <a:pt x="1689" y="259"/>
                    <a:pt x="1367"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2" name="Google Shape;1622;p9"/>
            <p:cNvSpPr/>
            <p:nvPr/>
          </p:nvSpPr>
          <p:spPr>
            <a:xfrm>
              <a:off x="5311504" y="1265631"/>
              <a:ext cx="125182" cy="43931"/>
            </a:xfrm>
            <a:custGeom>
              <a:avLst/>
              <a:gdLst/>
              <a:ahLst/>
              <a:cxnLst/>
              <a:rect l="l" t="t" r="r" b="b"/>
              <a:pathLst>
                <a:path w="3881" h="1362" extrusionOk="0">
                  <a:moveTo>
                    <a:pt x="3274" y="0"/>
                  </a:moveTo>
                  <a:cubicBezTo>
                    <a:pt x="3238" y="0"/>
                    <a:pt x="3200" y="5"/>
                    <a:pt x="3160" y="13"/>
                  </a:cubicBezTo>
                  <a:lnTo>
                    <a:pt x="3172" y="13"/>
                  </a:lnTo>
                  <a:lnTo>
                    <a:pt x="576" y="490"/>
                  </a:lnTo>
                  <a:cubicBezTo>
                    <a:pt x="0" y="545"/>
                    <a:pt x="104" y="1362"/>
                    <a:pt x="609" y="1362"/>
                  </a:cubicBezTo>
                  <a:cubicBezTo>
                    <a:pt x="647" y="1362"/>
                    <a:pt x="688" y="1357"/>
                    <a:pt x="731" y="1347"/>
                  </a:cubicBezTo>
                  <a:lnTo>
                    <a:pt x="3314" y="871"/>
                  </a:lnTo>
                  <a:cubicBezTo>
                    <a:pt x="3881" y="793"/>
                    <a:pt x="3774" y="0"/>
                    <a:pt x="327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3" name="Google Shape;1623;p9"/>
            <p:cNvSpPr/>
            <p:nvPr/>
          </p:nvSpPr>
          <p:spPr>
            <a:xfrm>
              <a:off x="5257090" y="1349784"/>
              <a:ext cx="59769" cy="49866"/>
            </a:xfrm>
            <a:custGeom>
              <a:avLst/>
              <a:gdLst/>
              <a:ahLst/>
              <a:cxnLst/>
              <a:rect l="l" t="t" r="r" b="b"/>
              <a:pathLst>
                <a:path w="1853" h="1546" extrusionOk="0">
                  <a:moveTo>
                    <a:pt x="1002" y="1"/>
                  </a:moveTo>
                  <a:cubicBezTo>
                    <a:pt x="959" y="1"/>
                    <a:pt x="914" y="4"/>
                    <a:pt x="870" y="12"/>
                  </a:cubicBezTo>
                  <a:cubicBezTo>
                    <a:pt x="191" y="131"/>
                    <a:pt x="1" y="1012"/>
                    <a:pt x="560" y="1405"/>
                  </a:cubicBezTo>
                  <a:cubicBezTo>
                    <a:pt x="702" y="1502"/>
                    <a:pt x="854" y="1545"/>
                    <a:pt x="1001" y="1545"/>
                  </a:cubicBezTo>
                  <a:cubicBezTo>
                    <a:pt x="1450" y="1545"/>
                    <a:pt x="1852" y="1145"/>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4" name="Google Shape;1624;p9"/>
            <p:cNvSpPr/>
            <p:nvPr/>
          </p:nvSpPr>
          <p:spPr>
            <a:xfrm>
              <a:off x="5326728" y="1335140"/>
              <a:ext cx="121279" cy="43544"/>
            </a:xfrm>
            <a:custGeom>
              <a:avLst/>
              <a:gdLst/>
              <a:ahLst/>
              <a:cxnLst/>
              <a:rect l="l" t="t" r="r" b="b"/>
              <a:pathLst>
                <a:path w="3760" h="1350" extrusionOk="0">
                  <a:moveTo>
                    <a:pt x="3129" y="0"/>
                  </a:moveTo>
                  <a:cubicBezTo>
                    <a:pt x="3117" y="0"/>
                    <a:pt x="3105" y="1"/>
                    <a:pt x="3092" y="2"/>
                  </a:cubicBezTo>
                  <a:lnTo>
                    <a:pt x="497" y="478"/>
                  </a:lnTo>
                  <a:cubicBezTo>
                    <a:pt x="0" y="628"/>
                    <a:pt x="120" y="1349"/>
                    <a:pt x="605" y="1349"/>
                  </a:cubicBezTo>
                  <a:cubicBezTo>
                    <a:pt x="620" y="1349"/>
                    <a:pt x="636" y="1348"/>
                    <a:pt x="652" y="1347"/>
                  </a:cubicBezTo>
                  <a:lnTo>
                    <a:pt x="3247" y="883"/>
                  </a:lnTo>
                  <a:cubicBezTo>
                    <a:pt x="3759" y="731"/>
                    <a:pt x="3634"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5" name="Google Shape;1625;p9"/>
            <p:cNvSpPr/>
            <p:nvPr/>
          </p:nvSpPr>
          <p:spPr>
            <a:xfrm>
              <a:off x="5270540" y="1424293"/>
              <a:ext cx="60059" cy="49834"/>
            </a:xfrm>
            <a:custGeom>
              <a:avLst/>
              <a:gdLst/>
              <a:ahLst/>
              <a:cxnLst/>
              <a:rect l="l" t="t" r="r" b="b"/>
              <a:pathLst>
                <a:path w="1862" h="1545" extrusionOk="0">
                  <a:moveTo>
                    <a:pt x="1002" y="0"/>
                  </a:moveTo>
                  <a:cubicBezTo>
                    <a:pt x="959" y="0"/>
                    <a:pt x="914" y="4"/>
                    <a:pt x="870" y="12"/>
                  </a:cubicBezTo>
                  <a:cubicBezTo>
                    <a:pt x="191" y="131"/>
                    <a:pt x="0" y="1012"/>
                    <a:pt x="560" y="1405"/>
                  </a:cubicBezTo>
                  <a:cubicBezTo>
                    <a:pt x="701" y="1502"/>
                    <a:pt x="854" y="1545"/>
                    <a:pt x="1002" y="1545"/>
                  </a:cubicBezTo>
                  <a:cubicBezTo>
                    <a:pt x="1453" y="1545"/>
                    <a:pt x="1861" y="1142"/>
                    <a:pt x="1763" y="631"/>
                  </a:cubicBezTo>
                  <a:cubicBezTo>
                    <a:pt x="1699" y="259"/>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6" name="Google Shape;1626;p9"/>
            <p:cNvSpPr/>
            <p:nvPr/>
          </p:nvSpPr>
          <p:spPr>
            <a:xfrm>
              <a:off x="5339792" y="1409585"/>
              <a:ext cx="121795" cy="43577"/>
            </a:xfrm>
            <a:custGeom>
              <a:avLst/>
              <a:gdLst/>
              <a:ahLst/>
              <a:cxnLst/>
              <a:rect l="l" t="t" r="r" b="b"/>
              <a:pathLst>
                <a:path w="3776" h="1351" extrusionOk="0">
                  <a:moveTo>
                    <a:pt x="3162" y="0"/>
                  </a:moveTo>
                  <a:cubicBezTo>
                    <a:pt x="3143" y="0"/>
                    <a:pt x="3124" y="1"/>
                    <a:pt x="3104" y="3"/>
                  </a:cubicBezTo>
                  <a:lnTo>
                    <a:pt x="509" y="468"/>
                  </a:lnTo>
                  <a:cubicBezTo>
                    <a:pt x="0" y="606"/>
                    <a:pt x="120" y="1351"/>
                    <a:pt x="628" y="1351"/>
                  </a:cubicBezTo>
                  <a:cubicBezTo>
                    <a:pt x="643" y="1351"/>
                    <a:pt x="659" y="1350"/>
                    <a:pt x="675" y="1349"/>
                  </a:cubicBezTo>
                  <a:lnTo>
                    <a:pt x="3259" y="872"/>
                  </a:lnTo>
                  <a:cubicBezTo>
                    <a:pt x="3775" y="735"/>
                    <a:pt x="3661" y="0"/>
                    <a:pt x="316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7" name="Google Shape;1627;p9"/>
            <p:cNvSpPr/>
            <p:nvPr/>
          </p:nvSpPr>
          <p:spPr>
            <a:xfrm>
              <a:off x="5212933" y="1733296"/>
              <a:ext cx="249267" cy="224043"/>
            </a:xfrm>
            <a:custGeom>
              <a:avLst/>
              <a:gdLst/>
              <a:ahLst/>
              <a:cxnLst/>
              <a:rect l="l" t="t" r="r" b="b"/>
              <a:pathLst>
                <a:path w="7728" h="6946" extrusionOk="0">
                  <a:moveTo>
                    <a:pt x="3946" y="0"/>
                  </a:moveTo>
                  <a:cubicBezTo>
                    <a:pt x="2915" y="0"/>
                    <a:pt x="1900" y="464"/>
                    <a:pt x="1227" y="1338"/>
                  </a:cubicBezTo>
                  <a:lnTo>
                    <a:pt x="6966" y="4957"/>
                  </a:lnTo>
                  <a:cubicBezTo>
                    <a:pt x="7728" y="3398"/>
                    <a:pt x="7251" y="1469"/>
                    <a:pt x="5775" y="528"/>
                  </a:cubicBezTo>
                  <a:cubicBezTo>
                    <a:pt x="5208" y="172"/>
                    <a:pt x="4573" y="0"/>
                    <a:pt x="3946" y="0"/>
                  </a:cubicBezTo>
                  <a:close/>
                  <a:moveTo>
                    <a:pt x="822" y="1981"/>
                  </a:moveTo>
                  <a:cubicBezTo>
                    <a:pt x="1" y="3552"/>
                    <a:pt x="524" y="5481"/>
                    <a:pt x="2025" y="6422"/>
                  </a:cubicBezTo>
                  <a:cubicBezTo>
                    <a:pt x="2584" y="6775"/>
                    <a:pt x="3211" y="6946"/>
                    <a:pt x="3833" y="6946"/>
                  </a:cubicBezTo>
                  <a:cubicBezTo>
                    <a:pt x="4864" y="6946"/>
                    <a:pt x="5880" y="6477"/>
                    <a:pt x="6549" y="5600"/>
                  </a:cubicBezTo>
                  <a:lnTo>
                    <a:pt x="822" y="198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8" name="Google Shape;1628;p9"/>
            <p:cNvSpPr/>
            <p:nvPr/>
          </p:nvSpPr>
          <p:spPr>
            <a:xfrm>
              <a:off x="5682211" y="1251439"/>
              <a:ext cx="196304" cy="181563"/>
            </a:xfrm>
            <a:custGeom>
              <a:avLst/>
              <a:gdLst/>
              <a:ahLst/>
              <a:cxnLst/>
              <a:rect l="l" t="t" r="r" b="b"/>
              <a:pathLst>
                <a:path w="6086" h="5629" extrusionOk="0">
                  <a:moveTo>
                    <a:pt x="3609" y="1"/>
                  </a:moveTo>
                  <a:lnTo>
                    <a:pt x="1215" y="1620"/>
                  </a:lnTo>
                  <a:cubicBezTo>
                    <a:pt x="251" y="2275"/>
                    <a:pt x="1" y="3585"/>
                    <a:pt x="656" y="4549"/>
                  </a:cubicBezTo>
                  <a:lnTo>
                    <a:pt x="763" y="4704"/>
                  </a:lnTo>
                  <a:cubicBezTo>
                    <a:pt x="1171" y="5305"/>
                    <a:pt x="1834" y="5629"/>
                    <a:pt x="2508" y="5629"/>
                  </a:cubicBezTo>
                  <a:cubicBezTo>
                    <a:pt x="2916" y="5629"/>
                    <a:pt x="3329" y="5510"/>
                    <a:pt x="3692" y="5264"/>
                  </a:cubicBezTo>
                  <a:lnTo>
                    <a:pt x="6085" y="3644"/>
                  </a:lnTo>
                  <a:lnTo>
                    <a:pt x="3609"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9" name="Google Shape;1629;p9"/>
            <p:cNvSpPr/>
            <p:nvPr/>
          </p:nvSpPr>
          <p:spPr>
            <a:xfrm>
              <a:off x="5814714" y="1176188"/>
              <a:ext cx="196272" cy="181660"/>
            </a:xfrm>
            <a:custGeom>
              <a:avLst/>
              <a:gdLst/>
              <a:ahLst/>
              <a:cxnLst/>
              <a:rect l="l" t="t" r="r" b="b"/>
              <a:pathLst>
                <a:path w="6085" h="5632" extrusionOk="0">
                  <a:moveTo>
                    <a:pt x="3591" y="1"/>
                  </a:moveTo>
                  <a:cubicBezTo>
                    <a:pt x="3182" y="1"/>
                    <a:pt x="2768" y="120"/>
                    <a:pt x="2406" y="369"/>
                  </a:cubicBezTo>
                  <a:lnTo>
                    <a:pt x="1" y="1989"/>
                  </a:lnTo>
                  <a:lnTo>
                    <a:pt x="2477" y="5632"/>
                  </a:lnTo>
                  <a:lnTo>
                    <a:pt x="4870" y="4001"/>
                  </a:lnTo>
                  <a:cubicBezTo>
                    <a:pt x="5835" y="3346"/>
                    <a:pt x="6085" y="2036"/>
                    <a:pt x="5430" y="1072"/>
                  </a:cubicBezTo>
                  <a:lnTo>
                    <a:pt x="5430" y="1072"/>
                  </a:lnTo>
                  <a:lnTo>
                    <a:pt x="5430" y="1084"/>
                  </a:lnTo>
                  <a:lnTo>
                    <a:pt x="5323" y="917"/>
                  </a:lnTo>
                  <a:cubicBezTo>
                    <a:pt x="4917" y="319"/>
                    <a:pt x="4259" y="1"/>
                    <a:pt x="359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0" name="Google Shape;1630;p9"/>
            <p:cNvSpPr/>
            <p:nvPr/>
          </p:nvSpPr>
          <p:spPr>
            <a:xfrm>
              <a:off x="5624636" y="1626564"/>
              <a:ext cx="346032" cy="344387"/>
            </a:xfrm>
            <a:custGeom>
              <a:avLst/>
              <a:gdLst/>
              <a:ahLst/>
              <a:cxnLst/>
              <a:rect l="l" t="t" r="r" b="b"/>
              <a:pathLst>
                <a:path w="10728" h="10677" extrusionOk="0">
                  <a:moveTo>
                    <a:pt x="5028" y="1"/>
                  </a:moveTo>
                  <a:cubicBezTo>
                    <a:pt x="4843" y="1"/>
                    <a:pt x="4677" y="137"/>
                    <a:pt x="4655" y="325"/>
                  </a:cubicBezTo>
                  <a:lnTo>
                    <a:pt x="4191" y="3813"/>
                  </a:lnTo>
                  <a:lnTo>
                    <a:pt x="714" y="3349"/>
                  </a:lnTo>
                  <a:cubicBezTo>
                    <a:pt x="700" y="3347"/>
                    <a:pt x="685" y="3346"/>
                    <a:pt x="670" y="3346"/>
                  </a:cubicBezTo>
                  <a:cubicBezTo>
                    <a:pt x="485" y="3346"/>
                    <a:pt x="320" y="3483"/>
                    <a:pt x="298" y="3670"/>
                  </a:cubicBezTo>
                  <a:lnTo>
                    <a:pt x="36" y="5647"/>
                  </a:lnTo>
                  <a:cubicBezTo>
                    <a:pt x="0" y="5849"/>
                    <a:pt x="143" y="6040"/>
                    <a:pt x="357" y="6064"/>
                  </a:cubicBezTo>
                  <a:lnTo>
                    <a:pt x="357" y="6052"/>
                  </a:lnTo>
                  <a:lnTo>
                    <a:pt x="3834" y="6516"/>
                  </a:lnTo>
                  <a:lnTo>
                    <a:pt x="3370" y="9993"/>
                  </a:lnTo>
                  <a:cubicBezTo>
                    <a:pt x="3346" y="10195"/>
                    <a:pt x="3489" y="10386"/>
                    <a:pt x="3691" y="10409"/>
                  </a:cubicBezTo>
                  <a:lnTo>
                    <a:pt x="5667" y="10671"/>
                  </a:lnTo>
                  <a:cubicBezTo>
                    <a:pt x="5688" y="10675"/>
                    <a:pt x="5709" y="10677"/>
                    <a:pt x="5730" y="10677"/>
                  </a:cubicBezTo>
                  <a:cubicBezTo>
                    <a:pt x="5907" y="10677"/>
                    <a:pt x="6063" y="10542"/>
                    <a:pt x="6084" y="10350"/>
                  </a:cubicBezTo>
                  <a:lnTo>
                    <a:pt x="6548" y="6873"/>
                  </a:lnTo>
                  <a:lnTo>
                    <a:pt x="10025" y="7338"/>
                  </a:lnTo>
                  <a:cubicBezTo>
                    <a:pt x="10040" y="7339"/>
                    <a:pt x="10055" y="7340"/>
                    <a:pt x="10069" y="7340"/>
                  </a:cubicBezTo>
                  <a:cubicBezTo>
                    <a:pt x="10254" y="7340"/>
                    <a:pt x="10420" y="7204"/>
                    <a:pt x="10442" y="7016"/>
                  </a:cubicBezTo>
                  <a:lnTo>
                    <a:pt x="10704" y="5040"/>
                  </a:lnTo>
                  <a:cubicBezTo>
                    <a:pt x="10728" y="4837"/>
                    <a:pt x="10585" y="4647"/>
                    <a:pt x="10382" y="4623"/>
                  </a:cubicBezTo>
                  <a:lnTo>
                    <a:pt x="6906" y="4159"/>
                  </a:lnTo>
                  <a:lnTo>
                    <a:pt x="7358" y="682"/>
                  </a:lnTo>
                  <a:cubicBezTo>
                    <a:pt x="7394" y="480"/>
                    <a:pt x="7239" y="289"/>
                    <a:pt x="7037" y="265"/>
                  </a:cubicBezTo>
                  <a:lnTo>
                    <a:pt x="5072" y="3"/>
                  </a:lnTo>
                  <a:cubicBezTo>
                    <a:pt x="5057" y="2"/>
                    <a:pt x="5043" y="1"/>
                    <a:pt x="502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1" name="Google Shape;1631;p9"/>
            <p:cNvSpPr/>
            <p:nvPr/>
          </p:nvSpPr>
          <p:spPr>
            <a:xfrm>
              <a:off x="5182226" y="2147999"/>
              <a:ext cx="349870" cy="435862"/>
            </a:xfrm>
            <a:custGeom>
              <a:avLst/>
              <a:gdLst/>
              <a:ahLst/>
              <a:cxnLst/>
              <a:rect l="l" t="t" r="r" b="b"/>
              <a:pathLst>
                <a:path w="10847" h="13513" extrusionOk="0">
                  <a:moveTo>
                    <a:pt x="4145" y="431"/>
                  </a:moveTo>
                  <a:cubicBezTo>
                    <a:pt x="4436" y="431"/>
                    <a:pt x="4723" y="605"/>
                    <a:pt x="4774" y="994"/>
                  </a:cubicBezTo>
                  <a:cubicBezTo>
                    <a:pt x="4810" y="1185"/>
                    <a:pt x="4751" y="1387"/>
                    <a:pt x="4632" y="1530"/>
                  </a:cubicBezTo>
                  <a:lnTo>
                    <a:pt x="3834" y="1685"/>
                  </a:lnTo>
                  <a:cubicBezTo>
                    <a:pt x="3667" y="1590"/>
                    <a:pt x="3548" y="1423"/>
                    <a:pt x="3512" y="1232"/>
                  </a:cubicBezTo>
                  <a:lnTo>
                    <a:pt x="3500" y="1220"/>
                  </a:lnTo>
                  <a:cubicBezTo>
                    <a:pt x="3386" y="723"/>
                    <a:pt x="3769" y="431"/>
                    <a:pt x="4145" y="431"/>
                  </a:cubicBezTo>
                  <a:close/>
                  <a:moveTo>
                    <a:pt x="7867" y="2734"/>
                  </a:moveTo>
                  <a:cubicBezTo>
                    <a:pt x="8125" y="2734"/>
                    <a:pt x="8352" y="2922"/>
                    <a:pt x="8394" y="3185"/>
                  </a:cubicBezTo>
                  <a:lnTo>
                    <a:pt x="9787" y="10757"/>
                  </a:lnTo>
                  <a:cubicBezTo>
                    <a:pt x="9835" y="11055"/>
                    <a:pt x="9644" y="11341"/>
                    <a:pt x="9346" y="11388"/>
                  </a:cubicBezTo>
                  <a:lnTo>
                    <a:pt x="3084" y="12531"/>
                  </a:lnTo>
                  <a:cubicBezTo>
                    <a:pt x="3047" y="12538"/>
                    <a:pt x="3011" y="12542"/>
                    <a:pt x="2975" y="12542"/>
                  </a:cubicBezTo>
                  <a:cubicBezTo>
                    <a:pt x="2710" y="12542"/>
                    <a:pt x="2483" y="12353"/>
                    <a:pt x="2441" y="12091"/>
                  </a:cubicBezTo>
                  <a:lnTo>
                    <a:pt x="1060" y="4518"/>
                  </a:lnTo>
                  <a:cubicBezTo>
                    <a:pt x="1012" y="4221"/>
                    <a:pt x="1203" y="3935"/>
                    <a:pt x="1512" y="3887"/>
                  </a:cubicBezTo>
                  <a:lnTo>
                    <a:pt x="2250" y="3745"/>
                  </a:lnTo>
                  <a:cubicBezTo>
                    <a:pt x="2292" y="3955"/>
                    <a:pt x="2474" y="4110"/>
                    <a:pt x="2680" y="4110"/>
                  </a:cubicBezTo>
                  <a:cubicBezTo>
                    <a:pt x="2707" y="4110"/>
                    <a:pt x="2735" y="4107"/>
                    <a:pt x="2762" y="4102"/>
                  </a:cubicBezTo>
                  <a:lnTo>
                    <a:pt x="6668" y="3387"/>
                  </a:lnTo>
                  <a:cubicBezTo>
                    <a:pt x="6906" y="3340"/>
                    <a:pt x="7060" y="3114"/>
                    <a:pt x="7025" y="2875"/>
                  </a:cubicBezTo>
                  <a:lnTo>
                    <a:pt x="7763" y="2744"/>
                  </a:lnTo>
                  <a:cubicBezTo>
                    <a:pt x="7798" y="2737"/>
                    <a:pt x="7833" y="2734"/>
                    <a:pt x="7867" y="2734"/>
                  </a:cubicBezTo>
                  <a:close/>
                  <a:moveTo>
                    <a:pt x="4133" y="1"/>
                  </a:moveTo>
                  <a:cubicBezTo>
                    <a:pt x="4070" y="1"/>
                    <a:pt x="4006" y="6"/>
                    <a:pt x="3941" y="18"/>
                  </a:cubicBezTo>
                  <a:cubicBezTo>
                    <a:pt x="3346" y="125"/>
                    <a:pt x="2953" y="708"/>
                    <a:pt x="3072" y="1304"/>
                  </a:cubicBezTo>
                  <a:cubicBezTo>
                    <a:pt x="3108" y="1470"/>
                    <a:pt x="3179" y="1637"/>
                    <a:pt x="3286" y="1780"/>
                  </a:cubicBezTo>
                  <a:lnTo>
                    <a:pt x="2512" y="1923"/>
                  </a:lnTo>
                  <a:cubicBezTo>
                    <a:pt x="2191" y="1982"/>
                    <a:pt x="1988" y="2280"/>
                    <a:pt x="2036" y="2602"/>
                  </a:cubicBezTo>
                  <a:lnTo>
                    <a:pt x="2096" y="2887"/>
                  </a:lnTo>
                  <a:lnTo>
                    <a:pt x="798" y="3114"/>
                  </a:lnTo>
                  <a:cubicBezTo>
                    <a:pt x="322" y="3209"/>
                    <a:pt x="0" y="3673"/>
                    <a:pt x="83" y="4149"/>
                  </a:cubicBezTo>
                  <a:lnTo>
                    <a:pt x="1667" y="12781"/>
                  </a:lnTo>
                  <a:cubicBezTo>
                    <a:pt x="1740" y="13212"/>
                    <a:pt x="2110" y="13512"/>
                    <a:pt x="2531" y="13512"/>
                  </a:cubicBezTo>
                  <a:cubicBezTo>
                    <a:pt x="2587" y="13512"/>
                    <a:pt x="2645" y="13507"/>
                    <a:pt x="2703" y="13496"/>
                  </a:cubicBezTo>
                  <a:lnTo>
                    <a:pt x="10049" y="12162"/>
                  </a:lnTo>
                  <a:cubicBezTo>
                    <a:pt x="10525" y="12067"/>
                    <a:pt x="10847" y="11603"/>
                    <a:pt x="10763" y="11114"/>
                  </a:cubicBezTo>
                  <a:lnTo>
                    <a:pt x="9192" y="2482"/>
                  </a:lnTo>
                  <a:cubicBezTo>
                    <a:pt x="9107" y="2048"/>
                    <a:pt x="8729" y="1755"/>
                    <a:pt x="8303" y="1755"/>
                  </a:cubicBezTo>
                  <a:cubicBezTo>
                    <a:pt x="8250" y="1755"/>
                    <a:pt x="8197" y="1759"/>
                    <a:pt x="8144" y="1768"/>
                  </a:cubicBezTo>
                  <a:lnTo>
                    <a:pt x="6858" y="2006"/>
                  </a:lnTo>
                  <a:lnTo>
                    <a:pt x="6810" y="1732"/>
                  </a:lnTo>
                  <a:cubicBezTo>
                    <a:pt x="6757" y="1442"/>
                    <a:pt x="6499" y="1249"/>
                    <a:pt x="6214" y="1249"/>
                  </a:cubicBezTo>
                  <a:cubicBezTo>
                    <a:pt x="6183" y="1249"/>
                    <a:pt x="6151" y="1251"/>
                    <a:pt x="6120" y="1256"/>
                  </a:cubicBezTo>
                  <a:lnTo>
                    <a:pt x="5179" y="1435"/>
                  </a:lnTo>
                  <a:cubicBezTo>
                    <a:pt x="5227" y="1268"/>
                    <a:pt x="5239" y="1089"/>
                    <a:pt x="5215" y="911"/>
                  </a:cubicBezTo>
                  <a:cubicBezTo>
                    <a:pt x="5119" y="380"/>
                    <a:pt x="4655" y="1"/>
                    <a:pt x="413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2" name="Google Shape;1632;p9"/>
            <p:cNvSpPr/>
            <p:nvPr/>
          </p:nvSpPr>
          <p:spPr>
            <a:xfrm>
              <a:off x="5244414" y="2305274"/>
              <a:ext cx="60059" cy="49834"/>
            </a:xfrm>
            <a:custGeom>
              <a:avLst/>
              <a:gdLst/>
              <a:ahLst/>
              <a:cxnLst/>
              <a:rect l="l" t="t" r="r" b="b"/>
              <a:pathLst>
                <a:path w="1862" h="1545" extrusionOk="0">
                  <a:moveTo>
                    <a:pt x="1002" y="0"/>
                  </a:moveTo>
                  <a:cubicBezTo>
                    <a:pt x="959" y="0"/>
                    <a:pt x="915" y="4"/>
                    <a:pt x="870" y="12"/>
                  </a:cubicBezTo>
                  <a:cubicBezTo>
                    <a:pt x="191" y="131"/>
                    <a:pt x="1" y="1012"/>
                    <a:pt x="560" y="1405"/>
                  </a:cubicBezTo>
                  <a:cubicBezTo>
                    <a:pt x="702" y="1502"/>
                    <a:pt x="854" y="1545"/>
                    <a:pt x="1002" y="1545"/>
                  </a:cubicBezTo>
                  <a:cubicBezTo>
                    <a:pt x="1454" y="1545"/>
                    <a:pt x="1862" y="1142"/>
                    <a:pt x="1763" y="631"/>
                  </a:cubicBezTo>
                  <a:cubicBezTo>
                    <a:pt x="1689" y="258"/>
                    <a:pt x="1367"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3" name="Google Shape;1633;p9"/>
            <p:cNvSpPr/>
            <p:nvPr/>
          </p:nvSpPr>
          <p:spPr>
            <a:xfrm>
              <a:off x="5312052" y="2290372"/>
              <a:ext cx="124117" cy="43673"/>
            </a:xfrm>
            <a:custGeom>
              <a:avLst/>
              <a:gdLst/>
              <a:ahLst/>
              <a:cxnLst/>
              <a:rect l="l" t="t" r="r" b="b"/>
              <a:pathLst>
                <a:path w="3848" h="1354" extrusionOk="0">
                  <a:moveTo>
                    <a:pt x="3238" y="0"/>
                  </a:moveTo>
                  <a:cubicBezTo>
                    <a:pt x="3207" y="0"/>
                    <a:pt x="3176" y="3"/>
                    <a:pt x="3143" y="9"/>
                  </a:cubicBezTo>
                  <a:lnTo>
                    <a:pt x="3155" y="9"/>
                  </a:lnTo>
                  <a:lnTo>
                    <a:pt x="559" y="485"/>
                  </a:lnTo>
                  <a:cubicBezTo>
                    <a:pt x="1" y="564"/>
                    <a:pt x="102" y="1354"/>
                    <a:pt x="608" y="1354"/>
                  </a:cubicBezTo>
                  <a:cubicBezTo>
                    <a:pt x="641" y="1354"/>
                    <a:pt x="677" y="1350"/>
                    <a:pt x="714" y="1343"/>
                  </a:cubicBezTo>
                  <a:lnTo>
                    <a:pt x="3297" y="866"/>
                  </a:lnTo>
                  <a:cubicBezTo>
                    <a:pt x="3847" y="777"/>
                    <a:pt x="3731" y="0"/>
                    <a:pt x="323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4" name="Google Shape;1634;p9"/>
            <p:cNvSpPr/>
            <p:nvPr/>
          </p:nvSpPr>
          <p:spPr>
            <a:xfrm>
              <a:off x="5257090" y="2374687"/>
              <a:ext cx="59769" cy="49931"/>
            </a:xfrm>
            <a:custGeom>
              <a:avLst/>
              <a:gdLst/>
              <a:ahLst/>
              <a:cxnLst/>
              <a:rect l="l" t="t" r="r" b="b"/>
              <a:pathLst>
                <a:path w="1853" h="1548" extrusionOk="0">
                  <a:moveTo>
                    <a:pt x="1016" y="0"/>
                  </a:moveTo>
                  <a:cubicBezTo>
                    <a:pt x="968" y="0"/>
                    <a:pt x="919" y="5"/>
                    <a:pt x="870" y="15"/>
                  </a:cubicBezTo>
                  <a:cubicBezTo>
                    <a:pt x="191" y="122"/>
                    <a:pt x="1" y="1015"/>
                    <a:pt x="560" y="1408"/>
                  </a:cubicBezTo>
                  <a:cubicBezTo>
                    <a:pt x="701" y="1505"/>
                    <a:pt x="853" y="1548"/>
                    <a:pt x="1000" y="1548"/>
                  </a:cubicBezTo>
                  <a:cubicBezTo>
                    <a:pt x="1449" y="1548"/>
                    <a:pt x="1853" y="1145"/>
                    <a:pt x="1763" y="634"/>
                  </a:cubicBezTo>
                  <a:cubicBezTo>
                    <a:pt x="1700" y="266"/>
                    <a:pt x="1377" y="0"/>
                    <a:pt x="1016"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5" name="Google Shape;1635;p9"/>
            <p:cNvSpPr/>
            <p:nvPr/>
          </p:nvSpPr>
          <p:spPr>
            <a:xfrm>
              <a:off x="5326728" y="2359753"/>
              <a:ext cx="121279" cy="43512"/>
            </a:xfrm>
            <a:custGeom>
              <a:avLst/>
              <a:gdLst/>
              <a:ahLst/>
              <a:cxnLst/>
              <a:rect l="l" t="t" r="r" b="b"/>
              <a:pathLst>
                <a:path w="3760" h="1349" extrusionOk="0">
                  <a:moveTo>
                    <a:pt x="3129" y="0"/>
                  </a:moveTo>
                  <a:cubicBezTo>
                    <a:pt x="3117" y="0"/>
                    <a:pt x="3105" y="1"/>
                    <a:pt x="3092" y="1"/>
                  </a:cubicBezTo>
                  <a:lnTo>
                    <a:pt x="497" y="478"/>
                  </a:lnTo>
                  <a:cubicBezTo>
                    <a:pt x="0" y="628"/>
                    <a:pt x="120" y="1349"/>
                    <a:pt x="605" y="1349"/>
                  </a:cubicBezTo>
                  <a:cubicBezTo>
                    <a:pt x="620" y="1349"/>
                    <a:pt x="636" y="1348"/>
                    <a:pt x="652" y="1347"/>
                  </a:cubicBezTo>
                  <a:lnTo>
                    <a:pt x="3247" y="882"/>
                  </a:lnTo>
                  <a:cubicBezTo>
                    <a:pt x="3759" y="731"/>
                    <a:pt x="3634"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6" name="Google Shape;1636;p9"/>
            <p:cNvSpPr/>
            <p:nvPr/>
          </p:nvSpPr>
          <p:spPr>
            <a:xfrm>
              <a:off x="5270540" y="2448906"/>
              <a:ext cx="60059" cy="49834"/>
            </a:xfrm>
            <a:custGeom>
              <a:avLst/>
              <a:gdLst/>
              <a:ahLst/>
              <a:cxnLst/>
              <a:rect l="l" t="t" r="r" b="b"/>
              <a:pathLst>
                <a:path w="1862" h="1545" extrusionOk="0">
                  <a:moveTo>
                    <a:pt x="1002" y="0"/>
                  </a:moveTo>
                  <a:cubicBezTo>
                    <a:pt x="959" y="0"/>
                    <a:pt x="914" y="4"/>
                    <a:pt x="870" y="11"/>
                  </a:cubicBezTo>
                  <a:cubicBezTo>
                    <a:pt x="191" y="131"/>
                    <a:pt x="0" y="1012"/>
                    <a:pt x="572" y="1404"/>
                  </a:cubicBezTo>
                  <a:cubicBezTo>
                    <a:pt x="710" y="1501"/>
                    <a:pt x="861" y="1545"/>
                    <a:pt x="1007" y="1545"/>
                  </a:cubicBezTo>
                  <a:cubicBezTo>
                    <a:pt x="1453" y="1545"/>
                    <a:pt x="1861" y="1142"/>
                    <a:pt x="1763" y="631"/>
                  </a:cubicBezTo>
                  <a:cubicBezTo>
                    <a:pt x="1699" y="258"/>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7" name="Google Shape;1637;p9"/>
            <p:cNvSpPr/>
            <p:nvPr/>
          </p:nvSpPr>
          <p:spPr>
            <a:xfrm>
              <a:off x="5339534" y="2434133"/>
              <a:ext cx="122311" cy="43673"/>
            </a:xfrm>
            <a:custGeom>
              <a:avLst/>
              <a:gdLst/>
              <a:ahLst/>
              <a:cxnLst/>
              <a:rect l="l" t="t" r="r" b="b"/>
              <a:pathLst>
                <a:path w="3792" h="1354" extrusionOk="0">
                  <a:moveTo>
                    <a:pt x="3181" y="1"/>
                  </a:moveTo>
                  <a:cubicBezTo>
                    <a:pt x="3159" y="1"/>
                    <a:pt x="3136" y="2"/>
                    <a:pt x="3112" y="5"/>
                  </a:cubicBezTo>
                  <a:lnTo>
                    <a:pt x="517" y="469"/>
                  </a:lnTo>
                  <a:cubicBezTo>
                    <a:pt x="0" y="607"/>
                    <a:pt x="114" y="1354"/>
                    <a:pt x="625" y="1354"/>
                  </a:cubicBezTo>
                  <a:cubicBezTo>
                    <a:pt x="644" y="1354"/>
                    <a:pt x="663" y="1353"/>
                    <a:pt x="683" y="1351"/>
                  </a:cubicBezTo>
                  <a:lnTo>
                    <a:pt x="3267" y="874"/>
                  </a:lnTo>
                  <a:cubicBezTo>
                    <a:pt x="3792" y="749"/>
                    <a:pt x="3683" y="1"/>
                    <a:pt x="318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8" name="Google Shape;1638;p9"/>
            <p:cNvSpPr/>
            <p:nvPr/>
          </p:nvSpPr>
          <p:spPr>
            <a:xfrm>
              <a:off x="5212933" y="2757263"/>
              <a:ext cx="250815" cy="224817"/>
            </a:xfrm>
            <a:custGeom>
              <a:avLst/>
              <a:gdLst/>
              <a:ahLst/>
              <a:cxnLst/>
              <a:rect l="l" t="t" r="r" b="b"/>
              <a:pathLst>
                <a:path w="7776" h="6970" extrusionOk="0">
                  <a:moveTo>
                    <a:pt x="3946" y="1"/>
                  </a:moveTo>
                  <a:cubicBezTo>
                    <a:pt x="2909" y="1"/>
                    <a:pt x="1889" y="472"/>
                    <a:pt x="1227" y="1358"/>
                  </a:cubicBezTo>
                  <a:lnTo>
                    <a:pt x="6966" y="4977"/>
                  </a:lnTo>
                  <a:cubicBezTo>
                    <a:pt x="7775" y="3405"/>
                    <a:pt x="7251" y="1477"/>
                    <a:pt x="5763" y="524"/>
                  </a:cubicBezTo>
                  <a:cubicBezTo>
                    <a:pt x="5200" y="171"/>
                    <a:pt x="4570" y="1"/>
                    <a:pt x="3946" y="1"/>
                  </a:cubicBezTo>
                  <a:close/>
                  <a:moveTo>
                    <a:pt x="822" y="2001"/>
                  </a:moveTo>
                  <a:lnTo>
                    <a:pt x="822" y="2001"/>
                  </a:lnTo>
                  <a:cubicBezTo>
                    <a:pt x="1" y="3572"/>
                    <a:pt x="524" y="5501"/>
                    <a:pt x="2025" y="6442"/>
                  </a:cubicBezTo>
                  <a:cubicBezTo>
                    <a:pt x="2588" y="6797"/>
                    <a:pt x="3219" y="6969"/>
                    <a:pt x="3844" y="6969"/>
                  </a:cubicBezTo>
                  <a:cubicBezTo>
                    <a:pt x="4872" y="6969"/>
                    <a:pt x="5883" y="6505"/>
                    <a:pt x="6549" y="5632"/>
                  </a:cubicBezTo>
                  <a:lnTo>
                    <a:pt x="822" y="200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9" name="Google Shape;1639;p9"/>
            <p:cNvSpPr/>
            <p:nvPr/>
          </p:nvSpPr>
          <p:spPr>
            <a:xfrm>
              <a:off x="5682211" y="2276051"/>
              <a:ext cx="196304" cy="181563"/>
            </a:xfrm>
            <a:custGeom>
              <a:avLst/>
              <a:gdLst/>
              <a:ahLst/>
              <a:cxnLst/>
              <a:rect l="l" t="t" r="r" b="b"/>
              <a:pathLst>
                <a:path w="6086" h="5629" extrusionOk="0">
                  <a:moveTo>
                    <a:pt x="3609" y="1"/>
                  </a:moveTo>
                  <a:lnTo>
                    <a:pt x="1215" y="1620"/>
                  </a:lnTo>
                  <a:cubicBezTo>
                    <a:pt x="251" y="2275"/>
                    <a:pt x="1" y="3585"/>
                    <a:pt x="656" y="4549"/>
                  </a:cubicBezTo>
                  <a:lnTo>
                    <a:pt x="763" y="4716"/>
                  </a:lnTo>
                  <a:cubicBezTo>
                    <a:pt x="1170" y="5308"/>
                    <a:pt x="1831" y="5629"/>
                    <a:pt x="2505" y="5629"/>
                  </a:cubicBezTo>
                  <a:cubicBezTo>
                    <a:pt x="2914" y="5629"/>
                    <a:pt x="3328" y="5511"/>
                    <a:pt x="3692" y="5263"/>
                  </a:cubicBezTo>
                  <a:lnTo>
                    <a:pt x="6085" y="3644"/>
                  </a:lnTo>
                  <a:lnTo>
                    <a:pt x="3609"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0" name="Google Shape;1640;p9"/>
            <p:cNvSpPr/>
            <p:nvPr/>
          </p:nvSpPr>
          <p:spPr>
            <a:xfrm>
              <a:off x="5814714" y="2200542"/>
              <a:ext cx="196272" cy="181918"/>
            </a:xfrm>
            <a:custGeom>
              <a:avLst/>
              <a:gdLst/>
              <a:ahLst/>
              <a:cxnLst/>
              <a:rect l="l" t="t" r="r" b="b"/>
              <a:pathLst>
                <a:path w="6085" h="5640" extrusionOk="0">
                  <a:moveTo>
                    <a:pt x="3580" y="0"/>
                  </a:moveTo>
                  <a:cubicBezTo>
                    <a:pt x="3174" y="0"/>
                    <a:pt x="2765" y="119"/>
                    <a:pt x="2406" y="365"/>
                  </a:cubicBezTo>
                  <a:lnTo>
                    <a:pt x="1" y="1996"/>
                  </a:lnTo>
                  <a:lnTo>
                    <a:pt x="2477" y="5640"/>
                  </a:lnTo>
                  <a:lnTo>
                    <a:pt x="4870" y="4009"/>
                  </a:lnTo>
                  <a:cubicBezTo>
                    <a:pt x="5835" y="3354"/>
                    <a:pt x="6085" y="2044"/>
                    <a:pt x="5430" y="1080"/>
                  </a:cubicBezTo>
                  <a:lnTo>
                    <a:pt x="5323" y="925"/>
                  </a:lnTo>
                  <a:cubicBezTo>
                    <a:pt x="4915" y="324"/>
                    <a:pt x="4252" y="0"/>
                    <a:pt x="358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1" name="Google Shape;1641;p9"/>
            <p:cNvSpPr/>
            <p:nvPr/>
          </p:nvSpPr>
          <p:spPr>
            <a:xfrm>
              <a:off x="5624636" y="2651177"/>
              <a:ext cx="346032" cy="344387"/>
            </a:xfrm>
            <a:custGeom>
              <a:avLst/>
              <a:gdLst/>
              <a:ahLst/>
              <a:cxnLst/>
              <a:rect l="l" t="t" r="r" b="b"/>
              <a:pathLst>
                <a:path w="10728" h="10677" extrusionOk="0">
                  <a:moveTo>
                    <a:pt x="5026" y="1"/>
                  </a:moveTo>
                  <a:cubicBezTo>
                    <a:pt x="4832" y="1"/>
                    <a:pt x="4677" y="137"/>
                    <a:pt x="4643" y="325"/>
                  </a:cubicBezTo>
                  <a:lnTo>
                    <a:pt x="4191" y="3813"/>
                  </a:lnTo>
                  <a:lnTo>
                    <a:pt x="714" y="3349"/>
                  </a:lnTo>
                  <a:cubicBezTo>
                    <a:pt x="699" y="3347"/>
                    <a:pt x="683" y="3346"/>
                    <a:pt x="668" y="3346"/>
                  </a:cubicBezTo>
                  <a:cubicBezTo>
                    <a:pt x="475" y="3346"/>
                    <a:pt x="319" y="3483"/>
                    <a:pt x="286" y="3670"/>
                  </a:cubicBezTo>
                  <a:lnTo>
                    <a:pt x="36" y="5647"/>
                  </a:lnTo>
                  <a:cubicBezTo>
                    <a:pt x="0" y="5849"/>
                    <a:pt x="143" y="6028"/>
                    <a:pt x="357" y="6063"/>
                  </a:cubicBezTo>
                  <a:lnTo>
                    <a:pt x="3834" y="6516"/>
                  </a:lnTo>
                  <a:lnTo>
                    <a:pt x="3370" y="10004"/>
                  </a:lnTo>
                  <a:cubicBezTo>
                    <a:pt x="3346" y="10207"/>
                    <a:pt x="3489" y="10385"/>
                    <a:pt x="3691" y="10421"/>
                  </a:cubicBezTo>
                  <a:lnTo>
                    <a:pt x="5667" y="10671"/>
                  </a:lnTo>
                  <a:cubicBezTo>
                    <a:pt x="5688" y="10675"/>
                    <a:pt x="5709" y="10677"/>
                    <a:pt x="5730" y="10677"/>
                  </a:cubicBezTo>
                  <a:cubicBezTo>
                    <a:pt x="5907" y="10677"/>
                    <a:pt x="6063" y="10543"/>
                    <a:pt x="6084" y="10362"/>
                  </a:cubicBezTo>
                  <a:lnTo>
                    <a:pt x="6548" y="6873"/>
                  </a:lnTo>
                  <a:lnTo>
                    <a:pt x="10025" y="7337"/>
                  </a:lnTo>
                  <a:cubicBezTo>
                    <a:pt x="10040" y="7339"/>
                    <a:pt x="10055" y="7340"/>
                    <a:pt x="10069" y="7340"/>
                  </a:cubicBezTo>
                  <a:cubicBezTo>
                    <a:pt x="10254" y="7340"/>
                    <a:pt x="10420" y="7204"/>
                    <a:pt x="10442" y="7016"/>
                  </a:cubicBezTo>
                  <a:lnTo>
                    <a:pt x="10704" y="5039"/>
                  </a:lnTo>
                  <a:cubicBezTo>
                    <a:pt x="10728" y="4837"/>
                    <a:pt x="10585" y="4647"/>
                    <a:pt x="10382" y="4623"/>
                  </a:cubicBezTo>
                  <a:lnTo>
                    <a:pt x="6906" y="4170"/>
                  </a:lnTo>
                  <a:lnTo>
                    <a:pt x="7358" y="682"/>
                  </a:lnTo>
                  <a:cubicBezTo>
                    <a:pt x="7394" y="479"/>
                    <a:pt x="7239" y="289"/>
                    <a:pt x="7037" y="265"/>
                  </a:cubicBezTo>
                  <a:lnTo>
                    <a:pt x="5072" y="3"/>
                  </a:lnTo>
                  <a:cubicBezTo>
                    <a:pt x="5056" y="1"/>
                    <a:pt x="5041" y="1"/>
                    <a:pt x="502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2" name="Google Shape;1642;p9"/>
            <p:cNvSpPr/>
            <p:nvPr/>
          </p:nvSpPr>
          <p:spPr>
            <a:xfrm>
              <a:off x="5182226" y="3172611"/>
              <a:ext cx="349870" cy="436507"/>
            </a:xfrm>
            <a:custGeom>
              <a:avLst/>
              <a:gdLst/>
              <a:ahLst/>
              <a:cxnLst/>
              <a:rect l="l" t="t" r="r" b="b"/>
              <a:pathLst>
                <a:path w="10847" h="13533" extrusionOk="0">
                  <a:moveTo>
                    <a:pt x="4151" y="435"/>
                  </a:moveTo>
                  <a:cubicBezTo>
                    <a:pt x="4440" y="435"/>
                    <a:pt x="4723" y="608"/>
                    <a:pt x="4774" y="994"/>
                  </a:cubicBezTo>
                  <a:cubicBezTo>
                    <a:pt x="4810" y="1196"/>
                    <a:pt x="4751" y="1387"/>
                    <a:pt x="4632" y="1542"/>
                  </a:cubicBezTo>
                  <a:lnTo>
                    <a:pt x="3834" y="1685"/>
                  </a:lnTo>
                  <a:cubicBezTo>
                    <a:pt x="3667" y="1589"/>
                    <a:pt x="3548" y="1423"/>
                    <a:pt x="3512" y="1232"/>
                  </a:cubicBezTo>
                  <a:lnTo>
                    <a:pt x="3500" y="1232"/>
                  </a:lnTo>
                  <a:cubicBezTo>
                    <a:pt x="3386" y="732"/>
                    <a:pt x="3773" y="435"/>
                    <a:pt x="4151" y="435"/>
                  </a:cubicBezTo>
                  <a:close/>
                  <a:moveTo>
                    <a:pt x="7872" y="2745"/>
                  </a:moveTo>
                  <a:cubicBezTo>
                    <a:pt x="8127" y="2745"/>
                    <a:pt x="8352" y="2924"/>
                    <a:pt x="8394" y="3185"/>
                  </a:cubicBezTo>
                  <a:lnTo>
                    <a:pt x="9787" y="10769"/>
                  </a:lnTo>
                  <a:cubicBezTo>
                    <a:pt x="9835" y="11067"/>
                    <a:pt x="9644" y="11341"/>
                    <a:pt x="9346" y="11400"/>
                  </a:cubicBezTo>
                  <a:lnTo>
                    <a:pt x="3084" y="12543"/>
                  </a:lnTo>
                  <a:cubicBezTo>
                    <a:pt x="3047" y="12550"/>
                    <a:pt x="3011" y="12553"/>
                    <a:pt x="2976" y="12553"/>
                  </a:cubicBezTo>
                  <a:cubicBezTo>
                    <a:pt x="2710" y="12553"/>
                    <a:pt x="2483" y="12364"/>
                    <a:pt x="2441" y="12091"/>
                  </a:cubicBezTo>
                  <a:lnTo>
                    <a:pt x="1060" y="4530"/>
                  </a:lnTo>
                  <a:cubicBezTo>
                    <a:pt x="1012" y="4233"/>
                    <a:pt x="1203" y="3947"/>
                    <a:pt x="1512" y="3887"/>
                  </a:cubicBezTo>
                  <a:lnTo>
                    <a:pt x="2250" y="3756"/>
                  </a:lnTo>
                  <a:cubicBezTo>
                    <a:pt x="2292" y="3965"/>
                    <a:pt x="2472" y="4110"/>
                    <a:pt x="2676" y="4110"/>
                  </a:cubicBezTo>
                  <a:cubicBezTo>
                    <a:pt x="2704" y="4110"/>
                    <a:pt x="2733" y="4107"/>
                    <a:pt x="2762" y="4102"/>
                  </a:cubicBezTo>
                  <a:lnTo>
                    <a:pt x="6668" y="3399"/>
                  </a:lnTo>
                  <a:cubicBezTo>
                    <a:pt x="6906" y="3351"/>
                    <a:pt x="7060" y="3125"/>
                    <a:pt x="7025" y="2887"/>
                  </a:cubicBezTo>
                  <a:lnTo>
                    <a:pt x="7763" y="2756"/>
                  </a:lnTo>
                  <a:cubicBezTo>
                    <a:pt x="7800" y="2749"/>
                    <a:pt x="7836" y="2745"/>
                    <a:pt x="7872" y="2745"/>
                  </a:cubicBezTo>
                  <a:close/>
                  <a:moveTo>
                    <a:pt x="4133" y="1"/>
                  </a:moveTo>
                  <a:cubicBezTo>
                    <a:pt x="4070" y="1"/>
                    <a:pt x="4005" y="6"/>
                    <a:pt x="3941" y="18"/>
                  </a:cubicBezTo>
                  <a:cubicBezTo>
                    <a:pt x="3346" y="125"/>
                    <a:pt x="2953" y="708"/>
                    <a:pt x="3072" y="1304"/>
                  </a:cubicBezTo>
                  <a:cubicBezTo>
                    <a:pt x="3108" y="1482"/>
                    <a:pt x="3179" y="1649"/>
                    <a:pt x="3286" y="1780"/>
                  </a:cubicBezTo>
                  <a:lnTo>
                    <a:pt x="2512" y="1935"/>
                  </a:lnTo>
                  <a:cubicBezTo>
                    <a:pt x="2191" y="1994"/>
                    <a:pt x="1988" y="2304"/>
                    <a:pt x="2036" y="2613"/>
                  </a:cubicBezTo>
                  <a:lnTo>
                    <a:pt x="2096" y="2899"/>
                  </a:lnTo>
                  <a:lnTo>
                    <a:pt x="798" y="3125"/>
                  </a:lnTo>
                  <a:cubicBezTo>
                    <a:pt x="322" y="3220"/>
                    <a:pt x="0" y="3685"/>
                    <a:pt x="83" y="4173"/>
                  </a:cubicBezTo>
                  <a:lnTo>
                    <a:pt x="1667" y="12793"/>
                  </a:lnTo>
                  <a:cubicBezTo>
                    <a:pt x="1741" y="13229"/>
                    <a:pt x="2120" y="13533"/>
                    <a:pt x="2548" y="13533"/>
                  </a:cubicBezTo>
                  <a:cubicBezTo>
                    <a:pt x="2599" y="13533"/>
                    <a:pt x="2651" y="13528"/>
                    <a:pt x="2703" y="13519"/>
                  </a:cubicBezTo>
                  <a:lnTo>
                    <a:pt x="10049" y="12174"/>
                  </a:lnTo>
                  <a:cubicBezTo>
                    <a:pt x="10525" y="12079"/>
                    <a:pt x="10847" y="11614"/>
                    <a:pt x="10763" y="11138"/>
                  </a:cubicBezTo>
                  <a:lnTo>
                    <a:pt x="9192" y="2506"/>
                  </a:lnTo>
                  <a:cubicBezTo>
                    <a:pt x="9107" y="2070"/>
                    <a:pt x="8727" y="1767"/>
                    <a:pt x="8298" y="1767"/>
                  </a:cubicBezTo>
                  <a:cubicBezTo>
                    <a:pt x="8247" y="1767"/>
                    <a:pt x="8196" y="1771"/>
                    <a:pt x="8144" y="1780"/>
                  </a:cubicBezTo>
                  <a:lnTo>
                    <a:pt x="6858" y="2018"/>
                  </a:lnTo>
                  <a:lnTo>
                    <a:pt x="6810" y="1744"/>
                  </a:lnTo>
                  <a:cubicBezTo>
                    <a:pt x="6758" y="1459"/>
                    <a:pt x="6508" y="1258"/>
                    <a:pt x="6228" y="1258"/>
                  </a:cubicBezTo>
                  <a:cubicBezTo>
                    <a:pt x="6192" y="1258"/>
                    <a:pt x="6156" y="1261"/>
                    <a:pt x="6120" y="1268"/>
                  </a:cubicBezTo>
                  <a:lnTo>
                    <a:pt x="5179" y="1435"/>
                  </a:lnTo>
                  <a:cubicBezTo>
                    <a:pt x="5227" y="1268"/>
                    <a:pt x="5239" y="1089"/>
                    <a:pt x="5215" y="923"/>
                  </a:cubicBezTo>
                  <a:cubicBezTo>
                    <a:pt x="5119" y="381"/>
                    <a:pt x="4655" y="1"/>
                    <a:pt x="413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3" name="Google Shape;1643;p9"/>
            <p:cNvSpPr/>
            <p:nvPr/>
          </p:nvSpPr>
          <p:spPr>
            <a:xfrm>
              <a:off x="5244414" y="3329886"/>
              <a:ext cx="60059" cy="49834"/>
            </a:xfrm>
            <a:custGeom>
              <a:avLst/>
              <a:gdLst/>
              <a:ahLst/>
              <a:cxnLst/>
              <a:rect l="l" t="t" r="r" b="b"/>
              <a:pathLst>
                <a:path w="1862" h="1545" extrusionOk="0">
                  <a:moveTo>
                    <a:pt x="1002" y="0"/>
                  </a:moveTo>
                  <a:cubicBezTo>
                    <a:pt x="959" y="0"/>
                    <a:pt x="915" y="4"/>
                    <a:pt x="870" y="11"/>
                  </a:cubicBezTo>
                  <a:cubicBezTo>
                    <a:pt x="191" y="130"/>
                    <a:pt x="1" y="1011"/>
                    <a:pt x="560" y="1404"/>
                  </a:cubicBezTo>
                  <a:cubicBezTo>
                    <a:pt x="702" y="1501"/>
                    <a:pt x="854" y="1545"/>
                    <a:pt x="1002" y="1545"/>
                  </a:cubicBezTo>
                  <a:cubicBezTo>
                    <a:pt x="1454" y="1545"/>
                    <a:pt x="1862" y="1142"/>
                    <a:pt x="1763" y="630"/>
                  </a:cubicBezTo>
                  <a:cubicBezTo>
                    <a:pt x="1689" y="258"/>
                    <a:pt x="1367"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4" name="Google Shape;1644;p9"/>
            <p:cNvSpPr/>
            <p:nvPr/>
          </p:nvSpPr>
          <p:spPr>
            <a:xfrm>
              <a:off x="5311601" y="3314856"/>
              <a:ext cx="125085" cy="43996"/>
            </a:xfrm>
            <a:custGeom>
              <a:avLst/>
              <a:gdLst/>
              <a:ahLst/>
              <a:cxnLst/>
              <a:rect l="l" t="t" r="r" b="b"/>
              <a:pathLst>
                <a:path w="3878" h="1364" extrusionOk="0">
                  <a:moveTo>
                    <a:pt x="3271" y="0"/>
                  </a:moveTo>
                  <a:cubicBezTo>
                    <a:pt x="3235" y="0"/>
                    <a:pt x="3197" y="4"/>
                    <a:pt x="3157" y="13"/>
                  </a:cubicBezTo>
                  <a:lnTo>
                    <a:pt x="3169" y="13"/>
                  </a:lnTo>
                  <a:lnTo>
                    <a:pt x="573" y="489"/>
                  </a:lnTo>
                  <a:cubicBezTo>
                    <a:pt x="1" y="555"/>
                    <a:pt x="100" y="1364"/>
                    <a:pt x="597" y="1364"/>
                  </a:cubicBezTo>
                  <a:cubicBezTo>
                    <a:pt x="638" y="1364"/>
                    <a:pt x="682" y="1358"/>
                    <a:pt x="728" y="1347"/>
                  </a:cubicBezTo>
                  <a:lnTo>
                    <a:pt x="3311" y="870"/>
                  </a:lnTo>
                  <a:cubicBezTo>
                    <a:pt x="3878" y="793"/>
                    <a:pt x="3771" y="0"/>
                    <a:pt x="327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5" name="Google Shape;1645;p9"/>
            <p:cNvSpPr/>
            <p:nvPr/>
          </p:nvSpPr>
          <p:spPr>
            <a:xfrm>
              <a:off x="5257090" y="3399267"/>
              <a:ext cx="59769" cy="49963"/>
            </a:xfrm>
            <a:custGeom>
              <a:avLst/>
              <a:gdLst/>
              <a:ahLst/>
              <a:cxnLst/>
              <a:rect l="l" t="t" r="r" b="b"/>
              <a:pathLst>
                <a:path w="1853" h="1549" extrusionOk="0">
                  <a:moveTo>
                    <a:pt x="1016" y="1"/>
                  </a:moveTo>
                  <a:cubicBezTo>
                    <a:pt x="968" y="1"/>
                    <a:pt x="919" y="6"/>
                    <a:pt x="870" y="15"/>
                  </a:cubicBezTo>
                  <a:cubicBezTo>
                    <a:pt x="191" y="134"/>
                    <a:pt x="1" y="1015"/>
                    <a:pt x="560" y="1408"/>
                  </a:cubicBezTo>
                  <a:cubicBezTo>
                    <a:pt x="701" y="1505"/>
                    <a:pt x="853" y="1549"/>
                    <a:pt x="1000" y="1549"/>
                  </a:cubicBezTo>
                  <a:cubicBezTo>
                    <a:pt x="1449" y="1549"/>
                    <a:pt x="1853" y="1146"/>
                    <a:pt x="1763" y="635"/>
                  </a:cubicBezTo>
                  <a:cubicBezTo>
                    <a:pt x="1700" y="267"/>
                    <a:pt x="1377" y="1"/>
                    <a:pt x="101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6" name="Google Shape;1646;p9"/>
            <p:cNvSpPr/>
            <p:nvPr/>
          </p:nvSpPr>
          <p:spPr>
            <a:xfrm>
              <a:off x="5326599" y="3384688"/>
              <a:ext cx="121279" cy="43544"/>
            </a:xfrm>
            <a:custGeom>
              <a:avLst/>
              <a:gdLst/>
              <a:ahLst/>
              <a:cxnLst/>
              <a:rect l="l" t="t" r="r" b="b"/>
              <a:pathLst>
                <a:path w="3760" h="1350" extrusionOk="0">
                  <a:moveTo>
                    <a:pt x="3144" y="1"/>
                  </a:moveTo>
                  <a:cubicBezTo>
                    <a:pt x="3128" y="1"/>
                    <a:pt x="3113" y="2"/>
                    <a:pt x="3096" y="3"/>
                  </a:cubicBezTo>
                  <a:lnTo>
                    <a:pt x="501" y="467"/>
                  </a:lnTo>
                  <a:cubicBezTo>
                    <a:pt x="1" y="619"/>
                    <a:pt x="126" y="1350"/>
                    <a:pt x="620" y="1350"/>
                  </a:cubicBezTo>
                  <a:cubicBezTo>
                    <a:pt x="632" y="1350"/>
                    <a:pt x="644" y="1349"/>
                    <a:pt x="656" y="1348"/>
                  </a:cubicBezTo>
                  <a:lnTo>
                    <a:pt x="3251" y="872"/>
                  </a:lnTo>
                  <a:cubicBezTo>
                    <a:pt x="3759" y="722"/>
                    <a:pt x="3640"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7" name="Google Shape;1647;p9"/>
            <p:cNvSpPr/>
            <p:nvPr/>
          </p:nvSpPr>
          <p:spPr>
            <a:xfrm>
              <a:off x="5270540" y="3473486"/>
              <a:ext cx="60059" cy="49866"/>
            </a:xfrm>
            <a:custGeom>
              <a:avLst/>
              <a:gdLst/>
              <a:ahLst/>
              <a:cxnLst/>
              <a:rect l="l" t="t" r="r" b="b"/>
              <a:pathLst>
                <a:path w="1862" h="1546" extrusionOk="0">
                  <a:moveTo>
                    <a:pt x="1002" y="1"/>
                  </a:moveTo>
                  <a:cubicBezTo>
                    <a:pt x="958" y="1"/>
                    <a:pt x="914" y="5"/>
                    <a:pt x="870" y="12"/>
                  </a:cubicBezTo>
                  <a:cubicBezTo>
                    <a:pt x="191" y="131"/>
                    <a:pt x="0" y="1012"/>
                    <a:pt x="560" y="1405"/>
                  </a:cubicBezTo>
                  <a:cubicBezTo>
                    <a:pt x="701" y="1502"/>
                    <a:pt x="854" y="1546"/>
                    <a:pt x="1003" y="1546"/>
                  </a:cubicBezTo>
                  <a:cubicBezTo>
                    <a:pt x="1454" y="1546"/>
                    <a:pt x="1861" y="1145"/>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8" name="Google Shape;1648;p9"/>
            <p:cNvSpPr/>
            <p:nvPr/>
          </p:nvSpPr>
          <p:spPr>
            <a:xfrm>
              <a:off x="5339792" y="3458810"/>
              <a:ext cx="121892" cy="43577"/>
            </a:xfrm>
            <a:custGeom>
              <a:avLst/>
              <a:gdLst/>
              <a:ahLst/>
              <a:cxnLst/>
              <a:rect l="l" t="t" r="r" b="b"/>
              <a:pathLst>
                <a:path w="3779" h="1351" extrusionOk="0">
                  <a:moveTo>
                    <a:pt x="3152" y="1"/>
                  </a:moveTo>
                  <a:cubicBezTo>
                    <a:pt x="3136" y="1"/>
                    <a:pt x="3120" y="2"/>
                    <a:pt x="3104" y="3"/>
                  </a:cubicBezTo>
                  <a:lnTo>
                    <a:pt x="509" y="479"/>
                  </a:lnTo>
                  <a:cubicBezTo>
                    <a:pt x="0" y="618"/>
                    <a:pt x="120" y="1350"/>
                    <a:pt x="627" y="1350"/>
                  </a:cubicBezTo>
                  <a:cubicBezTo>
                    <a:pt x="643" y="1350"/>
                    <a:pt x="659" y="1350"/>
                    <a:pt x="675" y="1348"/>
                  </a:cubicBezTo>
                  <a:lnTo>
                    <a:pt x="3259" y="872"/>
                  </a:lnTo>
                  <a:cubicBezTo>
                    <a:pt x="3779" y="733"/>
                    <a:pt x="3660" y="1"/>
                    <a:pt x="315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9" name="Google Shape;1649;p9"/>
            <p:cNvSpPr/>
            <p:nvPr/>
          </p:nvSpPr>
          <p:spPr>
            <a:xfrm>
              <a:off x="5212933" y="3782714"/>
              <a:ext cx="249267" cy="224140"/>
            </a:xfrm>
            <a:custGeom>
              <a:avLst/>
              <a:gdLst/>
              <a:ahLst/>
              <a:cxnLst/>
              <a:rect l="l" t="t" r="r" b="b"/>
              <a:pathLst>
                <a:path w="7728" h="6949" extrusionOk="0">
                  <a:moveTo>
                    <a:pt x="3944" y="0"/>
                  </a:moveTo>
                  <a:cubicBezTo>
                    <a:pt x="2914" y="0"/>
                    <a:pt x="1900" y="466"/>
                    <a:pt x="1227" y="1331"/>
                  </a:cubicBezTo>
                  <a:lnTo>
                    <a:pt x="6966" y="4963"/>
                  </a:lnTo>
                  <a:cubicBezTo>
                    <a:pt x="7728" y="3391"/>
                    <a:pt x="7251" y="1474"/>
                    <a:pt x="5775" y="534"/>
                  </a:cubicBezTo>
                  <a:cubicBezTo>
                    <a:pt x="5207" y="173"/>
                    <a:pt x="4572" y="0"/>
                    <a:pt x="3944" y="0"/>
                  </a:cubicBezTo>
                  <a:close/>
                  <a:moveTo>
                    <a:pt x="822" y="1974"/>
                  </a:moveTo>
                  <a:lnTo>
                    <a:pt x="822" y="1974"/>
                  </a:lnTo>
                  <a:cubicBezTo>
                    <a:pt x="1" y="3546"/>
                    <a:pt x="524" y="5475"/>
                    <a:pt x="2025" y="6415"/>
                  </a:cubicBezTo>
                  <a:cubicBezTo>
                    <a:pt x="2587" y="6775"/>
                    <a:pt x="3218" y="6948"/>
                    <a:pt x="3842" y="6948"/>
                  </a:cubicBezTo>
                  <a:cubicBezTo>
                    <a:pt x="4870" y="6948"/>
                    <a:pt x="5882" y="6480"/>
                    <a:pt x="6549" y="5606"/>
                  </a:cubicBezTo>
                  <a:lnTo>
                    <a:pt x="822" y="1974"/>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0" name="Google Shape;1650;p9"/>
            <p:cNvSpPr/>
            <p:nvPr/>
          </p:nvSpPr>
          <p:spPr>
            <a:xfrm>
              <a:off x="5682211" y="3300663"/>
              <a:ext cx="196304" cy="181660"/>
            </a:xfrm>
            <a:custGeom>
              <a:avLst/>
              <a:gdLst/>
              <a:ahLst/>
              <a:cxnLst/>
              <a:rect l="l" t="t" r="r" b="b"/>
              <a:pathLst>
                <a:path w="6086" h="5632" extrusionOk="0">
                  <a:moveTo>
                    <a:pt x="3609" y="1"/>
                  </a:moveTo>
                  <a:lnTo>
                    <a:pt x="1215" y="1632"/>
                  </a:lnTo>
                  <a:cubicBezTo>
                    <a:pt x="251" y="2275"/>
                    <a:pt x="1" y="3584"/>
                    <a:pt x="656" y="4549"/>
                  </a:cubicBezTo>
                  <a:lnTo>
                    <a:pt x="763" y="4715"/>
                  </a:lnTo>
                  <a:cubicBezTo>
                    <a:pt x="1172" y="5311"/>
                    <a:pt x="1837" y="5632"/>
                    <a:pt x="2514" y="5632"/>
                  </a:cubicBezTo>
                  <a:cubicBezTo>
                    <a:pt x="2920" y="5632"/>
                    <a:pt x="3330" y="5516"/>
                    <a:pt x="3692" y="5275"/>
                  </a:cubicBezTo>
                  <a:lnTo>
                    <a:pt x="6085" y="3644"/>
                  </a:lnTo>
                  <a:lnTo>
                    <a:pt x="3609"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1" name="Google Shape;1651;p9"/>
            <p:cNvSpPr/>
            <p:nvPr/>
          </p:nvSpPr>
          <p:spPr>
            <a:xfrm>
              <a:off x="5814714" y="3225154"/>
              <a:ext cx="196272" cy="181918"/>
            </a:xfrm>
            <a:custGeom>
              <a:avLst/>
              <a:gdLst/>
              <a:ahLst/>
              <a:cxnLst/>
              <a:rect l="l" t="t" r="r" b="b"/>
              <a:pathLst>
                <a:path w="6085" h="5640" extrusionOk="0">
                  <a:moveTo>
                    <a:pt x="3580" y="0"/>
                  </a:moveTo>
                  <a:cubicBezTo>
                    <a:pt x="3174" y="0"/>
                    <a:pt x="2765" y="118"/>
                    <a:pt x="2406" y="365"/>
                  </a:cubicBezTo>
                  <a:lnTo>
                    <a:pt x="1" y="1996"/>
                  </a:lnTo>
                  <a:lnTo>
                    <a:pt x="2477" y="5640"/>
                  </a:lnTo>
                  <a:lnTo>
                    <a:pt x="4870" y="4008"/>
                  </a:lnTo>
                  <a:cubicBezTo>
                    <a:pt x="5835" y="3354"/>
                    <a:pt x="6085" y="2044"/>
                    <a:pt x="5430" y="1091"/>
                  </a:cubicBezTo>
                  <a:lnTo>
                    <a:pt x="5323" y="925"/>
                  </a:lnTo>
                  <a:cubicBezTo>
                    <a:pt x="4915" y="324"/>
                    <a:pt x="4252" y="0"/>
                    <a:pt x="358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2" name="Google Shape;1652;p9"/>
            <p:cNvSpPr/>
            <p:nvPr/>
          </p:nvSpPr>
          <p:spPr>
            <a:xfrm>
              <a:off x="5624636" y="3676079"/>
              <a:ext cx="346032" cy="344387"/>
            </a:xfrm>
            <a:custGeom>
              <a:avLst/>
              <a:gdLst/>
              <a:ahLst/>
              <a:cxnLst/>
              <a:rect l="l" t="t" r="r" b="b"/>
              <a:pathLst>
                <a:path w="10728" h="10677" extrusionOk="0">
                  <a:moveTo>
                    <a:pt x="5010" y="0"/>
                  </a:moveTo>
                  <a:cubicBezTo>
                    <a:pt x="4832" y="0"/>
                    <a:pt x="4677" y="135"/>
                    <a:pt x="4655" y="327"/>
                  </a:cubicBezTo>
                  <a:lnTo>
                    <a:pt x="4191" y="3804"/>
                  </a:lnTo>
                  <a:lnTo>
                    <a:pt x="714" y="3340"/>
                  </a:lnTo>
                  <a:cubicBezTo>
                    <a:pt x="700" y="3338"/>
                    <a:pt x="685" y="3337"/>
                    <a:pt x="670" y="3337"/>
                  </a:cubicBezTo>
                  <a:cubicBezTo>
                    <a:pt x="485" y="3337"/>
                    <a:pt x="320" y="3473"/>
                    <a:pt x="298" y="3661"/>
                  </a:cubicBezTo>
                  <a:lnTo>
                    <a:pt x="36" y="5638"/>
                  </a:lnTo>
                  <a:cubicBezTo>
                    <a:pt x="0" y="5840"/>
                    <a:pt x="143" y="6030"/>
                    <a:pt x="357" y="6054"/>
                  </a:cubicBezTo>
                  <a:lnTo>
                    <a:pt x="3834" y="6519"/>
                  </a:lnTo>
                  <a:lnTo>
                    <a:pt x="3370" y="9995"/>
                  </a:lnTo>
                  <a:cubicBezTo>
                    <a:pt x="3346" y="10198"/>
                    <a:pt x="3489" y="10388"/>
                    <a:pt x="3691" y="10412"/>
                  </a:cubicBezTo>
                  <a:lnTo>
                    <a:pt x="5667" y="10674"/>
                  </a:lnTo>
                  <a:cubicBezTo>
                    <a:pt x="5682" y="10676"/>
                    <a:pt x="5697" y="10676"/>
                    <a:pt x="5712" y="10676"/>
                  </a:cubicBezTo>
                  <a:cubicBezTo>
                    <a:pt x="5897" y="10676"/>
                    <a:pt x="6062" y="10540"/>
                    <a:pt x="6084" y="10352"/>
                  </a:cubicBezTo>
                  <a:lnTo>
                    <a:pt x="6548" y="6876"/>
                  </a:lnTo>
                  <a:lnTo>
                    <a:pt x="10025" y="7328"/>
                  </a:lnTo>
                  <a:cubicBezTo>
                    <a:pt x="10046" y="7332"/>
                    <a:pt x="10067" y="7334"/>
                    <a:pt x="10087" y="7334"/>
                  </a:cubicBezTo>
                  <a:cubicBezTo>
                    <a:pt x="10265" y="7334"/>
                    <a:pt x="10420" y="7199"/>
                    <a:pt x="10442" y="7007"/>
                  </a:cubicBezTo>
                  <a:lnTo>
                    <a:pt x="10704" y="5042"/>
                  </a:lnTo>
                  <a:cubicBezTo>
                    <a:pt x="10728" y="4840"/>
                    <a:pt x="10585" y="4649"/>
                    <a:pt x="10382" y="4625"/>
                  </a:cubicBezTo>
                  <a:lnTo>
                    <a:pt x="6906" y="4161"/>
                  </a:lnTo>
                  <a:lnTo>
                    <a:pt x="7358" y="685"/>
                  </a:lnTo>
                  <a:cubicBezTo>
                    <a:pt x="7394" y="482"/>
                    <a:pt x="7239" y="292"/>
                    <a:pt x="7037" y="268"/>
                  </a:cubicBezTo>
                  <a:lnTo>
                    <a:pt x="5072" y="6"/>
                  </a:lnTo>
                  <a:cubicBezTo>
                    <a:pt x="5051" y="2"/>
                    <a:pt x="5030" y="0"/>
                    <a:pt x="501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3" name="Google Shape;1653;p9"/>
            <p:cNvSpPr/>
            <p:nvPr/>
          </p:nvSpPr>
          <p:spPr>
            <a:xfrm>
              <a:off x="5182226" y="4197223"/>
              <a:ext cx="349870" cy="436120"/>
            </a:xfrm>
            <a:custGeom>
              <a:avLst/>
              <a:gdLst/>
              <a:ahLst/>
              <a:cxnLst/>
              <a:rect l="l" t="t" r="r" b="b"/>
              <a:pathLst>
                <a:path w="10847" h="13521" extrusionOk="0">
                  <a:moveTo>
                    <a:pt x="4151" y="435"/>
                  </a:moveTo>
                  <a:cubicBezTo>
                    <a:pt x="4440" y="435"/>
                    <a:pt x="4723" y="608"/>
                    <a:pt x="4774" y="994"/>
                  </a:cubicBezTo>
                  <a:cubicBezTo>
                    <a:pt x="4810" y="1184"/>
                    <a:pt x="4751" y="1387"/>
                    <a:pt x="4632" y="1542"/>
                  </a:cubicBezTo>
                  <a:lnTo>
                    <a:pt x="3834" y="1684"/>
                  </a:lnTo>
                  <a:cubicBezTo>
                    <a:pt x="3667" y="1589"/>
                    <a:pt x="3548" y="1434"/>
                    <a:pt x="3512" y="1244"/>
                  </a:cubicBezTo>
                  <a:lnTo>
                    <a:pt x="3500" y="1232"/>
                  </a:lnTo>
                  <a:cubicBezTo>
                    <a:pt x="3386" y="732"/>
                    <a:pt x="3773" y="435"/>
                    <a:pt x="4151" y="435"/>
                  </a:cubicBezTo>
                  <a:close/>
                  <a:moveTo>
                    <a:pt x="7867" y="2746"/>
                  </a:moveTo>
                  <a:cubicBezTo>
                    <a:pt x="8125" y="2746"/>
                    <a:pt x="8352" y="2934"/>
                    <a:pt x="8394" y="3196"/>
                  </a:cubicBezTo>
                  <a:lnTo>
                    <a:pt x="9787" y="10757"/>
                  </a:lnTo>
                  <a:cubicBezTo>
                    <a:pt x="9835" y="11055"/>
                    <a:pt x="9644" y="11340"/>
                    <a:pt x="9346" y="11400"/>
                  </a:cubicBezTo>
                  <a:lnTo>
                    <a:pt x="3084" y="12543"/>
                  </a:lnTo>
                  <a:cubicBezTo>
                    <a:pt x="3053" y="12548"/>
                    <a:pt x="3023" y="12550"/>
                    <a:pt x="2992" y="12550"/>
                  </a:cubicBezTo>
                  <a:cubicBezTo>
                    <a:pt x="2730" y="12550"/>
                    <a:pt x="2494" y="12369"/>
                    <a:pt x="2441" y="12102"/>
                  </a:cubicBezTo>
                  <a:lnTo>
                    <a:pt x="1060" y="4530"/>
                  </a:lnTo>
                  <a:cubicBezTo>
                    <a:pt x="1012" y="4232"/>
                    <a:pt x="1203" y="3947"/>
                    <a:pt x="1512" y="3899"/>
                  </a:cubicBezTo>
                  <a:lnTo>
                    <a:pt x="2250" y="3768"/>
                  </a:lnTo>
                  <a:cubicBezTo>
                    <a:pt x="2292" y="3968"/>
                    <a:pt x="2474" y="4121"/>
                    <a:pt x="2680" y="4121"/>
                  </a:cubicBezTo>
                  <a:cubicBezTo>
                    <a:pt x="2707" y="4121"/>
                    <a:pt x="2735" y="4119"/>
                    <a:pt x="2762" y="4113"/>
                  </a:cubicBezTo>
                  <a:lnTo>
                    <a:pt x="6668" y="3399"/>
                  </a:lnTo>
                  <a:cubicBezTo>
                    <a:pt x="6906" y="3351"/>
                    <a:pt x="7060" y="3125"/>
                    <a:pt x="7025" y="2887"/>
                  </a:cubicBezTo>
                  <a:lnTo>
                    <a:pt x="7763" y="2756"/>
                  </a:lnTo>
                  <a:cubicBezTo>
                    <a:pt x="7798" y="2749"/>
                    <a:pt x="7833" y="2746"/>
                    <a:pt x="7867" y="2746"/>
                  </a:cubicBezTo>
                  <a:close/>
                  <a:moveTo>
                    <a:pt x="4133" y="0"/>
                  </a:moveTo>
                  <a:cubicBezTo>
                    <a:pt x="4070" y="0"/>
                    <a:pt x="4006" y="6"/>
                    <a:pt x="3941" y="18"/>
                  </a:cubicBezTo>
                  <a:cubicBezTo>
                    <a:pt x="3346" y="125"/>
                    <a:pt x="2953" y="708"/>
                    <a:pt x="3072" y="1303"/>
                  </a:cubicBezTo>
                  <a:cubicBezTo>
                    <a:pt x="3108" y="1482"/>
                    <a:pt x="3179" y="1637"/>
                    <a:pt x="3286" y="1780"/>
                  </a:cubicBezTo>
                  <a:lnTo>
                    <a:pt x="2512" y="1923"/>
                  </a:lnTo>
                  <a:cubicBezTo>
                    <a:pt x="2191" y="1982"/>
                    <a:pt x="1988" y="2292"/>
                    <a:pt x="2036" y="2601"/>
                  </a:cubicBezTo>
                  <a:lnTo>
                    <a:pt x="2096" y="2887"/>
                  </a:lnTo>
                  <a:lnTo>
                    <a:pt x="798" y="3125"/>
                  </a:lnTo>
                  <a:cubicBezTo>
                    <a:pt x="322" y="3208"/>
                    <a:pt x="0" y="3673"/>
                    <a:pt x="83" y="4161"/>
                  </a:cubicBezTo>
                  <a:lnTo>
                    <a:pt x="1667" y="12793"/>
                  </a:lnTo>
                  <a:cubicBezTo>
                    <a:pt x="1741" y="13218"/>
                    <a:pt x="2120" y="13520"/>
                    <a:pt x="2548" y="13520"/>
                  </a:cubicBezTo>
                  <a:cubicBezTo>
                    <a:pt x="2599" y="13520"/>
                    <a:pt x="2651" y="13516"/>
                    <a:pt x="2703" y="13507"/>
                  </a:cubicBezTo>
                  <a:lnTo>
                    <a:pt x="10049" y="12162"/>
                  </a:lnTo>
                  <a:cubicBezTo>
                    <a:pt x="10525" y="12079"/>
                    <a:pt x="10847" y="11602"/>
                    <a:pt x="10763" y="11126"/>
                  </a:cubicBezTo>
                  <a:lnTo>
                    <a:pt x="9192" y="2494"/>
                  </a:lnTo>
                  <a:cubicBezTo>
                    <a:pt x="9108" y="2064"/>
                    <a:pt x="8737" y="1763"/>
                    <a:pt x="8316" y="1763"/>
                  </a:cubicBezTo>
                  <a:cubicBezTo>
                    <a:pt x="8259" y="1763"/>
                    <a:pt x="8202" y="1768"/>
                    <a:pt x="8144" y="1780"/>
                  </a:cubicBezTo>
                  <a:lnTo>
                    <a:pt x="6858" y="2018"/>
                  </a:lnTo>
                  <a:lnTo>
                    <a:pt x="6810" y="1732"/>
                  </a:lnTo>
                  <a:cubicBezTo>
                    <a:pt x="6756" y="1451"/>
                    <a:pt x="6497" y="1249"/>
                    <a:pt x="6210" y="1249"/>
                  </a:cubicBezTo>
                  <a:cubicBezTo>
                    <a:pt x="6180" y="1249"/>
                    <a:pt x="6150" y="1251"/>
                    <a:pt x="6120" y="1256"/>
                  </a:cubicBezTo>
                  <a:lnTo>
                    <a:pt x="5179" y="1434"/>
                  </a:lnTo>
                  <a:cubicBezTo>
                    <a:pt x="5227" y="1268"/>
                    <a:pt x="5239" y="1089"/>
                    <a:pt x="5215" y="910"/>
                  </a:cubicBezTo>
                  <a:cubicBezTo>
                    <a:pt x="5119" y="380"/>
                    <a:pt x="4655" y="0"/>
                    <a:pt x="4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4" name="Google Shape;1654;p9"/>
            <p:cNvSpPr/>
            <p:nvPr/>
          </p:nvSpPr>
          <p:spPr>
            <a:xfrm>
              <a:off x="5244414" y="4354466"/>
              <a:ext cx="60059" cy="49866"/>
            </a:xfrm>
            <a:custGeom>
              <a:avLst/>
              <a:gdLst/>
              <a:ahLst/>
              <a:cxnLst/>
              <a:rect l="l" t="t" r="r" b="b"/>
              <a:pathLst>
                <a:path w="1862" h="1546" extrusionOk="0">
                  <a:moveTo>
                    <a:pt x="1002" y="1"/>
                  </a:moveTo>
                  <a:cubicBezTo>
                    <a:pt x="959" y="1"/>
                    <a:pt x="915" y="5"/>
                    <a:pt x="870" y="12"/>
                  </a:cubicBezTo>
                  <a:cubicBezTo>
                    <a:pt x="191" y="131"/>
                    <a:pt x="1" y="1012"/>
                    <a:pt x="560" y="1405"/>
                  </a:cubicBezTo>
                  <a:cubicBezTo>
                    <a:pt x="702" y="1502"/>
                    <a:pt x="854" y="1545"/>
                    <a:pt x="1002" y="1545"/>
                  </a:cubicBezTo>
                  <a:cubicBezTo>
                    <a:pt x="1454" y="1545"/>
                    <a:pt x="1862" y="1142"/>
                    <a:pt x="1763" y="631"/>
                  </a:cubicBezTo>
                  <a:cubicBezTo>
                    <a:pt x="1689" y="259"/>
                    <a:pt x="1367"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5" name="Google Shape;1655;p9"/>
            <p:cNvSpPr/>
            <p:nvPr/>
          </p:nvSpPr>
          <p:spPr>
            <a:xfrm>
              <a:off x="5312149" y="4339952"/>
              <a:ext cx="123988" cy="43383"/>
            </a:xfrm>
            <a:custGeom>
              <a:avLst/>
              <a:gdLst/>
              <a:ahLst/>
              <a:cxnLst/>
              <a:rect l="l" t="t" r="r" b="b"/>
              <a:pathLst>
                <a:path w="3844" h="1345" extrusionOk="0">
                  <a:moveTo>
                    <a:pt x="3236" y="0"/>
                  </a:moveTo>
                  <a:cubicBezTo>
                    <a:pt x="3205" y="0"/>
                    <a:pt x="3173" y="3"/>
                    <a:pt x="3140" y="10"/>
                  </a:cubicBezTo>
                  <a:lnTo>
                    <a:pt x="3152" y="10"/>
                  </a:lnTo>
                  <a:lnTo>
                    <a:pt x="556" y="474"/>
                  </a:lnTo>
                  <a:cubicBezTo>
                    <a:pt x="1" y="552"/>
                    <a:pt x="98" y="1344"/>
                    <a:pt x="597" y="1344"/>
                  </a:cubicBezTo>
                  <a:cubicBezTo>
                    <a:pt x="633" y="1344"/>
                    <a:pt x="671" y="1340"/>
                    <a:pt x="711" y="1331"/>
                  </a:cubicBezTo>
                  <a:lnTo>
                    <a:pt x="3294" y="867"/>
                  </a:lnTo>
                  <a:cubicBezTo>
                    <a:pt x="3844" y="766"/>
                    <a:pt x="3728" y="0"/>
                    <a:pt x="3236"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6" name="Google Shape;1656;p9"/>
            <p:cNvSpPr/>
            <p:nvPr/>
          </p:nvSpPr>
          <p:spPr>
            <a:xfrm>
              <a:off x="5257090" y="4423976"/>
              <a:ext cx="59769" cy="49866"/>
            </a:xfrm>
            <a:custGeom>
              <a:avLst/>
              <a:gdLst/>
              <a:ahLst/>
              <a:cxnLst/>
              <a:rect l="l" t="t" r="r" b="b"/>
              <a:pathLst>
                <a:path w="1853" h="1546" extrusionOk="0">
                  <a:moveTo>
                    <a:pt x="1003" y="1"/>
                  </a:moveTo>
                  <a:cubicBezTo>
                    <a:pt x="959" y="1"/>
                    <a:pt x="914" y="5"/>
                    <a:pt x="870" y="12"/>
                  </a:cubicBezTo>
                  <a:cubicBezTo>
                    <a:pt x="191" y="131"/>
                    <a:pt x="1" y="1012"/>
                    <a:pt x="560" y="1405"/>
                  </a:cubicBezTo>
                  <a:cubicBezTo>
                    <a:pt x="701" y="1502"/>
                    <a:pt x="853" y="1546"/>
                    <a:pt x="1000" y="1546"/>
                  </a:cubicBezTo>
                  <a:cubicBezTo>
                    <a:pt x="1449" y="1546"/>
                    <a:pt x="1853" y="1142"/>
                    <a:pt x="1763" y="631"/>
                  </a:cubicBezTo>
                  <a:cubicBezTo>
                    <a:pt x="1699" y="259"/>
                    <a:pt x="1369" y="1"/>
                    <a:pt x="100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7" name="Google Shape;1657;p9"/>
            <p:cNvSpPr/>
            <p:nvPr/>
          </p:nvSpPr>
          <p:spPr>
            <a:xfrm>
              <a:off x="5326599" y="4409300"/>
              <a:ext cx="121279" cy="43544"/>
            </a:xfrm>
            <a:custGeom>
              <a:avLst/>
              <a:gdLst/>
              <a:ahLst/>
              <a:cxnLst/>
              <a:rect l="l" t="t" r="r" b="b"/>
              <a:pathLst>
                <a:path w="3760" h="1350" extrusionOk="0">
                  <a:moveTo>
                    <a:pt x="3144" y="1"/>
                  </a:moveTo>
                  <a:cubicBezTo>
                    <a:pt x="3128" y="1"/>
                    <a:pt x="3113" y="1"/>
                    <a:pt x="3096" y="3"/>
                  </a:cubicBezTo>
                  <a:lnTo>
                    <a:pt x="501" y="467"/>
                  </a:lnTo>
                  <a:cubicBezTo>
                    <a:pt x="1" y="618"/>
                    <a:pt x="126" y="1349"/>
                    <a:pt x="620" y="1349"/>
                  </a:cubicBezTo>
                  <a:cubicBezTo>
                    <a:pt x="632" y="1349"/>
                    <a:pt x="644" y="1349"/>
                    <a:pt x="656" y="1348"/>
                  </a:cubicBezTo>
                  <a:lnTo>
                    <a:pt x="3251" y="872"/>
                  </a:lnTo>
                  <a:cubicBezTo>
                    <a:pt x="3759" y="722"/>
                    <a:pt x="3640" y="1"/>
                    <a:pt x="314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8" name="Google Shape;1658;p9"/>
            <p:cNvSpPr/>
            <p:nvPr/>
          </p:nvSpPr>
          <p:spPr>
            <a:xfrm>
              <a:off x="5270540" y="4498130"/>
              <a:ext cx="60059" cy="50221"/>
            </a:xfrm>
            <a:custGeom>
              <a:avLst/>
              <a:gdLst/>
              <a:ahLst/>
              <a:cxnLst/>
              <a:rect l="l" t="t" r="r" b="b"/>
              <a:pathLst>
                <a:path w="1862" h="1557" extrusionOk="0">
                  <a:moveTo>
                    <a:pt x="998" y="0"/>
                  </a:moveTo>
                  <a:cubicBezTo>
                    <a:pt x="956" y="0"/>
                    <a:pt x="913" y="4"/>
                    <a:pt x="870" y="11"/>
                  </a:cubicBezTo>
                  <a:cubicBezTo>
                    <a:pt x="191" y="130"/>
                    <a:pt x="0" y="1011"/>
                    <a:pt x="560" y="1416"/>
                  </a:cubicBezTo>
                  <a:cubicBezTo>
                    <a:pt x="701" y="1513"/>
                    <a:pt x="854" y="1556"/>
                    <a:pt x="1002" y="1556"/>
                  </a:cubicBezTo>
                  <a:cubicBezTo>
                    <a:pt x="1453" y="1556"/>
                    <a:pt x="1861" y="1153"/>
                    <a:pt x="1763" y="642"/>
                  </a:cubicBezTo>
                  <a:cubicBezTo>
                    <a:pt x="1699" y="268"/>
                    <a:pt x="1366" y="0"/>
                    <a:pt x="99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9" name="Google Shape;1659;p9"/>
            <p:cNvSpPr/>
            <p:nvPr/>
          </p:nvSpPr>
          <p:spPr>
            <a:xfrm>
              <a:off x="5339630" y="4483390"/>
              <a:ext cx="122311" cy="43673"/>
            </a:xfrm>
            <a:custGeom>
              <a:avLst/>
              <a:gdLst/>
              <a:ahLst/>
              <a:cxnLst/>
              <a:rect l="l" t="t" r="r" b="b"/>
              <a:pathLst>
                <a:path w="3792" h="1354" extrusionOk="0">
                  <a:moveTo>
                    <a:pt x="3168" y="1"/>
                  </a:moveTo>
                  <a:cubicBezTo>
                    <a:pt x="3149" y="1"/>
                    <a:pt x="3129" y="2"/>
                    <a:pt x="3109" y="4"/>
                  </a:cubicBezTo>
                  <a:lnTo>
                    <a:pt x="514" y="480"/>
                  </a:lnTo>
                  <a:cubicBezTo>
                    <a:pt x="0" y="605"/>
                    <a:pt x="110" y="1354"/>
                    <a:pt x="612" y="1354"/>
                  </a:cubicBezTo>
                  <a:cubicBezTo>
                    <a:pt x="634" y="1354"/>
                    <a:pt x="657" y="1352"/>
                    <a:pt x="680" y="1349"/>
                  </a:cubicBezTo>
                  <a:lnTo>
                    <a:pt x="3264" y="885"/>
                  </a:lnTo>
                  <a:cubicBezTo>
                    <a:pt x="3792" y="747"/>
                    <a:pt x="3678" y="1"/>
                    <a:pt x="316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0" name="Google Shape;1660;p9"/>
            <p:cNvSpPr/>
            <p:nvPr/>
          </p:nvSpPr>
          <p:spPr>
            <a:xfrm>
              <a:off x="5212933" y="4806843"/>
              <a:ext cx="250815" cy="224624"/>
            </a:xfrm>
            <a:custGeom>
              <a:avLst/>
              <a:gdLst/>
              <a:ahLst/>
              <a:cxnLst/>
              <a:rect l="l" t="t" r="r" b="b"/>
              <a:pathLst>
                <a:path w="7776" h="6964" extrusionOk="0">
                  <a:moveTo>
                    <a:pt x="3943" y="1"/>
                  </a:moveTo>
                  <a:cubicBezTo>
                    <a:pt x="2906" y="1"/>
                    <a:pt x="1888" y="470"/>
                    <a:pt x="1227" y="1346"/>
                  </a:cubicBezTo>
                  <a:lnTo>
                    <a:pt x="6966" y="4978"/>
                  </a:lnTo>
                  <a:cubicBezTo>
                    <a:pt x="7775" y="3406"/>
                    <a:pt x="7251" y="1465"/>
                    <a:pt x="5763" y="525"/>
                  </a:cubicBezTo>
                  <a:cubicBezTo>
                    <a:pt x="5199" y="171"/>
                    <a:pt x="4568" y="1"/>
                    <a:pt x="3943" y="1"/>
                  </a:cubicBezTo>
                  <a:close/>
                  <a:moveTo>
                    <a:pt x="822" y="1989"/>
                  </a:moveTo>
                  <a:lnTo>
                    <a:pt x="822" y="1989"/>
                  </a:lnTo>
                  <a:cubicBezTo>
                    <a:pt x="1" y="3561"/>
                    <a:pt x="524" y="5490"/>
                    <a:pt x="2025" y="6430"/>
                  </a:cubicBezTo>
                  <a:cubicBezTo>
                    <a:pt x="2587" y="6790"/>
                    <a:pt x="3218" y="6963"/>
                    <a:pt x="3842" y="6963"/>
                  </a:cubicBezTo>
                  <a:cubicBezTo>
                    <a:pt x="4870" y="6963"/>
                    <a:pt x="5882" y="6495"/>
                    <a:pt x="6549" y="5621"/>
                  </a:cubicBezTo>
                  <a:lnTo>
                    <a:pt x="822" y="1989"/>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1" name="Google Shape;1661;p9"/>
            <p:cNvSpPr/>
            <p:nvPr/>
          </p:nvSpPr>
          <p:spPr>
            <a:xfrm>
              <a:off x="5682211" y="4325276"/>
              <a:ext cx="196304" cy="181918"/>
            </a:xfrm>
            <a:custGeom>
              <a:avLst/>
              <a:gdLst/>
              <a:ahLst/>
              <a:cxnLst/>
              <a:rect l="l" t="t" r="r" b="b"/>
              <a:pathLst>
                <a:path w="6086" h="5640" extrusionOk="0">
                  <a:moveTo>
                    <a:pt x="3609" y="0"/>
                  </a:moveTo>
                  <a:lnTo>
                    <a:pt x="1215" y="1632"/>
                  </a:lnTo>
                  <a:cubicBezTo>
                    <a:pt x="251" y="2286"/>
                    <a:pt x="1" y="3596"/>
                    <a:pt x="656" y="4560"/>
                  </a:cubicBezTo>
                  <a:lnTo>
                    <a:pt x="763" y="4715"/>
                  </a:lnTo>
                  <a:cubicBezTo>
                    <a:pt x="1171" y="5316"/>
                    <a:pt x="1834" y="5640"/>
                    <a:pt x="2508" y="5640"/>
                  </a:cubicBezTo>
                  <a:cubicBezTo>
                    <a:pt x="2916" y="5640"/>
                    <a:pt x="3329" y="5522"/>
                    <a:pt x="3692" y="5275"/>
                  </a:cubicBezTo>
                  <a:lnTo>
                    <a:pt x="6085" y="3644"/>
                  </a:lnTo>
                  <a:lnTo>
                    <a:pt x="3609"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2" name="Google Shape;1662;p9"/>
            <p:cNvSpPr/>
            <p:nvPr/>
          </p:nvSpPr>
          <p:spPr>
            <a:xfrm>
              <a:off x="5814714" y="4249734"/>
              <a:ext cx="196272" cy="181950"/>
            </a:xfrm>
            <a:custGeom>
              <a:avLst/>
              <a:gdLst/>
              <a:ahLst/>
              <a:cxnLst/>
              <a:rect l="l" t="t" r="r" b="b"/>
              <a:pathLst>
                <a:path w="6085" h="5641" extrusionOk="0">
                  <a:moveTo>
                    <a:pt x="3580" y="1"/>
                  </a:moveTo>
                  <a:cubicBezTo>
                    <a:pt x="3174" y="1"/>
                    <a:pt x="2765" y="119"/>
                    <a:pt x="2406" y="366"/>
                  </a:cubicBezTo>
                  <a:lnTo>
                    <a:pt x="1" y="1997"/>
                  </a:lnTo>
                  <a:lnTo>
                    <a:pt x="2477" y="5640"/>
                  </a:lnTo>
                  <a:lnTo>
                    <a:pt x="4870" y="4009"/>
                  </a:lnTo>
                  <a:cubicBezTo>
                    <a:pt x="5835" y="3354"/>
                    <a:pt x="6085" y="2045"/>
                    <a:pt x="5430" y="1092"/>
                  </a:cubicBezTo>
                  <a:lnTo>
                    <a:pt x="5323" y="926"/>
                  </a:lnTo>
                  <a:cubicBezTo>
                    <a:pt x="4915" y="325"/>
                    <a:pt x="4252" y="1"/>
                    <a:pt x="3580"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3" name="Google Shape;1663;p9"/>
            <p:cNvSpPr/>
            <p:nvPr/>
          </p:nvSpPr>
          <p:spPr>
            <a:xfrm>
              <a:off x="5624636" y="4700692"/>
              <a:ext cx="346032" cy="344387"/>
            </a:xfrm>
            <a:custGeom>
              <a:avLst/>
              <a:gdLst/>
              <a:ahLst/>
              <a:cxnLst/>
              <a:rect l="l" t="t" r="r" b="b"/>
              <a:pathLst>
                <a:path w="10728" h="10677" extrusionOk="0">
                  <a:moveTo>
                    <a:pt x="5007" y="0"/>
                  </a:moveTo>
                  <a:cubicBezTo>
                    <a:pt x="4823" y="0"/>
                    <a:pt x="4677" y="135"/>
                    <a:pt x="4655" y="327"/>
                  </a:cubicBezTo>
                  <a:lnTo>
                    <a:pt x="4191" y="3804"/>
                  </a:lnTo>
                  <a:lnTo>
                    <a:pt x="714" y="3339"/>
                  </a:lnTo>
                  <a:cubicBezTo>
                    <a:pt x="699" y="3338"/>
                    <a:pt x="683" y="3337"/>
                    <a:pt x="668" y="3337"/>
                  </a:cubicBezTo>
                  <a:cubicBezTo>
                    <a:pt x="475" y="3337"/>
                    <a:pt x="320" y="3473"/>
                    <a:pt x="298" y="3661"/>
                  </a:cubicBezTo>
                  <a:lnTo>
                    <a:pt x="36" y="5637"/>
                  </a:lnTo>
                  <a:cubicBezTo>
                    <a:pt x="0" y="5840"/>
                    <a:pt x="143" y="6030"/>
                    <a:pt x="357" y="6054"/>
                  </a:cubicBezTo>
                  <a:lnTo>
                    <a:pt x="3834" y="6518"/>
                  </a:lnTo>
                  <a:lnTo>
                    <a:pt x="3370" y="9995"/>
                  </a:lnTo>
                  <a:cubicBezTo>
                    <a:pt x="3346" y="10197"/>
                    <a:pt x="3489" y="10388"/>
                    <a:pt x="3691" y="10412"/>
                  </a:cubicBezTo>
                  <a:lnTo>
                    <a:pt x="5667" y="10674"/>
                  </a:lnTo>
                  <a:cubicBezTo>
                    <a:pt x="5682" y="10675"/>
                    <a:pt x="5697" y="10676"/>
                    <a:pt x="5712" y="10676"/>
                  </a:cubicBezTo>
                  <a:cubicBezTo>
                    <a:pt x="5897" y="10676"/>
                    <a:pt x="6062" y="10540"/>
                    <a:pt x="6084" y="10352"/>
                  </a:cubicBezTo>
                  <a:lnTo>
                    <a:pt x="6548" y="6876"/>
                  </a:lnTo>
                  <a:lnTo>
                    <a:pt x="10025" y="7328"/>
                  </a:lnTo>
                  <a:cubicBezTo>
                    <a:pt x="10045" y="7331"/>
                    <a:pt x="10064" y="7333"/>
                    <a:pt x="10084" y="7333"/>
                  </a:cubicBezTo>
                  <a:cubicBezTo>
                    <a:pt x="10263" y="7333"/>
                    <a:pt x="10420" y="7189"/>
                    <a:pt x="10442" y="7007"/>
                  </a:cubicBezTo>
                  <a:lnTo>
                    <a:pt x="10704" y="5042"/>
                  </a:lnTo>
                  <a:cubicBezTo>
                    <a:pt x="10728" y="4828"/>
                    <a:pt x="10585" y="4649"/>
                    <a:pt x="10382" y="4613"/>
                  </a:cubicBezTo>
                  <a:lnTo>
                    <a:pt x="6906" y="4161"/>
                  </a:lnTo>
                  <a:lnTo>
                    <a:pt x="7358" y="684"/>
                  </a:lnTo>
                  <a:cubicBezTo>
                    <a:pt x="7394" y="470"/>
                    <a:pt x="7239" y="291"/>
                    <a:pt x="7037" y="256"/>
                  </a:cubicBezTo>
                  <a:lnTo>
                    <a:pt x="5072" y="6"/>
                  </a:lnTo>
                  <a:cubicBezTo>
                    <a:pt x="5050" y="2"/>
                    <a:pt x="5028" y="0"/>
                    <a:pt x="500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4" name="Google Shape;1664;p9"/>
            <p:cNvSpPr/>
            <p:nvPr/>
          </p:nvSpPr>
          <p:spPr>
            <a:xfrm>
              <a:off x="4657631" y="226472"/>
              <a:ext cx="196272" cy="181918"/>
            </a:xfrm>
            <a:custGeom>
              <a:avLst/>
              <a:gdLst/>
              <a:ahLst/>
              <a:cxnLst/>
              <a:rect l="l" t="t" r="r" b="b"/>
              <a:pathLst>
                <a:path w="6085" h="5640" extrusionOk="0">
                  <a:moveTo>
                    <a:pt x="3596" y="0"/>
                  </a:moveTo>
                  <a:lnTo>
                    <a:pt x="1215" y="1631"/>
                  </a:lnTo>
                  <a:cubicBezTo>
                    <a:pt x="250" y="2286"/>
                    <a:pt x="0" y="3596"/>
                    <a:pt x="655" y="4560"/>
                  </a:cubicBezTo>
                  <a:lnTo>
                    <a:pt x="774" y="4715"/>
                  </a:lnTo>
                  <a:cubicBezTo>
                    <a:pt x="1175" y="5316"/>
                    <a:pt x="1834" y="5640"/>
                    <a:pt x="2508" y="5640"/>
                  </a:cubicBezTo>
                  <a:cubicBezTo>
                    <a:pt x="2915" y="5640"/>
                    <a:pt x="3328" y="5521"/>
                    <a:pt x="3691" y="5275"/>
                  </a:cubicBezTo>
                  <a:lnTo>
                    <a:pt x="6084"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5" name="Google Shape;1665;p9"/>
            <p:cNvSpPr/>
            <p:nvPr/>
          </p:nvSpPr>
          <p:spPr>
            <a:xfrm>
              <a:off x="4790102" y="151317"/>
              <a:ext cx="196272" cy="181563"/>
            </a:xfrm>
            <a:custGeom>
              <a:avLst/>
              <a:gdLst/>
              <a:ahLst/>
              <a:cxnLst/>
              <a:rect l="l" t="t" r="r" b="b"/>
              <a:pathLst>
                <a:path w="6085" h="5629" extrusionOk="0">
                  <a:moveTo>
                    <a:pt x="3578" y="1"/>
                  </a:moveTo>
                  <a:cubicBezTo>
                    <a:pt x="3170" y="1"/>
                    <a:pt x="2757" y="119"/>
                    <a:pt x="2394" y="366"/>
                  </a:cubicBezTo>
                  <a:lnTo>
                    <a:pt x="1" y="1985"/>
                  </a:lnTo>
                  <a:lnTo>
                    <a:pt x="2477" y="5628"/>
                  </a:lnTo>
                  <a:lnTo>
                    <a:pt x="4870" y="4009"/>
                  </a:lnTo>
                  <a:cubicBezTo>
                    <a:pt x="5835" y="3354"/>
                    <a:pt x="6085" y="2044"/>
                    <a:pt x="5430" y="1080"/>
                  </a:cubicBezTo>
                  <a:lnTo>
                    <a:pt x="5323" y="925"/>
                  </a:lnTo>
                  <a:cubicBezTo>
                    <a:pt x="4915" y="324"/>
                    <a:pt x="4252" y="1"/>
                    <a:pt x="357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6" name="Google Shape;1666;p9"/>
            <p:cNvSpPr/>
            <p:nvPr/>
          </p:nvSpPr>
          <p:spPr>
            <a:xfrm>
              <a:off x="4600023" y="602242"/>
              <a:ext cx="346032" cy="344032"/>
            </a:xfrm>
            <a:custGeom>
              <a:avLst/>
              <a:gdLst/>
              <a:ahLst/>
              <a:cxnLst/>
              <a:rect l="l" t="t" r="r" b="b"/>
              <a:pathLst>
                <a:path w="10728" h="10666" extrusionOk="0">
                  <a:moveTo>
                    <a:pt x="5007" y="1"/>
                  </a:moveTo>
                  <a:cubicBezTo>
                    <a:pt x="4823" y="1"/>
                    <a:pt x="4676" y="136"/>
                    <a:pt x="4644" y="328"/>
                  </a:cubicBezTo>
                  <a:lnTo>
                    <a:pt x="4191" y="3793"/>
                  </a:lnTo>
                  <a:lnTo>
                    <a:pt x="715" y="3340"/>
                  </a:lnTo>
                  <a:cubicBezTo>
                    <a:pt x="692" y="3336"/>
                    <a:pt x="671" y="3335"/>
                    <a:pt x="649" y="3335"/>
                  </a:cubicBezTo>
                  <a:cubicBezTo>
                    <a:pt x="465" y="3335"/>
                    <a:pt x="318" y="3469"/>
                    <a:pt x="286" y="3662"/>
                  </a:cubicBezTo>
                  <a:lnTo>
                    <a:pt x="24" y="5626"/>
                  </a:lnTo>
                  <a:cubicBezTo>
                    <a:pt x="0" y="5829"/>
                    <a:pt x="143" y="6019"/>
                    <a:pt x="345" y="6043"/>
                  </a:cubicBezTo>
                  <a:lnTo>
                    <a:pt x="3834" y="6507"/>
                  </a:lnTo>
                  <a:lnTo>
                    <a:pt x="3370" y="9984"/>
                  </a:lnTo>
                  <a:cubicBezTo>
                    <a:pt x="3346" y="10186"/>
                    <a:pt x="3489" y="10377"/>
                    <a:pt x="3691" y="10401"/>
                  </a:cubicBezTo>
                  <a:lnTo>
                    <a:pt x="5668" y="10663"/>
                  </a:lnTo>
                  <a:cubicBezTo>
                    <a:pt x="5682" y="10664"/>
                    <a:pt x="5697" y="10665"/>
                    <a:pt x="5712" y="10665"/>
                  </a:cubicBezTo>
                  <a:cubicBezTo>
                    <a:pt x="5897" y="10665"/>
                    <a:pt x="6062" y="10529"/>
                    <a:pt x="6084" y="10341"/>
                  </a:cubicBezTo>
                  <a:lnTo>
                    <a:pt x="6537" y="6864"/>
                  </a:lnTo>
                  <a:lnTo>
                    <a:pt x="10025" y="7329"/>
                  </a:lnTo>
                  <a:cubicBezTo>
                    <a:pt x="10039" y="7330"/>
                    <a:pt x="10053" y="7331"/>
                    <a:pt x="10067" y="7331"/>
                  </a:cubicBezTo>
                  <a:cubicBezTo>
                    <a:pt x="10253" y="7331"/>
                    <a:pt x="10420" y="7184"/>
                    <a:pt x="10442" y="6995"/>
                  </a:cubicBezTo>
                  <a:lnTo>
                    <a:pt x="10704" y="5019"/>
                  </a:lnTo>
                  <a:cubicBezTo>
                    <a:pt x="10728" y="4817"/>
                    <a:pt x="10585" y="4626"/>
                    <a:pt x="10382" y="4602"/>
                  </a:cubicBezTo>
                  <a:lnTo>
                    <a:pt x="6906" y="4150"/>
                  </a:lnTo>
                  <a:lnTo>
                    <a:pt x="7358" y="661"/>
                  </a:lnTo>
                  <a:cubicBezTo>
                    <a:pt x="7382" y="459"/>
                    <a:pt x="7239" y="280"/>
                    <a:pt x="7037" y="245"/>
                  </a:cubicBezTo>
                  <a:lnTo>
                    <a:pt x="5072" y="6"/>
                  </a:lnTo>
                  <a:cubicBezTo>
                    <a:pt x="5050" y="3"/>
                    <a:pt x="5028" y="1"/>
                    <a:pt x="500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7" name="Google Shape;1667;p9"/>
            <p:cNvSpPr/>
            <p:nvPr/>
          </p:nvSpPr>
          <p:spPr>
            <a:xfrm>
              <a:off x="4657631" y="1251439"/>
              <a:ext cx="196272" cy="181563"/>
            </a:xfrm>
            <a:custGeom>
              <a:avLst/>
              <a:gdLst/>
              <a:ahLst/>
              <a:cxnLst/>
              <a:rect l="l" t="t" r="r" b="b"/>
              <a:pathLst>
                <a:path w="6085" h="5629" extrusionOk="0">
                  <a:moveTo>
                    <a:pt x="3596" y="1"/>
                  </a:moveTo>
                  <a:lnTo>
                    <a:pt x="1215" y="1620"/>
                  </a:lnTo>
                  <a:cubicBezTo>
                    <a:pt x="250" y="2275"/>
                    <a:pt x="0" y="3585"/>
                    <a:pt x="655" y="4549"/>
                  </a:cubicBezTo>
                  <a:lnTo>
                    <a:pt x="774" y="4704"/>
                  </a:lnTo>
                  <a:cubicBezTo>
                    <a:pt x="1175" y="5305"/>
                    <a:pt x="1834" y="5629"/>
                    <a:pt x="2508" y="5629"/>
                  </a:cubicBezTo>
                  <a:cubicBezTo>
                    <a:pt x="2915" y="5629"/>
                    <a:pt x="3328" y="5510"/>
                    <a:pt x="3691" y="5264"/>
                  </a:cubicBezTo>
                  <a:lnTo>
                    <a:pt x="6084"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8" name="Google Shape;1668;p9"/>
            <p:cNvSpPr/>
            <p:nvPr/>
          </p:nvSpPr>
          <p:spPr>
            <a:xfrm>
              <a:off x="4790102" y="1176188"/>
              <a:ext cx="196272" cy="181660"/>
            </a:xfrm>
            <a:custGeom>
              <a:avLst/>
              <a:gdLst/>
              <a:ahLst/>
              <a:cxnLst/>
              <a:rect l="l" t="t" r="r" b="b"/>
              <a:pathLst>
                <a:path w="6085" h="5632" extrusionOk="0">
                  <a:moveTo>
                    <a:pt x="3589" y="1"/>
                  </a:moveTo>
                  <a:cubicBezTo>
                    <a:pt x="3177" y="1"/>
                    <a:pt x="2761" y="120"/>
                    <a:pt x="2394" y="369"/>
                  </a:cubicBezTo>
                  <a:lnTo>
                    <a:pt x="1" y="1989"/>
                  </a:lnTo>
                  <a:lnTo>
                    <a:pt x="2477" y="5632"/>
                  </a:lnTo>
                  <a:lnTo>
                    <a:pt x="4870" y="4001"/>
                  </a:lnTo>
                  <a:cubicBezTo>
                    <a:pt x="5835" y="3346"/>
                    <a:pt x="6085" y="2036"/>
                    <a:pt x="5430" y="1072"/>
                  </a:cubicBezTo>
                  <a:lnTo>
                    <a:pt x="5430" y="1072"/>
                  </a:lnTo>
                  <a:lnTo>
                    <a:pt x="5430" y="1084"/>
                  </a:lnTo>
                  <a:lnTo>
                    <a:pt x="5323" y="917"/>
                  </a:lnTo>
                  <a:cubicBezTo>
                    <a:pt x="4917" y="319"/>
                    <a:pt x="4259" y="1"/>
                    <a:pt x="358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9" name="Google Shape;1669;p9"/>
            <p:cNvSpPr/>
            <p:nvPr/>
          </p:nvSpPr>
          <p:spPr>
            <a:xfrm>
              <a:off x="4600023" y="1626564"/>
              <a:ext cx="346032" cy="344387"/>
            </a:xfrm>
            <a:custGeom>
              <a:avLst/>
              <a:gdLst/>
              <a:ahLst/>
              <a:cxnLst/>
              <a:rect l="l" t="t" r="r" b="b"/>
              <a:pathLst>
                <a:path w="10728" h="10677" extrusionOk="0">
                  <a:moveTo>
                    <a:pt x="5026" y="1"/>
                  </a:moveTo>
                  <a:cubicBezTo>
                    <a:pt x="4833" y="1"/>
                    <a:pt x="4677" y="137"/>
                    <a:pt x="4644" y="325"/>
                  </a:cubicBezTo>
                  <a:lnTo>
                    <a:pt x="4191" y="3813"/>
                  </a:lnTo>
                  <a:lnTo>
                    <a:pt x="715" y="3349"/>
                  </a:lnTo>
                  <a:cubicBezTo>
                    <a:pt x="700" y="3347"/>
                    <a:pt x="685" y="3346"/>
                    <a:pt x="670" y="3346"/>
                  </a:cubicBezTo>
                  <a:cubicBezTo>
                    <a:pt x="485" y="3346"/>
                    <a:pt x="320" y="3483"/>
                    <a:pt x="298" y="3670"/>
                  </a:cubicBezTo>
                  <a:lnTo>
                    <a:pt x="24" y="5635"/>
                  </a:lnTo>
                  <a:cubicBezTo>
                    <a:pt x="0" y="5837"/>
                    <a:pt x="143" y="6028"/>
                    <a:pt x="345" y="6052"/>
                  </a:cubicBezTo>
                  <a:lnTo>
                    <a:pt x="3834" y="6516"/>
                  </a:lnTo>
                  <a:lnTo>
                    <a:pt x="3370" y="9993"/>
                  </a:lnTo>
                  <a:cubicBezTo>
                    <a:pt x="3346" y="10195"/>
                    <a:pt x="3489" y="10386"/>
                    <a:pt x="3691" y="10409"/>
                  </a:cubicBezTo>
                  <a:lnTo>
                    <a:pt x="5668" y="10671"/>
                  </a:lnTo>
                  <a:cubicBezTo>
                    <a:pt x="5688" y="10675"/>
                    <a:pt x="5709" y="10677"/>
                    <a:pt x="5729" y="10677"/>
                  </a:cubicBezTo>
                  <a:cubicBezTo>
                    <a:pt x="5905" y="10677"/>
                    <a:pt x="6052" y="10542"/>
                    <a:pt x="6084" y="10350"/>
                  </a:cubicBezTo>
                  <a:lnTo>
                    <a:pt x="6537" y="6873"/>
                  </a:lnTo>
                  <a:lnTo>
                    <a:pt x="10025" y="7338"/>
                  </a:lnTo>
                  <a:cubicBezTo>
                    <a:pt x="10040" y="7339"/>
                    <a:pt x="10055" y="7340"/>
                    <a:pt x="10069" y="7340"/>
                  </a:cubicBezTo>
                  <a:cubicBezTo>
                    <a:pt x="10255" y="7340"/>
                    <a:pt x="10420" y="7204"/>
                    <a:pt x="10442" y="7016"/>
                  </a:cubicBezTo>
                  <a:lnTo>
                    <a:pt x="10704" y="5040"/>
                  </a:lnTo>
                  <a:cubicBezTo>
                    <a:pt x="10728" y="4837"/>
                    <a:pt x="10585" y="4647"/>
                    <a:pt x="10382" y="4623"/>
                  </a:cubicBezTo>
                  <a:lnTo>
                    <a:pt x="6906" y="4159"/>
                  </a:lnTo>
                  <a:lnTo>
                    <a:pt x="7358" y="682"/>
                  </a:lnTo>
                  <a:cubicBezTo>
                    <a:pt x="7382" y="480"/>
                    <a:pt x="7239" y="289"/>
                    <a:pt x="7037" y="265"/>
                  </a:cubicBezTo>
                  <a:lnTo>
                    <a:pt x="5072" y="3"/>
                  </a:lnTo>
                  <a:cubicBezTo>
                    <a:pt x="5057" y="2"/>
                    <a:pt x="5041" y="1"/>
                    <a:pt x="502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0" name="Google Shape;1670;p9"/>
            <p:cNvSpPr/>
            <p:nvPr/>
          </p:nvSpPr>
          <p:spPr>
            <a:xfrm>
              <a:off x="4657631" y="2276051"/>
              <a:ext cx="196272" cy="181563"/>
            </a:xfrm>
            <a:custGeom>
              <a:avLst/>
              <a:gdLst/>
              <a:ahLst/>
              <a:cxnLst/>
              <a:rect l="l" t="t" r="r" b="b"/>
              <a:pathLst>
                <a:path w="6085" h="5629" extrusionOk="0">
                  <a:moveTo>
                    <a:pt x="3596" y="1"/>
                  </a:moveTo>
                  <a:lnTo>
                    <a:pt x="1215" y="1620"/>
                  </a:lnTo>
                  <a:cubicBezTo>
                    <a:pt x="250" y="2275"/>
                    <a:pt x="0" y="3585"/>
                    <a:pt x="655" y="4549"/>
                  </a:cubicBezTo>
                  <a:lnTo>
                    <a:pt x="774" y="4716"/>
                  </a:lnTo>
                  <a:cubicBezTo>
                    <a:pt x="1174" y="5308"/>
                    <a:pt x="1832" y="5629"/>
                    <a:pt x="2505" y="5629"/>
                  </a:cubicBezTo>
                  <a:cubicBezTo>
                    <a:pt x="2913" y="5629"/>
                    <a:pt x="3327" y="5511"/>
                    <a:pt x="3691" y="5263"/>
                  </a:cubicBezTo>
                  <a:lnTo>
                    <a:pt x="6084"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1" name="Google Shape;1671;p9"/>
            <p:cNvSpPr/>
            <p:nvPr/>
          </p:nvSpPr>
          <p:spPr>
            <a:xfrm>
              <a:off x="4790102" y="2200542"/>
              <a:ext cx="196272" cy="181918"/>
            </a:xfrm>
            <a:custGeom>
              <a:avLst/>
              <a:gdLst/>
              <a:ahLst/>
              <a:cxnLst/>
              <a:rect l="l" t="t" r="r" b="b"/>
              <a:pathLst>
                <a:path w="6085" h="5640" extrusionOk="0">
                  <a:moveTo>
                    <a:pt x="3578" y="0"/>
                  </a:moveTo>
                  <a:cubicBezTo>
                    <a:pt x="3170" y="0"/>
                    <a:pt x="2757" y="119"/>
                    <a:pt x="2394" y="365"/>
                  </a:cubicBezTo>
                  <a:lnTo>
                    <a:pt x="1" y="1996"/>
                  </a:lnTo>
                  <a:lnTo>
                    <a:pt x="2477" y="5640"/>
                  </a:lnTo>
                  <a:lnTo>
                    <a:pt x="4870" y="4009"/>
                  </a:lnTo>
                  <a:cubicBezTo>
                    <a:pt x="5835" y="3354"/>
                    <a:pt x="6085" y="2044"/>
                    <a:pt x="5430" y="1080"/>
                  </a:cubicBezTo>
                  <a:lnTo>
                    <a:pt x="5323" y="925"/>
                  </a:lnTo>
                  <a:cubicBezTo>
                    <a:pt x="4915" y="324"/>
                    <a:pt x="4252" y="0"/>
                    <a:pt x="357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2" name="Google Shape;1672;p9"/>
            <p:cNvSpPr/>
            <p:nvPr/>
          </p:nvSpPr>
          <p:spPr>
            <a:xfrm>
              <a:off x="4600023" y="2651564"/>
              <a:ext cx="346032" cy="344000"/>
            </a:xfrm>
            <a:custGeom>
              <a:avLst/>
              <a:gdLst/>
              <a:ahLst/>
              <a:cxnLst/>
              <a:rect l="l" t="t" r="r" b="b"/>
              <a:pathLst>
                <a:path w="10728" h="10665" extrusionOk="0">
                  <a:moveTo>
                    <a:pt x="5026" y="0"/>
                  </a:moveTo>
                  <a:cubicBezTo>
                    <a:pt x="4833" y="0"/>
                    <a:pt x="4678" y="137"/>
                    <a:pt x="4656" y="325"/>
                  </a:cubicBezTo>
                  <a:lnTo>
                    <a:pt x="4191" y="3801"/>
                  </a:lnTo>
                  <a:lnTo>
                    <a:pt x="715" y="3337"/>
                  </a:lnTo>
                  <a:cubicBezTo>
                    <a:pt x="700" y="3335"/>
                    <a:pt x="685" y="3334"/>
                    <a:pt x="670" y="3334"/>
                  </a:cubicBezTo>
                  <a:cubicBezTo>
                    <a:pt x="485" y="3334"/>
                    <a:pt x="320" y="3471"/>
                    <a:pt x="298" y="3658"/>
                  </a:cubicBezTo>
                  <a:lnTo>
                    <a:pt x="24" y="5635"/>
                  </a:lnTo>
                  <a:cubicBezTo>
                    <a:pt x="0" y="5837"/>
                    <a:pt x="143" y="6016"/>
                    <a:pt x="345" y="6051"/>
                  </a:cubicBezTo>
                  <a:lnTo>
                    <a:pt x="3834" y="6504"/>
                  </a:lnTo>
                  <a:lnTo>
                    <a:pt x="3370" y="9992"/>
                  </a:lnTo>
                  <a:cubicBezTo>
                    <a:pt x="3346" y="10195"/>
                    <a:pt x="3489" y="10373"/>
                    <a:pt x="3691" y="10409"/>
                  </a:cubicBezTo>
                  <a:lnTo>
                    <a:pt x="5668" y="10659"/>
                  </a:lnTo>
                  <a:cubicBezTo>
                    <a:pt x="5689" y="10663"/>
                    <a:pt x="5709" y="10665"/>
                    <a:pt x="5730" y="10665"/>
                  </a:cubicBezTo>
                  <a:cubicBezTo>
                    <a:pt x="5908" y="10665"/>
                    <a:pt x="6063" y="10531"/>
                    <a:pt x="6084" y="10350"/>
                  </a:cubicBezTo>
                  <a:lnTo>
                    <a:pt x="6537" y="6861"/>
                  </a:lnTo>
                  <a:lnTo>
                    <a:pt x="10025" y="7325"/>
                  </a:lnTo>
                  <a:cubicBezTo>
                    <a:pt x="10040" y="7327"/>
                    <a:pt x="10055" y="7328"/>
                    <a:pt x="10069" y="7328"/>
                  </a:cubicBezTo>
                  <a:cubicBezTo>
                    <a:pt x="10253" y="7328"/>
                    <a:pt x="10409" y="7192"/>
                    <a:pt x="10442" y="7016"/>
                  </a:cubicBezTo>
                  <a:lnTo>
                    <a:pt x="10704" y="5039"/>
                  </a:lnTo>
                  <a:cubicBezTo>
                    <a:pt x="10728" y="4837"/>
                    <a:pt x="10585" y="4646"/>
                    <a:pt x="10382" y="4623"/>
                  </a:cubicBezTo>
                  <a:lnTo>
                    <a:pt x="6906" y="4158"/>
                  </a:lnTo>
                  <a:lnTo>
                    <a:pt x="7358" y="682"/>
                  </a:lnTo>
                  <a:cubicBezTo>
                    <a:pt x="7382" y="479"/>
                    <a:pt x="7239" y="289"/>
                    <a:pt x="7037" y="265"/>
                  </a:cubicBezTo>
                  <a:lnTo>
                    <a:pt x="5072" y="3"/>
                  </a:lnTo>
                  <a:cubicBezTo>
                    <a:pt x="5057" y="1"/>
                    <a:pt x="5041" y="0"/>
                    <a:pt x="5026"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3" name="Google Shape;1673;p9"/>
            <p:cNvSpPr/>
            <p:nvPr/>
          </p:nvSpPr>
          <p:spPr>
            <a:xfrm>
              <a:off x="4657631" y="3300663"/>
              <a:ext cx="196272" cy="181660"/>
            </a:xfrm>
            <a:custGeom>
              <a:avLst/>
              <a:gdLst/>
              <a:ahLst/>
              <a:cxnLst/>
              <a:rect l="l" t="t" r="r" b="b"/>
              <a:pathLst>
                <a:path w="6085" h="5632" extrusionOk="0">
                  <a:moveTo>
                    <a:pt x="3596" y="1"/>
                  </a:moveTo>
                  <a:lnTo>
                    <a:pt x="1215" y="1620"/>
                  </a:lnTo>
                  <a:cubicBezTo>
                    <a:pt x="250" y="2275"/>
                    <a:pt x="0" y="3584"/>
                    <a:pt x="655" y="4549"/>
                  </a:cubicBezTo>
                  <a:lnTo>
                    <a:pt x="774" y="4715"/>
                  </a:lnTo>
                  <a:cubicBezTo>
                    <a:pt x="1176" y="5311"/>
                    <a:pt x="1838" y="5632"/>
                    <a:pt x="2514" y="5632"/>
                  </a:cubicBezTo>
                  <a:cubicBezTo>
                    <a:pt x="2919" y="5632"/>
                    <a:pt x="3329" y="5516"/>
                    <a:pt x="3691" y="5275"/>
                  </a:cubicBezTo>
                  <a:lnTo>
                    <a:pt x="6084"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4" name="Google Shape;1674;p9"/>
            <p:cNvSpPr/>
            <p:nvPr/>
          </p:nvSpPr>
          <p:spPr>
            <a:xfrm>
              <a:off x="4790102" y="3225154"/>
              <a:ext cx="196272" cy="181918"/>
            </a:xfrm>
            <a:custGeom>
              <a:avLst/>
              <a:gdLst/>
              <a:ahLst/>
              <a:cxnLst/>
              <a:rect l="l" t="t" r="r" b="b"/>
              <a:pathLst>
                <a:path w="6085" h="5640" extrusionOk="0">
                  <a:moveTo>
                    <a:pt x="3578" y="0"/>
                  </a:moveTo>
                  <a:cubicBezTo>
                    <a:pt x="3170" y="0"/>
                    <a:pt x="2757" y="118"/>
                    <a:pt x="2394" y="365"/>
                  </a:cubicBezTo>
                  <a:lnTo>
                    <a:pt x="1" y="1996"/>
                  </a:lnTo>
                  <a:lnTo>
                    <a:pt x="2477" y="5640"/>
                  </a:lnTo>
                  <a:lnTo>
                    <a:pt x="4870" y="4008"/>
                  </a:lnTo>
                  <a:cubicBezTo>
                    <a:pt x="5835" y="3354"/>
                    <a:pt x="6085" y="2044"/>
                    <a:pt x="5430" y="1091"/>
                  </a:cubicBezTo>
                  <a:lnTo>
                    <a:pt x="5323" y="925"/>
                  </a:lnTo>
                  <a:cubicBezTo>
                    <a:pt x="4915" y="324"/>
                    <a:pt x="4252" y="0"/>
                    <a:pt x="357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5" name="Google Shape;1675;p9"/>
            <p:cNvSpPr/>
            <p:nvPr/>
          </p:nvSpPr>
          <p:spPr>
            <a:xfrm>
              <a:off x="4600023" y="3676079"/>
              <a:ext cx="346032" cy="344387"/>
            </a:xfrm>
            <a:custGeom>
              <a:avLst/>
              <a:gdLst/>
              <a:ahLst/>
              <a:cxnLst/>
              <a:rect l="l" t="t" r="r" b="b"/>
              <a:pathLst>
                <a:path w="10728" h="10677" extrusionOk="0">
                  <a:moveTo>
                    <a:pt x="5007" y="0"/>
                  </a:moveTo>
                  <a:cubicBezTo>
                    <a:pt x="4823" y="0"/>
                    <a:pt x="4676" y="135"/>
                    <a:pt x="4644" y="327"/>
                  </a:cubicBezTo>
                  <a:lnTo>
                    <a:pt x="4191" y="3804"/>
                  </a:lnTo>
                  <a:lnTo>
                    <a:pt x="715" y="3340"/>
                  </a:lnTo>
                  <a:cubicBezTo>
                    <a:pt x="700" y="3338"/>
                    <a:pt x="685" y="3337"/>
                    <a:pt x="670" y="3337"/>
                  </a:cubicBezTo>
                  <a:cubicBezTo>
                    <a:pt x="485" y="3337"/>
                    <a:pt x="320" y="3473"/>
                    <a:pt x="298" y="3661"/>
                  </a:cubicBezTo>
                  <a:lnTo>
                    <a:pt x="24" y="5638"/>
                  </a:lnTo>
                  <a:cubicBezTo>
                    <a:pt x="0" y="5840"/>
                    <a:pt x="143" y="6019"/>
                    <a:pt x="345" y="6054"/>
                  </a:cubicBezTo>
                  <a:lnTo>
                    <a:pt x="3834" y="6519"/>
                  </a:lnTo>
                  <a:lnTo>
                    <a:pt x="3370" y="9995"/>
                  </a:lnTo>
                  <a:cubicBezTo>
                    <a:pt x="3346" y="10198"/>
                    <a:pt x="3489" y="10388"/>
                    <a:pt x="3691" y="10412"/>
                  </a:cubicBezTo>
                  <a:lnTo>
                    <a:pt x="5668" y="10674"/>
                  </a:lnTo>
                  <a:cubicBezTo>
                    <a:pt x="5682" y="10676"/>
                    <a:pt x="5697" y="10676"/>
                    <a:pt x="5712" y="10676"/>
                  </a:cubicBezTo>
                  <a:cubicBezTo>
                    <a:pt x="5895" y="10676"/>
                    <a:pt x="6051" y="10540"/>
                    <a:pt x="6084" y="10352"/>
                  </a:cubicBezTo>
                  <a:lnTo>
                    <a:pt x="6537" y="6876"/>
                  </a:lnTo>
                  <a:lnTo>
                    <a:pt x="10025" y="7328"/>
                  </a:lnTo>
                  <a:cubicBezTo>
                    <a:pt x="10046" y="7332"/>
                    <a:pt x="10067" y="7334"/>
                    <a:pt x="10087" y="7334"/>
                  </a:cubicBezTo>
                  <a:cubicBezTo>
                    <a:pt x="10265" y="7334"/>
                    <a:pt x="10421" y="7199"/>
                    <a:pt x="10442" y="7007"/>
                  </a:cubicBezTo>
                  <a:lnTo>
                    <a:pt x="10704" y="5042"/>
                  </a:lnTo>
                  <a:cubicBezTo>
                    <a:pt x="10728" y="4840"/>
                    <a:pt x="10585" y="4649"/>
                    <a:pt x="10382" y="4625"/>
                  </a:cubicBezTo>
                  <a:lnTo>
                    <a:pt x="6906" y="4161"/>
                  </a:lnTo>
                  <a:lnTo>
                    <a:pt x="7358" y="685"/>
                  </a:lnTo>
                  <a:cubicBezTo>
                    <a:pt x="7382" y="482"/>
                    <a:pt x="7239" y="292"/>
                    <a:pt x="7037" y="268"/>
                  </a:cubicBezTo>
                  <a:lnTo>
                    <a:pt x="5072" y="6"/>
                  </a:lnTo>
                  <a:cubicBezTo>
                    <a:pt x="5050" y="2"/>
                    <a:pt x="5028" y="0"/>
                    <a:pt x="500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6" name="Google Shape;1676;p9"/>
            <p:cNvSpPr/>
            <p:nvPr/>
          </p:nvSpPr>
          <p:spPr>
            <a:xfrm>
              <a:off x="4657631" y="4325276"/>
              <a:ext cx="196272" cy="181918"/>
            </a:xfrm>
            <a:custGeom>
              <a:avLst/>
              <a:gdLst/>
              <a:ahLst/>
              <a:cxnLst/>
              <a:rect l="l" t="t" r="r" b="b"/>
              <a:pathLst>
                <a:path w="6085" h="5640" extrusionOk="0">
                  <a:moveTo>
                    <a:pt x="3596" y="0"/>
                  </a:moveTo>
                  <a:lnTo>
                    <a:pt x="1215" y="1632"/>
                  </a:lnTo>
                  <a:cubicBezTo>
                    <a:pt x="250" y="2286"/>
                    <a:pt x="0" y="3596"/>
                    <a:pt x="655" y="4549"/>
                  </a:cubicBezTo>
                  <a:lnTo>
                    <a:pt x="774" y="4715"/>
                  </a:lnTo>
                  <a:cubicBezTo>
                    <a:pt x="1175" y="5316"/>
                    <a:pt x="1834" y="5640"/>
                    <a:pt x="2508" y="5640"/>
                  </a:cubicBezTo>
                  <a:cubicBezTo>
                    <a:pt x="2915" y="5640"/>
                    <a:pt x="3328" y="5522"/>
                    <a:pt x="3691" y="5275"/>
                  </a:cubicBezTo>
                  <a:lnTo>
                    <a:pt x="6084"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7" name="Google Shape;1677;p9"/>
            <p:cNvSpPr/>
            <p:nvPr/>
          </p:nvSpPr>
          <p:spPr>
            <a:xfrm>
              <a:off x="4790102" y="4249734"/>
              <a:ext cx="196272" cy="181950"/>
            </a:xfrm>
            <a:custGeom>
              <a:avLst/>
              <a:gdLst/>
              <a:ahLst/>
              <a:cxnLst/>
              <a:rect l="l" t="t" r="r" b="b"/>
              <a:pathLst>
                <a:path w="6085" h="5641" extrusionOk="0">
                  <a:moveTo>
                    <a:pt x="3578" y="1"/>
                  </a:moveTo>
                  <a:cubicBezTo>
                    <a:pt x="3170" y="1"/>
                    <a:pt x="2757" y="119"/>
                    <a:pt x="2394" y="366"/>
                  </a:cubicBezTo>
                  <a:lnTo>
                    <a:pt x="1" y="1997"/>
                  </a:lnTo>
                  <a:lnTo>
                    <a:pt x="2477" y="5640"/>
                  </a:lnTo>
                  <a:lnTo>
                    <a:pt x="4870" y="4009"/>
                  </a:lnTo>
                  <a:cubicBezTo>
                    <a:pt x="5835" y="3354"/>
                    <a:pt x="6085" y="2045"/>
                    <a:pt x="5430" y="1092"/>
                  </a:cubicBezTo>
                  <a:lnTo>
                    <a:pt x="5323" y="926"/>
                  </a:lnTo>
                  <a:cubicBezTo>
                    <a:pt x="4915" y="325"/>
                    <a:pt x="4252" y="1"/>
                    <a:pt x="357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8" name="Google Shape;1678;p9"/>
            <p:cNvSpPr/>
            <p:nvPr/>
          </p:nvSpPr>
          <p:spPr>
            <a:xfrm>
              <a:off x="4600023" y="4700692"/>
              <a:ext cx="346032" cy="344387"/>
            </a:xfrm>
            <a:custGeom>
              <a:avLst/>
              <a:gdLst/>
              <a:ahLst/>
              <a:cxnLst/>
              <a:rect l="l" t="t" r="r" b="b"/>
              <a:pathLst>
                <a:path w="10728" h="10677" extrusionOk="0">
                  <a:moveTo>
                    <a:pt x="5007" y="0"/>
                  </a:moveTo>
                  <a:cubicBezTo>
                    <a:pt x="4823" y="0"/>
                    <a:pt x="4676" y="135"/>
                    <a:pt x="4644" y="327"/>
                  </a:cubicBezTo>
                  <a:lnTo>
                    <a:pt x="4191" y="3804"/>
                  </a:lnTo>
                  <a:lnTo>
                    <a:pt x="715" y="3339"/>
                  </a:lnTo>
                  <a:cubicBezTo>
                    <a:pt x="700" y="3338"/>
                    <a:pt x="685" y="3337"/>
                    <a:pt x="670" y="3337"/>
                  </a:cubicBezTo>
                  <a:cubicBezTo>
                    <a:pt x="485" y="3337"/>
                    <a:pt x="320" y="3473"/>
                    <a:pt x="298" y="3661"/>
                  </a:cubicBezTo>
                  <a:lnTo>
                    <a:pt x="24" y="5637"/>
                  </a:lnTo>
                  <a:cubicBezTo>
                    <a:pt x="0" y="5840"/>
                    <a:pt x="143" y="6030"/>
                    <a:pt x="345" y="6054"/>
                  </a:cubicBezTo>
                  <a:lnTo>
                    <a:pt x="3834" y="6518"/>
                  </a:lnTo>
                  <a:lnTo>
                    <a:pt x="3370" y="9995"/>
                  </a:lnTo>
                  <a:cubicBezTo>
                    <a:pt x="3346" y="10197"/>
                    <a:pt x="3489" y="10388"/>
                    <a:pt x="3691" y="10412"/>
                  </a:cubicBezTo>
                  <a:lnTo>
                    <a:pt x="5668" y="10674"/>
                  </a:lnTo>
                  <a:cubicBezTo>
                    <a:pt x="5682" y="10675"/>
                    <a:pt x="5697" y="10676"/>
                    <a:pt x="5712" y="10676"/>
                  </a:cubicBezTo>
                  <a:cubicBezTo>
                    <a:pt x="5897" y="10676"/>
                    <a:pt x="6062" y="10540"/>
                    <a:pt x="6084" y="10352"/>
                  </a:cubicBezTo>
                  <a:lnTo>
                    <a:pt x="6537" y="6876"/>
                  </a:lnTo>
                  <a:lnTo>
                    <a:pt x="10025" y="7328"/>
                  </a:lnTo>
                  <a:cubicBezTo>
                    <a:pt x="10045" y="7331"/>
                    <a:pt x="10065" y="7333"/>
                    <a:pt x="10084" y="7333"/>
                  </a:cubicBezTo>
                  <a:cubicBezTo>
                    <a:pt x="10263" y="7333"/>
                    <a:pt x="10420" y="7189"/>
                    <a:pt x="10442" y="7007"/>
                  </a:cubicBezTo>
                  <a:lnTo>
                    <a:pt x="10704" y="5042"/>
                  </a:lnTo>
                  <a:cubicBezTo>
                    <a:pt x="10728" y="4828"/>
                    <a:pt x="10585" y="4649"/>
                    <a:pt x="10382" y="4613"/>
                  </a:cubicBezTo>
                  <a:lnTo>
                    <a:pt x="6906" y="4161"/>
                  </a:lnTo>
                  <a:lnTo>
                    <a:pt x="7358" y="684"/>
                  </a:lnTo>
                  <a:cubicBezTo>
                    <a:pt x="7382" y="482"/>
                    <a:pt x="7239" y="291"/>
                    <a:pt x="7037" y="256"/>
                  </a:cubicBezTo>
                  <a:lnTo>
                    <a:pt x="5072" y="6"/>
                  </a:lnTo>
                  <a:cubicBezTo>
                    <a:pt x="5050" y="2"/>
                    <a:pt x="5028" y="0"/>
                    <a:pt x="500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679" name="Google Shape;1679;p9"/>
          <p:cNvSpPr txBox="1">
            <a:spLocks noGrp="1"/>
          </p:cNvSpPr>
          <p:nvPr>
            <p:ph type="subTitle" idx="1"/>
          </p:nvPr>
        </p:nvSpPr>
        <p:spPr>
          <a:xfrm>
            <a:off x="713950" y="1073475"/>
            <a:ext cx="3368100" cy="6192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Font typeface="Muli Regular"/>
              <a:buNone/>
              <a:defRPr>
                <a:latin typeface="Muli Regular"/>
                <a:ea typeface="Muli Regular"/>
                <a:cs typeface="Muli Regular"/>
                <a:sym typeface="Muli Regular"/>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80" name="Google Shape;1680;p9"/>
          <p:cNvSpPr txBox="1">
            <a:spLocks noGrp="1"/>
          </p:cNvSpPr>
          <p:nvPr>
            <p:ph type="body" idx="2"/>
          </p:nvPr>
        </p:nvSpPr>
        <p:spPr>
          <a:xfrm>
            <a:off x="713950" y="1759700"/>
            <a:ext cx="3299700" cy="2903400"/>
          </a:xfrm>
          <a:prstGeom prst="rect">
            <a:avLst/>
          </a:prstGeom>
        </p:spPr>
        <p:txBody>
          <a:bodyPr spcFirstLastPara="1" wrap="square" lIns="91425" tIns="91425" rIns="91425" bIns="91425" anchor="t" anchorCtr="0">
            <a:noAutofit/>
          </a:bodyPr>
          <a:lstStyle>
            <a:lvl1pPr marL="457189" lvl="0" indent="-317492">
              <a:spcBef>
                <a:spcPts val="0"/>
              </a:spcBef>
              <a:spcAft>
                <a:spcPts val="0"/>
              </a:spcAft>
              <a:buSzPts val="1400"/>
              <a:buChar char="●"/>
              <a:defRPr sz="1400"/>
            </a:lvl1pPr>
            <a:lvl2pPr marL="914378" lvl="1" indent="-317492">
              <a:spcBef>
                <a:spcPts val="1600"/>
              </a:spcBef>
              <a:spcAft>
                <a:spcPts val="0"/>
              </a:spcAft>
              <a:buSzPts val="1400"/>
              <a:buChar char="○"/>
              <a:defRPr/>
            </a:lvl2pPr>
            <a:lvl3pPr marL="1371566" lvl="2" indent="-317492">
              <a:spcBef>
                <a:spcPts val="1600"/>
              </a:spcBef>
              <a:spcAft>
                <a:spcPts val="0"/>
              </a:spcAft>
              <a:buSzPts val="1400"/>
              <a:buChar char="■"/>
              <a:defRPr/>
            </a:lvl3pPr>
            <a:lvl4pPr marL="1828754" lvl="3" indent="-317492">
              <a:spcBef>
                <a:spcPts val="1600"/>
              </a:spcBef>
              <a:spcAft>
                <a:spcPts val="0"/>
              </a:spcAft>
              <a:buSzPts val="1400"/>
              <a:buChar char="●"/>
              <a:defRPr/>
            </a:lvl4pPr>
            <a:lvl5pPr marL="2285943" lvl="4" indent="-317492">
              <a:spcBef>
                <a:spcPts val="1600"/>
              </a:spcBef>
              <a:spcAft>
                <a:spcPts val="0"/>
              </a:spcAft>
              <a:buSzPts val="1400"/>
              <a:buChar char="○"/>
              <a:defRPr/>
            </a:lvl5pPr>
            <a:lvl6pPr marL="2743132" lvl="5" indent="-317492">
              <a:spcBef>
                <a:spcPts val="1600"/>
              </a:spcBef>
              <a:spcAft>
                <a:spcPts val="0"/>
              </a:spcAft>
              <a:buSzPts val="1400"/>
              <a:buChar char="■"/>
              <a:defRPr/>
            </a:lvl6pPr>
            <a:lvl7pPr marL="3200320" lvl="6" indent="-317492">
              <a:spcBef>
                <a:spcPts val="1600"/>
              </a:spcBef>
              <a:spcAft>
                <a:spcPts val="0"/>
              </a:spcAft>
              <a:buSzPts val="1400"/>
              <a:buChar char="●"/>
              <a:defRPr/>
            </a:lvl7pPr>
            <a:lvl8pPr marL="3657509" lvl="7" indent="-317492">
              <a:spcBef>
                <a:spcPts val="1600"/>
              </a:spcBef>
              <a:spcAft>
                <a:spcPts val="0"/>
              </a:spcAft>
              <a:buSzPts val="1400"/>
              <a:buChar char="○"/>
              <a:defRPr/>
            </a:lvl8pPr>
            <a:lvl9pPr marL="4114697" lvl="8" indent="-317492">
              <a:spcBef>
                <a:spcPts val="1600"/>
              </a:spcBef>
              <a:spcAft>
                <a:spcPts val="1600"/>
              </a:spcAft>
              <a:buSzPts val="1400"/>
              <a:buChar char="■"/>
              <a:defRPr/>
            </a:lvl9pPr>
          </a:lstStyle>
          <a:p>
            <a:endParaRPr/>
          </a:p>
        </p:txBody>
      </p:sp>
      <p:sp>
        <p:nvSpPr>
          <p:cNvPr id="1681" name="Google Shape;1681;p9"/>
          <p:cNvSpPr txBox="1">
            <a:spLocks noGrp="1"/>
          </p:cNvSpPr>
          <p:nvPr>
            <p:ph type="title"/>
          </p:nvPr>
        </p:nvSpPr>
        <p:spPr>
          <a:xfrm>
            <a:off x="713950" y="371800"/>
            <a:ext cx="8036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82" name="Google Shape;1682;p9"/>
          <p:cNvSpPr/>
          <p:nvPr/>
        </p:nvSpPr>
        <p:spPr>
          <a:xfrm>
            <a:off x="-261050" y="639850"/>
            <a:ext cx="975000" cy="3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83"/>
        <p:cNvGrpSpPr/>
        <p:nvPr/>
      </p:nvGrpSpPr>
      <p:grpSpPr>
        <a:xfrm>
          <a:off x="0" y="0"/>
          <a:ext cx="0" cy="0"/>
          <a:chOff x="0" y="0"/>
          <a:chExt cx="0" cy="0"/>
        </a:xfrm>
      </p:grpSpPr>
      <p:sp>
        <p:nvSpPr>
          <p:cNvPr id="1684" name="Google Shape;1684;p10"/>
          <p:cNvSpPr txBox="1">
            <a:spLocks noGrp="1"/>
          </p:cNvSpPr>
          <p:nvPr>
            <p:ph type="title"/>
          </p:nvPr>
        </p:nvSpPr>
        <p:spPr>
          <a:xfrm>
            <a:off x="713950" y="371800"/>
            <a:ext cx="80361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434343"/>
              </a:buClr>
              <a:buSzPts val="2400"/>
              <a:buNone/>
              <a:defRPr sz="2400">
                <a:solidFill>
                  <a:srgbClr val="43434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85" name="Google Shape;1685;p10"/>
          <p:cNvSpPr/>
          <p:nvPr/>
        </p:nvSpPr>
        <p:spPr>
          <a:xfrm>
            <a:off x="-261050" y="639850"/>
            <a:ext cx="975000" cy="3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86"/>
        <p:cNvGrpSpPr/>
        <p:nvPr/>
      </p:nvGrpSpPr>
      <p:grpSpPr>
        <a:xfrm>
          <a:off x="0" y="0"/>
          <a:ext cx="0" cy="0"/>
          <a:chOff x="0" y="0"/>
          <a:chExt cx="0" cy="0"/>
        </a:xfrm>
      </p:grpSpPr>
      <p:grpSp>
        <p:nvGrpSpPr>
          <p:cNvPr id="1687" name="Google Shape;1687;p11"/>
          <p:cNvGrpSpPr/>
          <p:nvPr/>
        </p:nvGrpSpPr>
        <p:grpSpPr>
          <a:xfrm>
            <a:off x="58778" y="98420"/>
            <a:ext cx="9026433" cy="1461087"/>
            <a:chOff x="58777" y="98419"/>
            <a:chExt cx="9026433" cy="1461087"/>
          </a:xfrm>
        </p:grpSpPr>
        <p:sp>
          <p:nvSpPr>
            <p:cNvPr id="1688" name="Google Shape;1688;p11"/>
            <p:cNvSpPr/>
            <p:nvPr/>
          </p:nvSpPr>
          <p:spPr>
            <a:xfrm>
              <a:off x="8256418" y="98419"/>
              <a:ext cx="349515" cy="436120"/>
            </a:xfrm>
            <a:custGeom>
              <a:avLst/>
              <a:gdLst/>
              <a:ahLst/>
              <a:cxnLst/>
              <a:rect l="l" t="t" r="r" b="b"/>
              <a:pathLst>
                <a:path w="10836" h="13521" extrusionOk="0">
                  <a:moveTo>
                    <a:pt x="4145" y="435"/>
                  </a:moveTo>
                  <a:cubicBezTo>
                    <a:pt x="4431" y="435"/>
                    <a:pt x="4712" y="607"/>
                    <a:pt x="4763" y="994"/>
                  </a:cubicBezTo>
                  <a:cubicBezTo>
                    <a:pt x="4799" y="1196"/>
                    <a:pt x="4751" y="1387"/>
                    <a:pt x="4620" y="1541"/>
                  </a:cubicBezTo>
                  <a:lnTo>
                    <a:pt x="3822" y="1684"/>
                  </a:lnTo>
                  <a:cubicBezTo>
                    <a:pt x="3656" y="1589"/>
                    <a:pt x="3537" y="1422"/>
                    <a:pt x="3501" y="1232"/>
                  </a:cubicBezTo>
                  <a:cubicBezTo>
                    <a:pt x="3386" y="732"/>
                    <a:pt x="3770" y="435"/>
                    <a:pt x="4145" y="435"/>
                  </a:cubicBezTo>
                  <a:close/>
                  <a:moveTo>
                    <a:pt x="7834" y="2749"/>
                  </a:moveTo>
                  <a:cubicBezTo>
                    <a:pt x="8105" y="2749"/>
                    <a:pt x="8340" y="2930"/>
                    <a:pt x="8383" y="3208"/>
                  </a:cubicBezTo>
                  <a:lnTo>
                    <a:pt x="9776" y="10769"/>
                  </a:lnTo>
                  <a:cubicBezTo>
                    <a:pt x="9823" y="11066"/>
                    <a:pt x="9621" y="11352"/>
                    <a:pt x="9323" y="11400"/>
                  </a:cubicBezTo>
                  <a:lnTo>
                    <a:pt x="3060" y="12543"/>
                  </a:lnTo>
                  <a:cubicBezTo>
                    <a:pt x="3025" y="12550"/>
                    <a:pt x="2990" y="12553"/>
                    <a:pt x="2956" y="12553"/>
                  </a:cubicBezTo>
                  <a:cubicBezTo>
                    <a:pt x="2699" y="12553"/>
                    <a:pt x="2471" y="12365"/>
                    <a:pt x="2429" y="12102"/>
                  </a:cubicBezTo>
                  <a:lnTo>
                    <a:pt x="1048" y="4530"/>
                  </a:lnTo>
                  <a:cubicBezTo>
                    <a:pt x="989" y="4232"/>
                    <a:pt x="1191" y="3958"/>
                    <a:pt x="1489" y="3899"/>
                  </a:cubicBezTo>
                  <a:lnTo>
                    <a:pt x="2239" y="3768"/>
                  </a:lnTo>
                  <a:cubicBezTo>
                    <a:pt x="2270" y="3977"/>
                    <a:pt x="2449" y="4122"/>
                    <a:pt x="2653" y="4122"/>
                  </a:cubicBezTo>
                  <a:cubicBezTo>
                    <a:pt x="2681" y="4122"/>
                    <a:pt x="2710" y="4119"/>
                    <a:pt x="2739" y="4113"/>
                  </a:cubicBezTo>
                  <a:lnTo>
                    <a:pt x="6656" y="3399"/>
                  </a:lnTo>
                  <a:cubicBezTo>
                    <a:pt x="6882" y="3363"/>
                    <a:pt x="7049" y="3125"/>
                    <a:pt x="7001" y="2899"/>
                  </a:cubicBezTo>
                  <a:lnTo>
                    <a:pt x="7740" y="2756"/>
                  </a:lnTo>
                  <a:cubicBezTo>
                    <a:pt x="7771" y="2751"/>
                    <a:pt x="7803" y="2749"/>
                    <a:pt x="7834" y="2749"/>
                  </a:cubicBezTo>
                  <a:close/>
                  <a:moveTo>
                    <a:pt x="4133" y="0"/>
                  </a:moveTo>
                  <a:cubicBezTo>
                    <a:pt x="4070" y="0"/>
                    <a:pt x="4006" y="6"/>
                    <a:pt x="3942" y="17"/>
                  </a:cubicBezTo>
                  <a:cubicBezTo>
                    <a:pt x="3334" y="136"/>
                    <a:pt x="2941" y="708"/>
                    <a:pt x="3072" y="1303"/>
                  </a:cubicBezTo>
                  <a:cubicBezTo>
                    <a:pt x="3096" y="1482"/>
                    <a:pt x="3168" y="1649"/>
                    <a:pt x="3287" y="1779"/>
                  </a:cubicBezTo>
                  <a:lnTo>
                    <a:pt x="2501" y="1922"/>
                  </a:lnTo>
                  <a:cubicBezTo>
                    <a:pt x="2191" y="1982"/>
                    <a:pt x="1977" y="2291"/>
                    <a:pt x="2037" y="2613"/>
                  </a:cubicBezTo>
                  <a:lnTo>
                    <a:pt x="2084" y="2887"/>
                  </a:lnTo>
                  <a:lnTo>
                    <a:pt x="798" y="3125"/>
                  </a:lnTo>
                  <a:cubicBezTo>
                    <a:pt x="310" y="3208"/>
                    <a:pt x="1" y="3673"/>
                    <a:pt x="84" y="4149"/>
                  </a:cubicBezTo>
                  <a:lnTo>
                    <a:pt x="1656" y="12781"/>
                  </a:lnTo>
                  <a:cubicBezTo>
                    <a:pt x="1741" y="13217"/>
                    <a:pt x="2111" y="13520"/>
                    <a:pt x="2537" y="13520"/>
                  </a:cubicBezTo>
                  <a:cubicBezTo>
                    <a:pt x="2588" y="13520"/>
                    <a:pt x="2640" y="13516"/>
                    <a:pt x="2691" y="13507"/>
                  </a:cubicBezTo>
                  <a:lnTo>
                    <a:pt x="10026" y="12162"/>
                  </a:lnTo>
                  <a:cubicBezTo>
                    <a:pt x="10514" y="12066"/>
                    <a:pt x="10835" y="11602"/>
                    <a:pt x="10740" y="11126"/>
                  </a:cubicBezTo>
                  <a:lnTo>
                    <a:pt x="9168" y="2494"/>
                  </a:lnTo>
                  <a:cubicBezTo>
                    <a:pt x="9095" y="2064"/>
                    <a:pt x="8725" y="1763"/>
                    <a:pt x="8304" y="1763"/>
                  </a:cubicBezTo>
                  <a:cubicBezTo>
                    <a:pt x="8248" y="1763"/>
                    <a:pt x="8190" y="1768"/>
                    <a:pt x="8133" y="1779"/>
                  </a:cubicBezTo>
                  <a:lnTo>
                    <a:pt x="6859" y="2018"/>
                  </a:lnTo>
                  <a:lnTo>
                    <a:pt x="6799" y="1744"/>
                  </a:lnTo>
                  <a:cubicBezTo>
                    <a:pt x="6746" y="1458"/>
                    <a:pt x="6506" y="1258"/>
                    <a:pt x="6228" y="1258"/>
                  </a:cubicBezTo>
                  <a:cubicBezTo>
                    <a:pt x="6192" y="1258"/>
                    <a:pt x="6157" y="1261"/>
                    <a:pt x="6120" y="1268"/>
                  </a:cubicBezTo>
                  <a:lnTo>
                    <a:pt x="5168" y="1434"/>
                  </a:lnTo>
                  <a:cubicBezTo>
                    <a:pt x="5227" y="1268"/>
                    <a:pt x="5239" y="1089"/>
                    <a:pt x="5204" y="922"/>
                  </a:cubicBezTo>
                  <a:cubicBezTo>
                    <a:pt x="5119" y="381"/>
                    <a:pt x="4655" y="0"/>
                    <a:pt x="4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9" name="Google Shape;1689;p11"/>
            <p:cNvSpPr/>
            <p:nvPr/>
          </p:nvSpPr>
          <p:spPr>
            <a:xfrm>
              <a:off x="8318251" y="255566"/>
              <a:ext cx="60156" cy="49898"/>
            </a:xfrm>
            <a:custGeom>
              <a:avLst/>
              <a:gdLst/>
              <a:ahLst/>
              <a:cxnLst/>
              <a:rect l="l" t="t" r="r" b="b"/>
              <a:pathLst>
                <a:path w="1865" h="1547" extrusionOk="0">
                  <a:moveTo>
                    <a:pt x="1027" y="1"/>
                  </a:moveTo>
                  <a:cubicBezTo>
                    <a:pt x="979" y="1"/>
                    <a:pt x="930" y="5"/>
                    <a:pt x="882" y="15"/>
                  </a:cubicBezTo>
                  <a:cubicBezTo>
                    <a:pt x="191" y="134"/>
                    <a:pt x="0" y="1015"/>
                    <a:pt x="572" y="1408"/>
                  </a:cubicBezTo>
                  <a:cubicBezTo>
                    <a:pt x="709" y="1504"/>
                    <a:pt x="857" y="1547"/>
                    <a:pt x="1002" y="1547"/>
                  </a:cubicBezTo>
                  <a:cubicBezTo>
                    <a:pt x="1451" y="1547"/>
                    <a:pt x="1864" y="1138"/>
                    <a:pt x="1775" y="634"/>
                  </a:cubicBezTo>
                  <a:cubicBezTo>
                    <a:pt x="1701" y="266"/>
                    <a:pt x="1386" y="1"/>
                    <a:pt x="102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0" name="Google Shape;1690;p11"/>
            <p:cNvSpPr/>
            <p:nvPr/>
          </p:nvSpPr>
          <p:spPr>
            <a:xfrm>
              <a:off x="8386792" y="241019"/>
              <a:ext cx="124149" cy="43706"/>
            </a:xfrm>
            <a:custGeom>
              <a:avLst/>
              <a:gdLst/>
              <a:ahLst/>
              <a:cxnLst/>
              <a:rect l="l" t="t" r="r" b="b"/>
              <a:pathLst>
                <a:path w="3849" h="1355" extrusionOk="0">
                  <a:moveTo>
                    <a:pt x="3252" y="1"/>
                  </a:moveTo>
                  <a:cubicBezTo>
                    <a:pt x="3216" y="1"/>
                    <a:pt x="3178" y="5"/>
                    <a:pt x="3138" y="14"/>
                  </a:cubicBezTo>
                  <a:lnTo>
                    <a:pt x="542" y="490"/>
                  </a:lnTo>
                  <a:cubicBezTo>
                    <a:pt x="1" y="580"/>
                    <a:pt x="112" y="1354"/>
                    <a:pt x="611" y="1354"/>
                  </a:cubicBezTo>
                  <a:cubicBezTo>
                    <a:pt x="638" y="1354"/>
                    <a:pt x="667" y="1352"/>
                    <a:pt x="697" y="1347"/>
                  </a:cubicBezTo>
                  <a:lnTo>
                    <a:pt x="3293" y="871"/>
                  </a:lnTo>
                  <a:cubicBezTo>
                    <a:pt x="3848" y="793"/>
                    <a:pt x="3751" y="1"/>
                    <a:pt x="325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1" name="Google Shape;1691;p11"/>
            <p:cNvSpPr/>
            <p:nvPr/>
          </p:nvSpPr>
          <p:spPr>
            <a:xfrm>
              <a:off x="8330927" y="325172"/>
              <a:ext cx="60156" cy="49866"/>
            </a:xfrm>
            <a:custGeom>
              <a:avLst/>
              <a:gdLst/>
              <a:ahLst/>
              <a:cxnLst/>
              <a:rect l="l" t="t" r="r" b="b"/>
              <a:pathLst>
                <a:path w="1865" h="1546" extrusionOk="0">
                  <a:moveTo>
                    <a:pt x="1014" y="1"/>
                  </a:moveTo>
                  <a:cubicBezTo>
                    <a:pt x="970" y="1"/>
                    <a:pt x="926" y="4"/>
                    <a:pt x="881" y="12"/>
                  </a:cubicBezTo>
                  <a:cubicBezTo>
                    <a:pt x="203" y="131"/>
                    <a:pt x="0" y="1012"/>
                    <a:pt x="572" y="1405"/>
                  </a:cubicBezTo>
                  <a:cubicBezTo>
                    <a:pt x="710" y="1502"/>
                    <a:pt x="861" y="1545"/>
                    <a:pt x="1007" y="1545"/>
                  </a:cubicBezTo>
                  <a:cubicBezTo>
                    <a:pt x="1454" y="1545"/>
                    <a:pt x="1864" y="1142"/>
                    <a:pt x="1774" y="631"/>
                  </a:cubicBezTo>
                  <a:cubicBezTo>
                    <a:pt x="1700"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2" name="Google Shape;1692;p11"/>
            <p:cNvSpPr/>
            <p:nvPr/>
          </p:nvSpPr>
          <p:spPr>
            <a:xfrm>
              <a:off x="8400436" y="310528"/>
              <a:ext cx="121376" cy="43512"/>
            </a:xfrm>
            <a:custGeom>
              <a:avLst/>
              <a:gdLst/>
              <a:ahLst/>
              <a:cxnLst/>
              <a:rect l="l" t="t" r="r" b="b"/>
              <a:pathLst>
                <a:path w="3763" h="1349" extrusionOk="0">
                  <a:moveTo>
                    <a:pt x="3132" y="0"/>
                  </a:moveTo>
                  <a:cubicBezTo>
                    <a:pt x="3120" y="0"/>
                    <a:pt x="3108" y="1"/>
                    <a:pt x="3096" y="2"/>
                  </a:cubicBezTo>
                  <a:lnTo>
                    <a:pt x="500" y="478"/>
                  </a:lnTo>
                  <a:cubicBezTo>
                    <a:pt x="0" y="618"/>
                    <a:pt x="125" y="1348"/>
                    <a:pt x="631" y="1348"/>
                  </a:cubicBezTo>
                  <a:cubicBezTo>
                    <a:pt x="643" y="1348"/>
                    <a:pt x="655" y="1348"/>
                    <a:pt x="667" y="1347"/>
                  </a:cubicBezTo>
                  <a:lnTo>
                    <a:pt x="3263" y="871"/>
                  </a:lnTo>
                  <a:cubicBezTo>
                    <a:pt x="3763" y="731"/>
                    <a:pt x="3638"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3" name="Google Shape;1693;p11"/>
            <p:cNvSpPr/>
            <p:nvPr/>
          </p:nvSpPr>
          <p:spPr>
            <a:xfrm>
              <a:off x="8344377" y="399294"/>
              <a:ext cx="60156" cy="50189"/>
            </a:xfrm>
            <a:custGeom>
              <a:avLst/>
              <a:gdLst/>
              <a:ahLst/>
              <a:cxnLst/>
              <a:rect l="l" t="t" r="r" b="b"/>
              <a:pathLst>
                <a:path w="1865" h="1556" extrusionOk="0">
                  <a:moveTo>
                    <a:pt x="1013" y="1"/>
                  </a:moveTo>
                  <a:cubicBezTo>
                    <a:pt x="970" y="1"/>
                    <a:pt x="926" y="4"/>
                    <a:pt x="881" y="12"/>
                  </a:cubicBezTo>
                  <a:cubicBezTo>
                    <a:pt x="203" y="131"/>
                    <a:pt x="0" y="1012"/>
                    <a:pt x="572" y="1417"/>
                  </a:cubicBezTo>
                  <a:cubicBezTo>
                    <a:pt x="711" y="1513"/>
                    <a:pt x="861" y="1556"/>
                    <a:pt x="1007" y="1556"/>
                  </a:cubicBezTo>
                  <a:cubicBezTo>
                    <a:pt x="1458" y="1556"/>
                    <a:pt x="1864" y="1147"/>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4" name="Google Shape;1694;p11"/>
            <p:cNvSpPr/>
            <p:nvPr/>
          </p:nvSpPr>
          <p:spPr>
            <a:xfrm>
              <a:off x="8413725" y="384586"/>
              <a:ext cx="122440" cy="44028"/>
            </a:xfrm>
            <a:custGeom>
              <a:avLst/>
              <a:gdLst/>
              <a:ahLst/>
              <a:cxnLst/>
              <a:rect l="l" t="t" r="r" b="b"/>
              <a:pathLst>
                <a:path w="3796" h="1365" extrusionOk="0">
                  <a:moveTo>
                    <a:pt x="3169" y="0"/>
                  </a:moveTo>
                  <a:cubicBezTo>
                    <a:pt x="3151" y="0"/>
                    <a:pt x="3132" y="1"/>
                    <a:pt x="3113" y="4"/>
                  </a:cubicBezTo>
                  <a:lnTo>
                    <a:pt x="517" y="480"/>
                  </a:lnTo>
                  <a:cubicBezTo>
                    <a:pt x="0" y="606"/>
                    <a:pt x="115" y="1364"/>
                    <a:pt x="615" y="1364"/>
                  </a:cubicBezTo>
                  <a:cubicBezTo>
                    <a:pt x="634" y="1364"/>
                    <a:pt x="653" y="1363"/>
                    <a:pt x="672" y="1361"/>
                  </a:cubicBezTo>
                  <a:lnTo>
                    <a:pt x="3267" y="885"/>
                  </a:lnTo>
                  <a:cubicBezTo>
                    <a:pt x="3796" y="758"/>
                    <a:pt x="3670" y="0"/>
                    <a:pt x="316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5" name="Google Shape;1695;p11"/>
            <p:cNvSpPr/>
            <p:nvPr/>
          </p:nvSpPr>
          <p:spPr>
            <a:xfrm>
              <a:off x="8287157" y="708297"/>
              <a:ext cx="250396" cy="224721"/>
            </a:xfrm>
            <a:custGeom>
              <a:avLst/>
              <a:gdLst/>
              <a:ahLst/>
              <a:cxnLst/>
              <a:rect l="l" t="t" r="r" b="b"/>
              <a:pathLst>
                <a:path w="7763" h="6967" extrusionOk="0">
                  <a:moveTo>
                    <a:pt x="3922" y="1"/>
                  </a:moveTo>
                  <a:cubicBezTo>
                    <a:pt x="2892" y="1"/>
                    <a:pt x="1881" y="465"/>
                    <a:pt x="1215" y="1338"/>
                  </a:cubicBezTo>
                  <a:lnTo>
                    <a:pt x="6953" y="4969"/>
                  </a:lnTo>
                  <a:cubicBezTo>
                    <a:pt x="7763" y="3398"/>
                    <a:pt x="7239" y="1469"/>
                    <a:pt x="5751" y="528"/>
                  </a:cubicBezTo>
                  <a:cubicBezTo>
                    <a:pt x="5183" y="173"/>
                    <a:pt x="4549" y="1"/>
                    <a:pt x="3922" y="1"/>
                  </a:cubicBezTo>
                  <a:close/>
                  <a:moveTo>
                    <a:pt x="810" y="1993"/>
                  </a:moveTo>
                  <a:cubicBezTo>
                    <a:pt x="0" y="3553"/>
                    <a:pt x="512" y="5493"/>
                    <a:pt x="2012" y="6434"/>
                  </a:cubicBezTo>
                  <a:cubicBezTo>
                    <a:pt x="2578" y="6793"/>
                    <a:pt x="3210" y="6966"/>
                    <a:pt x="3835" y="6966"/>
                  </a:cubicBezTo>
                  <a:cubicBezTo>
                    <a:pt x="4867" y="6966"/>
                    <a:pt x="5881" y="6495"/>
                    <a:pt x="6549" y="5612"/>
                  </a:cubicBezTo>
                  <a:lnTo>
                    <a:pt x="810"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6" name="Google Shape;1696;p11"/>
            <p:cNvSpPr/>
            <p:nvPr/>
          </p:nvSpPr>
          <p:spPr>
            <a:xfrm>
              <a:off x="8756435" y="226472"/>
              <a:ext cx="195885" cy="181918"/>
            </a:xfrm>
            <a:custGeom>
              <a:avLst/>
              <a:gdLst/>
              <a:ahLst/>
              <a:cxnLst/>
              <a:rect l="l" t="t" r="r" b="b"/>
              <a:pathLst>
                <a:path w="6073" h="5640" extrusionOk="0">
                  <a:moveTo>
                    <a:pt x="3596" y="0"/>
                  </a:moveTo>
                  <a:lnTo>
                    <a:pt x="1203" y="1631"/>
                  </a:lnTo>
                  <a:cubicBezTo>
                    <a:pt x="251" y="2286"/>
                    <a:pt x="1" y="3596"/>
                    <a:pt x="655" y="4560"/>
                  </a:cubicBezTo>
                  <a:lnTo>
                    <a:pt x="763" y="4715"/>
                  </a:lnTo>
                  <a:cubicBezTo>
                    <a:pt x="1163" y="5316"/>
                    <a:pt x="1827" y="5640"/>
                    <a:pt x="2502" y="5640"/>
                  </a:cubicBezTo>
                  <a:cubicBezTo>
                    <a:pt x="2909" y="5640"/>
                    <a:pt x="3321" y="5521"/>
                    <a:pt x="3680" y="5275"/>
                  </a:cubicBezTo>
                  <a:lnTo>
                    <a:pt x="6073"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7" name="Google Shape;1697;p11"/>
            <p:cNvSpPr/>
            <p:nvPr/>
          </p:nvSpPr>
          <p:spPr>
            <a:xfrm>
              <a:off x="8888938" y="151317"/>
              <a:ext cx="196272" cy="181950"/>
            </a:xfrm>
            <a:custGeom>
              <a:avLst/>
              <a:gdLst/>
              <a:ahLst/>
              <a:cxnLst/>
              <a:rect l="l" t="t" r="r" b="b"/>
              <a:pathLst>
                <a:path w="6085" h="5641" extrusionOk="0">
                  <a:moveTo>
                    <a:pt x="3574" y="1"/>
                  </a:moveTo>
                  <a:cubicBezTo>
                    <a:pt x="3167" y="1"/>
                    <a:pt x="2757" y="119"/>
                    <a:pt x="2393" y="366"/>
                  </a:cubicBezTo>
                  <a:lnTo>
                    <a:pt x="0" y="1997"/>
                  </a:lnTo>
                  <a:lnTo>
                    <a:pt x="2477" y="5640"/>
                  </a:lnTo>
                  <a:lnTo>
                    <a:pt x="4870" y="4009"/>
                  </a:lnTo>
                  <a:cubicBezTo>
                    <a:pt x="5834" y="3354"/>
                    <a:pt x="6084" y="2044"/>
                    <a:pt x="5429" y="1080"/>
                  </a:cubicBezTo>
                  <a:lnTo>
                    <a:pt x="5322" y="925"/>
                  </a:lnTo>
                  <a:cubicBezTo>
                    <a:pt x="4907" y="324"/>
                    <a:pt x="4246" y="1"/>
                    <a:pt x="357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8" name="Google Shape;1698;p11"/>
            <p:cNvSpPr/>
            <p:nvPr/>
          </p:nvSpPr>
          <p:spPr>
            <a:xfrm>
              <a:off x="8698827" y="602242"/>
              <a:ext cx="346064" cy="344032"/>
            </a:xfrm>
            <a:custGeom>
              <a:avLst/>
              <a:gdLst/>
              <a:ahLst/>
              <a:cxnLst/>
              <a:rect l="l" t="t" r="r" b="b"/>
              <a:pathLst>
                <a:path w="10729" h="10666" extrusionOk="0">
                  <a:moveTo>
                    <a:pt x="4999" y="1"/>
                  </a:moveTo>
                  <a:cubicBezTo>
                    <a:pt x="4821" y="1"/>
                    <a:pt x="4665" y="136"/>
                    <a:pt x="4644" y="328"/>
                  </a:cubicBezTo>
                  <a:lnTo>
                    <a:pt x="4192" y="3805"/>
                  </a:lnTo>
                  <a:lnTo>
                    <a:pt x="703" y="3340"/>
                  </a:lnTo>
                  <a:cubicBezTo>
                    <a:pt x="688" y="3338"/>
                    <a:pt x="673" y="3338"/>
                    <a:pt x="659" y="3338"/>
                  </a:cubicBezTo>
                  <a:cubicBezTo>
                    <a:pt x="474" y="3338"/>
                    <a:pt x="308" y="3474"/>
                    <a:pt x="286" y="3662"/>
                  </a:cubicBezTo>
                  <a:lnTo>
                    <a:pt x="24" y="5638"/>
                  </a:lnTo>
                  <a:cubicBezTo>
                    <a:pt x="1" y="5840"/>
                    <a:pt x="143" y="6031"/>
                    <a:pt x="346" y="6055"/>
                  </a:cubicBezTo>
                  <a:lnTo>
                    <a:pt x="346" y="6043"/>
                  </a:lnTo>
                  <a:lnTo>
                    <a:pt x="3822" y="6507"/>
                  </a:lnTo>
                  <a:lnTo>
                    <a:pt x="3370" y="9984"/>
                  </a:lnTo>
                  <a:cubicBezTo>
                    <a:pt x="3334" y="10186"/>
                    <a:pt x="3477" y="10377"/>
                    <a:pt x="3692" y="10401"/>
                  </a:cubicBezTo>
                  <a:lnTo>
                    <a:pt x="5656" y="10663"/>
                  </a:lnTo>
                  <a:cubicBezTo>
                    <a:pt x="5671" y="10664"/>
                    <a:pt x="5686" y="10665"/>
                    <a:pt x="5700" y="10665"/>
                  </a:cubicBezTo>
                  <a:cubicBezTo>
                    <a:pt x="5885" y="10665"/>
                    <a:pt x="6051" y="10529"/>
                    <a:pt x="6073" y="10341"/>
                  </a:cubicBezTo>
                  <a:lnTo>
                    <a:pt x="6537" y="6864"/>
                  </a:lnTo>
                  <a:lnTo>
                    <a:pt x="10026" y="7329"/>
                  </a:lnTo>
                  <a:cubicBezTo>
                    <a:pt x="10040" y="7331"/>
                    <a:pt x="10055" y="7331"/>
                    <a:pt x="10070" y="7331"/>
                  </a:cubicBezTo>
                  <a:cubicBezTo>
                    <a:pt x="10253" y="7331"/>
                    <a:pt x="10409" y="7195"/>
                    <a:pt x="10442" y="7007"/>
                  </a:cubicBezTo>
                  <a:lnTo>
                    <a:pt x="10704" y="5031"/>
                  </a:lnTo>
                  <a:cubicBezTo>
                    <a:pt x="10728" y="4828"/>
                    <a:pt x="10585" y="4638"/>
                    <a:pt x="10383" y="4614"/>
                  </a:cubicBezTo>
                  <a:lnTo>
                    <a:pt x="6894" y="4150"/>
                  </a:lnTo>
                  <a:lnTo>
                    <a:pt x="7359" y="673"/>
                  </a:lnTo>
                  <a:cubicBezTo>
                    <a:pt x="7382" y="471"/>
                    <a:pt x="7240" y="280"/>
                    <a:pt x="7037" y="256"/>
                  </a:cubicBezTo>
                  <a:lnTo>
                    <a:pt x="5061" y="6"/>
                  </a:lnTo>
                  <a:cubicBezTo>
                    <a:pt x="5040" y="3"/>
                    <a:pt x="5019" y="1"/>
                    <a:pt x="499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9" name="Google Shape;1699;p11"/>
            <p:cNvSpPr/>
            <p:nvPr/>
          </p:nvSpPr>
          <p:spPr>
            <a:xfrm>
              <a:off x="8256031" y="1123935"/>
              <a:ext cx="349902" cy="435572"/>
            </a:xfrm>
            <a:custGeom>
              <a:avLst/>
              <a:gdLst/>
              <a:ahLst/>
              <a:cxnLst/>
              <a:rect l="l" t="t" r="r" b="b"/>
              <a:pathLst>
                <a:path w="10848" h="13504" extrusionOk="0">
                  <a:moveTo>
                    <a:pt x="4160" y="409"/>
                  </a:moveTo>
                  <a:cubicBezTo>
                    <a:pt x="4450" y="409"/>
                    <a:pt x="4735" y="584"/>
                    <a:pt x="4787" y="977"/>
                  </a:cubicBezTo>
                  <a:cubicBezTo>
                    <a:pt x="4823" y="1168"/>
                    <a:pt x="4763" y="1370"/>
                    <a:pt x="4632" y="1513"/>
                  </a:cubicBezTo>
                  <a:lnTo>
                    <a:pt x="3846" y="1668"/>
                  </a:lnTo>
                  <a:cubicBezTo>
                    <a:pt x="3668" y="1573"/>
                    <a:pt x="3549" y="1406"/>
                    <a:pt x="3513" y="1204"/>
                  </a:cubicBezTo>
                  <a:cubicBezTo>
                    <a:pt x="3399" y="705"/>
                    <a:pt x="3783" y="409"/>
                    <a:pt x="4160" y="409"/>
                  </a:cubicBezTo>
                  <a:close/>
                  <a:moveTo>
                    <a:pt x="7868" y="2729"/>
                  </a:moveTo>
                  <a:cubicBezTo>
                    <a:pt x="8126" y="2729"/>
                    <a:pt x="8354" y="2918"/>
                    <a:pt x="8406" y="3180"/>
                  </a:cubicBezTo>
                  <a:lnTo>
                    <a:pt x="9788" y="10741"/>
                  </a:lnTo>
                  <a:cubicBezTo>
                    <a:pt x="9847" y="11038"/>
                    <a:pt x="9645" y="11324"/>
                    <a:pt x="9347" y="11372"/>
                  </a:cubicBezTo>
                  <a:lnTo>
                    <a:pt x="3072" y="12515"/>
                  </a:lnTo>
                  <a:cubicBezTo>
                    <a:pt x="3037" y="12522"/>
                    <a:pt x="3003" y="12525"/>
                    <a:pt x="2968" y="12525"/>
                  </a:cubicBezTo>
                  <a:cubicBezTo>
                    <a:pt x="2713" y="12525"/>
                    <a:pt x="2494" y="12337"/>
                    <a:pt x="2441" y="12074"/>
                  </a:cubicBezTo>
                  <a:lnTo>
                    <a:pt x="1072" y="4514"/>
                  </a:lnTo>
                  <a:cubicBezTo>
                    <a:pt x="1013" y="4216"/>
                    <a:pt x="1215" y="3930"/>
                    <a:pt x="1513" y="3883"/>
                  </a:cubicBezTo>
                  <a:lnTo>
                    <a:pt x="2263" y="3740"/>
                  </a:lnTo>
                  <a:cubicBezTo>
                    <a:pt x="2295" y="3955"/>
                    <a:pt x="2483" y="4102"/>
                    <a:pt x="2695" y="4102"/>
                  </a:cubicBezTo>
                  <a:cubicBezTo>
                    <a:pt x="2717" y="4102"/>
                    <a:pt x="2740" y="4100"/>
                    <a:pt x="2763" y="4097"/>
                  </a:cubicBezTo>
                  <a:lnTo>
                    <a:pt x="6680" y="3382"/>
                  </a:lnTo>
                  <a:cubicBezTo>
                    <a:pt x="6906" y="3335"/>
                    <a:pt x="7073" y="3109"/>
                    <a:pt x="7025" y="2870"/>
                  </a:cubicBezTo>
                  <a:lnTo>
                    <a:pt x="7764" y="2740"/>
                  </a:lnTo>
                  <a:cubicBezTo>
                    <a:pt x="7799" y="2732"/>
                    <a:pt x="7834" y="2729"/>
                    <a:pt x="7868" y="2729"/>
                  </a:cubicBezTo>
                  <a:close/>
                  <a:moveTo>
                    <a:pt x="4149" y="1"/>
                  </a:moveTo>
                  <a:cubicBezTo>
                    <a:pt x="4001" y="1"/>
                    <a:pt x="3850" y="31"/>
                    <a:pt x="3704" y="96"/>
                  </a:cubicBezTo>
                  <a:cubicBezTo>
                    <a:pt x="3061" y="382"/>
                    <a:pt x="2858" y="1204"/>
                    <a:pt x="3299" y="1763"/>
                  </a:cubicBezTo>
                  <a:lnTo>
                    <a:pt x="2513" y="1906"/>
                  </a:lnTo>
                  <a:cubicBezTo>
                    <a:pt x="2203" y="1966"/>
                    <a:pt x="1989" y="2275"/>
                    <a:pt x="2049" y="2597"/>
                  </a:cubicBezTo>
                  <a:lnTo>
                    <a:pt x="2096" y="2870"/>
                  </a:lnTo>
                  <a:lnTo>
                    <a:pt x="810" y="3109"/>
                  </a:lnTo>
                  <a:cubicBezTo>
                    <a:pt x="322" y="3192"/>
                    <a:pt x="1" y="3656"/>
                    <a:pt x="96" y="4144"/>
                  </a:cubicBezTo>
                  <a:lnTo>
                    <a:pt x="1668" y="12765"/>
                  </a:lnTo>
                  <a:cubicBezTo>
                    <a:pt x="1753" y="13201"/>
                    <a:pt x="2123" y="13504"/>
                    <a:pt x="2549" y="13504"/>
                  </a:cubicBezTo>
                  <a:cubicBezTo>
                    <a:pt x="2600" y="13504"/>
                    <a:pt x="2652" y="13500"/>
                    <a:pt x="2703" y="13491"/>
                  </a:cubicBezTo>
                  <a:lnTo>
                    <a:pt x="10038" y="12145"/>
                  </a:lnTo>
                  <a:cubicBezTo>
                    <a:pt x="10526" y="12062"/>
                    <a:pt x="10847" y="11598"/>
                    <a:pt x="10752" y="11110"/>
                  </a:cubicBezTo>
                  <a:lnTo>
                    <a:pt x="9180" y="2478"/>
                  </a:lnTo>
                  <a:cubicBezTo>
                    <a:pt x="9107" y="2047"/>
                    <a:pt x="8737" y="1746"/>
                    <a:pt x="8316" y="1746"/>
                  </a:cubicBezTo>
                  <a:cubicBezTo>
                    <a:pt x="8260" y="1746"/>
                    <a:pt x="8202" y="1752"/>
                    <a:pt x="8145" y="1763"/>
                  </a:cubicBezTo>
                  <a:lnTo>
                    <a:pt x="6871" y="1989"/>
                  </a:lnTo>
                  <a:lnTo>
                    <a:pt x="6811" y="1716"/>
                  </a:lnTo>
                  <a:cubicBezTo>
                    <a:pt x="6757" y="1426"/>
                    <a:pt x="6510" y="1232"/>
                    <a:pt x="6226" y="1232"/>
                  </a:cubicBezTo>
                  <a:cubicBezTo>
                    <a:pt x="6195" y="1232"/>
                    <a:pt x="6164" y="1235"/>
                    <a:pt x="6132" y="1239"/>
                  </a:cubicBezTo>
                  <a:lnTo>
                    <a:pt x="5180" y="1418"/>
                  </a:lnTo>
                  <a:cubicBezTo>
                    <a:pt x="5239" y="1239"/>
                    <a:pt x="5251" y="1061"/>
                    <a:pt x="5216" y="894"/>
                  </a:cubicBezTo>
                  <a:cubicBezTo>
                    <a:pt x="5114" y="352"/>
                    <a:pt x="4651" y="1"/>
                    <a:pt x="414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0" name="Google Shape;1700;p11"/>
            <p:cNvSpPr/>
            <p:nvPr/>
          </p:nvSpPr>
          <p:spPr>
            <a:xfrm>
              <a:off x="8318251" y="1280275"/>
              <a:ext cx="60156" cy="49866"/>
            </a:xfrm>
            <a:custGeom>
              <a:avLst/>
              <a:gdLst/>
              <a:ahLst/>
              <a:cxnLst/>
              <a:rect l="l" t="t" r="r" b="b"/>
              <a:pathLst>
                <a:path w="1865" h="1546" extrusionOk="0">
                  <a:moveTo>
                    <a:pt x="1014" y="1"/>
                  </a:moveTo>
                  <a:cubicBezTo>
                    <a:pt x="970" y="1"/>
                    <a:pt x="926" y="4"/>
                    <a:pt x="882" y="12"/>
                  </a:cubicBezTo>
                  <a:cubicBezTo>
                    <a:pt x="191" y="131"/>
                    <a:pt x="0" y="1012"/>
                    <a:pt x="572" y="1405"/>
                  </a:cubicBezTo>
                  <a:cubicBezTo>
                    <a:pt x="710" y="1502"/>
                    <a:pt x="861" y="1545"/>
                    <a:pt x="1007" y="1545"/>
                  </a:cubicBezTo>
                  <a:cubicBezTo>
                    <a:pt x="1454" y="1545"/>
                    <a:pt x="1864" y="1142"/>
                    <a:pt x="1775" y="631"/>
                  </a:cubicBezTo>
                  <a:cubicBezTo>
                    <a:pt x="1700"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1" name="Google Shape;1701;p11"/>
            <p:cNvSpPr/>
            <p:nvPr/>
          </p:nvSpPr>
          <p:spPr>
            <a:xfrm>
              <a:off x="8386373" y="1265566"/>
              <a:ext cx="125214" cy="43931"/>
            </a:xfrm>
            <a:custGeom>
              <a:avLst/>
              <a:gdLst/>
              <a:ahLst/>
              <a:cxnLst/>
              <a:rect l="l" t="t" r="r" b="b"/>
              <a:pathLst>
                <a:path w="3882" h="1362" extrusionOk="0">
                  <a:moveTo>
                    <a:pt x="3273" y="1"/>
                  </a:moveTo>
                  <a:cubicBezTo>
                    <a:pt x="3234" y="1"/>
                    <a:pt x="3194" y="5"/>
                    <a:pt x="3151" y="15"/>
                  </a:cubicBezTo>
                  <a:lnTo>
                    <a:pt x="555" y="492"/>
                  </a:lnTo>
                  <a:cubicBezTo>
                    <a:pt x="0" y="569"/>
                    <a:pt x="108" y="1362"/>
                    <a:pt x="598" y="1362"/>
                  </a:cubicBezTo>
                  <a:cubicBezTo>
                    <a:pt x="634" y="1362"/>
                    <a:pt x="671" y="1358"/>
                    <a:pt x="710" y="1349"/>
                  </a:cubicBezTo>
                  <a:lnTo>
                    <a:pt x="3306" y="873"/>
                  </a:lnTo>
                  <a:cubicBezTo>
                    <a:pt x="3881" y="817"/>
                    <a:pt x="3778" y="1"/>
                    <a:pt x="327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2" name="Google Shape;1702;p11"/>
            <p:cNvSpPr/>
            <p:nvPr/>
          </p:nvSpPr>
          <p:spPr>
            <a:xfrm>
              <a:off x="8330927" y="1349784"/>
              <a:ext cx="60156" cy="49866"/>
            </a:xfrm>
            <a:custGeom>
              <a:avLst/>
              <a:gdLst/>
              <a:ahLst/>
              <a:cxnLst/>
              <a:rect l="l" t="t" r="r" b="b"/>
              <a:pathLst>
                <a:path w="1865" h="1546" extrusionOk="0">
                  <a:moveTo>
                    <a:pt x="1014" y="1"/>
                  </a:moveTo>
                  <a:cubicBezTo>
                    <a:pt x="970" y="1"/>
                    <a:pt x="926" y="4"/>
                    <a:pt x="881" y="12"/>
                  </a:cubicBezTo>
                  <a:cubicBezTo>
                    <a:pt x="203" y="131"/>
                    <a:pt x="0" y="1012"/>
                    <a:pt x="572" y="1405"/>
                  </a:cubicBezTo>
                  <a:cubicBezTo>
                    <a:pt x="710" y="1502"/>
                    <a:pt x="861" y="1545"/>
                    <a:pt x="1008" y="1545"/>
                  </a:cubicBezTo>
                  <a:cubicBezTo>
                    <a:pt x="1455" y="1545"/>
                    <a:pt x="1864" y="1145"/>
                    <a:pt x="1774" y="643"/>
                  </a:cubicBezTo>
                  <a:cubicBezTo>
                    <a:pt x="1700" y="260"/>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3" name="Google Shape;1703;p11"/>
            <p:cNvSpPr/>
            <p:nvPr/>
          </p:nvSpPr>
          <p:spPr>
            <a:xfrm>
              <a:off x="8400533" y="1335140"/>
              <a:ext cx="121279" cy="43544"/>
            </a:xfrm>
            <a:custGeom>
              <a:avLst/>
              <a:gdLst/>
              <a:ahLst/>
              <a:cxnLst/>
              <a:rect l="l" t="t" r="r" b="b"/>
              <a:pathLst>
                <a:path w="3760" h="1350" extrusionOk="0">
                  <a:moveTo>
                    <a:pt x="3129" y="0"/>
                  </a:moveTo>
                  <a:cubicBezTo>
                    <a:pt x="3117" y="0"/>
                    <a:pt x="3105" y="1"/>
                    <a:pt x="3093" y="2"/>
                  </a:cubicBezTo>
                  <a:lnTo>
                    <a:pt x="497" y="478"/>
                  </a:lnTo>
                  <a:cubicBezTo>
                    <a:pt x="1" y="628"/>
                    <a:pt x="120" y="1349"/>
                    <a:pt x="617" y="1349"/>
                  </a:cubicBezTo>
                  <a:cubicBezTo>
                    <a:pt x="632" y="1349"/>
                    <a:pt x="648" y="1348"/>
                    <a:pt x="664" y="1347"/>
                  </a:cubicBezTo>
                  <a:lnTo>
                    <a:pt x="3260" y="883"/>
                  </a:lnTo>
                  <a:cubicBezTo>
                    <a:pt x="3760" y="731"/>
                    <a:pt x="3635"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4" name="Google Shape;1704;p11"/>
            <p:cNvSpPr/>
            <p:nvPr/>
          </p:nvSpPr>
          <p:spPr>
            <a:xfrm>
              <a:off x="8344377" y="1424293"/>
              <a:ext cx="60123" cy="49834"/>
            </a:xfrm>
            <a:custGeom>
              <a:avLst/>
              <a:gdLst/>
              <a:ahLst/>
              <a:cxnLst/>
              <a:rect l="l" t="t" r="r" b="b"/>
              <a:pathLst>
                <a:path w="1864" h="1545" extrusionOk="0">
                  <a:moveTo>
                    <a:pt x="1014" y="0"/>
                  </a:moveTo>
                  <a:cubicBezTo>
                    <a:pt x="970" y="0"/>
                    <a:pt x="926" y="4"/>
                    <a:pt x="881" y="12"/>
                  </a:cubicBezTo>
                  <a:cubicBezTo>
                    <a:pt x="203" y="131"/>
                    <a:pt x="0" y="1012"/>
                    <a:pt x="572" y="1405"/>
                  </a:cubicBezTo>
                  <a:cubicBezTo>
                    <a:pt x="710" y="1502"/>
                    <a:pt x="860" y="1545"/>
                    <a:pt x="1007" y="1545"/>
                  </a:cubicBezTo>
                  <a:cubicBezTo>
                    <a:pt x="1454" y="1545"/>
                    <a:pt x="1864" y="1142"/>
                    <a:pt x="1774" y="631"/>
                  </a:cubicBezTo>
                  <a:cubicBezTo>
                    <a:pt x="1700" y="259"/>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5" name="Google Shape;1705;p11"/>
            <p:cNvSpPr/>
            <p:nvPr/>
          </p:nvSpPr>
          <p:spPr>
            <a:xfrm>
              <a:off x="8413983" y="1409585"/>
              <a:ext cx="121440" cy="43577"/>
            </a:xfrm>
            <a:custGeom>
              <a:avLst/>
              <a:gdLst/>
              <a:ahLst/>
              <a:cxnLst/>
              <a:rect l="l" t="t" r="r" b="b"/>
              <a:pathLst>
                <a:path w="3765" h="1351" extrusionOk="0">
                  <a:moveTo>
                    <a:pt x="3162" y="0"/>
                  </a:moveTo>
                  <a:cubicBezTo>
                    <a:pt x="3143" y="0"/>
                    <a:pt x="3124" y="1"/>
                    <a:pt x="3105" y="3"/>
                  </a:cubicBezTo>
                  <a:lnTo>
                    <a:pt x="509" y="468"/>
                  </a:lnTo>
                  <a:cubicBezTo>
                    <a:pt x="1" y="606"/>
                    <a:pt x="120" y="1351"/>
                    <a:pt x="618" y="1351"/>
                  </a:cubicBezTo>
                  <a:cubicBezTo>
                    <a:pt x="633" y="1351"/>
                    <a:pt x="648" y="1350"/>
                    <a:pt x="664" y="1349"/>
                  </a:cubicBezTo>
                  <a:lnTo>
                    <a:pt x="3259" y="872"/>
                  </a:lnTo>
                  <a:cubicBezTo>
                    <a:pt x="3764" y="735"/>
                    <a:pt x="3650" y="0"/>
                    <a:pt x="316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6" name="Google Shape;1706;p11"/>
            <p:cNvSpPr/>
            <p:nvPr/>
          </p:nvSpPr>
          <p:spPr>
            <a:xfrm>
              <a:off x="8756435" y="1251439"/>
              <a:ext cx="195885" cy="181563"/>
            </a:xfrm>
            <a:custGeom>
              <a:avLst/>
              <a:gdLst/>
              <a:ahLst/>
              <a:cxnLst/>
              <a:rect l="l" t="t" r="r" b="b"/>
              <a:pathLst>
                <a:path w="6073" h="5629" extrusionOk="0">
                  <a:moveTo>
                    <a:pt x="3596" y="1"/>
                  </a:moveTo>
                  <a:lnTo>
                    <a:pt x="1203" y="1620"/>
                  </a:lnTo>
                  <a:cubicBezTo>
                    <a:pt x="239" y="2275"/>
                    <a:pt x="1" y="3585"/>
                    <a:pt x="655" y="4549"/>
                  </a:cubicBezTo>
                  <a:lnTo>
                    <a:pt x="763" y="4704"/>
                  </a:lnTo>
                  <a:cubicBezTo>
                    <a:pt x="1171" y="5305"/>
                    <a:pt x="1833" y="5629"/>
                    <a:pt x="2505" y="5629"/>
                  </a:cubicBezTo>
                  <a:cubicBezTo>
                    <a:pt x="2911" y="5629"/>
                    <a:pt x="3321" y="5510"/>
                    <a:pt x="3680" y="5264"/>
                  </a:cubicBezTo>
                  <a:lnTo>
                    <a:pt x="6073"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7" name="Google Shape;1707;p11"/>
            <p:cNvSpPr/>
            <p:nvPr/>
          </p:nvSpPr>
          <p:spPr>
            <a:xfrm>
              <a:off x="8888938" y="1176188"/>
              <a:ext cx="195885" cy="181660"/>
            </a:xfrm>
            <a:custGeom>
              <a:avLst/>
              <a:gdLst/>
              <a:ahLst/>
              <a:cxnLst/>
              <a:rect l="l" t="t" r="r" b="b"/>
              <a:pathLst>
                <a:path w="6073" h="5632" extrusionOk="0">
                  <a:moveTo>
                    <a:pt x="3588" y="1"/>
                  </a:moveTo>
                  <a:cubicBezTo>
                    <a:pt x="3176" y="1"/>
                    <a:pt x="2760" y="120"/>
                    <a:pt x="2393" y="369"/>
                  </a:cubicBezTo>
                  <a:lnTo>
                    <a:pt x="0" y="1989"/>
                  </a:lnTo>
                  <a:lnTo>
                    <a:pt x="2477" y="5632"/>
                  </a:lnTo>
                  <a:lnTo>
                    <a:pt x="4870" y="4001"/>
                  </a:lnTo>
                  <a:cubicBezTo>
                    <a:pt x="5834" y="3346"/>
                    <a:pt x="6072" y="2036"/>
                    <a:pt x="5429" y="1072"/>
                  </a:cubicBezTo>
                  <a:lnTo>
                    <a:pt x="5429" y="1072"/>
                  </a:lnTo>
                  <a:lnTo>
                    <a:pt x="5429" y="1084"/>
                  </a:lnTo>
                  <a:lnTo>
                    <a:pt x="5322" y="917"/>
                  </a:lnTo>
                  <a:cubicBezTo>
                    <a:pt x="4916" y="319"/>
                    <a:pt x="4259" y="1"/>
                    <a:pt x="358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8" name="Google Shape;1708;p11"/>
            <p:cNvSpPr/>
            <p:nvPr/>
          </p:nvSpPr>
          <p:spPr>
            <a:xfrm>
              <a:off x="7231805" y="98419"/>
              <a:ext cx="349902" cy="436120"/>
            </a:xfrm>
            <a:custGeom>
              <a:avLst/>
              <a:gdLst/>
              <a:ahLst/>
              <a:cxnLst/>
              <a:rect l="l" t="t" r="r" b="b"/>
              <a:pathLst>
                <a:path w="10848" h="13521" extrusionOk="0">
                  <a:moveTo>
                    <a:pt x="4147" y="435"/>
                  </a:moveTo>
                  <a:cubicBezTo>
                    <a:pt x="4435" y="435"/>
                    <a:pt x="4718" y="607"/>
                    <a:pt x="4775" y="994"/>
                  </a:cubicBezTo>
                  <a:cubicBezTo>
                    <a:pt x="4799" y="1196"/>
                    <a:pt x="4751" y="1387"/>
                    <a:pt x="4620" y="1541"/>
                  </a:cubicBezTo>
                  <a:lnTo>
                    <a:pt x="3835" y="1684"/>
                  </a:lnTo>
                  <a:cubicBezTo>
                    <a:pt x="3656" y="1589"/>
                    <a:pt x="3537" y="1422"/>
                    <a:pt x="3501" y="1232"/>
                  </a:cubicBezTo>
                  <a:cubicBezTo>
                    <a:pt x="3386" y="732"/>
                    <a:pt x="3770" y="435"/>
                    <a:pt x="4147" y="435"/>
                  </a:cubicBezTo>
                  <a:close/>
                  <a:moveTo>
                    <a:pt x="7843" y="2749"/>
                  </a:moveTo>
                  <a:cubicBezTo>
                    <a:pt x="8105" y="2749"/>
                    <a:pt x="8340" y="2930"/>
                    <a:pt x="8383" y="3208"/>
                  </a:cubicBezTo>
                  <a:lnTo>
                    <a:pt x="9776" y="10769"/>
                  </a:lnTo>
                  <a:cubicBezTo>
                    <a:pt x="9823" y="11066"/>
                    <a:pt x="9633" y="11352"/>
                    <a:pt x="9323" y="11400"/>
                  </a:cubicBezTo>
                  <a:lnTo>
                    <a:pt x="3061" y="12543"/>
                  </a:lnTo>
                  <a:cubicBezTo>
                    <a:pt x="3025" y="12550"/>
                    <a:pt x="2990" y="12553"/>
                    <a:pt x="2956" y="12553"/>
                  </a:cubicBezTo>
                  <a:cubicBezTo>
                    <a:pt x="2699" y="12553"/>
                    <a:pt x="2472" y="12365"/>
                    <a:pt x="2430" y="12102"/>
                  </a:cubicBezTo>
                  <a:lnTo>
                    <a:pt x="1048" y="4530"/>
                  </a:lnTo>
                  <a:cubicBezTo>
                    <a:pt x="989" y="4232"/>
                    <a:pt x="1191" y="3946"/>
                    <a:pt x="1489" y="3899"/>
                  </a:cubicBezTo>
                  <a:lnTo>
                    <a:pt x="2239" y="3768"/>
                  </a:lnTo>
                  <a:cubicBezTo>
                    <a:pt x="2270" y="3977"/>
                    <a:pt x="2449" y="4122"/>
                    <a:pt x="2653" y="4122"/>
                  </a:cubicBezTo>
                  <a:cubicBezTo>
                    <a:pt x="2681" y="4122"/>
                    <a:pt x="2710" y="4119"/>
                    <a:pt x="2739" y="4113"/>
                  </a:cubicBezTo>
                  <a:lnTo>
                    <a:pt x="6656" y="3399"/>
                  </a:lnTo>
                  <a:cubicBezTo>
                    <a:pt x="6894" y="3363"/>
                    <a:pt x="7049" y="3125"/>
                    <a:pt x="7002" y="2899"/>
                  </a:cubicBezTo>
                  <a:lnTo>
                    <a:pt x="7752" y="2756"/>
                  </a:lnTo>
                  <a:cubicBezTo>
                    <a:pt x="7782" y="2751"/>
                    <a:pt x="7813" y="2749"/>
                    <a:pt x="7843" y="2749"/>
                  </a:cubicBezTo>
                  <a:close/>
                  <a:moveTo>
                    <a:pt x="4125" y="0"/>
                  </a:moveTo>
                  <a:cubicBezTo>
                    <a:pt x="4061" y="0"/>
                    <a:pt x="3995" y="6"/>
                    <a:pt x="3930" y="17"/>
                  </a:cubicBezTo>
                  <a:cubicBezTo>
                    <a:pt x="3334" y="136"/>
                    <a:pt x="2942" y="708"/>
                    <a:pt x="3061" y="1303"/>
                  </a:cubicBezTo>
                  <a:cubicBezTo>
                    <a:pt x="3096" y="1482"/>
                    <a:pt x="3168" y="1649"/>
                    <a:pt x="3275" y="1779"/>
                  </a:cubicBezTo>
                  <a:lnTo>
                    <a:pt x="2501" y="1922"/>
                  </a:lnTo>
                  <a:cubicBezTo>
                    <a:pt x="2191" y="1982"/>
                    <a:pt x="1977" y="2291"/>
                    <a:pt x="2037" y="2613"/>
                  </a:cubicBezTo>
                  <a:lnTo>
                    <a:pt x="2084" y="2887"/>
                  </a:lnTo>
                  <a:lnTo>
                    <a:pt x="798" y="3125"/>
                  </a:lnTo>
                  <a:cubicBezTo>
                    <a:pt x="310" y="3208"/>
                    <a:pt x="1" y="3673"/>
                    <a:pt x="84" y="4149"/>
                  </a:cubicBezTo>
                  <a:lnTo>
                    <a:pt x="1656" y="12781"/>
                  </a:lnTo>
                  <a:cubicBezTo>
                    <a:pt x="1730" y="13217"/>
                    <a:pt x="2118" y="13520"/>
                    <a:pt x="2540" y="13520"/>
                  </a:cubicBezTo>
                  <a:cubicBezTo>
                    <a:pt x="2590" y="13520"/>
                    <a:pt x="2641" y="13516"/>
                    <a:pt x="2692" y="13507"/>
                  </a:cubicBezTo>
                  <a:lnTo>
                    <a:pt x="10038" y="12162"/>
                  </a:lnTo>
                  <a:cubicBezTo>
                    <a:pt x="10526" y="12066"/>
                    <a:pt x="10847" y="11602"/>
                    <a:pt x="10752" y="11126"/>
                  </a:cubicBezTo>
                  <a:lnTo>
                    <a:pt x="9169" y="2506"/>
                  </a:lnTo>
                  <a:cubicBezTo>
                    <a:pt x="9094" y="2069"/>
                    <a:pt x="8715" y="1766"/>
                    <a:pt x="8287" y="1766"/>
                  </a:cubicBezTo>
                  <a:cubicBezTo>
                    <a:pt x="8236" y="1766"/>
                    <a:pt x="8185" y="1771"/>
                    <a:pt x="8133" y="1779"/>
                  </a:cubicBezTo>
                  <a:lnTo>
                    <a:pt x="6847" y="2018"/>
                  </a:lnTo>
                  <a:lnTo>
                    <a:pt x="6799" y="1744"/>
                  </a:lnTo>
                  <a:cubicBezTo>
                    <a:pt x="6746" y="1458"/>
                    <a:pt x="6506" y="1258"/>
                    <a:pt x="6228" y="1258"/>
                  </a:cubicBezTo>
                  <a:cubicBezTo>
                    <a:pt x="6193" y="1258"/>
                    <a:pt x="6157" y="1261"/>
                    <a:pt x="6121" y="1268"/>
                  </a:cubicBezTo>
                  <a:lnTo>
                    <a:pt x="5168" y="1434"/>
                  </a:lnTo>
                  <a:cubicBezTo>
                    <a:pt x="5228" y="1268"/>
                    <a:pt x="5239" y="1089"/>
                    <a:pt x="5204" y="922"/>
                  </a:cubicBezTo>
                  <a:cubicBezTo>
                    <a:pt x="5119" y="381"/>
                    <a:pt x="4655" y="0"/>
                    <a:pt x="412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9" name="Google Shape;1709;p11"/>
            <p:cNvSpPr/>
            <p:nvPr/>
          </p:nvSpPr>
          <p:spPr>
            <a:xfrm>
              <a:off x="7293638" y="255566"/>
              <a:ext cx="60059" cy="49898"/>
            </a:xfrm>
            <a:custGeom>
              <a:avLst/>
              <a:gdLst/>
              <a:ahLst/>
              <a:cxnLst/>
              <a:rect l="l" t="t" r="r" b="b"/>
              <a:pathLst>
                <a:path w="1862" h="1547" extrusionOk="0">
                  <a:moveTo>
                    <a:pt x="1015" y="1"/>
                  </a:moveTo>
                  <a:cubicBezTo>
                    <a:pt x="967" y="1"/>
                    <a:pt x="919" y="5"/>
                    <a:pt x="870" y="15"/>
                  </a:cubicBezTo>
                  <a:cubicBezTo>
                    <a:pt x="191" y="134"/>
                    <a:pt x="1" y="1015"/>
                    <a:pt x="572" y="1408"/>
                  </a:cubicBezTo>
                  <a:cubicBezTo>
                    <a:pt x="709" y="1504"/>
                    <a:pt x="858" y="1547"/>
                    <a:pt x="1002" y="1547"/>
                  </a:cubicBezTo>
                  <a:cubicBezTo>
                    <a:pt x="1451" y="1547"/>
                    <a:pt x="1862" y="1138"/>
                    <a:pt x="1763" y="634"/>
                  </a:cubicBezTo>
                  <a:cubicBezTo>
                    <a:pt x="1700" y="266"/>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0" name="Google Shape;1710;p11"/>
            <p:cNvSpPr/>
            <p:nvPr/>
          </p:nvSpPr>
          <p:spPr>
            <a:xfrm>
              <a:off x="7361825" y="241019"/>
              <a:ext cx="124504" cy="43706"/>
            </a:xfrm>
            <a:custGeom>
              <a:avLst/>
              <a:gdLst/>
              <a:ahLst/>
              <a:cxnLst/>
              <a:rect l="l" t="t" r="r" b="b"/>
              <a:pathLst>
                <a:path w="3860" h="1355" extrusionOk="0">
                  <a:moveTo>
                    <a:pt x="3263" y="1"/>
                  </a:moveTo>
                  <a:cubicBezTo>
                    <a:pt x="3227" y="1"/>
                    <a:pt x="3189" y="5"/>
                    <a:pt x="3149" y="14"/>
                  </a:cubicBezTo>
                  <a:lnTo>
                    <a:pt x="3137" y="14"/>
                  </a:lnTo>
                  <a:lnTo>
                    <a:pt x="554" y="490"/>
                  </a:lnTo>
                  <a:cubicBezTo>
                    <a:pt x="1" y="580"/>
                    <a:pt x="121" y="1354"/>
                    <a:pt x="622" y="1354"/>
                  </a:cubicBezTo>
                  <a:cubicBezTo>
                    <a:pt x="650" y="1354"/>
                    <a:pt x="678" y="1352"/>
                    <a:pt x="708" y="1347"/>
                  </a:cubicBezTo>
                  <a:lnTo>
                    <a:pt x="3304" y="871"/>
                  </a:lnTo>
                  <a:cubicBezTo>
                    <a:pt x="3859" y="793"/>
                    <a:pt x="3762" y="1"/>
                    <a:pt x="326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1" name="Google Shape;1711;p11"/>
            <p:cNvSpPr/>
            <p:nvPr/>
          </p:nvSpPr>
          <p:spPr>
            <a:xfrm>
              <a:off x="7306314" y="325172"/>
              <a:ext cx="60059" cy="49866"/>
            </a:xfrm>
            <a:custGeom>
              <a:avLst/>
              <a:gdLst/>
              <a:ahLst/>
              <a:cxnLst/>
              <a:rect l="l" t="t" r="r" b="b"/>
              <a:pathLst>
                <a:path w="1862" h="1546" extrusionOk="0">
                  <a:moveTo>
                    <a:pt x="1002" y="1"/>
                  </a:moveTo>
                  <a:cubicBezTo>
                    <a:pt x="959" y="1"/>
                    <a:pt x="914" y="4"/>
                    <a:pt x="870" y="12"/>
                  </a:cubicBezTo>
                  <a:cubicBezTo>
                    <a:pt x="191" y="131"/>
                    <a:pt x="1" y="1012"/>
                    <a:pt x="560" y="1405"/>
                  </a:cubicBezTo>
                  <a:cubicBezTo>
                    <a:pt x="701" y="1502"/>
                    <a:pt x="854" y="1545"/>
                    <a:pt x="1002"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2" name="Google Shape;1712;p11"/>
            <p:cNvSpPr/>
            <p:nvPr/>
          </p:nvSpPr>
          <p:spPr>
            <a:xfrm>
              <a:off x="7375824" y="310528"/>
              <a:ext cx="121408" cy="43512"/>
            </a:xfrm>
            <a:custGeom>
              <a:avLst/>
              <a:gdLst/>
              <a:ahLst/>
              <a:cxnLst/>
              <a:rect l="l" t="t" r="r" b="b"/>
              <a:pathLst>
                <a:path w="3764" h="1349" extrusionOk="0">
                  <a:moveTo>
                    <a:pt x="3143" y="0"/>
                  </a:moveTo>
                  <a:cubicBezTo>
                    <a:pt x="3132" y="0"/>
                    <a:pt x="3120" y="1"/>
                    <a:pt x="3108" y="2"/>
                  </a:cubicBezTo>
                  <a:lnTo>
                    <a:pt x="3096" y="2"/>
                  </a:lnTo>
                  <a:lnTo>
                    <a:pt x="501" y="478"/>
                  </a:lnTo>
                  <a:cubicBezTo>
                    <a:pt x="0" y="618"/>
                    <a:pt x="125" y="1348"/>
                    <a:pt x="631" y="1348"/>
                  </a:cubicBezTo>
                  <a:cubicBezTo>
                    <a:pt x="643" y="1348"/>
                    <a:pt x="655" y="1348"/>
                    <a:pt x="667" y="1347"/>
                  </a:cubicBezTo>
                  <a:lnTo>
                    <a:pt x="3263" y="871"/>
                  </a:lnTo>
                  <a:cubicBezTo>
                    <a:pt x="3763" y="731"/>
                    <a:pt x="3638" y="0"/>
                    <a:pt x="314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3" name="Google Shape;1713;p11"/>
            <p:cNvSpPr/>
            <p:nvPr/>
          </p:nvSpPr>
          <p:spPr>
            <a:xfrm>
              <a:off x="7319765" y="399294"/>
              <a:ext cx="60156" cy="50189"/>
            </a:xfrm>
            <a:custGeom>
              <a:avLst/>
              <a:gdLst/>
              <a:ahLst/>
              <a:cxnLst/>
              <a:rect l="l" t="t" r="r" b="b"/>
              <a:pathLst>
                <a:path w="1865" h="1556" extrusionOk="0">
                  <a:moveTo>
                    <a:pt x="1013" y="1"/>
                  </a:moveTo>
                  <a:cubicBezTo>
                    <a:pt x="970" y="1"/>
                    <a:pt x="926" y="4"/>
                    <a:pt x="881" y="12"/>
                  </a:cubicBezTo>
                  <a:cubicBezTo>
                    <a:pt x="203" y="131"/>
                    <a:pt x="0" y="1012"/>
                    <a:pt x="572" y="1417"/>
                  </a:cubicBezTo>
                  <a:cubicBezTo>
                    <a:pt x="711" y="1513"/>
                    <a:pt x="862" y="1556"/>
                    <a:pt x="1007" y="1556"/>
                  </a:cubicBezTo>
                  <a:cubicBezTo>
                    <a:pt x="1458" y="1556"/>
                    <a:pt x="1864" y="1147"/>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4" name="Google Shape;1714;p11"/>
            <p:cNvSpPr/>
            <p:nvPr/>
          </p:nvSpPr>
          <p:spPr>
            <a:xfrm>
              <a:off x="7388726" y="384586"/>
              <a:ext cx="122472" cy="44028"/>
            </a:xfrm>
            <a:custGeom>
              <a:avLst/>
              <a:gdLst/>
              <a:ahLst/>
              <a:cxnLst/>
              <a:rect l="l" t="t" r="r" b="b"/>
              <a:pathLst>
                <a:path w="3797" h="1365" extrusionOk="0">
                  <a:moveTo>
                    <a:pt x="3182" y="0"/>
                  </a:moveTo>
                  <a:cubicBezTo>
                    <a:pt x="3164" y="0"/>
                    <a:pt x="3144" y="1"/>
                    <a:pt x="3125" y="4"/>
                  </a:cubicBezTo>
                  <a:lnTo>
                    <a:pt x="529" y="480"/>
                  </a:lnTo>
                  <a:cubicBezTo>
                    <a:pt x="1" y="606"/>
                    <a:pt x="126" y="1364"/>
                    <a:pt x="627" y="1364"/>
                  </a:cubicBezTo>
                  <a:cubicBezTo>
                    <a:pt x="646" y="1364"/>
                    <a:pt x="665" y="1363"/>
                    <a:pt x="684" y="1361"/>
                  </a:cubicBezTo>
                  <a:lnTo>
                    <a:pt x="3280" y="885"/>
                  </a:lnTo>
                  <a:cubicBezTo>
                    <a:pt x="3796" y="747"/>
                    <a:pt x="3682" y="0"/>
                    <a:pt x="318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5" name="Google Shape;1715;p11"/>
            <p:cNvSpPr/>
            <p:nvPr/>
          </p:nvSpPr>
          <p:spPr>
            <a:xfrm>
              <a:off x="7262544" y="708039"/>
              <a:ext cx="250428" cy="224688"/>
            </a:xfrm>
            <a:custGeom>
              <a:avLst/>
              <a:gdLst/>
              <a:ahLst/>
              <a:cxnLst/>
              <a:rect l="l" t="t" r="r" b="b"/>
              <a:pathLst>
                <a:path w="7764" h="6966" extrusionOk="0">
                  <a:moveTo>
                    <a:pt x="3934" y="1"/>
                  </a:moveTo>
                  <a:cubicBezTo>
                    <a:pt x="2900" y="1"/>
                    <a:pt x="1883" y="469"/>
                    <a:pt x="1215" y="1346"/>
                  </a:cubicBezTo>
                  <a:lnTo>
                    <a:pt x="6953" y="4977"/>
                  </a:lnTo>
                  <a:cubicBezTo>
                    <a:pt x="7763" y="3406"/>
                    <a:pt x="7251" y="1477"/>
                    <a:pt x="5751" y="525"/>
                  </a:cubicBezTo>
                  <a:cubicBezTo>
                    <a:pt x="5187" y="171"/>
                    <a:pt x="4557" y="1"/>
                    <a:pt x="3934" y="1"/>
                  </a:cubicBezTo>
                  <a:close/>
                  <a:moveTo>
                    <a:pt x="810" y="2001"/>
                  </a:moveTo>
                  <a:lnTo>
                    <a:pt x="810" y="2001"/>
                  </a:lnTo>
                  <a:cubicBezTo>
                    <a:pt x="0" y="3561"/>
                    <a:pt x="524" y="5489"/>
                    <a:pt x="2012" y="6442"/>
                  </a:cubicBezTo>
                  <a:cubicBezTo>
                    <a:pt x="2576" y="6796"/>
                    <a:pt x="3206" y="6966"/>
                    <a:pt x="3829" y="6966"/>
                  </a:cubicBezTo>
                  <a:cubicBezTo>
                    <a:pt x="4864" y="6966"/>
                    <a:pt x="5880" y="6497"/>
                    <a:pt x="6549" y="5620"/>
                  </a:cubicBezTo>
                  <a:lnTo>
                    <a:pt x="810" y="200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6" name="Google Shape;1716;p11"/>
            <p:cNvSpPr/>
            <p:nvPr/>
          </p:nvSpPr>
          <p:spPr>
            <a:xfrm>
              <a:off x="7731822" y="226472"/>
              <a:ext cx="195885" cy="181918"/>
            </a:xfrm>
            <a:custGeom>
              <a:avLst/>
              <a:gdLst/>
              <a:ahLst/>
              <a:cxnLst/>
              <a:rect l="l" t="t" r="r" b="b"/>
              <a:pathLst>
                <a:path w="6073" h="5640" extrusionOk="0">
                  <a:moveTo>
                    <a:pt x="3596" y="0"/>
                  </a:moveTo>
                  <a:lnTo>
                    <a:pt x="1203" y="1631"/>
                  </a:lnTo>
                  <a:cubicBezTo>
                    <a:pt x="251" y="2286"/>
                    <a:pt x="1" y="3596"/>
                    <a:pt x="655" y="4560"/>
                  </a:cubicBezTo>
                  <a:lnTo>
                    <a:pt x="763" y="4715"/>
                  </a:lnTo>
                  <a:cubicBezTo>
                    <a:pt x="1171" y="5316"/>
                    <a:pt x="1833" y="5640"/>
                    <a:pt x="2508" y="5640"/>
                  </a:cubicBezTo>
                  <a:cubicBezTo>
                    <a:pt x="2916" y="5640"/>
                    <a:pt x="3328" y="5521"/>
                    <a:pt x="3692" y="5275"/>
                  </a:cubicBezTo>
                  <a:lnTo>
                    <a:pt x="6073"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7" name="Google Shape;1717;p11"/>
            <p:cNvSpPr/>
            <p:nvPr/>
          </p:nvSpPr>
          <p:spPr>
            <a:xfrm>
              <a:off x="7864326" y="151317"/>
              <a:ext cx="196272" cy="181950"/>
            </a:xfrm>
            <a:custGeom>
              <a:avLst/>
              <a:gdLst/>
              <a:ahLst/>
              <a:cxnLst/>
              <a:rect l="l" t="t" r="r" b="b"/>
              <a:pathLst>
                <a:path w="6085" h="5641" extrusionOk="0">
                  <a:moveTo>
                    <a:pt x="3568" y="1"/>
                  </a:moveTo>
                  <a:cubicBezTo>
                    <a:pt x="3162" y="1"/>
                    <a:pt x="2752" y="119"/>
                    <a:pt x="2393" y="366"/>
                  </a:cubicBezTo>
                  <a:lnTo>
                    <a:pt x="0" y="1997"/>
                  </a:lnTo>
                  <a:lnTo>
                    <a:pt x="2477" y="5640"/>
                  </a:lnTo>
                  <a:lnTo>
                    <a:pt x="4870" y="4009"/>
                  </a:lnTo>
                  <a:cubicBezTo>
                    <a:pt x="5834" y="3354"/>
                    <a:pt x="6084" y="2044"/>
                    <a:pt x="5430" y="1080"/>
                  </a:cubicBezTo>
                  <a:lnTo>
                    <a:pt x="5310" y="925"/>
                  </a:lnTo>
                  <a:cubicBezTo>
                    <a:pt x="4902" y="324"/>
                    <a:pt x="4240" y="1"/>
                    <a:pt x="356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8" name="Google Shape;1718;p11"/>
            <p:cNvSpPr/>
            <p:nvPr/>
          </p:nvSpPr>
          <p:spPr>
            <a:xfrm>
              <a:off x="7674215" y="602242"/>
              <a:ext cx="346064" cy="344032"/>
            </a:xfrm>
            <a:custGeom>
              <a:avLst/>
              <a:gdLst/>
              <a:ahLst/>
              <a:cxnLst/>
              <a:rect l="l" t="t" r="r" b="b"/>
              <a:pathLst>
                <a:path w="10729" h="10666" extrusionOk="0">
                  <a:moveTo>
                    <a:pt x="4999" y="1"/>
                  </a:moveTo>
                  <a:cubicBezTo>
                    <a:pt x="4821" y="1"/>
                    <a:pt x="4665" y="136"/>
                    <a:pt x="4644" y="328"/>
                  </a:cubicBezTo>
                  <a:lnTo>
                    <a:pt x="4180" y="3805"/>
                  </a:lnTo>
                  <a:lnTo>
                    <a:pt x="715" y="3340"/>
                  </a:lnTo>
                  <a:cubicBezTo>
                    <a:pt x="693" y="3336"/>
                    <a:pt x="671" y="3335"/>
                    <a:pt x="650" y="3335"/>
                  </a:cubicBezTo>
                  <a:cubicBezTo>
                    <a:pt x="465" y="3335"/>
                    <a:pt x="318" y="3469"/>
                    <a:pt x="286" y="3662"/>
                  </a:cubicBezTo>
                  <a:lnTo>
                    <a:pt x="36" y="5626"/>
                  </a:lnTo>
                  <a:cubicBezTo>
                    <a:pt x="1" y="5829"/>
                    <a:pt x="144" y="6019"/>
                    <a:pt x="358" y="6043"/>
                  </a:cubicBezTo>
                  <a:lnTo>
                    <a:pt x="346" y="6043"/>
                  </a:lnTo>
                  <a:lnTo>
                    <a:pt x="3823" y="6507"/>
                  </a:lnTo>
                  <a:lnTo>
                    <a:pt x="3370" y="9984"/>
                  </a:lnTo>
                  <a:cubicBezTo>
                    <a:pt x="3334" y="10186"/>
                    <a:pt x="3477" y="10377"/>
                    <a:pt x="3692" y="10401"/>
                  </a:cubicBezTo>
                  <a:lnTo>
                    <a:pt x="5656" y="10663"/>
                  </a:lnTo>
                  <a:cubicBezTo>
                    <a:pt x="5671" y="10664"/>
                    <a:pt x="5686" y="10665"/>
                    <a:pt x="5700" y="10665"/>
                  </a:cubicBezTo>
                  <a:cubicBezTo>
                    <a:pt x="5886" y="10665"/>
                    <a:pt x="6051" y="10529"/>
                    <a:pt x="6073" y="10341"/>
                  </a:cubicBezTo>
                  <a:lnTo>
                    <a:pt x="6537" y="6864"/>
                  </a:lnTo>
                  <a:lnTo>
                    <a:pt x="10014" y="7329"/>
                  </a:lnTo>
                  <a:cubicBezTo>
                    <a:pt x="10029" y="7331"/>
                    <a:pt x="10043" y="7331"/>
                    <a:pt x="10058" y="7331"/>
                  </a:cubicBezTo>
                  <a:cubicBezTo>
                    <a:pt x="10243" y="7331"/>
                    <a:pt x="10408" y="7195"/>
                    <a:pt x="10431" y="7007"/>
                  </a:cubicBezTo>
                  <a:lnTo>
                    <a:pt x="10693" y="5031"/>
                  </a:lnTo>
                  <a:cubicBezTo>
                    <a:pt x="10728" y="4828"/>
                    <a:pt x="10573" y="4638"/>
                    <a:pt x="10371" y="4614"/>
                  </a:cubicBezTo>
                  <a:lnTo>
                    <a:pt x="6894" y="4150"/>
                  </a:lnTo>
                  <a:lnTo>
                    <a:pt x="7359" y="673"/>
                  </a:lnTo>
                  <a:cubicBezTo>
                    <a:pt x="7383" y="471"/>
                    <a:pt x="7240" y="280"/>
                    <a:pt x="7037" y="256"/>
                  </a:cubicBezTo>
                  <a:lnTo>
                    <a:pt x="5061" y="6"/>
                  </a:lnTo>
                  <a:cubicBezTo>
                    <a:pt x="5040" y="3"/>
                    <a:pt x="5019" y="1"/>
                    <a:pt x="499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9" name="Google Shape;1719;p11"/>
            <p:cNvSpPr/>
            <p:nvPr/>
          </p:nvSpPr>
          <p:spPr>
            <a:xfrm>
              <a:off x="7231418" y="1123290"/>
              <a:ext cx="350289" cy="436217"/>
            </a:xfrm>
            <a:custGeom>
              <a:avLst/>
              <a:gdLst/>
              <a:ahLst/>
              <a:cxnLst/>
              <a:rect l="l" t="t" r="r" b="b"/>
              <a:pathLst>
                <a:path w="10860" h="13524" extrusionOk="0">
                  <a:moveTo>
                    <a:pt x="4155" y="429"/>
                  </a:moveTo>
                  <a:cubicBezTo>
                    <a:pt x="4444" y="429"/>
                    <a:pt x="4730" y="604"/>
                    <a:pt x="4787" y="997"/>
                  </a:cubicBezTo>
                  <a:cubicBezTo>
                    <a:pt x="4811" y="1188"/>
                    <a:pt x="4763" y="1390"/>
                    <a:pt x="4632" y="1533"/>
                  </a:cubicBezTo>
                  <a:lnTo>
                    <a:pt x="3847" y="1688"/>
                  </a:lnTo>
                  <a:cubicBezTo>
                    <a:pt x="3668" y="1593"/>
                    <a:pt x="3549" y="1426"/>
                    <a:pt x="3513" y="1224"/>
                  </a:cubicBezTo>
                  <a:cubicBezTo>
                    <a:pt x="3399" y="725"/>
                    <a:pt x="3779" y="429"/>
                    <a:pt x="4155" y="429"/>
                  </a:cubicBezTo>
                  <a:close/>
                  <a:moveTo>
                    <a:pt x="7868" y="2749"/>
                  </a:moveTo>
                  <a:cubicBezTo>
                    <a:pt x="8126" y="2749"/>
                    <a:pt x="8354" y="2938"/>
                    <a:pt x="8407" y="3200"/>
                  </a:cubicBezTo>
                  <a:lnTo>
                    <a:pt x="9788" y="10761"/>
                  </a:lnTo>
                  <a:cubicBezTo>
                    <a:pt x="9835" y="11058"/>
                    <a:pt x="9645" y="11344"/>
                    <a:pt x="9335" y="11392"/>
                  </a:cubicBezTo>
                  <a:lnTo>
                    <a:pt x="3073" y="12535"/>
                  </a:lnTo>
                  <a:cubicBezTo>
                    <a:pt x="3037" y="12542"/>
                    <a:pt x="3002" y="12545"/>
                    <a:pt x="2968" y="12545"/>
                  </a:cubicBezTo>
                  <a:cubicBezTo>
                    <a:pt x="2711" y="12545"/>
                    <a:pt x="2484" y="12357"/>
                    <a:pt x="2442" y="12094"/>
                  </a:cubicBezTo>
                  <a:lnTo>
                    <a:pt x="1060" y="4534"/>
                  </a:lnTo>
                  <a:cubicBezTo>
                    <a:pt x="1013" y="4236"/>
                    <a:pt x="1215" y="3950"/>
                    <a:pt x="1513" y="3903"/>
                  </a:cubicBezTo>
                  <a:lnTo>
                    <a:pt x="2251" y="3760"/>
                  </a:lnTo>
                  <a:cubicBezTo>
                    <a:pt x="2294" y="3975"/>
                    <a:pt x="2483" y="4122"/>
                    <a:pt x="2695" y="4122"/>
                  </a:cubicBezTo>
                  <a:cubicBezTo>
                    <a:pt x="2717" y="4122"/>
                    <a:pt x="2740" y="4120"/>
                    <a:pt x="2763" y="4117"/>
                  </a:cubicBezTo>
                  <a:lnTo>
                    <a:pt x="6680" y="3402"/>
                  </a:lnTo>
                  <a:cubicBezTo>
                    <a:pt x="6906" y="3355"/>
                    <a:pt x="7073" y="3129"/>
                    <a:pt x="7025" y="2890"/>
                  </a:cubicBezTo>
                  <a:lnTo>
                    <a:pt x="7764" y="2760"/>
                  </a:lnTo>
                  <a:cubicBezTo>
                    <a:pt x="7799" y="2752"/>
                    <a:pt x="7834" y="2749"/>
                    <a:pt x="7868" y="2749"/>
                  </a:cubicBezTo>
                  <a:close/>
                  <a:moveTo>
                    <a:pt x="4154" y="0"/>
                  </a:moveTo>
                  <a:cubicBezTo>
                    <a:pt x="4084" y="0"/>
                    <a:pt x="4013" y="7"/>
                    <a:pt x="3942" y="21"/>
                  </a:cubicBezTo>
                  <a:cubicBezTo>
                    <a:pt x="3346" y="128"/>
                    <a:pt x="2954" y="700"/>
                    <a:pt x="3073" y="1307"/>
                  </a:cubicBezTo>
                  <a:cubicBezTo>
                    <a:pt x="3108" y="1474"/>
                    <a:pt x="3180" y="1640"/>
                    <a:pt x="3287" y="1783"/>
                  </a:cubicBezTo>
                  <a:lnTo>
                    <a:pt x="2513" y="1926"/>
                  </a:lnTo>
                  <a:cubicBezTo>
                    <a:pt x="2203" y="1986"/>
                    <a:pt x="1989" y="2295"/>
                    <a:pt x="2049" y="2617"/>
                  </a:cubicBezTo>
                  <a:lnTo>
                    <a:pt x="2096" y="2890"/>
                  </a:lnTo>
                  <a:lnTo>
                    <a:pt x="810" y="3129"/>
                  </a:lnTo>
                  <a:cubicBezTo>
                    <a:pt x="322" y="3212"/>
                    <a:pt x="1" y="3676"/>
                    <a:pt x="96" y="4164"/>
                  </a:cubicBezTo>
                  <a:lnTo>
                    <a:pt x="1668" y="12785"/>
                  </a:lnTo>
                  <a:cubicBezTo>
                    <a:pt x="1742" y="13221"/>
                    <a:pt x="2130" y="13524"/>
                    <a:pt x="2552" y="13524"/>
                  </a:cubicBezTo>
                  <a:cubicBezTo>
                    <a:pt x="2602" y="13524"/>
                    <a:pt x="2653" y="13520"/>
                    <a:pt x="2704" y="13511"/>
                  </a:cubicBezTo>
                  <a:lnTo>
                    <a:pt x="10050" y="12165"/>
                  </a:lnTo>
                  <a:cubicBezTo>
                    <a:pt x="10538" y="12082"/>
                    <a:pt x="10859" y="11618"/>
                    <a:pt x="10764" y="11130"/>
                  </a:cubicBezTo>
                  <a:lnTo>
                    <a:pt x="9192" y="2498"/>
                  </a:lnTo>
                  <a:cubicBezTo>
                    <a:pt x="9108" y="2067"/>
                    <a:pt x="8738" y="1766"/>
                    <a:pt x="8317" y="1766"/>
                  </a:cubicBezTo>
                  <a:cubicBezTo>
                    <a:pt x="8260" y="1766"/>
                    <a:pt x="8203" y="1772"/>
                    <a:pt x="8145" y="1783"/>
                  </a:cubicBezTo>
                  <a:lnTo>
                    <a:pt x="6859" y="2009"/>
                  </a:lnTo>
                  <a:lnTo>
                    <a:pt x="6811" y="1736"/>
                  </a:lnTo>
                  <a:cubicBezTo>
                    <a:pt x="6757" y="1446"/>
                    <a:pt x="6500" y="1252"/>
                    <a:pt x="6223" y="1252"/>
                  </a:cubicBezTo>
                  <a:cubicBezTo>
                    <a:pt x="6193" y="1252"/>
                    <a:pt x="6163" y="1255"/>
                    <a:pt x="6133" y="1259"/>
                  </a:cubicBezTo>
                  <a:lnTo>
                    <a:pt x="5180" y="1438"/>
                  </a:lnTo>
                  <a:cubicBezTo>
                    <a:pt x="5240" y="1259"/>
                    <a:pt x="5251" y="1081"/>
                    <a:pt x="5216" y="914"/>
                  </a:cubicBezTo>
                  <a:cubicBezTo>
                    <a:pt x="5132" y="378"/>
                    <a:pt x="4677" y="0"/>
                    <a:pt x="415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0" name="Google Shape;1720;p11"/>
            <p:cNvSpPr/>
            <p:nvPr/>
          </p:nvSpPr>
          <p:spPr>
            <a:xfrm>
              <a:off x="7293638" y="1280275"/>
              <a:ext cx="60059" cy="49866"/>
            </a:xfrm>
            <a:custGeom>
              <a:avLst/>
              <a:gdLst/>
              <a:ahLst/>
              <a:cxnLst/>
              <a:rect l="l" t="t" r="r" b="b"/>
              <a:pathLst>
                <a:path w="1862" h="1546" extrusionOk="0">
                  <a:moveTo>
                    <a:pt x="1002" y="1"/>
                  </a:moveTo>
                  <a:cubicBezTo>
                    <a:pt x="959" y="1"/>
                    <a:pt x="914" y="4"/>
                    <a:pt x="870" y="12"/>
                  </a:cubicBezTo>
                  <a:cubicBezTo>
                    <a:pt x="191" y="131"/>
                    <a:pt x="1" y="1012"/>
                    <a:pt x="572" y="1405"/>
                  </a:cubicBezTo>
                  <a:cubicBezTo>
                    <a:pt x="710" y="1502"/>
                    <a:pt x="861" y="1545"/>
                    <a:pt x="1007"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1" name="Google Shape;1721;p11"/>
            <p:cNvSpPr/>
            <p:nvPr/>
          </p:nvSpPr>
          <p:spPr>
            <a:xfrm>
              <a:off x="7361406" y="1265566"/>
              <a:ext cx="125569" cy="43931"/>
            </a:xfrm>
            <a:custGeom>
              <a:avLst/>
              <a:gdLst/>
              <a:ahLst/>
              <a:cxnLst/>
              <a:rect l="l" t="t" r="r" b="b"/>
              <a:pathLst>
                <a:path w="3893" h="1362" extrusionOk="0">
                  <a:moveTo>
                    <a:pt x="3284" y="1"/>
                  </a:moveTo>
                  <a:cubicBezTo>
                    <a:pt x="3246" y="1"/>
                    <a:pt x="3205" y="5"/>
                    <a:pt x="3162" y="15"/>
                  </a:cubicBezTo>
                  <a:lnTo>
                    <a:pt x="3150" y="15"/>
                  </a:lnTo>
                  <a:lnTo>
                    <a:pt x="567" y="492"/>
                  </a:lnTo>
                  <a:cubicBezTo>
                    <a:pt x="0" y="569"/>
                    <a:pt x="107" y="1362"/>
                    <a:pt x="607" y="1362"/>
                  </a:cubicBezTo>
                  <a:cubicBezTo>
                    <a:pt x="643" y="1362"/>
                    <a:pt x="681" y="1358"/>
                    <a:pt x="721" y="1349"/>
                  </a:cubicBezTo>
                  <a:lnTo>
                    <a:pt x="3317" y="873"/>
                  </a:lnTo>
                  <a:cubicBezTo>
                    <a:pt x="3892" y="817"/>
                    <a:pt x="3789" y="1"/>
                    <a:pt x="328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2" name="Google Shape;1722;p11"/>
            <p:cNvSpPr/>
            <p:nvPr/>
          </p:nvSpPr>
          <p:spPr>
            <a:xfrm>
              <a:off x="7306314" y="1349784"/>
              <a:ext cx="60059" cy="49866"/>
            </a:xfrm>
            <a:custGeom>
              <a:avLst/>
              <a:gdLst/>
              <a:ahLst/>
              <a:cxnLst/>
              <a:rect l="l" t="t" r="r" b="b"/>
              <a:pathLst>
                <a:path w="1862" h="1546" extrusionOk="0">
                  <a:moveTo>
                    <a:pt x="1002" y="1"/>
                  </a:moveTo>
                  <a:cubicBezTo>
                    <a:pt x="958" y="1"/>
                    <a:pt x="914" y="4"/>
                    <a:pt x="870" y="12"/>
                  </a:cubicBezTo>
                  <a:cubicBezTo>
                    <a:pt x="191" y="131"/>
                    <a:pt x="1" y="1012"/>
                    <a:pt x="560" y="1405"/>
                  </a:cubicBezTo>
                  <a:cubicBezTo>
                    <a:pt x="701" y="1502"/>
                    <a:pt x="854" y="1545"/>
                    <a:pt x="1003" y="1545"/>
                  </a:cubicBezTo>
                  <a:cubicBezTo>
                    <a:pt x="1454" y="1545"/>
                    <a:pt x="1861" y="1145"/>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3" name="Google Shape;1723;p11"/>
            <p:cNvSpPr/>
            <p:nvPr/>
          </p:nvSpPr>
          <p:spPr>
            <a:xfrm>
              <a:off x="7375953" y="1335140"/>
              <a:ext cx="121279" cy="43544"/>
            </a:xfrm>
            <a:custGeom>
              <a:avLst/>
              <a:gdLst/>
              <a:ahLst/>
              <a:cxnLst/>
              <a:rect l="l" t="t" r="r" b="b"/>
              <a:pathLst>
                <a:path w="3760" h="1350" extrusionOk="0">
                  <a:moveTo>
                    <a:pt x="3128" y="0"/>
                  </a:moveTo>
                  <a:cubicBezTo>
                    <a:pt x="3116" y="0"/>
                    <a:pt x="3104" y="1"/>
                    <a:pt x="3092" y="2"/>
                  </a:cubicBezTo>
                  <a:lnTo>
                    <a:pt x="497" y="478"/>
                  </a:lnTo>
                  <a:cubicBezTo>
                    <a:pt x="0" y="628"/>
                    <a:pt x="119" y="1349"/>
                    <a:pt x="616" y="1349"/>
                  </a:cubicBezTo>
                  <a:cubicBezTo>
                    <a:pt x="631" y="1349"/>
                    <a:pt x="647" y="1348"/>
                    <a:pt x="663" y="1347"/>
                  </a:cubicBezTo>
                  <a:lnTo>
                    <a:pt x="3259" y="883"/>
                  </a:lnTo>
                  <a:cubicBezTo>
                    <a:pt x="3759" y="731"/>
                    <a:pt x="3634" y="0"/>
                    <a:pt x="312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4" name="Google Shape;1724;p11"/>
            <p:cNvSpPr/>
            <p:nvPr/>
          </p:nvSpPr>
          <p:spPr>
            <a:xfrm>
              <a:off x="7319765" y="1424293"/>
              <a:ext cx="60123" cy="49834"/>
            </a:xfrm>
            <a:custGeom>
              <a:avLst/>
              <a:gdLst/>
              <a:ahLst/>
              <a:cxnLst/>
              <a:rect l="l" t="t" r="r" b="b"/>
              <a:pathLst>
                <a:path w="1864" h="1545" extrusionOk="0">
                  <a:moveTo>
                    <a:pt x="1014" y="0"/>
                  </a:moveTo>
                  <a:cubicBezTo>
                    <a:pt x="970" y="0"/>
                    <a:pt x="926" y="4"/>
                    <a:pt x="881" y="12"/>
                  </a:cubicBezTo>
                  <a:cubicBezTo>
                    <a:pt x="203" y="131"/>
                    <a:pt x="0" y="1012"/>
                    <a:pt x="572" y="1405"/>
                  </a:cubicBezTo>
                  <a:cubicBezTo>
                    <a:pt x="710" y="1502"/>
                    <a:pt x="860" y="1545"/>
                    <a:pt x="1007" y="1545"/>
                  </a:cubicBezTo>
                  <a:cubicBezTo>
                    <a:pt x="1454" y="1545"/>
                    <a:pt x="1864" y="1142"/>
                    <a:pt x="1774" y="631"/>
                  </a:cubicBezTo>
                  <a:cubicBezTo>
                    <a:pt x="1700" y="259"/>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5" name="Google Shape;1725;p11"/>
            <p:cNvSpPr/>
            <p:nvPr/>
          </p:nvSpPr>
          <p:spPr>
            <a:xfrm>
              <a:off x="7389371" y="1409585"/>
              <a:ext cx="121440" cy="43577"/>
            </a:xfrm>
            <a:custGeom>
              <a:avLst/>
              <a:gdLst/>
              <a:ahLst/>
              <a:cxnLst/>
              <a:rect l="l" t="t" r="r" b="b"/>
              <a:pathLst>
                <a:path w="3765" h="1351" extrusionOk="0">
                  <a:moveTo>
                    <a:pt x="3162" y="0"/>
                  </a:moveTo>
                  <a:cubicBezTo>
                    <a:pt x="3143" y="0"/>
                    <a:pt x="3124" y="1"/>
                    <a:pt x="3105" y="3"/>
                  </a:cubicBezTo>
                  <a:lnTo>
                    <a:pt x="509" y="468"/>
                  </a:lnTo>
                  <a:cubicBezTo>
                    <a:pt x="1" y="606"/>
                    <a:pt x="109" y="1351"/>
                    <a:pt x="617" y="1351"/>
                  </a:cubicBezTo>
                  <a:cubicBezTo>
                    <a:pt x="632" y="1351"/>
                    <a:pt x="648" y="1350"/>
                    <a:pt x="664" y="1349"/>
                  </a:cubicBezTo>
                  <a:lnTo>
                    <a:pt x="3260" y="872"/>
                  </a:lnTo>
                  <a:cubicBezTo>
                    <a:pt x="3764" y="735"/>
                    <a:pt x="3650" y="0"/>
                    <a:pt x="316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6" name="Google Shape;1726;p11"/>
            <p:cNvSpPr/>
            <p:nvPr/>
          </p:nvSpPr>
          <p:spPr>
            <a:xfrm>
              <a:off x="7731435" y="1251439"/>
              <a:ext cx="196272" cy="181563"/>
            </a:xfrm>
            <a:custGeom>
              <a:avLst/>
              <a:gdLst/>
              <a:ahLst/>
              <a:cxnLst/>
              <a:rect l="l" t="t" r="r" b="b"/>
              <a:pathLst>
                <a:path w="6085" h="5629" extrusionOk="0">
                  <a:moveTo>
                    <a:pt x="3608" y="1"/>
                  </a:moveTo>
                  <a:lnTo>
                    <a:pt x="1215" y="1620"/>
                  </a:lnTo>
                  <a:cubicBezTo>
                    <a:pt x="251" y="2275"/>
                    <a:pt x="1" y="3585"/>
                    <a:pt x="667" y="4549"/>
                  </a:cubicBezTo>
                  <a:lnTo>
                    <a:pt x="775" y="4704"/>
                  </a:lnTo>
                  <a:cubicBezTo>
                    <a:pt x="1183" y="5305"/>
                    <a:pt x="1845" y="5629"/>
                    <a:pt x="2520" y="5629"/>
                  </a:cubicBezTo>
                  <a:cubicBezTo>
                    <a:pt x="2928" y="5629"/>
                    <a:pt x="3340" y="5510"/>
                    <a:pt x="3704" y="5264"/>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7" name="Google Shape;1727;p11"/>
            <p:cNvSpPr/>
            <p:nvPr/>
          </p:nvSpPr>
          <p:spPr>
            <a:xfrm>
              <a:off x="7864326" y="1176188"/>
              <a:ext cx="195885" cy="181660"/>
            </a:xfrm>
            <a:custGeom>
              <a:avLst/>
              <a:gdLst/>
              <a:ahLst/>
              <a:cxnLst/>
              <a:rect l="l" t="t" r="r" b="b"/>
              <a:pathLst>
                <a:path w="6073" h="5632" extrusionOk="0">
                  <a:moveTo>
                    <a:pt x="3579" y="1"/>
                  </a:moveTo>
                  <a:cubicBezTo>
                    <a:pt x="3169" y="1"/>
                    <a:pt x="2756" y="120"/>
                    <a:pt x="2393" y="369"/>
                  </a:cubicBezTo>
                  <a:lnTo>
                    <a:pt x="0" y="1989"/>
                  </a:lnTo>
                  <a:lnTo>
                    <a:pt x="2477" y="5632"/>
                  </a:lnTo>
                  <a:lnTo>
                    <a:pt x="4870" y="4001"/>
                  </a:lnTo>
                  <a:cubicBezTo>
                    <a:pt x="5822" y="3346"/>
                    <a:pt x="6072" y="2036"/>
                    <a:pt x="5430" y="1072"/>
                  </a:cubicBezTo>
                  <a:lnTo>
                    <a:pt x="5430" y="1072"/>
                  </a:lnTo>
                  <a:lnTo>
                    <a:pt x="5430" y="1084"/>
                  </a:lnTo>
                  <a:lnTo>
                    <a:pt x="5310" y="917"/>
                  </a:lnTo>
                  <a:cubicBezTo>
                    <a:pt x="4905" y="319"/>
                    <a:pt x="4247" y="1"/>
                    <a:pt x="357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8" name="Google Shape;1728;p11"/>
            <p:cNvSpPr/>
            <p:nvPr/>
          </p:nvSpPr>
          <p:spPr>
            <a:xfrm>
              <a:off x="6207193" y="99161"/>
              <a:ext cx="349515" cy="435378"/>
            </a:xfrm>
            <a:custGeom>
              <a:avLst/>
              <a:gdLst/>
              <a:ahLst/>
              <a:cxnLst/>
              <a:rect l="l" t="t" r="r" b="b"/>
              <a:pathLst>
                <a:path w="10836" h="13498" extrusionOk="0">
                  <a:moveTo>
                    <a:pt x="4145" y="412"/>
                  </a:moveTo>
                  <a:cubicBezTo>
                    <a:pt x="4431" y="412"/>
                    <a:pt x="4712" y="584"/>
                    <a:pt x="4763" y="971"/>
                  </a:cubicBezTo>
                  <a:cubicBezTo>
                    <a:pt x="4799" y="1173"/>
                    <a:pt x="4751" y="1364"/>
                    <a:pt x="4620" y="1518"/>
                  </a:cubicBezTo>
                  <a:lnTo>
                    <a:pt x="3823" y="1661"/>
                  </a:lnTo>
                  <a:cubicBezTo>
                    <a:pt x="3656" y="1566"/>
                    <a:pt x="3537" y="1399"/>
                    <a:pt x="3501" y="1209"/>
                  </a:cubicBezTo>
                  <a:cubicBezTo>
                    <a:pt x="3386" y="709"/>
                    <a:pt x="3770" y="412"/>
                    <a:pt x="4145" y="412"/>
                  </a:cubicBezTo>
                  <a:close/>
                  <a:moveTo>
                    <a:pt x="7831" y="2726"/>
                  </a:moveTo>
                  <a:cubicBezTo>
                    <a:pt x="8094" y="2726"/>
                    <a:pt x="8329" y="2907"/>
                    <a:pt x="8383" y="3185"/>
                  </a:cubicBezTo>
                  <a:lnTo>
                    <a:pt x="9776" y="10746"/>
                  </a:lnTo>
                  <a:cubicBezTo>
                    <a:pt x="9823" y="11043"/>
                    <a:pt x="9621" y="11329"/>
                    <a:pt x="9323" y="11377"/>
                  </a:cubicBezTo>
                  <a:lnTo>
                    <a:pt x="3061" y="12520"/>
                  </a:lnTo>
                  <a:cubicBezTo>
                    <a:pt x="3026" y="12527"/>
                    <a:pt x="2991" y="12530"/>
                    <a:pt x="2956" y="12530"/>
                  </a:cubicBezTo>
                  <a:cubicBezTo>
                    <a:pt x="2699" y="12530"/>
                    <a:pt x="2472" y="12342"/>
                    <a:pt x="2430" y="12079"/>
                  </a:cubicBezTo>
                  <a:lnTo>
                    <a:pt x="1049" y="4507"/>
                  </a:lnTo>
                  <a:cubicBezTo>
                    <a:pt x="989" y="4209"/>
                    <a:pt x="1191" y="3935"/>
                    <a:pt x="1489" y="3876"/>
                  </a:cubicBezTo>
                  <a:lnTo>
                    <a:pt x="2239" y="3745"/>
                  </a:lnTo>
                  <a:cubicBezTo>
                    <a:pt x="2271" y="3954"/>
                    <a:pt x="2449" y="4099"/>
                    <a:pt x="2653" y="4099"/>
                  </a:cubicBezTo>
                  <a:cubicBezTo>
                    <a:pt x="2681" y="4099"/>
                    <a:pt x="2710" y="4096"/>
                    <a:pt x="2739" y="4090"/>
                  </a:cubicBezTo>
                  <a:lnTo>
                    <a:pt x="6656" y="3376"/>
                  </a:lnTo>
                  <a:cubicBezTo>
                    <a:pt x="6883" y="3340"/>
                    <a:pt x="7049" y="3102"/>
                    <a:pt x="7002" y="2876"/>
                  </a:cubicBezTo>
                  <a:lnTo>
                    <a:pt x="7740" y="2733"/>
                  </a:lnTo>
                  <a:cubicBezTo>
                    <a:pt x="7770" y="2728"/>
                    <a:pt x="7801" y="2726"/>
                    <a:pt x="7831" y="2726"/>
                  </a:cubicBezTo>
                  <a:close/>
                  <a:moveTo>
                    <a:pt x="4135" y="1"/>
                  </a:moveTo>
                  <a:cubicBezTo>
                    <a:pt x="4071" y="1"/>
                    <a:pt x="4006" y="6"/>
                    <a:pt x="3942" y="18"/>
                  </a:cubicBezTo>
                  <a:cubicBezTo>
                    <a:pt x="3346" y="125"/>
                    <a:pt x="2954" y="697"/>
                    <a:pt x="3061" y="1280"/>
                  </a:cubicBezTo>
                  <a:cubicBezTo>
                    <a:pt x="3096" y="1459"/>
                    <a:pt x="3168" y="1626"/>
                    <a:pt x="3275" y="1756"/>
                  </a:cubicBezTo>
                  <a:lnTo>
                    <a:pt x="2501" y="1899"/>
                  </a:lnTo>
                  <a:cubicBezTo>
                    <a:pt x="2180" y="1959"/>
                    <a:pt x="1977" y="2268"/>
                    <a:pt x="2025" y="2590"/>
                  </a:cubicBezTo>
                  <a:lnTo>
                    <a:pt x="2084" y="2864"/>
                  </a:lnTo>
                  <a:lnTo>
                    <a:pt x="799" y="3102"/>
                  </a:lnTo>
                  <a:cubicBezTo>
                    <a:pt x="322" y="3185"/>
                    <a:pt x="1" y="3650"/>
                    <a:pt x="84" y="4126"/>
                  </a:cubicBezTo>
                  <a:lnTo>
                    <a:pt x="1656" y="12758"/>
                  </a:lnTo>
                  <a:cubicBezTo>
                    <a:pt x="1741" y="13194"/>
                    <a:pt x="2111" y="13497"/>
                    <a:pt x="2538" y="13497"/>
                  </a:cubicBezTo>
                  <a:cubicBezTo>
                    <a:pt x="2588" y="13497"/>
                    <a:pt x="2640" y="13493"/>
                    <a:pt x="2692" y="13484"/>
                  </a:cubicBezTo>
                  <a:lnTo>
                    <a:pt x="10038" y="12139"/>
                  </a:lnTo>
                  <a:cubicBezTo>
                    <a:pt x="10514" y="12043"/>
                    <a:pt x="10836" y="11579"/>
                    <a:pt x="10752" y="11103"/>
                  </a:cubicBezTo>
                  <a:lnTo>
                    <a:pt x="9181" y="2471"/>
                  </a:lnTo>
                  <a:cubicBezTo>
                    <a:pt x="9097" y="2041"/>
                    <a:pt x="8726" y="1740"/>
                    <a:pt x="8305" y="1740"/>
                  </a:cubicBezTo>
                  <a:cubicBezTo>
                    <a:pt x="8248" y="1740"/>
                    <a:pt x="8191" y="1745"/>
                    <a:pt x="8133" y="1756"/>
                  </a:cubicBezTo>
                  <a:lnTo>
                    <a:pt x="6847" y="1995"/>
                  </a:lnTo>
                  <a:lnTo>
                    <a:pt x="6799" y="1721"/>
                  </a:lnTo>
                  <a:cubicBezTo>
                    <a:pt x="6746" y="1435"/>
                    <a:pt x="6497" y="1235"/>
                    <a:pt x="6225" y="1235"/>
                  </a:cubicBezTo>
                  <a:cubicBezTo>
                    <a:pt x="6190" y="1235"/>
                    <a:pt x="6155" y="1238"/>
                    <a:pt x="6121" y="1245"/>
                  </a:cubicBezTo>
                  <a:lnTo>
                    <a:pt x="5168" y="1411"/>
                  </a:lnTo>
                  <a:cubicBezTo>
                    <a:pt x="5228" y="1245"/>
                    <a:pt x="5228" y="1066"/>
                    <a:pt x="5204" y="899"/>
                  </a:cubicBezTo>
                  <a:cubicBezTo>
                    <a:pt x="5109" y="370"/>
                    <a:pt x="4646" y="1"/>
                    <a:pt x="413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9" name="Google Shape;1729;p11"/>
            <p:cNvSpPr/>
            <p:nvPr/>
          </p:nvSpPr>
          <p:spPr>
            <a:xfrm>
              <a:off x="6269026" y="255566"/>
              <a:ext cx="60059" cy="49898"/>
            </a:xfrm>
            <a:custGeom>
              <a:avLst/>
              <a:gdLst/>
              <a:ahLst/>
              <a:cxnLst/>
              <a:rect l="l" t="t" r="r" b="b"/>
              <a:pathLst>
                <a:path w="1862" h="1547" extrusionOk="0">
                  <a:moveTo>
                    <a:pt x="1016" y="1"/>
                  </a:moveTo>
                  <a:cubicBezTo>
                    <a:pt x="968" y="1"/>
                    <a:pt x="919" y="5"/>
                    <a:pt x="870" y="15"/>
                  </a:cubicBezTo>
                  <a:cubicBezTo>
                    <a:pt x="191" y="134"/>
                    <a:pt x="1" y="1015"/>
                    <a:pt x="560" y="1408"/>
                  </a:cubicBezTo>
                  <a:cubicBezTo>
                    <a:pt x="700" y="1504"/>
                    <a:pt x="851" y="1547"/>
                    <a:pt x="997" y="1547"/>
                  </a:cubicBezTo>
                  <a:cubicBezTo>
                    <a:pt x="1451" y="1547"/>
                    <a:pt x="1862" y="1138"/>
                    <a:pt x="1763" y="634"/>
                  </a:cubicBezTo>
                  <a:cubicBezTo>
                    <a:pt x="1700" y="266"/>
                    <a:pt x="1377" y="1"/>
                    <a:pt x="101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0" name="Google Shape;1730;p11"/>
            <p:cNvSpPr/>
            <p:nvPr/>
          </p:nvSpPr>
          <p:spPr>
            <a:xfrm>
              <a:off x="6337213" y="241019"/>
              <a:ext cx="124117" cy="43706"/>
            </a:xfrm>
            <a:custGeom>
              <a:avLst/>
              <a:gdLst/>
              <a:ahLst/>
              <a:cxnLst/>
              <a:rect l="l" t="t" r="r" b="b"/>
              <a:pathLst>
                <a:path w="3848" h="1355" extrusionOk="0">
                  <a:moveTo>
                    <a:pt x="3261" y="1"/>
                  </a:moveTo>
                  <a:cubicBezTo>
                    <a:pt x="3226" y="1"/>
                    <a:pt x="3189" y="5"/>
                    <a:pt x="3149" y="14"/>
                  </a:cubicBezTo>
                  <a:lnTo>
                    <a:pt x="3137" y="14"/>
                  </a:lnTo>
                  <a:lnTo>
                    <a:pt x="542" y="490"/>
                  </a:lnTo>
                  <a:cubicBezTo>
                    <a:pt x="0" y="580"/>
                    <a:pt x="111" y="1354"/>
                    <a:pt x="620" y="1354"/>
                  </a:cubicBezTo>
                  <a:cubicBezTo>
                    <a:pt x="648" y="1354"/>
                    <a:pt x="678" y="1352"/>
                    <a:pt x="709" y="1347"/>
                  </a:cubicBezTo>
                  <a:lnTo>
                    <a:pt x="3292" y="871"/>
                  </a:lnTo>
                  <a:cubicBezTo>
                    <a:pt x="3847" y="793"/>
                    <a:pt x="3750" y="1"/>
                    <a:pt x="326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1" name="Google Shape;1731;p11"/>
            <p:cNvSpPr/>
            <p:nvPr/>
          </p:nvSpPr>
          <p:spPr>
            <a:xfrm>
              <a:off x="6281702" y="325172"/>
              <a:ext cx="59769" cy="49866"/>
            </a:xfrm>
            <a:custGeom>
              <a:avLst/>
              <a:gdLst/>
              <a:ahLst/>
              <a:cxnLst/>
              <a:rect l="l" t="t" r="r" b="b"/>
              <a:pathLst>
                <a:path w="1853" h="1546" extrusionOk="0">
                  <a:moveTo>
                    <a:pt x="1002" y="1"/>
                  </a:moveTo>
                  <a:cubicBezTo>
                    <a:pt x="959" y="1"/>
                    <a:pt x="914" y="4"/>
                    <a:pt x="870" y="12"/>
                  </a:cubicBezTo>
                  <a:cubicBezTo>
                    <a:pt x="191" y="131"/>
                    <a:pt x="1" y="1012"/>
                    <a:pt x="560" y="1405"/>
                  </a:cubicBezTo>
                  <a:cubicBezTo>
                    <a:pt x="701" y="1502"/>
                    <a:pt x="853" y="1545"/>
                    <a:pt x="1000" y="1545"/>
                  </a:cubicBezTo>
                  <a:cubicBezTo>
                    <a:pt x="1449" y="1545"/>
                    <a:pt x="1852"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2" name="Google Shape;1732;p11"/>
            <p:cNvSpPr/>
            <p:nvPr/>
          </p:nvSpPr>
          <p:spPr>
            <a:xfrm>
              <a:off x="6351212" y="310528"/>
              <a:ext cx="121021" cy="43512"/>
            </a:xfrm>
            <a:custGeom>
              <a:avLst/>
              <a:gdLst/>
              <a:ahLst/>
              <a:cxnLst/>
              <a:rect l="l" t="t" r="r" b="b"/>
              <a:pathLst>
                <a:path w="3752" h="1349" extrusionOk="0">
                  <a:moveTo>
                    <a:pt x="3132" y="0"/>
                  </a:moveTo>
                  <a:cubicBezTo>
                    <a:pt x="3121" y="0"/>
                    <a:pt x="3109" y="1"/>
                    <a:pt x="3096" y="2"/>
                  </a:cubicBezTo>
                  <a:lnTo>
                    <a:pt x="501" y="478"/>
                  </a:lnTo>
                  <a:cubicBezTo>
                    <a:pt x="0" y="618"/>
                    <a:pt x="125" y="1348"/>
                    <a:pt x="620" y="1348"/>
                  </a:cubicBezTo>
                  <a:cubicBezTo>
                    <a:pt x="632" y="1348"/>
                    <a:pt x="644" y="1348"/>
                    <a:pt x="656" y="1347"/>
                  </a:cubicBezTo>
                  <a:lnTo>
                    <a:pt x="3251" y="871"/>
                  </a:lnTo>
                  <a:cubicBezTo>
                    <a:pt x="3751" y="731"/>
                    <a:pt x="3638"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3" name="Google Shape;1733;p11"/>
            <p:cNvSpPr/>
            <p:nvPr/>
          </p:nvSpPr>
          <p:spPr>
            <a:xfrm>
              <a:off x="6295152" y="399294"/>
              <a:ext cx="60156" cy="50189"/>
            </a:xfrm>
            <a:custGeom>
              <a:avLst/>
              <a:gdLst/>
              <a:ahLst/>
              <a:cxnLst/>
              <a:rect l="l" t="t" r="r" b="b"/>
              <a:pathLst>
                <a:path w="1865" h="1556" extrusionOk="0">
                  <a:moveTo>
                    <a:pt x="1014" y="1"/>
                  </a:moveTo>
                  <a:cubicBezTo>
                    <a:pt x="970" y="1"/>
                    <a:pt x="926" y="4"/>
                    <a:pt x="881" y="12"/>
                  </a:cubicBezTo>
                  <a:cubicBezTo>
                    <a:pt x="191" y="131"/>
                    <a:pt x="0" y="1012"/>
                    <a:pt x="572" y="1417"/>
                  </a:cubicBezTo>
                  <a:cubicBezTo>
                    <a:pt x="709" y="1513"/>
                    <a:pt x="857" y="1556"/>
                    <a:pt x="1002" y="1556"/>
                  </a:cubicBezTo>
                  <a:cubicBezTo>
                    <a:pt x="1451" y="1556"/>
                    <a:pt x="1864" y="1147"/>
                    <a:pt x="1774" y="643"/>
                  </a:cubicBezTo>
                  <a:cubicBezTo>
                    <a:pt x="1700" y="260"/>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4" name="Google Shape;1734;p11"/>
            <p:cNvSpPr/>
            <p:nvPr/>
          </p:nvSpPr>
          <p:spPr>
            <a:xfrm>
              <a:off x="6364146" y="384586"/>
              <a:ext cx="122440" cy="44028"/>
            </a:xfrm>
            <a:custGeom>
              <a:avLst/>
              <a:gdLst/>
              <a:ahLst/>
              <a:cxnLst/>
              <a:rect l="l" t="t" r="r" b="b"/>
              <a:pathLst>
                <a:path w="3796" h="1365" extrusionOk="0">
                  <a:moveTo>
                    <a:pt x="3170" y="0"/>
                  </a:moveTo>
                  <a:cubicBezTo>
                    <a:pt x="3151" y="0"/>
                    <a:pt x="3132" y="1"/>
                    <a:pt x="3112" y="4"/>
                  </a:cubicBezTo>
                  <a:lnTo>
                    <a:pt x="528" y="480"/>
                  </a:lnTo>
                  <a:cubicBezTo>
                    <a:pt x="0" y="606"/>
                    <a:pt x="114" y="1364"/>
                    <a:pt x="625" y="1364"/>
                  </a:cubicBezTo>
                  <a:cubicBezTo>
                    <a:pt x="644" y="1364"/>
                    <a:pt x="663" y="1363"/>
                    <a:pt x="683" y="1361"/>
                  </a:cubicBezTo>
                  <a:lnTo>
                    <a:pt x="3279" y="885"/>
                  </a:lnTo>
                  <a:cubicBezTo>
                    <a:pt x="3796" y="758"/>
                    <a:pt x="3681" y="0"/>
                    <a:pt x="317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5" name="Google Shape;1735;p11"/>
            <p:cNvSpPr/>
            <p:nvPr/>
          </p:nvSpPr>
          <p:spPr>
            <a:xfrm>
              <a:off x="6237545" y="708297"/>
              <a:ext cx="250815" cy="224721"/>
            </a:xfrm>
            <a:custGeom>
              <a:avLst/>
              <a:gdLst/>
              <a:ahLst/>
              <a:cxnLst/>
              <a:rect l="l" t="t" r="r" b="b"/>
              <a:pathLst>
                <a:path w="7776" h="6967" extrusionOk="0">
                  <a:moveTo>
                    <a:pt x="3932" y="1"/>
                  </a:moveTo>
                  <a:cubicBezTo>
                    <a:pt x="2904" y="1"/>
                    <a:pt x="1893" y="465"/>
                    <a:pt x="1227" y="1338"/>
                  </a:cubicBezTo>
                  <a:lnTo>
                    <a:pt x="6966" y="4969"/>
                  </a:lnTo>
                  <a:cubicBezTo>
                    <a:pt x="7775" y="3398"/>
                    <a:pt x="7251" y="1469"/>
                    <a:pt x="5751" y="528"/>
                  </a:cubicBezTo>
                  <a:cubicBezTo>
                    <a:pt x="5188" y="173"/>
                    <a:pt x="4557" y="1"/>
                    <a:pt x="3932" y="1"/>
                  </a:cubicBezTo>
                  <a:close/>
                  <a:moveTo>
                    <a:pt x="822" y="1993"/>
                  </a:moveTo>
                  <a:lnTo>
                    <a:pt x="822" y="1993"/>
                  </a:lnTo>
                  <a:cubicBezTo>
                    <a:pt x="0" y="3553"/>
                    <a:pt x="524" y="5493"/>
                    <a:pt x="2024" y="6434"/>
                  </a:cubicBezTo>
                  <a:cubicBezTo>
                    <a:pt x="2586" y="6793"/>
                    <a:pt x="3217" y="6966"/>
                    <a:pt x="3842" y="6966"/>
                  </a:cubicBezTo>
                  <a:cubicBezTo>
                    <a:pt x="4875" y="6966"/>
                    <a:pt x="5893" y="6495"/>
                    <a:pt x="6561" y="5612"/>
                  </a:cubicBezTo>
                  <a:lnTo>
                    <a:pt x="822"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6" name="Google Shape;1736;p11"/>
            <p:cNvSpPr/>
            <p:nvPr/>
          </p:nvSpPr>
          <p:spPr>
            <a:xfrm>
              <a:off x="6706823" y="226472"/>
              <a:ext cx="196272" cy="181918"/>
            </a:xfrm>
            <a:custGeom>
              <a:avLst/>
              <a:gdLst/>
              <a:ahLst/>
              <a:cxnLst/>
              <a:rect l="l" t="t" r="r" b="b"/>
              <a:pathLst>
                <a:path w="6085" h="5640" extrusionOk="0">
                  <a:moveTo>
                    <a:pt x="3620" y="0"/>
                  </a:moveTo>
                  <a:lnTo>
                    <a:pt x="1215" y="1631"/>
                  </a:lnTo>
                  <a:cubicBezTo>
                    <a:pt x="251" y="2286"/>
                    <a:pt x="1" y="3596"/>
                    <a:pt x="656" y="4560"/>
                  </a:cubicBezTo>
                  <a:lnTo>
                    <a:pt x="763" y="4715"/>
                  </a:lnTo>
                  <a:cubicBezTo>
                    <a:pt x="1171" y="5316"/>
                    <a:pt x="1833" y="5640"/>
                    <a:pt x="2508" y="5640"/>
                  </a:cubicBezTo>
                  <a:cubicBezTo>
                    <a:pt x="2916" y="5640"/>
                    <a:pt x="3328" y="5521"/>
                    <a:pt x="3692" y="5275"/>
                  </a:cubicBezTo>
                  <a:lnTo>
                    <a:pt x="6085" y="3644"/>
                  </a:lnTo>
                  <a:lnTo>
                    <a:pt x="3620"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7" name="Google Shape;1737;p11"/>
            <p:cNvSpPr/>
            <p:nvPr/>
          </p:nvSpPr>
          <p:spPr>
            <a:xfrm>
              <a:off x="6839327" y="151317"/>
              <a:ext cx="196272" cy="181563"/>
            </a:xfrm>
            <a:custGeom>
              <a:avLst/>
              <a:gdLst/>
              <a:ahLst/>
              <a:cxnLst/>
              <a:rect l="l" t="t" r="r" b="b"/>
              <a:pathLst>
                <a:path w="6085" h="5629" extrusionOk="0">
                  <a:moveTo>
                    <a:pt x="3577" y="1"/>
                  </a:moveTo>
                  <a:cubicBezTo>
                    <a:pt x="3169" y="1"/>
                    <a:pt x="2757" y="119"/>
                    <a:pt x="2394" y="366"/>
                  </a:cubicBezTo>
                  <a:lnTo>
                    <a:pt x="1" y="1985"/>
                  </a:lnTo>
                  <a:lnTo>
                    <a:pt x="2489" y="5628"/>
                  </a:lnTo>
                  <a:lnTo>
                    <a:pt x="4882" y="4009"/>
                  </a:lnTo>
                  <a:cubicBezTo>
                    <a:pt x="5835" y="3354"/>
                    <a:pt x="6085" y="2044"/>
                    <a:pt x="5430" y="1080"/>
                  </a:cubicBezTo>
                  <a:lnTo>
                    <a:pt x="5323" y="925"/>
                  </a:lnTo>
                  <a:cubicBezTo>
                    <a:pt x="4914" y="324"/>
                    <a:pt x="4252" y="1"/>
                    <a:pt x="357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8" name="Google Shape;1738;p11"/>
            <p:cNvSpPr/>
            <p:nvPr/>
          </p:nvSpPr>
          <p:spPr>
            <a:xfrm>
              <a:off x="6649603" y="602242"/>
              <a:ext cx="345677" cy="344032"/>
            </a:xfrm>
            <a:custGeom>
              <a:avLst/>
              <a:gdLst/>
              <a:ahLst/>
              <a:cxnLst/>
              <a:rect l="l" t="t" r="r" b="b"/>
              <a:pathLst>
                <a:path w="10717" h="10666" extrusionOk="0">
                  <a:moveTo>
                    <a:pt x="4999" y="1"/>
                  </a:moveTo>
                  <a:cubicBezTo>
                    <a:pt x="4821" y="1"/>
                    <a:pt x="4666" y="136"/>
                    <a:pt x="4644" y="328"/>
                  </a:cubicBezTo>
                  <a:lnTo>
                    <a:pt x="4180" y="3805"/>
                  </a:lnTo>
                  <a:lnTo>
                    <a:pt x="703" y="3340"/>
                  </a:lnTo>
                  <a:cubicBezTo>
                    <a:pt x="688" y="3338"/>
                    <a:pt x="674" y="3338"/>
                    <a:pt x="659" y="3338"/>
                  </a:cubicBezTo>
                  <a:cubicBezTo>
                    <a:pt x="474" y="3338"/>
                    <a:pt x="309" y="3474"/>
                    <a:pt x="287" y="3662"/>
                  </a:cubicBezTo>
                  <a:lnTo>
                    <a:pt x="37" y="5626"/>
                  </a:lnTo>
                  <a:cubicBezTo>
                    <a:pt x="1" y="5829"/>
                    <a:pt x="144" y="6019"/>
                    <a:pt x="346" y="6043"/>
                  </a:cubicBezTo>
                  <a:lnTo>
                    <a:pt x="3823" y="6507"/>
                  </a:lnTo>
                  <a:lnTo>
                    <a:pt x="3370" y="9984"/>
                  </a:lnTo>
                  <a:cubicBezTo>
                    <a:pt x="3335" y="10186"/>
                    <a:pt x="3477" y="10377"/>
                    <a:pt x="3692" y="10401"/>
                  </a:cubicBezTo>
                  <a:lnTo>
                    <a:pt x="5656" y="10663"/>
                  </a:lnTo>
                  <a:cubicBezTo>
                    <a:pt x="5671" y="10664"/>
                    <a:pt x="5686" y="10665"/>
                    <a:pt x="5700" y="10665"/>
                  </a:cubicBezTo>
                  <a:cubicBezTo>
                    <a:pt x="5886" y="10665"/>
                    <a:pt x="6051" y="10529"/>
                    <a:pt x="6073" y="10341"/>
                  </a:cubicBezTo>
                  <a:lnTo>
                    <a:pt x="6537" y="6864"/>
                  </a:lnTo>
                  <a:lnTo>
                    <a:pt x="10014" y="7329"/>
                  </a:lnTo>
                  <a:cubicBezTo>
                    <a:pt x="10029" y="7331"/>
                    <a:pt x="10044" y="7331"/>
                    <a:pt x="10058" y="7331"/>
                  </a:cubicBezTo>
                  <a:cubicBezTo>
                    <a:pt x="10243" y="7331"/>
                    <a:pt x="10409" y="7195"/>
                    <a:pt x="10431" y="7007"/>
                  </a:cubicBezTo>
                  <a:lnTo>
                    <a:pt x="10693" y="5031"/>
                  </a:lnTo>
                  <a:cubicBezTo>
                    <a:pt x="10716" y="4828"/>
                    <a:pt x="10574" y="4638"/>
                    <a:pt x="10371" y="4614"/>
                  </a:cubicBezTo>
                  <a:lnTo>
                    <a:pt x="6895" y="4150"/>
                  </a:lnTo>
                  <a:lnTo>
                    <a:pt x="7347" y="673"/>
                  </a:lnTo>
                  <a:cubicBezTo>
                    <a:pt x="7383" y="471"/>
                    <a:pt x="7240" y="280"/>
                    <a:pt x="7026" y="256"/>
                  </a:cubicBezTo>
                  <a:lnTo>
                    <a:pt x="5061" y="6"/>
                  </a:lnTo>
                  <a:cubicBezTo>
                    <a:pt x="5040" y="3"/>
                    <a:pt x="5019" y="1"/>
                    <a:pt x="499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9" name="Google Shape;1739;p11"/>
            <p:cNvSpPr/>
            <p:nvPr/>
          </p:nvSpPr>
          <p:spPr>
            <a:xfrm>
              <a:off x="6206806" y="1123773"/>
              <a:ext cx="349902" cy="435733"/>
            </a:xfrm>
            <a:custGeom>
              <a:avLst/>
              <a:gdLst/>
              <a:ahLst/>
              <a:cxnLst/>
              <a:rect l="l" t="t" r="r" b="b"/>
              <a:pathLst>
                <a:path w="10848" h="13509" extrusionOk="0">
                  <a:moveTo>
                    <a:pt x="4153" y="414"/>
                  </a:moveTo>
                  <a:cubicBezTo>
                    <a:pt x="4440" y="414"/>
                    <a:pt x="4724" y="589"/>
                    <a:pt x="4775" y="982"/>
                  </a:cubicBezTo>
                  <a:cubicBezTo>
                    <a:pt x="4811" y="1173"/>
                    <a:pt x="4763" y="1375"/>
                    <a:pt x="4632" y="1518"/>
                  </a:cubicBezTo>
                  <a:lnTo>
                    <a:pt x="3835" y="1673"/>
                  </a:lnTo>
                  <a:cubicBezTo>
                    <a:pt x="3668" y="1578"/>
                    <a:pt x="3549" y="1411"/>
                    <a:pt x="3513" y="1209"/>
                  </a:cubicBezTo>
                  <a:cubicBezTo>
                    <a:pt x="3399" y="710"/>
                    <a:pt x="3779" y="414"/>
                    <a:pt x="4153" y="414"/>
                  </a:cubicBezTo>
                  <a:close/>
                  <a:moveTo>
                    <a:pt x="7868" y="2734"/>
                  </a:moveTo>
                  <a:cubicBezTo>
                    <a:pt x="8126" y="2734"/>
                    <a:pt x="8354" y="2923"/>
                    <a:pt x="8407" y="3185"/>
                  </a:cubicBezTo>
                  <a:lnTo>
                    <a:pt x="9788" y="10746"/>
                  </a:lnTo>
                  <a:cubicBezTo>
                    <a:pt x="9835" y="11043"/>
                    <a:pt x="9633" y="11329"/>
                    <a:pt x="9335" y="11377"/>
                  </a:cubicBezTo>
                  <a:lnTo>
                    <a:pt x="3073" y="12520"/>
                  </a:lnTo>
                  <a:cubicBezTo>
                    <a:pt x="3038" y="12527"/>
                    <a:pt x="3003" y="12530"/>
                    <a:pt x="2968" y="12530"/>
                  </a:cubicBezTo>
                  <a:cubicBezTo>
                    <a:pt x="2711" y="12530"/>
                    <a:pt x="2484" y="12342"/>
                    <a:pt x="2442" y="12079"/>
                  </a:cubicBezTo>
                  <a:lnTo>
                    <a:pt x="1061" y="4519"/>
                  </a:lnTo>
                  <a:cubicBezTo>
                    <a:pt x="1013" y="4221"/>
                    <a:pt x="1203" y="3935"/>
                    <a:pt x="1513" y="3888"/>
                  </a:cubicBezTo>
                  <a:lnTo>
                    <a:pt x="2251" y="3745"/>
                  </a:lnTo>
                  <a:cubicBezTo>
                    <a:pt x="2294" y="3960"/>
                    <a:pt x="2483" y="4107"/>
                    <a:pt x="2695" y="4107"/>
                  </a:cubicBezTo>
                  <a:cubicBezTo>
                    <a:pt x="2717" y="4107"/>
                    <a:pt x="2740" y="4105"/>
                    <a:pt x="2763" y="4102"/>
                  </a:cubicBezTo>
                  <a:lnTo>
                    <a:pt x="6668" y="3387"/>
                  </a:lnTo>
                  <a:cubicBezTo>
                    <a:pt x="6907" y="3340"/>
                    <a:pt x="7061" y="3114"/>
                    <a:pt x="7026" y="2875"/>
                  </a:cubicBezTo>
                  <a:lnTo>
                    <a:pt x="7764" y="2745"/>
                  </a:lnTo>
                  <a:cubicBezTo>
                    <a:pt x="7799" y="2737"/>
                    <a:pt x="7834" y="2734"/>
                    <a:pt x="7868" y="2734"/>
                  </a:cubicBezTo>
                  <a:close/>
                  <a:moveTo>
                    <a:pt x="4147" y="0"/>
                  </a:moveTo>
                  <a:cubicBezTo>
                    <a:pt x="4083" y="0"/>
                    <a:pt x="4018" y="6"/>
                    <a:pt x="3954" y="18"/>
                  </a:cubicBezTo>
                  <a:cubicBezTo>
                    <a:pt x="3358" y="125"/>
                    <a:pt x="2966" y="697"/>
                    <a:pt x="3073" y="1292"/>
                  </a:cubicBezTo>
                  <a:cubicBezTo>
                    <a:pt x="3108" y="1459"/>
                    <a:pt x="3180" y="1625"/>
                    <a:pt x="3287" y="1768"/>
                  </a:cubicBezTo>
                  <a:lnTo>
                    <a:pt x="2513" y="1911"/>
                  </a:lnTo>
                  <a:cubicBezTo>
                    <a:pt x="2192" y="1971"/>
                    <a:pt x="1989" y="2280"/>
                    <a:pt x="2037" y="2602"/>
                  </a:cubicBezTo>
                  <a:lnTo>
                    <a:pt x="2096" y="2875"/>
                  </a:lnTo>
                  <a:lnTo>
                    <a:pt x="811" y="3114"/>
                  </a:lnTo>
                  <a:cubicBezTo>
                    <a:pt x="322" y="3197"/>
                    <a:pt x="1" y="3661"/>
                    <a:pt x="96" y="4149"/>
                  </a:cubicBezTo>
                  <a:lnTo>
                    <a:pt x="1668" y="12770"/>
                  </a:lnTo>
                  <a:cubicBezTo>
                    <a:pt x="1742" y="13206"/>
                    <a:pt x="2121" y="13509"/>
                    <a:pt x="2549" y="13509"/>
                  </a:cubicBezTo>
                  <a:cubicBezTo>
                    <a:pt x="2600" y="13509"/>
                    <a:pt x="2652" y="13505"/>
                    <a:pt x="2704" y="13496"/>
                  </a:cubicBezTo>
                  <a:lnTo>
                    <a:pt x="10038" y="12150"/>
                  </a:lnTo>
                  <a:cubicBezTo>
                    <a:pt x="10526" y="12067"/>
                    <a:pt x="10848" y="11603"/>
                    <a:pt x="10752" y="11115"/>
                  </a:cubicBezTo>
                  <a:lnTo>
                    <a:pt x="9181" y="2483"/>
                  </a:lnTo>
                  <a:cubicBezTo>
                    <a:pt x="9097" y="2052"/>
                    <a:pt x="8726" y="1751"/>
                    <a:pt x="8313" y="1751"/>
                  </a:cubicBezTo>
                  <a:cubicBezTo>
                    <a:pt x="8257" y="1751"/>
                    <a:pt x="8201" y="1757"/>
                    <a:pt x="8145" y="1768"/>
                  </a:cubicBezTo>
                  <a:lnTo>
                    <a:pt x="6859" y="1994"/>
                  </a:lnTo>
                  <a:lnTo>
                    <a:pt x="6811" y="1721"/>
                  </a:lnTo>
                  <a:cubicBezTo>
                    <a:pt x="6758" y="1431"/>
                    <a:pt x="6500" y="1237"/>
                    <a:pt x="6223" y="1237"/>
                  </a:cubicBezTo>
                  <a:cubicBezTo>
                    <a:pt x="6193" y="1237"/>
                    <a:pt x="6163" y="1240"/>
                    <a:pt x="6133" y="1244"/>
                  </a:cubicBezTo>
                  <a:lnTo>
                    <a:pt x="5180" y="1423"/>
                  </a:lnTo>
                  <a:cubicBezTo>
                    <a:pt x="5240" y="1244"/>
                    <a:pt x="5240" y="1066"/>
                    <a:pt x="5216" y="899"/>
                  </a:cubicBezTo>
                  <a:cubicBezTo>
                    <a:pt x="5121" y="370"/>
                    <a:pt x="4658" y="0"/>
                    <a:pt x="414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0" name="Google Shape;1740;p11"/>
            <p:cNvSpPr/>
            <p:nvPr/>
          </p:nvSpPr>
          <p:spPr>
            <a:xfrm>
              <a:off x="6269026" y="1280275"/>
              <a:ext cx="60059" cy="49866"/>
            </a:xfrm>
            <a:custGeom>
              <a:avLst/>
              <a:gdLst/>
              <a:ahLst/>
              <a:cxnLst/>
              <a:rect l="l" t="t" r="r" b="b"/>
              <a:pathLst>
                <a:path w="1862" h="1546" extrusionOk="0">
                  <a:moveTo>
                    <a:pt x="1003" y="1"/>
                  </a:moveTo>
                  <a:cubicBezTo>
                    <a:pt x="959" y="1"/>
                    <a:pt x="914" y="4"/>
                    <a:pt x="870" y="12"/>
                  </a:cubicBezTo>
                  <a:cubicBezTo>
                    <a:pt x="191" y="131"/>
                    <a:pt x="1" y="1012"/>
                    <a:pt x="560" y="1405"/>
                  </a:cubicBezTo>
                  <a:cubicBezTo>
                    <a:pt x="701" y="1502"/>
                    <a:pt x="854" y="1545"/>
                    <a:pt x="1002" y="1545"/>
                  </a:cubicBezTo>
                  <a:cubicBezTo>
                    <a:pt x="1454" y="1545"/>
                    <a:pt x="1861" y="1142"/>
                    <a:pt x="1763" y="631"/>
                  </a:cubicBezTo>
                  <a:cubicBezTo>
                    <a:pt x="1699" y="259"/>
                    <a:pt x="1369" y="1"/>
                    <a:pt x="100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1" name="Google Shape;1741;p11"/>
            <p:cNvSpPr/>
            <p:nvPr/>
          </p:nvSpPr>
          <p:spPr>
            <a:xfrm>
              <a:off x="6336761" y="1265566"/>
              <a:ext cx="125214" cy="43931"/>
            </a:xfrm>
            <a:custGeom>
              <a:avLst/>
              <a:gdLst/>
              <a:ahLst/>
              <a:cxnLst/>
              <a:rect l="l" t="t" r="r" b="b"/>
              <a:pathLst>
                <a:path w="3882" h="1362" extrusionOk="0">
                  <a:moveTo>
                    <a:pt x="3285" y="1"/>
                  </a:moveTo>
                  <a:cubicBezTo>
                    <a:pt x="3247" y="1"/>
                    <a:pt x="3206" y="5"/>
                    <a:pt x="3163" y="15"/>
                  </a:cubicBezTo>
                  <a:lnTo>
                    <a:pt x="3151" y="15"/>
                  </a:lnTo>
                  <a:lnTo>
                    <a:pt x="556" y="492"/>
                  </a:lnTo>
                  <a:cubicBezTo>
                    <a:pt x="1" y="569"/>
                    <a:pt x="108" y="1362"/>
                    <a:pt x="599" y="1362"/>
                  </a:cubicBezTo>
                  <a:cubicBezTo>
                    <a:pt x="634" y="1362"/>
                    <a:pt x="671" y="1358"/>
                    <a:pt x="711" y="1349"/>
                  </a:cubicBezTo>
                  <a:lnTo>
                    <a:pt x="3306" y="873"/>
                  </a:lnTo>
                  <a:cubicBezTo>
                    <a:pt x="3882" y="817"/>
                    <a:pt x="3788" y="1"/>
                    <a:pt x="328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2" name="Google Shape;1742;p11"/>
            <p:cNvSpPr/>
            <p:nvPr/>
          </p:nvSpPr>
          <p:spPr>
            <a:xfrm>
              <a:off x="6281702" y="1349784"/>
              <a:ext cx="59769" cy="49866"/>
            </a:xfrm>
            <a:custGeom>
              <a:avLst/>
              <a:gdLst/>
              <a:ahLst/>
              <a:cxnLst/>
              <a:rect l="l" t="t" r="r" b="b"/>
              <a:pathLst>
                <a:path w="1853" h="1546" extrusionOk="0">
                  <a:moveTo>
                    <a:pt x="1002" y="1"/>
                  </a:moveTo>
                  <a:cubicBezTo>
                    <a:pt x="958" y="1"/>
                    <a:pt x="914" y="4"/>
                    <a:pt x="870" y="12"/>
                  </a:cubicBezTo>
                  <a:cubicBezTo>
                    <a:pt x="191" y="131"/>
                    <a:pt x="1" y="1012"/>
                    <a:pt x="560" y="1405"/>
                  </a:cubicBezTo>
                  <a:cubicBezTo>
                    <a:pt x="702" y="1502"/>
                    <a:pt x="854" y="1545"/>
                    <a:pt x="1001" y="1545"/>
                  </a:cubicBezTo>
                  <a:cubicBezTo>
                    <a:pt x="1450" y="1545"/>
                    <a:pt x="1852" y="1145"/>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3" name="Google Shape;1743;p11"/>
            <p:cNvSpPr/>
            <p:nvPr/>
          </p:nvSpPr>
          <p:spPr>
            <a:xfrm>
              <a:off x="6351341" y="1335140"/>
              <a:ext cx="120892" cy="43544"/>
            </a:xfrm>
            <a:custGeom>
              <a:avLst/>
              <a:gdLst/>
              <a:ahLst/>
              <a:cxnLst/>
              <a:rect l="l" t="t" r="r" b="b"/>
              <a:pathLst>
                <a:path w="3748" h="1350" extrusionOk="0">
                  <a:moveTo>
                    <a:pt x="3128" y="0"/>
                  </a:moveTo>
                  <a:cubicBezTo>
                    <a:pt x="3117" y="0"/>
                    <a:pt x="3105" y="1"/>
                    <a:pt x="3092" y="2"/>
                  </a:cubicBezTo>
                  <a:lnTo>
                    <a:pt x="497" y="478"/>
                  </a:lnTo>
                  <a:cubicBezTo>
                    <a:pt x="0" y="628"/>
                    <a:pt x="120" y="1349"/>
                    <a:pt x="605" y="1349"/>
                  </a:cubicBezTo>
                  <a:cubicBezTo>
                    <a:pt x="620" y="1349"/>
                    <a:pt x="636" y="1348"/>
                    <a:pt x="652" y="1347"/>
                  </a:cubicBezTo>
                  <a:lnTo>
                    <a:pt x="3247" y="883"/>
                  </a:lnTo>
                  <a:cubicBezTo>
                    <a:pt x="3747" y="731"/>
                    <a:pt x="3634" y="0"/>
                    <a:pt x="312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4" name="Google Shape;1744;p11"/>
            <p:cNvSpPr/>
            <p:nvPr/>
          </p:nvSpPr>
          <p:spPr>
            <a:xfrm>
              <a:off x="6295152" y="1424293"/>
              <a:ext cx="60156" cy="49834"/>
            </a:xfrm>
            <a:custGeom>
              <a:avLst/>
              <a:gdLst/>
              <a:ahLst/>
              <a:cxnLst/>
              <a:rect l="l" t="t" r="r" b="b"/>
              <a:pathLst>
                <a:path w="1865" h="1545" extrusionOk="0">
                  <a:moveTo>
                    <a:pt x="1014" y="0"/>
                  </a:moveTo>
                  <a:cubicBezTo>
                    <a:pt x="970" y="0"/>
                    <a:pt x="926" y="4"/>
                    <a:pt x="881" y="12"/>
                  </a:cubicBezTo>
                  <a:cubicBezTo>
                    <a:pt x="191" y="131"/>
                    <a:pt x="0" y="1012"/>
                    <a:pt x="572" y="1405"/>
                  </a:cubicBezTo>
                  <a:cubicBezTo>
                    <a:pt x="710" y="1502"/>
                    <a:pt x="860" y="1545"/>
                    <a:pt x="1007" y="1545"/>
                  </a:cubicBezTo>
                  <a:cubicBezTo>
                    <a:pt x="1454" y="1545"/>
                    <a:pt x="1864" y="1142"/>
                    <a:pt x="1774" y="631"/>
                  </a:cubicBezTo>
                  <a:cubicBezTo>
                    <a:pt x="1700" y="259"/>
                    <a:pt x="1379"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5" name="Google Shape;1745;p11"/>
            <p:cNvSpPr/>
            <p:nvPr/>
          </p:nvSpPr>
          <p:spPr>
            <a:xfrm>
              <a:off x="6364404" y="1409585"/>
              <a:ext cx="121795" cy="43577"/>
            </a:xfrm>
            <a:custGeom>
              <a:avLst/>
              <a:gdLst/>
              <a:ahLst/>
              <a:cxnLst/>
              <a:rect l="l" t="t" r="r" b="b"/>
              <a:pathLst>
                <a:path w="3776" h="1351" extrusionOk="0">
                  <a:moveTo>
                    <a:pt x="3162" y="0"/>
                  </a:moveTo>
                  <a:cubicBezTo>
                    <a:pt x="3143" y="0"/>
                    <a:pt x="3124" y="1"/>
                    <a:pt x="3104" y="3"/>
                  </a:cubicBezTo>
                  <a:lnTo>
                    <a:pt x="520" y="468"/>
                  </a:lnTo>
                  <a:cubicBezTo>
                    <a:pt x="0" y="606"/>
                    <a:pt x="120" y="1351"/>
                    <a:pt x="628" y="1351"/>
                  </a:cubicBezTo>
                  <a:cubicBezTo>
                    <a:pt x="643" y="1351"/>
                    <a:pt x="659" y="1350"/>
                    <a:pt x="675" y="1349"/>
                  </a:cubicBezTo>
                  <a:lnTo>
                    <a:pt x="3271" y="872"/>
                  </a:lnTo>
                  <a:cubicBezTo>
                    <a:pt x="3776" y="735"/>
                    <a:pt x="3661" y="0"/>
                    <a:pt x="316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6" name="Google Shape;1746;p11"/>
            <p:cNvSpPr/>
            <p:nvPr/>
          </p:nvSpPr>
          <p:spPr>
            <a:xfrm>
              <a:off x="6706823" y="1251439"/>
              <a:ext cx="196272" cy="181563"/>
            </a:xfrm>
            <a:custGeom>
              <a:avLst/>
              <a:gdLst/>
              <a:ahLst/>
              <a:cxnLst/>
              <a:rect l="l" t="t" r="r" b="b"/>
              <a:pathLst>
                <a:path w="6085" h="5629" extrusionOk="0">
                  <a:moveTo>
                    <a:pt x="3620" y="1"/>
                  </a:moveTo>
                  <a:lnTo>
                    <a:pt x="1215" y="1620"/>
                  </a:lnTo>
                  <a:cubicBezTo>
                    <a:pt x="251" y="2275"/>
                    <a:pt x="1" y="3585"/>
                    <a:pt x="656" y="4549"/>
                  </a:cubicBezTo>
                  <a:lnTo>
                    <a:pt x="763" y="4704"/>
                  </a:lnTo>
                  <a:cubicBezTo>
                    <a:pt x="1171" y="5305"/>
                    <a:pt x="1833" y="5629"/>
                    <a:pt x="2508" y="5629"/>
                  </a:cubicBezTo>
                  <a:cubicBezTo>
                    <a:pt x="2916" y="5629"/>
                    <a:pt x="3328" y="5510"/>
                    <a:pt x="3692" y="5264"/>
                  </a:cubicBezTo>
                  <a:lnTo>
                    <a:pt x="6085" y="3644"/>
                  </a:lnTo>
                  <a:lnTo>
                    <a:pt x="3620"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7" name="Google Shape;1747;p11"/>
            <p:cNvSpPr/>
            <p:nvPr/>
          </p:nvSpPr>
          <p:spPr>
            <a:xfrm>
              <a:off x="6839327" y="1176188"/>
              <a:ext cx="196272" cy="181660"/>
            </a:xfrm>
            <a:custGeom>
              <a:avLst/>
              <a:gdLst/>
              <a:ahLst/>
              <a:cxnLst/>
              <a:rect l="l" t="t" r="r" b="b"/>
              <a:pathLst>
                <a:path w="6085" h="5632" extrusionOk="0">
                  <a:moveTo>
                    <a:pt x="3588" y="1"/>
                  </a:moveTo>
                  <a:cubicBezTo>
                    <a:pt x="3177" y="1"/>
                    <a:pt x="2760" y="120"/>
                    <a:pt x="2394" y="369"/>
                  </a:cubicBezTo>
                  <a:lnTo>
                    <a:pt x="1" y="1989"/>
                  </a:lnTo>
                  <a:lnTo>
                    <a:pt x="2489" y="5632"/>
                  </a:lnTo>
                  <a:lnTo>
                    <a:pt x="4882" y="4001"/>
                  </a:lnTo>
                  <a:cubicBezTo>
                    <a:pt x="5835" y="3346"/>
                    <a:pt x="6085" y="2036"/>
                    <a:pt x="5430" y="1072"/>
                  </a:cubicBezTo>
                  <a:lnTo>
                    <a:pt x="5430" y="1072"/>
                  </a:lnTo>
                  <a:lnTo>
                    <a:pt x="5430" y="1084"/>
                  </a:lnTo>
                  <a:lnTo>
                    <a:pt x="5323" y="917"/>
                  </a:lnTo>
                  <a:cubicBezTo>
                    <a:pt x="4917" y="319"/>
                    <a:pt x="4259" y="1"/>
                    <a:pt x="358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8" name="Google Shape;1748;p11"/>
            <p:cNvSpPr/>
            <p:nvPr/>
          </p:nvSpPr>
          <p:spPr>
            <a:xfrm>
              <a:off x="5182226" y="98419"/>
              <a:ext cx="349870" cy="436120"/>
            </a:xfrm>
            <a:custGeom>
              <a:avLst/>
              <a:gdLst/>
              <a:ahLst/>
              <a:cxnLst/>
              <a:rect l="l" t="t" r="r" b="b"/>
              <a:pathLst>
                <a:path w="10847" h="13521" extrusionOk="0">
                  <a:moveTo>
                    <a:pt x="4151" y="435"/>
                  </a:moveTo>
                  <a:cubicBezTo>
                    <a:pt x="4440" y="435"/>
                    <a:pt x="4723" y="607"/>
                    <a:pt x="4774" y="994"/>
                  </a:cubicBezTo>
                  <a:cubicBezTo>
                    <a:pt x="4810" y="1196"/>
                    <a:pt x="4751" y="1387"/>
                    <a:pt x="4632" y="1541"/>
                  </a:cubicBezTo>
                  <a:lnTo>
                    <a:pt x="3834" y="1684"/>
                  </a:lnTo>
                  <a:cubicBezTo>
                    <a:pt x="3667" y="1589"/>
                    <a:pt x="3548" y="1422"/>
                    <a:pt x="3512" y="1232"/>
                  </a:cubicBezTo>
                  <a:lnTo>
                    <a:pt x="3500" y="1232"/>
                  </a:lnTo>
                  <a:cubicBezTo>
                    <a:pt x="3386" y="732"/>
                    <a:pt x="3773" y="435"/>
                    <a:pt x="4151" y="435"/>
                  </a:cubicBezTo>
                  <a:close/>
                  <a:moveTo>
                    <a:pt x="7854" y="2749"/>
                  </a:moveTo>
                  <a:cubicBezTo>
                    <a:pt x="8117" y="2749"/>
                    <a:pt x="8351" y="2930"/>
                    <a:pt x="8394" y="3208"/>
                  </a:cubicBezTo>
                  <a:lnTo>
                    <a:pt x="9787" y="10769"/>
                  </a:lnTo>
                  <a:cubicBezTo>
                    <a:pt x="9835" y="11066"/>
                    <a:pt x="9644" y="11340"/>
                    <a:pt x="9346" y="11400"/>
                  </a:cubicBezTo>
                  <a:lnTo>
                    <a:pt x="3084" y="12543"/>
                  </a:lnTo>
                  <a:cubicBezTo>
                    <a:pt x="3049" y="12550"/>
                    <a:pt x="3014" y="12553"/>
                    <a:pt x="2979" y="12553"/>
                  </a:cubicBezTo>
                  <a:cubicBezTo>
                    <a:pt x="2722" y="12553"/>
                    <a:pt x="2493" y="12365"/>
                    <a:pt x="2441" y="12102"/>
                  </a:cubicBezTo>
                  <a:lnTo>
                    <a:pt x="1060" y="4530"/>
                  </a:lnTo>
                  <a:cubicBezTo>
                    <a:pt x="1012" y="4232"/>
                    <a:pt x="1203" y="3958"/>
                    <a:pt x="1512" y="3899"/>
                  </a:cubicBezTo>
                  <a:lnTo>
                    <a:pt x="2250" y="3768"/>
                  </a:lnTo>
                  <a:cubicBezTo>
                    <a:pt x="2292" y="3977"/>
                    <a:pt x="2472" y="4122"/>
                    <a:pt x="2676" y="4122"/>
                  </a:cubicBezTo>
                  <a:cubicBezTo>
                    <a:pt x="2704" y="4122"/>
                    <a:pt x="2733" y="4119"/>
                    <a:pt x="2762" y="4113"/>
                  </a:cubicBezTo>
                  <a:lnTo>
                    <a:pt x="6668" y="3399"/>
                  </a:lnTo>
                  <a:cubicBezTo>
                    <a:pt x="6906" y="3363"/>
                    <a:pt x="7060" y="3125"/>
                    <a:pt x="7025" y="2899"/>
                  </a:cubicBezTo>
                  <a:lnTo>
                    <a:pt x="7763" y="2756"/>
                  </a:lnTo>
                  <a:cubicBezTo>
                    <a:pt x="7793" y="2751"/>
                    <a:pt x="7824" y="2749"/>
                    <a:pt x="7854" y="2749"/>
                  </a:cubicBezTo>
                  <a:close/>
                  <a:moveTo>
                    <a:pt x="4133" y="0"/>
                  </a:moveTo>
                  <a:cubicBezTo>
                    <a:pt x="4070" y="0"/>
                    <a:pt x="4005" y="6"/>
                    <a:pt x="3941" y="17"/>
                  </a:cubicBezTo>
                  <a:cubicBezTo>
                    <a:pt x="3346" y="136"/>
                    <a:pt x="2953" y="708"/>
                    <a:pt x="3072" y="1303"/>
                  </a:cubicBezTo>
                  <a:cubicBezTo>
                    <a:pt x="3108" y="1482"/>
                    <a:pt x="3179" y="1637"/>
                    <a:pt x="3286" y="1779"/>
                  </a:cubicBezTo>
                  <a:lnTo>
                    <a:pt x="2512" y="1934"/>
                  </a:lnTo>
                  <a:cubicBezTo>
                    <a:pt x="2191" y="1994"/>
                    <a:pt x="1988" y="2291"/>
                    <a:pt x="2036" y="2613"/>
                  </a:cubicBezTo>
                  <a:lnTo>
                    <a:pt x="2096" y="2899"/>
                  </a:lnTo>
                  <a:lnTo>
                    <a:pt x="798" y="3125"/>
                  </a:lnTo>
                  <a:cubicBezTo>
                    <a:pt x="322" y="3208"/>
                    <a:pt x="0" y="3673"/>
                    <a:pt x="83" y="4149"/>
                  </a:cubicBezTo>
                  <a:lnTo>
                    <a:pt x="1667" y="12781"/>
                  </a:lnTo>
                  <a:cubicBezTo>
                    <a:pt x="1741" y="13217"/>
                    <a:pt x="2120" y="13520"/>
                    <a:pt x="2548" y="13520"/>
                  </a:cubicBezTo>
                  <a:cubicBezTo>
                    <a:pt x="2599" y="13520"/>
                    <a:pt x="2651" y="13516"/>
                    <a:pt x="2703" y="13507"/>
                  </a:cubicBezTo>
                  <a:lnTo>
                    <a:pt x="10037" y="12162"/>
                  </a:lnTo>
                  <a:cubicBezTo>
                    <a:pt x="10525" y="12066"/>
                    <a:pt x="10847" y="11602"/>
                    <a:pt x="10763" y="11126"/>
                  </a:cubicBezTo>
                  <a:lnTo>
                    <a:pt x="9180" y="2494"/>
                  </a:lnTo>
                  <a:cubicBezTo>
                    <a:pt x="9106" y="2064"/>
                    <a:pt x="8737" y="1763"/>
                    <a:pt x="8316" y="1763"/>
                  </a:cubicBezTo>
                  <a:cubicBezTo>
                    <a:pt x="8259" y="1763"/>
                    <a:pt x="8202" y="1768"/>
                    <a:pt x="8144" y="1779"/>
                  </a:cubicBezTo>
                  <a:lnTo>
                    <a:pt x="6858" y="2018"/>
                  </a:lnTo>
                  <a:lnTo>
                    <a:pt x="6810" y="1744"/>
                  </a:lnTo>
                  <a:cubicBezTo>
                    <a:pt x="6758" y="1458"/>
                    <a:pt x="6508" y="1258"/>
                    <a:pt x="6228" y="1258"/>
                  </a:cubicBezTo>
                  <a:cubicBezTo>
                    <a:pt x="6192" y="1258"/>
                    <a:pt x="6156" y="1261"/>
                    <a:pt x="6120" y="1268"/>
                  </a:cubicBezTo>
                  <a:lnTo>
                    <a:pt x="5179" y="1434"/>
                  </a:lnTo>
                  <a:cubicBezTo>
                    <a:pt x="5227" y="1268"/>
                    <a:pt x="5239" y="1089"/>
                    <a:pt x="5215" y="922"/>
                  </a:cubicBezTo>
                  <a:cubicBezTo>
                    <a:pt x="5119" y="381"/>
                    <a:pt x="4655" y="0"/>
                    <a:pt x="4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9" name="Google Shape;1749;p11"/>
            <p:cNvSpPr/>
            <p:nvPr/>
          </p:nvSpPr>
          <p:spPr>
            <a:xfrm>
              <a:off x="5244414" y="255566"/>
              <a:ext cx="60059" cy="49898"/>
            </a:xfrm>
            <a:custGeom>
              <a:avLst/>
              <a:gdLst/>
              <a:ahLst/>
              <a:cxnLst/>
              <a:rect l="l" t="t" r="r" b="b"/>
              <a:pathLst>
                <a:path w="1862" h="1547" extrusionOk="0">
                  <a:moveTo>
                    <a:pt x="1015" y="1"/>
                  </a:moveTo>
                  <a:cubicBezTo>
                    <a:pt x="967" y="1"/>
                    <a:pt x="919" y="5"/>
                    <a:pt x="870" y="15"/>
                  </a:cubicBezTo>
                  <a:cubicBezTo>
                    <a:pt x="191" y="134"/>
                    <a:pt x="1" y="1015"/>
                    <a:pt x="560" y="1408"/>
                  </a:cubicBezTo>
                  <a:cubicBezTo>
                    <a:pt x="700" y="1504"/>
                    <a:pt x="851" y="1547"/>
                    <a:pt x="998" y="1547"/>
                  </a:cubicBezTo>
                  <a:cubicBezTo>
                    <a:pt x="1451" y="1547"/>
                    <a:pt x="1862" y="1138"/>
                    <a:pt x="1763" y="634"/>
                  </a:cubicBezTo>
                  <a:cubicBezTo>
                    <a:pt x="1689" y="266"/>
                    <a:pt x="1375"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0" name="Google Shape;1750;p11"/>
            <p:cNvSpPr/>
            <p:nvPr/>
          </p:nvSpPr>
          <p:spPr>
            <a:xfrm>
              <a:off x="5312052" y="241148"/>
              <a:ext cx="124117" cy="43673"/>
            </a:xfrm>
            <a:custGeom>
              <a:avLst/>
              <a:gdLst/>
              <a:ahLst/>
              <a:cxnLst/>
              <a:rect l="l" t="t" r="r" b="b"/>
              <a:pathLst>
                <a:path w="3848" h="1354" extrusionOk="0">
                  <a:moveTo>
                    <a:pt x="3239" y="0"/>
                  </a:moveTo>
                  <a:cubicBezTo>
                    <a:pt x="3208" y="0"/>
                    <a:pt x="3176" y="3"/>
                    <a:pt x="3143" y="10"/>
                  </a:cubicBezTo>
                  <a:lnTo>
                    <a:pt x="3155" y="10"/>
                  </a:lnTo>
                  <a:lnTo>
                    <a:pt x="559" y="486"/>
                  </a:lnTo>
                  <a:cubicBezTo>
                    <a:pt x="0" y="553"/>
                    <a:pt x="102" y="1354"/>
                    <a:pt x="609" y="1354"/>
                  </a:cubicBezTo>
                  <a:cubicBezTo>
                    <a:pt x="642" y="1354"/>
                    <a:pt x="677" y="1350"/>
                    <a:pt x="714" y="1343"/>
                  </a:cubicBezTo>
                  <a:lnTo>
                    <a:pt x="3309" y="867"/>
                  </a:lnTo>
                  <a:cubicBezTo>
                    <a:pt x="3847" y="766"/>
                    <a:pt x="3731" y="0"/>
                    <a:pt x="323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1" name="Google Shape;1751;p11"/>
            <p:cNvSpPr/>
            <p:nvPr/>
          </p:nvSpPr>
          <p:spPr>
            <a:xfrm>
              <a:off x="5257090" y="325172"/>
              <a:ext cx="59769" cy="49866"/>
            </a:xfrm>
            <a:custGeom>
              <a:avLst/>
              <a:gdLst/>
              <a:ahLst/>
              <a:cxnLst/>
              <a:rect l="l" t="t" r="r" b="b"/>
              <a:pathLst>
                <a:path w="1853" h="1546" extrusionOk="0">
                  <a:moveTo>
                    <a:pt x="1003" y="1"/>
                  </a:moveTo>
                  <a:cubicBezTo>
                    <a:pt x="959" y="1"/>
                    <a:pt x="914" y="4"/>
                    <a:pt x="870" y="12"/>
                  </a:cubicBezTo>
                  <a:cubicBezTo>
                    <a:pt x="191" y="131"/>
                    <a:pt x="1" y="1012"/>
                    <a:pt x="560" y="1405"/>
                  </a:cubicBezTo>
                  <a:cubicBezTo>
                    <a:pt x="701" y="1502"/>
                    <a:pt x="853" y="1545"/>
                    <a:pt x="1000" y="1545"/>
                  </a:cubicBezTo>
                  <a:cubicBezTo>
                    <a:pt x="1449" y="1545"/>
                    <a:pt x="1853" y="1142"/>
                    <a:pt x="1763" y="631"/>
                  </a:cubicBezTo>
                  <a:cubicBezTo>
                    <a:pt x="1699" y="259"/>
                    <a:pt x="1369" y="1"/>
                    <a:pt x="100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2" name="Google Shape;1752;p11"/>
            <p:cNvSpPr/>
            <p:nvPr/>
          </p:nvSpPr>
          <p:spPr>
            <a:xfrm>
              <a:off x="5326599" y="310528"/>
              <a:ext cx="121408" cy="43512"/>
            </a:xfrm>
            <a:custGeom>
              <a:avLst/>
              <a:gdLst/>
              <a:ahLst/>
              <a:cxnLst/>
              <a:rect l="l" t="t" r="r" b="b"/>
              <a:pathLst>
                <a:path w="3764" h="1349" extrusionOk="0">
                  <a:moveTo>
                    <a:pt x="3133" y="0"/>
                  </a:moveTo>
                  <a:cubicBezTo>
                    <a:pt x="3121" y="0"/>
                    <a:pt x="3109" y="1"/>
                    <a:pt x="3096" y="2"/>
                  </a:cubicBezTo>
                  <a:lnTo>
                    <a:pt x="501" y="478"/>
                  </a:lnTo>
                  <a:cubicBezTo>
                    <a:pt x="1" y="618"/>
                    <a:pt x="126" y="1348"/>
                    <a:pt x="620" y="1348"/>
                  </a:cubicBezTo>
                  <a:cubicBezTo>
                    <a:pt x="632" y="1348"/>
                    <a:pt x="644" y="1348"/>
                    <a:pt x="656" y="1347"/>
                  </a:cubicBezTo>
                  <a:lnTo>
                    <a:pt x="3251" y="871"/>
                  </a:lnTo>
                  <a:cubicBezTo>
                    <a:pt x="3763" y="731"/>
                    <a:pt x="3638" y="0"/>
                    <a:pt x="3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3" name="Google Shape;1753;p11"/>
            <p:cNvSpPr/>
            <p:nvPr/>
          </p:nvSpPr>
          <p:spPr>
            <a:xfrm>
              <a:off x="5270540" y="399294"/>
              <a:ext cx="60059" cy="50189"/>
            </a:xfrm>
            <a:custGeom>
              <a:avLst/>
              <a:gdLst/>
              <a:ahLst/>
              <a:cxnLst/>
              <a:rect l="l" t="t" r="r" b="b"/>
              <a:pathLst>
                <a:path w="1862" h="1556" extrusionOk="0">
                  <a:moveTo>
                    <a:pt x="1002" y="1"/>
                  </a:moveTo>
                  <a:cubicBezTo>
                    <a:pt x="958" y="1"/>
                    <a:pt x="914" y="4"/>
                    <a:pt x="870" y="12"/>
                  </a:cubicBezTo>
                  <a:cubicBezTo>
                    <a:pt x="191" y="131"/>
                    <a:pt x="0" y="1012"/>
                    <a:pt x="572" y="1417"/>
                  </a:cubicBezTo>
                  <a:cubicBezTo>
                    <a:pt x="709" y="1513"/>
                    <a:pt x="857" y="1556"/>
                    <a:pt x="1002" y="1556"/>
                  </a:cubicBezTo>
                  <a:cubicBezTo>
                    <a:pt x="1451" y="1556"/>
                    <a:pt x="1862" y="1147"/>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4" name="Google Shape;1754;p11"/>
            <p:cNvSpPr/>
            <p:nvPr/>
          </p:nvSpPr>
          <p:spPr>
            <a:xfrm>
              <a:off x="5339501" y="384586"/>
              <a:ext cx="122440" cy="44028"/>
            </a:xfrm>
            <a:custGeom>
              <a:avLst/>
              <a:gdLst/>
              <a:ahLst/>
              <a:cxnLst/>
              <a:rect l="l" t="t" r="r" b="b"/>
              <a:pathLst>
                <a:path w="3796" h="1365" extrusionOk="0">
                  <a:moveTo>
                    <a:pt x="3172" y="0"/>
                  </a:moveTo>
                  <a:cubicBezTo>
                    <a:pt x="3153" y="0"/>
                    <a:pt x="3133" y="1"/>
                    <a:pt x="3113" y="4"/>
                  </a:cubicBezTo>
                  <a:lnTo>
                    <a:pt x="518" y="480"/>
                  </a:lnTo>
                  <a:cubicBezTo>
                    <a:pt x="1" y="606"/>
                    <a:pt x="115" y="1364"/>
                    <a:pt x="626" y="1364"/>
                  </a:cubicBezTo>
                  <a:cubicBezTo>
                    <a:pt x="645" y="1364"/>
                    <a:pt x="664" y="1363"/>
                    <a:pt x="684" y="1361"/>
                  </a:cubicBezTo>
                  <a:lnTo>
                    <a:pt x="3268" y="885"/>
                  </a:lnTo>
                  <a:cubicBezTo>
                    <a:pt x="3796" y="747"/>
                    <a:pt x="3682" y="0"/>
                    <a:pt x="317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5" name="Google Shape;1755;p11"/>
            <p:cNvSpPr/>
            <p:nvPr/>
          </p:nvSpPr>
          <p:spPr>
            <a:xfrm>
              <a:off x="5212933" y="708039"/>
              <a:ext cx="250815" cy="224688"/>
            </a:xfrm>
            <a:custGeom>
              <a:avLst/>
              <a:gdLst/>
              <a:ahLst/>
              <a:cxnLst/>
              <a:rect l="l" t="t" r="r" b="b"/>
              <a:pathLst>
                <a:path w="7776" h="6966" extrusionOk="0">
                  <a:moveTo>
                    <a:pt x="3943" y="1"/>
                  </a:moveTo>
                  <a:cubicBezTo>
                    <a:pt x="2906" y="1"/>
                    <a:pt x="1888" y="469"/>
                    <a:pt x="1227" y="1346"/>
                  </a:cubicBezTo>
                  <a:lnTo>
                    <a:pt x="6966" y="4977"/>
                  </a:lnTo>
                  <a:cubicBezTo>
                    <a:pt x="7775" y="3406"/>
                    <a:pt x="7251" y="1477"/>
                    <a:pt x="5763" y="525"/>
                  </a:cubicBezTo>
                  <a:cubicBezTo>
                    <a:pt x="5199" y="171"/>
                    <a:pt x="4568" y="1"/>
                    <a:pt x="3943" y="1"/>
                  </a:cubicBezTo>
                  <a:close/>
                  <a:moveTo>
                    <a:pt x="822" y="2001"/>
                  </a:moveTo>
                  <a:cubicBezTo>
                    <a:pt x="1" y="3561"/>
                    <a:pt x="524" y="5489"/>
                    <a:pt x="2025" y="6442"/>
                  </a:cubicBezTo>
                  <a:cubicBezTo>
                    <a:pt x="2584" y="6796"/>
                    <a:pt x="3211" y="6966"/>
                    <a:pt x="3833" y="6966"/>
                  </a:cubicBezTo>
                  <a:cubicBezTo>
                    <a:pt x="4864" y="6966"/>
                    <a:pt x="5880" y="6497"/>
                    <a:pt x="6549" y="5620"/>
                  </a:cubicBezTo>
                  <a:lnTo>
                    <a:pt x="822" y="200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6" name="Google Shape;1756;p11"/>
            <p:cNvSpPr/>
            <p:nvPr/>
          </p:nvSpPr>
          <p:spPr>
            <a:xfrm>
              <a:off x="5682211" y="226472"/>
              <a:ext cx="196304" cy="181918"/>
            </a:xfrm>
            <a:custGeom>
              <a:avLst/>
              <a:gdLst/>
              <a:ahLst/>
              <a:cxnLst/>
              <a:rect l="l" t="t" r="r" b="b"/>
              <a:pathLst>
                <a:path w="6086" h="5640" extrusionOk="0">
                  <a:moveTo>
                    <a:pt x="3609" y="0"/>
                  </a:moveTo>
                  <a:lnTo>
                    <a:pt x="1215" y="1631"/>
                  </a:lnTo>
                  <a:cubicBezTo>
                    <a:pt x="251" y="2286"/>
                    <a:pt x="1" y="3596"/>
                    <a:pt x="656" y="4560"/>
                  </a:cubicBezTo>
                  <a:lnTo>
                    <a:pt x="763" y="4715"/>
                  </a:lnTo>
                  <a:cubicBezTo>
                    <a:pt x="1171" y="5316"/>
                    <a:pt x="1834" y="5640"/>
                    <a:pt x="2508" y="5640"/>
                  </a:cubicBezTo>
                  <a:cubicBezTo>
                    <a:pt x="2916" y="5640"/>
                    <a:pt x="3329" y="5521"/>
                    <a:pt x="3692" y="5275"/>
                  </a:cubicBezTo>
                  <a:lnTo>
                    <a:pt x="6085" y="3644"/>
                  </a:lnTo>
                  <a:lnTo>
                    <a:pt x="3609"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7" name="Google Shape;1757;p11"/>
            <p:cNvSpPr/>
            <p:nvPr/>
          </p:nvSpPr>
          <p:spPr>
            <a:xfrm>
              <a:off x="5814714" y="151317"/>
              <a:ext cx="196272" cy="181950"/>
            </a:xfrm>
            <a:custGeom>
              <a:avLst/>
              <a:gdLst/>
              <a:ahLst/>
              <a:cxnLst/>
              <a:rect l="l" t="t" r="r" b="b"/>
              <a:pathLst>
                <a:path w="6085" h="5641" extrusionOk="0">
                  <a:moveTo>
                    <a:pt x="3580" y="1"/>
                  </a:moveTo>
                  <a:cubicBezTo>
                    <a:pt x="3174" y="1"/>
                    <a:pt x="2765" y="119"/>
                    <a:pt x="2406" y="366"/>
                  </a:cubicBezTo>
                  <a:lnTo>
                    <a:pt x="1" y="1985"/>
                  </a:lnTo>
                  <a:lnTo>
                    <a:pt x="2477" y="5640"/>
                  </a:lnTo>
                  <a:lnTo>
                    <a:pt x="4870" y="4009"/>
                  </a:lnTo>
                  <a:cubicBezTo>
                    <a:pt x="5835" y="3354"/>
                    <a:pt x="6085" y="2044"/>
                    <a:pt x="5430" y="1080"/>
                  </a:cubicBezTo>
                  <a:lnTo>
                    <a:pt x="5323" y="925"/>
                  </a:lnTo>
                  <a:cubicBezTo>
                    <a:pt x="4915" y="324"/>
                    <a:pt x="4252" y="1"/>
                    <a:pt x="3580"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8" name="Google Shape;1758;p11"/>
            <p:cNvSpPr/>
            <p:nvPr/>
          </p:nvSpPr>
          <p:spPr>
            <a:xfrm>
              <a:off x="5624636" y="602242"/>
              <a:ext cx="346032" cy="344032"/>
            </a:xfrm>
            <a:custGeom>
              <a:avLst/>
              <a:gdLst/>
              <a:ahLst/>
              <a:cxnLst/>
              <a:rect l="l" t="t" r="r" b="b"/>
              <a:pathLst>
                <a:path w="10728" h="10666" extrusionOk="0">
                  <a:moveTo>
                    <a:pt x="5007" y="1"/>
                  </a:moveTo>
                  <a:cubicBezTo>
                    <a:pt x="4823" y="1"/>
                    <a:pt x="4677" y="136"/>
                    <a:pt x="4655" y="328"/>
                  </a:cubicBezTo>
                  <a:lnTo>
                    <a:pt x="4191" y="3805"/>
                  </a:lnTo>
                  <a:lnTo>
                    <a:pt x="714" y="3340"/>
                  </a:lnTo>
                  <a:cubicBezTo>
                    <a:pt x="699" y="3338"/>
                    <a:pt x="683" y="3338"/>
                    <a:pt x="668" y="3338"/>
                  </a:cubicBezTo>
                  <a:cubicBezTo>
                    <a:pt x="475" y="3338"/>
                    <a:pt x="320" y="3474"/>
                    <a:pt x="298" y="3662"/>
                  </a:cubicBezTo>
                  <a:lnTo>
                    <a:pt x="36" y="5638"/>
                  </a:lnTo>
                  <a:cubicBezTo>
                    <a:pt x="0" y="5840"/>
                    <a:pt x="143" y="6031"/>
                    <a:pt x="357" y="6055"/>
                  </a:cubicBezTo>
                  <a:lnTo>
                    <a:pt x="357" y="6043"/>
                  </a:lnTo>
                  <a:lnTo>
                    <a:pt x="3834" y="6507"/>
                  </a:lnTo>
                  <a:lnTo>
                    <a:pt x="3370" y="9984"/>
                  </a:lnTo>
                  <a:cubicBezTo>
                    <a:pt x="3346" y="10186"/>
                    <a:pt x="3489" y="10377"/>
                    <a:pt x="3691" y="10401"/>
                  </a:cubicBezTo>
                  <a:lnTo>
                    <a:pt x="5667" y="10663"/>
                  </a:lnTo>
                  <a:cubicBezTo>
                    <a:pt x="5682" y="10664"/>
                    <a:pt x="5697" y="10665"/>
                    <a:pt x="5712" y="10665"/>
                  </a:cubicBezTo>
                  <a:cubicBezTo>
                    <a:pt x="5897" y="10665"/>
                    <a:pt x="6062" y="10529"/>
                    <a:pt x="6084" y="10341"/>
                  </a:cubicBezTo>
                  <a:lnTo>
                    <a:pt x="6548" y="6864"/>
                  </a:lnTo>
                  <a:lnTo>
                    <a:pt x="10025" y="7329"/>
                  </a:lnTo>
                  <a:cubicBezTo>
                    <a:pt x="10040" y="7331"/>
                    <a:pt x="10055" y="7331"/>
                    <a:pt x="10069" y="7331"/>
                  </a:cubicBezTo>
                  <a:cubicBezTo>
                    <a:pt x="10254" y="7331"/>
                    <a:pt x="10420" y="7195"/>
                    <a:pt x="10442" y="7007"/>
                  </a:cubicBezTo>
                  <a:lnTo>
                    <a:pt x="10704" y="5031"/>
                  </a:lnTo>
                  <a:cubicBezTo>
                    <a:pt x="10728" y="4828"/>
                    <a:pt x="10585" y="4638"/>
                    <a:pt x="10382" y="4614"/>
                  </a:cubicBezTo>
                  <a:lnTo>
                    <a:pt x="6894" y="4150"/>
                  </a:lnTo>
                  <a:lnTo>
                    <a:pt x="7358" y="673"/>
                  </a:lnTo>
                  <a:cubicBezTo>
                    <a:pt x="7382" y="471"/>
                    <a:pt x="7239" y="280"/>
                    <a:pt x="7037" y="256"/>
                  </a:cubicBezTo>
                  <a:lnTo>
                    <a:pt x="5072" y="6"/>
                  </a:lnTo>
                  <a:cubicBezTo>
                    <a:pt x="5050" y="3"/>
                    <a:pt x="5028" y="1"/>
                    <a:pt x="500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9" name="Google Shape;1759;p11"/>
            <p:cNvSpPr/>
            <p:nvPr/>
          </p:nvSpPr>
          <p:spPr>
            <a:xfrm>
              <a:off x="5182226" y="1123290"/>
              <a:ext cx="349870" cy="436217"/>
            </a:xfrm>
            <a:custGeom>
              <a:avLst/>
              <a:gdLst/>
              <a:ahLst/>
              <a:cxnLst/>
              <a:rect l="l" t="t" r="r" b="b"/>
              <a:pathLst>
                <a:path w="10847" h="13524" extrusionOk="0">
                  <a:moveTo>
                    <a:pt x="4147" y="429"/>
                  </a:moveTo>
                  <a:cubicBezTo>
                    <a:pt x="4437" y="429"/>
                    <a:pt x="4723" y="604"/>
                    <a:pt x="4774" y="997"/>
                  </a:cubicBezTo>
                  <a:cubicBezTo>
                    <a:pt x="4810" y="1188"/>
                    <a:pt x="4751" y="1390"/>
                    <a:pt x="4632" y="1533"/>
                  </a:cubicBezTo>
                  <a:lnTo>
                    <a:pt x="3834" y="1688"/>
                  </a:lnTo>
                  <a:cubicBezTo>
                    <a:pt x="3667" y="1593"/>
                    <a:pt x="3548" y="1426"/>
                    <a:pt x="3512" y="1224"/>
                  </a:cubicBezTo>
                  <a:lnTo>
                    <a:pt x="3500" y="1224"/>
                  </a:lnTo>
                  <a:cubicBezTo>
                    <a:pt x="3386" y="725"/>
                    <a:pt x="3770" y="429"/>
                    <a:pt x="4147" y="429"/>
                  </a:cubicBezTo>
                  <a:close/>
                  <a:moveTo>
                    <a:pt x="7867" y="2749"/>
                  </a:moveTo>
                  <a:cubicBezTo>
                    <a:pt x="8125" y="2749"/>
                    <a:pt x="8352" y="2938"/>
                    <a:pt x="8394" y="3200"/>
                  </a:cubicBezTo>
                  <a:lnTo>
                    <a:pt x="9787" y="10761"/>
                  </a:lnTo>
                  <a:cubicBezTo>
                    <a:pt x="9835" y="11058"/>
                    <a:pt x="9644" y="11344"/>
                    <a:pt x="9346" y="11392"/>
                  </a:cubicBezTo>
                  <a:lnTo>
                    <a:pt x="3084" y="12535"/>
                  </a:lnTo>
                  <a:cubicBezTo>
                    <a:pt x="3049" y="12542"/>
                    <a:pt x="3014" y="12545"/>
                    <a:pt x="2979" y="12545"/>
                  </a:cubicBezTo>
                  <a:cubicBezTo>
                    <a:pt x="2722" y="12545"/>
                    <a:pt x="2493" y="12357"/>
                    <a:pt x="2441" y="12094"/>
                  </a:cubicBezTo>
                  <a:lnTo>
                    <a:pt x="1060" y="4534"/>
                  </a:lnTo>
                  <a:cubicBezTo>
                    <a:pt x="1012" y="4236"/>
                    <a:pt x="1203" y="3950"/>
                    <a:pt x="1512" y="3903"/>
                  </a:cubicBezTo>
                  <a:lnTo>
                    <a:pt x="2250" y="3760"/>
                  </a:lnTo>
                  <a:cubicBezTo>
                    <a:pt x="2293" y="3975"/>
                    <a:pt x="2482" y="4122"/>
                    <a:pt x="2694" y="4122"/>
                  </a:cubicBezTo>
                  <a:cubicBezTo>
                    <a:pt x="2717" y="4122"/>
                    <a:pt x="2739" y="4120"/>
                    <a:pt x="2762" y="4117"/>
                  </a:cubicBezTo>
                  <a:lnTo>
                    <a:pt x="6668" y="3402"/>
                  </a:lnTo>
                  <a:cubicBezTo>
                    <a:pt x="6906" y="3355"/>
                    <a:pt x="7060" y="3129"/>
                    <a:pt x="7025" y="2890"/>
                  </a:cubicBezTo>
                  <a:lnTo>
                    <a:pt x="7763" y="2760"/>
                  </a:lnTo>
                  <a:cubicBezTo>
                    <a:pt x="7798" y="2752"/>
                    <a:pt x="7833" y="2749"/>
                    <a:pt x="7867" y="2749"/>
                  </a:cubicBezTo>
                  <a:close/>
                  <a:moveTo>
                    <a:pt x="4150" y="0"/>
                  </a:moveTo>
                  <a:cubicBezTo>
                    <a:pt x="4081" y="0"/>
                    <a:pt x="4011" y="7"/>
                    <a:pt x="3941" y="21"/>
                  </a:cubicBezTo>
                  <a:cubicBezTo>
                    <a:pt x="3346" y="128"/>
                    <a:pt x="2953" y="700"/>
                    <a:pt x="3072" y="1307"/>
                  </a:cubicBezTo>
                  <a:cubicBezTo>
                    <a:pt x="3108" y="1474"/>
                    <a:pt x="3179" y="1640"/>
                    <a:pt x="3286" y="1783"/>
                  </a:cubicBezTo>
                  <a:lnTo>
                    <a:pt x="2512" y="1926"/>
                  </a:lnTo>
                  <a:cubicBezTo>
                    <a:pt x="2191" y="1986"/>
                    <a:pt x="1988" y="2295"/>
                    <a:pt x="2036" y="2617"/>
                  </a:cubicBezTo>
                  <a:lnTo>
                    <a:pt x="2096" y="2890"/>
                  </a:lnTo>
                  <a:lnTo>
                    <a:pt x="798" y="3129"/>
                  </a:lnTo>
                  <a:cubicBezTo>
                    <a:pt x="322" y="3212"/>
                    <a:pt x="0" y="3676"/>
                    <a:pt x="83" y="4164"/>
                  </a:cubicBezTo>
                  <a:lnTo>
                    <a:pt x="1667" y="12785"/>
                  </a:lnTo>
                  <a:cubicBezTo>
                    <a:pt x="1741" y="13221"/>
                    <a:pt x="2120" y="13524"/>
                    <a:pt x="2548" y="13524"/>
                  </a:cubicBezTo>
                  <a:cubicBezTo>
                    <a:pt x="2599" y="13524"/>
                    <a:pt x="2651" y="13520"/>
                    <a:pt x="2703" y="13511"/>
                  </a:cubicBezTo>
                  <a:lnTo>
                    <a:pt x="10049" y="12165"/>
                  </a:lnTo>
                  <a:cubicBezTo>
                    <a:pt x="10525" y="12082"/>
                    <a:pt x="10847" y="11618"/>
                    <a:pt x="10763" y="11130"/>
                  </a:cubicBezTo>
                  <a:lnTo>
                    <a:pt x="9192" y="2498"/>
                  </a:lnTo>
                  <a:cubicBezTo>
                    <a:pt x="9108" y="2067"/>
                    <a:pt x="8737" y="1766"/>
                    <a:pt x="8316" y="1766"/>
                  </a:cubicBezTo>
                  <a:cubicBezTo>
                    <a:pt x="8259" y="1766"/>
                    <a:pt x="8202" y="1772"/>
                    <a:pt x="8144" y="1783"/>
                  </a:cubicBezTo>
                  <a:lnTo>
                    <a:pt x="6858" y="2009"/>
                  </a:lnTo>
                  <a:lnTo>
                    <a:pt x="6810" y="1736"/>
                  </a:lnTo>
                  <a:cubicBezTo>
                    <a:pt x="6757" y="1446"/>
                    <a:pt x="6499" y="1252"/>
                    <a:pt x="6214" y="1252"/>
                  </a:cubicBezTo>
                  <a:cubicBezTo>
                    <a:pt x="6183" y="1252"/>
                    <a:pt x="6151" y="1255"/>
                    <a:pt x="6120" y="1259"/>
                  </a:cubicBezTo>
                  <a:lnTo>
                    <a:pt x="5179" y="1438"/>
                  </a:lnTo>
                  <a:cubicBezTo>
                    <a:pt x="5227" y="1259"/>
                    <a:pt x="5239" y="1081"/>
                    <a:pt x="5215" y="914"/>
                  </a:cubicBezTo>
                  <a:cubicBezTo>
                    <a:pt x="5120" y="378"/>
                    <a:pt x="4665" y="0"/>
                    <a:pt x="415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0" name="Google Shape;1760;p11"/>
            <p:cNvSpPr/>
            <p:nvPr/>
          </p:nvSpPr>
          <p:spPr>
            <a:xfrm>
              <a:off x="5244414" y="1280275"/>
              <a:ext cx="60059" cy="49866"/>
            </a:xfrm>
            <a:custGeom>
              <a:avLst/>
              <a:gdLst/>
              <a:ahLst/>
              <a:cxnLst/>
              <a:rect l="l" t="t" r="r" b="b"/>
              <a:pathLst>
                <a:path w="1862" h="1546" extrusionOk="0">
                  <a:moveTo>
                    <a:pt x="1002" y="1"/>
                  </a:moveTo>
                  <a:cubicBezTo>
                    <a:pt x="959" y="1"/>
                    <a:pt x="915" y="4"/>
                    <a:pt x="870" y="12"/>
                  </a:cubicBezTo>
                  <a:cubicBezTo>
                    <a:pt x="191" y="131"/>
                    <a:pt x="1" y="1012"/>
                    <a:pt x="560" y="1405"/>
                  </a:cubicBezTo>
                  <a:cubicBezTo>
                    <a:pt x="702" y="1502"/>
                    <a:pt x="854" y="1545"/>
                    <a:pt x="1002" y="1545"/>
                  </a:cubicBezTo>
                  <a:cubicBezTo>
                    <a:pt x="1454" y="1545"/>
                    <a:pt x="1862" y="1142"/>
                    <a:pt x="1763" y="631"/>
                  </a:cubicBezTo>
                  <a:cubicBezTo>
                    <a:pt x="1689" y="259"/>
                    <a:pt x="1367"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1" name="Google Shape;1761;p11"/>
            <p:cNvSpPr/>
            <p:nvPr/>
          </p:nvSpPr>
          <p:spPr>
            <a:xfrm>
              <a:off x="5311504" y="1265631"/>
              <a:ext cx="125182" cy="43931"/>
            </a:xfrm>
            <a:custGeom>
              <a:avLst/>
              <a:gdLst/>
              <a:ahLst/>
              <a:cxnLst/>
              <a:rect l="l" t="t" r="r" b="b"/>
              <a:pathLst>
                <a:path w="3881" h="1362" extrusionOk="0">
                  <a:moveTo>
                    <a:pt x="3274" y="0"/>
                  </a:moveTo>
                  <a:cubicBezTo>
                    <a:pt x="3238" y="0"/>
                    <a:pt x="3200" y="5"/>
                    <a:pt x="3160" y="13"/>
                  </a:cubicBezTo>
                  <a:lnTo>
                    <a:pt x="3172" y="13"/>
                  </a:lnTo>
                  <a:lnTo>
                    <a:pt x="576" y="490"/>
                  </a:lnTo>
                  <a:cubicBezTo>
                    <a:pt x="0" y="545"/>
                    <a:pt x="104" y="1362"/>
                    <a:pt x="609" y="1362"/>
                  </a:cubicBezTo>
                  <a:cubicBezTo>
                    <a:pt x="647" y="1362"/>
                    <a:pt x="688" y="1357"/>
                    <a:pt x="731" y="1347"/>
                  </a:cubicBezTo>
                  <a:lnTo>
                    <a:pt x="3314" y="871"/>
                  </a:lnTo>
                  <a:cubicBezTo>
                    <a:pt x="3881" y="793"/>
                    <a:pt x="3774" y="0"/>
                    <a:pt x="327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2" name="Google Shape;1762;p11"/>
            <p:cNvSpPr/>
            <p:nvPr/>
          </p:nvSpPr>
          <p:spPr>
            <a:xfrm>
              <a:off x="5257090" y="1349784"/>
              <a:ext cx="59769" cy="49866"/>
            </a:xfrm>
            <a:custGeom>
              <a:avLst/>
              <a:gdLst/>
              <a:ahLst/>
              <a:cxnLst/>
              <a:rect l="l" t="t" r="r" b="b"/>
              <a:pathLst>
                <a:path w="1853" h="1546" extrusionOk="0">
                  <a:moveTo>
                    <a:pt x="1002" y="1"/>
                  </a:moveTo>
                  <a:cubicBezTo>
                    <a:pt x="959" y="1"/>
                    <a:pt x="914" y="4"/>
                    <a:pt x="870" y="12"/>
                  </a:cubicBezTo>
                  <a:cubicBezTo>
                    <a:pt x="191" y="131"/>
                    <a:pt x="1" y="1012"/>
                    <a:pt x="560" y="1405"/>
                  </a:cubicBezTo>
                  <a:cubicBezTo>
                    <a:pt x="702" y="1502"/>
                    <a:pt x="854" y="1545"/>
                    <a:pt x="1001" y="1545"/>
                  </a:cubicBezTo>
                  <a:cubicBezTo>
                    <a:pt x="1450" y="1545"/>
                    <a:pt x="1852" y="1145"/>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3" name="Google Shape;1763;p11"/>
            <p:cNvSpPr/>
            <p:nvPr/>
          </p:nvSpPr>
          <p:spPr>
            <a:xfrm>
              <a:off x="5326728" y="1335140"/>
              <a:ext cx="121279" cy="43544"/>
            </a:xfrm>
            <a:custGeom>
              <a:avLst/>
              <a:gdLst/>
              <a:ahLst/>
              <a:cxnLst/>
              <a:rect l="l" t="t" r="r" b="b"/>
              <a:pathLst>
                <a:path w="3760" h="1350" extrusionOk="0">
                  <a:moveTo>
                    <a:pt x="3129" y="0"/>
                  </a:moveTo>
                  <a:cubicBezTo>
                    <a:pt x="3117" y="0"/>
                    <a:pt x="3105" y="1"/>
                    <a:pt x="3092" y="2"/>
                  </a:cubicBezTo>
                  <a:lnTo>
                    <a:pt x="497" y="478"/>
                  </a:lnTo>
                  <a:cubicBezTo>
                    <a:pt x="0" y="628"/>
                    <a:pt x="120" y="1349"/>
                    <a:pt x="605" y="1349"/>
                  </a:cubicBezTo>
                  <a:cubicBezTo>
                    <a:pt x="620" y="1349"/>
                    <a:pt x="636" y="1348"/>
                    <a:pt x="652" y="1347"/>
                  </a:cubicBezTo>
                  <a:lnTo>
                    <a:pt x="3247" y="883"/>
                  </a:lnTo>
                  <a:cubicBezTo>
                    <a:pt x="3759" y="731"/>
                    <a:pt x="3634"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4" name="Google Shape;1764;p11"/>
            <p:cNvSpPr/>
            <p:nvPr/>
          </p:nvSpPr>
          <p:spPr>
            <a:xfrm>
              <a:off x="5270540" y="1424293"/>
              <a:ext cx="60059" cy="49834"/>
            </a:xfrm>
            <a:custGeom>
              <a:avLst/>
              <a:gdLst/>
              <a:ahLst/>
              <a:cxnLst/>
              <a:rect l="l" t="t" r="r" b="b"/>
              <a:pathLst>
                <a:path w="1862" h="1545" extrusionOk="0">
                  <a:moveTo>
                    <a:pt x="1002" y="0"/>
                  </a:moveTo>
                  <a:cubicBezTo>
                    <a:pt x="959" y="0"/>
                    <a:pt x="914" y="4"/>
                    <a:pt x="870" y="12"/>
                  </a:cubicBezTo>
                  <a:cubicBezTo>
                    <a:pt x="191" y="131"/>
                    <a:pt x="0" y="1012"/>
                    <a:pt x="560" y="1405"/>
                  </a:cubicBezTo>
                  <a:cubicBezTo>
                    <a:pt x="701" y="1502"/>
                    <a:pt x="854" y="1545"/>
                    <a:pt x="1002" y="1545"/>
                  </a:cubicBezTo>
                  <a:cubicBezTo>
                    <a:pt x="1453" y="1545"/>
                    <a:pt x="1861" y="1142"/>
                    <a:pt x="1763" y="631"/>
                  </a:cubicBezTo>
                  <a:cubicBezTo>
                    <a:pt x="1699" y="259"/>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5" name="Google Shape;1765;p11"/>
            <p:cNvSpPr/>
            <p:nvPr/>
          </p:nvSpPr>
          <p:spPr>
            <a:xfrm>
              <a:off x="5339792" y="1409585"/>
              <a:ext cx="121795" cy="43577"/>
            </a:xfrm>
            <a:custGeom>
              <a:avLst/>
              <a:gdLst/>
              <a:ahLst/>
              <a:cxnLst/>
              <a:rect l="l" t="t" r="r" b="b"/>
              <a:pathLst>
                <a:path w="3776" h="1351" extrusionOk="0">
                  <a:moveTo>
                    <a:pt x="3162" y="0"/>
                  </a:moveTo>
                  <a:cubicBezTo>
                    <a:pt x="3143" y="0"/>
                    <a:pt x="3124" y="1"/>
                    <a:pt x="3104" y="3"/>
                  </a:cubicBezTo>
                  <a:lnTo>
                    <a:pt x="509" y="468"/>
                  </a:lnTo>
                  <a:cubicBezTo>
                    <a:pt x="0" y="606"/>
                    <a:pt x="120" y="1351"/>
                    <a:pt x="628" y="1351"/>
                  </a:cubicBezTo>
                  <a:cubicBezTo>
                    <a:pt x="643" y="1351"/>
                    <a:pt x="659" y="1350"/>
                    <a:pt x="675" y="1349"/>
                  </a:cubicBezTo>
                  <a:lnTo>
                    <a:pt x="3259" y="872"/>
                  </a:lnTo>
                  <a:cubicBezTo>
                    <a:pt x="3775" y="735"/>
                    <a:pt x="3661" y="0"/>
                    <a:pt x="316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6" name="Google Shape;1766;p11"/>
            <p:cNvSpPr/>
            <p:nvPr/>
          </p:nvSpPr>
          <p:spPr>
            <a:xfrm>
              <a:off x="5682211" y="1251439"/>
              <a:ext cx="196304" cy="181563"/>
            </a:xfrm>
            <a:custGeom>
              <a:avLst/>
              <a:gdLst/>
              <a:ahLst/>
              <a:cxnLst/>
              <a:rect l="l" t="t" r="r" b="b"/>
              <a:pathLst>
                <a:path w="6086" h="5629" extrusionOk="0">
                  <a:moveTo>
                    <a:pt x="3609" y="1"/>
                  </a:moveTo>
                  <a:lnTo>
                    <a:pt x="1215" y="1620"/>
                  </a:lnTo>
                  <a:cubicBezTo>
                    <a:pt x="251" y="2275"/>
                    <a:pt x="1" y="3585"/>
                    <a:pt x="656" y="4549"/>
                  </a:cubicBezTo>
                  <a:lnTo>
                    <a:pt x="763" y="4704"/>
                  </a:lnTo>
                  <a:cubicBezTo>
                    <a:pt x="1171" y="5305"/>
                    <a:pt x="1834" y="5629"/>
                    <a:pt x="2508" y="5629"/>
                  </a:cubicBezTo>
                  <a:cubicBezTo>
                    <a:pt x="2916" y="5629"/>
                    <a:pt x="3329" y="5510"/>
                    <a:pt x="3692" y="5264"/>
                  </a:cubicBezTo>
                  <a:lnTo>
                    <a:pt x="6085" y="3644"/>
                  </a:lnTo>
                  <a:lnTo>
                    <a:pt x="3609"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7" name="Google Shape;1767;p11"/>
            <p:cNvSpPr/>
            <p:nvPr/>
          </p:nvSpPr>
          <p:spPr>
            <a:xfrm>
              <a:off x="5814714" y="1176188"/>
              <a:ext cx="196272" cy="181660"/>
            </a:xfrm>
            <a:custGeom>
              <a:avLst/>
              <a:gdLst/>
              <a:ahLst/>
              <a:cxnLst/>
              <a:rect l="l" t="t" r="r" b="b"/>
              <a:pathLst>
                <a:path w="6085" h="5632" extrusionOk="0">
                  <a:moveTo>
                    <a:pt x="3591" y="1"/>
                  </a:moveTo>
                  <a:cubicBezTo>
                    <a:pt x="3182" y="1"/>
                    <a:pt x="2768" y="120"/>
                    <a:pt x="2406" y="369"/>
                  </a:cubicBezTo>
                  <a:lnTo>
                    <a:pt x="1" y="1989"/>
                  </a:lnTo>
                  <a:lnTo>
                    <a:pt x="2477" y="5632"/>
                  </a:lnTo>
                  <a:lnTo>
                    <a:pt x="4870" y="4001"/>
                  </a:lnTo>
                  <a:cubicBezTo>
                    <a:pt x="5835" y="3346"/>
                    <a:pt x="6085" y="2036"/>
                    <a:pt x="5430" y="1072"/>
                  </a:cubicBezTo>
                  <a:lnTo>
                    <a:pt x="5430" y="1072"/>
                  </a:lnTo>
                  <a:lnTo>
                    <a:pt x="5430" y="1084"/>
                  </a:lnTo>
                  <a:lnTo>
                    <a:pt x="5323" y="917"/>
                  </a:lnTo>
                  <a:cubicBezTo>
                    <a:pt x="4917" y="319"/>
                    <a:pt x="4259" y="1"/>
                    <a:pt x="359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8" name="Google Shape;1768;p11"/>
            <p:cNvSpPr/>
            <p:nvPr/>
          </p:nvSpPr>
          <p:spPr>
            <a:xfrm>
              <a:off x="4157614" y="99161"/>
              <a:ext cx="349483" cy="435378"/>
            </a:xfrm>
            <a:custGeom>
              <a:avLst/>
              <a:gdLst/>
              <a:ahLst/>
              <a:cxnLst/>
              <a:rect l="l" t="t" r="r" b="b"/>
              <a:pathLst>
                <a:path w="10835" h="13498" extrusionOk="0">
                  <a:moveTo>
                    <a:pt x="4152" y="412"/>
                  </a:moveTo>
                  <a:cubicBezTo>
                    <a:pt x="4440" y="412"/>
                    <a:pt x="4723" y="584"/>
                    <a:pt x="4775" y="971"/>
                  </a:cubicBezTo>
                  <a:cubicBezTo>
                    <a:pt x="4810" y="1173"/>
                    <a:pt x="4751" y="1364"/>
                    <a:pt x="4632" y="1518"/>
                  </a:cubicBezTo>
                  <a:lnTo>
                    <a:pt x="3834" y="1661"/>
                  </a:lnTo>
                  <a:cubicBezTo>
                    <a:pt x="3667" y="1566"/>
                    <a:pt x="3536" y="1399"/>
                    <a:pt x="3501" y="1209"/>
                  </a:cubicBezTo>
                  <a:cubicBezTo>
                    <a:pt x="3386" y="709"/>
                    <a:pt x="3773" y="412"/>
                    <a:pt x="4152" y="412"/>
                  </a:cubicBezTo>
                  <a:close/>
                  <a:moveTo>
                    <a:pt x="7842" y="2726"/>
                  </a:moveTo>
                  <a:cubicBezTo>
                    <a:pt x="8105" y="2726"/>
                    <a:pt x="8341" y="2907"/>
                    <a:pt x="8394" y="3185"/>
                  </a:cubicBezTo>
                  <a:lnTo>
                    <a:pt x="9775" y="10746"/>
                  </a:lnTo>
                  <a:cubicBezTo>
                    <a:pt x="9835" y="11043"/>
                    <a:pt x="9632" y="11329"/>
                    <a:pt x="9335" y="11377"/>
                  </a:cubicBezTo>
                  <a:lnTo>
                    <a:pt x="3072" y="12520"/>
                  </a:lnTo>
                  <a:cubicBezTo>
                    <a:pt x="3037" y="12527"/>
                    <a:pt x="3002" y="12530"/>
                    <a:pt x="2967" y="12530"/>
                  </a:cubicBezTo>
                  <a:cubicBezTo>
                    <a:pt x="2710" y="12530"/>
                    <a:pt x="2482" y="12342"/>
                    <a:pt x="2429" y="12079"/>
                  </a:cubicBezTo>
                  <a:lnTo>
                    <a:pt x="1048" y="4507"/>
                  </a:lnTo>
                  <a:cubicBezTo>
                    <a:pt x="1000" y="4209"/>
                    <a:pt x="1203" y="3935"/>
                    <a:pt x="1500" y="3876"/>
                  </a:cubicBezTo>
                  <a:lnTo>
                    <a:pt x="2239" y="3745"/>
                  </a:lnTo>
                  <a:cubicBezTo>
                    <a:pt x="2280" y="3954"/>
                    <a:pt x="2460" y="4099"/>
                    <a:pt x="2664" y="4099"/>
                  </a:cubicBezTo>
                  <a:cubicBezTo>
                    <a:pt x="2693" y="4099"/>
                    <a:pt x="2721" y="4096"/>
                    <a:pt x="2751" y="4090"/>
                  </a:cubicBezTo>
                  <a:lnTo>
                    <a:pt x="6656" y="3376"/>
                  </a:lnTo>
                  <a:cubicBezTo>
                    <a:pt x="6894" y="3340"/>
                    <a:pt x="7049" y="3114"/>
                    <a:pt x="7013" y="2876"/>
                  </a:cubicBezTo>
                  <a:lnTo>
                    <a:pt x="7751" y="2733"/>
                  </a:lnTo>
                  <a:cubicBezTo>
                    <a:pt x="7782" y="2728"/>
                    <a:pt x="7812" y="2726"/>
                    <a:pt x="7842" y="2726"/>
                  </a:cubicBezTo>
                  <a:close/>
                  <a:moveTo>
                    <a:pt x="4137" y="1"/>
                  </a:moveTo>
                  <a:cubicBezTo>
                    <a:pt x="4073" y="1"/>
                    <a:pt x="4007" y="6"/>
                    <a:pt x="3941" y="18"/>
                  </a:cubicBezTo>
                  <a:cubicBezTo>
                    <a:pt x="3358" y="125"/>
                    <a:pt x="2965" y="697"/>
                    <a:pt x="3072" y="1280"/>
                  </a:cubicBezTo>
                  <a:cubicBezTo>
                    <a:pt x="3096" y="1459"/>
                    <a:pt x="3179" y="1614"/>
                    <a:pt x="3286" y="1756"/>
                  </a:cubicBezTo>
                  <a:lnTo>
                    <a:pt x="2512" y="1899"/>
                  </a:lnTo>
                  <a:cubicBezTo>
                    <a:pt x="2191" y="1959"/>
                    <a:pt x="1977" y="2268"/>
                    <a:pt x="2036" y="2578"/>
                  </a:cubicBezTo>
                  <a:lnTo>
                    <a:pt x="2084" y="2864"/>
                  </a:lnTo>
                  <a:lnTo>
                    <a:pt x="798" y="3102"/>
                  </a:lnTo>
                  <a:cubicBezTo>
                    <a:pt x="322" y="3185"/>
                    <a:pt x="0" y="3650"/>
                    <a:pt x="84" y="4126"/>
                  </a:cubicBezTo>
                  <a:lnTo>
                    <a:pt x="1655" y="12758"/>
                  </a:lnTo>
                  <a:cubicBezTo>
                    <a:pt x="1740" y="13194"/>
                    <a:pt x="2120" y="13497"/>
                    <a:pt x="2540" y="13497"/>
                  </a:cubicBezTo>
                  <a:cubicBezTo>
                    <a:pt x="2590" y="13497"/>
                    <a:pt x="2640" y="13493"/>
                    <a:pt x="2691" y="13484"/>
                  </a:cubicBezTo>
                  <a:lnTo>
                    <a:pt x="10037" y="12139"/>
                  </a:lnTo>
                  <a:cubicBezTo>
                    <a:pt x="10513" y="12055"/>
                    <a:pt x="10835" y="11579"/>
                    <a:pt x="10752" y="11103"/>
                  </a:cubicBezTo>
                  <a:lnTo>
                    <a:pt x="9180" y="2483"/>
                  </a:lnTo>
                  <a:cubicBezTo>
                    <a:pt x="9095" y="2046"/>
                    <a:pt x="8715" y="1743"/>
                    <a:pt x="8287" y="1743"/>
                  </a:cubicBezTo>
                  <a:cubicBezTo>
                    <a:pt x="8236" y="1743"/>
                    <a:pt x="8184" y="1748"/>
                    <a:pt x="8132" y="1756"/>
                  </a:cubicBezTo>
                  <a:lnTo>
                    <a:pt x="6858" y="1995"/>
                  </a:lnTo>
                  <a:lnTo>
                    <a:pt x="6811" y="1721"/>
                  </a:lnTo>
                  <a:cubicBezTo>
                    <a:pt x="6747" y="1435"/>
                    <a:pt x="6506" y="1235"/>
                    <a:pt x="6227" y="1235"/>
                  </a:cubicBezTo>
                  <a:cubicBezTo>
                    <a:pt x="6192" y="1235"/>
                    <a:pt x="6156" y="1238"/>
                    <a:pt x="6120" y="1245"/>
                  </a:cubicBezTo>
                  <a:lnTo>
                    <a:pt x="5179" y="1411"/>
                  </a:lnTo>
                  <a:cubicBezTo>
                    <a:pt x="5227" y="1245"/>
                    <a:pt x="5239" y="1066"/>
                    <a:pt x="5203" y="899"/>
                  </a:cubicBezTo>
                  <a:cubicBezTo>
                    <a:pt x="5108" y="370"/>
                    <a:pt x="4655" y="1"/>
                    <a:pt x="413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9" name="Google Shape;1769;p11"/>
            <p:cNvSpPr/>
            <p:nvPr/>
          </p:nvSpPr>
          <p:spPr>
            <a:xfrm>
              <a:off x="4219446" y="255566"/>
              <a:ext cx="60156" cy="49898"/>
            </a:xfrm>
            <a:custGeom>
              <a:avLst/>
              <a:gdLst/>
              <a:ahLst/>
              <a:cxnLst/>
              <a:rect l="l" t="t" r="r" b="b"/>
              <a:pathLst>
                <a:path w="1865" h="1547" extrusionOk="0">
                  <a:moveTo>
                    <a:pt x="1026" y="1"/>
                  </a:moveTo>
                  <a:cubicBezTo>
                    <a:pt x="979" y="1"/>
                    <a:pt x="930" y="5"/>
                    <a:pt x="881" y="15"/>
                  </a:cubicBezTo>
                  <a:cubicBezTo>
                    <a:pt x="202" y="134"/>
                    <a:pt x="0" y="1015"/>
                    <a:pt x="572" y="1408"/>
                  </a:cubicBezTo>
                  <a:cubicBezTo>
                    <a:pt x="711" y="1504"/>
                    <a:pt x="861" y="1547"/>
                    <a:pt x="1007" y="1547"/>
                  </a:cubicBezTo>
                  <a:cubicBezTo>
                    <a:pt x="1458" y="1547"/>
                    <a:pt x="1864" y="1138"/>
                    <a:pt x="1774" y="634"/>
                  </a:cubicBezTo>
                  <a:cubicBezTo>
                    <a:pt x="1701" y="266"/>
                    <a:pt x="1386" y="1"/>
                    <a:pt x="1026"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0" name="Google Shape;1770;p11"/>
            <p:cNvSpPr/>
            <p:nvPr/>
          </p:nvSpPr>
          <p:spPr>
            <a:xfrm>
              <a:off x="4287988" y="241148"/>
              <a:ext cx="123956" cy="43577"/>
            </a:xfrm>
            <a:custGeom>
              <a:avLst/>
              <a:gdLst/>
              <a:ahLst/>
              <a:cxnLst/>
              <a:rect l="l" t="t" r="r" b="b"/>
              <a:pathLst>
                <a:path w="3843" h="1351" extrusionOk="0">
                  <a:moveTo>
                    <a:pt x="3234" y="0"/>
                  </a:moveTo>
                  <a:cubicBezTo>
                    <a:pt x="3203" y="0"/>
                    <a:pt x="3171" y="3"/>
                    <a:pt x="3138" y="10"/>
                  </a:cubicBezTo>
                  <a:lnTo>
                    <a:pt x="542" y="486"/>
                  </a:lnTo>
                  <a:cubicBezTo>
                    <a:pt x="1" y="576"/>
                    <a:pt x="111" y="1350"/>
                    <a:pt x="610" y="1350"/>
                  </a:cubicBezTo>
                  <a:cubicBezTo>
                    <a:pt x="638" y="1350"/>
                    <a:pt x="667" y="1348"/>
                    <a:pt x="697" y="1343"/>
                  </a:cubicBezTo>
                  <a:lnTo>
                    <a:pt x="3304" y="867"/>
                  </a:lnTo>
                  <a:cubicBezTo>
                    <a:pt x="3842" y="766"/>
                    <a:pt x="3726" y="0"/>
                    <a:pt x="323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1" name="Google Shape;1771;p11"/>
            <p:cNvSpPr/>
            <p:nvPr/>
          </p:nvSpPr>
          <p:spPr>
            <a:xfrm>
              <a:off x="4232090" y="325172"/>
              <a:ext cx="60156" cy="49866"/>
            </a:xfrm>
            <a:custGeom>
              <a:avLst/>
              <a:gdLst/>
              <a:ahLst/>
              <a:cxnLst/>
              <a:rect l="l" t="t" r="r" b="b"/>
              <a:pathLst>
                <a:path w="1865" h="1546" extrusionOk="0">
                  <a:moveTo>
                    <a:pt x="1014" y="1"/>
                  </a:moveTo>
                  <a:cubicBezTo>
                    <a:pt x="971" y="1"/>
                    <a:pt x="927" y="4"/>
                    <a:pt x="882" y="12"/>
                  </a:cubicBezTo>
                  <a:cubicBezTo>
                    <a:pt x="203" y="131"/>
                    <a:pt x="1" y="1012"/>
                    <a:pt x="572" y="1405"/>
                  </a:cubicBezTo>
                  <a:cubicBezTo>
                    <a:pt x="711" y="1502"/>
                    <a:pt x="861" y="1545"/>
                    <a:pt x="1008" y="1545"/>
                  </a:cubicBezTo>
                  <a:cubicBezTo>
                    <a:pt x="1455" y="1545"/>
                    <a:pt x="1865" y="1142"/>
                    <a:pt x="1775" y="631"/>
                  </a:cubicBezTo>
                  <a:cubicBezTo>
                    <a:pt x="1701" y="259"/>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2" name="Google Shape;1772;p11"/>
            <p:cNvSpPr/>
            <p:nvPr/>
          </p:nvSpPr>
          <p:spPr>
            <a:xfrm>
              <a:off x="4301987" y="310528"/>
              <a:ext cx="121021" cy="43512"/>
            </a:xfrm>
            <a:custGeom>
              <a:avLst/>
              <a:gdLst/>
              <a:ahLst/>
              <a:cxnLst/>
              <a:rect l="l" t="t" r="r" b="b"/>
              <a:pathLst>
                <a:path w="3752" h="1349" extrusionOk="0">
                  <a:moveTo>
                    <a:pt x="3132" y="0"/>
                  </a:moveTo>
                  <a:cubicBezTo>
                    <a:pt x="3120" y="0"/>
                    <a:pt x="3109" y="1"/>
                    <a:pt x="3097" y="2"/>
                  </a:cubicBezTo>
                  <a:lnTo>
                    <a:pt x="501" y="478"/>
                  </a:lnTo>
                  <a:cubicBezTo>
                    <a:pt x="1" y="618"/>
                    <a:pt x="114" y="1348"/>
                    <a:pt x="620" y="1348"/>
                  </a:cubicBezTo>
                  <a:cubicBezTo>
                    <a:pt x="631" y="1348"/>
                    <a:pt x="644" y="1348"/>
                    <a:pt x="656" y="1347"/>
                  </a:cubicBezTo>
                  <a:lnTo>
                    <a:pt x="3251" y="871"/>
                  </a:lnTo>
                  <a:cubicBezTo>
                    <a:pt x="3752" y="731"/>
                    <a:pt x="3627"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3" name="Google Shape;1773;p11"/>
            <p:cNvSpPr/>
            <p:nvPr/>
          </p:nvSpPr>
          <p:spPr>
            <a:xfrm>
              <a:off x="4245928" y="399294"/>
              <a:ext cx="60059" cy="50189"/>
            </a:xfrm>
            <a:custGeom>
              <a:avLst/>
              <a:gdLst/>
              <a:ahLst/>
              <a:cxnLst/>
              <a:rect l="l" t="t" r="r" b="b"/>
              <a:pathLst>
                <a:path w="1862" h="1556" extrusionOk="0">
                  <a:moveTo>
                    <a:pt x="1002" y="1"/>
                  </a:moveTo>
                  <a:cubicBezTo>
                    <a:pt x="958" y="1"/>
                    <a:pt x="914" y="4"/>
                    <a:pt x="870" y="12"/>
                  </a:cubicBezTo>
                  <a:cubicBezTo>
                    <a:pt x="191" y="131"/>
                    <a:pt x="1" y="1012"/>
                    <a:pt x="560" y="1417"/>
                  </a:cubicBezTo>
                  <a:cubicBezTo>
                    <a:pt x="700" y="1513"/>
                    <a:pt x="851" y="1556"/>
                    <a:pt x="997" y="1556"/>
                  </a:cubicBezTo>
                  <a:cubicBezTo>
                    <a:pt x="1451" y="1556"/>
                    <a:pt x="1862" y="1147"/>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4" name="Google Shape;1774;p11"/>
            <p:cNvSpPr/>
            <p:nvPr/>
          </p:nvSpPr>
          <p:spPr>
            <a:xfrm>
              <a:off x="4314889" y="384586"/>
              <a:ext cx="122472" cy="44028"/>
            </a:xfrm>
            <a:custGeom>
              <a:avLst/>
              <a:gdLst/>
              <a:ahLst/>
              <a:cxnLst/>
              <a:rect l="l" t="t" r="r" b="b"/>
              <a:pathLst>
                <a:path w="3797" h="1365" extrusionOk="0">
                  <a:moveTo>
                    <a:pt x="3171" y="0"/>
                  </a:moveTo>
                  <a:cubicBezTo>
                    <a:pt x="3152" y="0"/>
                    <a:pt x="3133" y="1"/>
                    <a:pt x="3113" y="4"/>
                  </a:cubicBezTo>
                  <a:lnTo>
                    <a:pt x="518" y="480"/>
                  </a:lnTo>
                  <a:cubicBezTo>
                    <a:pt x="1" y="606"/>
                    <a:pt x="116" y="1364"/>
                    <a:pt x="627" y="1364"/>
                  </a:cubicBezTo>
                  <a:cubicBezTo>
                    <a:pt x="645" y="1364"/>
                    <a:pt x="665" y="1363"/>
                    <a:pt x="684" y="1361"/>
                  </a:cubicBezTo>
                  <a:lnTo>
                    <a:pt x="3268" y="885"/>
                  </a:lnTo>
                  <a:cubicBezTo>
                    <a:pt x="3796" y="758"/>
                    <a:pt x="3682" y="0"/>
                    <a:pt x="317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5" name="Google Shape;1775;p11"/>
            <p:cNvSpPr/>
            <p:nvPr/>
          </p:nvSpPr>
          <p:spPr>
            <a:xfrm>
              <a:off x="4188320" y="708297"/>
              <a:ext cx="250428" cy="224721"/>
            </a:xfrm>
            <a:custGeom>
              <a:avLst/>
              <a:gdLst/>
              <a:ahLst/>
              <a:cxnLst/>
              <a:rect l="l" t="t" r="r" b="b"/>
              <a:pathLst>
                <a:path w="7764" h="6967" extrusionOk="0">
                  <a:moveTo>
                    <a:pt x="3929" y="1"/>
                  </a:moveTo>
                  <a:cubicBezTo>
                    <a:pt x="2899" y="1"/>
                    <a:pt x="1886" y="465"/>
                    <a:pt x="1227" y="1338"/>
                  </a:cubicBezTo>
                  <a:lnTo>
                    <a:pt x="6954" y="4969"/>
                  </a:lnTo>
                  <a:cubicBezTo>
                    <a:pt x="7764" y="3398"/>
                    <a:pt x="7240" y="1469"/>
                    <a:pt x="5751" y="528"/>
                  </a:cubicBezTo>
                  <a:cubicBezTo>
                    <a:pt x="5188" y="173"/>
                    <a:pt x="4555" y="1"/>
                    <a:pt x="3929" y="1"/>
                  </a:cubicBezTo>
                  <a:close/>
                  <a:moveTo>
                    <a:pt x="810" y="1993"/>
                  </a:moveTo>
                  <a:lnTo>
                    <a:pt x="810" y="1993"/>
                  </a:lnTo>
                  <a:cubicBezTo>
                    <a:pt x="1" y="3553"/>
                    <a:pt x="525" y="5493"/>
                    <a:pt x="2013" y="6434"/>
                  </a:cubicBezTo>
                  <a:cubicBezTo>
                    <a:pt x="2579" y="6793"/>
                    <a:pt x="3211" y="6966"/>
                    <a:pt x="3836" y="6966"/>
                  </a:cubicBezTo>
                  <a:cubicBezTo>
                    <a:pt x="4868" y="6966"/>
                    <a:pt x="5882" y="6495"/>
                    <a:pt x="6549" y="5612"/>
                  </a:cubicBezTo>
                  <a:lnTo>
                    <a:pt x="810"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6" name="Google Shape;1776;p11"/>
            <p:cNvSpPr/>
            <p:nvPr/>
          </p:nvSpPr>
          <p:spPr>
            <a:xfrm>
              <a:off x="4657631" y="226472"/>
              <a:ext cx="196272" cy="181918"/>
            </a:xfrm>
            <a:custGeom>
              <a:avLst/>
              <a:gdLst/>
              <a:ahLst/>
              <a:cxnLst/>
              <a:rect l="l" t="t" r="r" b="b"/>
              <a:pathLst>
                <a:path w="6085" h="5640" extrusionOk="0">
                  <a:moveTo>
                    <a:pt x="3596" y="0"/>
                  </a:moveTo>
                  <a:lnTo>
                    <a:pt x="1215" y="1631"/>
                  </a:lnTo>
                  <a:cubicBezTo>
                    <a:pt x="250" y="2286"/>
                    <a:pt x="0" y="3596"/>
                    <a:pt x="655" y="4560"/>
                  </a:cubicBezTo>
                  <a:lnTo>
                    <a:pt x="774" y="4715"/>
                  </a:lnTo>
                  <a:cubicBezTo>
                    <a:pt x="1175" y="5316"/>
                    <a:pt x="1834" y="5640"/>
                    <a:pt x="2508" y="5640"/>
                  </a:cubicBezTo>
                  <a:cubicBezTo>
                    <a:pt x="2915" y="5640"/>
                    <a:pt x="3328" y="5521"/>
                    <a:pt x="3691" y="5275"/>
                  </a:cubicBezTo>
                  <a:lnTo>
                    <a:pt x="6084"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7" name="Google Shape;1777;p11"/>
            <p:cNvSpPr/>
            <p:nvPr/>
          </p:nvSpPr>
          <p:spPr>
            <a:xfrm>
              <a:off x="4790102" y="151317"/>
              <a:ext cx="196272" cy="181563"/>
            </a:xfrm>
            <a:custGeom>
              <a:avLst/>
              <a:gdLst/>
              <a:ahLst/>
              <a:cxnLst/>
              <a:rect l="l" t="t" r="r" b="b"/>
              <a:pathLst>
                <a:path w="6085" h="5629" extrusionOk="0">
                  <a:moveTo>
                    <a:pt x="3578" y="1"/>
                  </a:moveTo>
                  <a:cubicBezTo>
                    <a:pt x="3170" y="1"/>
                    <a:pt x="2757" y="119"/>
                    <a:pt x="2394" y="366"/>
                  </a:cubicBezTo>
                  <a:lnTo>
                    <a:pt x="1" y="1985"/>
                  </a:lnTo>
                  <a:lnTo>
                    <a:pt x="2477" y="5628"/>
                  </a:lnTo>
                  <a:lnTo>
                    <a:pt x="4870" y="4009"/>
                  </a:lnTo>
                  <a:cubicBezTo>
                    <a:pt x="5835" y="3354"/>
                    <a:pt x="6085" y="2044"/>
                    <a:pt x="5430" y="1080"/>
                  </a:cubicBezTo>
                  <a:lnTo>
                    <a:pt x="5323" y="925"/>
                  </a:lnTo>
                  <a:cubicBezTo>
                    <a:pt x="4915" y="324"/>
                    <a:pt x="4252" y="1"/>
                    <a:pt x="357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8" name="Google Shape;1778;p11"/>
            <p:cNvSpPr/>
            <p:nvPr/>
          </p:nvSpPr>
          <p:spPr>
            <a:xfrm>
              <a:off x="4600023" y="602242"/>
              <a:ext cx="346032" cy="344032"/>
            </a:xfrm>
            <a:custGeom>
              <a:avLst/>
              <a:gdLst/>
              <a:ahLst/>
              <a:cxnLst/>
              <a:rect l="l" t="t" r="r" b="b"/>
              <a:pathLst>
                <a:path w="10728" h="10666" extrusionOk="0">
                  <a:moveTo>
                    <a:pt x="5007" y="1"/>
                  </a:moveTo>
                  <a:cubicBezTo>
                    <a:pt x="4823" y="1"/>
                    <a:pt x="4676" y="136"/>
                    <a:pt x="4644" y="328"/>
                  </a:cubicBezTo>
                  <a:lnTo>
                    <a:pt x="4191" y="3793"/>
                  </a:lnTo>
                  <a:lnTo>
                    <a:pt x="715" y="3340"/>
                  </a:lnTo>
                  <a:cubicBezTo>
                    <a:pt x="692" y="3336"/>
                    <a:pt x="671" y="3335"/>
                    <a:pt x="649" y="3335"/>
                  </a:cubicBezTo>
                  <a:cubicBezTo>
                    <a:pt x="465" y="3335"/>
                    <a:pt x="318" y="3469"/>
                    <a:pt x="286" y="3662"/>
                  </a:cubicBezTo>
                  <a:lnTo>
                    <a:pt x="24" y="5626"/>
                  </a:lnTo>
                  <a:cubicBezTo>
                    <a:pt x="0" y="5829"/>
                    <a:pt x="143" y="6019"/>
                    <a:pt x="345" y="6043"/>
                  </a:cubicBezTo>
                  <a:lnTo>
                    <a:pt x="3834" y="6507"/>
                  </a:lnTo>
                  <a:lnTo>
                    <a:pt x="3370" y="9984"/>
                  </a:lnTo>
                  <a:cubicBezTo>
                    <a:pt x="3346" y="10186"/>
                    <a:pt x="3489" y="10377"/>
                    <a:pt x="3691" y="10401"/>
                  </a:cubicBezTo>
                  <a:lnTo>
                    <a:pt x="5668" y="10663"/>
                  </a:lnTo>
                  <a:cubicBezTo>
                    <a:pt x="5682" y="10664"/>
                    <a:pt x="5697" y="10665"/>
                    <a:pt x="5712" y="10665"/>
                  </a:cubicBezTo>
                  <a:cubicBezTo>
                    <a:pt x="5897" y="10665"/>
                    <a:pt x="6062" y="10529"/>
                    <a:pt x="6084" y="10341"/>
                  </a:cubicBezTo>
                  <a:lnTo>
                    <a:pt x="6537" y="6864"/>
                  </a:lnTo>
                  <a:lnTo>
                    <a:pt x="10025" y="7329"/>
                  </a:lnTo>
                  <a:cubicBezTo>
                    <a:pt x="10039" y="7330"/>
                    <a:pt x="10053" y="7331"/>
                    <a:pt x="10067" y="7331"/>
                  </a:cubicBezTo>
                  <a:cubicBezTo>
                    <a:pt x="10253" y="7331"/>
                    <a:pt x="10420" y="7184"/>
                    <a:pt x="10442" y="6995"/>
                  </a:cubicBezTo>
                  <a:lnTo>
                    <a:pt x="10704" y="5019"/>
                  </a:lnTo>
                  <a:cubicBezTo>
                    <a:pt x="10728" y="4817"/>
                    <a:pt x="10585" y="4626"/>
                    <a:pt x="10382" y="4602"/>
                  </a:cubicBezTo>
                  <a:lnTo>
                    <a:pt x="6906" y="4150"/>
                  </a:lnTo>
                  <a:lnTo>
                    <a:pt x="7358" y="661"/>
                  </a:lnTo>
                  <a:cubicBezTo>
                    <a:pt x="7382" y="459"/>
                    <a:pt x="7239" y="280"/>
                    <a:pt x="7037" y="245"/>
                  </a:cubicBezTo>
                  <a:lnTo>
                    <a:pt x="5072" y="6"/>
                  </a:lnTo>
                  <a:cubicBezTo>
                    <a:pt x="5050" y="3"/>
                    <a:pt x="5028" y="1"/>
                    <a:pt x="500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9" name="Google Shape;1779;p11"/>
            <p:cNvSpPr/>
            <p:nvPr/>
          </p:nvSpPr>
          <p:spPr>
            <a:xfrm>
              <a:off x="4157614" y="1123773"/>
              <a:ext cx="349483" cy="435733"/>
            </a:xfrm>
            <a:custGeom>
              <a:avLst/>
              <a:gdLst/>
              <a:ahLst/>
              <a:cxnLst/>
              <a:rect l="l" t="t" r="r" b="b"/>
              <a:pathLst>
                <a:path w="10835" h="13509" extrusionOk="0">
                  <a:moveTo>
                    <a:pt x="4147" y="414"/>
                  </a:moveTo>
                  <a:cubicBezTo>
                    <a:pt x="4437" y="414"/>
                    <a:pt x="4723" y="589"/>
                    <a:pt x="4775" y="982"/>
                  </a:cubicBezTo>
                  <a:cubicBezTo>
                    <a:pt x="4810" y="1173"/>
                    <a:pt x="4751" y="1375"/>
                    <a:pt x="4632" y="1518"/>
                  </a:cubicBezTo>
                  <a:lnTo>
                    <a:pt x="3834" y="1673"/>
                  </a:lnTo>
                  <a:cubicBezTo>
                    <a:pt x="3655" y="1578"/>
                    <a:pt x="3536" y="1411"/>
                    <a:pt x="3501" y="1209"/>
                  </a:cubicBezTo>
                  <a:cubicBezTo>
                    <a:pt x="3386" y="710"/>
                    <a:pt x="3770" y="414"/>
                    <a:pt x="4147" y="414"/>
                  </a:cubicBezTo>
                  <a:close/>
                  <a:moveTo>
                    <a:pt x="7868" y="2734"/>
                  </a:moveTo>
                  <a:cubicBezTo>
                    <a:pt x="8125" y="2734"/>
                    <a:pt x="8352" y="2923"/>
                    <a:pt x="8394" y="3185"/>
                  </a:cubicBezTo>
                  <a:lnTo>
                    <a:pt x="9775" y="10746"/>
                  </a:lnTo>
                  <a:cubicBezTo>
                    <a:pt x="9835" y="11043"/>
                    <a:pt x="9632" y="11329"/>
                    <a:pt x="9335" y="11377"/>
                  </a:cubicBezTo>
                  <a:lnTo>
                    <a:pt x="3072" y="12520"/>
                  </a:lnTo>
                  <a:cubicBezTo>
                    <a:pt x="3037" y="12527"/>
                    <a:pt x="3002" y="12530"/>
                    <a:pt x="2967" y="12530"/>
                  </a:cubicBezTo>
                  <a:cubicBezTo>
                    <a:pt x="2710" y="12530"/>
                    <a:pt x="2482" y="12342"/>
                    <a:pt x="2429" y="12079"/>
                  </a:cubicBezTo>
                  <a:lnTo>
                    <a:pt x="1060" y="4519"/>
                  </a:lnTo>
                  <a:cubicBezTo>
                    <a:pt x="1000" y="4221"/>
                    <a:pt x="1203" y="3935"/>
                    <a:pt x="1500" y="3888"/>
                  </a:cubicBezTo>
                  <a:lnTo>
                    <a:pt x="2250" y="3745"/>
                  </a:lnTo>
                  <a:cubicBezTo>
                    <a:pt x="2283" y="3960"/>
                    <a:pt x="2471" y="4107"/>
                    <a:pt x="2682" y="4107"/>
                  </a:cubicBezTo>
                  <a:cubicBezTo>
                    <a:pt x="2705" y="4107"/>
                    <a:pt x="2728" y="4105"/>
                    <a:pt x="2751" y="4102"/>
                  </a:cubicBezTo>
                  <a:lnTo>
                    <a:pt x="6668" y="3387"/>
                  </a:lnTo>
                  <a:cubicBezTo>
                    <a:pt x="6906" y="3340"/>
                    <a:pt x="7061" y="3114"/>
                    <a:pt x="7013" y="2875"/>
                  </a:cubicBezTo>
                  <a:lnTo>
                    <a:pt x="7763" y="2745"/>
                  </a:lnTo>
                  <a:cubicBezTo>
                    <a:pt x="7798" y="2737"/>
                    <a:pt x="7833" y="2734"/>
                    <a:pt x="7868" y="2734"/>
                  </a:cubicBezTo>
                  <a:close/>
                  <a:moveTo>
                    <a:pt x="4137" y="0"/>
                  </a:moveTo>
                  <a:cubicBezTo>
                    <a:pt x="4073" y="0"/>
                    <a:pt x="4007" y="6"/>
                    <a:pt x="3941" y="18"/>
                  </a:cubicBezTo>
                  <a:cubicBezTo>
                    <a:pt x="3358" y="125"/>
                    <a:pt x="2965" y="697"/>
                    <a:pt x="3072" y="1292"/>
                  </a:cubicBezTo>
                  <a:cubicBezTo>
                    <a:pt x="3096" y="1459"/>
                    <a:pt x="3179" y="1625"/>
                    <a:pt x="3286" y="1768"/>
                  </a:cubicBezTo>
                  <a:lnTo>
                    <a:pt x="2512" y="1911"/>
                  </a:lnTo>
                  <a:cubicBezTo>
                    <a:pt x="2191" y="1971"/>
                    <a:pt x="1977" y="2280"/>
                    <a:pt x="2036" y="2602"/>
                  </a:cubicBezTo>
                  <a:lnTo>
                    <a:pt x="2084" y="2875"/>
                  </a:lnTo>
                  <a:lnTo>
                    <a:pt x="798" y="3114"/>
                  </a:lnTo>
                  <a:cubicBezTo>
                    <a:pt x="310" y="3197"/>
                    <a:pt x="0" y="3661"/>
                    <a:pt x="84" y="4149"/>
                  </a:cubicBezTo>
                  <a:lnTo>
                    <a:pt x="1655" y="12770"/>
                  </a:lnTo>
                  <a:cubicBezTo>
                    <a:pt x="1740" y="13206"/>
                    <a:pt x="2120" y="13509"/>
                    <a:pt x="2540" y="13509"/>
                  </a:cubicBezTo>
                  <a:cubicBezTo>
                    <a:pt x="2590" y="13509"/>
                    <a:pt x="2640" y="13505"/>
                    <a:pt x="2691" y="13496"/>
                  </a:cubicBezTo>
                  <a:lnTo>
                    <a:pt x="10037" y="12150"/>
                  </a:lnTo>
                  <a:cubicBezTo>
                    <a:pt x="10513" y="12067"/>
                    <a:pt x="10835" y="11603"/>
                    <a:pt x="10752" y="11115"/>
                  </a:cubicBezTo>
                  <a:lnTo>
                    <a:pt x="9180" y="2483"/>
                  </a:lnTo>
                  <a:cubicBezTo>
                    <a:pt x="9096" y="2052"/>
                    <a:pt x="8725" y="1751"/>
                    <a:pt x="8304" y="1751"/>
                  </a:cubicBezTo>
                  <a:cubicBezTo>
                    <a:pt x="8247" y="1751"/>
                    <a:pt x="8190" y="1757"/>
                    <a:pt x="8132" y="1768"/>
                  </a:cubicBezTo>
                  <a:lnTo>
                    <a:pt x="6858" y="1994"/>
                  </a:lnTo>
                  <a:lnTo>
                    <a:pt x="6811" y="1721"/>
                  </a:lnTo>
                  <a:cubicBezTo>
                    <a:pt x="6746" y="1431"/>
                    <a:pt x="6497" y="1237"/>
                    <a:pt x="6213" y="1237"/>
                  </a:cubicBezTo>
                  <a:cubicBezTo>
                    <a:pt x="6183" y="1237"/>
                    <a:pt x="6151" y="1240"/>
                    <a:pt x="6120" y="1244"/>
                  </a:cubicBezTo>
                  <a:lnTo>
                    <a:pt x="5179" y="1423"/>
                  </a:lnTo>
                  <a:cubicBezTo>
                    <a:pt x="5227" y="1244"/>
                    <a:pt x="5239" y="1066"/>
                    <a:pt x="5203" y="899"/>
                  </a:cubicBezTo>
                  <a:cubicBezTo>
                    <a:pt x="5108" y="370"/>
                    <a:pt x="4655" y="0"/>
                    <a:pt x="4137"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0" name="Google Shape;1780;p11"/>
            <p:cNvSpPr/>
            <p:nvPr/>
          </p:nvSpPr>
          <p:spPr>
            <a:xfrm>
              <a:off x="4219446" y="1280275"/>
              <a:ext cx="60123" cy="49866"/>
            </a:xfrm>
            <a:custGeom>
              <a:avLst/>
              <a:gdLst/>
              <a:ahLst/>
              <a:cxnLst/>
              <a:rect l="l" t="t" r="r" b="b"/>
              <a:pathLst>
                <a:path w="1864" h="1546" extrusionOk="0">
                  <a:moveTo>
                    <a:pt x="1013" y="1"/>
                  </a:moveTo>
                  <a:cubicBezTo>
                    <a:pt x="970" y="1"/>
                    <a:pt x="926" y="4"/>
                    <a:pt x="881" y="12"/>
                  </a:cubicBezTo>
                  <a:cubicBezTo>
                    <a:pt x="202" y="131"/>
                    <a:pt x="0" y="1012"/>
                    <a:pt x="572" y="1405"/>
                  </a:cubicBezTo>
                  <a:cubicBezTo>
                    <a:pt x="713" y="1502"/>
                    <a:pt x="865" y="1545"/>
                    <a:pt x="1012" y="1545"/>
                  </a:cubicBezTo>
                  <a:cubicBezTo>
                    <a:pt x="1460" y="1545"/>
                    <a:pt x="1864" y="1142"/>
                    <a:pt x="1774" y="631"/>
                  </a:cubicBezTo>
                  <a:cubicBezTo>
                    <a:pt x="1700" y="259"/>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1" name="Google Shape;1781;p11"/>
            <p:cNvSpPr/>
            <p:nvPr/>
          </p:nvSpPr>
          <p:spPr>
            <a:xfrm>
              <a:off x="4287537" y="1265566"/>
              <a:ext cx="124859" cy="43931"/>
            </a:xfrm>
            <a:custGeom>
              <a:avLst/>
              <a:gdLst/>
              <a:ahLst/>
              <a:cxnLst/>
              <a:rect l="l" t="t" r="r" b="b"/>
              <a:pathLst>
                <a:path w="3871" h="1362" extrusionOk="0">
                  <a:moveTo>
                    <a:pt x="3275" y="0"/>
                  </a:moveTo>
                  <a:cubicBezTo>
                    <a:pt x="3236" y="0"/>
                    <a:pt x="3195" y="5"/>
                    <a:pt x="3152" y="15"/>
                  </a:cubicBezTo>
                  <a:lnTo>
                    <a:pt x="556" y="492"/>
                  </a:lnTo>
                  <a:cubicBezTo>
                    <a:pt x="1" y="569"/>
                    <a:pt x="108" y="1362"/>
                    <a:pt x="599" y="1362"/>
                  </a:cubicBezTo>
                  <a:cubicBezTo>
                    <a:pt x="634" y="1362"/>
                    <a:pt x="672" y="1358"/>
                    <a:pt x="711" y="1349"/>
                  </a:cubicBezTo>
                  <a:lnTo>
                    <a:pt x="3318" y="873"/>
                  </a:lnTo>
                  <a:cubicBezTo>
                    <a:pt x="3870" y="784"/>
                    <a:pt x="3767" y="0"/>
                    <a:pt x="327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2" name="Google Shape;1782;p11"/>
            <p:cNvSpPr/>
            <p:nvPr/>
          </p:nvSpPr>
          <p:spPr>
            <a:xfrm>
              <a:off x="4232090" y="1349784"/>
              <a:ext cx="60156" cy="49866"/>
            </a:xfrm>
            <a:custGeom>
              <a:avLst/>
              <a:gdLst/>
              <a:ahLst/>
              <a:cxnLst/>
              <a:rect l="l" t="t" r="r" b="b"/>
              <a:pathLst>
                <a:path w="1865" h="1546" extrusionOk="0">
                  <a:moveTo>
                    <a:pt x="1014" y="1"/>
                  </a:moveTo>
                  <a:cubicBezTo>
                    <a:pt x="971" y="1"/>
                    <a:pt x="926" y="4"/>
                    <a:pt x="882" y="12"/>
                  </a:cubicBezTo>
                  <a:cubicBezTo>
                    <a:pt x="203" y="131"/>
                    <a:pt x="1" y="1012"/>
                    <a:pt x="572" y="1405"/>
                  </a:cubicBezTo>
                  <a:cubicBezTo>
                    <a:pt x="711" y="1502"/>
                    <a:pt x="862" y="1545"/>
                    <a:pt x="1009" y="1545"/>
                  </a:cubicBezTo>
                  <a:cubicBezTo>
                    <a:pt x="1455" y="1545"/>
                    <a:pt x="1865" y="1145"/>
                    <a:pt x="1775" y="643"/>
                  </a:cubicBezTo>
                  <a:cubicBezTo>
                    <a:pt x="1701" y="260"/>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3" name="Google Shape;1783;p11"/>
            <p:cNvSpPr/>
            <p:nvPr/>
          </p:nvSpPr>
          <p:spPr>
            <a:xfrm>
              <a:off x="4302116" y="1335140"/>
              <a:ext cx="120892" cy="43544"/>
            </a:xfrm>
            <a:custGeom>
              <a:avLst/>
              <a:gdLst/>
              <a:ahLst/>
              <a:cxnLst/>
              <a:rect l="l" t="t" r="r" b="b"/>
              <a:pathLst>
                <a:path w="3748" h="1350" extrusionOk="0">
                  <a:moveTo>
                    <a:pt x="3128" y="0"/>
                  </a:moveTo>
                  <a:cubicBezTo>
                    <a:pt x="3116" y="0"/>
                    <a:pt x="3105" y="1"/>
                    <a:pt x="3093" y="2"/>
                  </a:cubicBezTo>
                  <a:lnTo>
                    <a:pt x="497" y="478"/>
                  </a:lnTo>
                  <a:cubicBezTo>
                    <a:pt x="0" y="628"/>
                    <a:pt x="109" y="1349"/>
                    <a:pt x="604" y="1349"/>
                  </a:cubicBezTo>
                  <a:cubicBezTo>
                    <a:pt x="620" y="1349"/>
                    <a:pt x="636" y="1348"/>
                    <a:pt x="652" y="1347"/>
                  </a:cubicBezTo>
                  <a:lnTo>
                    <a:pt x="3247" y="883"/>
                  </a:lnTo>
                  <a:cubicBezTo>
                    <a:pt x="3748" y="731"/>
                    <a:pt x="3623" y="0"/>
                    <a:pt x="312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4" name="Google Shape;1784;p11"/>
            <p:cNvSpPr/>
            <p:nvPr/>
          </p:nvSpPr>
          <p:spPr>
            <a:xfrm>
              <a:off x="4245928" y="1424293"/>
              <a:ext cx="60059" cy="49834"/>
            </a:xfrm>
            <a:custGeom>
              <a:avLst/>
              <a:gdLst/>
              <a:ahLst/>
              <a:cxnLst/>
              <a:rect l="l" t="t" r="r" b="b"/>
              <a:pathLst>
                <a:path w="1862" h="1545" extrusionOk="0">
                  <a:moveTo>
                    <a:pt x="1002" y="0"/>
                  </a:moveTo>
                  <a:cubicBezTo>
                    <a:pt x="959" y="0"/>
                    <a:pt x="914" y="4"/>
                    <a:pt x="870" y="12"/>
                  </a:cubicBezTo>
                  <a:cubicBezTo>
                    <a:pt x="191" y="131"/>
                    <a:pt x="1" y="1012"/>
                    <a:pt x="560" y="1405"/>
                  </a:cubicBezTo>
                  <a:cubicBezTo>
                    <a:pt x="701" y="1502"/>
                    <a:pt x="854" y="1545"/>
                    <a:pt x="1002" y="1545"/>
                  </a:cubicBezTo>
                  <a:cubicBezTo>
                    <a:pt x="1453" y="1545"/>
                    <a:pt x="1861" y="1142"/>
                    <a:pt x="1763" y="631"/>
                  </a:cubicBezTo>
                  <a:cubicBezTo>
                    <a:pt x="1699" y="259"/>
                    <a:pt x="1369" y="0"/>
                    <a:pt x="100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5" name="Google Shape;1785;p11"/>
            <p:cNvSpPr/>
            <p:nvPr/>
          </p:nvSpPr>
          <p:spPr>
            <a:xfrm>
              <a:off x="4315179" y="1409230"/>
              <a:ext cx="121892" cy="43931"/>
            </a:xfrm>
            <a:custGeom>
              <a:avLst/>
              <a:gdLst/>
              <a:ahLst/>
              <a:cxnLst/>
              <a:rect l="l" t="t" r="r" b="b"/>
              <a:pathLst>
                <a:path w="3779" h="1362" extrusionOk="0">
                  <a:moveTo>
                    <a:pt x="3152" y="0"/>
                  </a:moveTo>
                  <a:cubicBezTo>
                    <a:pt x="3136" y="0"/>
                    <a:pt x="3121" y="1"/>
                    <a:pt x="3104" y="2"/>
                  </a:cubicBezTo>
                  <a:lnTo>
                    <a:pt x="3104" y="14"/>
                  </a:lnTo>
                  <a:lnTo>
                    <a:pt x="509" y="479"/>
                  </a:lnTo>
                  <a:cubicBezTo>
                    <a:pt x="0" y="617"/>
                    <a:pt x="120" y="1362"/>
                    <a:pt x="628" y="1362"/>
                  </a:cubicBezTo>
                  <a:cubicBezTo>
                    <a:pt x="644" y="1362"/>
                    <a:pt x="659" y="1361"/>
                    <a:pt x="675" y="1360"/>
                  </a:cubicBezTo>
                  <a:lnTo>
                    <a:pt x="3259" y="883"/>
                  </a:lnTo>
                  <a:cubicBezTo>
                    <a:pt x="3779" y="733"/>
                    <a:pt x="3660" y="0"/>
                    <a:pt x="315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6" name="Google Shape;1786;p11"/>
            <p:cNvSpPr/>
            <p:nvPr/>
          </p:nvSpPr>
          <p:spPr>
            <a:xfrm>
              <a:off x="4657631" y="1251439"/>
              <a:ext cx="196272" cy="181563"/>
            </a:xfrm>
            <a:custGeom>
              <a:avLst/>
              <a:gdLst/>
              <a:ahLst/>
              <a:cxnLst/>
              <a:rect l="l" t="t" r="r" b="b"/>
              <a:pathLst>
                <a:path w="6085" h="5629" extrusionOk="0">
                  <a:moveTo>
                    <a:pt x="3596" y="1"/>
                  </a:moveTo>
                  <a:lnTo>
                    <a:pt x="1215" y="1620"/>
                  </a:lnTo>
                  <a:cubicBezTo>
                    <a:pt x="250" y="2275"/>
                    <a:pt x="0" y="3585"/>
                    <a:pt x="655" y="4549"/>
                  </a:cubicBezTo>
                  <a:lnTo>
                    <a:pt x="774" y="4704"/>
                  </a:lnTo>
                  <a:cubicBezTo>
                    <a:pt x="1175" y="5305"/>
                    <a:pt x="1834" y="5629"/>
                    <a:pt x="2508" y="5629"/>
                  </a:cubicBezTo>
                  <a:cubicBezTo>
                    <a:pt x="2915" y="5629"/>
                    <a:pt x="3328" y="5510"/>
                    <a:pt x="3691" y="5264"/>
                  </a:cubicBezTo>
                  <a:lnTo>
                    <a:pt x="6084" y="3644"/>
                  </a:lnTo>
                  <a:lnTo>
                    <a:pt x="3596"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7" name="Google Shape;1787;p11"/>
            <p:cNvSpPr/>
            <p:nvPr/>
          </p:nvSpPr>
          <p:spPr>
            <a:xfrm>
              <a:off x="4790102" y="1176188"/>
              <a:ext cx="196272" cy="181660"/>
            </a:xfrm>
            <a:custGeom>
              <a:avLst/>
              <a:gdLst/>
              <a:ahLst/>
              <a:cxnLst/>
              <a:rect l="l" t="t" r="r" b="b"/>
              <a:pathLst>
                <a:path w="6085" h="5632" extrusionOk="0">
                  <a:moveTo>
                    <a:pt x="3589" y="1"/>
                  </a:moveTo>
                  <a:cubicBezTo>
                    <a:pt x="3177" y="1"/>
                    <a:pt x="2761" y="120"/>
                    <a:pt x="2394" y="369"/>
                  </a:cubicBezTo>
                  <a:lnTo>
                    <a:pt x="1" y="1989"/>
                  </a:lnTo>
                  <a:lnTo>
                    <a:pt x="2477" y="5632"/>
                  </a:lnTo>
                  <a:lnTo>
                    <a:pt x="4870" y="4001"/>
                  </a:lnTo>
                  <a:cubicBezTo>
                    <a:pt x="5835" y="3346"/>
                    <a:pt x="6085" y="2036"/>
                    <a:pt x="5430" y="1072"/>
                  </a:cubicBezTo>
                  <a:lnTo>
                    <a:pt x="5430" y="1072"/>
                  </a:lnTo>
                  <a:lnTo>
                    <a:pt x="5430" y="1084"/>
                  </a:lnTo>
                  <a:lnTo>
                    <a:pt x="5323" y="917"/>
                  </a:lnTo>
                  <a:cubicBezTo>
                    <a:pt x="4917" y="319"/>
                    <a:pt x="4259" y="1"/>
                    <a:pt x="358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8" name="Google Shape;1788;p11"/>
            <p:cNvSpPr/>
            <p:nvPr/>
          </p:nvSpPr>
          <p:spPr>
            <a:xfrm>
              <a:off x="3132614" y="98419"/>
              <a:ext cx="350257" cy="436217"/>
            </a:xfrm>
            <a:custGeom>
              <a:avLst/>
              <a:gdLst/>
              <a:ahLst/>
              <a:cxnLst/>
              <a:rect l="l" t="t" r="r" b="b"/>
              <a:pathLst>
                <a:path w="10859" h="13524" extrusionOk="0">
                  <a:moveTo>
                    <a:pt x="4164" y="435"/>
                  </a:moveTo>
                  <a:cubicBezTo>
                    <a:pt x="4452" y="435"/>
                    <a:pt x="4735" y="607"/>
                    <a:pt x="4787" y="994"/>
                  </a:cubicBezTo>
                  <a:cubicBezTo>
                    <a:pt x="4822" y="1196"/>
                    <a:pt x="4763" y="1387"/>
                    <a:pt x="4632" y="1541"/>
                  </a:cubicBezTo>
                  <a:lnTo>
                    <a:pt x="3846" y="1684"/>
                  </a:lnTo>
                  <a:cubicBezTo>
                    <a:pt x="3668" y="1589"/>
                    <a:pt x="3548" y="1422"/>
                    <a:pt x="3513" y="1232"/>
                  </a:cubicBezTo>
                  <a:cubicBezTo>
                    <a:pt x="3398" y="732"/>
                    <a:pt x="3785" y="435"/>
                    <a:pt x="4164" y="435"/>
                  </a:cubicBezTo>
                  <a:close/>
                  <a:moveTo>
                    <a:pt x="7857" y="2749"/>
                  </a:moveTo>
                  <a:cubicBezTo>
                    <a:pt x="8127" y="2749"/>
                    <a:pt x="8353" y="2930"/>
                    <a:pt x="8406" y="3208"/>
                  </a:cubicBezTo>
                  <a:lnTo>
                    <a:pt x="9787" y="10769"/>
                  </a:lnTo>
                  <a:cubicBezTo>
                    <a:pt x="9847" y="11054"/>
                    <a:pt x="9644" y="11340"/>
                    <a:pt x="9359" y="11400"/>
                  </a:cubicBezTo>
                  <a:lnTo>
                    <a:pt x="3084" y="12543"/>
                  </a:lnTo>
                  <a:cubicBezTo>
                    <a:pt x="3049" y="12550"/>
                    <a:pt x="3014" y="12553"/>
                    <a:pt x="2980" y="12553"/>
                  </a:cubicBezTo>
                  <a:cubicBezTo>
                    <a:pt x="2722" y="12553"/>
                    <a:pt x="2495" y="12365"/>
                    <a:pt x="2453" y="12102"/>
                  </a:cubicBezTo>
                  <a:lnTo>
                    <a:pt x="1072" y="4530"/>
                  </a:lnTo>
                  <a:cubicBezTo>
                    <a:pt x="1012" y="4232"/>
                    <a:pt x="1215" y="3958"/>
                    <a:pt x="1512" y="3899"/>
                  </a:cubicBezTo>
                  <a:lnTo>
                    <a:pt x="2263" y="3768"/>
                  </a:lnTo>
                  <a:cubicBezTo>
                    <a:pt x="2294" y="3977"/>
                    <a:pt x="2481" y="4122"/>
                    <a:pt x="2688" y="4122"/>
                  </a:cubicBezTo>
                  <a:cubicBezTo>
                    <a:pt x="2716" y="4122"/>
                    <a:pt x="2745" y="4119"/>
                    <a:pt x="2775" y="4113"/>
                  </a:cubicBezTo>
                  <a:lnTo>
                    <a:pt x="6680" y="3399"/>
                  </a:lnTo>
                  <a:cubicBezTo>
                    <a:pt x="6906" y="3363"/>
                    <a:pt x="7073" y="3125"/>
                    <a:pt x="7025" y="2899"/>
                  </a:cubicBezTo>
                  <a:lnTo>
                    <a:pt x="7763" y="2756"/>
                  </a:lnTo>
                  <a:cubicBezTo>
                    <a:pt x="7795" y="2751"/>
                    <a:pt x="7826" y="2749"/>
                    <a:pt x="7857" y="2749"/>
                  </a:cubicBezTo>
                  <a:close/>
                  <a:moveTo>
                    <a:pt x="4145" y="0"/>
                  </a:moveTo>
                  <a:cubicBezTo>
                    <a:pt x="4082" y="0"/>
                    <a:pt x="4018" y="6"/>
                    <a:pt x="3953" y="17"/>
                  </a:cubicBezTo>
                  <a:cubicBezTo>
                    <a:pt x="3358" y="136"/>
                    <a:pt x="2965" y="708"/>
                    <a:pt x="3084" y="1303"/>
                  </a:cubicBezTo>
                  <a:cubicBezTo>
                    <a:pt x="3108" y="1482"/>
                    <a:pt x="3179" y="1637"/>
                    <a:pt x="3298" y="1779"/>
                  </a:cubicBezTo>
                  <a:lnTo>
                    <a:pt x="2525" y="1922"/>
                  </a:lnTo>
                  <a:cubicBezTo>
                    <a:pt x="2203" y="1982"/>
                    <a:pt x="1989" y="2291"/>
                    <a:pt x="2048" y="2601"/>
                  </a:cubicBezTo>
                  <a:lnTo>
                    <a:pt x="2096" y="2887"/>
                  </a:lnTo>
                  <a:lnTo>
                    <a:pt x="810" y="3125"/>
                  </a:lnTo>
                  <a:cubicBezTo>
                    <a:pt x="322" y="3208"/>
                    <a:pt x="0" y="3673"/>
                    <a:pt x="96" y="4161"/>
                  </a:cubicBezTo>
                  <a:lnTo>
                    <a:pt x="1667" y="12793"/>
                  </a:lnTo>
                  <a:cubicBezTo>
                    <a:pt x="1751" y="13223"/>
                    <a:pt x="2122" y="13524"/>
                    <a:pt x="2543" y="13524"/>
                  </a:cubicBezTo>
                  <a:cubicBezTo>
                    <a:pt x="2600" y="13524"/>
                    <a:pt x="2657" y="13518"/>
                    <a:pt x="2715" y="13507"/>
                  </a:cubicBezTo>
                  <a:lnTo>
                    <a:pt x="10049" y="12174"/>
                  </a:lnTo>
                  <a:cubicBezTo>
                    <a:pt x="10537" y="12078"/>
                    <a:pt x="10859" y="11614"/>
                    <a:pt x="10764" y="11126"/>
                  </a:cubicBezTo>
                  <a:lnTo>
                    <a:pt x="9192" y="2506"/>
                  </a:lnTo>
                  <a:cubicBezTo>
                    <a:pt x="9107" y="2069"/>
                    <a:pt x="8727" y="1766"/>
                    <a:pt x="8299" y="1766"/>
                  </a:cubicBezTo>
                  <a:cubicBezTo>
                    <a:pt x="8248" y="1766"/>
                    <a:pt x="8196" y="1771"/>
                    <a:pt x="8144" y="1779"/>
                  </a:cubicBezTo>
                  <a:lnTo>
                    <a:pt x="6870" y="2018"/>
                  </a:lnTo>
                  <a:lnTo>
                    <a:pt x="6823" y="1744"/>
                  </a:lnTo>
                  <a:cubicBezTo>
                    <a:pt x="6770" y="1458"/>
                    <a:pt x="6520" y="1258"/>
                    <a:pt x="6248" y="1258"/>
                  </a:cubicBezTo>
                  <a:cubicBezTo>
                    <a:pt x="6214" y="1258"/>
                    <a:pt x="6179" y="1261"/>
                    <a:pt x="6144" y="1268"/>
                  </a:cubicBezTo>
                  <a:lnTo>
                    <a:pt x="5192" y="1434"/>
                  </a:lnTo>
                  <a:cubicBezTo>
                    <a:pt x="5239" y="1268"/>
                    <a:pt x="5251" y="1089"/>
                    <a:pt x="5215" y="922"/>
                  </a:cubicBezTo>
                  <a:cubicBezTo>
                    <a:pt x="5130" y="381"/>
                    <a:pt x="4667" y="0"/>
                    <a:pt x="4145"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9" name="Google Shape;1789;p11"/>
            <p:cNvSpPr/>
            <p:nvPr/>
          </p:nvSpPr>
          <p:spPr>
            <a:xfrm>
              <a:off x="3194834" y="255566"/>
              <a:ext cx="60156" cy="49898"/>
            </a:xfrm>
            <a:custGeom>
              <a:avLst/>
              <a:gdLst/>
              <a:ahLst/>
              <a:cxnLst/>
              <a:rect l="l" t="t" r="r" b="b"/>
              <a:pathLst>
                <a:path w="1865" h="1547" extrusionOk="0">
                  <a:moveTo>
                    <a:pt x="1023" y="1"/>
                  </a:moveTo>
                  <a:cubicBezTo>
                    <a:pt x="976" y="1"/>
                    <a:pt x="929" y="5"/>
                    <a:pt x="881" y="15"/>
                  </a:cubicBezTo>
                  <a:cubicBezTo>
                    <a:pt x="191" y="134"/>
                    <a:pt x="0" y="1015"/>
                    <a:pt x="572" y="1408"/>
                  </a:cubicBezTo>
                  <a:cubicBezTo>
                    <a:pt x="708" y="1504"/>
                    <a:pt x="857" y="1547"/>
                    <a:pt x="1002" y="1547"/>
                  </a:cubicBezTo>
                  <a:cubicBezTo>
                    <a:pt x="1451" y="1547"/>
                    <a:pt x="1864" y="1138"/>
                    <a:pt x="1774" y="634"/>
                  </a:cubicBezTo>
                  <a:cubicBezTo>
                    <a:pt x="1701" y="266"/>
                    <a:pt x="1377" y="1"/>
                    <a:pt x="102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0" name="Google Shape;1790;p11"/>
            <p:cNvSpPr/>
            <p:nvPr/>
          </p:nvSpPr>
          <p:spPr>
            <a:xfrm>
              <a:off x="3263021" y="241019"/>
              <a:ext cx="124440" cy="43706"/>
            </a:xfrm>
            <a:custGeom>
              <a:avLst/>
              <a:gdLst/>
              <a:ahLst/>
              <a:cxnLst/>
              <a:rect l="l" t="t" r="r" b="b"/>
              <a:pathLst>
                <a:path w="3858" h="1355" extrusionOk="0">
                  <a:moveTo>
                    <a:pt x="3263" y="1"/>
                  </a:moveTo>
                  <a:cubicBezTo>
                    <a:pt x="3227" y="1"/>
                    <a:pt x="3189" y="5"/>
                    <a:pt x="3149" y="14"/>
                  </a:cubicBezTo>
                  <a:lnTo>
                    <a:pt x="553" y="490"/>
                  </a:lnTo>
                  <a:cubicBezTo>
                    <a:pt x="0" y="580"/>
                    <a:pt x="121" y="1354"/>
                    <a:pt x="621" y="1354"/>
                  </a:cubicBezTo>
                  <a:cubicBezTo>
                    <a:pt x="649" y="1354"/>
                    <a:pt x="678" y="1352"/>
                    <a:pt x="708" y="1347"/>
                  </a:cubicBezTo>
                  <a:lnTo>
                    <a:pt x="3292" y="871"/>
                  </a:lnTo>
                  <a:cubicBezTo>
                    <a:pt x="3858" y="793"/>
                    <a:pt x="3761" y="1"/>
                    <a:pt x="326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1" name="Google Shape;1791;p11"/>
            <p:cNvSpPr/>
            <p:nvPr/>
          </p:nvSpPr>
          <p:spPr>
            <a:xfrm>
              <a:off x="3207510" y="325172"/>
              <a:ext cx="60123" cy="49866"/>
            </a:xfrm>
            <a:custGeom>
              <a:avLst/>
              <a:gdLst/>
              <a:ahLst/>
              <a:cxnLst/>
              <a:rect l="l" t="t" r="r" b="b"/>
              <a:pathLst>
                <a:path w="1864" h="1546" extrusionOk="0">
                  <a:moveTo>
                    <a:pt x="1014" y="1"/>
                  </a:moveTo>
                  <a:cubicBezTo>
                    <a:pt x="970" y="1"/>
                    <a:pt x="926" y="4"/>
                    <a:pt x="881" y="12"/>
                  </a:cubicBezTo>
                  <a:cubicBezTo>
                    <a:pt x="203" y="131"/>
                    <a:pt x="0" y="1012"/>
                    <a:pt x="572" y="1405"/>
                  </a:cubicBezTo>
                  <a:cubicBezTo>
                    <a:pt x="710" y="1502"/>
                    <a:pt x="860" y="1545"/>
                    <a:pt x="1007" y="1545"/>
                  </a:cubicBezTo>
                  <a:cubicBezTo>
                    <a:pt x="1454" y="1545"/>
                    <a:pt x="1864" y="1142"/>
                    <a:pt x="1774" y="631"/>
                  </a:cubicBezTo>
                  <a:cubicBezTo>
                    <a:pt x="1700" y="259"/>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2" name="Google Shape;1792;p11"/>
            <p:cNvSpPr/>
            <p:nvPr/>
          </p:nvSpPr>
          <p:spPr>
            <a:xfrm>
              <a:off x="3277020" y="310528"/>
              <a:ext cx="121376" cy="43512"/>
            </a:xfrm>
            <a:custGeom>
              <a:avLst/>
              <a:gdLst/>
              <a:ahLst/>
              <a:cxnLst/>
              <a:rect l="l" t="t" r="r" b="b"/>
              <a:pathLst>
                <a:path w="3763" h="1349" extrusionOk="0">
                  <a:moveTo>
                    <a:pt x="3143" y="0"/>
                  </a:moveTo>
                  <a:cubicBezTo>
                    <a:pt x="3131" y="0"/>
                    <a:pt x="3120" y="1"/>
                    <a:pt x="3108" y="2"/>
                  </a:cubicBezTo>
                  <a:lnTo>
                    <a:pt x="512" y="478"/>
                  </a:lnTo>
                  <a:cubicBezTo>
                    <a:pt x="0" y="618"/>
                    <a:pt x="125" y="1348"/>
                    <a:pt x="631" y="1348"/>
                  </a:cubicBezTo>
                  <a:cubicBezTo>
                    <a:pt x="643" y="1348"/>
                    <a:pt x="655" y="1348"/>
                    <a:pt x="667" y="1347"/>
                  </a:cubicBezTo>
                  <a:lnTo>
                    <a:pt x="3262" y="871"/>
                  </a:lnTo>
                  <a:cubicBezTo>
                    <a:pt x="3763" y="731"/>
                    <a:pt x="3638" y="0"/>
                    <a:pt x="314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3" name="Google Shape;1793;p11"/>
            <p:cNvSpPr/>
            <p:nvPr/>
          </p:nvSpPr>
          <p:spPr>
            <a:xfrm>
              <a:off x="3221315" y="399294"/>
              <a:ext cx="60059" cy="50189"/>
            </a:xfrm>
            <a:custGeom>
              <a:avLst/>
              <a:gdLst/>
              <a:ahLst/>
              <a:cxnLst/>
              <a:rect l="l" t="t" r="r" b="b"/>
              <a:pathLst>
                <a:path w="1862" h="1556" extrusionOk="0">
                  <a:moveTo>
                    <a:pt x="1002" y="1"/>
                  </a:moveTo>
                  <a:cubicBezTo>
                    <a:pt x="959" y="1"/>
                    <a:pt x="914" y="4"/>
                    <a:pt x="870" y="12"/>
                  </a:cubicBezTo>
                  <a:cubicBezTo>
                    <a:pt x="191" y="131"/>
                    <a:pt x="1" y="1012"/>
                    <a:pt x="560" y="1417"/>
                  </a:cubicBezTo>
                  <a:cubicBezTo>
                    <a:pt x="700" y="1513"/>
                    <a:pt x="851" y="1556"/>
                    <a:pt x="997" y="1556"/>
                  </a:cubicBezTo>
                  <a:cubicBezTo>
                    <a:pt x="1451" y="1556"/>
                    <a:pt x="1862" y="1147"/>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4" name="Google Shape;1794;p11"/>
            <p:cNvSpPr/>
            <p:nvPr/>
          </p:nvSpPr>
          <p:spPr>
            <a:xfrm>
              <a:off x="3290277" y="384586"/>
              <a:ext cx="122472" cy="44028"/>
            </a:xfrm>
            <a:custGeom>
              <a:avLst/>
              <a:gdLst/>
              <a:ahLst/>
              <a:cxnLst/>
              <a:rect l="l" t="t" r="r" b="b"/>
              <a:pathLst>
                <a:path w="3797" h="1365" extrusionOk="0">
                  <a:moveTo>
                    <a:pt x="3172" y="0"/>
                  </a:moveTo>
                  <a:cubicBezTo>
                    <a:pt x="3153" y="0"/>
                    <a:pt x="3133" y="1"/>
                    <a:pt x="3113" y="4"/>
                  </a:cubicBezTo>
                  <a:lnTo>
                    <a:pt x="518" y="480"/>
                  </a:lnTo>
                  <a:cubicBezTo>
                    <a:pt x="1" y="606"/>
                    <a:pt x="116" y="1364"/>
                    <a:pt x="616" y="1364"/>
                  </a:cubicBezTo>
                  <a:cubicBezTo>
                    <a:pt x="634" y="1364"/>
                    <a:pt x="653" y="1363"/>
                    <a:pt x="673" y="1361"/>
                  </a:cubicBezTo>
                  <a:lnTo>
                    <a:pt x="3280" y="885"/>
                  </a:lnTo>
                  <a:cubicBezTo>
                    <a:pt x="3797" y="747"/>
                    <a:pt x="3682" y="0"/>
                    <a:pt x="317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5" name="Google Shape;1795;p11"/>
            <p:cNvSpPr/>
            <p:nvPr/>
          </p:nvSpPr>
          <p:spPr>
            <a:xfrm>
              <a:off x="3163708" y="708297"/>
              <a:ext cx="250428" cy="224430"/>
            </a:xfrm>
            <a:custGeom>
              <a:avLst/>
              <a:gdLst/>
              <a:ahLst/>
              <a:cxnLst/>
              <a:rect l="l" t="t" r="r" b="b"/>
              <a:pathLst>
                <a:path w="7764" h="6958" extrusionOk="0">
                  <a:moveTo>
                    <a:pt x="3923" y="1"/>
                  </a:moveTo>
                  <a:cubicBezTo>
                    <a:pt x="2893" y="1"/>
                    <a:pt x="1881" y="465"/>
                    <a:pt x="1215" y="1338"/>
                  </a:cubicBezTo>
                  <a:lnTo>
                    <a:pt x="6954" y="4969"/>
                  </a:lnTo>
                  <a:cubicBezTo>
                    <a:pt x="7764" y="3398"/>
                    <a:pt x="7240" y="1469"/>
                    <a:pt x="5752" y="528"/>
                  </a:cubicBezTo>
                  <a:cubicBezTo>
                    <a:pt x="5184" y="173"/>
                    <a:pt x="4550" y="1"/>
                    <a:pt x="3923" y="1"/>
                  </a:cubicBezTo>
                  <a:close/>
                  <a:moveTo>
                    <a:pt x="810" y="1993"/>
                  </a:moveTo>
                  <a:cubicBezTo>
                    <a:pt x="1" y="3553"/>
                    <a:pt x="525" y="5481"/>
                    <a:pt x="2013" y="6434"/>
                  </a:cubicBezTo>
                  <a:cubicBezTo>
                    <a:pt x="2577" y="6788"/>
                    <a:pt x="3207" y="6958"/>
                    <a:pt x="3830" y="6958"/>
                  </a:cubicBezTo>
                  <a:cubicBezTo>
                    <a:pt x="4864" y="6958"/>
                    <a:pt x="5881" y="6489"/>
                    <a:pt x="6549" y="5612"/>
                  </a:cubicBezTo>
                  <a:lnTo>
                    <a:pt x="810"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6" name="Google Shape;1796;p11"/>
            <p:cNvSpPr/>
            <p:nvPr/>
          </p:nvSpPr>
          <p:spPr>
            <a:xfrm>
              <a:off x="3633018" y="226472"/>
              <a:ext cx="195885" cy="181918"/>
            </a:xfrm>
            <a:custGeom>
              <a:avLst/>
              <a:gdLst/>
              <a:ahLst/>
              <a:cxnLst/>
              <a:rect l="l" t="t" r="r" b="b"/>
              <a:pathLst>
                <a:path w="6073" h="5640" extrusionOk="0">
                  <a:moveTo>
                    <a:pt x="3596" y="0"/>
                  </a:moveTo>
                  <a:lnTo>
                    <a:pt x="1203" y="1631"/>
                  </a:lnTo>
                  <a:cubicBezTo>
                    <a:pt x="250" y="2286"/>
                    <a:pt x="0" y="3596"/>
                    <a:pt x="655" y="4560"/>
                  </a:cubicBezTo>
                  <a:lnTo>
                    <a:pt x="762" y="4715"/>
                  </a:lnTo>
                  <a:cubicBezTo>
                    <a:pt x="1170" y="5316"/>
                    <a:pt x="1833" y="5640"/>
                    <a:pt x="2507" y="5640"/>
                  </a:cubicBezTo>
                  <a:cubicBezTo>
                    <a:pt x="2915" y="5640"/>
                    <a:pt x="3328" y="5521"/>
                    <a:pt x="3691" y="5275"/>
                  </a:cubicBezTo>
                  <a:lnTo>
                    <a:pt x="6072" y="3644"/>
                  </a:lnTo>
                  <a:lnTo>
                    <a:pt x="3596"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7" name="Google Shape;1797;p11"/>
            <p:cNvSpPr/>
            <p:nvPr/>
          </p:nvSpPr>
          <p:spPr>
            <a:xfrm>
              <a:off x="3765490" y="151317"/>
              <a:ext cx="196272" cy="181563"/>
            </a:xfrm>
            <a:custGeom>
              <a:avLst/>
              <a:gdLst/>
              <a:ahLst/>
              <a:cxnLst/>
              <a:rect l="l" t="t" r="r" b="b"/>
              <a:pathLst>
                <a:path w="6085" h="5629" extrusionOk="0">
                  <a:moveTo>
                    <a:pt x="3578" y="1"/>
                  </a:moveTo>
                  <a:cubicBezTo>
                    <a:pt x="3170" y="1"/>
                    <a:pt x="2757" y="119"/>
                    <a:pt x="2394" y="366"/>
                  </a:cubicBezTo>
                  <a:lnTo>
                    <a:pt x="1" y="1985"/>
                  </a:lnTo>
                  <a:lnTo>
                    <a:pt x="2477" y="5628"/>
                  </a:lnTo>
                  <a:lnTo>
                    <a:pt x="4871" y="4009"/>
                  </a:lnTo>
                  <a:cubicBezTo>
                    <a:pt x="5835" y="3354"/>
                    <a:pt x="6085" y="2044"/>
                    <a:pt x="5430" y="1080"/>
                  </a:cubicBezTo>
                  <a:lnTo>
                    <a:pt x="5323" y="925"/>
                  </a:lnTo>
                  <a:cubicBezTo>
                    <a:pt x="4915" y="324"/>
                    <a:pt x="4252" y="1"/>
                    <a:pt x="357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8" name="Google Shape;1798;p11"/>
            <p:cNvSpPr/>
            <p:nvPr/>
          </p:nvSpPr>
          <p:spPr>
            <a:xfrm>
              <a:off x="3575411" y="602242"/>
              <a:ext cx="345645" cy="344032"/>
            </a:xfrm>
            <a:custGeom>
              <a:avLst/>
              <a:gdLst/>
              <a:ahLst/>
              <a:cxnLst/>
              <a:rect l="l" t="t" r="r" b="b"/>
              <a:pathLst>
                <a:path w="10716" h="10666" extrusionOk="0">
                  <a:moveTo>
                    <a:pt x="4998" y="1"/>
                  </a:moveTo>
                  <a:cubicBezTo>
                    <a:pt x="4820" y="1"/>
                    <a:pt x="4665" y="136"/>
                    <a:pt x="4644" y="328"/>
                  </a:cubicBezTo>
                  <a:lnTo>
                    <a:pt x="4191" y="3805"/>
                  </a:lnTo>
                  <a:lnTo>
                    <a:pt x="703" y="3340"/>
                  </a:lnTo>
                  <a:cubicBezTo>
                    <a:pt x="688" y="3338"/>
                    <a:pt x="673" y="3338"/>
                    <a:pt x="659" y="3338"/>
                  </a:cubicBezTo>
                  <a:cubicBezTo>
                    <a:pt x="473" y="3338"/>
                    <a:pt x="308" y="3474"/>
                    <a:pt x="286" y="3662"/>
                  </a:cubicBezTo>
                  <a:lnTo>
                    <a:pt x="24" y="5638"/>
                  </a:lnTo>
                  <a:cubicBezTo>
                    <a:pt x="0" y="5840"/>
                    <a:pt x="143" y="6031"/>
                    <a:pt x="346" y="6055"/>
                  </a:cubicBezTo>
                  <a:lnTo>
                    <a:pt x="346" y="6043"/>
                  </a:lnTo>
                  <a:lnTo>
                    <a:pt x="3834" y="6507"/>
                  </a:lnTo>
                  <a:lnTo>
                    <a:pt x="3370" y="9984"/>
                  </a:lnTo>
                  <a:cubicBezTo>
                    <a:pt x="3334" y="10186"/>
                    <a:pt x="3477" y="10377"/>
                    <a:pt x="3691" y="10401"/>
                  </a:cubicBezTo>
                  <a:lnTo>
                    <a:pt x="5656" y="10663"/>
                  </a:lnTo>
                  <a:cubicBezTo>
                    <a:pt x="5671" y="10664"/>
                    <a:pt x="5685" y="10665"/>
                    <a:pt x="5700" y="10665"/>
                  </a:cubicBezTo>
                  <a:cubicBezTo>
                    <a:pt x="5885" y="10665"/>
                    <a:pt x="6050" y="10529"/>
                    <a:pt x="6072" y="10341"/>
                  </a:cubicBezTo>
                  <a:lnTo>
                    <a:pt x="6537" y="6864"/>
                  </a:lnTo>
                  <a:lnTo>
                    <a:pt x="10013" y="7329"/>
                  </a:lnTo>
                  <a:cubicBezTo>
                    <a:pt x="10028" y="7331"/>
                    <a:pt x="10043" y="7331"/>
                    <a:pt x="10058" y="7331"/>
                  </a:cubicBezTo>
                  <a:cubicBezTo>
                    <a:pt x="10243" y="7331"/>
                    <a:pt x="10408" y="7195"/>
                    <a:pt x="10430" y="7007"/>
                  </a:cubicBezTo>
                  <a:lnTo>
                    <a:pt x="10692" y="5031"/>
                  </a:lnTo>
                  <a:cubicBezTo>
                    <a:pt x="10716" y="4828"/>
                    <a:pt x="10573" y="4638"/>
                    <a:pt x="10371" y="4614"/>
                  </a:cubicBezTo>
                  <a:lnTo>
                    <a:pt x="6894" y="4150"/>
                  </a:lnTo>
                  <a:lnTo>
                    <a:pt x="7358" y="673"/>
                  </a:lnTo>
                  <a:cubicBezTo>
                    <a:pt x="7382" y="471"/>
                    <a:pt x="7239" y="280"/>
                    <a:pt x="7037" y="256"/>
                  </a:cubicBezTo>
                  <a:lnTo>
                    <a:pt x="5060" y="6"/>
                  </a:lnTo>
                  <a:cubicBezTo>
                    <a:pt x="5040" y="3"/>
                    <a:pt x="5019" y="1"/>
                    <a:pt x="499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9" name="Google Shape;1799;p11"/>
            <p:cNvSpPr/>
            <p:nvPr/>
          </p:nvSpPr>
          <p:spPr>
            <a:xfrm>
              <a:off x="3133001" y="1123290"/>
              <a:ext cx="349870" cy="436217"/>
            </a:xfrm>
            <a:custGeom>
              <a:avLst/>
              <a:gdLst/>
              <a:ahLst/>
              <a:cxnLst/>
              <a:rect l="l" t="t" r="r" b="b"/>
              <a:pathLst>
                <a:path w="10847" h="13524" extrusionOk="0">
                  <a:moveTo>
                    <a:pt x="4148" y="429"/>
                  </a:moveTo>
                  <a:cubicBezTo>
                    <a:pt x="4437" y="429"/>
                    <a:pt x="4723" y="604"/>
                    <a:pt x="4775" y="997"/>
                  </a:cubicBezTo>
                  <a:cubicBezTo>
                    <a:pt x="4810" y="1188"/>
                    <a:pt x="4751" y="1390"/>
                    <a:pt x="4620" y="1533"/>
                  </a:cubicBezTo>
                  <a:lnTo>
                    <a:pt x="3834" y="1688"/>
                  </a:lnTo>
                  <a:cubicBezTo>
                    <a:pt x="3656" y="1593"/>
                    <a:pt x="3536" y="1426"/>
                    <a:pt x="3501" y="1224"/>
                  </a:cubicBezTo>
                  <a:cubicBezTo>
                    <a:pt x="3386" y="725"/>
                    <a:pt x="3770" y="429"/>
                    <a:pt x="4148" y="429"/>
                  </a:cubicBezTo>
                  <a:close/>
                  <a:moveTo>
                    <a:pt x="7843" y="2740"/>
                  </a:moveTo>
                  <a:cubicBezTo>
                    <a:pt x="8105" y="2740"/>
                    <a:pt x="8341" y="2921"/>
                    <a:pt x="8394" y="3188"/>
                  </a:cubicBezTo>
                  <a:lnTo>
                    <a:pt x="9775" y="10761"/>
                  </a:lnTo>
                  <a:cubicBezTo>
                    <a:pt x="9835" y="11058"/>
                    <a:pt x="9632" y="11344"/>
                    <a:pt x="9347" y="11392"/>
                  </a:cubicBezTo>
                  <a:lnTo>
                    <a:pt x="3072" y="12535"/>
                  </a:lnTo>
                  <a:cubicBezTo>
                    <a:pt x="3037" y="12542"/>
                    <a:pt x="3002" y="12545"/>
                    <a:pt x="2968" y="12545"/>
                  </a:cubicBezTo>
                  <a:cubicBezTo>
                    <a:pt x="2710" y="12545"/>
                    <a:pt x="2483" y="12357"/>
                    <a:pt x="2441" y="12094"/>
                  </a:cubicBezTo>
                  <a:lnTo>
                    <a:pt x="1060" y="4534"/>
                  </a:lnTo>
                  <a:cubicBezTo>
                    <a:pt x="1000" y="4236"/>
                    <a:pt x="1203" y="3950"/>
                    <a:pt x="1500" y="3903"/>
                  </a:cubicBezTo>
                  <a:lnTo>
                    <a:pt x="2251" y="3760"/>
                  </a:lnTo>
                  <a:cubicBezTo>
                    <a:pt x="2283" y="3975"/>
                    <a:pt x="2471" y="4122"/>
                    <a:pt x="2682" y="4122"/>
                  </a:cubicBezTo>
                  <a:cubicBezTo>
                    <a:pt x="2705" y="4122"/>
                    <a:pt x="2728" y="4120"/>
                    <a:pt x="2751" y="4117"/>
                  </a:cubicBezTo>
                  <a:lnTo>
                    <a:pt x="6668" y="3391"/>
                  </a:lnTo>
                  <a:cubicBezTo>
                    <a:pt x="6894" y="3355"/>
                    <a:pt x="7061" y="3129"/>
                    <a:pt x="7013" y="2890"/>
                  </a:cubicBezTo>
                  <a:lnTo>
                    <a:pt x="7751" y="2748"/>
                  </a:lnTo>
                  <a:cubicBezTo>
                    <a:pt x="7782" y="2743"/>
                    <a:pt x="7812" y="2740"/>
                    <a:pt x="7843" y="2740"/>
                  </a:cubicBezTo>
                  <a:close/>
                  <a:moveTo>
                    <a:pt x="4150" y="0"/>
                  </a:moveTo>
                  <a:cubicBezTo>
                    <a:pt x="4081" y="0"/>
                    <a:pt x="4011" y="7"/>
                    <a:pt x="3941" y="21"/>
                  </a:cubicBezTo>
                  <a:cubicBezTo>
                    <a:pt x="3346" y="128"/>
                    <a:pt x="2953" y="700"/>
                    <a:pt x="3072" y="1307"/>
                  </a:cubicBezTo>
                  <a:cubicBezTo>
                    <a:pt x="3096" y="1474"/>
                    <a:pt x="3179" y="1640"/>
                    <a:pt x="3286" y="1783"/>
                  </a:cubicBezTo>
                  <a:lnTo>
                    <a:pt x="2513" y="1926"/>
                  </a:lnTo>
                  <a:cubicBezTo>
                    <a:pt x="2191" y="1986"/>
                    <a:pt x="1977" y="2295"/>
                    <a:pt x="2036" y="2617"/>
                  </a:cubicBezTo>
                  <a:lnTo>
                    <a:pt x="2084" y="2890"/>
                  </a:lnTo>
                  <a:lnTo>
                    <a:pt x="798" y="3129"/>
                  </a:lnTo>
                  <a:cubicBezTo>
                    <a:pt x="310" y="3212"/>
                    <a:pt x="0" y="3676"/>
                    <a:pt x="84" y="4164"/>
                  </a:cubicBezTo>
                  <a:lnTo>
                    <a:pt x="1655" y="12785"/>
                  </a:lnTo>
                  <a:cubicBezTo>
                    <a:pt x="1740" y="13221"/>
                    <a:pt x="2120" y="13524"/>
                    <a:pt x="2549" y="13524"/>
                  </a:cubicBezTo>
                  <a:cubicBezTo>
                    <a:pt x="2600" y="13524"/>
                    <a:pt x="2651" y="13520"/>
                    <a:pt x="2703" y="13511"/>
                  </a:cubicBezTo>
                  <a:lnTo>
                    <a:pt x="10037" y="12165"/>
                  </a:lnTo>
                  <a:cubicBezTo>
                    <a:pt x="10525" y="12082"/>
                    <a:pt x="10847" y="11618"/>
                    <a:pt x="10752" y="11130"/>
                  </a:cubicBezTo>
                  <a:lnTo>
                    <a:pt x="9180" y="2498"/>
                  </a:lnTo>
                  <a:cubicBezTo>
                    <a:pt x="9107" y="2067"/>
                    <a:pt x="8737" y="1766"/>
                    <a:pt x="8316" y="1766"/>
                  </a:cubicBezTo>
                  <a:cubicBezTo>
                    <a:pt x="8260" y="1766"/>
                    <a:pt x="8202" y="1772"/>
                    <a:pt x="8144" y="1783"/>
                  </a:cubicBezTo>
                  <a:lnTo>
                    <a:pt x="6858" y="2009"/>
                  </a:lnTo>
                  <a:lnTo>
                    <a:pt x="6799" y="1736"/>
                  </a:lnTo>
                  <a:cubicBezTo>
                    <a:pt x="6745" y="1446"/>
                    <a:pt x="6497" y="1252"/>
                    <a:pt x="6213" y="1252"/>
                  </a:cubicBezTo>
                  <a:cubicBezTo>
                    <a:pt x="6183" y="1252"/>
                    <a:pt x="6152" y="1255"/>
                    <a:pt x="6120" y="1259"/>
                  </a:cubicBezTo>
                  <a:lnTo>
                    <a:pt x="5180" y="1438"/>
                  </a:lnTo>
                  <a:cubicBezTo>
                    <a:pt x="5227" y="1259"/>
                    <a:pt x="5239" y="1081"/>
                    <a:pt x="5203" y="914"/>
                  </a:cubicBezTo>
                  <a:cubicBezTo>
                    <a:pt x="5119" y="378"/>
                    <a:pt x="4665" y="0"/>
                    <a:pt x="415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0" name="Google Shape;1800;p11"/>
            <p:cNvSpPr/>
            <p:nvPr/>
          </p:nvSpPr>
          <p:spPr>
            <a:xfrm>
              <a:off x="3194834" y="1280275"/>
              <a:ext cx="60123" cy="49866"/>
            </a:xfrm>
            <a:custGeom>
              <a:avLst/>
              <a:gdLst/>
              <a:ahLst/>
              <a:cxnLst/>
              <a:rect l="l" t="t" r="r" b="b"/>
              <a:pathLst>
                <a:path w="1864" h="1546" extrusionOk="0">
                  <a:moveTo>
                    <a:pt x="1014" y="1"/>
                  </a:moveTo>
                  <a:cubicBezTo>
                    <a:pt x="970" y="1"/>
                    <a:pt x="926" y="4"/>
                    <a:pt x="881" y="12"/>
                  </a:cubicBezTo>
                  <a:cubicBezTo>
                    <a:pt x="191" y="131"/>
                    <a:pt x="0" y="1012"/>
                    <a:pt x="572" y="1405"/>
                  </a:cubicBezTo>
                  <a:cubicBezTo>
                    <a:pt x="710" y="1502"/>
                    <a:pt x="860" y="1545"/>
                    <a:pt x="1007" y="1545"/>
                  </a:cubicBezTo>
                  <a:cubicBezTo>
                    <a:pt x="1454" y="1545"/>
                    <a:pt x="1864" y="1142"/>
                    <a:pt x="1774" y="631"/>
                  </a:cubicBezTo>
                  <a:cubicBezTo>
                    <a:pt x="1700" y="259"/>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1" name="Google Shape;1801;p11"/>
            <p:cNvSpPr/>
            <p:nvPr/>
          </p:nvSpPr>
          <p:spPr>
            <a:xfrm>
              <a:off x="3262570" y="1265502"/>
              <a:ext cx="125472" cy="43996"/>
            </a:xfrm>
            <a:custGeom>
              <a:avLst/>
              <a:gdLst/>
              <a:ahLst/>
              <a:cxnLst/>
              <a:rect l="l" t="t" r="r" b="b"/>
              <a:pathLst>
                <a:path w="3890" h="1364" extrusionOk="0">
                  <a:moveTo>
                    <a:pt x="3293" y="0"/>
                  </a:moveTo>
                  <a:cubicBezTo>
                    <a:pt x="3252" y="0"/>
                    <a:pt x="3209" y="6"/>
                    <a:pt x="3163" y="17"/>
                  </a:cubicBezTo>
                  <a:lnTo>
                    <a:pt x="567" y="494"/>
                  </a:lnTo>
                  <a:cubicBezTo>
                    <a:pt x="1" y="571"/>
                    <a:pt x="108" y="1364"/>
                    <a:pt x="608" y="1364"/>
                  </a:cubicBezTo>
                  <a:cubicBezTo>
                    <a:pt x="644" y="1364"/>
                    <a:pt x="682" y="1360"/>
                    <a:pt x="722" y="1351"/>
                  </a:cubicBezTo>
                  <a:lnTo>
                    <a:pt x="3318" y="875"/>
                  </a:lnTo>
                  <a:cubicBezTo>
                    <a:pt x="3890" y="809"/>
                    <a:pt x="3791" y="0"/>
                    <a:pt x="329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2" name="Google Shape;1802;p11"/>
            <p:cNvSpPr/>
            <p:nvPr/>
          </p:nvSpPr>
          <p:spPr>
            <a:xfrm>
              <a:off x="3207510" y="1349784"/>
              <a:ext cx="60123" cy="49866"/>
            </a:xfrm>
            <a:custGeom>
              <a:avLst/>
              <a:gdLst/>
              <a:ahLst/>
              <a:cxnLst/>
              <a:rect l="l" t="t" r="r" b="b"/>
              <a:pathLst>
                <a:path w="1864" h="1546" extrusionOk="0">
                  <a:moveTo>
                    <a:pt x="1013" y="1"/>
                  </a:moveTo>
                  <a:cubicBezTo>
                    <a:pt x="970" y="1"/>
                    <a:pt x="926" y="4"/>
                    <a:pt x="881" y="12"/>
                  </a:cubicBezTo>
                  <a:cubicBezTo>
                    <a:pt x="203" y="131"/>
                    <a:pt x="0" y="1012"/>
                    <a:pt x="572" y="1405"/>
                  </a:cubicBezTo>
                  <a:cubicBezTo>
                    <a:pt x="710" y="1502"/>
                    <a:pt x="861" y="1545"/>
                    <a:pt x="1008" y="1545"/>
                  </a:cubicBezTo>
                  <a:cubicBezTo>
                    <a:pt x="1454" y="1545"/>
                    <a:pt x="1864" y="1145"/>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3" name="Google Shape;1803;p11"/>
            <p:cNvSpPr/>
            <p:nvPr/>
          </p:nvSpPr>
          <p:spPr>
            <a:xfrm>
              <a:off x="3277149" y="1335140"/>
              <a:ext cx="121247" cy="43544"/>
            </a:xfrm>
            <a:custGeom>
              <a:avLst/>
              <a:gdLst/>
              <a:ahLst/>
              <a:cxnLst/>
              <a:rect l="l" t="t" r="r" b="b"/>
              <a:pathLst>
                <a:path w="3759" h="1350" extrusionOk="0">
                  <a:moveTo>
                    <a:pt x="3139" y="0"/>
                  </a:moveTo>
                  <a:cubicBezTo>
                    <a:pt x="3127" y="0"/>
                    <a:pt x="3116" y="1"/>
                    <a:pt x="3104" y="2"/>
                  </a:cubicBezTo>
                  <a:lnTo>
                    <a:pt x="508" y="478"/>
                  </a:lnTo>
                  <a:cubicBezTo>
                    <a:pt x="0" y="628"/>
                    <a:pt x="119" y="1349"/>
                    <a:pt x="615" y="1349"/>
                  </a:cubicBezTo>
                  <a:cubicBezTo>
                    <a:pt x="631" y="1349"/>
                    <a:pt x="647" y="1348"/>
                    <a:pt x="663" y="1347"/>
                  </a:cubicBezTo>
                  <a:lnTo>
                    <a:pt x="3258" y="883"/>
                  </a:lnTo>
                  <a:cubicBezTo>
                    <a:pt x="3759" y="731"/>
                    <a:pt x="3634" y="0"/>
                    <a:pt x="313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4" name="Google Shape;1804;p11"/>
            <p:cNvSpPr/>
            <p:nvPr/>
          </p:nvSpPr>
          <p:spPr>
            <a:xfrm>
              <a:off x="3221315" y="1424293"/>
              <a:ext cx="59769" cy="49834"/>
            </a:xfrm>
            <a:custGeom>
              <a:avLst/>
              <a:gdLst/>
              <a:ahLst/>
              <a:cxnLst/>
              <a:rect l="l" t="t" r="r" b="b"/>
              <a:pathLst>
                <a:path w="1853" h="1545" extrusionOk="0">
                  <a:moveTo>
                    <a:pt x="1003" y="0"/>
                  </a:moveTo>
                  <a:cubicBezTo>
                    <a:pt x="959" y="0"/>
                    <a:pt x="914" y="4"/>
                    <a:pt x="870" y="12"/>
                  </a:cubicBezTo>
                  <a:cubicBezTo>
                    <a:pt x="191" y="131"/>
                    <a:pt x="1" y="1012"/>
                    <a:pt x="560" y="1405"/>
                  </a:cubicBezTo>
                  <a:cubicBezTo>
                    <a:pt x="701" y="1502"/>
                    <a:pt x="853" y="1545"/>
                    <a:pt x="1000" y="1545"/>
                  </a:cubicBezTo>
                  <a:cubicBezTo>
                    <a:pt x="1449" y="1545"/>
                    <a:pt x="1853" y="1142"/>
                    <a:pt x="1763" y="631"/>
                  </a:cubicBezTo>
                  <a:cubicBezTo>
                    <a:pt x="1699" y="259"/>
                    <a:pt x="1369" y="0"/>
                    <a:pt x="100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5" name="Google Shape;1805;p11"/>
            <p:cNvSpPr/>
            <p:nvPr/>
          </p:nvSpPr>
          <p:spPr>
            <a:xfrm>
              <a:off x="3290567" y="1409230"/>
              <a:ext cx="121924" cy="43931"/>
            </a:xfrm>
            <a:custGeom>
              <a:avLst/>
              <a:gdLst/>
              <a:ahLst/>
              <a:cxnLst/>
              <a:rect l="l" t="t" r="r" b="b"/>
              <a:pathLst>
                <a:path w="3780" h="1362" extrusionOk="0">
                  <a:moveTo>
                    <a:pt x="3152" y="0"/>
                  </a:moveTo>
                  <a:cubicBezTo>
                    <a:pt x="3137" y="0"/>
                    <a:pt x="3121" y="1"/>
                    <a:pt x="3104" y="2"/>
                  </a:cubicBezTo>
                  <a:lnTo>
                    <a:pt x="3104" y="14"/>
                  </a:lnTo>
                  <a:lnTo>
                    <a:pt x="509" y="479"/>
                  </a:lnTo>
                  <a:cubicBezTo>
                    <a:pt x="0" y="617"/>
                    <a:pt x="120" y="1362"/>
                    <a:pt x="617" y="1362"/>
                  </a:cubicBezTo>
                  <a:cubicBezTo>
                    <a:pt x="633" y="1362"/>
                    <a:pt x="648" y="1361"/>
                    <a:pt x="664" y="1360"/>
                  </a:cubicBezTo>
                  <a:lnTo>
                    <a:pt x="3271" y="883"/>
                  </a:lnTo>
                  <a:cubicBezTo>
                    <a:pt x="3779" y="733"/>
                    <a:pt x="3660" y="0"/>
                    <a:pt x="315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6" name="Google Shape;1806;p11"/>
            <p:cNvSpPr/>
            <p:nvPr/>
          </p:nvSpPr>
          <p:spPr>
            <a:xfrm>
              <a:off x="3632631" y="1251439"/>
              <a:ext cx="196272" cy="181563"/>
            </a:xfrm>
            <a:custGeom>
              <a:avLst/>
              <a:gdLst/>
              <a:ahLst/>
              <a:cxnLst/>
              <a:rect l="l" t="t" r="r" b="b"/>
              <a:pathLst>
                <a:path w="6085" h="5629" extrusionOk="0">
                  <a:moveTo>
                    <a:pt x="3608" y="1"/>
                  </a:moveTo>
                  <a:lnTo>
                    <a:pt x="1215" y="1620"/>
                  </a:lnTo>
                  <a:cubicBezTo>
                    <a:pt x="250" y="2275"/>
                    <a:pt x="0" y="3585"/>
                    <a:pt x="667" y="4549"/>
                  </a:cubicBezTo>
                  <a:lnTo>
                    <a:pt x="774" y="4704"/>
                  </a:lnTo>
                  <a:cubicBezTo>
                    <a:pt x="1182" y="5305"/>
                    <a:pt x="1845" y="5629"/>
                    <a:pt x="2519" y="5629"/>
                  </a:cubicBezTo>
                  <a:cubicBezTo>
                    <a:pt x="2927" y="5629"/>
                    <a:pt x="3340" y="5510"/>
                    <a:pt x="3703" y="5264"/>
                  </a:cubicBezTo>
                  <a:lnTo>
                    <a:pt x="6084"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7" name="Google Shape;1807;p11"/>
            <p:cNvSpPr/>
            <p:nvPr/>
          </p:nvSpPr>
          <p:spPr>
            <a:xfrm>
              <a:off x="3765490" y="1176188"/>
              <a:ext cx="196272" cy="181660"/>
            </a:xfrm>
            <a:custGeom>
              <a:avLst/>
              <a:gdLst/>
              <a:ahLst/>
              <a:cxnLst/>
              <a:rect l="l" t="t" r="r" b="b"/>
              <a:pathLst>
                <a:path w="6085" h="5632" extrusionOk="0">
                  <a:moveTo>
                    <a:pt x="3589" y="1"/>
                  </a:moveTo>
                  <a:cubicBezTo>
                    <a:pt x="3177" y="1"/>
                    <a:pt x="2761" y="120"/>
                    <a:pt x="2394" y="369"/>
                  </a:cubicBezTo>
                  <a:lnTo>
                    <a:pt x="1" y="1989"/>
                  </a:lnTo>
                  <a:lnTo>
                    <a:pt x="2477" y="5632"/>
                  </a:lnTo>
                  <a:lnTo>
                    <a:pt x="4871" y="4001"/>
                  </a:lnTo>
                  <a:cubicBezTo>
                    <a:pt x="5835" y="3346"/>
                    <a:pt x="6085" y="2036"/>
                    <a:pt x="5430" y="1072"/>
                  </a:cubicBezTo>
                  <a:lnTo>
                    <a:pt x="5430" y="1072"/>
                  </a:lnTo>
                  <a:lnTo>
                    <a:pt x="5430" y="1084"/>
                  </a:lnTo>
                  <a:lnTo>
                    <a:pt x="5323" y="917"/>
                  </a:lnTo>
                  <a:cubicBezTo>
                    <a:pt x="4917" y="319"/>
                    <a:pt x="4260" y="1"/>
                    <a:pt x="358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8" name="Google Shape;1808;p11"/>
            <p:cNvSpPr/>
            <p:nvPr/>
          </p:nvSpPr>
          <p:spPr>
            <a:xfrm>
              <a:off x="2108389" y="99161"/>
              <a:ext cx="349515" cy="435378"/>
            </a:xfrm>
            <a:custGeom>
              <a:avLst/>
              <a:gdLst/>
              <a:ahLst/>
              <a:cxnLst/>
              <a:rect l="l" t="t" r="r" b="b"/>
              <a:pathLst>
                <a:path w="10836" h="13498" extrusionOk="0">
                  <a:moveTo>
                    <a:pt x="4147" y="412"/>
                  </a:moveTo>
                  <a:cubicBezTo>
                    <a:pt x="4434" y="412"/>
                    <a:pt x="4718" y="584"/>
                    <a:pt x="4775" y="971"/>
                  </a:cubicBezTo>
                  <a:cubicBezTo>
                    <a:pt x="4799" y="1173"/>
                    <a:pt x="4751" y="1364"/>
                    <a:pt x="4620" y="1518"/>
                  </a:cubicBezTo>
                  <a:lnTo>
                    <a:pt x="3834" y="1661"/>
                  </a:lnTo>
                  <a:cubicBezTo>
                    <a:pt x="3656" y="1566"/>
                    <a:pt x="3537" y="1399"/>
                    <a:pt x="3501" y="1209"/>
                  </a:cubicBezTo>
                  <a:cubicBezTo>
                    <a:pt x="3386" y="709"/>
                    <a:pt x="3770" y="412"/>
                    <a:pt x="4147" y="412"/>
                  </a:cubicBezTo>
                  <a:close/>
                  <a:moveTo>
                    <a:pt x="7842" y="2726"/>
                  </a:moveTo>
                  <a:cubicBezTo>
                    <a:pt x="8105" y="2726"/>
                    <a:pt x="8340" y="2907"/>
                    <a:pt x="8382" y="3185"/>
                  </a:cubicBezTo>
                  <a:lnTo>
                    <a:pt x="9775" y="10746"/>
                  </a:lnTo>
                  <a:cubicBezTo>
                    <a:pt x="9823" y="11043"/>
                    <a:pt x="9633" y="11329"/>
                    <a:pt x="9323" y="11377"/>
                  </a:cubicBezTo>
                  <a:lnTo>
                    <a:pt x="3060" y="12520"/>
                  </a:lnTo>
                  <a:cubicBezTo>
                    <a:pt x="3025" y="12527"/>
                    <a:pt x="2990" y="12530"/>
                    <a:pt x="2956" y="12530"/>
                  </a:cubicBezTo>
                  <a:cubicBezTo>
                    <a:pt x="2699" y="12530"/>
                    <a:pt x="2471" y="12342"/>
                    <a:pt x="2429" y="12079"/>
                  </a:cubicBezTo>
                  <a:lnTo>
                    <a:pt x="1048" y="4507"/>
                  </a:lnTo>
                  <a:cubicBezTo>
                    <a:pt x="989" y="4209"/>
                    <a:pt x="1191" y="3935"/>
                    <a:pt x="1489" y="3876"/>
                  </a:cubicBezTo>
                  <a:lnTo>
                    <a:pt x="2239" y="3745"/>
                  </a:lnTo>
                  <a:cubicBezTo>
                    <a:pt x="2270" y="3954"/>
                    <a:pt x="2448" y="4099"/>
                    <a:pt x="2653" y="4099"/>
                  </a:cubicBezTo>
                  <a:cubicBezTo>
                    <a:pt x="2681" y="4099"/>
                    <a:pt x="2710" y="4096"/>
                    <a:pt x="2739" y="4090"/>
                  </a:cubicBezTo>
                  <a:lnTo>
                    <a:pt x="6656" y="3376"/>
                  </a:lnTo>
                  <a:cubicBezTo>
                    <a:pt x="6894" y="3340"/>
                    <a:pt x="7049" y="3114"/>
                    <a:pt x="7001" y="2876"/>
                  </a:cubicBezTo>
                  <a:lnTo>
                    <a:pt x="7751" y="2733"/>
                  </a:lnTo>
                  <a:cubicBezTo>
                    <a:pt x="7782" y="2728"/>
                    <a:pt x="7812" y="2726"/>
                    <a:pt x="7842" y="2726"/>
                  </a:cubicBezTo>
                  <a:close/>
                  <a:moveTo>
                    <a:pt x="4134" y="1"/>
                  </a:moveTo>
                  <a:cubicBezTo>
                    <a:pt x="4071" y="1"/>
                    <a:pt x="4006" y="6"/>
                    <a:pt x="3941" y="18"/>
                  </a:cubicBezTo>
                  <a:cubicBezTo>
                    <a:pt x="3346" y="125"/>
                    <a:pt x="2953" y="697"/>
                    <a:pt x="3072" y="1280"/>
                  </a:cubicBezTo>
                  <a:cubicBezTo>
                    <a:pt x="3096" y="1459"/>
                    <a:pt x="3167" y="1614"/>
                    <a:pt x="3275" y="1756"/>
                  </a:cubicBezTo>
                  <a:lnTo>
                    <a:pt x="2501" y="1899"/>
                  </a:lnTo>
                  <a:cubicBezTo>
                    <a:pt x="2191" y="1959"/>
                    <a:pt x="1977" y="2268"/>
                    <a:pt x="2036" y="2578"/>
                  </a:cubicBezTo>
                  <a:lnTo>
                    <a:pt x="2084" y="2864"/>
                  </a:lnTo>
                  <a:lnTo>
                    <a:pt x="798" y="3102"/>
                  </a:lnTo>
                  <a:cubicBezTo>
                    <a:pt x="310" y="3185"/>
                    <a:pt x="0" y="3650"/>
                    <a:pt x="84" y="4126"/>
                  </a:cubicBezTo>
                  <a:lnTo>
                    <a:pt x="1655" y="12758"/>
                  </a:lnTo>
                  <a:cubicBezTo>
                    <a:pt x="1741" y="13194"/>
                    <a:pt x="2111" y="13497"/>
                    <a:pt x="2537" y="13497"/>
                  </a:cubicBezTo>
                  <a:cubicBezTo>
                    <a:pt x="2588" y="13497"/>
                    <a:pt x="2639" y="13493"/>
                    <a:pt x="2691" y="13484"/>
                  </a:cubicBezTo>
                  <a:lnTo>
                    <a:pt x="10025" y="12139"/>
                  </a:lnTo>
                  <a:cubicBezTo>
                    <a:pt x="10514" y="12055"/>
                    <a:pt x="10835" y="11579"/>
                    <a:pt x="10752" y="11103"/>
                  </a:cubicBezTo>
                  <a:lnTo>
                    <a:pt x="9168" y="2483"/>
                  </a:lnTo>
                  <a:cubicBezTo>
                    <a:pt x="9094" y="2046"/>
                    <a:pt x="8715" y="1743"/>
                    <a:pt x="8287" y="1743"/>
                  </a:cubicBezTo>
                  <a:cubicBezTo>
                    <a:pt x="8236" y="1743"/>
                    <a:pt x="8184" y="1748"/>
                    <a:pt x="8132" y="1756"/>
                  </a:cubicBezTo>
                  <a:lnTo>
                    <a:pt x="6847" y="1995"/>
                  </a:lnTo>
                  <a:lnTo>
                    <a:pt x="6799" y="1721"/>
                  </a:lnTo>
                  <a:cubicBezTo>
                    <a:pt x="6746" y="1435"/>
                    <a:pt x="6506" y="1235"/>
                    <a:pt x="6228" y="1235"/>
                  </a:cubicBezTo>
                  <a:cubicBezTo>
                    <a:pt x="6192" y="1235"/>
                    <a:pt x="6156" y="1238"/>
                    <a:pt x="6120" y="1245"/>
                  </a:cubicBezTo>
                  <a:lnTo>
                    <a:pt x="5168" y="1411"/>
                  </a:lnTo>
                  <a:cubicBezTo>
                    <a:pt x="5227" y="1245"/>
                    <a:pt x="5239" y="1066"/>
                    <a:pt x="5203" y="899"/>
                  </a:cubicBezTo>
                  <a:cubicBezTo>
                    <a:pt x="5108" y="370"/>
                    <a:pt x="4646" y="1"/>
                    <a:pt x="413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9" name="Google Shape;1809;p11"/>
            <p:cNvSpPr/>
            <p:nvPr/>
          </p:nvSpPr>
          <p:spPr>
            <a:xfrm>
              <a:off x="2170222" y="255566"/>
              <a:ext cx="60059" cy="49898"/>
            </a:xfrm>
            <a:custGeom>
              <a:avLst/>
              <a:gdLst/>
              <a:ahLst/>
              <a:cxnLst/>
              <a:rect l="l" t="t" r="r" b="b"/>
              <a:pathLst>
                <a:path w="1862" h="1547" extrusionOk="0">
                  <a:moveTo>
                    <a:pt x="1015" y="1"/>
                  </a:moveTo>
                  <a:cubicBezTo>
                    <a:pt x="967" y="1"/>
                    <a:pt x="918" y="5"/>
                    <a:pt x="869" y="15"/>
                  </a:cubicBezTo>
                  <a:cubicBezTo>
                    <a:pt x="191" y="134"/>
                    <a:pt x="0" y="1015"/>
                    <a:pt x="572" y="1408"/>
                  </a:cubicBezTo>
                  <a:cubicBezTo>
                    <a:pt x="709" y="1504"/>
                    <a:pt x="857" y="1547"/>
                    <a:pt x="1002" y="1547"/>
                  </a:cubicBezTo>
                  <a:cubicBezTo>
                    <a:pt x="1450" y="1547"/>
                    <a:pt x="1861" y="1138"/>
                    <a:pt x="1762" y="634"/>
                  </a:cubicBezTo>
                  <a:cubicBezTo>
                    <a:pt x="1699" y="266"/>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0" name="Google Shape;1810;p11"/>
            <p:cNvSpPr/>
            <p:nvPr/>
          </p:nvSpPr>
          <p:spPr>
            <a:xfrm>
              <a:off x="2238409" y="241019"/>
              <a:ext cx="124117" cy="43706"/>
            </a:xfrm>
            <a:custGeom>
              <a:avLst/>
              <a:gdLst/>
              <a:ahLst/>
              <a:cxnLst/>
              <a:rect l="l" t="t" r="r" b="b"/>
              <a:pathLst>
                <a:path w="3848" h="1355" extrusionOk="0">
                  <a:moveTo>
                    <a:pt x="3261" y="1"/>
                  </a:moveTo>
                  <a:cubicBezTo>
                    <a:pt x="3225" y="1"/>
                    <a:pt x="3188" y="5"/>
                    <a:pt x="3149" y="14"/>
                  </a:cubicBezTo>
                  <a:lnTo>
                    <a:pt x="553" y="490"/>
                  </a:lnTo>
                  <a:cubicBezTo>
                    <a:pt x="1" y="580"/>
                    <a:pt x="121" y="1354"/>
                    <a:pt x="622" y="1354"/>
                  </a:cubicBezTo>
                  <a:cubicBezTo>
                    <a:pt x="649" y="1354"/>
                    <a:pt x="678" y="1352"/>
                    <a:pt x="708" y="1347"/>
                  </a:cubicBezTo>
                  <a:lnTo>
                    <a:pt x="3292" y="871"/>
                  </a:lnTo>
                  <a:cubicBezTo>
                    <a:pt x="3847" y="793"/>
                    <a:pt x="3750" y="1"/>
                    <a:pt x="326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1" name="Google Shape;1811;p11"/>
            <p:cNvSpPr/>
            <p:nvPr/>
          </p:nvSpPr>
          <p:spPr>
            <a:xfrm>
              <a:off x="2182898" y="325172"/>
              <a:ext cx="60123" cy="49866"/>
            </a:xfrm>
            <a:custGeom>
              <a:avLst/>
              <a:gdLst/>
              <a:ahLst/>
              <a:cxnLst/>
              <a:rect l="l" t="t" r="r" b="b"/>
              <a:pathLst>
                <a:path w="1864" h="1546" extrusionOk="0">
                  <a:moveTo>
                    <a:pt x="1014" y="1"/>
                  </a:moveTo>
                  <a:cubicBezTo>
                    <a:pt x="970" y="1"/>
                    <a:pt x="926" y="4"/>
                    <a:pt x="881" y="12"/>
                  </a:cubicBezTo>
                  <a:cubicBezTo>
                    <a:pt x="191" y="131"/>
                    <a:pt x="0" y="1012"/>
                    <a:pt x="572" y="1405"/>
                  </a:cubicBezTo>
                  <a:cubicBezTo>
                    <a:pt x="710" y="1502"/>
                    <a:pt x="860" y="1545"/>
                    <a:pt x="1007" y="1545"/>
                  </a:cubicBezTo>
                  <a:cubicBezTo>
                    <a:pt x="1454" y="1545"/>
                    <a:pt x="1864" y="1142"/>
                    <a:pt x="1774" y="631"/>
                  </a:cubicBezTo>
                  <a:cubicBezTo>
                    <a:pt x="1700" y="259"/>
                    <a:pt x="1378"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2" name="Google Shape;1812;p11"/>
            <p:cNvSpPr/>
            <p:nvPr/>
          </p:nvSpPr>
          <p:spPr>
            <a:xfrm>
              <a:off x="2252408" y="310528"/>
              <a:ext cx="121376" cy="43512"/>
            </a:xfrm>
            <a:custGeom>
              <a:avLst/>
              <a:gdLst/>
              <a:ahLst/>
              <a:cxnLst/>
              <a:rect l="l" t="t" r="r" b="b"/>
              <a:pathLst>
                <a:path w="3763" h="1349" extrusionOk="0">
                  <a:moveTo>
                    <a:pt x="3132" y="0"/>
                  </a:moveTo>
                  <a:cubicBezTo>
                    <a:pt x="3120" y="0"/>
                    <a:pt x="3108" y="1"/>
                    <a:pt x="3096" y="2"/>
                  </a:cubicBezTo>
                  <a:lnTo>
                    <a:pt x="500" y="478"/>
                  </a:lnTo>
                  <a:cubicBezTo>
                    <a:pt x="0" y="618"/>
                    <a:pt x="125" y="1348"/>
                    <a:pt x="631" y="1348"/>
                  </a:cubicBezTo>
                  <a:cubicBezTo>
                    <a:pt x="643" y="1348"/>
                    <a:pt x="655" y="1348"/>
                    <a:pt x="667" y="1347"/>
                  </a:cubicBezTo>
                  <a:lnTo>
                    <a:pt x="3263" y="871"/>
                  </a:lnTo>
                  <a:cubicBezTo>
                    <a:pt x="3763" y="731"/>
                    <a:pt x="3638"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3" name="Google Shape;1813;p11"/>
            <p:cNvSpPr/>
            <p:nvPr/>
          </p:nvSpPr>
          <p:spPr>
            <a:xfrm>
              <a:off x="2196316" y="399294"/>
              <a:ext cx="60156" cy="50189"/>
            </a:xfrm>
            <a:custGeom>
              <a:avLst/>
              <a:gdLst/>
              <a:ahLst/>
              <a:cxnLst/>
              <a:rect l="l" t="t" r="r" b="b"/>
              <a:pathLst>
                <a:path w="1865" h="1556" extrusionOk="0">
                  <a:moveTo>
                    <a:pt x="1014" y="1"/>
                  </a:moveTo>
                  <a:cubicBezTo>
                    <a:pt x="971" y="1"/>
                    <a:pt x="926" y="4"/>
                    <a:pt x="882" y="12"/>
                  </a:cubicBezTo>
                  <a:cubicBezTo>
                    <a:pt x="191" y="131"/>
                    <a:pt x="1" y="1012"/>
                    <a:pt x="572" y="1417"/>
                  </a:cubicBezTo>
                  <a:cubicBezTo>
                    <a:pt x="709" y="1513"/>
                    <a:pt x="858" y="1556"/>
                    <a:pt x="1003" y="1556"/>
                  </a:cubicBezTo>
                  <a:cubicBezTo>
                    <a:pt x="1452" y="1556"/>
                    <a:pt x="1865" y="1147"/>
                    <a:pt x="1775" y="643"/>
                  </a:cubicBezTo>
                  <a:cubicBezTo>
                    <a:pt x="1701" y="260"/>
                    <a:pt x="1379" y="1"/>
                    <a:pt x="1014"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4" name="Google Shape;1814;p11"/>
            <p:cNvSpPr/>
            <p:nvPr/>
          </p:nvSpPr>
          <p:spPr>
            <a:xfrm>
              <a:off x="2265310" y="384586"/>
              <a:ext cx="122472" cy="44028"/>
            </a:xfrm>
            <a:custGeom>
              <a:avLst/>
              <a:gdLst/>
              <a:ahLst/>
              <a:cxnLst/>
              <a:rect l="l" t="t" r="r" b="b"/>
              <a:pathLst>
                <a:path w="3797" h="1365" extrusionOk="0">
                  <a:moveTo>
                    <a:pt x="3170" y="0"/>
                  </a:moveTo>
                  <a:cubicBezTo>
                    <a:pt x="3152" y="0"/>
                    <a:pt x="3132" y="1"/>
                    <a:pt x="3113" y="4"/>
                  </a:cubicBezTo>
                  <a:lnTo>
                    <a:pt x="3125" y="4"/>
                  </a:lnTo>
                  <a:lnTo>
                    <a:pt x="529" y="480"/>
                  </a:lnTo>
                  <a:cubicBezTo>
                    <a:pt x="1" y="606"/>
                    <a:pt x="115" y="1364"/>
                    <a:pt x="626" y="1364"/>
                  </a:cubicBezTo>
                  <a:cubicBezTo>
                    <a:pt x="645" y="1364"/>
                    <a:pt x="664" y="1363"/>
                    <a:pt x="684" y="1361"/>
                  </a:cubicBezTo>
                  <a:lnTo>
                    <a:pt x="3279" y="885"/>
                  </a:lnTo>
                  <a:cubicBezTo>
                    <a:pt x="3796" y="758"/>
                    <a:pt x="3681" y="0"/>
                    <a:pt x="3170"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5" name="Google Shape;1815;p11"/>
            <p:cNvSpPr/>
            <p:nvPr/>
          </p:nvSpPr>
          <p:spPr>
            <a:xfrm>
              <a:off x="2138741" y="708297"/>
              <a:ext cx="250783" cy="224721"/>
            </a:xfrm>
            <a:custGeom>
              <a:avLst/>
              <a:gdLst/>
              <a:ahLst/>
              <a:cxnLst/>
              <a:rect l="l" t="t" r="r" b="b"/>
              <a:pathLst>
                <a:path w="7775" h="6967" extrusionOk="0">
                  <a:moveTo>
                    <a:pt x="3934" y="1"/>
                  </a:moveTo>
                  <a:cubicBezTo>
                    <a:pt x="2904" y="1"/>
                    <a:pt x="1893" y="465"/>
                    <a:pt x="1226" y="1338"/>
                  </a:cubicBezTo>
                  <a:lnTo>
                    <a:pt x="6965" y="4969"/>
                  </a:lnTo>
                  <a:cubicBezTo>
                    <a:pt x="7775" y="3398"/>
                    <a:pt x="7251" y="1469"/>
                    <a:pt x="5763" y="528"/>
                  </a:cubicBezTo>
                  <a:cubicBezTo>
                    <a:pt x="5195" y="173"/>
                    <a:pt x="4561" y="1"/>
                    <a:pt x="3934" y="1"/>
                  </a:cubicBezTo>
                  <a:close/>
                  <a:moveTo>
                    <a:pt x="822" y="1993"/>
                  </a:moveTo>
                  <a:lnTo>
                    <a:pt x="822" y="1993"/>
                  </a:lnTo>
                  <a:cubicBezTo>
                    <a:pt x="0" y="3553"/>
                    <a:pt x="524" y="5493"/>
                    <a:pt x="2024" y="6434"/>
                  </a:cubicBezTo>
                  <a:cubicBezTo>
                    <a:pt x="2590" y="6793"/>
                    <a:pt x="3222" y="6966"/>
                    <a:pt x="3847" y="6966"/>
                  </a:cubicBezTo>
                  <a:cubicBezTo>
                    <a:pt x="4879" y="6966"/>
                    <a:pt x="5893" y="6495"/>
                    <a:pt x="6560" y="5612"/>
                  </a:cubicBezTo>
                  <a:lnTo>
                    <a:pt x="822"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6" name="Google Shape;1816;p11"/>
            <p:cNvSpPr/>
            <p:nvPr/>
          </p:nvSpPr>
          <p:spPr>
            <a:xfrm>
              <a:off x="2608019" y="226472"/>
              <a:ext cx="196272" cy="181918"/>
            </a:xfrm>
            <a:custGeom>
              <a:avLst/>
              <a:gdLst/>
              <a:ahLst/>
              <a:cxnLst/>
              <a:rect l="l" t="t" r="r" b="b"/>
              <a:pathLst>
                <a:path w="6085" h="5640" extrusionOk="0">
                  <a:moveTo>
                    <a:pt x="3608" y="0"/>
                  </a:moveTo>
                  <a:lnTo>
                    <a:pt x="1215" y="1631"/>
                  </a:lnTo>
                  <a:cubicBezTo>
                    <a:pt x="250" y="2286"/>
                    <a:pt x="0" y="3596"/>
                    <a:pt x="655" y="4560"/>
                  </a:cubicBezTo>
                  <a:lnTo>
                    <a:pt x="762" y="4715"/>
                  </a:lnTo>
                  <a:cubicBezTo>
                    <a:pt x="1171" y="5316"/>
                    <a:pt x="1833" y="5640"/>
                    <a:pt x="2508" y="5640"/>
                  </a:cubicBezTo>
                  <a:cubicBezTo>
                    <a:pt x="2916" y="5640"/>
                    <a:pt x="3328" y="5521"/>
                    <a:pt x="3691" y="5275"/>
                  </a:cubicBezTo>
                  <a:lnTo>
                    <a:pt x="6085" y="3644"/>
                  </a:lnTo>
                  <a:lnTo>
                    <a:pt x="3608"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7" name="Google Shape;1817;p11"/>
            <p:cNvSpPr/>
            <p:nvPr/>
          </p:nvSpPr>
          <p:spPr>
            <a:xfrm>
              <a:off x="2740909" y="151317"/>
              <a:ext cx="196272" cy="181563"/>
            </a:xfrm>
            <a:custGeom>
              <a:avLst/>
              <a:gdLst/>
              <a:ahLst/>
              <a:cxnLst/>
              <a:rect l="l" t="t" r="r" b="b"/>
              <a:pathLst>
                <a:path w="6085" h="5629" extrusionOk="0">
                  <a:moveTo>
                    <a:pt x="3571" y="1"/>
                  </a:moveTo>
                  <a:cubicBezTo>
                    <a:pt x="3163" y="1"/>
                    <a:pt x="2752" y="119"/>
                    <a:pt x="2393" y="366"/>
                  </a:cubicBezTo>
                  <a:lnTo>
                    <a:pt x="0" y="1985"/>
                  </a:lnTo>
                  <a:lnTo>
                    <a:pt x="2477" y="5628"/>
                  </a:lnTo>
                  <a:lnTo>
                    <a:pt x="4870" y="4009"/>
                  </a:lnTo>
                  <a:cubicBezTo>
                    <a:pt x="5834" y="3354"/>
                    <a:pt x="6084" y="2044"/>
                    <a:pt x="5429" y="1080"/>
                  </a:cubicBezTo>
                  <a:lnTo>
                    <a:pt x="5310" y="925"/>
                  </a:lnTo>
                  <a:cubicBezTo>
                    <a:pt x="4910" y="324"/>
                    <a:pt x="4245" y="1"/>
                    <a:pt x="357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8" name="Google Shape;1818;p11"/>
            <p:cNvSpPr/>
            <p:nvPr/>
          </p:nvSpPr>
          <p:spPr>
            <a:xfrm>
              <a:off x="2550799" y="602242"/>
              <a:ext cx="346032" cy="344032"/>
            </a:xfrm>
            <a:custGeom>
              <a:avLst/>
              <a:gdLst/>
              <a:ahLst/>
              <a:cxnLst/>
              <a:rect l="l" t="t" r="r" b="b"/>
              <a:pathLst>
                <a:path w="10728" h="10666" extrusionOk="0">
                  <a:moveTo>
                    <a:pt x="5007" y="1"/>
                  </a:moveTo>
                  <a:cubicBezTo>
                    <a:pt x="4823" y="1"/>
                    <a:pt x="4676" y="136"/>
                    <a:pt x="4644" y="328"/>
                  </a:cubicBezTo>
                  <a:lnTo>
                    <a:pt x="4191" y="3805"/>
                  </a:lnTo>
                  <a:lnTo>
                    <a:pt x="715" y="3340"/>
                  </a:lnTo>
                  <a:cubicBezTo>
                    <a:pt x="699" y="3338"/>
                    <a:pt x="684" y="3338"/>
                    <a:pt x="668" y="3338"/>
                  </a:cubicBezTo>
                  <a:cubicBezTo>
                    <a:pt x="475" y="3338"/>
                    <a:pt x="319" y="3474"/>
                    <a:pt x="286" y="3662"/>
                  </a:cubicBezTo>
                  <a:lnTo>
                    <a:pt x="36" y="5638"/>
                  </a:lnTo>
                  <a:cubicBezTo>
                    <a:pt x="0" y="5840"/>
                    <a:pt x="143" y="6031"/>
                    <a:pt x="346" y="6055"/>
                  </a:cubicBezTo>
                  <a:lnTo>
                    <a:pt x="346" y="6043"/>
                  </a:lnTo>
                  <a:lnTo>
                    <a:pt x="3822" y="6507"/>
                  </a:lnTo>
                  <a:lnTo>
                    <a:pt x="3370" y="9984"/>
                  </a:lnTo>
                  <a:cubicBezTo>
                    <a:pt x="3334" y="10186"/>
                    <a:pt x="3489" y="10377"/>
                    <a:pt x="3691" y="10401"/>
                  </a:cubicBezTo>
                  <a:lnTo>
                    <a:pt x="5668" y="10663"/>
                  </a:lnTo>
                  <a:cubicBezTo>
                    <a:pt x="5683" y="10664"/>
                    <a:pt x="5697" y="10665"/>
                    <a:pt x="5712" y="10665"/>
                  </a:cubicBezTo>
                  <a:cubicBezTo>
                    <a:pt x="5896" y="10665"/>
                    <a:pt x="6051" y="10529"/>
                    <a:pt x="6085" y="10341"/>
                  </a:cubicBezTo>
                  <a:lnTo>
                    <a:pt x="6537" y="6864"/>
                  </a:lnTo>
                  <a:lnTo>
                    <a:pt x="10025" y="7329"/>
                  </a:lnTo>
                  <a:cubicBezTo>
                    <a:pt x="10040" y="7331"/>
                    <a:pt x="10055" y="7331"/>
                    <a:pt x="10069" y="7331"/>
                  </a:cubicBezTo>
                  <a:cubicBezTo>
                    <a:pt x="10253" y="7331"/>
                    <a:pt x="10409" y="7195"/>
                    <a:pt x="10442" y="7007"/>
                  </a:cubicBezTo>
                  <a:lnTo>
                    <a:pt x="10704" y="5031"/>
                  </a:lnTo>
                  <a:cubicBezTo>
                    <a:pt x="10728" y="4828"/>
                    <a:pt x="10585" y="4638"/>
                    <a:pt x="10383" y="4614"/>
                  </a:cubicBezTo>
                  <a:lnTo>
                    <a:pt x="6894" y="4150"/>
                  </a:lnTo>
                  <a:lnTo>
                    <a:pt x="7358" y="673"/>
                  </a:lnTo>
                  <a:cubicBezTo>
                    <a:pt x="7382" y="471"/>
                    <a:pt x="7239" y="280"/>
                    <a:pt x="7037" y="256"/>
                  </a:cubicBezTo>
                  <a:lnTo>
                    <a:pt x="5072" y="6"/>
                  </a:lnTo>
                  <a:cubicBezTo>
                    <a:pt x="5050" y="3"/>
                    <a:pt x="5029" y="1"/>
                    <a:pt x="500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9" name="Google Shape;1819;p11"/>
            <p:cNvSpPr/>
            <p:nvPr/>
          </p:nvSpPr>
          <p:spPr>
            <a:xfrm>
              <a:off x="2108002" y="1123773"/>
              <a:ext cx="349902" cy="435733"/>
            </a:xfrm>
            <a:custGeom>
              <a:avLst/>
              <a:gdLst/>
              <a:ahLst/>
              <a:cxnLst/>
              <a:rect l="l" t="t" r="r" b="b"/>
              <a:pathLst>
                <a:path w="10848" h="13509" extrusionOk="0">
                  <a:moveTo>
                    <a:pt x="4155" y="414"/>
                  </a:moveTo>
                  <a:cubicBezTo>
                    <a:pt x="4444" y="414"/>
                    <a:pt x="4730" y="589"/>
                    <a:pt x="4787" y="982"/>
                  </a:cubicBezTo>
                  <a:cubicBezTo>
                    <a:pt x="4811" y="1173"/>
                    <a:pt x="4763" y="1375"/>
                    <a:pt x="4632" y="1518"/>
                  </a:cubicBezTo>
                  <a:lnTo>
                    <a:pt x="3846" y="1673"/>
                  </a:lnTo>
                  <a:cubicBezTo>
                    <a:pt x="3668" y="1578"/>
                    <a:pt x="3549" y="1411"/>
                    <a:pt x="3513" y="1209"/>
                  </a:cubicBezTo>
                  <a:cubicBezTo>
                    <a:pt x="3398" y="710"/>
                    <a:pt x="3779" y="414"/>
                    <a:pt x="4155" y="414"/>
                  </a:cubicBezTo>
                  <a:close/>
                  <a:moveTo>
                    <a:pt x="7872" y="2734"/>
                  </a:moveTo>
                  <a:cubicBezTo>
                    <a:pt x="8128" y="2734"/>
                    <a:pt x="8354" y="2914"/>
                    <a:pt x="8406" y="3185"/>
                  </a:cubicBezTo>
                  <a:lnTo>
                    <a:pt x="9787" y="10746"/>
                  </a:lnTo>
                  <a:cubicBezTo>
                    <a:pt x="9835" y="11043"/>
                    <a:pt x="9645" y="11329"/>
                    <a:pt x="9335" y="11377"/>
                  </a:cubicBezTo>
                  <a:lnTo>
                    <a:pt x="3072" y="12520"/>
                  </a:lnTo>
                  <a:cubicBezTo>
                    <a:pt x="3037" y="12527"/>
                    <a:pt x="3002" y="12530"/>
                    <a:pt x="2968" y="12530"/>
                  </a:cubicBezTo>
                  <a:cubicBezTo>
                    <a:pt x="2711" y="12530"/>
                    <a:pt x="2483" y="12342"/>
                    <a:pt x="2441" y="12079"/>
                  </a:cubicBezTo>
                  <a:lnTo>
                    <a:pt x="1060" y="4519"/>
                  </a:lnTo>
                  <a:cubicBezTo>
                    <a:pt x="1013" y="4221"/>
                    <a:pt x="1215" y="3935"/>
                    <a:pt x="1513" y="3888"/>
                  </a:cubicBezTo>
                  <a:lnTo>
                    <a:pt x="2251" y="3745"/>
                  </a:lnTo>
                  <a:cubicBezTo>
                    <a:pt x="2294" y="3960"/>
                    <a:pt x="2483" y="4107"/>
                    <a:pt x="2694" y="4107"/>
                  </a:cubicBezTo>
                  <a:cubicBezTo>
                    <a:pt x="2717" y="4107"/>
                    <a:pt x="2740" y="4105"/>
                    <a:pt x="2763" y="4102"/>
                  </a:cubicBezTo>
                  <a:lnTo>
                    <a:pt x="6668" y="3387"/>
                  </a:lnTo>
                  <a:cubicBezTo>
                    <a:pt x="6906" y="3340"/>
                    <a:pt x="7061" y="3114"/>
                    <a:pt x="7025" y="2875"/>
                  </a:cubicBezTo>
                  <a:lnTo>
                    <a:pt x="7763" y="2745"/>
                  </a:lnTo>
                  <a:cubicBezTo>
                    <a:pt x="7800" y="2737"/>
                    <a:pt x="7836" y="2734"/>
                    <a:pt x="7872" y="2734"/>
                  </a:cubicBezTo>
                  <a:close/>
                  <a:moveTo>
                    <a:pt x="4146" y="0"/>
                  </a:moveTo>
                  <a:cubicBezTo>
                    <a:pt x="4083" y="0"/>
                    <a:pt x="4018" y="6"/>
                    <a:pt x="3953" y="18"/>
                  </a:cubicBezTo>
                  <a:cubicBezTo>
                    <a:pt x="3358" y="125"/>
                    <a:pt x="2965" y="697"/>
                    <a:pt x="3084" y="1292"/>
                  </a:cubicBezTo>
                  <a:cubicBezTo>
                    <a:pt x="3108" y="1459"/>
                    <a:pt x="3179" y="1625"/>
                    <a:pt x="3287" y="1768"/>
                  </a:cubicBezTo>
                  <a:lnTo>
                    <a:pt x="2513" y="1911"/>
                  </a:lnTo>
                  <a:cubicBezTo>
                    <a:pt x="2203" y="1971"/>
                    <a:pt x="1989" y="2280"/>
                    <a:pt x="2048" y="2602"/>
                  </a:cubicBezTo>
                  <a:lnTo>
                    <a:pt x="2096" y="2875"/>
                  </a:lnTo>
                  <a:lnTo>
                    <a:pt x="810" y="3114"/>
                  </a:lnTo>
                  <a:cubicBezTo>
                    <a:pt x="322" y="3197"/>
                    <a:pt x="1" y="3661"/>
                    <a:pt x="96" y="4149"/>
                  </a:cubicBezTo>
                  <a:lnTo>
                    <a:pt x="1667" y="12770"/>
                  </a:lnTo>
                  <a:cubicBezTo>
                    <a:pt x="1742" y="13206"/>
                    <a:pt x="2121" y="13509"/>
                    <a:pt x="2549" y="13509"/>
                  </a:cubicBezTo>
                  <a:cubicBezTo>
                    <a:pt x="2600" y="13509"/>
                    <a:pt x="2651" y="13505"/>
                    <a:pt x="2703" y="13496"/>
                  </a:cubicBezTo>
                  <a:lnTo>
                    <a:pt x="10037" y="12150"/>
                  </a:lnTo>
                  <a:cubicBezTo>
                    <a:pt x="10526" y="12067"/>
                    <a:pt x="10847" y="11603"/>
                    <a:pt x="10764" y="11115"/>
                  </a:cubicBezTo>
                  <a:lnTo>
                    <a:pt x="9180" y="2483"/>
                  </a:lnTo>
                  <a:cubicBezTo>
                    <a:pt x="9107" y="2052"/>
                    <a:pt x="8737" y="1751"/>
                    <a:pt x="8316" y="1751"/>
                  </a:cubicBezTo>
                  <a:cubicBezTo>
                    <a:pt x="8260" y="1751"/>
                    <a:pt x="8202" y="1757"/>
                    <a:pt x="8144" y="1768"/>
                  </a:cubicBezTo>
                  <a:lnTo>
                    <a:pt x="6859" y="1994"/>
                  </a:lnTo>
                  <a:lnTo>
                    <a:pt x="6811" y="1721"/>
                  </a:lnTo>
                  <a:cubicBezTo>
                    <a:pt x="6757" y="1431"/>
                    <a:pt x="6510" y="1237"/>
                    <a:pt x="6226" y="1237"/>
                  </a:cubicBezTo>
                  <a:cubicBezTo>
                    <a:pt x="6195" y="1237"/>
                    <a:pt x="6164" y="1240"/>
                    <a:pt x="6132" y="1244"/>
                  </a:cubicBezTo>
                  <a:lnTo>
                    <a:pt x="5180" y="1423"/>
                  </a:lnTo>
                  <a:cubicBezTo>
                    <a:pt x="5239" y="1244"/>
                    <a:pt x="5251" y="1066"/>
                    <a:pt x="5215" y="899"/>
                  </a:cubicBezTo>
                  <a:cubicBezTo>
                    <a:pt x="5120" y="370"/>
                    <a:pt x="4658" y="0"/>
                    <a:pt x="4146"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0" name="Google Shape;1820;p11"/>
            <p:cNvSpPr/>
            <p:nvPr/>
          </p:nvSpPr>
          <p:spPr>
            <a:xfrm>
              <a:off x="2170222" y="1280275"/>
              <a:ext cx="60059" cy="49866"/>
            </a:xfrm>
            <a:custGeom>
              <a:avLst/>
              <a:gdLst/>
              <a:ahLst/>
              <a:cxnLst/>
              <a:rect l="l" t="t" r="r" b="b"/>
              <a:pathLst>
                <a:path w="1862" h="1546" extrusionOk="0">
                  <a:moveTo>
                    <a:pt x="1002" y="1"/>
                  </a:moveTo>
                  <a:cubicBezTo>
                    <a:pt x="958" y="1"/>
                    <a:pt x="914" y="4"/>
                    <a:pt x="869" y="12"/>
                  </a:cubicBezTo>
                  <a:cubicBezTo>
                    <a:pt x="191" y="131"/>
                    <a:pt x="0" y="1012"/>
                    <a:pt x="572" y="1405"/>
                  </a:cubicBezTo>
                  <a:cubicBezTo>
                    <a:pt x="710" y="1502"/>
                    <a:pt x="860" y="1545"/>
                    <a:pt x="1007" y="1545"/>
                  </a:cubicBezTo>
                  <a:cubicBezTo>
                    <a:pt x="1453" y="1545"/>
                    <a:pt x="1861" y="1142"/>
                    <a:pt x="1762"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1" name="Google Shape;1821;p11"/>
            <p:cNvSpPr/>
            <p:nvPr/>
          </p:nvSpPr>
          <p:spPr>
            <a:xfrm>
              <a:off x="2238344" y="1265566"/>
              <a:ext cx="124053" cy="43931"/>
            </a:xfrm>
            <a:custGeom>
              <a:avLst/>
              <a:gdLst/>
              <a:ahLst/>
              <a:cxnLst/>
              <a:rect l="l" t="t" r="r" b="b"/>
              <a:pathLst>
                <a:path w="3846" h="1362" extrusionOk="0">
                  <a:moveTo>
                    <a:pt x="3262" y="0"/>
                  </a:moveTo>
                  <a:cubicBezTo>
                    <a:pt x="3223" y="0"/>
                    <a:pt x="3182" y="5"/>
                    <a:pt x="3139" y="15"/>
                  </a:cubicBezTo>
                  <a:lnTo>
                    <a:pt x="3151" y="15"/>
                  </a:lnTo>
                  <a:lnTo>
                    <a:pt x="555" y="492"/>
                  </a:lnTo>
                  <a:cubicBezTo>
                    <a:pt x="0" y="569"/>
                    <a:pt x="108" y="1362"/>
                    <a:pt x="598" y="1362"/>
                  </a:cubicBezTo>
                  <a:cubicBezTo>
                    <a:pt x="633" y="1362"/>
                    <a:pt x="671" y="1358"/>
                    <a:pt x="710" y="1349"/>
                  </a:cubicBezTo>
                  <a:lnTo>
                    <a:pt x="3294" y="873"/>
                  </a:lnTo>
                  <a:cubicBezTo>
                    <a:pt x="3846" y="784"/>
                    <a:pt x="3753" y="0"/>
                    <a:pt x="326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2" name="Google Shape;1822;p11"/>
            <p:cNvSpPr/>
            <p:nvPr/>
          </p:nvSpPr>
          <p:spPr>
            <a:xfrm>
              <a:off x="2182898" y="1349784"/>
              <a:ext cx="60123" cy="49866"/>
            </a:xfrm>
            <a:custGeom>
              <a:avLst/>
              <a:gdLst/>
              <a:ahLst/>
              <a:cxnLst/>
              <a:rect l="l" t="t" r="r" b="b"/>
              <a:pathLst>
                <a:path w="1864" h="1546" extrusionOk="0">
                  <a:moveTo>
                    <a:pt x="1013" y="1"/>
                  </a:moveTo>
                  <a:cubicBezTo>
                    <a:pt x="970" y="1"/>
                    <a:pt x="926" y="4"/>
                    <a:pt x="881" y="12"/>
                  </a:cubicBezTo>
                  <a:cubicBezTo>
                    <a:pt x="191" y="131"/>
                    <a:pt x="0" y="1012"/>
                    <a:pt x="572" y="1405"/>
                  </a:cubicBezTo>
                  <a:cubicBezTo>
                    <a:pt x="710" y="1502"/>
                    <a:pt x="861" y="1545"/>
                    <a:pt x="1008" y="1545"/>
                  </a:cubicBezTo>
                  <a:cubicBezTo>
                    <a:pt x="1454" y="1545"/>
                    <a:pt x="1864" y="1145"/>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3" name="Google Shape;1823;p11"/>
            <p:cNvSpPr/>
            <p:nvPr/>
          </p:nvSpPr>
          <p:spPr>
            <a:xfrm>
              <a:off x="2252504" y="1335140"/>
              <a:ext cx="121279" cy="43544"/>
            </a:xfrm>
            <a:custGeom>
              <a:avLst/>
              <a:gdLst/>
              <a:ahLst/>
              <a:cxnLst/>
              <a:rect l="l" t="t" r="r" b="b"/>
              <a:pathLst>
                <a:path w="3760" h="1350" extrusionOk="0">
                  <a:moveTo>
                    <a:pt x="3129" y="0"/>
                  </a:moveTo>
                  <a:cubicBezTo>
                    <a:pt x="3117" y="0"/>
                    <a:pt x="3105" y="1"/>
                    <a:pt x="3093" y="2"/>
                  </a:cubicBezTo>
                  <a:lnTo>
                    <a:pt x="497" y="478"/>
                  </a:lnTo>
                  <a:cubicBezTo>
                    <a:pt x="1" y="628"/>
                    <a:pt x="120" y="1349"/>
                    <a:pt x="617" y="1349"/>
                  </a:cubicBezTo>
                  <a:cubicBezTo>
                    <a:pt x="632" y="1349"/>
                    <a:pt x="648" y="1348"/>
                    <a:pt x="664" y="1347"/>
                  </a:cubicBezTo>
                  <a:lnTo>
                    <a:pt x="3260" y="883"/>
                  </a:lnTo>
                  <a:cubicBezTo>
                    <a:pt x="3760" y="731"/>
                    <a:pt x="3635"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4" name="Google Shape;1824;p11"/>
            <p:cNvSpPr/>
            <p:nvPr/>
          </p:nvSpPr>
          <p:spPr>
            <a:xfrm>
              <a:off x="2196316" y="1424293"/>
              <a:ext cx="60156" cy="49834"/>
            </a:xfrm>
            <a:custGeom>
              <a:avLst/>
              <a:gdLst/>
              <a:ahLst/>
              <a:cxnLst/>
              <a:rect l="l" t="t" r="r" b="b"/>
              <a:pathLst>
                <a:path w="1865" h="1545" extrusionOk="0">
                  <a:moveTo>
                    <a:pt x="1014" y="0"/>
                  </a:moveTo>
                  <a:cubicBezTo>
                    <a:pt x="971" y="0"/>
                    <a:pt x="927" y="4"/>
                    <a:pt x="882" y="12"/>
                  </a:cubicBezTo>
                  <a:cubicBezTo>
                    <a:pt x="191" y="131"/>
                    <a:pt x="1" y="1012"/>
                    <a:pt x="572" y="1405"/>
                  </a:cubicBezTo>
                  <a:cubicBezTo>
                    <a:pt x="711" y="1502"/>
                    <a:pt x="861" y="1545"/>
                    <a:pt x="1008" y="1545"/>
                  </a:cubicBezTo>
                  <a:cubicBezTo>
                    <a:pt x="1455" y="1545"/>
                    <a:pt x="1865" y="1142"/>
                    <a:pt x="1775" y="631"/>
                  </a:cubicBezTo>
                  <a:cubicBezTo>
                    <a:pt x="1701" y="259"/>
                    <a:pt x="1379"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5" name="Google Shape;1825;p11"/>
            <p:cNvSpPr/>
            <p:nvPr/>
          </p:nvSpPr>
          <p:spPr>
            <a:xfrm>
              <a:off x="2265568" y="1409230"/>
              <a:ext cx="121924" cy="43931"/>
            </a:xfrm>
            <a:custGeom>
              <a:avLst/>
              <a:gdLst/>
              <a:ahLst/>
              <a:cxnLst/>
              <a:rect l="l" t="t" r="r" b="b"/>
              <a:pathLst>
                <a:path w="3780" h="1362" extrusionOk="0">
                  <a:moveTo>
                    <a:pt x="3163" y="0"/>
                  </a:moveTo>
                  <a:cubicBezTo>
                    <a:pt x="3148" y="0"/>
                    <a:pt x="3132" y="1"/>
                    <a:pt x="3117" y="2"/>
                  </a:cubicBezTo>
                  <a:lnTo>
                    <a:pt x="3117" y="14"/>
                  </a:lnTo>
                  <a:lnTo>
                    <a:pt x="521" y="479"/>
                  </a:lnTo>
                  <a:cubicBezTo>
                    <a:pt x="1" y="617"/>
                    <a:pt x="120" y="1362"/>
                    <a:pt x="629" y="1362"/>
                  </a:cubicBezTo>
                  <a:cubicBezTo>
                    <a:pt x="644" y="1362"/>
                    <a:pt x="660" y="1361"/>
                    <a:pt x="676" y="1360"/>
                  </a:cubicBezTo>
                  <a:lnTo>
                    <a:pt x="3271" y="883"/>
                  </a:lnTo>
                  <a:cubicBezTo>
                    <a:pt x="3780" y="733"/>
                    <a:pt x="3660" y="0"/>
                    <a:pt x="316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6" name="Google Shape;1826;p11"/>
            <p:cNvSpPr/>
            <p:nvPr/>
          </p:nvSpPr>
          <p:spPr>
            <a:xfrm>
              <a:off x="2608019" y="1251439"/>
              <a:ext cx="196272" cy="181563"/>
            </a:xfrm>
            <a:custGeom>
              <a:avLst/>
              <a:gdLst/>
              <a:ahLst/>
              <a:cxnLst/>
              <a:rect l="l" t="t" r="r" b="b"/>
              <a:pathLst>
                <a:path w="6085" h="5629" extrusionOk="0">
                  <a:moveTo>
                    <a:pt x="3608" y="1"/>
                  </a:moveTo>
                  <a:lnTo>
                    <a:pt x="1215" y="1620"/>
                  </a:lnTo>
                  <a:cubicBezTo>
                    <a:pt x="250" y="2275"/>
                    <a:pt x="0" y="3585"/>
                    <a:pt x="655" y="4549"/>
                  </a:cubicBezTo>
                  <a:lnTo>
                    <a:pt x="762" y="4704"/>
                  </a:lnTo>
                  <a:cubicBezTo>
                    <a:pt x="1171" y="5305"/>
                    <a:pt x="1833" y="5629"/>
                    <a:pt x="2508" y="5629"/>
                  </a:cubicBezTo>
                  <a:cubicBezTo>
                    <a:pt x="2916" y="5629"/>
                    <a:pt x="3328" y="5510"/>
                    <a:pt x="3691" y="5264"/>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7" name="Google Shape;1827;p11"/>
            <p:cNvSpPr/>
            <p:nvPr/>
          </p:nvSpPr>
          <p:spPr>
            <a:xfrm>
              <a:off x="2740909" y="1176188"/>
              <a:ext cx="195885" cy="181660"/>
            </a:xfrm>
            <a:custGeom>
              <a:avLst/>
              <a:gdLst/>
              <a:ahLst/>
              <a:cxnLst/>
              <a:rect l="l" t="t" r="r" b="b"/>
              <a:pathLst>
                <a:path w="6073" h="5632" extrusionOk="0">
                  <a:moveTo>
                    <a:pt x="3579" y="1"/>
                  </a:moveTo>
                  <a:cubicBezTo>
                    <a:pt x="3169" y="1"/>
                    <a:pt x="2755" y="120"/>
                    <a:pt x="2393" y="369"/>
                  </a:cubicBezTo>
                  <a:lnTo>
                    <a:pt x="0" y="1989"/>
                  </a:lnTo>
                  <a:lnTo>
                    <a:pt x="2477" y="5632"/>
                  </a:lnTo>
                  <a:lnTo>
                    <a:pt x="4870" y="4001"/>
                  </a:lnTo>
                  <a:cubicBezTo>
                    <a:pt x="5822" y="3346"/>
                    <a:pt x="6072" y="2036"/>
                    <a:pt x="5429" y="1072"/>
                  </a:cubicBezTo>
                  <a:lnTo>
                    <a:pt x="5429" y="1072"/>
                  </a:lnTo>
                  <a:lnTo>
                    <a:pt x="5429" y="1084"/>
                  </a:lnTo>
                  <a:lnTo>
                    <a:pt x="5310" y="917"/>
                  </a:lnTo>
                  <a:cubicBezTo>
                    <a:pt x="4904" y="319"/>
                    <a:pt x="4247" y="1"/>
                    <a:pt x="357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8" name="Google Shape;1828;p11"/>
            <p:cNvSpPr/>
            <p:nvPr/>
          </p:nvSpPr>
          <p:spPr>
            <a:xfrm>
              <a:off x="1083390" y="98419"/>
              <a:ext cx="349902" cy="436120"/>
            </a:xfrm>
            <a:custGeom>
              <a:avLst/>
              <a:gdLst/>
              <a:ahLst/>
              <a:cxnLst/>
              <a:rect l="l" t="t" r="r" b="b"/>
              <a:pathLst>
                <a:path w="10848" h="13521" extrusionOk="0">
                  <a:moveTo>
                    <a:pt x="4159" y="435"/>
                  </a:moveTo>
                  <a:cubicBezTo>
                    <a:pt x="4446" y="435"/>
                    <a:pt x="4730" y="607"/>
                    <a:pt x="4787" y="994"/>
                  </a:cubicBezTo>
                  <a:cubicBezTo>
                    <a:pt x="4811" y="1196"/>
                    <a:pt x="4763" y="1387"/>
                    <a:pt x="4632" y="1541"/>
                  </a:cubicBezTo>
                  <a:lnTo>
                    <a:pt x="3846" y="1684"/>
                  </a:lnTo>
                  <a:cubicBezTo>
                    <a:pt x="3668" y="1589"/>
                    <a:pt x="3549" y="1422"/>
                    <a:pt x="3513" y="1232"/>
                  </a:cubicBezTo>
                  <a:cubicBezTo>
                    <a:pt x="3398" y="732"/>
                    <a:pt x="3782" y="435"/>
                    <a:pt x="4159" y="435"/>
                  </a:cubicBezTo>
                  <a:close/>
                  <a:moveTo>
                    <a:pt x="7866" y="2749"/>
                  </a:moveTo>
                  <a:cubicBezTo>
                    <a:pt x="8129" y="2749"/>
                    <a:pt x="8364" y="2930"/>
                    <a:pt x="8406" y="3208"/>
                  </a:cubicBezTo>
                  <a:lnTo>
                    <a:pt x="9788" y="10769"/>
                  </a:lnTo>
                  <a:cubicBezTo>
                    <a:pt x="9835" y="11066"/>
                    <a:pt x="9645" y="11340"/>
                    <a:pt x="9347" y="11400"/>
                  </a:cubicBezTo>
                  <a:lnTo>
                    <a:pt x="3084" y="12543"/>
                  </a:lnTo>
                  <a:cubicBezTo>
                    <a:pt x="3049" y="12550"/>
                    <a:pt x="3014" y="12553"/>
                    <a:pt x="2980" y="12553"/>
                  </a:cubicBezTo>
                  <a:cubicBezTo>
                    <a:pt x="2723" y="12553"/>
                    <a:pt x="2495" y="12365"/>
                    <a:pt x="2453" y="12102"/>
                  </a:cubicBezTo>
                  <a:lnTo>
                    <a:pt x="1072" y="4530"/>
                  </a:lnTo>
                  <a:cubicBezTo>
                    <a:pt x="1013" y="4232"/>
                    <a:pt x="1215" y="3958"/>
                    <a:pt x="1513" y="3899"/>
                  </a:cubicBezTo>
                  <a:lnTo>
                    <a:pt x="2263" y="3768"/>
                  </a:lnTo>
                  <a:cubicBezTo>
                    <a:pt x="2294" y="3977"/>
                    <a:pt x="2472" y="4122"/>
                    <a:pt x="2677" y="4122"/>
                  </a:cubicBezTo>
                  <a:cubicBezTo>
                    <a:pt x="2705" y="4122"/>
                    <a:pt x="2734" y="4119"/>
                    <a:pt x="2763" y="4113"/>
                  </a:cubicBezTo>
                  <a:lnTo>
                    <a:pt x="6680" y="3399"/>
                  </a:lnTo>
                  <a:cubicBezTo>
                    <a:pt x="6906" y="3363"/>
                    <a:pt x="7073" y="3125"/>
                    <a:pt x="7025" y="2899"/>
                  </a:cubicBezTo>
                  <a:lnTo>
                    <a:pt x="7775" y="2756"/>
                  </a:lnTo>
                  <a:cubicBezTo>
                    <a:pt x="7806" y="2751"/>
                    <a:pt x="7836" y="2749"/>
                    <a:pt x="7866" y="2749"/>
                  </a:cubicBezTo>
                  <a:close/>
                  <a:moveTo>
                    <a:pt x="4133" y="0"/>
                  </a:moveTo>
                  <a:cubicBezTo>
                    <a:pt x="4070" y="0"/>
                    <a:pt x="4006" y="6"/>
                    <a:pt x="3942" y="17"/>
                  </a:cubicBezTo>
                  <a:cubicBezTo>
                    <a:pt x="3346" y="136"/>
                    <a:pt x="2953" y="708"/>
                    <a:pt x="3072" y="1303"/>
                  </a:cubicBezTo>
                  <a:cubicBezTo>
                    <a:pt x="3108" y="1482"/>
                    <a:pt x="3180" y="1649"/>
                    <a:pt x="3287" y="1779"/>
                  </a:cubicBezTo>
                  <a:lnTo>
                    <a:pt x="2513" y="1922"/>
                  </a:lnTo>
                  <a:cubicBezTo>
                    <a:pt x="2203" y="1982"/>
                    <a:pt x="1989" y="2291"/>
                    <a:pt x="2049" y="2601"/>
                  </a:cubicBezTo>
                  <a:lnTo>
                    <a:pt x="2096" y="2887"/>
                  </a:lnTo>
                  <a:lnTo>
                    <a:pt x="810" y="3125"/>
                  </a:lnTo>
                  <a:cubicBezTo>
                    <a:pt x="322" y="3208"/>
                    <a:pt x="1" y="3673"/>
                    <a:pt x="96" y="4149"/>
                  </a:cubicBezTo>
                  <a:lnTo>
                    <a:pt x="1668" y="12781"/>
                  </a:lnTo>
                  <a:cubicBezTo>
                    <a:pt x="1742" y="13217"/>
                    <a:pt x="2121" y="13520"/>
                    <a:pt x="2549" y="13520"/>
                  </a:cubicBezTo>
                  <a:cubicBezTo>
                    <a:pt x="2600" y="13520"/>
                    <a:pt x="2651" y="13516"/>
                    <a:pt x="2703" y="13507"/>
                  </a:cubicBezTo>
                  <a:lnTo>
                    <a:pt x="10038" y="12162"/>
                  </a:lnTo>
                  <a:cubicBezTo>
                    <a:pt x="10526" y="12066"/>
                    <a:pt x="10847" y="11602"/>
                    <a:pt x="10752" y="11126"/>
                  </a:cubicBezTo>
                  <a:lnTo>
                    <a:pt x="9192" y="2506"/>
                  </a:lnTo>
                  <a:cubicBezTo>
                    <a:pt x="9108" y="2074"/>
                    <a:pt x="8735" y="1763"/>
                    <a:pt x="8312" y="1763"/>
                  </a:cubicBezTo>
                  <a:cubicBezTo>
                    <a:pt x="8257" y="1763"/>
                    <a:pt x="8201" y="1769"/>
                    <a:pt x="8145" y="1779"/>
                  </a:cubicBezTo>
                  <a:lnTo>
                    <a:pt x="6859" y="2018"/>
                  </a:lnTo>
                  <a:lnTo>
                    <a:pt x="6811" y="1744"/>
                  </a:lnTo>
                  <a:cubicBezTo>
                    <a:pt x="6748" y="1458"/>
                    <a:pt x="6506" y="1258"/>
                    <a:pt x="6228" y="1258"/>
                  </a:cubicBezTo>
                  <a:cubicBezTo>
                    <a:pt x="6193" y="1258"/>
                    <a:pt x="6157" y="1261"/>
                    <a:pt x="6120" y="1268"/>
                  </a:cubicBezTo>
                  <a:lnTo>
                    <a:pt x="5180" y="1434"/>
                  </a:lnTo>
                  <a:cubicBezTo>
                    <a:pt x="5227" y="1268"/>
                    <a:pt x="5239" y="1089"/>
                    <a:pt x="5204" y="922"/>
                  </a:cubicBezTo>
                  <a:cubicBezTo>
                    <a:pt x="5119" y="381"/>
                    <a:pt x="4655" y="0"/>
                    <a:pt x="413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9" name="Google Shape;1829;p11"/>
            <p:cNvSpPr/>
            <p:nvPr/>
          </p:nvSpPr>
          <p:spPr>
            <a:xfrm>
              <a:off x="1145609" y="255566"/>
              <a:ext cx="60059" cy="49898"/>
            </a:xfrm>
            <a:custGeom>
              <a:avLst/>
              <a:gdLst/>
              <a:ahLst/>
              <a:cxnLst/>
              <a:rect l="l" t="t" r="r" b="b"/>
              <a:pathLst>
                <a:path w="1862" h="1547" extrusionOk="0">
                  <a:moveTo>
                    <a:pt x="1015" y="1"/>
                  </a:moveTo>
                  <a:cubicBezTo>
                    <a:pt x="967" y="1"/>
                    <a:pt x="918" y="5"/>
                    <a:pt x="870" y="15"/>
                  </a:cubicBezTo>
                  <a:cubicBezTo>
                    <a:pt x="191" y="134"/>
                    <a:pt x="0" y="1015"/>
                    <a:pt x="572" y="1408"/>
                  </a:cubicBezTo>
                  <a:cubicBezTo>
                    <a:pt x="709" y="1504"/>
                    <a:pt x="857" y="1547"/>
                    <a:pt x="1002" y="1547"/>
                  </a:cubicBezTo>
                  <a:cubicBezTo>
                    <a:pt x="1451" y="1547"/>
                    <a:pt x="1862" y="1138"/>
                    <a:pt x="1763" y="634"/>
                  </a:cubicBezTo>
                  <a:cubicBezTo>
                    <a:pt x="1700" y="266"/>
                    <a:pt x="1377"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0" name="Google Shape;1830;p11"/>
            <p:cNvSpPr/>
            <p:nvPr/>
          </p:nvSpPr>
          <p:spPr>
            <a:xfrm>
              <a:off x="1213797" y="241019"/>
              <a:ext cx="124472" cy="43706"/>
            </a:xfrm>
            <a:custGeom>
              <a:avLst/>
              <a:gdLst/>
              <a:ahLst/>
              <a:cxnLst/>
              <a:rect l="l" t="t" r="r" b="b"/>
              <a:pathLst>
                <a:path w="3859" h="1355" extrusionOk="0">
                  <a:moveTo>
                    <a:pt x="3261" y="1"/>
                  </a:moveTo>
                  <a:cubicBezTo>
                    <a:pt x="3226" y="1"/>
                    <a:pt x="3188" y="5"/>
                    <a:pt x="3149" y="14"/>
                  </a:cubicBezTo>
                  <a:lnTo>
                    <a:pt x="3137" y="14"/>
                  </a:lnTo>
                  <a:lnTo>
                    <a:pt x="542" y="490"/>
                  </a:lnTo>
                  <a:cubicBezTo>
                    <a:pt x="0" y="580"/>
                    <a:pt x="111" y="1354"/>
                    <a:pt x="620" y="1354"/>
                  </a:cubicBezTo>
                  <a:cubicBezTo>
                    <a:pt x="648" y="1354"/>
                    <a:pt x="678" y="1352"/>
                    <a:pt x="708" y="1347"/>
                  </a:cubicBezTo>
                  <a:lnTo>
                    <a:pt x="3292" y="871"/>
                  </a:lnTo>
                  <a:cubicBezTo>
                    <a:pt x="3858" y="793"/>
                    <a:pt x="3751" y="1"/>
                    <a:pt x="326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1" name="Google Shape;1831;p11"/>
            <p:cNvSpPr/>
            <p:nvPr/>
          </p:nvSpPr>
          <p:spPr>
            <a:xfrm>
              <a:off x="1158286" y="325172"/>
              <a:ext cx="60059" cy="49866"/>
            </a:xfrm>
            <a:custGeom>
              <a:avLst/>
              <a:gdLst/>
              <a:ahLst/>
              <a:cxnLst/>
              <a:rect l="l" t="t" r="r" b="b"/>
              <a:pathLst>
                <a:path w="1862" h="1546" extrusionOk="0">
                  <a:moveTo>
                    <a:pt x="1002" y="1"/>
                  </a:moveTo>
                  <a:cubicBezTo>
                    <a:pt x="958" y="1"/>
                    <a:pt x="914" y="4"/>
                    <a:pt x="870" y="12"/>
                  </a:cubicBezTo>
                  <a:cubicBezTo>
                    <a:pt x="191" y="131"/>
                    <a:pt x="0" y="1012"/>
                    <a:pt x="560" y="1405"/>
                  </a:cubicBezTo>
                  <a:cubicBezTo>
                    <a:pt x="701" y="1502"/>
                    <a:pt x="854" y="1545"/>
                    <a:pt x="1002" y="1545"/>
                  </a:cubicBezTo>
                  <a:cubicBezTo>
                    <a:pt x="1453" y="1545"/>
                    <a:pt x="1861" y="1142"/>
                    <a:pt x="1762"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2" name="Google Shape;1832;p11"/>
            <p:cNvSpPr/>
            <p:nvPr/>
          </p:nvSpPr>
          <p:spPr>
            <a:xfrm>
              <a:off x="1227795" y="310528"/>
              <a:ext cx="121376" cy="43512"/>
            </a:xfrm>
            <a:custGeom>
              <a:avLst/>
              <a:gdLst/>
              <a:ahLst/>
              <a:cxnLst/>
              <a:rect l="l" t="t" r="r" b="b"/>
              <a:pathLst>
                <a:path w="3763" h="1349" extrusionOk="0">
                  <a:moveTo>
                    <a:pt x="3132" y="0"/>
                  </a:moveTo>
                  <a:cubicBezTo>
                    <a:pt x="3120" y="0"/>
                    <a:pt x="3108" y="1"/>
                    <a:pt x="3096" y="2"/>
                  </a:cubicBezTo>
                  <a:lnTo>
                    <a:pt x="500" y="478"/>
                  </a:lnTo>
                  <a:cubicBezTo>
                    <a:pt x="0" y="618"/>
                    <a:pt x="125" y="1348"/>
                    <a:pt x="631" y="1348"/>
                  </a:cubicBezTo>
                  <a:cubicBezTo>
                    <a:pt x="643" y="1348"/>
                    <a:pt x="655" y="1348"/>
                    <a:pt x="667" y="1347"/>
                  </a:cubicBezTo>
                  <a:lnTo>
                    <a:pt x="3263" y="871"/>
                  </a:lnTo>
                  <a:cubicBezTo>
                    <a:pt x="3763" y="731"/>
                    <a:pt x="3638"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3" name="Google Shape;1833;p11"/>
            <p:cNvSpPr/>
            <p:nvPr/>
          </p:nvSpPr>
          <p:spPr>
            <a:xfrm>
              <a:off x="1171736" y="399294"/>
              <a:ext cx="60156" cy="50189"/>
            </a:xfrm>
            <a:custGeom>
              <a:avLst/>
              <a:gdLst/>
              <a:ahLst/>
              <a:cxnLst/>
              <a:rect l="l" t="t" r="r" b="b"/>
              <a:pathLst>
                <a:path w="1865" h="1556" extrusionOk="0">
                  <a:moveTo>
                    <a:pt x="1013" y="1"/>
                  </a:moveTo>
                  <a:cubicBezTo>
                    <a:pt x="970" y="1"/>
                    <a:pt x="926" y="4"/>
                    <a:pt x="881" y="12"/>
                  </a:cubicBezTo>
                  <a:cubicBezTo>
                    <a:pt x="202" y="131"/>
                    <a:pt x="0" y="1012"/>
                    <a:pt x="572" y="1417"/>
                  </a:cubicBezTo>
                  <a:cubicBezTo>
                    <a:pt x="708" y="1513"/>
                    <a:pt x="857" y="1556"/>
                    <a:pt x="1002" y="1556"/>
                  </a:cubicBezTo>
                  <a:cubicBezTo>
                    <a:pt x="1451" y="1556"/>
                    <a:pt x="1864" y="1147"/>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4" name="Google Shape;1834;p11"/>
            <p:cNvSpPr/>
            <p:nvPr/>
          </p:nvSpPr>
          <p:spPr>
            <a:xfrm>
              <a:off x="1240697" y="384586"/>
              <a:ext cx="122440" cy="44028"/>
            </a:xfrm>
            <a:custGeom>
              <a:avLst/>
              <a:gdLst/>
              <a:ahLst/>
              <a:cxnLst/>
              <a:rect l="l" t="t" r="r" b="b"/>
              <a:pathLst>
                <a:path w="3796" h="1365" extrusionOk="0">
                  <a:moveTo>
                    <a:pt x="3182" y="0"/>
                  </a:moveTo>
                  <a:cubicBezTo>
                    <a:pt x="3163" y="0"/>
                    <a:pt x="3144" y="1"/>
                    <a:pt x="3125" y="4"/>
                  </a:cubicBezTo>
                  <a:lnTo>
                    <a:pt x="529" y="480"/>
                  </a:lnTo>
                  <a:cubicBezTo>
                    <a:pt x="1" y="606"/>
                    <a:pt x="126" y="1364"/>
                    <a:pt x="627" y="1364"/>
                  </a:cubicBezTo>
                  <a:cubicBezTo>
                    <a:pt x="646" y="1364"/>
                    <a:pt x="664" y="1363"/>
                    <a:pt x="684" y="1361"/>
                  </a:cubicBezTo>
                  <a:lnTo>
                    <a:pt x="3279" y="885"/>
                  </a:lnTo>
                  <a:cubicBezTo>
                    <a:pt x="3796" y="747"/>
                    <a:pt x="3682" y="0"/>
                    <a:pt x="318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5" name="Google Shape;1835;p11"/>
            <p:cNvSpPr/>
            <p:nvPr/>
          </p:nvSpPr>
          <p:spPr>
            <a:xfrm>
              <a:off x="1114516" y="708297"/>
              <a:ext cx="250396" cy="224430"/>
            </a:xfrm>
            <a:custGeom>
              <a:avLst/>
              <a:gdLst/>
              <a:ahLst/>
              <a:cxnLst/>
              <a:rect l="l" t="t" r="r" b="b"/>
              <a:pathLst>
                <a:path w="7763" h="6958" extrusionOk="0">
                  <a:moveTo>
                    <a:pt x="3922" y="1"/>
                  </a:moveTo>
                  <a:cubicBezTo>
                    <a:pt x="2892" y="1"/>
                    <a:pt x="1881" y="465"/>
                    <a:pt x="1214" y="1338"/>
                  </a:cubicBezTo>
                  <a:lnTo>
                    <a:pt x="6953" y="4969"/>
                  </a:lnTo>
                  <a:cubicBezTo>
                    <a:pt x="7763" y="3398"/>
                    <a:pt x="7239" y="1469"/>
                    <a:pt x="5751" y="528"/>
                  </a:cubicBezTo>
                  <a:cubicBezTo>
                    <a:pt x="5183" y="173"/>
                    <a:pt x="4549" y="1"/>
                    <a:pt x="3922" y="1"/>
                  </a:cubicBezTo>
                  <a:close/>
                  <a:moveTo>
                    <a:pt x="810" y="1993"/>
                  </a:moveTo>
                  <a:cubicBezTo>
                    <a:pt x="0" y="3553"/>
                    <a:pt x="524" y="5481"/>
                    <a:pt x="2012" y="6434"/>
                  </a:cubicBezTo>
                  <a:cubicBezTo>
                    <a:pt x="2576" y="6788"/>
                    <a:pt x="3206" y="6958"/>
                    <a:pt x="3829" y="6958"/>
                  </a:cubicBezTo>
                  <a:cubicBezTo>
                    <a:pt x="4863" y="6958"/>
                    <a:pt x="5880" y="6489"/>
                    <a:pt x="6548" y="5612"/>
                  </a:cubicBezTo>
                  <a:lnTo>
                    <a:pt x="810"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6" name="Google Shape;1836;p11"/>
            <p:cNvSpPr/>
            <p:nvPr/>
          </p:nvSpPr>
          <p:spPr>
            <a:xfrm>
              <a:off x="1583407" y="226472"/>
              <a:ext cx="196272" cy="181918"/>
            </a:xfrm>
            <a:custGeom>
              <a:avLst/>
              <a:gdLst/>
              <a:ahLst/>
              <a:cxnLst/>
              <a:rect l="l" t="t" r="r" b="b"/>
              <a:pathLst>
                <a:path w="6085" h="5640" extrusionOk="0">
                  <a:moveTo>
                    <a:pt x="3608" y="0"/>
                  </a:moveTo>
                  <a:lnTo>
                    <a:pt x="1215" y="1631"/>
                  </a:lnTo>
                  <a:cubicBezTo>
                    <a:pt x="251" y="2286"/>
                    <a:pt x="1" y="3596"/>
                    <a:pt x="655" y="4560"/>
                  </a:cubicBezTo>
                  <a:lnTo>
                    <a:pt x="763" y="4715"/>
                  </a:lnTo>
                  <a:cubicBezTo>
                    <a:pt x="1171" y="5316"/>
                    <a:pt x="1833" y="5640"/>
                    <a:pt x="2508" y="5640"/>
                  </a:cubicBezTo>
                  <a:cubicBezTo>
                    <a:pt x="2916" y="5640"/>
                    <a:pt x="3328" y="5521"/>
                    <a:pt x="3692" y="5275"/>
                  </a:cubicBezTo>
                  <a:lnTo>
                    <a:pt x="6085" y="3644"/>
                  </a:lnTo>
                  <a:lnTo>
                    <a:pt x="3608"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7" name="Google Shape;1837;p11"/>
            <p:cNvSpPr/>
            <p:nvPr/>
          </p:nvSpPr>
          <p:spPr>
            <a:xfrm>
              <a:off x="1716297" y="151317"/>
              <a:ext cx="196272" cy="181563"/>
            </a:xfrm>
            <a:custGeom>
              <a:avLst/>
              <a:gdLst/>
              <a:ahLst/>
              <a:cxnLst/>
              <a:rect l="l" t="t" r="r" b="b"/>
              <a:pathLst>
                <a:path w="6085" h="5629" extrusionOk="0">
                  <a:moveTo>
                    <a:pt x="3568" y="1"/>
                  </a:moveTo>
                  <a:cubicBezTo>
                    <a:pt x="3162" y="1"/>
                    <a:pt x="2752" y="119"/>
                    <a:pt x="2393" y="366"/>
                  </a:cubicBezTo>
                  <a:lnTo>
                    <a:pt x="0" y="1985"/>
                  </a:lnTo>
                  <a:lnTo>
                    <a:pt x="2477" y="5628"/>
                  </a:lnTo>
                  <a:lnTo>
                    <a:pt x="4870" y="4009"/>
                  </a:lnTo>
                  <a:cubicBezTo>
                    <a:pt x="5834" y="3354"/>
                    <a:pt x="6084" y="2044"/>
                    <a:pt x="5417" y="1080"/>
                  </a:cubicBezTo>
                  <a:lnTo>
                    <a:pt x="5310" y="925"/>
                  </a:lnTo>
                  <a:cubicBezTo>
                    <a:pt x="4902" y="324"/>
                    <a:pt x="4240" y="1"/>
                    <a:pt x="356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8" name="Google Shape;1838;p11"/>
            <p:cNvSpPr/>
            <p:nvPr/>
          </p:nvSpPr>
          <p:spPr>
            <a:xfrm>
              <a:off x="1526186" y="602242"/>
              <a:ext cx="345677" cy="344032"/>
            </a:xfrm>
            <a:custGeom>
              <a:avLst/>
              <a:gdLst/>
              <a:ahLst/>
              <a:cxnLst/>
              <a:rect l="l" t="t" r="r" b="b"/>
              <a:pathLst>
                <a:path w="10717" h="10666" extrusionOk="0">
                  <a:moveTo>
                    <a:pt x="4999" y="1"/>
                  </a:moveTo>
                  <a:cubicBezTo>
                    <a:pt x="4821" y="1"/>
                    <a:pt x="4665" y="136"/>
                    <a:pt x="4644" y="328"/>
                  </a:cubicBezTo>
                  <a:lnTo>
                    <a:pt x="4180" y="3805"/>
                  </a:lnTo>
                  <a:lnTo>
                    <a:pt x="703" y="3340"/>
                  </a:lnTo>
                  <a:cubicBezTo>
                    <a:pt x="688" y="3338"/>
                    <a:pt x="673" y="3338"/>
                    <a:pt x="659" y="3338"/>
                  </a:cubicBezTo>
                  <a:cubicBezTo>
                    <a:pt x="474" y="3338"/>
                    <a:pt x="308" y="3474"/>
                    <a:pt x="286" y="3662"/>
                  </a:cubicBezTo>
                  <a:lnTo>
                    <a:pt x="24" y="5638"/>
                  </a:lnTo>
                  <a:cubicBezTo>
                    <a:pt x="1" y="5840"/>
                    <a:pt x="143" y="6031"/>
                    <a:pt x="346" y="6055"/>
                  </a:cubicBezTo>
                  <a:lnTo>
                    <a:pt x="346" y="6043"/>
                  </a:lnTo>
                  <a:lnTo>
                    <a:pt x="3822" y="6507"/>
                  </a:lnTo>
                  <a:lnTo>
                    <a:pt x="3370" y="9984"/>
                  </a:lnTo>
                  <a:cubicBezTo>
                    <a:pt x="3334" y="10186"/>
                    <a:pt x="3477" y="10377"/>
                    <a:pt x="3691" y="10401"/>
                  </a:cubicBezTo>
                  <a:lnTo>
                    <a:pt x="5656" y="10663"/>
                  </a:lnTo>
                  <a:cubicBezTo>
                    <a:pt x="5671" y="10664"/>
                    <a:pt x="5686" y="10665"/>
                    <a:pt x="5700" y="10665"/>
                  </a:cubicBezTo>
                  <a:cubicBezTo>
                    <a:pt x="5885" y="10665"/>
                    <a:pt x="6051" y="10529"/>
                    <a:pt x="6073" y="10341"/>
                  </a:cubicBezTo>
                  <a:lnTo>
                    <a:pt x="6537" y="6864"/>
                  </a:lnTo>
                  <a:lnTo>
                    <a:pt x="10014" y="7329"/>
                  </a:lnTo>
                  <a:cubicBezTo>
                    <a:pt x="10028" y="7331"/>
                    <a:pt x="10043" y="7331"/>
                    <a:pt x="10058" y="7331"/>
                  </a:cubicBezTo>
                  <a:cubicBezTo>
                    <a:pt x="10243" y="7331"/>
                    <a:pt x="10408" y="7195"/>
                    <a:pt x="10430" y="7007"/>
                  </a:cubicBezTo>
                  <a:lnTo>
                    <a:pt x="10692" y="5031"/>
                  </a:lnTo>
                  <a:cubicBezTo>
                    <a:pt x="10716" y="4828"/>
                    <a:pt x="10573" y="4638"/>
                    <a:pt x="10371" y="4614"/>
                  </a:cubicBezTo>
                  <a:lnTo>
                    <a:pt x="6894" y="4150"/>
                  </a:lnTo>
                  <a:lnTo>
                    <a:pt x="7347" y="673"/>
                  </a:lnTo>
                  <a:cubicBezTo>
                    <a:pt x="7382" y="471"/>
                    <a:pt x="7240" y="280"/>
                    <a:pt x="7025" y="256"/>
                  </a:cubicBezTo>
                  <a:lnTo>
                    <a:pt x="5061" y="6"/>
                  </a:lnTo>
                  <a:cubicBezTo>
                    <a:pt x="5040" y="3"/>
                    <a:pt x="5019" y="1"/>
                    <a:pt x="499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9" name="Google Shape;1839;p11"/>
            <p:cNvSpPr/>
            <p:nvPr/>
          </p:nvSpPr>
          <p:spPr>
            <a:xfrm>
              <a:off x="1083390" y="1123290"/>
              <a:ext cx="349902" cy="435862"/>
            </a:xfrm>
            <a:custGeom>
              <a:avLst/>
              <a:gdLst/>
              <a:ahLst/>
              <a:cxnLst/>
              <a:rect l="l" t="t" r="r" b="b"/>
              <a:pathLst>
                <a:path w="10848" h="13513" extrusionOk="0">
                  <a:moveTo>
                    <a:pt x="4155" y="429"/>
                  </a:moveTo>
                  <a:cubicBezTo>
                    <a:pt x="4444" y="429"/>
                    <a:pt x="4730" y="604"/>
                    <a:pt x="4787" y="997"/>
                  </a:cubicBezTo>
                  <a:cubicBezTo>
                    <a:pt x="4811" y="1188"/>
                    <a:pt x="4763" y="1390"/>
                    <a:pt x="4632" y="1533"/>
                  </a:cubicBezTo>
                  <a:lnTo>
                    <a:pt x="3846" y="1688"/>
                  </a:lnTo>
                  <a:cubicBezTo>
                    <a:pt x="3668" y="1593"/>
                    <a:pt x="3549" y="1426"/>
                    <a:pt x="3513" y="1224"/>
                  </a:cubicBezTo>
                  <a:cubicBezTo>
                    <a:pt x="3399" y="725"/>
                    <a:pt x="3779" y="429"/>
                    <a:pt x="4155" y="429"/>
                  </a:cubicBezTo>
                  <a:close/>
                  <a:moveTo>
                    <a:pt x="7868" y="2749"/>
                  </a:moveTo>
                  <a:cubicBezTo>
                    <a:pt x="8125" y="2749"/>
                    <a:pt x="8354" y="2938"/>
                    <a:pt x="8406" y="3200"/>
                  </a:cubicBezTo>
                  <a:lnTo>
                    <a:pt x="9788" y="10761"/>
                  </a:lnTo>
                  <a:cubicBezTo>
                    <a:pt x="9835" y="11058"/>
                    <a:pt x="9645" y="11344"/>
                    <a:pt x="9347" y="11392"/>
                  </a:cubicBezTo>
                  <a:lnTo>
                    <a:pt x="3084" y="12535"/>
                  </a:lnTo>
                  <a:cubicBezTo>
                    <a:pt x="3049" y="12542"/>
                    <a:pt x="3014" y="12545"/>
                    <a:pt x="2980" y="12545"/>
                  </a:cubicBezTo>
                  <a:cubicBezTo>
                    <a:pt x="2723" y="12545"/>
                    <a:pt x="2495" y="12357"/>
                    <a:pt x="2453" y="12094"/>
                  </a:cubicBezTo>
                  <a:lnTo>
                    <a:pt x="1060" y="4534"/>
                  </a:lnTo>
                  <a:cubicBezTo>
                    <a:pt x="1013" y="4236"/>
                    <a:pt x="1215" y="3950"/>
                    <a:pt x="1513" y="3903"/>
                  </a:cubicBezTo>
                  <a:lnTo>
                    <a:pt x="2251" y="3760"/>
                  </a:lnTo>
                  <a:cubicBezTo>
                    <a:pt x="2294" y="3975"/>
                    <a:pt x="2483" y="4122"/>
                    <a:pt x="2695" y="4122"/>
                  </a:cubicBezTo>
                  <a:cubicBezTo>
                    <a:pt x="2717" y="4122"/>
                    <a:pt x="2740" y="4120"/>
                    <a:pt x="2763" y="4117"/>
                  </a:cubicBezTo>
                  <a:lnTo>
                    <a:pt x="6668" y="3402"/>
                  </a:lnTo>
                  <a:cubicBezTo>
                    <a:pt x="6906" y="3355"/>
                    <a:pt x="7061" y="3129"/>
                    <a:pt x="7025" y="2890"/>
                  </a:cubicBezTo>
                  <a:lnTo>
                    <a:pt x="7764" y="2760"/>
                  </a:lnTo>
                  <a:cubicBezTo>
                    <a:pt x="7799" y="2752"/>
                    <a:pt x="7834" y="2749"/>
                    <a:pt x="7868" y="2749"/>
                  </a:cubicBezTo>
                  <a:close/>
                  <a:moveTo>
                    <a:pt x="4154" y="0"/>
                  </a:moveTo>
                  <a:cubicBezTo>
                    <a:pt x="4084" y="0"/>
                    <a:pt x="4013" y="7"/>
                    <a:pt x="3942" y="21"/>
                  </a:cubicBezTo>
                  <a:cubicBezTo>
                    <a:pt x="3346" y="128"/>
                    <a:pt x="2953" y="700"/>
                    <a:pt x="3072" y="1307"/>
                  </a:cubicBezTo>
                  <a:cubicBezTo>
                    <a:pt x="3108" y="1474"/>
                    <a:pt x="3180" y="1640"/>
                    <a:pt x="3287" y="1783"/>
                  </a:cubicBezTo>
                  <a:lnTo>
                    <a:pt x="2513" y="1926"/>
                  </a:lnTo>
                  <a:cubicBezTo>
                    <a:pt x="2203" y="1986"/>
                    <a:pt x="2001" y="2283"/>
                    <a:pt x="2049" y="2605"/>
                  </a:cubicBezTo>
                  <a:lnTo>
                    <a:pt x="2096" y="2879"/>
                  </a:lnTo>
                  <a:lnTo>
                    <a:pt x="810" y="3117"/>
                  </a:lnTo>
                  <a:cubicBezTo>
                    <a:pt x="322" y="3200"/>
                    <a:pt x="1" y="3664"/>
                    <a:pt x="96" y="4153"/>
                  </a:cubicBezTo>
                  <a:lnTo>
                    <a:pt x="1668" y="12785"/>
                  </a:lnTo>
                  <a:cubicBezTo>
                    <a:pt x="1742" y="13210"/>
                    <a:pt x="2121" y="13512"/>
                    <a:pt x="2549" y="13512"/>
                  </a:cubicBezTo>
                  <a:cubicBezTo>
                    <a:pt x="2600" y="13512"/>
                    <a:pt x="2651" y="13508"/>
                    <a:pt x="2703" y="13499"/>
                  </a:cubicBezTo>
                  <a:lnTo>
                    <a:pt x="10038" y="12154"/>
                  </a:lnTo>
                  <a:cubicBezTo>
                    <a:pt x="10526" y="12070"/>
                    <a:pt x="10847" y="11606"/>
                    <a:pt x="10752" y="11118"/>
                  </a:cubicBezTo>
                  <a:lnTo>
                    <a:pt x="9180" y="2486"/>
                  </a:lnTo>
                  <a:cubicBezTo>
                    <a:pt x="9107" y="2055"/>
                    <a:pt x="8728" y="1755"/>
                    <a:pt x="8313" y="1755"/>
                  </a:cubicBezTo>
                  <a:cubicBezTo>
                    <a:pt x="8257" y="1755"/>
                    <a:pt x="8201" y="1760"/>
                    <a:pt x="8145" y="1771"/>
                  </a:cubicBezTo>
                  <a:lnTo>
                    <a:pt x="6859" y="2009"/>
                  </a:lnTo>
                  <a:lnTo>
                    <a:pt x="6811" y="1736"/>
                  </a:lnTo>
                  <a:cubicBezTo>
                    <a:pt x="6757" y="1446"/>
                    <a:pt x="6500" y="1252"/>
                    <a:pt x="6223" y="1252"/>
                  </a:cubicBezTo>
                  <a:cubicBezTo>
                    <a:pt x="6193" y="1252"/>
                    <a:pt x="6163" y="1255"/>
                    <a:pt x="6132" y="1259"/>
                  </a:cubicBezTo>
                  <a:lnTo>
                    <a:pt x="5180" y="1438"/>
                  </a:lnTo>
                  <a:cubicBezTo>
                    <a:pt x="5239" y="1259"/>
                    <a:pt x="5251" y="1081"/>
                    <a:pt x="5216" y="914"/>
                  </a:cubicBezTo>
                  <a:cubicBezTo>
                    <a:pt x="5132" y="378"/>
                    <a:pt x="4677" y="0"/>
                    <a:pt x="415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40" name="Google Shape;1840;p11"/>
            <p:cNvSpPr/>
            <p:nvPr/>
          </p:nvSpPr>
          <p:spPr>
            <a:xfrm>
              <a:off x="1145609" y="1280275"/>
              <a:ext cx="60059" cy="49866"/>
            </a:xfrm>
            <a:custGeom>
              <a:avLst/>
              <a:gdLst/>
              <a:ahLst/>
              <a:cxnLst/>
              <a:rect l="l" t="t" r="r" b="b"/>
              <a:pathLst>
                <a:path w="1862" h="1546" extrusionOk="0">
                  <a:moveTo>
                    <a:pt x="1002" y="1"/>
                  </a:moveTo>
                  <a:cubicBezTo>
                    <a:pt x="958" y="1"/>
                    <a:pt x="914" y="4"/>
                    <a:pt x="870" y="12"/>
                  </a:cubicBezTo>
                  <a:cubicBezTo>
                    <a:pt x="191" y="131"/>
                    <a:pt x="0" y="1012"/>
                    <a:pt x="572" y="1405"/>
                  </a:cubicBezTo>
                  <a:cubicBezTo>
                    <a:pt x="710" y="1502"/>
                    <a:pt x="861" y="1545"/>
                    <a:pt x="1007"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41" name="Google Shape;1841;p11"/>
            <p:cNvSpPr/>
            <p:nvPr/>
          </p:nvSpPr>
          <p:spPr>
            <a:xfrm>
              <a:off x="1213345" y="1265502"/>
              <a:ext cx="125117" cy="43996"/>
            </a:xfrm>
            <a:custGeom>
              <a:avLst/>
              <a:gdLst/>
              <a:ahLst/>
              <a:cxnLst/>
              <a:rect l="l" t="t" r="r" b="b"/>
              <a:pathLst>
                <a:path w="3879" h="1364" extrusionOk="0">
                  <a:moveTo>
                    <a:pt x="3293" y="0"/>
                  </a:moveTo>
                  <a:cubicBezTo>
                    <a:pt x="3252" y="0"/>
                    <a:pt x="3209" y="6"/>
                    <a:pt x="3163" y="17"/>
                  </a:cubicBezTo>
                  <a:lnTo>
                    <a:pt x="3151" y="17"/>
                  </a:lnTo>
                  <a:lnTo>
                    <a:pt x="556" y="494"/>
                  </a:lnTo>
                  <a:cubicBezTo>
                    <a:pt x="0" y="571"/>
                    <a:pt x="108" y="1364"/>
                    <a:pt x="608" y="1364"/>
                  </a:cubicBezTo>
                  <a:cubicBezTo>
                    <a:pt x="644" y="1364"/>
                    <a:pt x="682" y="1360"/>
                    <a:pt x="722" y="1351"/>
                  </a:cubicBezTo>
                  <a:lnTo>
                    <a:pt x="3306" y="875"/>
                  </a:lnTo>
                  <a:cubicBezTo>
                    <a:pt x="3878" y="809"/>
                    <a:pt x="3789" y="0"/>
                    <a:pt x="329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42" name="Google Shape;1842;p11"/>
            <p:cNvSpPr/>
            <p:nvPr/>
          </p:nvSpPr>
          <p:spPr>
            <a:xfrm>
              <a:off x="1158286" y="1349784"/>
              <a:ext cx="60059" cy="49866"/>
            </a:xfrm>
            <a:custGeom>
              <a:avLst/>
              <a:gdLst/>
              <a:ahLst/>
              <a:cxnLst/>
              <a:rect l="l" t="t" r="r" b="b"/>
              <a:pathLst>
                <a:path w="1862" h="1546" extrusionOk="0">
                  <a:moveTo>
                    <a:pt x="1002" y="1"/>
                  </a:moveTo>
                  <a:cubicBezTo>
                    <a:pt x="958" y="1"/>
                    <a:pt x="914" y="4"/>
                    <a:pt x="870" y="12"/>
                  </a:cubicBezTo>
                  <a:cubicBezTo>
                    <a:pt x="191" y="131"/>
                    <a:pt x="0" y="1012"/>
                    <a:pt x="560" y="1405"/>
                  </a:cubicBezTo>
                  <a:cubicBezTo>
                    <a:pt x="701" y="1502"/>
                    <a:pt x="854" y="1545"/>
                    <a:pt x="1003" y="1545"/>
                  </a:cubicBezTo>
                  <a:cubicBezTo>
                    <a:pt x="1454" y="1545"/>
                    <a:pt x="1861" y="1145"/>
                    <a:pt x="1762"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43" name="Google Shape;1843;p11"/>
            <p:cNvSpPr/>
            <p:nvPr/>
          </p:nvSpPr>
          <p:spPr>
            <a:xfrm>
              <a:off x="1227892" y="1335140"/>
              <a:ext cx="121279" cy="43544"/>
            </a:xfrm>
            <a:custGeom>
              <a:avLst/>
              <a:gdLst/>
              <a:ahLst/>
              <a:cxnLst/>
              <a:rect l="l" t="t" r="r" b="b"/>
              <a:pathLst>
                <a:path w="3760" h="1350" extrusionOk="0">
                  <a:moveTo>
                    <a:pt x="3129" y="0"/>
                  </a:moveTo>
                  <a:cubicBezTo>
                    <a:pt x="3117" y="0"/>
                    <a:pt x="3105" y="1"/>
                    <a:pt x="3093" y="2"/>
                  </a:cubicBezTo>
                  <a:lnTo>
                    <a:pt x="497" y="478"/>
                  </a:lnTo>
                  <a:cubicBezTo>
                    <a:pt x="1" y="628"/>
                    <a:pt x="120" y="1349"/>
                    <a:pt x="617" y="1349"/>
                  </a:cubicBezTo>
                  <a:cubicBezTo>
                    <a:pt x="632" y="1349"/>
                    <a:pt x="648" y="1348"/>
                    <a:pt x="664" y="1347"/>
                  </a:cubicBezTo>
                  <a:lnTo>
                    <a:pt x="3260" y="883"/>
                  </a:lnTo>
                  <a:cubicBezTo>
                    <a:pt x="3760" y="731"/>
                    <a:pt x="3635" y="0"/>
                    <a:pt x="3129"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44" name="Google Shape;1844;p11"/>
            <p:cNvSpPr/>
            <p:nvPr/>
          </p:nvSpPr>
          <p:spPr>
            <a:xfrm>
              <a:off x="1171736" y="1424293"/>
              <a:ext cx="60123" cy="49834"/>
            </a:xfrm>
            <a:custGeom>
              <a:avLst/>
              <a:gdLst/>
              <a:ahLst/>
              <a:cxnLst/>
              <a:rect l="l" t="t" r="r" b="b"/>
              <a:pathLst>
                <a:path w="1864" h="1545" extrusionOk="0">
                  <a:moveTo>
                    <a:pt x="1013" y="0"/>
                  </a:moveTo>
                  <a:cubicBezTo>
                    <a:pt x="970" y="0"/>
                    <a:pt x="926" y="4"/>
                    <a:pt x="881" y="12"/>
                  </a:cubicBezTo>
                  <a:cubicBezTo>
                    <a:pt x="202" y="131"/>
                    <a:pt x="0" y="1012"/>
                    <a:pt x="572" y="1405"/>
                  </a:cubicBezTo>
                  <a:cubicBezTo>
                    <a:pt x="710" y="1502"/>
                    <a:pt x="860" y="1545"/>
                    <a:pt x="1007" y="1545"/>
                  </a:cubicBezTo>
                  <a:cubicBezTo>
                    <a:pt x="1454" y="1545"/>
                    <a:pt x="1864" y="1142"/>
                    <a:pt x="1774" y="631"/>
                  </a:cubicBezTo>
                  <a:cubicBezTo>
                    <a:pt x="1700" y="259"/>
                    <a:pt x="1378" y="0"/>
                    <a:pt x="101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45" name="Google Shape;1845;p11"/>
            <p:cNvSpPr/>
            <p:nvPr/>
          </p:nvSpPr>
          <p:spPr>
            <a:xfrm>
              <a:off x="1241342" y="1409230"/>
              <a:ext cx="121537" cy="43931"/>
            </a:xfrm>
            <a:custGeom>
              <a:avLst/>
              <a:gdLst/>
              <a:ahLst/>
              <a:cxnLst/>
              <a:rect l="l" t="t" r="r" b="b"/>
              <a:pathLst>
                <a:path w="3768" h="1362" extrusionOk="0">
                  <a:moveTo>
                    <a:pt x="3141" y="0"/>
                  </a:moveTo>
                  <a:cubicBezTo>
                    <a:pt x="3125" y="0"/>
                    <a:pt x="3109" y="1"/>
                    <a:pt x="3093" y="2"/>
                  </a:cubicBezTo>
                  <a:lnTo>
                    <a:pt x="3105" y="14"/>
                  </a:lnTo>
                  <a:lnTo>
                    <a:pt x="509" y="479"/>
                  </a:lnTo>
                  <a:cubicBezTo>
                    <a:pt x="1" y="617"/>
                    <a:pt x="109" y="1362"/>
                    <a:pt x="617" y="1362"/>
                  </a:cubicBezTo>
                  <a:cubicBezTo>
                    <a:pt x="632" y="1362"/>
                    <a:pt x="648" y="1361"/>
                    <a:pt x="664" y="1360"/>
                  </a:cubicBezTo>
                  <a:lnTo>
                    <a:pt x="3259" y="883"/>
                  </a:lnTo>
                  <a:cubicBezTo>
                    <a:pt x="3768" y="733"/>
                    <a:pt x="3648" y="0"/>
                    <a:pt x="314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46" name="Google Shape;1846;p11"/>
            <p:cNvSpPr/>
            <p:nvPr/>
          </p:nvSpPr>
          <p:spPr>
            <a:xfrm>
              <a:off x="1583407" y="1251439"/>
              <a:ext cx="196272" cy="181563"/>
            </a:xfrm>
            <a:custGeom>
              <a:avLst/>
              <a:gdLst/>
              <a:ahLst/>
              <a:cxnLst/>
              <a:rect l="l" t="t" r="r" b="b"/>
              <a:pathLst>
                <a:path w="6085" h="5629" extrusionOk="0">
                  <a:moveTo>
                    <a:pt x="3608" y="1"/>
                  </a:moveTo>
                  <a:lnTo>
                    <a:pt x="1215" y="1620"/>
                  </a:lnTo>
                  <a:cubicBezTo>
                    <a:pt x="251" y="2275"/>
                    <a:pt x="1" y="3585"/>
                    <a:pt x="655" y="4549"/>
                  </a:cubicBezTo>
                  <a:lnTo>
                    <a:pt x="763" y="4704"/>
                  </a:lnTo>
                  <a:cubicBezTo>
                    <a:pt x="1171" y="5305"/>
                    <a:pt x="1833" y="5629"/>
                    <a:pt x="2508" y="5629"/>
                  </a:cubicBezTo>
                  <a:cubicBezTo>
                    <a:pt x="2916" y="5629"/>
                    <a:pt x="3328" y="5510"/>
                    <a:pt x="3692" y="5264"/>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47" name="Google Shape;1847;p11"/>
            <p:cNvSpPr/>
            <p:nvPr/>
          </p:nvSpPr>
          <p:spPr>
            <a:xfrm>
              <a:off x="1716297" y="1176188"/>
              <a:ext cx="195885" cy="181660"/>
            </a:xfrm>
            <a:custGeom>
              <a:avLst/>
              <a:gdLst/>
              <a:ahLst/>
              <a:cxnLst/>
              <a:rect l="l" t="t" r="r" b="b"/>
              <a:pathLst>
                <a:path w="6073" h="5632" extrusionOk="0">
                  <a:moveTo>
                    <a:pt x="3579" y="1"/>
                  </a:moveTo>
                  <a:cubicBezTo>
                    <a:pt x="3169" y="1"/>
                    <a:pt x="2755" y="120"/>
                    <a:pt x="2393" y="369"/>
                  </a:cubicBezTo>
                  <a:lnTo>
                    <a:pt x="0" y="1989"/>
                  </a:lnTo>
                  <a:lnTo>
                    <a:pt x="2477" y="5632"/>
                  </a:lnTo>
                  <a:lnTo>
                    <a:pt x="4870" y="4001"/>
                  </a:lnTo>
                  <a:cubicBezTo>
                    <a:pt x="5822" y="3346"/>
                    <a:pt x="6072" y="2036"/>
                    <a:pt x="5417" y="1072"/>
                  </a:cubicBezTo>
                  <a:lnTo>
                    <a:pt x="5417" y="1072"/>
                  </a:lnTo>
                  <a:lnTo>
                    <a:pt x="5417" y="1084"/>
                  </a:lnTo>
                  <a:lnTo>
                    <a:pt x="5310" y="917"/>
                  </a:lnTo>
                  <a:cubicBezTo>
                    <a:pt x="4904" y="319"/>
                    <a:pt x="4247" y="1"/>
                    <a:pt x="3579"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48" name="Google Shape;1848;p11"/>
            <p:cNvSpPr/>
            <p:nvPr/>
          </p:nvSpPr>
          <p:spPr>
            <a:xfrm>
              <a:off x="58777" y="99161"/>
              <a:ext cx="349902" cy="435088"/>
            </a:xfrm>
            <a:custGeom>
              <a:avLst/>
              <a:gdLst/>
              <a:ahLst/>
              <a:cxnLst/>
              <a:rect l="l" t="t" r="r" b="b"/>
              <a:pathLst>
                <a:path w="10848" h="13489" extrusionOk="0">
                  <a:moveTo>
                    <a:pt x="4152" y="412"/>
                  </a:moveTo>
                  <a:cubicBezTo>
                    <a:pt x="4441" y="412"/>
                    <a:pt x="4724" y="584"/>
                    <a:pt x="4775" y="971"/>
                  </a:cubicBezTo>
                  <a:cubicBezTo>
                    <a:pt x="4811" y="1173"/>
                    <a:pt x="4751" y="1364"/>
                    <a:pt x="4632" y="1518"/>
                  </a:cubicBezTo>
                  <a:lnTo>
                    <a:pt x="3835" y="1661"/>
                  </a:lnTo>
                  <a:cubicBezTo>
                    <a:pt x="3668" y="1566"/>
                    <a:pt x="3549" y="1399"/>
                    <a:pt x="3501" y="1209"/>
                  </a:cubicBezTo>
                  <a:cubicBezTo>
                    <a:pt x="3386" y="709"/>
                    <a:pt x="3774" y="412"/>
                    <a:pt x="4152" y="412"/>
                  </a:cubicBezTo>
                  <a:close/>
                  <a:moveTo>
                    <a:pt x="7855" y="2726"/>
                  </a:moveTo>
                  <a:cubicBezTo>
                    <a:pt x="8117" y="2726"/>
                    <a:pt x="8352" y="2907"/>
                    <a:pt x="8395" y="3185"/>
                  </a:cubicBezTo>
                  <a:lnTo>
                    <a:pt x="9788" y="10746"/>
                  </a:lnTo>
                  <a:cubicBezTo>
                    <a:pt x="9835" y="11043"/>
                    <a:pt x="9633" y="11329"/>
                    <a:pt x="9335" y="11377"/>
                  </a:cubicBezTo>
                  <a:lnTo>
                    <a:pt x="3073" y="12520"/>
                  </a:lnTo>
                  <a:cubicBezTo>
                    <a:pt x="3037" y="12527"/>
                    <a:pt x="3002" y="12530"/>
                    <a:pt x="2968" y="12530"/>
                  </a:cubicBezTo>
                  <a:cubicBezTo>
                    <a:pt x="2711" y="12530"/>
                    <a:pt x="2482" y="12342"/>
                    <a:pt x="2430" y="12079"/>
                  </a:cubicBezTo>
                  <a:lnTo>
                    <a:pt x="1072" y="4519"/>
                  </a:lnTo>
                  <a:cubicBezTo>
                    <a:pt x="1013" y="4209"/>
                    <a:pt x="1215" y="3935"/>
                    <a:pt x="1513" y="3876"/>
                  </a:cubicBezTo>
                  <a:lnTo>
                    <a:pt x="2263" y="3745"/>
                  </a:lnTo>
                  <a:cubicBezTo>
                    <a:pt x="2294" y="3954"/>
                    <a:pt x="2473" y="4099"/>
                    <a:pt x="2677" y="4099"/>
                  </a:cubicBezTo>
                  <a:cubicBezTo>
                    <a:pt x="2705" y="4099"/>
                    <a:pt x="2734" y="4096"/>
                    <a:pt x="2763" y="4090"/>
                  </a:cubicBezTo>
                  <a:lnTo>
                    <a:pt x="6680" y="3376"/>
                  </a:lnTo>
                  <a:cubicBezTo>
                    <a:pt x="6906" y="3328"/>
                    <a:pt x="7061" y="3102"/>
                    <a:pt x="7025" y="2876"/>
                  </a:cubicBezTo>
                  <a:lnTo>
                    <a:pt x="7764" y="2733"/>
                  </a:lnTo>
                  <a:cubicBezTo>
                    <a:pt x="7794" y="2728"/>
                    <a:pt x="7825" y="2726"/>
                    <a:pt x="7855" y="2726"/>
                  </a:cubicBezTo>
                  <a:close/>
                  <a:moveTo>
                    <a:pt x="4138" y="1"/>
                  </a:moveTo>
                  <a:cubicBezTo>
                    <a:pt x="4073" y="1"/>
                    <a:pt x="4008" y="6"/>
                    <a:pt x="3942" y="18"/>
                  </a:cubicBezTo>
                  <a:cubicBezTo>
                    <a:pt x="3358" y="125"/>
                    <a:pt x="2965" y="697"/>
                    <a:pt x="3073" y="1280"/>
                  </a:cubicBezTo>
                  <a:cubicBezTo>
                    <a:pt x="3108" y="1459"/>
                    <a:pt x="3180" y="1614"/>
                    <a:pt x="3287" y="1756"/>
                  </a:cubicBezTo>
                  <a:lnTo>
                    <a:pt x="2513" y="1911"/>
                  </a:lnTo>
                  <a:cubicBezTo>
                    <a:pt x="2192" y="1971"/>
                    <a:pt x="1989" y="2268"/>
                    <a:pt x="2037" y="2590"/>
                  </a:cubicBezTo>
                  <a:lnTo>
                    <a:pt x="2096" y="2876"/>
                  </a:lnTo>
                  <a:lnTo>
                    <a:pt x="798" y="3102"/>
                  </a:lnTo>
                  <a:cubicBezTo>
                    <a:pt x="322" y="3185"/>
                    <a:pt x="1" y="3650"/>
                    <a:pt x="84" y="4138"/>
                  </a:cubicBezTo>
                  <a:lnTo>
                    <a:pt x="1668" y="12770"/>
                  </a:lnTo>
                  <a:cubicBezTo>
                    <a:pt x="1752" y="13189"/>
                    <a:pt x="2122" y="13489"/>
                    <a:pt x="2535" y="13489"/>
                  </a:cubicBezTo>
                  <a:cubicBezTo>
                    <a:pt x="2591" y="13489"/>
                    <a:pt x="2647" y="13484"/>
                    <a:pt x="2703" y="13472"/>
                  </a:cubicBezTo>
                  <a:lnTo>
                    <a:pt x="10050" y="12139"/>
                  </a:lnTo>
                  <a:cubicBezTo>
                    <a:pt x="10526" y="12043"/>
                    <a:pt x="10847" y="11579"/>
                    <a:pt x="10764" y="11091"/>
                  </a:cubicBezTo>
                  <a:lnTo>
                    <a:pt x="9180" y="2483"/>
                  </a:lnTo>
                  <a:cubicBezTo>
                    <a:pt x="9095" y="2046"/>
                    <a:pt x="8715" y="1743"/>
                    <a:pt x="8287" y="1743"/>
                  </a:cubicBezTo>
                  <a:cubicBezTo>
                    <a:pt x="8236" y="1743"/>
                    <a:pt x="8185" y="1748"/>
                    <a:pt x="8133" y="1756"/>
                  </a:cubicBezTo>
                  <a:lnTo>
                    <a:pt x="6859" y="1995"/>
                  </a:lnTo>
                  <a:lnTo>
                    <a:pt x="6811" y="1721"/>
                  </a:lnTo>
                  <a:cubicBezTo>
                    <a:pt x="6758" y="1435"/>
                    <a:pt x="6509" y="1235"/>
                    <a:pt x="6237" y="1235"/>
                  </a:cubicBezTo>
                  <a:cubicBezTo>
                    <a:pt x="6202" y="1235"/>
                    <a:pt x="6167" y="1238"/>
                    <a:pt x="6132" y="1245"/>
                  </a:cubicBezTo>
                  <a:lnTo>
                    <a:pt x="5180" y="1411"/>
                  </a:lnTo>
                  <a:cubicBezTo>
                    <a:pt x="5228" y="1245"/>
                    <a:pt x="5240" y="1066"/>
                    <a:pt x="5216" y="899"/>
                  </a:cubicBezTo>
                  <a:cubicBezTo>
                    <a:pt x="5110" y="370"/>
                    <a:pt x="4656" y="1"/>
                    <a:pt x="413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49" name="Google Shape;1849;p11"/>
            <p:cNvSpPr/>
            <p:nvPr/>
          </p:nvSpPr>
          <p:spPr>
            <a:xfrm>
              <a:off x="120997" y="255566"/>
              <a:ext cx="60059" cy="49898"/>
            </a:xfrm>
            <a:custGeom>
              <a:avLst/>
              <a:gdLst/>
              <a:ahLst/>
              <a:cxnLst/>
              <a:rect l="l" t="t" r="r" b="b"/>
              <a:pathLst>
                <a:path w="1862" h="1547" extrusionOk="0">
                  <a:moveTo>
                    <a:pt x="1015" y="1"/>
                  </a:moveTo>
                  <a:cubicBezTo>
                    <a:pt x="967" y="1"/>
                    <a:pt x="919" y="5"/>
                    <a:pt x="870" y="15"/>
                  </a:cubicBezTo>
                  <a:cubicBezTo>
                    <a:pt x="191" y="134"/>
                    <a:pt x="1" y="1015"/>
                    <a:pt x="560" y="1408"/>
                  </a:cubicBezTo>
                  <a:cubicBezTo>
                    <a:pt x="700" y="1504"/>
                    <a:pt x="851" y="1547"/>
                    <a:pt x="997" y="1547"/>
                  </a:cubicBezTo>
                  <a:cubicBezTo>
                    <a:pt x="1451" y="1547"/>
                    <a:pt x="1862" y="1138"/>
                    <a:pt x="1763" y="634"/>
                  </a:cubicBezTo>
                  <a:cubicBezTo>
                    <a:pt x="1689" y="266"/>
                    <a:pt x="1374" y="1"/>
                    <a:pt x="1015"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0" name="Google Shape;1850;p11"/>
            <p:cNvSpPr/>
            <p:nvPr/>
          </p:nvSpPr>
          <p:spPr>
            <a:xfrm>
              <a:off x="189184" y="241019"/>
              <a:ext cx="124117" cy="43706"/>
            </a:xfrm>
            <a:custGeom>
              <a:avLst/>
              <a:gdLst/>
              <a:ahLst/>
              <a:cxnLst/>
              <a:rect l="l" t="t" r="r" b="b"/>
              <a:pathLst>
                <a:path w="3848" h="1355" extrusionOk="0">
                  <a:moveTo>
                    <a:pt x="3261" y="1"/>
                  </a:moveTo>
                  <a:cubicBezTo>
                    <a:pt x="3226" y="1"/>
                    <a:pt x="3188" y="5"/>
                    <a:pt x="3149" y="14"/>
                  </a:cubicBezTo>
                  <a:lnTo>
                    <a:pt x="3137" y="14"/>
                  </a:lnTo>
                  <a:lnTo>
                    <a:pt x="542" y="490"/>
                  </a:lnTo>
                  <a:cubicBezTo>
                    <a:pt x="0" y="580"/>
                    <a:pt x="111" y="1354"/>
                    <a:pt x="610" y="1354"/>
                  </a:cubicBezTo>
                  <a:cubicBezTo>
                    <a:pt x="638" y="1354"/>
                    <a:pt x="666" y="1352"/>
                    <a:pt x="696" y="1347"/>
                  </a:cubicBezTo>
                  <a:lnTo>
                    <a:pt x="3292" y="871"/>
                  </a:lnTo>
                  <a:cubicBezTo>
                    <a:pt x="3847" y="793"/>
                    <a:pt x="3750" y="1"/>
                    <a:pt x="326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1" name="Google Shape;1851;p11"/>
            <p:cNvSpPr/>
            <p:nvPr/>
          </p:nvSpPr>
          <p:spPr>
            <a:xfrm>
              <a:off x="133673" y="325172"/>
              <a:ext cx="60059" cy="49866"/>
            </a:xfrm>
            <a:custGeom>
              <a:avLst/>
              <a:gdLst/>
              <a:ahLst/>
              <a:cxnLst/>
              <a:rect l="l" t="t" r="r" b="b"/>
              <a:pathLst>
                <a:path w="1862" h="1546" extrusionOk="0">
                  <a:moveTo>
                    <a:pt x="1002" y="1"/>
                  </a:moveTo>
                  <a:cubicBezTo>
                    <a:pt x="958" y="1"/>
                    <a:pt x="914" y="4"/>
                    <a:pt x="870" y="12"/>
                  </a:cubicBezTo>
                  <a:cubicBezTo>
                    <a:pt x="191" y="131"/>
                    <a:pt x="0" y="1012"/>
                    <a:pt x="560" y="1405"/>
                  </a:cubicBezTo>
                  <a:cubicBezTo>
                    <a:pt x="701" y="1502"/>
                    <a:pt x="854" y="1545"/>
                    <a:pt x="1002"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2" name="Google Shape;1852;p11"/>
            <p:cNvSpPr/>
            <p:nvPr/>
          </p:nvSpPr>
          <p:spPr>
            <a:xfrm>
              <a:off x="203183" y="310528"/>
              <a:ext cx="121021" cy="43512"/>
            </a:xfrm>
            <a:custGeom>
              <a:avLst/>
              <a:gdLst/>
              <a:ahLst/>
              <a:cxnLst/>
              <a:rect l="l" t="t" r="r" b="b"/>
              <a:pathLst>
                <a:path w="3752" h="1349" extrusionOk="0">
                  <a:moveTo>
                    <a:pt x="3132" y="0"/>
                  </a:moveTo>
                  <a:cubicBezTo>
                    <a:pt x="3120" y="0"/>
                    <a:pt x="3108" y="1"/>
                    <a:pt x="3096" y="2"/>
                  </a:cubicBezTo>
                  <a:lnTo>
                    <a:pt x="501" y="478"/>
                  </a:lnTo>
                  <a:cubicBezTo>
                    <a:pt x="0" y="618"/>
                    <a:pt x="125" y="1348"/>
                    <a:pt x="620" y="1348"/>
                  </a:cubicBezTo>
                  <a:cubicBezTo>
                    <a:pt x="632" y="1348"/>
                    <a:pt x="643" y="1348"/>
                    <a:pt x="655" y="1347"/>
                  </a:cubicBezTo>
                  <a:lnTo>
                    <a:pt x="3251" y="871"/>
                  </a:lnTo>
                  <a:cubicBezTo>
                    <a:pt x="3751" y="731"/>
                    <a:pt x="3638" y="0"/>
                    <a:pt x="3132"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3" name="Google Shape;1853;p11"/>
            <p:cNvSpPr/>
            <p:nvPr/>
          </p:nvSpPr>
          <p:spPr>
            <a:xfrm>
              <a:off x="147124" y="399294"/>
              <a:ext cx="60156" cy="50189"/>
            </a:xfrm>
            <a:custGeom>
              <a:avLst/>
              <a:gdLst/>
              <a:ahLst/>
              <a:cxnLst/>
              <a:rect l="l" t="t" r="r" b="b"/>
              <a:pathLst>
                <a:path w="1865" h="1556" extrusionOk="0">
                  <a:moveTo>
                    <a:pt x="1013" y="1"/>
                  </a:moveTo>
                  <a:cubicBezTo>
                    <a:pt x="970" y="1"/>
                    <a:pt x="926" y="4"/>
                    <a:pt x="881" y="12"/>
                  </a:cubicBezTo>
                  <a:cubicBezTo>
                    <a:pt x="191" y="131"/>
                    <a:pt x="0" y="1012"/>
                    <a:pt x="572" y="1417"/>
                  </a:cubicBezTo>
                  <a:cubicBezTo>
                    <a:pt x="708" y="1513"/>
                    <a:pt x="857" y="1556"/>
                    <a:pt x="1002" y="1556"/>
                  </a:cubicBezTo>
                  <a:cubicBezTo>
                    <a:pt x="1451" y="1556"/>
                    <a:pt x="1864" y="1147"/>
                    <a:pt x="1774" y="643"/>
                  </a:cubicBezTo>
                  <a:cubicBezTo>
                    <a:pt x="1700" y="260"/>
                    <a:pt x="1378" y="1"/>
                    <a:pt x="1013"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4" name="Google Shape;1854;p11"/>
            <p:cNvSpPr/>
            <p:nvPr/>
          </p:nvSpPr>
          <p:spPr>
            <a:xfrm>
              <a:off x="216085" y="384586"/>
              <a:ext cx="122472" cy="44028"/>
            </a:xfrm>
            <a:custGeom>
              <a:avLst/>
              <a:gdLst/>
              <a:ahLst/>
              <a:cxnLst/>
              <a:rect l="l" t="t" r="r" b="b"/>
              <a:pathLst>
                <a:path w="3797" h="1365" extrusionOk="0">
                  <a:moveTo>
                    <a:pt x="3171" y="0"/>
                  </a:moveTo>
                  <a:cubicBezTo>
                    <a:pt x="3152" y="0"/>
                    <a:pt x="3133" y="1"/>
                    <a:pt x="3113" y="4"/>
                  </a:cubicBezTo>
                  <a:lnTo>
                    <a:pt x="517" y="480"/>
                  </a:lnTo>
                  <a:cubicBezTo>
                    <a:pt x="0" y="606"/>
                    <a:pt x="115" y="1364"/>
                    <a:pt x="626" y="1364"/>
                  </a:cubicBezTo>
                  <a:cubicBezTo>
                    <a:pt x="645" y="1364"/>
                    <a:pt x="664" y="1363"/>
                    <a:pt x="684" y="1361"/>
                  </a:cubicBezTo>
                  <a:lnTo>
                    <a:pt x="3280" y="885"/>
                  </a:lnTo>
                  <a:cubicBezTo>
                    <a:pt x="3796" y="758"/>
                    <a:pt x="3682" y="0"/>
                    <a:pt x="317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5" name="Google Shape;1855;p11"/>
            <p:cNvSpPr/>
            <p:nvPr/>
          </p:nvSpPr>
          <p:spPr>
            <a:xfrm>
              <a:off x="89903" y="708297"/>
              <a:ext cx="250428" cy="224430"/>
            </a:xfrm>
            <a:custGeom>
              <a:avLst/>
              <a:gdLst/>
              <a:ahLst/>
              <a:cxnLst/>
              <a:rect l="l" t="t" r="r" b="b"/>
              <a:pathLst>
                <a:path w="7764" h="6958" extrusionOk="0">
                  <a:moveTo>
                    <a:pt x="3919" y="1"/>
                  </a:moveTo>
                  <a:cubicBezTo>
                    <a:pt x="2892" y="1"/>
                    <a:pt x="1881" y="465"/>
                    <a:pt x="1215" y="1338"/>
                  </a:cubicBezTo>
                  <a:lnTo>
                    <a:pt x="6953" y="4969"/>
                  </a:lnTo>
                  <a:cubicBezTo>
                    <a:pt x="7763" y="3398"/>
                    <a:pt x="7239" y="1469"/>
                    <a:pt x="5739" y="528"/>
                  </a:cubicBezTo>
                  <a:cubicBezTo>
                    <a:pt x="5176" y="173"/>
                    <a:pt x="4545" y="1"/>
                    <a:pt x="3919" y="1"/>
                  </a:cubicBezTo>
                  <a:close/>
                  <a:moveTo>
                    <a:pt x="810" y="1993"/>
                  </a:moveTo>
                  <a:lnTo>
                    <a:pt x="810" y="1993"/>
                  </a:lnTo>
                  <a:cubicBezTo>
                    <a:pt x="0" y="3553"/>
                    <a:pt x="524" y="5481"/>
                    <a:pt x="2012" y="6434"/>
                  </a:cubicBezTo>
                  <a:cubicBezTo>
                    <a:pt x="2572" y="6788"/>
                    <a:pt x="3201" y="6958"/>
                    <a:pt x="3824" y="6958"/>
                  </a:cubicBezTo>
                  <a:cubicBezTo>
                    <a:pt x="4859" y="6958"/>
                    <a:pt x="5880" y="6489"/>
                    <a:pt x="6549" y="5612"/>
                  </a:cubicBezTo>
                  <a:lnTo>
                    <a:pt x="810" y="1993"/>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6" name="Google Shape;1856;p11"/>
            <p:cNvSpPr/>
            <p:nvPr/>
          </p:nvSpPr>
          <p:spPr>
            <a:xfrm>
              <a:off x="558794" y="226472"/>
              <a:ext cx="196272" cy="181918"/>
            </a:xfrm>
            <a:custGeom>
              <a:avLst/>
              <a:gdLst/>
              <a:ahLst/>
              <a:cxnLst/>
              <a:rect l="l" t="t" r="r" b="b"/>
              <a:pathLst>
                <a:path w="6085" h="5640" extrusionOk="0">
                  <a:moveTo>
                    <a:pt x="3608" y="0"/>
                  </a:moveTo>
                  <a:lnTo>
                    <a:pt x="1215" y="1631"/>
                  </a:lnTo>
                  <a:cubicBezTo>
                    <a:pt x="251" y="2286"/>
                    <a:pt x="1" y="3596"/>
                    <a:pt x="656" y="4560"/>
                  </a:cubicBezTo>
                  <a:lnTo>
                    <a:pt x="763" y="4715"/>
                  </a:lnTo>
                  <a:cubicBezTo>
                    <a:pt x="1171" y="5316"/>
                    <a:pt x="1833" y="5640"/>
                    <a:pt x="2508" y="5640"/>
                  </a:cubicBezTo>
                  <a:cubicBezTo>
                    <a:pt x="2916" y="5640"/>
                    <a:pt x="3328" y="5521"/>
                    <a:pt x="3692" y="5275"/>
                  </a:cubicBezTo>
                  <a:lnTo>
                    <a:pt x="6085" y="3644"/>
                  </a:lnTo>
                  <a:lnTo>
                    <a:pt x="3608" y="0"/>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7" name="Google Shape;1857;p11"/>
            <p:cNvSpPr/>
            <p:nvPr/>
          </p:nvSpPr>
          <p:spPr>
            <a:xfrm>
              <a:off x="691298" y="151317"/>
              <a:ext cx="196272" cy="181563"/>
            </a:xfrm>
            <a:custGeom>
              <a:avLst/>
              <a:gdLst/>
              <a:ahLst/>
              <a:cxnLst/>
              <a:rect l="l" t="t" r="r" b="b"/>
              <a:pathLst>
                <a:path w="6085" h="5629" extrusionOk="0">
                  <a:moveTo>
                    <a:pt x="3577" y="1"/>
                  </a:moveTo>
                  <a:cubicBezTo>
                    <a:pt x="3169" y="1"/>
                    <a:pt x="2757" y="119"/>
                    <a:pt x="2394" y="366"/>
                  </a:cubicBezTo>
                  <a:lnTo>
                    <a:pt x="0" y="1985"/>
                  </a:lnTo>
                  <a:lnTo>
                    <a:pt x="2489" y="5628"/>
                  </a:lnTo>
                  <a:lnTo>
                    <a:pt x="4870" y="4009"/>
                  </a:lnTo>
                  <a:cubicBezTo>
                    <a:pt x="5834" y="3354"/>
                    <a:pt x="6084" y="2044"/>
                    <a:pt x="5430" y="1080"/>
                  </a:cubicBezTo>
                  <a:lnTo>
                    <a:pt x="5322" y="925"/>
                  </a:lnTo>
                  <a:cubicBezTo>
                    <a:pt x="4914" y="324"/>
                    <a:pt x="4252" y="1"/>
                    <a:pt x="3577"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8" name="Google Shape;1858;p11"/>
            <p:cNvSpPr/>
            <p:nvPr/>
          </p:nvSpPr>
          <p:spPr>
            <a:xfrm>
              <a:off x="501187" y="602242"/>
              <a:ext cx="346451" cy="344032"/>
            </a:xfrm>
            <a:custGeom>
              <a:avLst/>
              <a:gdLst/>
              <a:ahLst/>
              <a:cxnLst/>
              <a:rect l="l" t="t" r="r" b="b"/>
              <a:pathLst>
                <a:path w="10741" h="10666" extrusionOk="0">
                  <a:moveTo>
                    <a:pt x="5011" y="1"/>
                  </a:moveTo>
                  <a:cubicBezTo>
                    <a:pt x="4833" y="1"/>
                    <a:pt x="4677" y="136"/>
                    <a:pt x="4656" y="328"/>
                  </a:cubicBezTo>
                  <a:lnTo>
                    <a:pt x="4192" y="3805"/>
                  </a:lnTo>
                  <a:lnTo>
                    <a:pt x="715" y="3340"/>
                  </a:lnTo>
                  <a:cubicBezTo>
                    <a:pt x="700" y="3338"/>
                    <a:pt x="686" y="3338"/>
                    <a:pt x="671" y="3338"/>
                  </a:cubicBezTo>
                  <a:cubicBezTo>
                    <a:pt x="486" y="3338"/>
                    <a:pt x="320" y="3474"/>
                    <a:pt x="298" y="3662"/>
                  </a:cubicBezTo>
                  <a:lnTo>
                    <a:pt x="36" y="5638"/>
                  </a:lnTo>
                  <a:cubicBezTo>
                    <a:pt x="1" y="5840"/>
                    <a:pt x="144" y="6031"/>
                    <a:pt x="358" y="6055"/>
                  </a:cubicBezTo>
                  <a:lnTo>
                    <a:pt x="358" y="6043"/>
                  </a:lnTo>
                  <a:lnTo>
                    <a:pt x="3835" y="6507"/>
                  </a:lnTo>
                  <a:lnTo>
                    <a:pt x="3370" y="9984"/>
                  </a:lnTo>
                  <a:cubicBezTo>
                    <a:pt x="3346" y="10186"/>
                    <a:pt x="3489" y="10377"/>
                    <a:pt x="3692" y="10401"/>
                  </a:cubicBezTo>
                  <a:lnTo>
                    <a:pt x="5668" y="10663"/>
                  </a:lnTo>
                  <a:cubicBezTo>
                    <a:pt x="5683" y="10664"/>
                    <a:pt x="5698" y="10665"/>
                    <a:pt x="5712" y="10665"/>
                  </a:cubicBezTo>
                  <a:cubicBezTo>
                    <a:pt x="5898" y="10665"/>
                    <a:pt x="6063" y="10529"/>
                    <a:pt x="6085" y="10341"/>
                  </a:cubicBezTo>
                  <a:lnTo>
                    <a:pt x="6549" y="6864"/>
                  </a:lnTo>
                  <a:lnTo>
                    <a:pt x="10026" y="7329"/>
                  </a:lnTo>
                  <a:cubicBezTo>
                    <a:pt x="10041" y="7331"/>
                    <a:pt x="10055" y="7331"/>
                    <a:pt x="10070" y="7331"/>
                  </a:cubicBezTo>
                  <a:cubicBezTo>
                    <a:pt x="10255" y="7331"/>
                    <a:pt x="10421" y="7195"/>
                    <a:pt x="10454" y="7007"/>
                  </a:cubicBezTo>
                  <a:lnTo>
                    <a:pt x="10704" y="5031"/>
                  </a:lnTo>
                  <a:cubicBezTo>
                    <a:pt x="10740" y="4828"/>
                    <a:pt x="10597" y="4638"/>
                    <a:pt x="10383" y="4614"/>
                  </a:cubicBezTo>
                  <a:lnTo>
                    <a:pt x="6906" y="4150"/>
                  </a:lnTo>
                  <a:lnTo>
                    <a:pt x="7371" y="673"/>
                  </a:lnTo>
                  <a:cubicBezTo>
                    <a:pt x="7395" y="471"/>
                    <a:pt x="7252" y="280"/>
                    <a:pt x="7049" y="256"/>
                  </a:cubicBezTo>
                  <a:lnTo>
                    <a:pt x="5073" y="6"/>
                  </a:lnTo>
                  <a:cubicBezTo>
                    <a:pt x="5052" y="3"/>
                    <a:pt x="5031" y="1"/>
                    <a:pt x="5011"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9" name="Google Shape;1859;p11"/>
            <p:cNvSpPr/>
            <p:nvPr/>
          </p:nvSpPr>
          <p:spPr>
            <a:xfrm>
              <a:off x="58777" y="1123773"/>
              <a:ext cx="349902" cy="435378"/>
            </a:xfrm>
            <a:custGeom>
              <a:avLst/>
              <a:gdLst/>
              <a:ahLst/>
              <a:cxnLst/>
              <a:rect l="l" t="t" r="r" b="b"/>
              <a:pathLst>
                <a:path w="10848" h="13498" extrusionOk="0">
                  <a:moveTo>
                    <a:pt x="4148" y="414"/>
                  </a:moveTo>
                  <a:cubicBezTo>
                    <a:pt x="4438" y="414"/>
                    <a:pt x="4723" y="589"/>
                    <a:pt x="4775" y="982"/>
                  </a:cubicBezTo>
                  <a:cubicBezTo>
                    <a:pt x="4811" y="1173"/>
                    <a:pt x="4763" y="1375"/>
                    <a:pt x="4632" y="1518"/>
                  </a:cubicBezTo>
                  <a:lnTo>
                    <a:pt x="3835" y="1673"/>
                  </a:lnTo>
                  <a:cubicBezTo>
                    <a:pt x="3668" y="1578"/>
                    <a:pt x="3549" y="1411"/>
                    <a:pt x="3501" y="1209"/>
                  </a:cubicBezTo>
                  <a:cubicBezTo>
                    <a:pt x="3387" y="710"/>
                    <a:pt x="3771" y="414"/>
                    <a:pt x="4148" y="414"/>
                  </a:cubicBezTo>
                  <a:close/>
                  <a:moveTo>
                    <a:pt x="7868" y="2734"/>
                  </a:moveTo>
                  <a:cubicBezTo>
                    <a:pt x="8126" y="2734"/>
                    <a:pt x="8354" y="2923"/>
                    <a:pt x="8407" y="3185"/>
                  </a:cubicBezTo>
                  <a:lnTo>
                    <a:pt x="9788" y="10746"/>
                  </a:lnTo>
                  <a:cubicBezTo>
                    <a:pt x="9835" y="11043"/>
                    <a:pt x="9633" y="11329"/>
                    <a:pt x="9335" y="11377"/>
                  </a:cubicBezTo>
                  <a:lnTo>
                    <a:pt x="3073" y="12520"/>
                  </a:lnTo>
                  <a:cubicBezTo>
                    <a:pt x="3037" y="12527"/>
                    <a:pt x="3002" y="12530"/>
                    <a:pt x="2968" y="12530"/>
                  </a:cubicBezTo>
                  <a:cubicBezTo>
                    <a:pt x="2711" y="12530"/>
                    <a:pt x="2482" y="12342"/>
                    <a:pt x="2430" y="12079"/>
                  </a:cubicBezTo>
                  <a:lnTo>
                    <a:pt x="1072" y="4519"/>
                  </a:lnTo>
                  <a:cubicBezTo>
                    <a:pt x="1013" y="4221"/>
                    <a:pt x="1215" y="3935"/>
                    <a:pt x="1513" y="3888"/>
                  </a:cubicBezTo>
                  <a:lnTo>
                    <a:pt x="2263" y="3745"/>
                  </a:lnTo>
                  <a:cubicBezTo>
                    <a:pt x="2295" y="3960"/>
                    <a:pt x="2483" y="4107"/>
                    <a:pt x="2695" y="4107"/>
                  </a:cubicBezTo>
                  <a:cubicBezTo>
                    <a:pt x="2717" y="4107"/>
                    <a:pt x="2740" y="4105"/>
                    <a:pt x="2763" y="4102"/>
                  </a:cubicBezTo>
                  <a:lnTo>
                    <a:pt x="6680" y="3387"/>
                  </a:lnTo>
                  <a:cubicBezTo>
                    <a:pt x="6906" y="3340"/>
                    <a:pt x="7061" y="3114"/>
                    <a:pt x="7025" y="2887"/>
                  </a:cubicBezTo>
                  <a:lnTo>
                    <a:pt x="7764" y="2745"/>
                  </a:lnTo>
                  <a:cubicBezTo>
                    <a:pt x="7799" y="2737"/>
                    <a:pt x="7834" y="2734"/>
                    <a:pt x="7868" y="2734"/>
                  </a:cubicBezTo>
                  <a:close/>
                  <a:moveTo>
                    <a:pt x="4138" y="0"/>
                  </a:moveTo>
                  <a:cubicBezTo>
                    <a:pt x="4073" y="0"/>
                    <a:pt x="4008" y="6"/>
                    <a:pt x="3942" y="18"/>
                  </a:cubicBezTo>
                  <a:cubicBezTo>
                    <a:pt x="3358" y="125"/>
                    <a:pt x="2965" y="697"/>
                    <a:pt x="3073" y="1292"/>
                  </a:cubicBezTo>
                  <a:cubicBezTo>
                    <a:pt x="3108" y="1459"/>
                    <a:pt x="3180" y="1625"/>
                    <a:pt x="3287" y="1768"/>
                  </a:cubicBezTo>
                  <a:lnTo>
                    <a:pt x="2513" y="1911"/>
                  </a:lnTo>
                  <a:cubicBezTo>
                    <a:pt x="2192" y="1971"/>
                    <a:pt x="1989" y="2280"/>
                    <a:pt x="2037" y="2602"/>
                  </a:cubicBezTo>
                  <a:lnTo>
                    <a:pt x="2096" y="2875"/>
                  </a:lnTo>
                  <a:lnTo>
                    <a:pt x="798" y="3114"/>
                  </a:lnTo>
                  <a:cubicBezTo>
                    <a:pt x="322" y="3197"/>
                    <a:pt x="1" y="3661"/>
                    <a:pt x="84" y="4149"/>
                  </a:cubicBezTo>
                  <a:lnTo>
                    <a:pt x="1668" y="12758"/>
                  </a:lnTo>
                  <a:cubicBezTo>
                    <a:pt x="1742" y="13194"/>
                    <a:pt x="2121" y="13497"/>
                    <a:pt x="2549" y="13497"/>
                  </a:cubicBezTo>
                  <a:cubicBezTo>
                    <a:pt x="2600" y="13497"/>
                    <a:pt x="2652" y="13493"/>
                    <a:pt x="2703" y="13484"/>
                  </a:cubicBezTo>
                  <a:lnTo>
                    <a:pt x="10050" y="12139"/>
                  </a:lnTo>
                  <a:cubicBezTo>
                    <a:pt x="10526" y="12055"/>
                    <a:pt x="10847" y="11579"/>
                    <a:pt x="10764" y="11103"/>
                  </a:cubicBezTo>
                  <a:lnTo>
                    <a:pt x="9180" y="2471"/>
                  </a:lnTo>
                  <a:cubicBezTo>
                    <a:pt x="9106" y="2034"/>
                    <a:pt x="8727" y="1731"/>
                    <a:pt x="8299" y="1731"/>
                  </a:cubicBezTo>
                  <a:cubicBezTo>
                    <a:pt x="8248" y="1731"/>
                    <a:pt x="8196" y="1736"/>
                    <a:pt x="8145" y="1744"/>
                  </a:cubicBezTo>
                  <a:lnTo>
                    <a:pt x="6859" y="1994"/>
                  </a:lnTo>
                  <a:lnTo>
                    <a:pt x="6811" y="1721"/>
                  </a:lnTo>
                  <a:cubicBezTo>
                    <a:pt x="6757" y="1431"/>
                    <a:pt x="6500" y="1237"/>
                    <a:pt x="6223" y="1237"/>
                  </a:cubicBezTo>
                  <a:cubicBezTo>
                    <a:pt x="6193" y="1237"/>
                    <a:pt x="6163" y="1240"/>
                    <a:pt x="6132" y="1244"/>
                  </a:cubicBezTo>
                  <a:lnTo>
                    <a:pt x="5180" y="1423"/>
                  </a:lnTo>
                  <a:cubicBezTo>
                    <a:pt x="5228" y="1244"/>
                    <a:pt x="5240" y="1066"/>
                    <a:pt x="5216" y="899"/>
                  </a:cubicBezTo>
                  <a:cubicBezTo>
                    <a:pt x="5110" y="370"/>
                    <a:pt x="4656" y="0"/>
                    <a:pt x="413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0" name="Google Shape;1860;p11"/>
            <p:cNvSpPr/>
            <p:nvPr/>
          </p:nvSpPr>
          <p:spPr>
            <a:xfrm>
              <a:off x="120997" y="1280275"/>
              <a:ext cx="60059" cy="49866"/>
            </a:xfrm>
            <a:custGeom>
              <a:avLst/>
              <a:gdLst/>
              <a:ahLst/>
              <a:cxnLst/>
              <a:rect l="l" t="t" r="r" b="b"/>
              <a:pathLst>
                <a:path w="1862" h="1546" extrusionOk="0">
                  <a:moveTo>
                    <a:pt x="1002" y="1"/>
                  </a:moveTo>
                  <a:cubicBezTo>
                    <a:pt x="959" y="1"/>
                    <a:pt x="914" y="4"/>
                    <a:pt x="870" y="12"/>
                  </a:cubicBezTo>
                  <a:cubicBezTo>
                    <a:pt x="191" y="131"/>
                    <a:pt x="1" y="1012"/>
                    <a:pt x="560" y="1405"/>
                  </a:cubicBezTo>
                  <a:cubicBezTo>
                    <a:pt x="701" y="1502"/>
                    <a:pt x="854" y="1545"/>
                    <a:pt x="1002" y="1545"/>
                  </a:cubicBezTo>
                  <a:cubicBezTo>
                    <a:pt x="1453" y="1545"/>
                    <a:pt x="1861" y="1142"/>
                    <a:pt x="1763" y="631"/>
                  </a:cubicBezTo>
                  <a:cubicBezTo>
                    <a:pt x="1699" y="259"/>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1" name="Google Shape;1861;p11"/>
            <p:cNvSpPr/>
            <p:nvPr/>
          </p:nvSpPr>
          <p:spPr>
            <a:xfrm>
              <a:off x="188733" y="1265502"/>
              <a:ext cx="125117" cy="43996"/>
            </a:xfrm>
            <a:custGeom>
              <a:avLst/>
              <a:gdLst/>
              <a:ahLst/>
              <a:cxnLst/>
              <a:rect l="l" t="t" r="r" b="b"/>
              <a:pathLst>
                <a:path w="3879" h="1364" extrusionOk="0">
                  <a:moveTo>
                    <a:pt x="3291" y="0"/>
                  </a:moveTo>
                  <a:cubicBezTo>
                    <a:pt x="3251" y="0"/>
                    <a:pt x="3208" y="6"/>
                    <a:pt x="3163" y="17"/>
                  </a:cubicBezTo>
                  <a:lnTo>
                    <a:pt x="3151" y="17"/>
                  </a:lnTo>
                  <a:lnTo>
                    <a:pt x="556" y="494"/>
                  </a:lnTo>
                  <a:cubicBezTo>
                    <a:pt x="0" y="571"/>
                    <a:pt x="108" y="1364"/>
                    <a:pt x="598" y="1364"/>
                  </a:cubicBezTo>
                  <a:cubicBezTo>
                    <a:pt x="634" y="1364"/>
                    <a:pt x="671" y="1360"/>
                    <a:pt x="710" y="1351"/>
                  </a:cubicBezTo>
                  <a:lnTo>
                    <a:pt x="3306" y="875"/>
                  </a:lnTo>
                  <a:cubicBezTo>
                    <a:pt x="3878" y="809"/>
                    <a:pt x="3779" y="0"/>
                    <a:pt x="3291"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2" name="Google Shape;1862;p11"/>
            <p:cNvSpPr/>
            <p:nvPr/>
          </p:nvSpPr>
          <p:spPr>
            <a:xfrm>
              <a:off x="133673" y="1349784"/>
              <a:ext cx="60059" cy="49866"/>
            </a:xfrm>
            <a:custGeom>
              <a:avLst/>
              <a:gdLst/>
              <a:ahLst/>
              <a:cxnLst/>
              <a:rect l="l" t="t" r="r" b="b"/>
              <a:pathLst>
                <a:path w="1862" h="1546" extrusionOk="0">
                  <a:moveTo>
                    <a:pt x="1002" y="1"/>
                  </a:moveTo>
                  <a:cubicBezTo>
                    <a:pt x="958" y="1"/>
                    <a:pt x="914" y="4"/>
                    <a:pt x="870" y="12"/>
                  </a:cubicBezTo>
                  <a:cubicBezTo>
                    <a:pt x="191" y="131"/>
                    <a:pt x="0" y="1012"/>
                    <a:pt x="560" y="1405"/>
                  </a:cubicBezTo>
                  <a:cubicBezTo>
                    <a:pt x="701" y="1502"/>
                    <a:pt x="854" y="1545"/>
                    <a:pt x="1003" y="1545"/>
                  </a:cubicBezTo>
                  <a:cubicBezTo>
                    <a:pt x="1454" y="1545"/>
                    <a:pt x="1861" y="1145"/>
                    <a:pt x="1763" y="643"/>
                  </a:cubicBezTo>
                  <a:cubicBezTo>
                    <a:pt x="1699" y="260"/>
                    <a:pt x="1369" y="1"/>
                    <a:pt x="1002"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3" name="Google Shape;1863;p11"/>
            <p:cNvSpPr/>
            <p:nvPr/>
          </p:nvSpPr>
          <p:spPr>
            <a:xfrm>
              <a:off x="203312" y="1335140"/>
              <a:ext cx="120892" cy="43544"/>
            </a:xfrm>
            <a:custGeom>
              <a:avLst/>
              <a:gdLst/>
              <a:ahLst/>
              <a:cxnLst/>
              <a:rect l="l" t="t" r="r" b="b"/>
              <a:pathLst>
                <a:path w="3748" h="1350" extrusionOk="0">
                  <a:moveTo>
                    <a:pt x="3128" y="0"/>
                  </a:moveTo>
                  <a:cubicBezTo>
                    <a:pt x="3116" y="0"/>
                    <a:pt x="3104" y="1"/>
                    <a:pt x="3092" y="2"/>
                  </a:cubicBezTo>
                  <a:lnTo>
                    <a:pt x="497" y="478"/>
                  </a:lnTo>
                  <a:cubicBezTo>
                    <a:pt x="0" y="628"/>
                    <a:pt x="119" y="1349"/>
                    <a:pt x="605" y="1349"/>
                  </a:cubicBezTo>
                  <a:cubicBezTo>
                    <a:pt x="620" y="1349"/>
                    <a:pt x="636" y="1348"/>
                    <a:pt x="651" y="1347"/>
                  </a:cubicBezTo>
                  <a:lnTo>
                    <a:pt x="3247" y="883"/>
                  </a:lnTo>
                  <a:cubicBezTo>
                    <a:pt x="3747" y="731"/>
                    <a:pt x="3634" y="0"/>
                    <a:pt x="3128"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4" name="Google Shape;1864;p11"/>
            <p:cNvSpPr/>
            <p:nvPr/>
          </p:nvSpPr>
          <p:spPr>
            <a:xfrm>
              <a:off x="147124" y="1424293"/>
              <a:ext cx="60123" cy="49834"/>
            </a:xfrm>
            <a:custGeom>
              <a:avLst/>
              <a:gdLst/>
              <a:ahLst/>
              <a:cxnLst/>
              <a:rect l="l" t="t" r="r" b="b"/>
              <a:pathLst>
                <a:path w="1864" h="1545" extrusionOk="0">
                  <a:moveTo>
                    <a:pt x="1014" y="0"/>
                  </a:moveTo>
                  <a:cubicBezTo>
                    <a:pt x="970" y="0"/>
                    <a:pt x="926" y="4"/>
                    <a:pt x="881" y="12"/>
                  </a:cubicBezTo>
                  <a:cubicBezTo>
                    <a:pt x="191" y="131"/>
                    <a:pt x="0" y="1012"/>
                    <a:pt x="572" y="1405"/>
                  </a:cubicBezTo>
                  <a:cubicBezTo>
                    <a:pt x="710" y="1502"/>
                    <a:pt x="860" y="1545"/>
                    <a:pt x="1007" y="1545"/>
                  </a:cubicBezTo>
                  <a:cubicBezTo>
                    <a:pt x="1454" y="1545"/>
                    <a:pt x="1864" y="1142"/>
                    <a:pt x="1774" y="631"/>
                  </a:cubicBezTo>
                  <a:cubicBezTo>
                    <a:pt x="1700" y="259"/>
                    <a:pt x="1378" y="0"/>
                    <a:pt x="1014"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5" name="Google Shape;1865;p11"/>
            <p:cNvSpPr/>
            <p:nvPr/>
          </p:nvSpPr>
          <p:spPr>
            <a:xfrm>
              <a:off x="216343" y="1409230"/>
              <a:ext cx="121924" cy="43931"/>
            </a:xfrm>
            <a:custGeom>
              <a:avLst/>
              <a:gdLst/>
              <a:ahLst/>
              <a:cxnLst/>
              <a:rect l="l" t="t" r="r" b="b"/>
              <a:pathLst>
                <a:path w="3780" h="1362" extrusionOk="0">
                  <a:moveTo>
                    <a:pt x="3153" y="0"/>
                  </a:moveTo>
                  <a:cubicBezTo>
                    <a:pt x="3137" y="0"/>
                    <a:pt x="3121" y="1"/>
                    <a:pt x="3105" y="2"/>
                  </a:cubicBezTo>
                  <a:lnTo>
                    <a:pt x="3105" y="14"/>
                  </a:lnTo>
                  <a:lnTo>
                    <a:pt x="509" y="479"/>
                  </a:lnTo>
                  <a:cubicBezTo>
                    <a:pt x="1" y="617"/>
                    <a:pt x="120" y="1362"/>
                    <a:pt x="629" y="1362"/>
                  </a:cubicBezTo>
                  <a:cubicBezTo>
                    <a:pt x="644" y="1362"/>
                    <a:pt x="660" y="1361"/>
                    <a:pt x="676" y="1360"/>
                  </a:cubicBezTo>
                  <a:lnTo>
                    <a:pt x="3272" y="883"/>
                  </a:lnTo>
                  <a:cubicBezTo>
                    <a:pt x="3780" y="733"/>
                    <a:pt x="3660" y="0"/>
                    <a:pt x="3153" y="0"/>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6" name="Google Shape;1866;p11"/>
            <p:cNvSpPr/>
            <p:nvPr/>
          </p:nvSpPr>
          <p:spPr>
            <a:xfrm>
              <a:off x="558794" y="1251439"/>
              <a:ext cx="196272" cy="181563"/>
            </a:xfrm>
            <a:custGeom>
              <a:avLst/>
              <a:gdLst/>
              <a:ahLst/>
              <a:cxnLst/>
              <a:rect l="l" t="t" r="r" b="b"/>
              <a:pathLst>
                <a:path w="6085" h="5629" extrusionOk="0">
                  <a:moveTo>
                    <a:pt x="3608" y="1"/>
                  </a:moveTo>
                  <a:lnTo>
                    <a:pt x="1215" y="1620"/>
                  </a:lnTo>
                  <a:cubicBezTo>
                    <a:pt x="251" y="2275"/>
                    <a:pt x="1" y="3585"/>
                    <a:pt x="656" y="4549"/>
                  </a:cubicBezTo>
                  <a:lnTo>
                    <a:pt x="763" y="4704"/>
                  </a:lnTo>
                  <a:cubicBezTo>
                    <a:pt x="1171" y="5305"/>
                    <a:pt x="1833" y="5629"/>
                    <a:pt x="2508" y="5629"/>
                  </a:cubicBezTo>
                  <a:cubicBezTo>
                    <a:pt x="2916" y="5629"/>
                    <a:pt x="3328" y="5510"/>
                    <a:pt x="3692" y="5264"/>
                  </a:cubicBezTo>
                  <a:lnTo>
                    <a:pt x="6085" y="3644"/>
                  </a:lnTo>
                  <a:lnTo>
                    <a:pt x="3608" y="1"/>
                  </a:ln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7" name="Google Shape;1867;p11"/>
            <p:cNvSpPr/>
            <p:nvPr/>
          </p:nvSpPr>
          <p:spPr>
            <a:xfrm>
              <a:off x="691298" y="1176188"/>
              <a:ext cx="196272" cy="181660"/>
            </a:xfrm>
            <a:custGeom>
              <a:avLst/>
              <a:gdLst/>
              <a:ahLst/>
              <a:cxnLst/>
              <a:rect l="l" t="t" r="r" b="b"/>
              <a:pathLst>
                <a:path w="6085" h="5632" extrusionOk="0">
                  <a:moveTo>
                    <a:pt x="3588" y="1"/>
                  </a:moveTo>
                  <a:cubicBezTo>
                    <a:pt x="3177" y="1"/>
                    <a:pt x="2760" y="120"/>
                    <a:pt x="2394" y="369"/>
                  </a:cubicBezTo>
                  <a:lnTo>
                    <a:pt x="0" y="1989"/>
                  </a:lnTo>
                  <a:lnTo>
                    <a:pt x="2489" y="5632"/>
                  </a:lnTo>
                  <a:lnTo>
                    <a:pt x="4870" y="4001"/>
                  </a:lnTo>
                  <a:cubicBezTo>
                    <a:pt x="5834" y="3346"/>
                    <a:pt x="6084" y="2036"/>
                    <a:pt x="5430" y="1072"/>
                  </a:cubicBezTo>
                  <a:lnTo>
                    <a:pt x="5430" y="1072"/>
                  </a:lnTo>
                  <a:lnTo>
                    <a:pt x="5430" y="1084"/>
                  </a:lnTo>
                  <a:lnTo>
                    <a:pt x="5322" y="917"/>
                  </a:lnTo>
                  <a:cubicBezTo>
                    <a:pt x="4917" y="319"/>
                    <a:pt x="4259" y="1"/>
                    <a:pt x="3588" y="1"/>
                  </a:cubicBezTo>
                  <a:close/>
                </a:path>
              </a:pathLst>
            </a:custGeom>
            <a:solidFill>
              <a:srgbClr val="D9D9D9">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868" name="Google Shape;1868;p11"/>
          <p:cNvSpPr txBox="1">
            <a:spLocks noGrp="1"/>
          </p:cNvSpPr>
          <p:nvPr>
            <p:ph type="title" hasCustomPrompt="1"/>
          </p:nvPr>
        </p:nvSpPr>
        <p:spPr>
          <a:xfrm>
            <a:off x="1443750" y="1676450"/>
            <a:ext cx="6256500" cy="1529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8000"/>
              <a:buNone/>
              <a:defRPr sz="8000">
                <a:solidFill>
                  <a:schemeClr val="accent1"/>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1869" name="Google Shape;1869;p11"/>
          <p:cNvSpPr txBox="1">
            <a:spLocks noGrp="1"/>
          </p:cNvSpPr>
          <p:nvPr>
            <p:ph type="body" idx="1"/>
          </p:nvPr>
        </p:nvSpPr>
        <p:spPr>
          <a:xfrm>
            <a:off x="2172300" y="3121725"/>
            <a:ext cx="4799400" cy="1037100"/>
          </a:xfrm>
          <a:prstGeom prst="rect">
            <a:avLst/>
          </a:prstGeom>
        </p:spPr>
        <p:txBody>
          <a:bodyPr spcFirstLastPara="1" wrap="square" lIns="91425" tIns="91425" rIns="91425" bIns="91425" anchor="t" anchorCtr="0">
            <a:noAutofit/>
          </a:bodyPr>
          <a:lstStyle>
            <a:lvl1pPr marL="457189" lvl="0" indent="-330192" algn="ctr">
              <a:spcBef>
                <a:spcPts val="0"/>
              </a:spcBef>
              <a:spcAft>
                <a:spcPts val="0"/>
              </a:spcAft>
              <a:buSzPts val="1600"/>
              <a:buChar char="●"/>
              <a:defRPr sz="1600"/>
            </a:lvl1pPr>
            <a:lvl2pPr marL="914378" lvl="1" indent="-330192" algn="ctr">
              <a:spcBef>
                <a:spcPts val="1600"/>
              </a:spcBef>
              <a:spcAft>
                <a:spcPts val="0"/>
              </a:spcAft>
              <a:buSzPts val="1600"/>
              <a:buChar char="○"/>
              <a:defRPr sz="1600"/>
            </a:lvl2pPr>
            <a:lvl3pPr marL="1371566" lvl="2" indent="-330192" algn="ctr">
              <a:spcBef>
                <a:spcPts val="1600"/>
              </a:spcBef>
              <a:spcAft>
                <a:spcPts val="0"/>
              </a:spcAft>
              <a:buSzPts val="1600"/>
              <a:buChar char="■"/>
              <a:defRPr sz="1600"/>
            </a:lvl3pPr>
            <a:lvl4pPr marL="1828754" lvl="3" indent="-330192" algn="ctr">
              <a:spcBef>
                <a:spcPts val="1600"/>
              </a:spcBef>
              <a:spcAft>
                <a:spcPts val="0"/>
              </a:spcAft>
              <a:buSzPts val="1600"/>
              <a:buChar char="●"/>
              <a:defRPr sz="1600"/>
            </a:lvl4pPr>
            <a:lvl5pPr marL="2285943" lvl="4" indent="-330192" algn="ctr">
              <a:spcBef>
                <a:spcPts val="1600"/>
              </a:spcBef>
              <a:spcAft>
                <a:spcPts val="0"/>
              </a:spcAft>
              <a:buSzPts val="1600"/>
              <a:buChar char="○"/>
              <a:defRPr sz="1600"/>
            </a:lvl5pPr>
            <a:lvl6pPr marL="2743132" lvl="5" indent="-330192" algn="ctr">
              <a:spcBef>
                <a:spcPts val="1600"/>
              </a:spcBef>
              <a:spcAft>
                <a:spcPts val="0"/>
              </a:spcAft>
              <a:buSzPts val="1600"/>
              <a:buChar char="■"/>
              <a:defRPr sz="1600"/>
            </a:lvl6pPr>
            <a:lvl7pPr marL="3200320" lvl="6" indent="-330192" algn="ctr">
              <a:spcBef>
                <a:spcPts val="1600"/>
              </a:spcBef>
              <a:spcAft>
                <a:spcPts val="0"/>
              </a:spcAft>
              <a:buSzPts val="1600"/>
              <a:buChar char="●"/>
              <a:defRPr sz="1600"/>
            </a:lvl7pPr>
            <a:lvl8pPr marL="3657509" lvl="7" indent="-330192" algn="ctr">
              <a:spcBef>
                <a:spcPts val="1600"/>
              </a:spcBef>
              <a:spcAft>
                <a:spcPts val="0"/>
              </a:spcAft>
              <a:buSzPts val="1600"/>
              <a:buChar char="○"/>
              <a:defRPr sz="1600"/>
            </a:lvl8pPr>
            <a:lvl9pPr marL="4114697" lvl="8" indent="-330192" algn="ctr">
              <a:spcBef>
                <a:spcPts val="1600"/>
              </a:spcBef>
              <a:spcAft>
                <a:spcPts val="1600"/>
              </a:spcAft>
              <a:buSzPts val="1600"/>
              <a:buChar char="■"/>
              <a:defRPr sz="1600"/>
            </a:lvl9pPr>
          </a:lstStyle>
          <a:p>
            <a:endParaRPr/>
          </a:p>
        </p:txBody>
      </p:sp>
      <p:sp>
        <p:nvSpPr>
          <p:cNvPr id="1870" name="Google Shape;1870;p11"/>
          <p:cNvSpPr txBox="1">
            <a:spLocks noGrp="1"/>
          </p:cNvSpPr>
          <p:nvPr>
            <p:ph type="title" idx="2"/>
          </p:nvPr>
        </p:nvSpPr>
        <p:spPr>
          <a:xfrm>
            <a:off x="713950" y="371800"/>
            <a:ext cx="8036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71" name="Google Shape;1871;p11"/>
          <p:cNvSpPr/>
          <p:nvPr/>
        </p:nvSpPr>
        <p:spPr>
          <a:xfrm>
            <a:off x="-261050" y="639850"/>
            <a:ext cx="975000" cy="3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87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7F7F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uli Regular"/>
              <a:buNone/>
              <a:defRPr sz="2800">
                <a:solidFill>
                  <a:schemeClr val="dk2"/>
                </a:solidFill>
                <a:latin typeface="Muli Regular"/>
                <a:ea typeface="Muli Regular"/>
                <a:cs typeface="Muli Regular"/>
                <a:sym typeface="Muli Regular"/>
              </a:defRPr>
            </a:lvl1pPr>
            <a:lvl2pPr lvl="1">
              <a:spcBef>
                <a:spcPts val="0"/>
              </a:spcBef>
              <a:spcAft>
                <a:spcPts val="0"/>
              </a:spcAft>
              <a:buClr>
                <a:schemeClr val="dk2"/>
              </a:buClr>
              <a:buSzPts val="2800"/>
              <a:buFont typeface="Muli Regular"/>
              <a:buNone/>
              <a:defRPr sz="2800">
                <a:solidFill>
                  <a:schemeClr val="dk2"/>
                </a:solidFill>
                <a:latin typeface="Muli Regular"/>
                <a:ea typeface="Muli Regular"/>
                <a:cs typeface="Muli Regular"/>
                <a:sym typeface="Muli Regular"/>
              </a:defRPr>
            </a:lvl2pPr>
            <a:lvl3pPr lvl="2">
              <a:spcBef>
                <a:spcPts val="0"/>
              </a:spcBef>
              <a:spcAft>
                <a:spcPts val="0"/>
              </a:spcAft>
              <a:buClr>
                <a:schemeClr val="dk2"/>
              </a:buClr>
              <a:buSzPts val="2800"/>
              <a:buFont typeface="Muli Regular"/>
              <a:buNone/>
              <a:defRPr sz="2800">
                <a:solidFill>
                  <a:schemeClr val="dk2"/>
                </a:solidFill>
                <a:latin typeface="Muli Regular"/>
                <a:ea typeface="Muli Regular"/>
                <a:cs typeface="Muli Regular"/>
                <a:sym typeface="Muli Regular"/>
              </a:defRPr>
            </a:lvl3pPr>
            <a:lvl4pPr lvl="3">
              <a:spcBef>
                <a:spcPts val="0"/>
              </a:spcBef>
              <a:spcAft>
                <a:spcPts val="0"/>
              </a:spcAft>
              <a:buClr>
                <a:schemeClr val="dk2"/>
              </a:buClr>
              <a:buSzPts val="2800"/>
              <a:buFont typeface="Muli Regular"/>
              <a:buNone/>
              <a:defRPr sz="2800">
                <a:solidFill>
                  <a:schemeClr val="dk2"/>
                </a:solidFill>
                <a:latin typeface="Muli Regular"/>
                <a:ea typeface="Muli Regular"/>
                <a:cs typeface="Muli Regular"/>
                <a:sym typeface="Muli Regular"/>
              </a:defRPr>
            </a:lvl4pPr>
            <a:lvl5pPr lvl="4">
              <a:spcBef>
                <a:spcPts val="0"/>
              </a:spcBef>
              <a:spcAft>
                <a:spcPts val="0"/>
              </a:spcAft>
              <a:buClr>
                <a:schemeClr val="dk2"/>
              </a:buClr>
              <a:buSzPts val="2800"/>
              <a:buFont typeface="Muli Regular"/>
              <a:buNone/>
              <a:defRPr sz="2800">
                <a:solidFill>
                  <a:schemeClr val="dk2"/>
                </a:solidFill>
                <a:latin typeface="Muli Regular"/>
                <a:ea typeface="Muli Regular"/>
                <a:cs typeface="Muli Regular"/>
                <a:sym typeface="Muli Regular"/>
              </a:defRPr>
            </a:lvl5pPr>
            <a:lvl6pPr lvl="5">
              <a:spcBef>
                <a:spcPts val="0"/>
              </a:spcBef>
              <a:spcAft>
                <a:spcPts val="0"/>
              </a:spcAft>
              <a:buClr>
                <a:schemeClr val="dk2"/>
              </a:buClr>
              <a:buSzPts val="2800"/>
              <a:buFont typeface="Muli Regular"/>
              <a:buNone/>
              <a:defRPr sz="2800">
                <a:solidFill>
                  <a:schemeClr val="dk2"/>
                </a:solidFill>
                <a:latin typeface="Muli Regular"/>
                <a:ea typeface="Muli Regular"/>
                <a:cs typeface="Muli Regular"/>
                <a:sym typeface="Muli Regular"/>
              </a:defRPr>
            </a:lvl6pPr>
            <a:lvl7pPr lvl="6">
              <a:spcBef>
                <a:spcPts val="0"/>
              </a:spcBef>
              <a:spcAft>
                <a:spcPts val="0"/>
              </a:spcAft>
              <a:buClr>
                <a:schemeClr val="dk2"/>
              </a:buClr>
              <a:buSzPts val="2800"/>
              <a:buFont typeface="Muli Regular"/>
              <a:buNone/>
              <a:defRPr sz="2800">
                <a:solidFill>
                  <a:schemeClr val="dk2"/>
                </a:solidFill>
                <a:latin typeface="Muli Regular"/>
                <a:ea typeface="Muli Regular"/>
                <a:cs typeface="Muli Regular"/>
                <a:sym typeface="Muli Regular"/>
              </a:defRPr>
            </a:lvl7pPr>
            <a:lvl8pPr lvl="7">
              <a:spcBef>
                <a:spcPts val="0"/>
              </a:spcBef>
              <a:spcAft>
                <a:spcPts val="0"/>
              </a:spcAft>
              <a:buClr>
                <a:schemeClr val="dk2"/>
              </a:buClr>
              <a:buSzPts val="2800"/>
              <a:buFont typeface="Muli Regular"/>
              <a:buNone/>
              <a:defRPr sz="2800">
                <a:solidFill>
                  <a:schemeClr val="dk2"/>
                </a:solidFill>
                <a:latin typeface="Muli Regular"/>
                <a:ea typeface="Muli Regular"/>
                <a:cs typeface="Muli Regular"/>
                <a:sym typeface="Muli Regular"/>
              </a:defRPr>
            </a:lvl8pPr>
            <a:lvl9pPr lvl="8">
              <a:spcBef>
                <a:spcPts val="0"/>
              </a:spcBef>
              <a:spcAft>
                <a:spcPts val="0"/>
              </a:spcAft>
              <a:buClr>
                <a:schemeClr val="dk2"/>
              </a:buClr>
              <a:buSzPts val="2800"/>
              <a:buFont typeface="Muli Regular"/>
              <a:buNone/>
              <a:defRPr sz="2800">
                <a:solidFill>
                  <a:schemeClr val="dk2"/>
                </a:solidFill>
                <a:latin typeface="Muli Regular"/>
                <a:ea typeface="Muli Regular"/>
                <a:cs typeface="Muli Regular"/>
                <a:sym typeface="Muli Regula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uli"/>
              <a:buChar char="●"/>
              <a:defRPr sz="1800">
                <a:solidFill>
                  <a:schemeClr val="dk2"/>
                </a:solidFill>
                <a:latin typeface="Muli"/>
                <a:ea typeface="Muli"/>
                <a:cs typeface="Muli"/>
                <a:sym typeface="Muli"/>
              </a:defRPr>
            </a:lvl1pPr>
            <a:lvl2pPr marL="914400" lvl="1" indent="-317500">
              <a:lnSpc>
                <a:spcPct val="100000"/>
              </a:lnSpc>
              <a:spcBef>
                <a:spcPts val="1600"/>
              </a:spcBef>
              <a:spcAft>
                <a:spcPts val="0"/>
              </a:spcAft>
              <a:buClr>
                <a:schemeClr val="dk2"/>
              </a:buClr>
              <a:buSzPts val="1400"/>
              <a:buFont typeface="Muli"/>
              <a:buChar char="○"/>
              <a:defRPr>
                <a:solidFill>
                  <a:schemeClr val="dk2"/>
                </a:solidFill>
                <a:latin typeface="Muli"/>
                <a:ea typeface="Muli"/>
                <a:cs typeface="Muli"/>
                <a:sym typeface="Muli"/>
              </a:defRPr>
            </a:lvl2pPr>
            <a:lvl3pPr marL="1371600" lvl="2" indent="-317500">
              <a:lnSpc>
                <a:spcPct val="100000"/>
              </a:lnSpc>
              <a:spcBef>
                <a:spcPts val="1600"/>
              </a:spcBef>
              <a:spcAft>
                <a:spcPts val="0"/>
              </a:spcAft>
              <a:buClr>
                <a:schemeClr val="dk2"/>
              </a:buClr>
              <a:buSzPts val="1400"/>
              <a:buFont typeface="Muli"/>
              <a:buChar char="■"/>
              <a:defRPr>
                <a:solidFill>
                  <a:schemeClr val="dk2"/>
                </a:solidFill>
                <a:latin typeface="Muli"/>
                <a:ea typeface="Muli"/>
                <a:cs typeface="Muli"/>
                <a:sym typeface="Muli"/>
              </a:defRPr>
            </a:lvl3pPr>
            <a:lvl4pPr marL="1828800" lvl="3" indent="-317500">
              <a:lnSpc>
                <a:spcPct val="100000"/>
              </a:lnSpc>
              <a:spcBef>
                <a:spcPts val="1600"/>
              </a:spcBef>
              <a:spcAft>
                <a:spcPts val="0"/>
              </a:spcAft>
              <a:buClr>
                <a:schemeClr val="dk2"/>
              </a:buClr>
              <a:buSzPts val="1400"/>
              <a:buFont typeface="Muli"/>
              <a:buChar char="●"/>
              <a:defRPr>
                <a:solidFill>
                  <a:schemeClr val="dk2"/>
                </a:solidFill>
                <a:latin typeface="Muli"/>
                <a:ea typeface="Muli"/>
                <a:cs typeface="Muli"/>
                <a:sym typeface="Muli"/>
              </a:defRPr>
            </a:lvl4pPr>
            <a:lvl5pPr marL="2286000" lvl="4" indent="-317500">
              <a:lnSpc>
                <a:spcPct val="100000"/>
              </a:lnSpc>
              <a:spcBef>
                <a:spcPts val="1600"/>
              </a:spcBef>
              <a:spcAft>
                <a:spcPts val="0"/>
              </a:spcAft>
              <a:buClr>
                <a:schemeClr val="dk2"/>
              </a:buClr>
              <a:buSzPts val="1400"/>
              <a:buFont typeface="Muli"/>
              <a:buChar char="○"/>
              <a:defRPr>
                <a:solidFill>
                  <a:schemeClr val="dk2"/>
                </a:solidFill>
                <a:latin typeface="Muli"/>
                <a:ea typeface="Muli"/>
                <a:cs typeface="Muli"/>
                <a:sym typeface="Muli"/>
              </a:defRPr>
            </a:lvl5pPr>
            <a:lvl6pPr marL="2743200" lvl="5" indent="-317500">
              <a:lnSpc>
                <a:spcPct val="100000"/>
              </a:lnSpc>
              <a:spcBef>
                <a:spcPts val="1600"/>
              </a:spcBef>
              <a:spcAft>
                <a:spcPts val="0"/>
              </a:spcAft>
              <a:buClr>
                <a:schemeClr val="dk2"/>
              </a:buClr>
              <a:buSzPts val="1400"/>
              <a:buFont typeface="Muli"/>
              <a:buChar char="■"/>
              <a:defRPr>
                <a:solidFill>
                  <a:schemeClr val="dk2"/>
                </a:solidFill>
                <a:latin typeface="Muli"/>
                <a:ea typeface="Muli"/>
                <a:cs typeface="Muli"/>
                <a:sym typeface="Muli"/>
              </a:defRPr>
            </a:lvl6pPr>
            <a:lvl7pPr marL="3200400" lvl="6" indent="-317500">
              <a:lnSpc>
                <a:spcPct val="100000"/>
              </a:lnSpc>
              <a:spcBef>
                <a:spcPts val="1600"/>
              </a:spcBef>
              <a:spcAft>
                <a:spcPts val="0"/>
              </a:spcAft>
              <a:buClr>
                <a:schemeClr val="dk2"/>
              </a:buClr>
              <a:buSzPts val="1400"/>
              <a:buFont typeface="Muli"/>
              <a:buChar char="●"/>
              <a:defRPr>
                <a:solidFill>
                  <a:schemeClr val="dk2"/>
                </a:solidFill>
                <a:latin typeface="Muli"/>
                <a:ea typeface="Muli"/>
                <a:cs typeface="Muli"/>
                <a:sym typeface="Muli"/>
              </a:defRPr>
            </a:lvl7pPr>
            <a:lvl8pPr marL="3657600" lvl="7" indent="-317500">
              <a:lnSpc>
                <a:spcPct val="100000"/>
              </a:lnSpc>
              <a:spcBef>
                <a:spcPts val="1600"/>
              </a:spcBef>
              <a:spcAft>
                <a:spcPts val="0"/>
              </a:spcAft>
              <a:buClr>
                <a:schemeClr val="dk2"/>
              </a:buClr>
              <a:buSzPts val="1400"/>
              <a:buFont typeface="Muli"/>
              <a:buChar char="○"/>
              <a:defRPr>
                <a:solidFill>
                  <a:schemeClr val="dk2"/>
                </a:solidFill>
                <a:latin typeface="Muli"/>
                <a:ea typeface="Muli"/>
                <a:cs typeface="Muli"/>
                <a:sym typeface="Muli"/>
              </a:defRPr>
            </a:lvl8pPr>
            <a:lvl9pPr marL="4114800" lvl="8" indent="-317500">
              <a:lnSpc>
                <a:spcPct val="100000"/>
              </a:lnSpc>
              <a:spcBef>
                <a:spcPts val="1600"/>
              </a:spcBef>
              <a:spcAft>
                <a:spcPts val="1600"/>
              </a:spcAft>
              <a:buClr>
                <a:schemeClr val="dk2"/>
              </a:buClr>
              <a:buSzPts val="1400"/>
              <a:buFont typeface="Muli"/>
              <a:buChar char="■"/>
              <a:defRPr>
                <a:solidFill>
                  <a:schemeClr val="dk2"/>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4" r:id="rId11"/>
    <p:sldLayoutId id="2147483669" r:id="rId12"/>
    <p:sldLayoutId id="214748367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01"/>
        <p:cNvGrpSpPr/>
        <p:nvPr/>
      </p:nvGrpSpPr>
      <p:grpSpPr>
        <a:xfrm>
          <a:off x="0" y="0"/>
          <a:ext cx="0" cy="0"/>
          <a:chOff x="0" y="0"/>
          <a:chExt cx="0" cy="0"/>
        </a:xfrm>
      </p:grpSpPr>
      <p:sp>
        <p:nvSpPr>
          <p:cNvPr id="4907" name="Google Shape;4907;p31"/>
          <p:cNvSpPr/>
          <p:nvPr/>
        </p:nvSpPr>
        <p:spPr>
          <a:xfrm>
            <a:off x="-50" y="4958850"/>
            <a:ext cx="9144000" cy="184800"/>
          </a:xfrm>
          <a:prstGeom prst="rect">
            <a:avLst/>
          </a:prstGeom>
          <a:solidFill>
            <a:schemeClr val="accent1"/>
          </a:solidFill>
          <a:ln>
            <a:noFill/>
          </a:ln>
        </p:spPr>
        <p:txBody>
          <a:bodyPr spcFirstLastPara="1" wrap="square" lIns="91425" tIns="91425" rIns="91425" bIns="91425" anchor="ctr" anchorCtr="0">
            <a:noAutofit/>
          </a:bodyPr>
          <a:lstStyle/>
          <a:p>
            <a:endParaRPr sz="1867"/>
          </a:p>
        </p:txBody>
      </p:sp>
      <p:sp>
        <p:nvSpPr>
          <p:cNvPr id="4908" name="Google Shape;4908;p31"/>
          <p:cNvSpPr/>
          <p:nvPr/>
        </p:nvSpPr>
        <p:spPr>
          <a:xfrm>
            <a:off x="-50" y="4868334"/>
            <a:ext cx="9144000" cy="36600"/>
          </a:xfrm>
          <a:prstGeom prst="rect">
            <a:avLst/>
          </a:prstGeom>
          <a:solidFill>
            <a:schemeClr val="accent1"/>
          </a:solidFill>
          <a:ln>
            <a:noFill/>
          </a:ln>
        </p:spPr>
        <p:txBody>
          <a:bodyPr spcFirstLastPara="1" wrap="square" lIns="91425" tIns="91425" rIns="91425" bIns="91425" anchor="ctr" anchorCtr="0">
            <a:noAutofit/>
          </a:bodyPr>
          <a:lstStyle/>
          <a:p>
            <a:endParaRPr sz="1867"/>
          </a:p>
        </p:txBody>
      </p:sp>
      <p:pic>
        <p:nvPicPr>
          <p:cNvPr id="5" name="Picture 4">
            <a:extLst>
              <a:ext uri="{FF2B5EF4-FFF2-40B4-BE49-F238E27FC236}">
                <a16:creationId xmlns:a16="http://schemas.microsoft.com/office/drawing/2014/main" id="{EA1A3BBD-9B6F-415C-9D14-7BAFD87F5A96}"/>
              </a:ext>
            </a:extLst>
          </p:cNvPr>
          <p:cNvPicPr>
            <a:picLocks noChangeAspect="1"/>
          </p:cNvPicPr>
          <p:nvPr/>
        </p:nvPicPr>
        <p:blipFill>
          <a:blip r:embed="rId3"/>
          <a:stretch>
            <a:fillRect/>
          </a:stretch>
        </p:blipFill>
        <p:spPr>
          <a:xfrm>
            <a:off x="2048489" y="261129"/>
            <a:ext cx="5046921" cy="30534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12"/>
        <p:cNvGrpSpPr/>
        <p:nvPr/>
      </p:nvGrpSpPr>
      <p:grpSpPr>
        <a:xfrm>
          <a:off x="0" y="0"/>
          <a:ext cx="0" cy="0"/>
          <a:chOff x="0" y="0"/>
          <a:chExt cx="0" cy="0"/>
        </a:xfrm>
      </p:grpSpPr>
      <p:sp>
        <p:nvSpPr>
          <p:cNvPr id="5313" name="Google Shape;5313;p49"/>
          <p:cNvSpPr txBox="1">
            <a:spLocks noGrp="1"/>
          </p:cNvSpPr>
          <p:nvPr>
            <p:ph type="title" idx="4"/>
          </p:nvPr>
        </p:nvSpPr>
        <p:spPr>
          <a:xfrm>
            <a:off x="699263" y="39411"/>
            <a:ext cx="8036100" cy="572700"/>
          </a:xfrm>
          <a:prstGeom prst="rect">
            <a:avLst/>
          </a:prstGeom>
        </p:spPr>
        <p:txBody>
          <a:bodyPr spcFirstLastPara="1" wrap="square" lIns="91425" tIns="91425" rIns="91425" bIns="91425" anchor="t" anchorCtr="0">
            <a:noAutofit/>
          </a:bodyPr>
          <a:lstStyle/>
          <a:p>
            <a:pPr lvl="0"/>
            <a:r>
              <a:rPr lang="en-IN" u="sng" dirty="0">
                <a:solidFill>
                  <a:schemeClr val="tx1"/>
                </a:solidFill>
              </a:rPr>
              <a:t>Possible outcomes: </a:t>
            </a:r>
            <a:endParaRPr u="sng" dirty="0">
              <a:solidFill>
                <a:schemeClr val="tx1"/>
              </a:solidFill>
            </a:endParaRPr>
          </a:p>
        </p:txBody>
      </p:sp>
      <p:sp>
        <p:nvSpPr>
          <p:cNvPr id="4" name="TextBox 3">
            <a:extLst>
              <a:ext uri="{FF2B5EF4-FFF2-40B4-BE49-F238E27FC236}">
                <a16:creationId xmlns:a16="http://schemas.microsoft.com/office/drawing/2014/main" id="{C535FA4B-BA97-461E-8856-995168146FD1}"/>
              </a:ext>
            </a:extLst>
          </p:cNvPr>
          <p:cNvSpPr txBox="1"/>
          <p:nvPr/>
        </p:nvSpPr>
        <p:spPr>
          <a:xfrm>
            <a:off x="329453" y="950496"/>
            <a:ext cx="7848042" cy="3570208"/>
          </a:xfrm>
          <a:prstGeom prst="rect">
            <a:avLst/>
          </a:prstGeom>
          <a:noFill/>
        </p:spPr>
        <p:txBody>
          <a:bodyPr wrap="square" rtlCol="0">
            <a:spAutoFit/>
          </a:bodyPr>
          <a:lstStyle/>
          <a:p>
            <a:endParaRPr lang="en-US" sz="2000" dirty="0"/>
          </a:p>
          <a:p>
            <a:r>
              <a:rPr lang="en-US" sz="2000" b="1" dirty="0">
                <a:solidFill>
                  <a:schemeClr val="accent1">
                    <a:lumMod val="75000"/>
                  </a:schemeClr>
                </a:solidFill>
              </a:rPr>
              <a:t>1.  Treatment Technique</a:t>
            </a:r>
          </a:p>
          <a:p>
            <a:r>
              <a:rPr lang="en-US" sz="1600" dirty="0"/>
              <a:t> </a:t>
            </a:r>
            <a:r>
              <a:rPr lang="en-US" sz="2400" b="1" dirty="0">
                <a:solidFill>
                  <a:schemeClr val="accent1">
                    <a:lumMod val="75000"/>
                  </a:schemeClr>
                </a:solidFill>
              </a:rPr>
              <a:t>    </a:t>
            </a:r>
          </a:p>
          <a:p>
            <a:r>
              <a:rPr lang="en-US" sz="1800" b="1" dirty="0"/>
              <a:t>The doctors will be effectively treat their patients on the basis  of past as well as concerned details mentioned in the health card.  </a:t>
            </a:r>
          </a:p>
          <a:p>
            <a:endParaRPr lang="en-US" sz="1800" b="1" dirty="0"/>
          </a:p>
          <a:p>
            <a:r>
              <a:rPr lang="en-US" sz="2000" b="1" dirty="0">
                <a:solidFill>
                  <a:schemeClr val="accent1">
                    <a:lumMod val="75000"/>
                  </a:schemeClr>
                </a:solidFill>
              </a:rPr>
              <a:t> 2.  Task for higher health Organization</a:t>
            </a:r>
          </a:p>
          <a:p>
            <a:r>
              <a:rPr lang="en-US" sz="1800" b="1" dirty="0">
                <a:solidFill>
                  <a:schemeClr val="accent1">
                    <a:lumMod val="75000"/>
                  </a:schemeClr>
                </a:solidFill>
              </a:rPr>
              <a:t>  </a:t>
            </a:r>
          </a:p>
          <a:p>
            <a:r>
              <a:rPr lang="en-US" sz="1800" b="1" dirty="0"/>
              <a:t>The Higher Health Organization will use the outputs of data analytics and give their appropriate medical measures to solve regional disease problem.  </a:t>
            </a:r>
          </a:p>
          <a:p>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12"/>
        <p:cNvGrpSpPr/>
        <p:nvPr/>
      </p:nvGrpSpPr>
      <p:grpSpPr>
        <a:xfrm>
          <a:off x="0" y="0"/>
          <a:ext cx="0" cy="0"/>
          <a:chOff x="0" y="0"/>
          <a:chExt cx="0" cy="0"/>
        </a:xfrm>
      </p:grpSpPr>
      <p:sp>
        <p:nvSpPr>
          <p:cNvPr id="5313" name="Google Shape;5313;p49"/>
          <p:cNvSpPr txBox="1">
            <a:spLocks noGrp="1"/>
          </p:cNvSpPr>
          <p:nvPr>
            <p:ph type="title" idx="4"/>
          </p:nvPr>
        </p:nvSpPr>
        <p:spPr>
          <a:xfrm>
            <a:off x="699263" y="39411"/>
            <a:ext cx="8036100" cy="572700"/>
          </a:xfrm>
          <a:prstGeom prst="rect">
            <a:avLst/>
          </a:prstGeom>
        </p:spPr>
        <p:txBody>
          <a:bodyPr spcFirstLastPara="1" wrap="square" lIns="91425" tIns="91425" rIns="91425" bIns="91425" anchor="t" anchorCtr="0">
            <a:noAutofit/>
          </a:bodyPr>
          <a:lstStyle/>
          <a:p>
            <a:pPr lvl="0"/>
            <a:r>
              <a:rPr lang="en-IN" dirty="0">
                <a:solidFill>
                  <a:schemeClr val="tx1"/>
                </a:solidFill>
              </a:rPr>
              <a:t>Work done till end:-</a:t>
            </a:r>
            <a:br>
              <a:rPr lang="en-IN" dirty="0">
                <a:solidFill>
                  <a:schemeClr val="tx1"/>
                </a:solidFill>
              </a:rPr>
            </a:br>
            <a:br>
              <a:rPr lang="en-IN" dirty="0">
                <a:solidFill>
                  <a:schemeClr val="tx1"/>
                </a:solidFill>
              </a:rPr>
            </a:br>
            <a:br>
              <a:rPr lang="en-IN" dirty="0">
                <a:solidFill>
                  <a:schemeClr val="tx1"/>
                </a:solidFill>
              </a:rPr>
            </a:br>
            <a:endParaRPr dirty="0">
              <a:solidFill>
                <a:schemeClr val="tx1"/>
              </a:solidFill>
            </a:endParaRPr>
          </a:p>
        </p:txBody>
      </p:sp>
      <p:sp>
        <p:nvSpPr>
          <p:cNvPr id="2" name="TextBox 1">
            <a:extLst>
              <a:ext uri="{FF2B5EF4-FFF2-40B4-BE49-F238E27FC236}">
                <a16:creationId xmlns:a16="http://schemas.microsoft.com/office/drawing/2014/main" id="{AC6FA4A4-A66B-463B-AD95-A2ABA05AC064}"/>
              </a:ext>
            </a:extLst>
          </p:cNvPr>
          <p:cNvSpPr txBox="1"/>
          <p:nvPr/>
        </p:nvSpPr>
        <p:spPr>
          <a:xfrm>
            <a:off x="894229" y="866903"/>
            <a:ext cx="7429500" cy="4739759"/>
          </a:xfrm>
          <a:prstGeom prst="rect">
            <a:avLst/>
          </a:prstGeom>
          <a:noFill/>
        </p:spPr>
        <p:txBody>
          <a:bodyPr wrap="square" rtlCol="0">
            <a:spAutoFit/>
          </a:bodyPr>
          <a:lstStyle/>
          <a:p>
            <a:r>
              <a:rPr lang="en-US" sz="2400" b="1" dirty="0">
                <a:solidFill>
                  <a:schemeClr val="accent1">
                    <a:lumMod val="75000"/>
                  </a:schemeClr>
                </a:solidFill>
              </a:rPr>
              <a:t>1. </a:t>
            </a:r>
            <a:r>
              <a:rPr lang="en-US" sz="1800" b="1" dirty="0">
                <a:solidFill>
                  <a:schemeClr val="tx1"/>
                </a:solidFill>
              </a:rPr>
              <a:t>Data analysis methods and </a:t>
            </a:r>
            <a:r>
              <a:rPr lang="en-US" sz="1800" b="1" dirty="0"/>
              <a:t>Web pages is designed.</a:t>
            </a:r>
          </a:p>
          <a:p>
            <a:pPr algn="ctr"/>
            <a:endParaRPr lang="en-US" sz="1800" b="1" dirty="0"/>
          </a:p>
          <a:p>
            <a:r>
              <a:rPr lang="en-US" sz="2400" b="1" dirty="0">
                <a:solidFill>
                  <a:schemeClr val="accent1">
                    <a:lumMod val="75000"/>
                  </a:schemeClr>
                </a:solidFill>
              </a:rPr>
              <a:t>2. </a:t>
            </a:r>
            <a:r>
              <a:rPr lang="en-US" sz="1800" b="1" dirty="0"/>
              <a:t>We have done with the research of existing application    providing similar solution.</a:t>
            </a:r>
          </a:p>
          <a:p>
            <a:endParaRPr lang="en-US" sz="1800" b="1" dirty="0"/>
          </a:p>
          <a:p>
            <a:r>
              <a:rPr lang="en-US" sz="2400" b="1" dirty="0">
                <a:solidFill>
                  <a:schemeClr val="accent1">
                    <a:lumMod val="75000"/>
                  </a:schemeClr>
                </a:solidFill>
              </a:rPr>
              <a:t>3.</a:t>
            </a:r>
            <a:r>
              <a:rPr lang="en-US" sz="1800" b="1" dirty="0"/>
              <a:t>Still we designed the health card attributes and workflow of the entire system and data.</a:t>
            </a:r>
          </a:p>
          <a:p>
            <a:r>
              <a:rPr lang="en-US" sz="1800" b="1" dirty="0"/>
              <a:t> </a:t>
            </a:r>
          </a:p>
          <a:p>
            <a:r>
              <a:rPr lang="en-US" sz="2400" b="1" dirty="0">
                <a:solidFill>
                  <a:schemeClr val="accent1">
                    <a:lumMod val="75000"/>
                  </a:schemeClr>
                </a:solidFill>
              </a:rPr>
              <a:t>4.</a:t>
            </a:r>
            <a:r>
              <a:rPr lang="en-US" sz="1800" b="1" dirty="0">
                <a:solidFill>
                  <a:schemeClr val="tx1"/>
                </a:solidFill>
              </a:rPr>
              <a:t>We are done with these modules :-     </a:t>
            </a:r>
          </a:p>
          <a:p>
            <a:pPr algn="ctr"/>
            <a:r>
              <a:rPr lang="en-US" sz="1800" b="1" dirty="0">
                <a:solidFill>
                  <a:schemeClr val="tx1"/>
                </a:solidFill>
              </a:rPr>
              <a:t>                                    </a:t>
            </a:r>
            <a:r>
              <a:rPr lang="en-US" sz="2000" b="1" dirty="0">
                <a:solidFill>
                  <a:schemeClr val="accent1">
                    <a:lumMod val="75000"/>
                  </a:schemeClr>
                </a:solidFill>
              </a:rPr>
              <a:t> a) </a:t>
            </a:r>
            <a:r>
              <a:rPr lang="en-US" sz="1800" b="1" dirty="0">
                <a:solidFill>
                  <a:schemeClr val="tx1"/>
                </a:solidFill>
              </a:rPr>
              <a:t>Admin</a:t>
            </a:r>
          </a:p>
          <a:p>
            <a:pPr algn="ctr"/>
            <a:r>
              <a:rPr lang="en-US" sz="2000" b="1" dirty="0">
                <a:solidFill>
                  <a:schemeClr val="accent1">
                    <a:lumMod val="75000"/>
                  </a:schemeClr>
                </a:solidFill>
              </a:rPr>
              <a:t>                                   b) </a:t>
            </a:r>
            <a:r>
              <a:rPr lang="en-US" sz="1800" b="1" dirty="0">
                <a:solidFill>
                  <a:schemeClr val="tx1"/>
                </a:solidFill>
              </a:rPr>
              <a:t>Doctor</a:t>
            </a:r>
          </a:p>
          <a:p>
            <a:pPr algn="ctr"/>
            <a:r>
              <a:rPr lang="en-US" sz="2000" b="1" dirty="0">
                <a:solidFill>
                  <a:schemeClr val="accent1">
                    <a:lumMod val="75000"/>
                  </a:schemeClr>
                </a:solidFill>
              </a:rPr>
              <a:t>	                            c) </a:t>
            </a:r>
            <a:r>
              <a:rPr lang="en-US" sz="1800" b="1" dirty="0">
                <a:solidFill>
                  <a:schemeClr val="tx1"/>
                </a:solidFill>
              </a:rPr>
              <a:t>Laboratory</a:t>
            </a:r>
          </a:p>
          <a:p>
            <a:pPr algn="ctr"/>
            <a:r>
              <a:rPr lang="en-US" sz="2000" b="1" dirty="0">
                <a:solidFill>
                  <a:schemeClr val="accent1">
                    <a:lumMod val="75000"/>
                  </a:schemeClr>
                </a:solidFill>
              </a:rPr>
              <a:t>                                        d) </a:t>
            </a:r>
            <a:r>
              <a:rPr lang="en-US" sz="1800" b="1" dirty="0">
                <a:solidFill>
                  <a:schemeClr val="tx1"/>
                </a:solidFill>
              </a:rPr>
              <a:t>Pharmacy</a:t>
            </a:r>
          </a:p>
          <a:p>
            <a:pPr algn="ctr"/>
            <a:endParaRPr lang="en-US" sz="1800" b="1" dirty="0">
              <a:solidFill>
                <a:schemeClr val="tx1"/>
              </a:solidFill>
            </a:endParaRPr>
          </a:p>
          <a:p>
            <a:pPr algn="ctr"/>
            <a:endParaRPr lang="en-US" sz="1800" b="1" dirty="0">
              <a:solidFill>
                <a:schemeClr val="tx1"/>
              </a:solidFill>
            </a:endParaRPr>
          </a:p>
        </p:txBody>
      </p:sp>
    </p:spTree>
    <p:extLst>
      <p:ext uri="{BB962C8B-B14F-4D97-AF65-F5344CB8AC3E}">
        <p14:creationId xmlns:p14="http://schemas.microsoft.com/office/powerpoint/2010/main" val="1569455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11"/>
        <p:cNvGrpSpPr/>
        <p:nvPr/>
      </p:nvGrpSpPr>
      <p:grpSpPr>
        <a:xfrm>
          <a:off x="0" y="0"/>
          <a:ext cx="0" cy="0"/>
          <a:chOff x="0" y="0"/>
          <a:chExt cx="0" cy="0"/>
        </a:xfrm>
      </p:grpSpPr>
      <p:sp>
        <p:nvSpPr>
          <p:cNvPr id="3" name="TextBox 2">
            <a:extLst>
              <a:ext uri="{FF2B5EF4-FFF2-40B4-BE49-F238E27FC236}">
                <a16:creationId xmlns:a16="http://schemas.microsoft.com/office/drawing/2014/main" id="{5466F836-CA84-4D48-81BC-4499CC5AED36}"/>
              </a:ext>
            </a:extLst>
          </p:cNvPr>
          <p:cNvSpPr txBox="1"/>
          <p:nvPr/>
        </p:nvSpPr>
        <p:spPr>
          <a:xfrm>
            <a:off x="609600" y="1"/>
            <a:ext cx="2906233" cy="461665"/>
          </a:xfrm>
          <a:prstGeom prst="rect">
            <a:avLst/>
          </a:prstGeom>
          <a:noFill/>
        </p:spPr>
        <p:txBody>
          <a:bodyPr wrap="square" rtlCol="0">
            <a:spAutoFit/>
          </a:bodyPr>
          <a:lstStyle/>
          <a:p>
            <a:r>
              <a:rPr lang="en-IN" sz="2400" b="1" dirty="0"/>
              <a:t>Solutions</a:t>
            </a:r>
          </a:p>
        </p:txBody>
      </p:sp>
      <p:sp>
        <p:nvSpPr>
          <p:cNvPr id="2" name="Rectangle: Rounded Corners 1">
            <a:extLst>
              <a:ext uri="{FF2B5EF4-FFF2-40B4-BE49-F238E27FC236}">
                <a16:creationId xmlns:a16="http://schemas.microsoft.com/office/drawing/2014/main" id="{15C57A4A-7193-49CF-9B9B-4EE9C6444364}"/>
              </a:ext>
            </a:extLst>
          </p:cNvPr>
          <p:cNvSpPr/>
          <p:nvPr/>
        </p:nvSpPr>
        <p:spPr>
          <a:xfrm>
            <a:off x="643161" y="461666"/>
            <a:ext cx="1256522" cy="378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000" b="1" dirty="0"/>
              <a:t>Login by one time verification</a:t>
            </a:r>
          </a:p>
        </p:txBody>
      </p:sp>
      <p:sp>
        <p:nvSpPr>
          <p:cNvPr id="4" name="Rectangle: Rounded Corners 3">
            <a:extLst>
              <a:ext uri="{FF2B5EF4-FFF2-40B4-BE49-F238E27FC236}">
                <a16:creationId xmlns:a16="http://schemas.microsoft.com/office/drawing/2014/main" id="{56A55C2D-56E5-4794-86DE-7CC34D797BA1}"/>
              </a:ext>
            </a:extLst>
          </p:cNvPr>
          <p:cNvSpPr/>
          <p:nvPr/>
        </p:nvSpPr>
        <p:spPr>
          <a:xfrm>
            <a:off x="516292" y="1207431"/>
            <a:ext cx="1706995"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000" b="1" dirty="0"/>
              <a:t>Generate the Health-card for concern entity.</a:t>
            </a:r>
          </a:p>
        </p:txBody>
      </p:sp>
      <p:sp>
        <p:nvSpPr>
          <p:cNvPr id="5" name="Rectangle: Rounded Corners 4">
            <a:extLst>
              <a:ext uri="{FF2B5EF4-FFF2-40B4-BE49-F238E27FC236}">
                <a16:creationId xmlns:a16="http://schemas.microsoft.com/office/drawing/2014/main" id="{60680EC7-DCAC-4B71-ABA2-234ED984B138}"/>
              </a:ext>
            </a:extLst>
          </p:cNvPr>
          <p:cNvSpPr/>
          <p:nvPr/>
        </p:nvSpPr>
        <p:spPr>
          <a:xfrm>
            <a:off x="157319" y="2142294"/>
            <a:ext cx="3140148" cy="545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000" b="1" dirty="0"/>
              <a:t>Each and Every Dr . /Labs based on their practical certification/license will be given the authorization</a:t>
            </a:r>
          </a:p>
        </p:txBody>
      </p:sp>
      <p:sp>
        <p:nvSpPr>
          <p:cNvPr id="7" name="Rectangle: Rounded Corners 6">
            <a:extLst>
              <a:ext uri="{FF2B5EF4-FFF2-40B4-BE49-F238E27FC236}">
                <a16:creationId xmlns:a16="http://schemas.microsoft.com/office/drawing/2014/main" id="{0883009D-35E9-4CA0-927D-B0A2194A0790}"/>
              </a:ext>
            </a:extLst>
          </p:cNvPr>
          <p:cNvSpPr/>
          <p:nvPr/>
        </p:nvSpPr>
        <p:spPr>
          <a:xfrm>
            <a:off x="396295" y="2909396"/>
            <a:ext cx="1936358" cy="545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t>Authorized health centres can add/update the health records </a:t>
            </a:r>
          </a:p>
        </p:txBody>
      </p:sp>
      <p:sp>
        <p:nvSpPr>
          <p:cNvPr id="8" name="Rectangle: Rounded Corners 7">
            <a:extLst>
              <a:ext uri="{FF2B5EF4-FFF2-40B4-BE49-F238E27FC236}">
                <a16:creationId xmlns:a16="http://schemas.microsoft.com/office/drawing/2014/main" id="{3E081A09-7FB5-49CA-89C0-02B35B5D0027}"/>
              </a:ext>
            </a:extLst>
          </p:cNvPr>
          <p:cNvSpPr/>
          <p:nvPr/>
        </p:nvSpPr>
        <p:spPr>
          <a:xfrm>
            <a:off x="158962" y="3755596"/>
            <a:ext cx="3069120" cy="387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t>User can review his/her own health details of the concerned entity</a:t>
            </a:r>
          </a:p>
        </p:txBody>
      </p:sp>
      <p:sp>
        <p:nvSpPr>
          <p:cNvPr id="9" name="Rectangle: Rounded Corners 8">
            <a:extLst>
              <a:ext uri="{FF2B5EF4-FFF2-40B4-BE49-F238E27FC236}">
                <a16:creationId xmlns:a16="http://schemas.microsoft.com/office/drawing/2014/main" id="{706AE382-1F44-4986-A752-4773F96C9185}"/>
              </a:ext>
            </a:extLst>
          </p:cNvPr>
          <p:cNvSpPr/>
          <p:nvPr/>
        </p:nvSpPr>
        <p:spPr>
          <a:xfrm>
            <a:off x="643161" y="4763172"/>
            <a:ext cx="1762187" cy="329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t>Logout</a:t>
            </a:r>
          </a:p>
        </p:txBody>
      </p:sp>
      <p:sp>
        <p:nvSpPr>
          <p:cNvPr id="10" name="Rectangle 9">
            <a:extLst>
              <a:ext uri="{FF2B5EF4-FFF2-40B4-BE49-F238E27FC236}">
                <a16:creationId xmlns:a16="http://schemas.microsoft.com/office/drawing/2014/main" id="{6D68D3D6-2399-4CCB-93F1-8B7D5EDA3964}"/>
              </a:ext>
            </a:extLst>
          </p:cNvPr>
          <p:cNvSpPr/>
          <p:nvPr/>
        </p:nvSpPr>
        <p:spPr>
          <a:xfrm>
            <a:off x="2405348" y="417674"/>
            <a:ext cx="2042244" cy="4923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Patients ,Doctors and admin can Login</a:t>
            </a:r>
            <a:endParaRPr lang="en-IN" sz="1000" b="1" dirty="0"/>
          </a:p>
        </p:txBody>
      </p:sp>
      <p:cxnSp>
        <p:nvCxnSpPr>
          <p:cNvPr id="14" name="Straight Arrow Connector 13">
            <a:extLst>
              <a:ext uri="{FF2B5EF4-FFF2-40B4-BE49-F238E27FC236}">
                <a16:creationId xmlns:a16="http://schemas.microsoft.com/office/drawing/2014/main" id="{11C5F367-ED2B-4AFF-AB75-0E273F505FE8}"/>
              </a:ext>
            </a:extLst>
          </p:cNvPr>
          <p:cNvCxnSpPr>
            <a:stCxn id="2" idx="2"/>
          </p:cNvCxnSpPr>
          <p:nvPr/>
        </p:nvCxnSpPr>
        <p:spPr>
          <a:xfrm>
            <a:off x="1271422" y="839755"/>
            <a:ext cx="0" cy="3676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361A9CCE-6155-46F8-A420-91558A08326D}"/>
              </a:ext>
            </a:extLst>
          </p:cNvPr>
          <p:cNvCxnSpPr>
            <a:cxnSpLocks/>
          </p:cNvCxnSpPr>
          <p:nvPr/>
        </p:nvCxnSpPr>
        <p:spPr>
          <a:xfrm flipH="1">
            <a:off x="1271422" y="1669096"/>
            <a:ext cx="1300" cy="473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69BC92BE-55B6-412F-A9AB-4DEECA1BDF80}"/>
              </a:ext>
            </a:extLst>
          </p:cNvPr>
          <p:cNvCxnSpPr>
            <a:cxnSpLocks/>
          </p:cNvCxnSpPr>
          <p:nvPr/>
        </p:nvCxnSpPr>
        <p:spPr>
          <a:xfrm>
            <a:off x="1324947" y="2687428"/>
            <a:ext cx="0" cy="2362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D469A0B6-0EAE-4AC5-BAC3-0EFF176C3F83}"/>
              </a:ext>
            </a:extLst>
          </p:cNvPr>
          <p:cNvCxnSpPr>
            <a:cxnSpLocks/>
          </p:cNvCxnSpPr>
          <p:nvPr/>
        </p:nvCxnSpPr>
        <p:spPr>
          <a:xfrm>
            <a:off x="1371994" y="3442444"/>
            <a:ext cx="0" cy="3131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1A997920-A476-40DE-B367-9989FC576B00}"/>
              </a:ext>
            </a:extLst>
          </p:cNvPr>
          <p:cNvCxnSpPr>
            <a:cxnSpLocks/>
          </p:cNvCxnSpPr>
          <p:nvPr/>
        </p:nvCxnSpPr>
        <p:spPr>
          <a:xfrm flipH="1">
            <a:off x="1369789" y="4142711"/>
            <a:ext cx="2205" cy="620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545071B3-F87F-4432-BD06-3D4264097D34}"/>
              </a:ext>
            </a:extLst>
          </p:cNvPr>
          <p:cNvSpPr/>
          <p:nvPr/>
        </p:nvSpPr>
        <p:spPr>
          <a:xfrm>
            <a:off x="2405348" y="1562482"/>
            <a:ext cx="1942438" cy="4616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Dr./ Labs can register only if they are authorised</a:t>
            </a:r>
          </a:p>
        </p:txBody>
      </p:sp>
      <p:sp>
        <p:nvSpPr>
          <p:cNvPr id="27" name="Rectangle 26">
            <a:extLst>
              <a:ext uri="{FF2B5EF4-FFF2-40B4-BE49-F238E27FC236}">
                <a16:creationId xmlns:a16="http://schemas.microsoft.com/office/drawing/2014/main" id="{7B4F72AB-C1BB-458C-B18E-105D42AE4EE6}"/>
              </a:ext>
            </a:extLst>
          </p:cNvPr>
          <p:cNvSpPr/>
          <p:nvPr/>
        </p:nvSpPr>
        <p:spPr>
          <a:xfrm>
            <a:off x="2550204" y="2891049"/>
            <a:ext cx="1220827" cy="4616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Admin can Analyse the Data</a:t>
            </a:r>
          </a:p>
        </p:txBody>
      </p:sp>
      <p:sp>
        <p:nvSpPr>
          <p:cNvPr id="28" name="Rectangle 27">
            <a:extLst>
              <a:ext uri="{FF2B5EF4-FFF2-40B4-BE49-F238E27FC236}">
                <a16:creationId xmlns:a16="http://schemas.microsoft.com/office/drawing/2014/main" id="{5A214E19-C468-41FE-B041-A902EAF50D18}"/>
              </a:ext>
            </a:extLst>
          </p:cNvPr>
          <p:cNvSpPr/>
          <p:nvPr/>
        </p:nvSpPr>
        <p:spPr>
          <a:xfrm>
            <a:off x="2712933" y="4346853"/>
            <a:ext cx="1859067" cy="4923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Patient, Doctors and Admin can Logout</a:t>
            </a:r>
          </a:p>
        </p:txBody>
      </p:sp>
      <p:sp>
        <p:nvSpPr>
          <p:cNvPr id="29" name="Rectangle 28">
            <a:extLst>
              <a:ext uri="{FF2B5EF4-FFF2-40B4-BE49-F238E27FC236}">
                <a16:creationId xmlns:a16="http://schemas.microsoft.com/office/drawing/2014/main" id="{CEF0F404-3FCB-4EBA-8090-1DC4E87290E5}"/>
              </a:ext>
            </a:extLst>
          </p:cNvPr>
          <p:cNvSpPr/>
          <p:nvPr/>
        </p:nvSpPr>
        <p:spPr>
          <a:xfrm rot="16200000">
            <a:off x="3955302" y="1811527"/>
            <a:ext cx="1785110" cy="5769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Admin can Add /Manages</a:t>
            </a:r>
          </a:p>
        </p:txBody>
      </p:sp>
      <p:sp>
        <p:nvSpPr>
          <p:cNvPr id="6" name="Rectangle: Rounded Corners 5">
            <a:extLst>
              <a:ext uri="{FF2B5EF4-FFF2-40B4-BE49-F238E27FC236}">
                <a16:creationId xmlns:a16="http://schemas.microsoft.com/office/drawing/2014/main" id="{5D6D6017-821F-4DF5-90C7-A3CEB4C0161B}"/>
              </a:ext>
            </a:extLst>
          </p:cNvPr>
          <p:cNvSpPr/>
          <p:nvPr/>
        </p:nvSpPr>
        <p:spPr>
          <a:xfrm>
            <a:off x="6120884" y="1023593"/>
            <a:ext cx="1250300" cy="1250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t>Admin: Add/Manage the authorized concern entities</a:t>
            </a:r>
          </a:p>
        </p:txBody>
      </p:sp>
      <p:sp>
        <p:nvSpPr>
          <p:cNvPr id="11" name="Rectangle: Rounded Corners 10">
            <a:extLst>
              <a:ext uri="{FF2B5EF4-FFF2-40B4-BE49-F238E27FC236}">
                <a16:creationId xmlns:a16="http://schemas.microsoft.com/office/drawing/2014/main" id="{3850660E-477D-4D95-87CC-37287D908989}"/>
              </a:ext>
            </a:extLst>
          </p:cNvPr>
          <p:cNvSpPr/>
          <p:nvPr/>
        </p:nvSpPr>
        <p:spPr>
          <a:xfrm>
            <a:off x="6200936" y="2571750"/>
            <a:ext cx="1220826" cy="11102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t>Add/manage the data and according to this concern steps taken.</a:t>
            </a:r>
          </a:p>
        </p:txBody>
      </p:sp>
      <p:sp>
        <p:nvSpPr>
          <p:cNvPr id="12" name="Rectangle: Rounded Corners 11">
            <a:extLst>
              <a:ext uri="{FF2B5EF4-FFF2-40B4-BE49-F238E27FC236}">
                <a16:creationId xmlns:a16="http://schemas.microsoft.com/office/drawing/2014/main" id="{D6277F2F-B9D8-4C36-BE11-E98AA6A99F69}"/>
              </a:ext>
            </a:extLst>
          </p:cNvPr>
          <p:cNvSpPr/>
          <p:nvPr/>
        </p:nvSpPr>
        <p:spPr>
          <a:xfrm>
            <a:off x="4926578" y="3782008"/>
            <a:ext cx="347719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t>The data analysis tool which will analyse the data concern to a particular area/city to which the health organization can use to take the required precautions measures.</a:t>
            </a:r>
          </a:p>
        </p:txBody>
      </p:sp>
      <p:cxnSp>
        <p:nvCxnSpPr>
          <p:cNvPr id="30" name="Straight Connector 29">
            <a:extLst>
              <a:ext uri="{FF2B5EF4-FFF2-40B4-BE49-F238E27FC236}">
                <a16:creationId xmlns:a16="http://schemas.microsoft.com/office/drawing/2014/main" id="{C9EB2984-4D6B-4BA0-901E-6EC61C3F1864}"/>
              </a:ext>
            </a:extLst>
          </p:cNvPr>
          <p:cNvCxnSpPr>
            <a:cxnSpLocks/>
          </p:cNvCxnSpPr>
          <p:nvPr/>
        </p:nvCxnSpPr>
        <p:spPr>
          <a:xfrm>
            <a:off x="1271422" y="1029813"/>
            <a:ext cx="4221198"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0EADA7F3-A022-4257-9D49-0348D947DC5F}"/>
              </a:ext>
            </a:extLst>
          </p:cNvPr>
          <p:cNvCxnSpPr>
            <a:cxnSpLocks/>
          </p:cNvCxnSpPr>
          <p:nvPr/>
        </p:nvCxnSpPr>
        <p:spPr>
          <a:xfrm flipH="1">
            <a:off x="5464188" y="1023593"/>
            <a:ext cx="16224" cy="27584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DD4C0ACA-41CF-40ED-9CAF-BE2B5E62160C}"/>
              </a:ext>
            </a:extLst>
          </p:cNvPr>
          <p:cNvCxnSpPr>
            <a:cxnSpLocks/>
          </p:cNvCxnSpPr>
          <p:nvPr/>
        </p:nvCxnSpPr>
        <p:spPr>
          <a:xfrm>
            <a:off x="5457737" y="1669096"/>
            <a:ext cx="6631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B2545AB6-61B7-4CC2-95A2-8395FFCF4E25}"/>
              </a:ext>
            </a:extLst>
          </p:cNvPr>
          <p:cNvCxnSpPr>
            <a:cxnSpLocks/>
            <a:endCxn id="11" idx="1"/>
          </p:cNvCxnSpPr>
          <p:nvPr/>
        </p:nvCxnSpPr>
        <p:spPr>
          <a:xfrm>
            <a:off x="5457737" y="3121881"/>
            <a:ext cx="743199" cy="5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851E1239-90FF-4814-AF7E-132087C2BFAA}"/>
              </a:ext>
            </a:extLst>
          </p:cNvPr>
          <p:cNvCxnSpPr>
            <a:cxnSpLocks/>
            <a:stCxn id="12" idx="2"/>
          </p:cNvCxnSpPr>
          <p:nvPr/>
        </p:nvCxnSpPr>
        <p:spPr>
          <a:xfrm>
            <a:off x="6665174" y="4696408"/>
            <a:ext cx="0" cy="323461"/>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4C37B92-C25B-4A31-93EF-87FFD5C31B76}"/>
              </a:ext>
            </a:extLst>
          </p:cNvPr>
          <p:cNvCxnSpPr>
            <a:cxnSpLocks/>
          </p:cNvCxnSpPr>
          <p:nvPr/>
        </p:nvCxnSpPr>
        <p:spPr>
          <a:xfrm flipH="1" flipV="1">
            <a:off x="2405348" y="5019869"/>
            <a:ext cx="428159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C093EDB-A85D-491D-A77A-E3FFA028446F}"/>
              </a:ext>
            </a:extLst>
          </p:cNvPr>
          <p:cNvSpPr/>
          <p:nvPr/>
        </p:nvSpPr>
        <p:spPr>
          <a:xfrm>
            <a:off x="474921" y="191387"/>
            <a:ext cx="1991832" cy="90022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rgbClr val="FF0000"/>
                </a:solidFill>
              </a:rPr>
              <a:t>How to provide  security?</a:t>
            </a:r>
          </a:p>
          <a:p>
            <a:pPr algn="ctr"/>
            <a:r>
              <a:rPr lang="en-US" sz="1000" b="1" dirty="0">
                <a:solidFill>
                  <a:schemeClr val="tx1"/>
                </a:solidFill>
              </a:rPr>
              <a:t>Login by one time Verification</a:t>
            </a:r>
            <a:endParaRPr lang="en-IN" sz="1000" b="1" dirty="0">
              <a:solidFill>
                <a:schemeClr val="tx1"/>
              </a:solidFill>
            </a:endParaRPr>
          </a:p>
        </p:txBody>
      </p:sp>
      <p:sp>
        <p:nvSpPr>
          <p:cNvPr id="5" name="Rectangle: Rounded Corners 4">
            <a:extLst>
              <a:ext uri="{FF2B5EF4-FFF2-40B4-BE49-F238E27FC236}">
                <a16:creationId xmlns:a16="http://schemas.microsoft.com/office/drawing/2014/main" id="{FEEABC6A-6A79-40D2-83E7-2EFECBB7FE4D}"/>
              </a:ext>
            </a:extLst>
          </p:cNvPr>
          <p:cNvSpPr/>
          <p:nvPr/>
        </p:nvSpPr>
        <p:spPr>
          <a:xfrm>
            <a:off x="439479" y="1487669"/>
            <a:ext cx="1665768" cy="192892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0000"/>
                </a:solidFill>
              </a:rPr>
              <a:t>Who can add/update the health related details of the patient?</a:t>
            </a:r>
          </a:p>
          <a:p>
            <a:pPr algn="ctr"/>
            <a:r>
              <a:rPr lang="en-US" sz="1050" b="1" dirty="0">
                <a:solidFill>
                  <a:schemeClr val="tx1"/>
                </a:solidFill>
              </a:rPr>
              <a:t>Authorized health centers can add/update the health regarding details of the concerned entity</a:t>
            </a:r>
            <a:endParaRPr lang="en-IN" sz="1050" b="1" dirty="0">
              <a:solidFill>
                <a:schemeClr val="tx1"/>
              </a:solidFill>
            </a:endParaRPr>
          </a:p>
        </p:txBody>
      </p:sp>
      <p:sp>
        <p:nvSpPr>
          <p:cNvPr id="6" name="Rectangle: Rounded Corners 5">
            <a:extLst>
              <a:ext uri="{FF2B5EF4-FFF2-40B4-BE49-F238E27FC236}">
                <a16:creationId xmlns:a16="http://schemas.microsoft.com/office/drawing/2014/main" id="{C19A5563-F4CF-423C-9F63-4F31594A87B2}"/>
              </a:ext>
            </a:extLst>
          </p:cNvPr>
          <p:cNvSpPr/>
          <p:nvPr/>
        </p:nvSpPr>
        <p:spPr>
          <a:xfrm>
            <a:off x="428847" y="3812654"/>
            <a:ext cx="1485013" cy="126616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0000"/>
                </a:solidFill>
              </a:rPr>
              <a:t>Who can add/update the data?</a:t>
            </a:r>
          </a:p>
          <a:p>
            <a:pPr algn="ctr"/>
            <a:r>
              <a:rPr lang="en-US" sz="1050" b="1" dirty="0">
                <a:solidFill>
                  <a:schemeClr val="tx1"/>
                </a:solidFill>
              </a:rPr>
              <a:t>Doctors and lab person</a:t>
            </a:r>
          </a:p>
          <a:p>
            <a:pPr algn="ctr"/>
            <a:endParaRPr lang="en-US" sz="1200" b="1" dirty="0">
              <a:solidFill>
                <a:srgbClr val="FF0000"/>
              </a:solidFill>
            </a:endParaRPr>
          </a:p>
        </p:txBody>
      </p:sp>
      <p:sp>
        <p:nvSpPr>
          <p:cNvPr id="7" name="Rectangle: Rounded Corners 6">
            <a:extLst>
              <a:ext uri="{FF2B5EF4-FFF2-40B4-BE49-F238E27FC236}">
                <a16:creationId xmlns:a16="http://schemas.microsoft.com/office/drawing/2014/main" id="{0F3696D2-4BB2-48BA-9210-DF6241E7743F}"/>
              </a:ext>
            </a:extLst>
          </p:cNvPr>
          <p:cNvSpPr/>
          <p:nvPr/>
        </p:nvSpPr>
        <p:spPr>
          <a:xfrm>
            <a:off x="2821172" y="45189"/>
            <a:ext cx="3203943" cy="126616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 Generate the Card?</a:t>
            </a:r>
          </a:p>
          <a:p>
            <a:pPr algn="ctr"/>
            <a:r>
              <a:rPr lang="en-US" sz="1050" b="1" dirty="0">
                <a:solidFill>
                  <a:schemeClr val="tx1"/>
                </a:solidFill>
              </a:rPr>
              <a:t>Admin can generate health card for every citizen. This health card is just a plastic card containing the general info of the concerned person like name, gender, etc.</a:t>
            </a:r>
            <a:endParaRPr lang="en-IN" sz="1050" b="1" dirty="0">
              <a:solidFill>
                <a:schemeClr val="tx1"/>
              </a:solidFill>
            </a:endParaRPr>
          </a:p>
        </p:txBody>
      </p:sp>
      <p:sp>
        <p:nvSpPr>
          <p:cNvPr id="8" name="Rectangle: Rounded Corners 7">
            <a:extLst>
              <a:ext uri="{FF2B5EF4-FFF2-40B4-BE49-F238E27FC236}">
                <a16:creationId xmlns:a16="http://schemas.microsoft.com/office/drawing/2014/main" id="{56D3E638-C3FC-4DC0-941E-E31DC528984E}"/>
              </a:ext>
            </a:extLst>
          </p:cNvPr>
          <p:cNvSpPr/>
          <p:nvPr/>
        </p:nvSpPr>
        <p:spPr>
          <a:xfrm>
            <a:off x="3125972" y="1633869"/>
            <a:ext cx="1587795" cy="133970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0000"/>
                </a:solidFill>
              </a:rPr>
              <a:t>Who can View the health Details?</a:t>
            </a:r>
          </a:p>
          <a:p>
            <a:pPr algn="ctr"/>
            <a:r>
              <a:rPr lang="en-US" sz="1050" b="1" dirty="0">
                <a:solidFill>
                  <a:schemeClr val="tx1"/>
                </a:solidFill>
              </a:rPr>
              <a:t>User , Doctors or Laboratories can review the health reports/Details</a:t>
            </a:r>
            <a:endParaRPr lang="en-IN" sz="1050" b="1" dirty="0">
              <a:solidFill>
                <a:schemeClr val="tx1"/>
              </a:solidFill>
            </a:endParaRPr>
          </a:p>
        </p:txBody>
      </p:sp>
      <p:sp>
        <p:nvSpPr>
          <p:cNvPr id="9" name="Rectangle: Rounded Corners 8">
            <a:extLst>
              <a:ext uri="{FF2B5EF4-FFF2-40B4-BE49-F238E27FC236}">
                <a16:creationId xmlns:a16="http://schemas.microsoft.com/office/drawing/2014/main" id="{56D13EFC-58B7-4B6A-899C-460B8DB98250}"/>
              </a:ext>
            </a:extLst>
          </p:cNvPr>
          <p:cNvSpPr/>
          <p:nvPr/>
        </p:nvSpPr>
        <p:spPr>
          <a:xfrm>
            <a:off x="3058632" y="3296091"/>
            <a:ext cx="2091070" cy="184740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Analyzation of Data?</a:t>
            </a:r>
          </a:p>
          <a:p>
            <a:pPr algn="ctr"/>
            <a:r>
              <a:rPr lang="en-US" sz="1050" b="1" dirty="0">
                <a:solidFill>
                  <a:schemeClr val="tx1"/>
                </a:solidFill>
              </a:rPr>
              <a:t>The data analysis tool which will analyze the data concern to a particular area/city to which the health organization can use to take the </a:t>
            </a:r>
            <a:r>
              <a:rPr lang="en-US" sz="1050" b="1">
                <a:solidFill>
                  <a:schemeClr val="tx1"/>
                </a:solidFill>
              </a:rPr>
              <a:t>required precautions.</a:t>
            </a:r>
            <a:endParaRPr lang="en-IN" sz="1050" b="1" dirty="0">
              <a:solidFill>
                <a:schemeClr val="tx1"/>
              </a:solidFill>
            </a:endParaRPr>
          </a:p>
        </p:txBody>
      </p:sp>
      <p:sp>
        <p:nvSpPr>
          <p:cNvPr id="10" name="Rectangle: Rounded Corners 9">
            <a:extLst>
              <a:ext uri="{FF2B5EF4-FFF2-40B4-BE49-F238E27FC236}">
                <a16:creationId xmlns:a16="http://schemas.microsoft.com/office/drawing/2014/main" id="{5BBA9257-8EA2-4984-8814-360272B13F22}"/>
              </a:ext>
            </a:extLst>
          </p:cNvPr>
          <p:cNvSpPr/>
          <p:nvPr/>
        </p:nvSpPr>
        <p:spPr>
          <a:xfrm>
            <a:off x="7045840" y="45189"/>
            <a:ext cx="1708300" cy="181905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0000"/>
                </a:solidFill>
              </a:rPr>
              <a:t>Who can get authorization and how he/she can authorized?</a:t>
            </a:r>
          </a:p>
          <a:p>
            <a:pPr algn="ctr"/>
            <a:r>
              <a:rPr lang="en-US" sz="1050" b="1" dirty="0">
                <a:solidFill>
                  <a:schemeClr val="tx1"/>
                </a:solidFill>
              </a:rPr>
              <a:t>Each and Every Dr./Labs based on their practice certification/license will be given the authorization.   </a:t>
            </a:r>
            <a:endParaRPr lang="en-IN" sz="1050" b="1" dirty="0">
              <a:solidFill>
                <a:schemeClr val="tx1"/>
              </a:solidFill>
            </a:endParaRPr>
          </a:p>
        </p:txBody>
      </p:sp>
      <p:sp>
        <p:nvSpPr>
          <p:cNvPr id="11" name="Rectangle: Rounded Corners 10">
            <a:extLst>
              <a:ext uri="{FF2B5EF4-FFF2-40B4-BE49-F238E27FC236}">
                <a16:creationId xmlns:a16="http://schemas.microsoft.com/office/drawing/2014/main" id="{2FFB2B6A-9CE3-4E67-B1FF-13B433194093}"/>
              </a:ext>
            </a:extLst>
          </p:cNvPr>
          <p:cNvSpPr/>
          <p:nvPr/>
        </p:nvSpPr>
        <p:spPr>
          <a:xfrm>
            <a:off x="7194698" y="2303720"/>
            <a:ext cx="1538176" cy="133970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0000"/>
                </a:solidFill>
              </a:rPr>
              <a:t>Who can add/manage the entities?</a:t>
            </a:r>
          </a:p>
          <a:p>
            <a:pPr algn="ctr"/>
            <a:r>
              <a:rPr lang="en-US" sz="1050" b="1" dirty="0">
                <a:solidFill>
                  <a:schemeClr val="tx1"/>
                </a:solidFill>
              </a:rPr>
              <a:t>Admin can Add/Manage the authorized concern entities. </a:t>
            </a:r>
            <a:endParaRPr lang="en-IN" sz="1050" b="1" dirty="0">
              <a:solidFill>
                <a:schemeClr val="tx1"/>
              </a:solidFill>
            </a:endParaRPr>
          </a:p>
        </p:txBody>
      </p:sp>
      <p:cxnSp>
        <p:nvCxnSpPr>
          <p:cNvPr id="19" name="Straight Arrow Connector 18">
            <a:extLst>
              <a:ext uri="{FF2B5EF4-FFF2-40B4-BE49-F238E27FC236}">
                <a16:creationId xmlns:a16="http://schemas.microsoft.com/office/drawing/2014/main" id="{9E0AA518-879A-4AE0-B249-7072CC83320C}"/>
              </a:ext>
            </a:extLst>
          </p:cNvPr>
          <p:cNvCxnSpPr>
            <a:cxnSpLocks/>
          </p:cNvCxnSpPr>
          <p:nvPr/>
        </p:nvCxnSpPr>
        <p:spPr>
          <a:xfrm>
            <a:off x="2466753" y="497515"/>
            <a:ext cx="3544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BBAA05E-16A8-4FDA-AC52-16DD0B028B8E}"/>
              </a:ext>
            </a:extLst>
          </p:cNvPr>
          <p:cNvCxnSpPr>
            <a:cxnSpLocks/>
            <a:endCxn id="5" idx="3"/>
          </p:cNvCxnSpPr>
          <p:nvPr/>
        </p:nvCxnSpPr>
        <p:spPr>
          <a:xfrm flipH="1">
            <a:off x="2105247" y="2452131"/>
            <a:ext cx="102072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F92A1E34-102C-4187-A939-67715190D1B5}"/>
              </a:ext>
            </a:extLst>
          </p:cNvPr>
          <p:cNvCxnSpPr>
            <a:stCxn id="5" idx="2"/>
          </p:cNvCxnSpPr>
          <p:nvPr/>
        </p:nvCxnSpPr>
        <p:spPr>
          <a:xfrm>
            <a:off x="1272363" y="3416594"/>
            <a:ext cx="0" cy="396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929D914C-727C-4E3B-A685-6BE0E3619FEE}"/>
              </a:ext>
            </a:extLst>
          </p:cNvPr>
          <p:cNvCxnSpPr>
            <a:cxnSpLocks/>
          </p:cNvCxnSpPr>
          <p:nvPr/>
        </p:nvCxnSpPr>
        <p:spPr>
          <a:xfrm>
            <a:off x="1913860" y="4352260"/>
            <a:ext cx="11447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D1477EE3-C64C-4BE8-8B04-3633D86E5CE0}"/>
              </a:ext>
            </a:extLst>
          </p:cNvPr>
          <p:cNvCxnSpPr>
            <a:cxnSpLocks/>
          </p:cNvCxnSpPr>
          <p:nvPr/>
        </p:nvCxnSpPr>
        <p:spPr>
          <a:xfrm flipH="1">
            <a:off x="4713768" y="2571750"/>
            <a:ext cx="24809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130677FA-349A-4A04-BC66-BD1C05A86762}"/>
              </a:ext>
            </a:extLst>
          </p:cNvPr>
          <p:cNvCxnSpPr>
            <a:stCxn id="7" idx="3"/>
          </p:cNvCxnSpPr>
          <p:nvPr/>
        </p:nvCxnSpPr>
        <p:spPr>
          <a:xfrm>
            <a:off x="6025115" y="678269"/>
            <a:ext cx="10207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D88DC7EF-F8B3-4DEA-89E8-C35246717F4A}"/>
              </a:ext>
            </a:extLst>
          </p:cNvPr>
          <p:cNvCxnSpPr/>
          <p:nvPr/>
        </p:nvCxnSpPr>
        <p:spPr>
          <a:xfrm>
            <a:off x="8066567" y="1864242"/>
            <a:ext cx="0" cy="439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14666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93E494F-8E43-4658-BFAB-2236DF8494F3}"/>
              </a:ext>
            </a:extLst>
          </p:cNvPr>
          <p:cNvSpPr>
            <a:spLocks noGrp="1"/>
          </p:cNvSpPr>
          <p:nvPr>
            <p:ph type="subTitle" idx="1"/>
          </p:nvPr>
        </p:nvSpPr>
        <p:spPr>
          <a:xfrm>
            <a:off x="713950" y="1073475"/>
            <a:ext cx="5197752" cy="1223158"/>
          </a:xfrm>
        </p:spPr>
        <p:txBody>
          <a:bodyPr/>
          <a:lstStyle/>
          <a:p>
            <a:r>
              <a:rPr lang="en-IN" sz="6600" b="1" dirty="0">
                <a:solidFill>
                  <a:schemeClr val="accent1">
                    <a:lumMod val="75000"/>
                  </a:schemeClr>
                </a:solidFill>
              </a:rPr>
              <a:t>Thanks…</a:t>
            </a:r>
          </a:p>
        </p:txBody>
      </p:sp>
    </p:spTree>
    <p:extLst>
      <p:ext uri="{BB962C8B-B14F-4D97-AF65-F5344CB8AC3E}">
        <p14:creationId xmlns:p14="http://schemas.microsoft.com/office/powerpoint/2010/main" val="3741946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179"/>
        <p:cNvGrpSpPr/>
        <p:nvPr/>
      </p:nvGrpSpPr>
      <p:grpSpPr>
        <a:xfrm>
          <a:off x="0" y="0"/>
          <a:ext cx="0" cy="0"/>
          <a:chOff x="0" y="0"/>
          <a:chExt cx="0" cy="0"/>
        </a:xfrm>
      </p:grpSpPr>
      <p:sp>
        <p:nvSpPr>
          <p:cNvPr id="5180" name="Google Shape;5180;p44"/>
          <p:cNvSpPr txBox="1">
            <a:spLocks noGrp="1"/>
          </p:cNvSpPr>
          <p:nvPr>
            <p:ph type="title"/>
          </p:nvPr>
        </p:nvSpPr>
        <p:spPr>
          <a:xfrm>
            <a:off x="1199490" y="93683"/>
            <a:ext cx="4767000" cy="4720913"/>
          </a:xfrm>
          <a:prstGeom prst="rect">
            <a:avLst/>
          </a:prstGeom>
        </p:spPr>
        <p:txBody>
          <a:bodyPr spcFirstLastPara="1" wrap="square" lIns="91425" tIns="91425" rIns="91425" bIns="91425" anchor="ctr" anchorCtr="0">
            <a:noAutofit/>
          </a:bodyPr>
          <a:lstStyle/>
          <a:p>
            <a:r>
              <a:rPr lang="en-IN" sz="2400" dirty="0">
                <a:solidFill>
                  <a:schemeClr val="tx1"/>
                </a:solidFill>
              </a:rPr>
              <a:t>           Welcome!!</a:t>
            </a:r>
            <a:br>
              <a:rPr lang="en-IN" sz="2400" dirty="0">
                <a:solidFill>
                  <a:schemeClr val="tx1"/>
                </a:solidFill>
              </a:rPr>
            </a:br>
            <a:r>
              <a:rPr lang="en-IN" sz="2400" dirty="0">
                <a:solidFill>
                  <a:schemeClr val="tx1"/>
                </a:solidFill>
              </a:rPr>
              <a:t>     </a:t>
            </a:r>
            <a:r>
              <a:rPr lang="en-IN" sz="2000" dirty="0">
                <a:solidFill>
                  <a:srgbClr val="C00000"/>
                </a:solidFill>
              </a:rPr>
              <a:t>What is Healthy City?</a:t>
            </a:r>
            <a:br>
              <a:rPr lang="en-IN" sz="2000" dirty="0">
                <a:solidFill>
                  <a:srgbClr val="C00000"/>
                </a:solidFill>
              </a:rPr>
            </a:br>
            <a:br>
              <a:rPr lang="en-IN" sz="2000" dirty="0">
                <a:solidFill>
                  <a:srgbClr val="C00000"/>
                </a:solidFill>
              </a:rPr>
            </a:br>
            <a:r>
              <a:rPr lang="en-IN" sz="1400" dirty="0">
                <a:solidFill>
                  <a:schemeClr val="tx1"/>
                </a:solidFill>
              </a:rPr>
              <a:t>Healthy city refers to the term used in public health and urban design to stress the impact of policy on human health. </a:t>
            </a:r>
            <a:endParaRPr sz="14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36"/>
        <p:cNvGrpSpPr/>
        <p:nvPr/>
      </p:nvGrpSpPr>
      <p:grpSpPr>
        <a:xfrm>
          <a:off x="0" y="0"/>
          <a:ext cx="0" cy="0"/>
          <a:chOff x="0" y="0"/>
          <a:chExt cx="0" cy="0"/>
        </a:xfrm>
      </p:grpSpPr>
      <p:sp>
        <p:nvSpPr>
          <p:cNvPr id="4937" name="Google Shape;4937;p34"/>
          <p:cNvSpPr txBox="1">
            <a:spLocks noGrp="1"/>
          </p:cNvSpPr>
          <p:nvPr>
            <p:ph type="body" idx="1"/>
          </p:nvPr>
        </p:nvSpPr>
        <p:spPr>
          <a:xfrm>
            <a:off x="180694" y="924425"/>
            <a:ext cx="6176720" cy="4158034"/>
          </a:xfrm>
          <a:prstGeom prst="rect">
            <a:avLst/>
          </a:prstGeom>
        </p:spPr>
        <p:txBody>
          <a:bodyPr spcFirstLastPara="1" wrap="square" lIns="91425" tIns="91425" rIns="91425" bIns="91425" anchor="t" anchorCtr="0">
            <a:noAutofit/>
          </a:bodyPr>
          <a:lstStyle/>
          <a:p>
            <a:pPr marL="0" indent="0">
              <a:spcAft>
                <a:spcPts val="1600"/>
              </a:spcAft>
              <a:buNone/>
            </a:pPr>
            <a:endParaRPr lang="en-US" b="1" dirty="0"/>
          </a:p>
          <a:p>
            <a:pPr marL="0" indent="0">
              <a:spcAft>
                <a:spcPts val="1600"/>
              </a:spcAft>
              <a:buNone/>
            </a:pPr>
            <a:r>
              <a:rPr lang="en-US" sz="4000" b="1" dirty="0">
                <a:solidFill>
                  <a:schemeClr val="accent1">
                    <a:lumMod val="75000"/>
                  </a:schemeClr>
                </a:solidFill>
              </a:rPr>
              <a:t>#</a:t>
            </a:r>
            <a:r>
              <a:rPr lang="en-US" sz="1400" b="1" dirty="0"/>
              <a:t> Health City is a web portal and Data Analysis Tool which help to generate health card for every citizen. This health card is just a plastic card containing the general info of the concerned person like name, gender, etc. The other part is the data analysis tool which will analyze the data concern to a particular area/city to which the health organization can use to take the required precautious measures. Each and Every Dr. /Labs based on their practice certificate/license will be given the authorization to add/update the health details of each concern entity.</a:t>
            </a:r>
            <a:endParaRPr sz="1400" b="1" dirty="0"/>
          </a:p>
        </p:txBody>
      </p:sp>
      <p:sp>
        <p:nvSpPr>
          <p:cNvPr id="4938" name="Google Shape;4938;p34"/>
          <p:cNvSpPr txBox="1">
            <a:spLocks noGrp="1"/>
          </p:cNvSpPr>
          <p:nvPr>
            <p:ph type="title"/>
          </p:nvPr>
        </p:nvSpPr>
        <p:spPr>
          <a:xfrm>
            <a:off x="-87086" y="-26557"/>
            <a:ext cx="8711161" cy="572700"/>
          </a:xfrm>
          <a:prstGeom prst="rect">
            <a:avLst/>
          </a:prstGeom>
        </p:spPr>
        <p:txBody>
          <a:bodyPr spcFirstLastPara="1" wrap="square" lIns="91425" tIns="91425" rIns="91425" bIns="91425" anchor="t" anchorCtr="0">
            <a:noAutofit/>
          </a:bodyPr>
          <a:lstStyle/>
          <a:p>
            <a:r>
              <a:rPr lang="en" b="1" u="sng" dirty="0"/>
              <a:t>Abstract</a:t>
            </a:r>
            <a:endParaRPr b="1" u="sng" dirty="0"/>
          </a:p>
        </p:txBody>
      </p:sp>
      <p:grpSp>
        <p:nvGrpSpPr>
          <p:cNvPr id="4939" name="Google Shape;4939;p34"/>
          <p:cNvGrpSpPr/>
          <p:nvPr/>
        </p:nvGrpSpPr>
        <p:grpSpPr>
          <a:xfrm>
            <a:off x="6357414" y="924425"/>
            <a:ext cx="2689556" cy="4158034"/>
            <a:chOff x="2710025" y="2113425"/>
            <a:chExt cx="2199750" cy="3362575"/>
          </a:xfrm>
        </p:grpSpPr>
        <p:sp>
          <p:nvSpPr>
            <p:cNvPr id="4940" name="Google Shape;4940;p34"/>
            <p:cNvSpPr/>
            <p:nvPr/>
          </p:nvSpPr>
          <p:spPr>
            <a:xfrm>
              <a:off x="4458475" y="3733250"/>
              <a:ext cx="380675" cy="1245700"/>
            </a:xfrm>
            <a:custGeom>
              <a:avLst/>
              <a:gdLst/>
              <a:ahLst/>
              <a:cxnLst/>
              <a:rect l="l" t="t" r="r" b="b"/>
              <a:pathLst>
                <a:path w="15227" h="49828" extrusionOk="0">
                  <a:moveTo>
                    <a:pt x="0" y="0"/>
                  </a:moveTo>
                  <a:lnTo>
                    <a:pt x="0" y="49828"/>
                  </a:lnTo>
                  <a:lnTo>
                    <a:pt x="15226" y="49828"/>
                  </a:lnTo>
                  <a:lnTo>
                    <a:pt x="15226" y="0"/>
                  </a:lnTo>
                  <a:close/>
                </a:path>
              </a:pathLst>
            </a:custGeom>
            <a:solidFill>
              <a:schemeClr val="accent2"/>
            </a:solidFill>
            <a:ln>
              <a:noFill/>
            </a:ln>
          </p:spPr>
          <p:txBody>
            <a:bodyPr spcFirstLastPara="1" wrap="square" lIns="91425" tIns="91425" rIns="91425" bIns="91425" anchor="ctr" anchorCtr="0">
              <a:noAutofit/>
            </a:bodyPr>
            <a:lstStyle/>
            <a:p>
              <a:endParaRPr sz="1867"/>
            </a:p>
          </p:txBody>
        </p:sp>
        <p:sp>
          <p:nvSpPr>
            <p:cNvPr id="4941" name="Google Shape;4941;p34"/>
            <p:cNvSpPr/>
            <p:nvPr/>
          </p:nvSpPr>
          <p:spPr>
            <a:xfrm>
              <a:off x="4356775" y="3077175"/>
              <a:ext cx="461125" cy="732125"/>
            </a:xfrm>
            <a:custGeom>
              <a:avLst/>
              <a:gdLst/>
              <a:ahLst/>
              <a:cxnLst/>
              <a:rect l="l" t="t" r="r" b="b"/>
              <a:pathLst>
                <a:path w="18445" h="29285" extrusionOk="0">
                  <a:moveTo>
                    <a:pt x="6485" y="1"/>
                  </a:moveTo>
                  <a:cubicBezTo>
                    <a:pt x="6466" y="1"/>
                    <a:pt x="6447" y="5"/>
                    <a:pt x="6430" y="15"/>
                  </a:cubicBezTo>
                  <a:lnTo>
                    <a:pt x="77" y="3488"/>
                  </a:lnTo>
                  <a:cubicBezTo>
                    <a:pt x="21" y="3519"/>
                    <a:pt x="0" y="3589"/>
                    <a:pt x="31" y="3645"/>
                  </a:cubicBezTo>
                  <a:lnTo>
                    <a:pt x="14018" y="29224"/>
                  </a:lnTo>
                  <a:cubicBezTo>
                    <a:pt x="14039" y="29262"/>
                    <a:pt x="14078" y="29284"/>
                    <a:pt x="14119" y="29284"/>
                  </a:cubicBezTo>
                  <a:cubicBezTo>
                    <a:pt x="14137" y="29284"/>
                    <a:pt x="14156" y="29280"/>
                    <a:pt x="14174" y="29270"/>
                  </a:cubicBezTo>
                  <a:lnTo>
                    <a:pt x="14694" y="28986"/>
                  </a:lnTo>
                  <a:lnTo>
                    <a:pt x="14694" y="28987"/>
                  </a:lnTo>
                  <a:cubicBezTo>
                    <a:pt x="16267" y="28127"/>
                    <a:pt x="17436" y="26676"/>
                    <a:pt x="17939" y="24955"/>
                  </a:cubicBezTo>
                  <a:cubicBezTo>
                    <a:pt x="18444" y="23232"/>
                    <a:pt x="18244" y="21381"/>
                    <a:pt x="17383" y="19807"/>
                  </a:cubicBezTo>
                  <a:lnTo>
                    <a:pt x="6585" y="61"/>
                  </a:lnTo>
                  <a:cubicBezTo>
                    <a:pt x="6565" y="23"/>
                    <a:pt x="6525" y="1"/>
                    <a:pt x="6485" y="1"/>
                  </a:cubicBezTo>
                  <a:close/>
                </a:path>
              </a:pathLst>
            </a:custGeom>
            <a:solidFill>
              <a:schemeClr val="accent2"/>
            </a:solidFill>
            <a:ln>
              <a:noFill/>
            </a:ln>
          </p:spPr>
          <p:txBody>
            <a:bodyPr spcFirstLastPara="1" wrap="square" lIns="91425" tIns="91425" rIns="91425" bIns="91425" anchor="ctr" anchorCtr="0">
              <a:noAutofit/>
            </a:bodyPr>
            <a:lstStyle/>
            <a:p>
              <a:endParaRPr sz="1867"/>
            </a:p>
          </p:txBody>
        </p:sp>
        <p:sp>
          <p:nvSpPr>
            <p:cNvPr id="4942" name="Google Shape;4942;p34"/>
            <p:cNvSpPr/>
            <p:nvPr/>
          </p:nvSpPr>
          <p:spPr>
            <a:xfrm>
              <a:off x="4325900" y="3541650"/>
              <a:ext cx="513250" cy="695900"/>
            </a:xfrm>
            <a:custGeom>
              <a:avLst/>
              <a:gdLst/>
              <a:ahLst/>
              <a:cxnLst/>
              <a:rect l="l" t="t" r="r" b="b"/>
              <a:pathLst>
                <a:path w="20530" h="27836" extrusionOk="0">
                  <a:moveTo>
                    <a:pt x="7279" y="0"/>
                  </a:moveTo>
                  <a:cubicBezTo>
                    <a:pt x="3248" y="0"/>
                    <a:pt x="1" y="3246"/>
                    <a:pt x="1" y="7278"/>
                  </a:cubicBezTo>
                  <a:lnTo>
                    <a:pt x="1" y="20558"/>
                  </a:lnTo>
                  <a:cubicBezTo>
                    <a:pt x="1" y="24590"/>
                    <a:pt x="3248" y="27835"/>
                    <a:pt x="7279" y="27835"/>
                  </a:cubicBezTo>
                  <a:lnTo>
                    <a:pt x="13251" y="27835"/>
                  </a:lnTo>
                  <a:cubicBezTo>
                    <a:pt x="17284" y="27835"/>
                    <a:pt x="20529" y="24590"/>
                    <a:pt x="20529" y="20558"/>
                  </a:cubicBezTo>
                  <a:lnTo>
                    <a:pt x="20529" y="7278"/>
                  </a:lnTo>
                  <a:cubicBezTo>
                    <a:pt x="20529" y="3246"/>
                    <a:pt x="17284" y="0"/>
                    <a:pt x="13251" y="0"/>
                  </a:cubicBezTo>
                  <a:close/>
                </a:path>
              </a:pathLst>
            </a:custGeom>
            <a:solidFill>
              <a:schemeClr val="accent2"/>
            </a:solidFill>
            <a:ln>
              <a:noFill/>
            </a:ln>
          </p:spPr>
          <p:txBody>
            <a:bodyPr spcFirstLastPara="1" wrap="square" lIns="91425" tIns="91425" rIns="91425" bIns="91425" anchor="ctr" anchorCtr="0">
              <a:noAutofit/>
            </a:bodyPr>
            <a:lstStyle/>
            <a:p>
              <a:endParaRPr sz="1867"/>
            </a:p>
          </p:txBody>
        </p:sp>
        <p:sp>
          <p:nvSpPr>
            <p:cNvPr id="4943" name="Google Shape;4943;p34"/>
            <p:cNvSpPr/>
            <p:nvPr/>
          </p:nvSpPr>
          <p:spPr>
            <a:xfrm>
              <a:off x="2791700" y="3076850"/>
              <a:ext cx="470950" cy="732100"/>
            </a:xfrm>
            <a:custGeom>
              <a:avLst/>
              <a:gdLst/>
              <a:ahLst/>
              <a:cxnLst/>
              <a:rect l="l" t="t" r="r" b="b"/>
              <a:pathLst>
                <a:path w="18838" h="29284" extrusionOk="0">
                  <a:moveTo>
                    <a:pt x="12354" y="0"/>
                  </a:moveTo>
                  <a:cubicBezTo>
                    <a:pt x="12313" y="0"/>
                    <a:pt x="12273" y="22"/>
                    <a:pt x="12252" y="60"/>
                  </a:cubicBezTo>
                  <a:lnTo>
                    <a:pt x="869" y="20877"/>
                  </a:lnTo>
                  <a:cubicBezTo>
                    <a:pt x="164" y="22167"/>
                    <a:pt x="0" y="23684"/>
                    <a:pt x="414" y="25095"/>
                  </a:cubicBezTo>
                  <a:cubicBezTo>
                    <a:pt x="827" y="26506"/>
                    <a:pt x="1783" y="27694"/>
                    <a:pt x="3073" y="28400"/>
                  </a:cubicBezTo>
                  <a:lnTo>
                    <a:pt x="4664" y="29269"/>
                  </a:lnTo>
                  <a:cubicBezTo>
                    <a:pt x="4681" y="29279"/>
                    <a:pt x="4700" y="29283"/>
                    <a:pt x="4719" y="29283"/>
                  </a:cubicBezTo>
                  <a:cubicBezTo>
                    <a:pt x="4760" y="29283"/>
                    <a:pt x="4799" y="29262"/>
                    <a:pt x="4819" y="29224"/>
                  </a:cubicBezTo>
                  <a:lnTo>
                    <a:pt x="18806" y="3644"/>
                  </a:lnTo>
                  <a:cubicBezTo>
                    <a:pt x="18837" y="3588"/>
                    <a:pt x="18817" y="3519"/>
                    <a:pt x="18761" y="3488"/>
                  </a:cubicBezTo>
                  <a:lnTo>
                    <a:pt x="12408" y="14"/>
                  </a:lnTo>
                  <a:lnTo>
                    <a:pt x="12409" y="14"/>
                  </a:lnTo>
                  <a:cubicBezTo>
                    <a:pt x="12391" y="5"/>
                    <a:pt x="12372" y="0"/>
                    <a:pt x="12354" y="0"/>
                  </a:cubicBezTo>
                  <a:close/>
                </a:path>
              </a:pathLst>
            </a:custGeom>
            <a:solidFill>
              <a:schemeClr val="accent2"/>
            </a:solidFill>
            <a:ln>
              <a:noFill/>
            </a:ln>
          </p:spPr>
          <p:txBody>
            <a:bodyPr spcFirstLastPara="1" wrap="square" lIns="91425" tIns="91425" rIns="91425" bIns="91425" anchor="ctr" anchorCtr="0">
              <a:noAutofit/>
            </a:bodyPr>
            <a:lstStyle/>
            <a:p>
              <a:endParaRPr sz="1867"/>
            </a:p>
          </p:txBody>
        </p:sp>
        <p:sp>
          <p:nvSpPr>
            <p:cNvPr id="4944" name="Google Shape;4944;p34"/>
            <p:cNvSpPr/>
            <p:nvPr/>
          </p:nvSpPr>
          <p:spPr>
            <a:xfrm>
              <a:off x="2780650" y="3733250"/>
              <a:ext cx="380675" cy="1245700"/>
            </a:xfrm>
            <a:custGeom>
              <a:avLst/>
              <a:gdLst/>
              <a:ahLst/>
              <a:cxnLst/>
              <a:rect l="l" t="t" r="r" b="b"/>
              <a:pathLst>
                <a:path w="15227" h="49828" extrusionOk="0">
                  <a:moveTo>
                    <a:pt x="0" y="0"/>
                  </a:moveTo>
                  <a:lnTo>
                    <a:pt x="0" y="49828"/>
                  </a:lnTo>
                  <a:lnTo>
                    <a:pt x="15226" y="49828"/>
                  </a:lnTo>
                  <a:lnTo>
                    <a:pt x="15226" y="0"/>
                  </a:lnTo>
                  <a:close/>
                </a:path>
              </a:pathLst>
            </a:custGeom>
            <a:solidFill>
              <a:schemeClr val="accent2"/>
            </a:solidFill>
            <a:ln>
              <a:noFill/>
            </a:ln>
          </p:spPr>
          <p:txBody>
            <a:bodyPr spcFirstLastPara="1" wrap="square" lIns="91425" tIns="91425" rIns="91425" bIns="91425" anchor="ctr" anchorCtr="0">
              <a:noAutofit/>
            </a:bodyPr>
            <a:lstStyle/>
            <a:p>
              <a:endParaRPr sz="1867"/>
            </a:p>
          </p:txBody>
        </p:sp>
        <p:sp>
          <p:nvSpPr>
            <p:cNvPr id="4945" name="Google Shape;4945;p34"/>
            <p:cNvSpPr/>
            <p:nvPr/>
          </p:nvSpPr>
          <p:spPr>
            <a:xfrm>
              <a:off x="2780650" y="3541650"/>
              <a:ext cx="513200" cy="695900"/>
            </a:xfrm>
            <a:custGeom>
              <a:avLst/>
              <a:gdLst/>
              <a:ahLst/>
              <a:cxnLst/>
              <a:rect l="l" t="t" r="r" b="b"/>
              <a:pathLst>
                <a:path w="20528" h="27836" extrusionOk="0">
                  <a:moveTo>
                    <a:pt x="7017" y="0"/>
                  </a:moveTo>
                  <a:cubicBezTo>
                    <a:pt x="3130" y="0"/>
                    <a:pt x="0" y="3130"/>
                    <a:pt x="0" y="7017"/>
                  </a:cubicBezTo>
                  <a:lnTo>
                    <a:pt x="0" y="20819"/>
                  </a:lnTo>
                  <a:cubicBezTo>
                    <a:pt x="0" y="24706"/>
                    <a:pt x="3130" y="27835"/>
                    <a:pt x="7017" y="27835"/>
                  </a:cubicBezTo>
                  <a:lnTo>
                    <a:pt x="13511" y="27835"/>
                  </a:lnTo>
                  <a:cubicBezTo>
                    <a:pt x="17398" y="27835"/>
                    <a:pt x="20528" y="24706"/>
                    <a:pt x="20528" y="20819"/>
                  </a:cubicBezTo>
                  <a:lnTo>
                    <a:pt x="20528" y="7017"/>
                  </a:lnTo>
                  <a:cubicBezTo>
                    <a:pt x="20528" y="3130"/>
                    <a:pt x="17398" y="0"/>
                    <a:pt x="13511" y="0"/>
                  </a:cubicBezTo>
                  <a:close/>
                </a:path>
              </a:pathLst>
            </a:custGeom>
            <a:solidFill>
              <a:schemeClr val="accent2"/>
            </a:solidFill>
            <a:ln>
              <a:noFill/>
            </a:ln>
          </p:spPr>
          <p:txBody>
            <a:bodyPr spcFirstLastPara="1" wrap="square" lIns="91425" tIns="91425" rIns="91425" bIns="91425" anchor="ctr" anchorCtr="0">
              <a:noAutofit/>
            </a:bodyPr>
            <a:lstStyle/>
            <a:p>
              <a:endParaRPr sz="1867"/>
            </a:p>
          </p:txBody>
        </p:sp>
        <p:sp>
          <p:nvSpPr>
            <p:cNvPr id="4946" name="Google Shape;4946;p34"/>
            <p:cNvSpPr/>
            <p:nvPr/>
          </p:nvSpPr>
          <p:spPr>
            <a:xfrm>
              <a:off x="3069125" y="2233375"/>
              <a:ext cx="1523950" cy="1904500"/>
            </a:xfrm>
            <a:custGeom>
              <a:avLst/>
              <a:gdLst/>
              <a:ahLst/>
              <a:cxnLst/>
              <a:rect l="l" t="t" r="r" b="b"/>
              <a:pathLst>
                <a:path w="60958" h="76180" extrusionOk="0">
                  <a:moveTo>
                    <a:pt x="132" y="1"/>
                  </a:moveTo>
                  <a:cubicBezTo>
                    <a:pt x="59" y="1"/>
                    <a:pt x="1" y="59"/>
                    <a:pt x="1" y="132"/>
                  </a:cubicBezTo>
                  <a:lnTo>
                    <a:pt x="1" y="76048"/>
                  </a:lnTo>
                  <a:cubicBezTo>
                    <a:pt x="1" y="76121"/>
                    <a:pt x="59" y="76179"/>
                    <a:pt x="132" y="76179"/>
                  </a:cubicBezTo>
                  <a:lnTo>
                    <a:pt x="60827" y="76179"/>
                  </a:lnTo>
                  <a:cubicBezTo>
                    <a:pt x="60899" y="76179"/>
                    <a:pt x="60958" y="76121"/>
                    <a:pt x="60958" y="76048"/>
                  </a:cubicBezTo>
                  <a:lnTo>
                    <a:pt x="60958" y="132"/>
                  </a:lnTo>
                  <a:cubicBezTo>
                    <a:pt x="60958" y="59"/>
                    <a:pt x="60899" y="1"/>
                    <a:pt x="60827" y="1"/>
                  </a:cubicBezTo>
                  <a:close/>
                </a:path>
              </a:pathLst>
            </a:custGeom>
            <a:solidFill>
              <a:schemeClr val="accent1"/>
            </a:solidFill>
            <a:ln>
              <a:noFill/>
            </a:ln>
          </p:spPr>
          <p:txBody>
            <a:bodyPr spcFirstLastPara="1" wrap="square" lIns="91425" tIns="91425" rIns="91425" bIns="91425" anchor="ctr" anchorCtr="0">
              <a:noAutofit/>
            </a:bodyPr>
            <a:lstStyle/>
            <a:p>
              <a:endParaRPr sz="1867"/>
            </a:p>
          </p:txBody>
        </p:sp>
        <p:sp>
          <p:nvSpPr>
            <p:cNvPr id="4947" name="Google Shape;4947;p34"/>
            <p:cNvSpPr/>
            <p:nvPr/>
          </p:nvSpPr>
          <p:spPr>
            <a:xfrm>
              <a:off x="3185750" y="2332525"/>
              <a:ext cx="1290725" cy="1707800"/>
            </a:xfrm>
            <a:custGeom>
              <a:avLst/>
              <a:gdLst/>
              <a:ahLst/>
              <a:cxnLst/>
              <a:rect l="l" t="t" r="r" b="b"/>
              <a:pathLst>
                <a:path w="51629" h="68312" extrusionOk="0">
                  <a:moveTo>
                    <a:pt x="0" y="1"/>
                  </a:moveTo>
                  <a:lnTo>
                    <a:pt x="0" y="68311"/>
                  </a:lnTo>
                  <a:lnTo>
                    <a:pt x="51628" y="68311"/>
                  </a:lnTo>
                  <a:lnTo>
                    <a:pt x="51628" y="1"/>
                  </a:lnTo>
                  <a:close/>
                </a:path>
              </a:pathLst>
            </a:custGeom>
            <a:solidFill>
              <a:srgbClr val="D9D9D9"/>
            </a:solidFill>
            <a:ln>
              <a:noFill/>
            </a:ln>
          </p:spPr>
          <p:txBody>
            <a:bodyPr spcFirstLastPara="1" wrap="square" lIns="91425" tIns="91425" rIns="91425" bIns="91425" anchor="ctr" anchorCtr="0">
              <a:noAutofit/>
            </a:bodyPr>
            <a:lstStyle/>
            <a:p>
              <a:endParaRPr sz="1867" dirty="0"/>
            </a:p>
          </p:txBody>
        </p:sp>
        <p:sp>
          <p:nvSpPr>
            <p:cNvPr id="4948" name="Google Shape;4948;p34"/>
            <p:cNvSpPr/>
            <p:nvPr/>
          </p:nvSpPr>
          <p:spPr>
            <a:xfrm>
              <a:off x="2860800" y="3513625"/>
              <a:ext cx="485575" cy="699800"/>
            </a:xfrm>
            <a:custGeom>
              <a:avLst/>
              <a:gdLst/>
              <a:ahLst/>
              <a:cxnLst/>
              <a:rect l="l" t="t" r="r" b="b"/>
              <a:pathLst>
                <a:path w="19423" h="27992" extrusionOk="0">
                  <a:moveTo>
                    <a:pt x="15562" y="0"/>
                  </a:moveTo>
                  <a:cubicBezTo>
                    <a:pt x="14240" y="0"/>
                    <a:pt x="12960" y="703"/>
                    <a:pt x="12281" y="1945"/>
                  </a:cubicBezTo>
                  <a:lnTo>
                    <a:pt x="31" y="24348"/>
                  </a:lnTo>
                  <a:cubicBezTo>
                    <a:pt x="0" y="24404"/>
                    <a:pt x="21" y="24473"/>
                    <a:pt x="77" y="24504"/>
                  </a:cubicBezTo>
                  <a:lnTo>
                    <a:pt x="6430" y="27977"/>
                  </a:lnTo>
                  <a:cubicBezTo>
                    <a:pt x="6448" y="27987"/>
                    <a:pt x="6467" y="27992"/>
                    <a:pt x="6485" y="27992"/>
                  </a:cubicBezTo>
                  <a:cubicBezTo>
                    <a:pt x="6526" y="27992"/>
                    <a:pt x="6565" y="27970"/>
                    <a:pt x="6586" y="27932"/>
                  </a:cubicBezTo>
                  <a:lnTo>
                    <a:pt x="18836" y="5528"/>
                  </a:lnTo>
                  <a:cubicBezTo>
                    <a:pt x="19312" y="4659"/>
                    <a:pt x="19422" y="3636"/>
                    <a:pt x="19143" y="2686"/>
                  </a:cubicBezTo>
                  <a:cubicBezTo>
                    <a:pt x="18865" y="1735"/>
                    <a:pt x="18220" y="934"/>
                    <a:pt x="17350" y="459"/>
                  </a:cubicBezTo>
                  <a:cubicBezTo>
                    <a:pt x="16782" y="148"/>
                    <a:pt x="16168" y="0"/>
                    <a:pt x="15562" y="0"/>
                  </a:cubicBezTo>
                  <a:close/>
                </a:path>
              </a:pathLst>
            </a:custGeom>
            <a:solidFill>
              <a:schemeClr val="accent2"/>
            </a:solidFill>
            <a:ln>
              <a:noFill/>
            </a:ln>
          </p:spPr>
          <p:txBody>
            <a:bodyPr spcFirstLastPara="1" wrap="square" lIns="91425" tIns="91425" rIns="91425" bIns="91425" anchor="ctr" anchorCtr="0">
              <a:noAutofit/>
            </a:bodyPr>
            <a:lstStyle/>
            <a:p>
              <a:endParaRPr sz="1867"/>
            </a:p>
          </p:txBody>
        </p:sp>
        <p:sp>
          <p:nvSpPr>
            <p:cNvPr id="4949" name="Google Shape;4949;p34"/>
            <p:cNvSpPr/>
            <p:nvPr/>
          </p:nvSpPr>
          <p:spPr>
            <a:xfrm>
              <a:off x="2733325" y="4349800"/>
              <a:ext cx="459625" cy="103625"/>
            </a:xfrm>
            <a:custGeom>
              <a:avLst/>
              <a:gdLst/>
              <a:ahLst/>
              <a:cxnLst/>
              <a:rect l="l" t="t" r="r" b="b"/>
              <a:pathLst>
                <a:path w="18385" h="4145" extrusionOk="0">
                  <a:moveTo>
                    <a:pt x="0" y="0"/>
                  </a:moveTo>
                  <a:lnTo>
                    <a:pt x="0" y="4145"/>
                  </a:lnTo>
                  <a:lnTo>
                    <a:pt x="18385" y="4145"/>
                  </a:lnTo>
                  <a:lnTo>
                    <a:pt x="18385" y="0"/>
                  </a:lnTo>
                  <a:close/>
                </a:path>
              </a:pathLst>
            </a:custGeom>
            <a:solidFill>
              <a:srgbClr val="CCCCCC"/>
            </a:solidFill>
            <a:ln>
              <a:noFill/>
            </a:ln>
          </p:spPr>
          <p:txBody>
            <a:bodyPr spcFirstLastPara="1" wrap="square" lIns="91425" tIns="91425" rIns="91425" bIns="91425" anchor="ctr" anchorCtr="0">
              <a:noAutofit/>
            </a:bodyPr>
            <a:lstStyle/>
            <a:p>
              <a:endParaRPr sz="1867"/>
            </a:p>
          </p:txBody>
        </p:sp>
        <p:sp>
          <p:nvSpPr>
            <p:cNvPr id="4950" name="Google Shape;4950;p34"/>
            <p:cNvSpPr/>
            <p:nvPr/>
          </p:nvSpPr>
          <p:spPr>
            <a:xfrm>
              <a:off x="2710025" y="4441450"/>
              <a:ext cx="520075" cy="1034550"/>
            </a:xfrm>
            <a:custGeom>
              <a:avLst/>
              <a:gdLst/>
              <a:ahLst/>
              <a:cxnLst/>
              <a:rect l="l" t="t" r="r" b="b"/>
              <a:pathLst>
                <a:path w="20803" h="41382" extrusionOk="0">
                  <a:moveTo>
                    <a:pt x="0" y="1"/>
                  </a:moveTo>
                  <a:lnTo>
                    <a:pt x="0" y="41382"/>
                  </a:lnTo>
                  <a:lnTo>
                    <a:pt x="20803" y="41382"/>
                  </a:lnTo>
                  <a:lnTo>
                    <a:pt x="20803" y="1"/>
                  </a:lnTo>
                  <a:close/>
                </a:path>
              </a:pathLst>
            </a:custGeom>
            <a:solidFill>
              <a:schemeClr val="accent1"/>
            </a:solidFill>
            <a:ln>
              <a:noFill/>
            </a:ln>
          </p:spPr>
          <p:txBody>
            <a:bodyPr spcFirstLastPara="1" wrap="square" lIns="91425" tIns="91425" rIns="91425" bIns="91425" anchor="ctr" anchorCtr="0">
              <a:noAutofit/>
            </a:bodyPr>
            <a:lstStyle/>
            <a:p>
              <a:endParaRPr sz="1867"/>
            </a:p>
          </p:txBody>
        </p:sp>
        <p:sp>
          <p:nvSpPr>
            <p:cNvPr id="4951" name="Google Shape;4951;p34"/>
            <p:cNvSpPr/>
            <p:nvPr/>
          </p:nvSpPr>
          <p:spPr>
            <a:xfrm>
              <a:off x="2717200" y="4441450"/>
              <a:ext cx="255675" cy="1034550"/>
            </a:xfrm>
            <a:custGeom>
              <a:avLst/>
              <a:gdLst/>
              <a:ahLst/>
              <a:cxnLst/>
              <a:rect l="l" t="t" r="r" b="b"/>
              <a:pathLst>
                <a:path w="10227" h="41382" extrusionOk="0">
                  <a:moveTo>
                    <a:pt x="1" y="1"/>
                  </a:moveTo>
                  <a:lnTo>
                    <a:pt x="1" y="41382"/>
                  </a:lnTo>
                  <a:lnTo>
                    <a:pt x="10227" y="41382"/>
                  </a:lnTo>
                  <a:lnTo>
                    <a:pt x="10227" y="1"/>
                  </a:lnTo>
                  <a:close/>
                </a:path>
              </a:pathLst>
            </a:custGeom>
            <a:solidFill>
              <a:schemeClr val="accent1"/>
            </a:solidFill>
            <a:ln>
              <a:noFill/>
            </a:ln>
          </p:spPr>
          <p:txBody>
            <a:bodyPr spcFirstLastPara="1" wrap="square" lIns="91425" tIns="91425" rIns="91425" bIns="91425" anchor="ctr" anchorCtr="0">
              <a:noAutofit/>
            </a:bodyPr>
            <a:lstStyle/>
            <a:p>
              <a:endParaRPr sz="1867"/>
            </a:p>
          </p:txBody>
        </p:sp>
        <p:sp>
          <p:nvSpPr>
            <p:cNvPr id="4952" name="Google Shape;4952;p34"/>
            <p:cNvSpPr/>
            <p:nvPr/>
          </p:nvSpPr>
          <p:spPr>
            <a:xfrm>
              <a:off x="3086600" y="4528500"/>
              <a:ext cx="71600" cy="71650"/>
            </a:xfrm>
            <a:custGeom>
              <a:avLst/>
              <a:gdLst/>
              <a:ahLst/>
              <a:cxnLst/>
              <a:rect l="l" t="t" r="r" b="b"/>
              <a:pathLst>
                <a:path w="2864" h="2866" extrusionOk="0">
                  <a:moveTo>
                    <a:pt x="1432" y="1"/>
                  </a:moveTo>
                  <a:cubicBezTo>
                    <a:pt x="642" y="1"/>
                    <a:pt x="0" y="642"/>
                    <a:pt x="0" y="1433"/>
                  </a:cubicBezTo>
                  <a:cubicBezTo>
                    <a:pt x="0" y="2224"/>
                    <a:pt x="642" y="2865"/>
                    <a:pt x="1432" y="2865"/>
                  </a:cubicBezTo>
                  <a:cubicBezTo>
                    <a:pt x="2222" y="2865"/>
                    <a:pt x="2864" y="2224"/>
                    <a:pt x="2864" y="1433"/>
                  </a:cubicBezTo>
                  <a:cubicBezTo>
                    <a:pt x="2864" y="642"/>
                    <a:pt x="2222" y="1"/>
                    <a:pt x="1432" y="1"/>
                  </a:cubicBezTo>
                  <a:close/>
                </a:path>
              </a:pathLst>
            </a:custGeom>
            <a:solidFill>
              <a:srgbClr val="CCCCCC"/>
            </a:solidFill>
            <a:ln>
              <a:noFill/>
            </a:ln>
          </p:spPr>
          <p:txBody>
            <a:bodyPr spcFirstLastPara="1" wrap="square" lIns="91425" tIns="91425" rIns="91425" bIns="91425" anchor="ctr" anchorCtr="0">
              <a:noAutofit/>
            </a:bodyPr>
            <a:lstStyle/>
            <a:p>
              <a:endParaRPr sz="1867"/>
            </a:p>
          </p:txBody>
        </p:sp>
        <p:sp>
          <p:nvSpPr>
            <p:cNvPr id="4953" name="Google Shape;4953;p34"/>
            <p:cNvSpPr/>
            <p:nvPr/>
          </p:nvSpPr>
          <p:spPr>
            <a:xfrm>
              <a:off x="4262900" y="3513975"/>
              <a:ext cx="495650" cy="699800"/>
            </a:xfrm>
            <a:custGeom>
              <a:avLst/>
              <a:gdLst/>
              <a:ahLst/>
              <a:cxnLst/>
              <a:rect l="l" t="t" r="r" b="b"/>
              <a:pathLst>
                <a:path w="19826" h="27992" extrusionOk="0">
                  <a:moveTo>
                    <a:pt x="4264" y="1"/>
                  </a:moveTo>
                  <a:cubicBezTo>
                    <a:pt x="3659" y="1"/>
                    <a:pt x="3044" y="148"/>
                    <a:pt x="2475" y="460"/>
                  </a:cubicBezTo>
                  <a:cubicBezTo>
                    <a:pt x="665" y="1449"/>
                    <a:pt x="1" y="3718"/>
                    <a:pt x="990" y="5529"/>
                  </a:cubicBezTo>
                  <a:lnTo>
                    <a:pt x="13240" y="27932"/>
                  </a:lnTo>
                  <a:cubicBezTo>
                    <a:pt x="13261" y="27971"/>
                    <a:pt x="13301" y="27992"/>
                    <a:pt x="13342" y="27992"/>
                  </a:cubicBezTo>
                  <a:cubicBezTo>
                    <a:pt x="13360" y="27992"/>
                    <a:pt x="13379" y="27988"/>
                    <a:pt x="13397" y="27978"/>
                  </a:cubicBezTo>
                  <a:lnTo>
                    <a:pt x="19749" y="24504"/>
                  </a:lnTo>
                  <a:cubicBezTo>
                    <a:pt x="19805" y="24474"/>
                    <a:pt x="19825" y="24403"/>
                    <a:pt x="19795" y="24348"/>
                  </a:cubicBezTo>
                  <a:lnTo>
                    <a:pt x="7544" y="1945"/>
                  </a:lnTo>
                  <a:cubicBezTo>
                    <a:pt x="6866" y="704"/>
                    <a:pt x="5586" y="1"/>
                    <a:pt x="4264" y="1"/>
                  </a:cubicBezTo>
                  <a:close/>
                </a:path>
              </a:pathLst>
            </a:custGeom>
            <a:solidFill>
              <a:schemeClr val="accent2"/>
            </a:solidFill>
            <a:ln>
              <a:noFill/>
            </a:ln>
          </p:spPr>
          <p:txBody>
            <a:bodyPr spcFirstLastPara="1" wrap="square" lIns="91425" tIns="91425" rIns="91425" bIns="91425" anchor="ctr" anchorCtr="0">
              <a:noAutofit/>
            </a:bodyPr>
            <a:lstStyle/>
            <a:p>
              <a:endParaRPr sz="1867"/>
            </a:p>
          </p:txBody>
        </p:sp>
        <p:sp>
          <p:nvSpPr>
            <p:cNvPr id="4954" name="Google Shape;4954;p34"/>
            <p:cNvSpPr/>
            <p:nvPr/>
          </p:nvSpPr>
          <p:spPr>
            <a:xfrm>
              <a:off x="4426825" y="4349800"/>
              <a:ext cx="459650" cy="103625"/>
            </a:xfrm>
            <a:custGeom>
              <a:avLst/>
              <a:gdLst/>
              <a:ahLst/>
              <a:cxnLst/>
              <a:rect l="l" t="t" r="r" b="b"/>
              <a:pathLst>
                <a:path w="18386" h="4145" extrusionOk="0">
                  <a:moveTo>
                    <a:pt x="1" y="0"/>
                  </a:moveTo>
                  <a:lnTo>
                    <a:pt x="1" y="4145"/>
                  </a:lnTo>
                  <a:lnTo>
                    <a:pt x="18385" y="4145"/>
                  </a:lnTo>
                  <a:lnTo>
                    <a:pt x="18385" y="0"/>
                  </a:lnTo>
                  <a:close/>
                </a:path>
              </a:pathLst>
            </a:custGeom>
            <a:solidFill>
              <a:srgbClr val="CCCCCC"/>
            </a:solidFill>
            <a:ln>
              <a:noFill/>
            </a:ln>
          </p:spPr>
          <p:txBody>
            <a:bodyPr spcFirstLastPara="1" wrap="square" lIns="91425" tIns="91425" rIns="91425" bIns="91425" anchor="ctr" anchorCtr="0">
              <a:noAutofit/>
            </a:bodyPr>
            <a:lstStyle/>
            <a:p>
              <a:endParaRPr sz="1867"/>
            </a:p>
          </p:txBody>
        </p:sp>
        <p:sp>
          <p:nvSpPr>
            <p:cNvPr id="4955" name="Google Shape;4955;p34"/>
            <p:cNvSpPr/>
            <p:nvPr/>
          </p:nvSpPr>
          <p:spPr>
            <a:xfrm>
              <a:off x="4389675" y="4441450"/>
              <a:ext cx="520100" cy="1034550"/>
            </a:xfrm>
            <a:custGeom>
              <a:avLst/>
              <a:gdLst/>
              <a:ahLst/>
              <a:cxnLst/>
              <a:rect l="l" t="t" r="r" b="b"/>
              <a:pathLst>
                <a:path w="20804" h="41382" extrusionOk="0">
                  <a:moveTo>
                    <a:pt x="1" y="1"/>
                  </a:moveTo>
                  <a:lnTo>
                    <a:pt x="1" y="41382"/>
                  </a:lnTo>
                  <a:lnTo>
                    <a:pt x="20803" y="41382"/>
                  </a:lnTo>
                  <a:lnTo>
                    <a:pt x="20803" y="1"/>
                  </a:lnTo>
                  <a:close/>
                </a:path>
              </a:pathLst>
            </a:custGeom>
            <a:solidFill>
              <a:schemeClr val="accent1"/>
            </a:solidFill>
            <a:ln>
              <a:noFill/>
            </a:ln>
          </p:spPr>
          <p:txBody>
            <a:bodyPr spcFirstLastPara="1" wrap="square" lIns="91425" tIns="91425" rIns="91425" bIns="91425" anchor="ctr" anchorCtr="0">
              <a:noAutofit/>
            </a:bodyPr>
            <a:lstStyle/>
            <a:p>
              <a:endParaRPr sz="1867"/>
            </a:p>
          </p:txBody>
        </p:sp>
        <p:sp>
          <p:nvSpPr>
            <p:cNvPr id="4956" name="Google Shape;4956;p34"/>
            <p:cNvSpPr/>
            <p:nvPr/>
          </p:nvSpPr>
          <p:spPr>
            <a:xfrm>
              <a:off x="4646875" y="4441450"/>
              <a:ext cx="255700" cy="1034550"/>
            </a:xfrm>
            <a:custGeom>
              <a:avLst/>
              <a:gdLst/>
              <a:ahLst/>
              <a:cxnLst/>
              <a:rect l="l" t="t" r="r" b="b"/>
              <a:pathLst>
                <a:path w="10228" h="41382" extrusionOk="0">
                  <a:moveTo>
                    <a:pt x="1" y="1"/>
                  </a:moveTo>
                  <a:lnTo>
                    <a:pt x="1" y="41382"/>
                  </a:lnTo>
                  <a:lnTo>
                    <a:pt x="10228" y="41382"/>
                  </a:lnTo>
                  <a:lnTo>
                    <a:pt x="10228" y="1"/>
                  </a:lnTo>
                  <a:close/>
                </a:path>
              </a:pathLst>
            </a:custGeom>
            <a:solidFill>
              <a:schemeClr val="accent1"/>
            </a:solidFill>
            <a:ln>
              <a:noFill/>
            </a:ln>
          </p:spPr>
          <p:txBody>
            <a:bodyPr spcFirstLastPara="1" wrap="square" lIns="91425" tIns="91425" rIns="91425" bIns="91425" anchor="ctr" anchorCtr="0">
              <a:noAutofit/>
            </a:bodyPr>
            <a:lstStyle/>
            <a:p>
              <a:endParaRPr sz="1867"/>
            </a:p>
          </p:txBody>
        </p:sp>
        <p:sp>
          <p:nvSpPr>
            <p:cNvPr id="4957" name="Google Shape;4957;p34"/>
            <p:cNvSpPr/>
            <p:nvPr/>
          </p:nvSpPr>
          <p:spPr>
            <a:xfrm>
              <a:off x="4461550" y="4528500"/>
              <a:ext cx="71650" cy="71650"/>
            </a:xfrm>
            <a:custGeom>
              <a:avLst/>
              <a:gdLst/>
              <a:ahLst/>
              <a:cxnLst/>
              <a:rect l="l" t="t" r="r" b="b"/>
              <a:pathLst>
                <a:path w="2866" h="2866" extrusionOk="0">
                  <a:moveTo>
                    <a:pt x="1434" y="1"/>
                  </a:moveTo>
                  <a:cubicBezTo>
                    <a:pt x="642" y="1"/>
                    <a:pt x="1" y="642"/>
                    <a:pt x="1" y="1433"/>
                  </a:cubicBezTo>
                  <a:cubicBezTo>
                    <a:pt x="1" y="2224"/>
                    <a:pt x="642" y="2865"/>
                    <a:pt x="1434" y="2865"/>
                  </a:cubicBezTo>
                  <a:cubicBezTo>
                    <a:pt x="2224" y="2865"/>
                    <a:pt x="2865" y="2224"/>
                    <a:pt x="2865" y="1433"/>
                  </a:cubicBezTo>
                  <a:cubicBezTo>
                    <a:pt x="2865" y="642"/>
                    <a:pt x="2224" y="1"/>
                    <a:pt x="1434" y="1"/>
                  </a:cubicBezTo>
                  <a:close/>
                </a:path>
              </a:pathLst>
            </a:custGeom>
            <a:solidFill>
              <a:srgbClr val="CCCCCC"/>
            </a:solidFill>
            <a:ln>
              <a:noFill/>
            </a:ln>
          </p:spPr>
          <p:txBody>
            <a:bodyPr spcFirstLastPara="1" wrap="square" lIns="91425" tIns="91425" rIns="91425" bIns="91425" anchor="ctr" anchorCtr="0">
              <a:noAutofit/>
            </a:bodyPr>
            <a:lstStyle/>
            <a:p>
              <a:endParaRPr sz="1867"/>
            </a:p>
          </p:txBody>
        </p:sp>
        <p:sp>
          <p:nvSpPr>
            <p:cNvPr id="4958" name="Google Shape;4958;p34"/>
            <p:cNvSpPr/>
            <p:nvPr/>
          </p:nvSpPr>
          <p:spPr>
            <a:xfrm>
              <a:off x="3648175" y="2113425"/>
              <a:ext cx="365875" cy="227600"/>
            </a:xfrm>
            <a:custGeom>
              <a:avLst/>
              <a:gdLst/>
              <a:ahLst/>
              <a:cxnLst/>
              <a:rect l="l" t="t" r="r" b="b"/>
              <a:pathLst>
                <a:path w="14635" h="9104" extrusionOk="0">
                  <a:moveTo>
                    <a:pt x="7318" y="1022"/>
                  </a:moveTo>
                  <a:cubicBezTo>
                    <a:pt x="7412" y="1022"/>
                    <a:pt x="7508" y="1040"/>
                    <a:pt x="7598" y="1077"/>
                  </a:cubicBezTo>
                  <a:cubicBezTo>
                    <a:pt x="7873" y="1191"/>
                    <a:pt x="8052" y="1459"/>
                    <a:pt x="8052" y="1757"/>
                  </a:cubicBezTo>
                  <a:cubicBezTo>
                    <a:pt x="8052" y="2162"/>
                    <a:pt x="7723" y="2490"/>
                    <a:pt x="7317" y="2490"/>
                  </a:cubicBezTo>
                  <a:cubicBezTo>
                    <a:pt x="7020" y="2490"/>
                    <a:pt x="6752" y="2312"/>
                    <a:pt x="6639" y="2038"/>
                  </a:cubicBezTo>
                  <a:cubicBezTo>
                    <a:pt x="6525" y="1763"/>
                    <a:pt x="6588" y="1447"/>
                    <a:pt x="6797" y="1237"/>
                  </a:cubicBezTo>
                  <a:cubicBezTo>
                    <a:pt x="6938" y="1096"/>
                    <a:pt x="7126" y="1022"/>
                    <a:pt x="7318" y="1022"/>
                  </a:cubicBezTo>
                  <a:close/>
                  <a:moveTo>
                    <a:pt x="7317" y="0"/>
                  </a:moveTo>
                  <a:cubicBezTo>
                    <a:pt x="5587" y="0"/>
                    <a:pt x="4177" y="1351"/>
                    <a:pt x="4073" y="3053"/>
                  </a:cubicBezTo>
                  <a:lnTo>
                    <a:pt x="0" y="3053"/>
                  </a:lnTo>
                  <a:lnTo>
                    <a:pt x="0" y="9103"/>
                  </a:lnTo>
                  <a:lnTo>
                    <a:pt x="14634" y="9103"/>
                  </a:lnTo>
                  <a:lnTo>
                    <a:pt x="14634" y="3053"/>
                  </a:lnTo>
                  <a:lnTo>
                    <a:pt x="10563" y="3053"/>
                  </a:lnTo>
                  <a:cubicBezTo>
                    <a:pt x="10457" y="1350"/>
                    <a:pt x="9047" y="0"/>
                    <a:pt x="7317" y="0"/>
                  </a:cubicBezTo>
                  <a:close/>
                </a:path>
              </a:pathLst>
            </a:custGeom>
            <a:solidFill>
              <a:schemeClr val="dk2"/>
            </a:solidFill>
            <a:ln>
              <a:noFill/>
            </a:ln>
          </p:spPr>
          <p:txBody>
            <a:bodyPr spcFirstLastPara="1" wrap="square" lIns="91425" tIns="91425" rIns="91425" bIns="91425" anchor="ctr" anchorCtr="0">
              <a:noAutofit/>
            </a:bodyPr>
            <a:lstStyle/>
            <a:p>
              <a:endParaRPr sz="1867"/>
            </a:p>
          </p:txBody>
        </p:sp>
        <p:sp>
          <p:nvSpPr>
            <p:cNvPr id="4959" name="Google Shape;4959;p34"/>
            <p:cNvSpPr/>
            <p:nvPr/>
          </p:nvSpPr>
          <p:spPr>
            <a:xfrm>
              <a:off x="3640925" y="2328575"/>
              <a:ext cx="380350" cy="24825"/>
            </a:xfrm>
            <a:custGeom>
              <a:avLst/>
              <a:gdLst/>
              <a:ahLst/>
              <a:cxnLst/>
              <a:rect l="l" t="t" r="r" b="b"/>
              <a:pathLst>
                <a:path w="15214" h="993" extrusionOk="0">
                  <a:moveTo>
                    <a:pt x="16" y="1"/>
                  </a:moveTo>
                  <a:cubicBezTo>
                    <a:pt x="7" y="1"/>
                    <a:pt x="1" y="7"/>
                    <a:pt x="1" y="16"/>
                  </a:cubicBezTo>
                  <a:lnTo>
                    <a:pt x="1" y="978"/>
                  </a:lnTo>
                  <a:cubicBezTo>
                    <a:pt x="1" y="986"/>
                    <a:pt x="7" y="993"/>
                    <a:pt x="16" y="993"/>
                  </a:cubicBezTo>
                  <a:lnTo>
                    <a:pt x="15199" y="993"/>
                  </a:lnTo>
                  <a:cubicBezTo>
                    <a:pt x="15207" y="993"/>
                    <a:pt x="15214" y="986"/>
                    <a:pt x="15214" y="978"/>
                  </a:cubicBezTo>
                  <a:lnTo>
                    <a:pt x="15214" y="16"/>
                  </a:lnTo>
                  <a:cubicBezTo>
                    <a:pt x="15214" y="7"/>
                    <a:pt x="15207" y="1"/>
                    <a:pt x="15199" y="1"/>
                  </a:cubicBezTo>
                  <a:close/>
                </a:path>
              </a:pathLst>
            </a:custGeom>
            <a:solidFill>
              <a:srgbClr val="443937"/>
            </a:solidFill>
            <a:ln>
              <a:noFill/>
            </a:ln>
          </p:spPr>
          <p:txBody>
            <a:bodyPr spcFirstLastPara="1" wrap="square" lIns="91425" tIns="91425" rIns="91425" bIns="91425" anchor="ctr" anchorCtr="0">
              <a:noAutofit/>
            </a:bodyPr>
            <a:lstStyle/>
            <a:p>
              <a:endParaRPr sz="1867"/>
            </a:p>
          </p:txBody>
        </p:sp>
      </p:grpSp>
      <p:pic>
        <p:nvPicPr>
          <p:cNvPr id="28" name="Picture 27">
            <a:extLst>
              <a:ext uri="{FF2B5EF4-FFF2-40B4-BE49-F238E27FC236}">
                <a16:creationId xmlns:a16="http://schemas.microsoft.com/office/drawing/2014/main" id="{892F5C7F-F8D3-4423-9233-F8865118CA89}"/>
              </a:ext>
            </a:extLst>
          </p:cNvPr>
          <p:cNvPicPr>
            <a:picLocks noChangeAspect="1"/>
          </p:cNvPicPr>
          <p:nvPr/>
        </p:nvPicPr>
        <p:blipFill>
          <a:blip r:embed="rId3"/>
          <a:stretch>
            <a:fillRect/>
          </a:stretch>
        </p:blipFill>
        <p:spPr>
          <a:xfrm>
            <a:off x="6807539" y="1389806"/>
            <a:ext cx="1712218" cy="16456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36"/>
        <p:cNvGrpSpPr/>
        <p:nvPr/>
      </p:nvGrpSpPr>
      <p:grpSpPr>
        <a:xfrm>
          <a:off x="0" y="0"/>
          <a:ext cx="0" cy="0"/>
          <a:chOff x="0" y="0"/>
          <a:chExt cx="0" cy="0"/>
        </a:xfrm>
      </p:grpSpPr>
      <p:sp>
        <p:nvSpPr>
          <p:cNvPr id="4937" name="Google Shape;4937;p34"/>
          <p:cNvSpPr txBox="1">
            <a:spLocks noGrp="1"/>
          </p:cNvSpPr>
          <p:nvPr>
            <p:ph type="body" idx="1"/>
          </p:nvPr>
        </p:nvSpPr>
        <p:spPr>
          <a:xfrm>
            <a:off x="205821" y="1067355"/>
            <a:ext cx="6176720" cy="4394409"/>
          </a:xfrm>
          <a:prstGeom prst="rect">
            <a:avLst/>
          </a:prstGeom>
        </p:spPr>
        <p:txBody>
          <a:bodyPr spcFirstLastPara="1" wrap="square" lIns="91425" tIns="91425" rIns="91425" bIns="91425" anchor="t" anchorCtr="0">
            <a:noAutofit/>
          </a:bodyPr>
          <a:lstStyle/>
          <a:p>
            <a:pPr marL="0" indent="0">
              <a:spcAft>
                <a:spcPts val="1600"/>
              </a:spcAft>
              <a:buNone/>
            </a:pPr>
            <a:r>
              <a:rPr lang="en-US" sz="4000" b="1" dirty="0">
                <a:solidFill>
                  <a:schemeClr val="accent1">
                    <a:lumMod val="75000"/>
                  </a:schemeClr>
                </a:solidFill>
              </a:rPr>
              <a:t>1.  </a:t>
            </a:r>
            <a:r>
              <a:rPr lang="en-US" sz="2000" b="1" dirty="0">
                <a:solidFill>
                  <a:schemeClr val="accent1">
                    <a:lumMod val="75000"/>
                  </a:schemeClr>
                </a:solidFill>
              </a:rPr>
              <a:t>Without This Website</a:t>
            </a:r>
          </a:p>
          <a:p>
            <a:pPr marL="0" indent="0">
              <a:spcAft>
                <a:spcPts val="1600"/>
              </a:spcAft>
              <a:buNone/>
            </a:pPr>
            <a:r>
              <a:rPr lang="en-US" sz="1400" b="1" dirty="0"/>
              <a:t>The health records of most of the citizens remain unrecorded, Due to which the newly treating doctors don’t know the patient's past health history and hence the problem still remains unsolved</a:t>
            </a:r>
            <a:r>
              <a:rPr lang="en-US" b="1" dirty="0"/>
              <a:t>.</a:t>
            </a:r>
          </a:p>
          <a:p>
            <a:pPr marL="0" indent="0">
              <a:spcAft>
                <a:spcPts val="1600"/>
              </a:spcAft>
              <a:buNone/>
            </a:pPr>
            <a:r>
              <a:rPr lang="en-US" sz="4000" b="1" dirty="0">
                <a:solidFill>
                  <a:schemeClr val="accent1">
                    <a:lumMod val="75000"/>
                  </a:schemeClr>
                </a:solidFill>
              </a:rPr>
              <a:t>2.  </a:t>
            </a:r>
            <a:r>
              <a:rPr lang="en-US" sz="2000" b="1" dirty="0">
                <a:solidFill>
                  <a:schemeClr val="accent1">
                    <a:lumMod val="75000"/>
                  </a:schemeClr>
                </a:solidFill>
              </a:rPr>
              <a:t>Need for this</a:t>
            </a:r>
          </a:p>
          <a:p>
            <a:pPr marL="0" indent="0">
              <a:spcAft>
                <a:spcPts val="1600"/>
              </a:spcAft>
              <a:buNone/>
            </a:pPr>
            <a:r>
              <a:rPr lang="en-US" dirty="0"/>
              <a:t> </a:t>
            </a:r>
            <a:r>
              <a:rPr lang="en-US" sz="1400" b="1" dirty="0"/>
              <a:t>Also, there is no authorization with each and every private hospitals and laboratories to access or update the patient’s record. As there is no complete data, the data analysis doesn’t exist and is of no use</a:t>
            </a:r>
            <a:r>
              <a:rPr lang="en-US" sz="1400" dirty="0"/>
              <a:t>.</a:t>
            </a:r>
            <a:endParaRPr sz="1400" dirty="0"/>
          </a:p>
        </p:txBody>
      </p:sp>
      <p:sp>
        <p:nvSpPr>
          <p:cNvPr id="4938" name="Google Shape;4938;p34"/>
          <p:cNvSpPr txBox="1">
            <a:spLocks noGrp="1"/>
          </p:cNvSpPr>
          <p:nvPr>
            <p:ph type="title"/>
          </p:nvPr>
        </p:nvSpPr>
        <p:spPr>
          <a:xfrm>
            <a:off x="-87086" y="-26557"/>
            <a:ext cx="8711161" cy="572700"/>
          </a:xfrm>
          <a:prstGeom prst="rect">
            <a:avLst/>
          </a:prstGeom>
        </p:spPr>
        <p:txBody>
          <a:bodyPr spcFirstLastPara="1" wrap="square" lIns="91425" tIns="91425" rIns="91425" bIns="91425" anchor="t" anchorCtr="0">
            <a:noAutofit/>
          </a:bodyPr>
          <a:lstStyle/>
          <a:p>
            <a:pPr>
              <a:spcAft>
                <a:spcPts val="1600"/>
              </a:spcAft>
            </a:pPr>
            <a:r>
              <a:rPr lang="en-US" b="1" u="sng" dirty="0">
                <a:solidFill>
                  <a:srgbClr val="434343"/>
                </a:solidFill>
                <a:latin typeface="Muli"/>
                <a:sym typeface="Muli"/>
              </a:rPr>
              <a:t>Literature Review:</a:t>
            </a:r>
            <a:br>
              <a:rPr lang="en-US" sz="1600" dirty="0">
                <a:solidFill>
                  <a:srgbClr val="434343"/>
                </a:solidFill>
                <a:latin typeface="Muli"/>
                <a:sym typeface="Muli"/>
              </a:rPr>
            </a:br>
            <a:endParaRPr b="1" u="sng" dirty="0"/>
          </a:p>
        </p:txBody>
      </p:sp>
      <p:grpSp>
        <p:nvGrpSpPr>
          <p:cNvPr id="4939" name="Google Shape;4939;p34"/>
          <p:cNvGrpSpPr/>
          <p:nvPr/>
        </p:nvGrpSpPr>
        <p:grpSpPr>
          <a:xfrm>
            <a:off x="6458857" y="1182914"/>
            <a:ext cx="2588113" cy="3899544"/>
            <a:chOff x="2710025" y="2113425"/>
            <a:chExt cx="2199750" cy="3362575"/>
          </a:xfrm>
        </p:grpSpPr>
        <p:sp>
          <p:nvSpPr>
            <p:cNvPr id="4940" name="Google Shape;4940;p34"/>
            <p:cNvSpPr/>
            <p:nvPr/>
          </p:nvSpPr>
          <p:spPr>
            <a:xfrm>
              <a:off x="4458475" y="3733250"/>
              <a:ext cx="380675" cy="1245700"/>
            </a:xfrm>
            <a:custGeom>
              <a:avLst/>
              <a:gdLst/>
              <a:ahLst/>
              <a:cxnLst/>
              <a:rect l="l" t="t" r="r" b="b"/>
              <a:pathLst>
                <a:path w="15227" h="49828" extrusionOk="0">
                  <a:moveTo>
                    <a:pt x="0" y="0"/>
                  </a:moveTo>
                  <a:lnTo>
                    <a:pt x="0" y="49828"/>
                  </a:lnTo>
                  <a:lnTo>
                    <a:pt x="15226" y="49828"/>
                  </a:lnTo>
                  <a:lnTo>
                    <a:pt x="15226" y="0"/>
                  </a:lnTo>
                  <a:close/>
                </a:path>
              </a:pathLst>
            </a:custGeom>
            <a:solidFill>
              <a:schemeClr val="accent2"/>
            </a:solidFill>
            <a:ln>
              <a:noFill/>
            </a:ln>
          </p:spPr>
          <p:txBody>
            <a:bodyPr spcFirstLastPara="1" wrap="square" lIns="91425" tIns="91425" rIns="91425" bIns="91425" anchor="ctr" anchorCtr="0">
              <a:noAutofit/>
            </a:bodyPr>
            <a:lstStyle/>
            <a:p>
              <a:endParaRPr sz="1867"/>
            </a:p>
          </p:txBody>
        </p:sp>
        <p:sp>
          <p:nvSpPr>
            <p:cNvPr id="4941" name="Google Shape;4941;p34"/>
            <p:cNvSpPr/>
            <p:nvPr/>
          </p:nvSpPr>
          <p:spPr>
            <a:xfrm>
              <a:off x="4356775" y="3077175"/>
              <a:ext cx="461125" cy="732125"/>
            </a:xfrm>
            <a:custGeom>
              <a:avLst/>
              <a:gdLst/>
              <a:ahLst/>
              <a:cxnLst/>
              <a:rect l="l" t="t" r="r" b="b"/>
              <a:pathLst>
                <a:path w="18445" h="29285" extrusionOk="0">
                  <a:moveTo>
                    <a:pt x="6485" y="1"/>
                  </a:moveTo>
                  <a:cubicBezTo>
                    <a:pt x="6466" y="1"/>
                    <a:pt x="6447" y="5"/>
                    <a:pt x="6430" y="15"/>
                  </a:cubicBezTo>
                  <a:lnTo>
                    <a:pt x="77" y="3488"/>
                  </a:lnTo>
                  <a:cubicBezTo>
                    <a:pt x="21" y="3519"/>
                    <a:pt x="0" y="3589"/>
                    <a:pt x="31" y="3645"/>
                  </a:cubicBezTo>
                  <a:lnTo>
                    <a:pt x="14018" y="29224"/>
                  </a:lnTo>
                  <a:cubicBezTo>
                    <a:pt x="14039" y="29262"/>
                    <a:pt x="14078" y="29284"/>
                    <a:pt x="14119" y="29284"/>
                  </a:cubicBezTo>
                  <a:cubicBezTo>
                    <a:pt x="14137" y="29284"/>
                    <a:pt x="14156" y="29280"/>
                    <a:pt x="14174" y="29270"/>
                  </a:cubicBezTo>
                  <a:lnTo>
                    <a:pt x="14694" y="28986"/>
                  </a:lnTo>
                  <a:lnTo>
                    <a:pt x="14694" y="28987"/>
                  </a:lnTo>
                  <a:cubicBezTo>
                    <a:pt x="16267" y="28127"/>
                    <a:pt x="17436" y="26676"/>
                    <a:pt x="17939" y="24955"/>
                  </a:cubicBezTo>
                  <a:cubicBezTo>
                    <a:pt x="18444" y="23232"/>
                    <a:pt x="18244" y="21381"/>
                    <a:pt x="17383" y="19807"/>
                  </a:cubicBezTo>
                  <a:lnTo>
                    <a:pt x="6585" y="61"/>
                  </a:lnTo>
                  <a:cubicBezTo>
                    <a:pt x="6565" y="23"/>
                    <a:pt x="6525" y="1"/>
                    <a:pt x="6485" y="1"/>
                  </a:cubicBezTo>
                  <a:close/>
                </a:path>
              </a:pathLst>
            </a:custGeom>
            <a:solidFill>
              <a:schemeClr val="accent2"/>
            </a:solidFill>
            <a:ln>
              <a:noFill/>
            </a:ln>
          </p:spPr>
          <p:txBody>
            <a:bodyPr spcFirstLastPara="1" wrap="square" lIns="91425" tIns="91425" rIns="91425" bIns="91425" anchor="ctr" anchorCtr="0">
              <a:noAutofit/>
            </a:bodyPr>
            <a:lstStyle/>
            <a:p>
              <a:endParaRPr sz="1867"/>
            </a:p>
          </p:txBody>
        </p:sp>
        <p:sp>
          <p:nvSpPr>
            <p:cNvPr id="4942" name="Google Shape;4942;p34"/>
            <p:cNvSpPr/>
            <p:nvPr/>
          </p:nvSpPr>
          <p:spPr>
            <a:xfrm>
              <a:off x="4325900" y="3541650"/>
              <a:ext cx="513250" cy="695900"/>
            </a:xfrm>
            <a:custGeom>
              <a:avLst/>
              <a:gdLst/>
              <a:ahLst/>
              <a:cxnLst/>
              <a:rect l="l" t="t" r="r" b="b"/>
              <a:pathLst>
                <a:path w="20530" h="27836" extrusionOk="0">
                  <a:moveTo>
                    <a:pt x="7279" y="0"/>
                  </a:moveTo>
                  <a:cubicBezTo>
                    <a:pt x="3248" y="0"/>
                    <a:pt x="1" y="3246"/>
                    <a:pt x="1" y="7278"/>
                  </a:cubicBezTo>
                  <a:lnTo>
                    <a:pt x="1" y="20558"/>
                  </a:lnTo>
                  <a:cubicBezTo>
                    <a:pt x="1" y="24590"/>
                    <a:pt x="3248" y="27835"/>
                    <a:pt x="7279" y="27835"/>
                  </a:cubicBezTo>
                  <a:lnTo>
                    <a:pt x="13251" y="27835"/>
                  </a:lnTo>
                  <a:cubicBezTo>
                    <a:pt x="17284" y="27835"/>
                    <a:pt x="20529" y="24590"/>
                    <a:pt x="20529" y="20558"/>
                  </a:cubicBezTo>
                  <a:lnTo>
                    <a:pt x="20529" y="7278"/>
                  </a:lnTo>
                  <a:cubicBezTo>
                    <a:pt x="20529" y="3246"/>
                    <a:pt x="17284" y="0"/>
                    <a:pt x="13251" y="0"/>
                  </a:cubicBezTo>
                  <a:close/>
                </a:path>
              </a:pathLst>
            </a:custGeom>
            <a:solidFill>
              <a:schemeClr val="accent2"/>
            </a:solidFill>
            <a:ln>
              <a:noFill/>
            </a:ln>
          </p:spPr>
          <p:txBody>
            <a:bodyPr spcFirstLastPara="1" wrap="square" lIns="91425" tIns="91425" rIns="91425" bIns="91425" anchor="ctr" anchorCtr="0">
              <a:noAutofit/>
            </a:bodyPr>
            <a:lstStyle/>
            <a:p>
              <a:endParaRPr sz="1867"/>
            </a:p>
          </p:txBody>
        </p:sp>
        <p:sp>
          <p:nvSpPr>
            <p:cNvPr id="4943" name="Google Shape;4943;p34"/>
            <p:cNvSpPr/>
            <p:nvPr/>
          </p:nvSpPr>
          <p:spPr>
            <a:xfrm>
              <a:off x="2791700" y="3076850"/>
              <a:ext cx="470950" cy="732100"/>
            </a:xfrm>
            <a:custGeom>
              <a:avLst/>
              <a:gdLst/>
              <a:ahLst/>
              <a:cxnLst/>
              <a:rect l="l" t="t" r="r" b="b"/>
              <a:pathLst>
                <a:path w="18838" h="29284" extrusionOk="0">
                  <a:moveTo>
                    <a:pt x="12354" y="0"/>
                  </a:moveTo>
                  <a:cubicBezTo>
                    <a:pt x="12313" y="0"/>
                    <a:pt x="12273" y="22"/>
                    <a:pt x="12252" y="60"/>
                  </a:cubicBezTo>
                  <a:lnTo>
                    <a:pt x="869" y="20877"/>
                  </a:lnTo>
                  <a:cubicBezTo>
                    <a:pt x="164" y="22167"/>
                    <a:pt x="0" y="23684"/>
                    <a:pt x="414" y="25095"/>
                  </a:cubicBezTo>
                  <a:cubicBezTo>
                    <a:pt x="827" y="26506"/>
                    <a:pt x="1783" y="27694"/>
                    <a:pt x="3073" y="28400"/>
                  </a:cubicBezTo>
                  <a:lnTo>
                    <a:pt x="4664" y="29269"/>
                  </a:lnTo>
                  <a:cubicBezTo>
                    <a:pt x="4681" y="29279"/>
                    <a:pt x="4700" y="29283"/>
                    <a:pt x="4719" y="29283"/>
                  </a:cubicBezTo>
                  <a:cubicBezTo>
                    <a:pt x="4760" y="29283"/>
                    <a:pt x="4799" y="29262"/>
                    <a:pt x="4819" y="29224"/>
                  </a:cubicBezTo>
                  <a:lnTo>
                    <a:pt x="18806" y="3644"/>
                  </a:lnTo>
                  <a:cubicBezTo>
                    <a:pt x="18837" y="3588"/>
                    <a:pt x="18817" y="3519"/>
                    <a:pt x="18761" y="3488"/>
                  </a:cubicBezTo>
                  <a:lnTo>
                    <a:pt x="12408" y="14"/>
                  </a:lnTo>
                  <a:lnTo>
                    <a:pt x="12409" y="14"/>
                  </a:lnTo>
                  <a:cubicBezTo>
                    <a:pt x="12391" y="5"/>
                    <a:pt x="12372" y="0"/>
                    <a:pt x="12354" y="0"/>
                  </a:cubicBezTo>
                  <a:close/>
                </a:path>
              </a:pathLst>
            </a:custGeom>
            <a:solidFill>
              <a:schemeClr val="accent2"/>
            </a:solidFill>
            <a:ln>
              <a:noFill/>
            </a:ln>
          </p:spPr>
          <p:txBody>
            <a:bodyPr spcFirstLastPara="1" wrap="square" lIns="91425" tIns="91425" rIns="91425" bIns="91425" anchor="ctr" anchorCtr="0">
              <a:noAutofit/>
            </a:bodyPr>
            <a:lstStyle/>
            <a:p>
              <a:endParaRPr sz="1867"/>
            </a:p>
          </p:txBody>
        </p:sp>
        <p:sp>
          <p:nvSpPr>
            <p:cNvPr id="4944" name="Google Shape;4944;p34"/>
            <p:cNvSpPr/>
            <p:nvPr/>
          </p:nvSpPr>
          <p:spPr>
            <a:xfrm>
              <a:off x="2780650" y="3733250"/>
              <a:ext cx="380675" cy="1245700"/>
            </a:xfrm>
            <a:custGeom>
              <a:avLst/>
              <a:gdLst/>
              <a:ahLst/>
              <a:cxnLst/>
              <a:rect l="l" t="t" r="r" b="b"/>
              <a:pathLst>
                <a:path w="15227" h="49828" extrusionOk="0">
                  <a:moveTo>
                    <a:pt x="0" y="0"/>
                  </a:moveTo>
                  <a:lnTo>
                    <a:pt x="0" y="49828"/>
                  </a:lnTo>
                  <a:lnTo>
                    <a:pt x="15226" y="49828"/>
                  </a:lnTo>
                  <a:lnTo>
                    <a:pt x="15226" y="0"/>
                  </a:lnTo>
                  <a:close/>
                </a:path>
              </a:pathLst>
            </a:custGeom>
            <a:solidFill>
              <a:schemeClr val="accent2"/>
            </a:solidFill>
            <a:ln>
              <a:noFill/>
            </a:ln>
          </p:spPr>
          <p:txBody>
            <a:bodyPr spcFirstLastPara="1" wrap="square" lIns="91425" tIns="91425" rIns="91425" bIns="91425" anchor="ctr" anchorCtr="0">
              <a:noAutofit/>
            </a:bodyPr>
            <a:lstStyle/>
            <a:p>
              <a:endParaRPr sz="1867"/>
            </a:p>
          </p:txBody>
        </p:sp>
        <p:sp>
          <p:nvSpPr>
            <p:cNvPr id="4945" name="Google Shape;4945;p34"/>
            <p:cNvSpPr/>
            <p:nvPr/>
          </p:nvSpPr>
          <p:spPr>
            <a:xfrm>
              <a:off x="2780650" y="3541650"/>
              <a:ext cx="513200" cy="695900"/>
            </a:xfrm>
            <a:custGeom>
              <a:avLst/>
              <a:gdLst/>
              <a:ahLst/>
              <a:cxnLst/>
              <a:rect l="l" t="t" r="r" b="b"/>
              <a:pathLst>
                <a:path w="20528" h="27836" extrusionOk="0">
                  <a:moveTo>
                    <a:pt x="7017" y="0"/>
                  </a:moveTo>
                  <a:cubicBezTo>
                    <a:pt x="3130" y="0"/>
                    <a:pt x="0" y="3130"/>
                    <a:pt x="0" y="7017"/>
                  </a:cubicBezTo>
                  <a:lnTo>
                    <a:pt x="0" y="20819"/>
                  </a:lnTo>
                  <a:cubicBezTo>
                    <a:pt x="0" y="24706"/>
                    <a:pt x="3130" y="27835"/>
                    <a:pt x="7017" y="27835"/>
                  </a:cubicBezTo>
                  <a:lnTo>
                    <a:pt x="13511" y="27835"/>
                  </a:lnTo>
                  <a:cubicBezTo>
                    <a:pt x="17398" y="27835"/>
                    <a:pt x="20528" y="24706"/>
                    <a:pt x="20528" y="20819"/>
                  </a:cubicBezTo>
                  <a:lnTo>
                    <a:pt x="20528" y="7017"/>
                  </a:lnTo>
                  <a:cubicBezTo>
                    <a:pt x="20528" y="3130"/>
                    <a:pt x="17398" y="0"/>
                    <a:pt x="13511" y="0"/>
                  </a:cubicBezTo>
                  <a:close/>
                </a:path>
              </a:pathLst>
            </a:custGeom>
            <a:solidFill>
              <a:schemeClr val="accent2"/>
            </a:solidFill>
            <a:ln>
              <a:noFill/>
            </a:ln>
          </p:spPr>
          <p:txBody>
            <a:bodyPr spcFirstLastPara="1" wrap="square" lIns="91425" tIns="91425" rIns="91425" bIns="91425" anchor="ctr" anchorCtr="0">
              <a:noAutofit/>
            </a:bodyPr>
            <a:lstStyle/>
            <a:p>
              <a:endParaRPr sz="1867"/>
            </a:p>
          </p:txBody>
        </p:sp>
        <p:sp>
          <p:nvSpPr>
            <p:cNvPr id="4946" name="Google Shape;4946;p34"/>
            <p:cNvSpPr/>
            <p:nvPr/>
          </p:nvSpPr>
          <p:spPr>
            <a:xfrm>
              <a:off x="3069125" y="2233375"/>
              <a:ext cx="1523950" cy="1904500"/>
            </a:xfrm>
            <a:custGeom>
              <a:avLst/>
              <a:gdLst/>
              <a:ahLst/>
              <a:cxnLst/>
              <a:rect l="l" t="t" r="r" b="b"/>
              <a:pathLst>
                <a:path w="60958" h="76180" extrusionOk="0">
                  <a:moveTo>
                    <a:pt x="132" y="1"/>
                  </a:moveTo>
                  <a:cubicBezTo>
                    <a:pt x="59" y="1"/>
                    <a:pt x="1" y="59"/>
                    <a:pt x="1" y="132"/>
                  </a:cubicBezTo>
                  <a:lnTo>
                    <a:pt x="1" y="76048"/>
                  </a:lnTo>
                  <a:cubicBezTo>
                    <a:pt x="1" y="76121"/>
                    <a:pt x="59" y="76179"/>
                    <a:pt x="132" y="76179"/>
                  </a:cubicBezTo>
                  <a:lnTo>
                    <a:pt x="60827" y="76179"/>
                  </a:lnTo>
                  <a:cubicBezTo>
                    <a:pt x="60899" y="76179"/>
                    <a:pt x="60958" y="76121"/>
                    <a:pt x="60958" y="76048"/>
                  </a:cubicBezTo>
                  <a:lnTo>
                    <a:pt x="60958" y="132"/>
                  </a:lnTo>
                  <a:cubicBezTo>
                    <a:pt x="60958" y="59"/>
                    <a:pt x="60899" y="1"/>
                    <a:pt x="60827" y="1"/>
                  </a:cubicBezTo>
                  <a:close/>
                </a:path>
              </a:pathLst>
            </a:custGeom>
            <a:solidFill>
              <a:schemeClr val="accent1"/>
            </a:solidFill>
            <a:ln>
              <a:noFill/>
            </a:ln>
          </p:spPr>
          <p:txBody>
            <a:bodyPr spcFirstLastPara="1" wrap="square" lIns="91425" tIns="91425" rIns="91425" bIns="91425" anchor="ctr" anchorCtr="0">
              <a:noAutofit/>
            </a:bodyPr>
            <a:lstStyle/>
            <a:p>
              <a:endParaRPr sz="1867"/>
            </a:p>
          </p:txBody>
        </p:sp>
        <p:sp>
          <p:nvSpPr>
            <p:cNvPr id="4947" name="Google Shape;4947;p34"/>
            <p:cNvSpPr/>
            <p:nvPr/>
          </p:nvSpPr>
          <p:spPr>
            <a:xfrm>
              <a:off x="3185750" y="2332525"/>
              <a:ext cx="1290725" cy="1707800"/>
            </a:xfrm>
            <a:custGeom>
              <a:avLst/>
              <a:gdLst/>
              <a:ahLst/>
              <a:cxnLst/>
              <a:rect l="l" t="t" r="r" b="b"/>
              <a:pathLst>
                <a:path w="51629" h="68312" extrusionOk="0">
                  <a:moveTo>
                    <a:pt x="0" y="1"/>
                  </a:moveTo>
                  <a:lnTo>
                    <a:pt x="0" y="68311"/>
                  </a:lnTo>
                  <a:lnTo>
                    <a:pt x="51628" y="68311"/>
                  </a:lnTo>
                  <a:lnTo>
                    <a:pt x="51628" y="1"/>
                  </a:lnTo>
                  <a:close/>
                </a:path>
              </a:pathLst>
            </a:custGeom>
            <a:solidFill>
              <a:srgbClr val="D9D9D9"/>
            </a:solidFill>
            <a:ln>
              <a:noFill/>
            </a:ln>
          </p:spPr>
          <p:txBody>
            <a:bodyPr spcFirstLastPara="1" wrap="square" lIns="91425" tIns="91425" rIns="91425" bIns="91425" anchor="ctr" anchorCtr="0">
              <a:noAutofit/>
            </a:bodyPr>
            <a:lstStyle/>
            <a:p>
              <a:endParaRPr sz="1867" dirty="0"/>
            </a:p>
          </p:txBody>
        </p:sp>
        <p:sp>
          <p:nvSpPr>
            <p:cNvPr id="4948" name="Google Shape;4948;p34"/>
            <p:cNvSpPr/>
            <p:nvPr/>
          </p:nvSpPr>
          <p:spPr>
            <a:xfrm>
              <a:off x="2860800" y="3513625"/>
              <a:ext cx="485575" cy="699800"/>
            </a:xfrm>
            <a:custGeom>
              <a:avLst/>
              <a:gdLst/>
              <a:ahLst/>
              <a:cxnLst/>
              <a:rect l="l" t="t" r="r" b="b"/>
              <a:pathLst>
                <a:path w="19423" h="27992" extrusionOk="0">
                  <a:moveTo>
                    <a:pt x="15562" y="0"/>
                  </a:moveTo>
                  <a:cubicBezTo>
                    <a:pt x="14240" y="0"/>
                    <a:pt x="12960" y="703"/>
                    <a:pt x="12281" y="1945"/>
                  </a:cubicBezTo>
                  <a:lnTo>
                    <a:pt x="31" y="24348"/>
                  </a:lnTo>
                  <a:cubicBezTo>
                    <a:pt x="0" y="24404"/>
                    <a:pt x="21" y="24473"/>
                    <a:pt x="77" y="24504"/>
                  </a:cubicBezTo>
                  <a:lnTo>
                    <a:pt x="6430" y="27977"/>
                  </a:lnTo>
                  <a:cubicBezTo>
                    <a:pt x="6448" y="27987"/>
                    <a:pt x="6467" y="27992"/>
                    <a:pt x="6485" y="27992"/>
                  </a:cubicBezTo>
                  <a:cubicBezTo>
                    <a:pt x="6526" y="27992"/>
                    <a:pt x="6565" y="27970"/>
                    <a:pt x="6586" y="27932"/>
                  </a:cubicBezTo>
                  <a:lnTo>
                    <a:pt x="18836" y="5528"/>
                  </a:lnTo>
                  <a:cubicBezTo>
                    <a:pt x="19312" y="4659"/>
                    <a:pt x="19422" y="3636"/>
                    <a:pt x="19143" y="2686"/>
                  </a:cubicBezTo>
                  <a:cubicBezTo>
                    <a:pt x="18865" y="1735"/>
                    <a:pt x="18220" y="934"/>
                    <a:pt x="17350" y="459"/>
                  </a:cubicBezTo>
                  <a:cubicBezTo>
                    <a:pt x="16782" y="148"/>
                    <a:pt x="16168" y="0"/>
                    <a:pt x="15562" y="0"/>
                  </a:cubicBezTo>
                  <a:close/>
                </a:path>
              </a:pathLst>
            </a:custGeom>
            <a:solidFill>
              <a:schemeClr val="accent2"/>
            </a:solidFill>
            <a:ln>
              <a:noFill/>
            </a:ln>
          </p:spPr>
          <p:txBody>
            <a:bodyPr spcFirstLastPara="1" wrap="square" lIns="91425" tIns="91425" rIns="91425" bIns="91425" anchor="ctr" anchorCtr="0">
              <a:noAutofit/>
            </a:bodyPr>
            <a:lstStyle/>
            <a:p>
              <a:endParaRPr sz="1867"/>
            </a:p>
          </p:txBody>
        </p:sp>
        <p:sp>
          <p:nvSpPr>
            <p:cNvPr id="4949" name="Google Shape;4949;p34"/>
            <p:cNvSpPr/>
            <p:nvPr/>
          </p:nvSpPr>
          <p:spPr>
            <a:xfrm>
              <a:off x="2733325" y="4349800"/>
              <a:ext cx="459625" cy="103625"/>
            </a:xfrm>
            <a:custGeom>
              <a:avLst/>
              <a:gdLst/>
              <a:ahLst/>
              <a:cxnLst/>
              <a:rect l="l" t="t" r="r" b="b"/>
              <a:pathLst>
                <a:path w="18385" h="4145" extrusionOk="0">
                  <a:moveTo>
                    <a:pt x="0" y="0"/>
                  </a:moveTo>
                  <a:lnTo>
                    <a:pt x="0" y="4145"/>
                  </a:lnTo>
                  <a:lnTo>
                    <a:pt x="18385" y="4145"/>
                  </a:lnTo>
                  <a:lnTo>
                    <a:pt x="18385" y="0"/>
                  </a:lnTo>
                  <a:close/>
                </a:path>
              </a:pathLst>
            </a:custGeom>
            <a:solidFill>
              <a:srgbClr val="CCCCCC"/>
            </a:solidFill>
            <a:ln>
              <a:noFill/>
            </a:ln>
          </p:spPr>
          <p:txBody>
            <a:bodyPr spcFirstLastPara="1" wrap="square" lIns="91425" tIns="91425" rIns="91425" bIns="91425" anchor="ctr" anchorCtr="0">
              <a:noAutofit/>
            </a:bodyPr>
            <a:lstStyle/>
            <a:p>
              <a:endParaRPr sz="1867"/>
            </a:p>
          </p:txBody>
        </p:sp>
        <p:sp>
          <p:nvSpPr>
            <p:cNvPr id="4950" name="Google Shape;4950;p34"/>
            <p:cNvSpPr/>
            <p:nvPr/>
          </p:nvSpPr>
          <p:spPr>
            <a:xfrm>
              <a:off x="2710025" y="4441450"/>
              <a:ext cx="520075" cy="1034550"/>
            </a:xfrm>
            <a:custGeom>
              <a:avLst/>
              <a:gdLst/>
              <a:ahLst/>
              <a:cxnLst/>
              <a:rect l="l" t="t" r="r" b="b"/>
              <a:pathLst>
                <a:path w="20803" h="41382" extrusionOk="0">
                  <a:moveTo>
                    <a:pt x="0" y="1"/>
                  </a:moveTo>
                  <a:lnTo>
                    <a:pt x="0" y="41382"/>
                  </a:lnTo>
                  <a:lnTo>
                    <a:pt x="20803" y="41382"/>
                  </a:lnTo>
                  <a:lnTo>
                    <a:pt x="20803" y="1"/>
                  </a:lnTo>
                  <a:close/>
                </a:path>
              </a:pathLst>
            </a:custGeom>
            <a:solidFill>
              <a:schemeClr val="accent1"/>
            </a:solidFill>
            <a:ln>
              <a:noFill/>
            </a:ln>
          </p:spPr>
          <p:txBody>
            <a:bodyPr spcFirstLastPara="1" wrap="square" lIns="91425" tIns="91425" rIns="91425" bIns="91425" anchor="ctr" anchorCtr="0">
              <a:noAutofit/>
            </a:bodyPr>
            <a:lstStyle/>
            <a:p>
              <a:endParaRPr sz="1867"/>
            </a:p>
          </p:txBody>
        </p:sp>
        <p:sp>
          <p:nvSpPr>
            <p:cNvPr id="4951" name="Google Shape;4951;p34"/>
            <p:cNvSpPr/>
            <p:nvPr/>
          </p:nvSpPr>
          <p:spPr>
            <a:xfrm>
              <a:off x="2717200" y="4441450"/>
              <a:ext cx="255675" cy="1034550"/>
            </a:xfrm>
            <a:custGeom>
              <a:avLst/>
              <a:gdLst/>
              <a:ahLst/>
              <a:cxnLst/>
              <a:rect l="l" t="t" r="r" b="b"/>
              <a:pathLst>
                <a:path w="10227" h="41382" extrusionOk="0">
                  <a:moveTo>
                    <a:pt x="1" y="1"/>
                  </a:moveTo>
                  <a:lnTo>
                    <a:pt x="1" y="41382"/>
                  </a:lnTo>
                  <a:lnTo>
                    <a:pt x="10227" y="41382"/>
                  </a:lnTo>
                  <a:lnTo>
                    <a:pt x="10227" y="1"/>
                  </a:lnTo>
                  <a:close/>
                </a:path>
              </a:pathLst>
            </a:custGeom>
            <a:solidFill>
              <a:schemeClr val="accent1"/>
            </a:solidFill>
            <a:ln>
              <a:noFill/>
            </a:ln>
          </p:spPr>
          <p:txBody>
            <a:bodyPr spcFirstLastPara="1" wrap="square" lIns="91425" tIns="91425" rIns="91425" bIns="91425" anchor="ctr" anchorCtr="0">
              <a:noAutofit/>
            </a:bodyPr>
            <a:lstStyle/>
            <a:p>
              <a:endParaRPr sz="1867"/>
            </a:p>
          </p:txBody>
        </p:sp>
        <p:sp>
          <p:nvSpPr>
            <p:cNvPr id="4952" name="Google Shape;4952;p34"/>
            <p:cNvSpPr/>
            <p:nvPr/>
          </p:nvSpPr>
          <p:spPr>
            <a:xfrm>
              <a:off x="3086600" y="4528500"/>
              <a:ext cx="71600" cy="71650"/>
            </a:xfrm>
            <a:custGeom>
              <a:avLst/>
              <a:gdLst/>
              <a:ahLst/>
              <a:cxnLst/>
              <a:rect l="l" t="t" r="r" b="b"/>
              <a:pathLst>
                <a:path w="2864" h="2866" extrusionOk="0">
                  <a:moveTo>
                    <a:pt x="1432" y="1"/>
                  </a:moveTo>
                  <a:cubicBezTo>
                    <a:pt x="642" y="1"/>
                    <a:pt x="0" y="642"/>
                    <a:pt x="0" y="1433"/>
                  </a:cubicBezTo>
                  <a:cubicBezTo>
                    <a:pt x="0" y="2224"/>
                    <a:pt x="642" y="2865"/>
                    <a:pt x="1432" y="2865"/>
                  </a:cubicBezTo>
                  <a:cubicBezTo>
                    <a:pt x="2222" y="2865"/>
                    <a:pt x="2864" y="2224"/>
                    <a:pt x="2864" y="1433"/>
                  </a:cubicBezTo>
                  <a:cubicBezTo>
                    <a:pt x="2864" y="642"/>
                    <a:pt x="2222" y="1"/>
                    <a:pt x="1432" y="1"/>
                  </a:cubicBezTo>
                  <a:close/>
                </a:path>
              </a:pathLst>
            </a:custGeom>
            <a:solidFill>
              <a:srgbClr val="CCCCCC"/>
            </a:solidFill>
            <a:ln>
              <a:noFill/>
            </a:ln>
          </p:spPr>
          <p:txBody>
            <a:bodyPr spcFirstLastPara="1" wrap="square" lIns="91425" tIns="91425" rIns="91425" bIns="91425" anchor="ctr" anchorCtr="0">
              <a:noAutofit/>
            </a:bodyPr>
            <a:lstStyle/>
            <a:p>
              <a:endParaRPr sz="1867"/>
            </a:p>
          </p:txBody>
        </p:sp>
        <p:sp>
          <p:nvSpPr>
            <p:cNvPr id="4953" name="Google Shape;4953;p34"/>
            <p:cNvSpPr/>
            <p:nvPr/>
          </p:nvSpPr>
          <p:spPr>
            <a:xfrm>
              <a:off x="4262900" y="3513975"/>
              <a:ext cx="495650" cy="699800"/>
            </a:xfrm>
            <a:custGeom>
              <a:avLst/>
              <a:gdLst/>
              <a:ahLst/>
              <a:cxnLst/>
              <a:rect l="l" t="t" r="r" b="b"/>
              <a:pathLst>
                <a:path w="19826" h="27992" extrusionOk="0">
                  <a:moveTo>
                    <a:pt x="4264" y="1"/>
                  </a:moveTo>
                  <a:cubicBezTo>
                    <a:pt x="3659" y="1"/>
                    <a:pt x="3044" y="148"/>
                    <a:pt x="2475" y="460"/>
                  </a:cubicBezTo>
                  <a:cubicBezTo>
                    <a:pt x="665" y="1449"/>
                    <a:pt x="1" y="3718"/>
                    <a:pt x="990" y="5529"/>
                  </a:cubicBezTo>
                  <a:lnTo>
                    <a:pt x="13240" y="27932"/>
                  </a:lnTo>
                  <a:cubicBezTo>
                    <a:pt x="13261" y="27971"/>
                    <a:pt x="13301" y="27992"/>
                    <a:pt x="13342" y="27992"/>
                  </a:cubicBezTo>
                  <a:cubicBezTo>
                    <a:pt x="13360" y="27992"/>
                    <a:pt x="13379" y="27988"/>
                    <a:pt x="13397" y="27978"/>
                  </a:cubicBezTo>
                  <a:lnTo>
                    <a:pt x="19749" y="24504"/>
                  </a:lnTo>
                  <a:cubicBezTo>
                    <a:pt x="19805" y="24474"/>
                    <a:pt x="19825" y="24403"/>
                    <a:pt x="19795" y="24348"/>
                  </a:cubicBezTo>
                  <a:lnTo>
                    <a:pt x="7544" y="1945"/>
                  </a:lnTo>
                  <a:cubicBezTo>
                    <a:pt x="6866" y="704"/>
                    <a:pt x="5586" y="1"/>
                    <a:pt x="4264" y="1"/>
                  </a:cubicBezTo>
                  <a:close/>
                </a:path>
              </a:pathLst>
            </a:custGeom>
            <a:solidFill>
              <a:schemeClr val="accent2"/>
            </a:solidFill>
            <a:ln>
              <a:noFill/>
            </a:ln>
          </p:spPr>
          <p:txBody>
            <a:bodyPr spcFirstLastPara="1" wrap="square" lIns="91425" tIns="91425" rIns="91425" bIns="91425" anchor="ctr" anchorCtr="0">
              <a:noAutofit/>
            </a:bodyPr>
            <a:lstStyle/>
            <a:p>
              <a:endParaRPr sz="1867"/>
            </a:p>
          </p:txBody>
        </p:sp>
        <p:sp>
          <p:nvSpPr>
            <p:cNvPr id="4954" name="Google Shape;4954;p34"/>
            <p:cNvSpPr/>
            <p:nvPr/>
          </p:nvSpPr>
          <p:spPr>
            <a:xfrm>
              <a:off x="4426825" y="4349800"/>
              <a:ext cx="459650" cy="103625"/>
            </a:xfrm>
            <a:custGeom>
              <a:avLst/>
              <a:gdLst/>
              <a:ahLst/>
              <a:cxnLst/>
              <a:rect l="l" t="t" r="r" b="b"/>
              <a:pathLst>
                <a:path w="18386" h="4145" extrusionOk="0">
                  <a:moveTo>
                    <a:pt x="1" y="0"/>
                  </a:moveTo>
                  <a:lnTo>
                    <a:pt x="1" y="4145"/>
                  </a:lnTo>
                  <a:lnTo>
                    <a:pt x="18385" y="4145"/>
                  </a:lnTo>
                  <a:lnTo>
                    <a:pt x="18385" y="0"/>
                  </a:lnTo>
                  <a:close/>
                </a:path>
              </a:pathLst>
            </a:custGeom>
            <a:solidFill>
              <a:srgbClr val="CCCCCC"/>
            </a:solidFill>
            <a:ln>
              <a:noFill/>
            </a:ln>
          </p:spPr>
          <p:txBody>
            <a:bodyPr spcFirstLastPara="1" wrap="square" lIns="91425" tIns="91425" rIns="91425" bIns="91425" anchor="ctr" anchorCtr="0">
              <a:noAutofit/>
            </a:bodyPr>
            <a:lstStyle/>
            <a:p>
              <a:endParaRPr sz="1867"/>
            </a:p>
          </p:txBody>
        </p:sp>
        <p:sp>
          <p:nvSpPr>
            <p:cNvPr id="4955" name="Google Shape;4955;p34"/>
            <p:cNvSpPr/>
            <p:nvPr/>
          </p:nvSpPr>
          <p:spPr>
            <a:xfrm>
              <a:off x="4389675" y="4441450"/>
              <a:ext cx="520100" cy="1034550"/>
            </a:xfrm>
            <a:custGeom>
              <a:avLst/>
              <a:gdLst/>
              <a:ahLst/>
              <a:cxnLst/>
              <a:rect l="l" t="t" r="r" b="b"/>
              <a:pathLst>
                <a:path w="20804" h="41382" extrusionOk="0">
                  <a:moveTo>
                    <a:pt x="1" y="1"/>
                  </a:moveTo>
                  <a:lnTo>
                    <a:pt x="1" y="41382"/>
                  </a:lnTo>
                  <a:lnTo>
                    <a:pt x="20803" y="41382"/>
                  </a:lnTo>
                  <a:lnTo>
                    <a:pt x="20803" y="1"/>
                  </a:lnTo>
                  <a:close/>
                </a:path>
              </a:pathLst>
            </a:custGeom>
            <a:solidFill>
              <a:schemeClr val="accent1"/>
            </a:solidFill>
            <a:ln>
              <a:noFill/>
            </a:ln>
          </p:spPr>
          <p:txBody>
            <a:bodyPr spcFirstLastPara="1" wrap="square" lIns="91425" tIns="91425" rIns="91425" bIns="91425" anchor="ctr" anchorCtr="0">
              <a:noAutofit/>
            </a:bodyPr>
            <a:lstStyle/>
            <a:p>
              <a:endParaRPr sz="1867"/>
            </a:p>
          </p:txBody>
        </p:sp>
        <p:sp>
          <p:nvSpPr>
            <p:cNvPr id="4956" name="Google Shape;4956;p34"/>
            <p:cNvSpPr/>
            <p:nvPr/>
          </p:nvSpPr>
          <p:spPr>
            <a:xfrm>
              <a:off x="4646875" y="4441450"/>
              <a:ext cx="255700" cy="1034550"/>
            </a:xfrm>
            <a:custGeom>
              <a:avLst/>
              <a:gdLst/>
              <a:ahLst/>
              <a:cxnLst/>
              <a:rect l="l" t="t" r="r" b="b"/>
              <a:pathLst>
                <a:path w="10228" h="41382" extrusionOk="0">
                  <a:moveTo>
                    <a:pt x="1" y="1"/>
                  </a:moveTo>
                  <a:lnTo>
                    <a:pt x="1" y="41382"/>
                  </a:lnTo>
                  <a:lnTo>
                    <a:pt x="10228" y="41382"/>
                  </a:lnTo>
                  <a:lnTo>
                    <a:pt x="10228" y="1"/>
                  </a:lnTo>
                  <a:close/>
                </a:path>
              </a:pathLst>
            </a:custGeom>
            <a:solidFill>
              <a:schemeClr val="accent1"/>
            </a:solidFill>
            <a:ln>
              <a:noFill/>
            </a:ln>
          </p:spPr>
          <p:txBody>
            <a:bodyPr spcFirstLastPara="1" wrap="square" lIns="91425" tIns="91425" rIns="91425" bIns="91425" anchor="ctr" anchorCtr="0">
              <a:noAutofit/>
            </a:bodyPr>
            <a:lstStyle/>
            <a:p>
              <a:endParaRPr sz="1867"/>
            </a:p>
          </p:txBody>
        </p:sp>
        <p:sp>
          <p:nvSpPr>
            <p:cNvPr id="4957" name="Google Shape;4957;p34"/>
            <p:cNvSpPr/>
            <p:nvPr/>
          </p:nvSpPr>
          <p:spPr>
            <a:xfrm>
              <a:off x="4461550" y="4528500"/>
              <a:ext cx="71650" cy="71650"/>
            </a:xfrm>
            <a:custGeom>
              <a:avLst/>
              <a:gdLst/>
              <a:ahLst/>
              <a:cxnLst/>
              <a:rect l="l" t="t" r="r" b="b"/>
              <a:pathLst>
                <a:path w="2866" h="2866" extrusionOk="0">
                  <a:moveTo>
                    <a:pt x="1434" y="1"/>
                  </a:moveTo>
                  <a:cubicBezTo>
                    <a:pt x="642" y="1"/>
                    <a:pt x="1" y="642"/>
                    <a:pt x="1" y="1433"/>
                  </a:cubicBezTo>
                  <a:cubicBezTo>
                    <a:pt x="1" y="2224"/>
                    <a:pt x="642" y="2865"/>
                    <a:pt x="1434" y="2865"/>
                  </a:cubicBezTo>
                  <a:cubicBezTo>
                    <a:pt x="2224" y="2865"/>
                    <a:pt x="2865" y="2224"/>
                    <a:pt x="2865" y="1433"/>
                  </a:cubicBezTo>
                  <a:cubicBezTo>
                    <a:pt x="2865" y="642"/>
                    <a:pt x="2224" y="1"/>
                    <a:pt x="1434" y="1"/>
                  </a:cubicBezTo>
                  <a:close/>
                </a:path>
              </a:pathLst>
            </a:custGeom>
            <a:solidFill>
              <a:srgbClr val="CCCCCC"/>
            </a:solidFill>
            <a:ln>
              <a:noFill/>
            </a:ln>
          </p:spPr>
          <p:txBody>
            <a:bodyPr spcFirstLastPara="1" wrap="square" lIns="91425" tIns="91425" rIns="91425" bIns="91425" anchor="ctr" anchorCtr="0">
              <a:noAutofit/>
            </a:bodyPr>
            <a:lstStyle/>
            <a:p>
              <a:endParaRPr sz="1867"/>
            </a:p>
          </p:txBody>
        </p:sp>
        <p:sp>
          <p:nvSpPr>
            <p:cNvPr id="4958" name="Google Shape;4958;p34"/>
            <p:cNvSpPr/>
            <p:nvPr/>
          </p:nvSpPr>
          <p:spPr>
            <a:xfrm>
              <a:off x="3648175" y="2113425"/>
              <a:ext cx="365875" cy="227600"/>
            </a:xfrm>
            <a:custGeom>
              <a:avLst/>
              <a:gdLst/>
              <a:ahLst/>
              <a:cxnLst/>
              <a:rect l="l" t="t" r="r" b="b"/>
              <a:pathLst>
                <a:path w="14635" h="9104" extrusionOk="0">
                  <a:moveTo>
                    <a:pt x="7318" y="1022"/>
                  </a:moveTo>
                  <a:cubicBezTo>
                    <a:pt x="7412" y="1022"/>
                    <a:pt x="7508" y="1040"/>
                    <a:pt x="7598" y="1077"/>
                  </a:cubicBezTo>
                  <a:cubicBezTo>
                    <a:pt x="7873" y="1191"/>
                    <a:pt x="8052" y="1459"/>
                    <a:pt x="8052" y="1757"/>
                  </a:cubicBezTo>
                  <a:cubicBezTo>
                    <a:pt x="8052" y="2162"/>
                    <a:pt x="7723" y="2490"/>
                    <a:pt x="7317" y="2490"/>
                  </a:cubicBezTo>
                  <a:cubicBezTo>
                    <a:pt x="7020" y="2490"/>
                    <a:pt x="6752" y="2312"/>
                    <a:pt x="6639" y="2038"/>
                  </a:cubicBezTo>
                  <a:cubicBezTo>
                    <a:pt x="6525" y="1763"/>
                    <a:pt x="6588" y="1447"/>
                    <a:pt x="6797" y="1237"/>
                  </a:cubicBezTo>
                  <a:cubicBezTo>
                    <a:pt x="6938" y="1096"/>
                    <a:pt x="7126" y="1022"/>
                    <a:pt x="7318" y="1022"/>
                  </a:cubicBezTo>
                  <a:close/>
                  <a:moveTo>
                    <a:pt x="7317" y="0"/>
                  </a:moveTo>
                  <a:cubicBezTo>
                    <a:pt x="5587" y="0"/>
                    <a:pt x="4177" y="1351"/>
                    <a:pt x="4073" y="3053"/>
                  </a:cubicBezTo>
                  <a:lnTo>
                    <a:pt x="0" y="3053"/>
                  </a:lnTo>
                  <a:lnTo>
                    <a:pt x="0" y="9103"/>
                  </a:lnTo>
                  <a:lnTo>
                    <a:pt x="14634" y="9103"/>
                  </a:lnTo>
                  <a:lnTo>
                    <a:pt x="14634" y="3053"/>
                  </a:lnTo>
                  <a:lnTo>
                    <a:pt x="10563" y="3053"/>
                  </a:lnTo>
                  <a:cubicBezTo>
                    <a:pt x="10457" y="1350"/>
                    <a:pt x="9047" y="0"/>
                    <a:pt x="7317" y="0"/>
                  </a:cubicBezTo>
                  <a:close/>
                </a:path>
              </a:pathLst>
            </a:custGeom>
            <a:solidFill>
              <a:schemeClr val="dk2"/>
            </a:solidFill>
            <a:ln>
              <a:noFill/>
            </a:ln>
          </p:spPr>
          <p:txBody>
            <a:bodyPr spcFirstLastPara="1" wrap="square" lIns="91425" tIns="91425" rIns="91425" bIns="91425" anchor="ctr" anchorCtr="0">
              <a:noAutofit/>
            </a:bodyPr>
            <a:lstStyle/>
            <a:p>
              <a:endParaRPr sz="1867"/>
            </a:p>
          </p:txBody>
        </p:sp>
        <p:sp>
          <p:nvSpPr>
            <p:cNvPr id="4959" name="Google Shape;4959;p34"/>
            <p:cNvSpPr/>
            <p:nvPr/>
          </p:nvSpPr>
          <p:spPr>
            <a:xfrm>
              <a:off x="3640925" y="2328575"/>
              <a:ext cx="380350" cy="24825"/>
            </a:xfrm>
            <a:custGeom>
              <a:avLst/>
              <a:gdLst/>
              <a:ahLst/>
              <a:cxnLst/>
              <a:rect l="l" t="t" r="r" b="b"/>
              <a:pathLst>
                <a:path w="15214" h="993" extrusionOk="0">
                  <a:moveTo>
                    <a:pt x="16" y="1"/>
                  </a:moveTo>
                  <a:cubicBezTo>
                    <a:pt x="7" y="1"/>
                    <a:pt x="1" y="7"/>
                    <a:pt x="1" y="16"/>
                  </a:cubicBezTo>
                  <a:lnTo>
                    <a:pt x="1" y="978"/>
                  </a:lnTo>
                  <a:cubicBezTo>
                    <a:pt x="1" y="986"/>
                    <a:pt x="7" y="993"/>
                    <a:pt x="16" y="993"/>
                  </a:cubicBezTo>
                  <a:lnTo>
                    <a:pt x="15199" y="993"/>
                  </a:lnTo>
                  <a:cubicBezTo>
                    <a:pt x="15207" y="993"/>
                    <a:pt x="15214" y="986"/>
                    <a:pt x="15214" y="978"/>
                  </a:cubicBezTo>
                  <a:lnTo>
                    <a:pt x="15214" y="16"/>
                  </a:lnTo>
                  <a:cubicBezTo>
                    <a:pt x="15214" y="7"/>
                    <a:pt x="15207" y="1"/>
                    <a:pt x="15199" y="1"/>
                  </a:cubicBezTo>
                  <a:close/>
                </a:path>
              </a:pathLst>
            </a:custGeom>
            <a:solidFill>
              <a:srgbClr val="443937"/>
            </a:solidFill>
            <a:ln>
              <a:noFill/>
            </a:ln>
          </p:spPr>
          <p:txBody>
            <a:bodyPr spcFirstLastPara="1" wrap="square" lIns="91425" tIns="91425" rIns="91425" bIns="91425" anchor="ctr" anchorCtr="0">
              <a:noAutofit/>
            </a:bodyPr>
            <a:lstStyle/>
            <a:p>
              <a:endParaRPr sz="1867"/>
            </a:p>
          </p:txBody>
        </p:sp>
      </p:grpSp>
      <p:pic>
        <p:nvPicPr>
          <p:cNvPr id="28" name="Picture 27">
            <a:extLst>
              <a:ext uri="{FF2B5EF4-FFF2-40B4-BE49-F238E27FC236}">
                <a16:creationId xmlns:a16="http://schemas.microsoft.com/office/drawing/2014/main" id="{33864E1B-A112-48A3-8777-2D9C07FDD03C}"/>
              </a:ext>
            </a:extLst>
          </p:cNvPr>
          <p:cNvPicPr>
            <a:picLocks noChangeAspect="1"/>
          </p:cNvPicPr>
          <p:nvPr/>
        </p:nvPicPr>
        <p:blipFill>
          <a:blip r:embed="rId3"/>
          <a:stretch>
            <a:fillRect/>
          </a:stretch>
        </p:blipFill>
        <p:spPr>
          <a:xfrm>
            <a:off x="6865250" y="1487195"/>
            <a:ext cx="1712218" cy="1645699"/>
          </a:xfrm>
          <a:prstGeom prst="rect">
            <a:avLst/>
          </a:prstGeom>
        </p:spPr>
      </p:pic>
    </p:spTree>
    <p:extLst>
      <p:ext uri="{BB962C8B-B14F-4D97-AF65-F5344CB8AC3E}">
        <p14:creationId xmlns:p14="http://schemas.microsoft.com/office/powerpoint/2010/main" val="3236658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68"/>
        <p:cNvGrpSpPr/>
        <p:nvPr/>
      </p:nvGrpSpPr>
      <p:grpSpPr>
        <a:xfrm>
          <a:off x="0" y="0"/>
          <a:ext cx="0" cy="0"/>
          <a:chOff x="0" y="0"/>
          <a:chExt cx="0" cy="0"/>
        </a:xfrm>
      </p:grpSpPr>
      <p:sp>
        <p:nvSpPr>
          <p:cNvPr id="5069" name="Google Shape;5069;p41"/>
          <p:cNvSpPr txBox="1">
            <a:spLocks noGrp="1"/>
          </p:cNvSpPr>
          <p:nvPr>
            <p:ph type="body" idx="1"/>
          </p:nvPr>
        </p:nvSpPr>
        <p:spPr>
          <a:xfrm>
            <a:off x="93306" y="921044"/>
            <a:ext cx="5424196" cy="4005520"/>
          </a:xfrm>
          <a:prstGeom prst="rect">
            <a:avLst/>
          </a:prstGeom>
        </p:spPr>
        <p:txBody>
          <a:bodyPr spcFirstLastPara="1" wrap="square" lIns="91425" tIns="91425" rIns="91425" bIns="91425" anchor="t" anchorCtr="0">
            <a:noAutofit/>
          </a:bodyPr>
          <a:lstStyle/>
          <a:p>
            <a:pPr marL="0" indent="0">
              <a:spcAft>
                <a:spcPts val="1600"/>
              </a:spcAft>
              <a:buNone/>
            </a:pPr>
            <a:r>
              <a:rPr lang="en-US" sz="4000" b="1" dirty="0">
                <a:solidFill>
                  <a:schemeClr val="accent1">
                    <a:lumMod val="75000"/>
                  </a:schemeClr>
                </a:solidFill>
              </a:rPr>
              <a:t>1.</a:t>
            </a:r>
            <a:r>
              <a:rPr lang="en-US" sz="2800" b="1" dirty="0">
                <a:solidFill>
                  <a:schemeClr val="accent1">
                    <a:lumMod val="75000"/>
                  </a:schemeClr>
                </a:solidFill>
              </a:rPr>
              <a:t>  </a:t>
            </a:r>
            <a:r>
              <a:rPr lang="en-US" sz="2000" b="1" dirty="0">
                <a:solidFill>
                  <a:schemeClr val="accent1">
                    <a:lumMod val="75000"/>
                  </a:schemeClr>
                </a:solidFill>
              </a:rPr>
              <a:t> Service with health card</a:t>
            </a:r>
          </a:p>
          <a:p>
            <a:pPr marL="0" indent="0">
              <a:spcAft>
                <a:spcPts val="1600"/>
              </a:spcAft>
              <a:buNone/>
            </a:pPr>
            <a:r>
              <a:rPr lang="en-US" sz="1400" b="1" dirty="0"/>
              <a:t>HEALTH CITY will take care of each and every private and public hospital along with from smallest clinic to Higher Health Organizations, by putting the compulsion of mentioning the health card’s serial number for every small treatment. </a:t>
            </a:r>
          </a:p>
          <a:p>
            <a:pPr marL="0" indent="0">
              <a:spcAft>
                <a:spcPts val="1600"/>
              </a:spcAft>
              <a:buNone/>
            </a:pPr>
            <a:r>
              <a:rPr lang="en-US" sz="4000" b="1" dirty="0">
                <a:solidFill>
                  <a:schemeClr val="accent1">
                    <a:lumMod val="75000"/>
                  </a:schemeClr>
                </a:solidFill>
              </a:rPr>
              <a:t>2.  </a:t>
            </a:r>
            <a:r>
              <a:rPr lang="en-US" sz="2000" b="1" dirty="0">
                <a:solidFill>
                  <a:schemeClr val="accent1">
                    <a:lumMod val="75000"/>
                  </a:schemeClr>
                </a:solidFill>
              </a:rPr>
              <a:t>Updating power</a:t>
            </a:r>
          </a:p>
          <a:p>
            <a:pPr marL="0" indent="0">
              <a:spcAft>
                <a:spcPts val="1600"/>
              </a:spcAft>
              <a:buNone/>
            </a:pPr>
            <a:r>
              <a:rPr lang="en-US" sz="1400" b="1" dirty="0"/>
              <a:t> Our system will authorize the doctors and give them the rights to update the patients’ health card data with the consent of patient.</a:t>
            </a:r>
          </a:p>
          <a:p>
            <a:pPr marL="0" indent="0">
              <a:spcAft>
                <a:spcPts val="1600"/>
              </a:spcAft>
              <a:buNone/>
            </a:pPr>
            <a:r>
              <a:rPr lang="en-US" sz="1400" dirty="0"/>
              <a:t> </a:t>
            </a:r>
            <a:endParaRPr sz="1400" dirty="0"/>
          </a:p>
        </p:txBody>
      </p:sp>
      <p:sp>
        <p:nvSpPr>
          <p:cNvPr id="5070" name="Google Shape;5070;p41"/>
          <p:cNvSpPr txBox="1">
            <a:spLocks noGrp="1"/>
          </p:cNvSpPr>
          <p:nvPr>
            <p:ph type="title"/>
          </p:nvPr>
        </p:nvSpPr>
        <p:spPr>
          <a:xfrm>
            <a:off x="625296" y="0"/>
            <a:ext cx="8036100" cy="572700"/>
          </a:xfrm>
          <a:prstGeom prst="rect">
            <a:avLst/>
          </a:prstGeom>
        </p:spPr>
        <p:txBody>
          <a:bodyPr spcFirstLastPara="1" wrap="square" lIns="91425" tIns="91425" rIns="91425" bIns="91425" anchor="t" anchorCtr="0">
            <a:noAutofit/>
          </a:bodyPr>
          <a:lstStyle/>
          <a:p>
            <a:r>
              <a:rPr lang="en-IN" b="1" u="sng" dirty="0"/>
              <a:t>Problems Approaches</a:t>
            </a:r>
            <a:endParaRPr b="1" u="sng" dirty="0"/>
          </a:p>
        </p:txBody>
      </p:sp>
      <p:pic>
        <p:nvPicPr>
          <p:cNvPr id="5071" name="Google Shape;5071;p41"/>
          <p:cNvPicPr preferRelativeResize="0"/>
          <p:nvPr/>
        </p:nvPicPr>
        <p:blipFill rotWithShape="1">
          <a:blip r:embed="rId3">
            <a:alphaModFix/>
          </a:blip>
          <a:srcRect l="14935" r="8194"/>
          <a:stretch/>
        </p:blipFill>
        <p:spPr>
          <a:xfrm>
            <a:off x="5691672" y="0"/>
            <a:ext cx="3800671" cy="514349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68"/>
        <p:cNvGrpSpPr/>
        <p:nvPr/>
      </p:nvGrpSpPr>
      <p:grpSpPr>
        <a:xfrm>
          <a:off x="0" y="0"/>
          <a:ext cx="0" cy="0"/>
          <a:chOff x="0" y="0"/>
          <a:chExt cx="0" cy="0"/>
        </a:xfrm>
      </p:grpSpPr>
      <p:sp>
        <p:nvSpPr>
          <p:cNvPr id="5069" name="Google Shape;5069;p41"/>
          <p:cNvSpPr txBox="1">
            <a:spLocks noGrp="1"/>
          </p:cNvSpPr>
          <p:nvPr>
            <p:ph type="body" idx="1"/>
          </p:nvPr>
        </p:nvSpPr>
        <p:spPr>
          <a:xfrm>
            <a:off x="118188" y="330105"/>
            <a:ext cx="5424196" cy="4570796"/>
          </a:xfrm>
          <a:prstGeom prst="rect">
            <a:avLst/>
          </a:prstGeom>
        </p:spPr>
        <p:txBody>
          <a:bodyPr spcFirstLastPara="1" wrap="square" lIns="91425" tIns="91425" rIns="91425" bIns="91425" anchor="t" anchorCtr="0">
            <a:noAutofit/>
          </a:bodyPr>
          <a:lstStyle/>
          <a:p>
            <a:pPr marL="0" indent="0">
              <a:spcAft>
                <a:spcPts val="1600"/>
              </a:spcAft>
              <a:buNone/>
            </a:pPr>
            <a:endParaRPr lang="en-US" sz="2000" dirty="0"/>
          </a:p>
          <a:p>
            <a:pPr marL="0" indent="0">
              <a:spcAft>
                <a:spcPts val="1600"/>
              </a:spcAft>
              <a:buNone/>
            </a:pPr>
            <a:r>
              <a:rPr lang="en-US" sz="4000" b="1" dirty="0">
                <a:solidFill>
                  <a:schemeClr val="accent1">
                    <a:lumMod val="75000"/>
                  </a:schemeClr>
                </a:solidFill>
              </a:rPr>
              <a:t>3.  </a:t>
            </a:r>
            <a:r>
              <a:rPr lang="en-US" sz="2000" b="1" dirty="0">
                <a:solidFill>
                  <a:schemeClr val="accent1">
                    <a:lumMod val="75000"/>
                  </a:schemeClr>
                </a:solidFill>
              </a:rPr>
              <a:t>For data analysis</a:t>
            </a:r>
          </a:p>
          <a:p>
            <a:pPr marL="0" indent="0">
              <a:spcAft>
                <a:spcPts val="1600"/>
              </a:spcAft>
              <a:buNone/>
            </a:pPr>
            <a:r>
              <a:rPr lang="en-US" sz="1400" dirty="0"/>
              <a:t> </a:t>
            </a:r>
            <a:r>
              <a:rPr lang="en-US" sz="1400" b="1" dirty="0"/>
              <a:t>Performing data analysis on this data using artificial intelligence we can get appropriate knowledge of the prevailing diseases in a particular region which will eventually help the higher health organizations to take appropriate measures. </a:t>
            </a:r>
          </a:p>
          <a:p>
            <a:pPr marL="0" indent="0">
              <a:spcAft>
                <a:spcPts val="1600"/>
              </a:spcAft>
              <a:buNone/>
            </a:pPr>
            <a:endParaRPr lang="en-US" sz="1400" dirty="0"/>
          </a:p>
          <a:p>
            <a:pPr marL="0" indent="0">
              <a:spcAft>
                <a:spcPts val="1600"/>
              </a:spcAft>
              <a:buNone/>
            </a:pPr>
            <a:r>
              <a:rPr lang="en-US" sz="4000" b="1" dirty="0">
                <a:solidFill>
                  <a:schemeClr val="accent1">
                    <a:lumMod val="75000"/>
                  </a:schemeClr>
                </a:solidFill>
              </a:rPr>
              <a:t>4.  </a:t>
            </a:r>
            <a:r>
              <a:rPr lang="en-US" sz="2000" b="1" dirty="0">
                <a:solidFill>
                  <a:schemeClr val="accent1">
                    <a:lumMod val="75000"/>
                  </a:schemeClr>
                </a:solidFill>
              </a:rPr>
              <a:t>Past records management</a:t>
            </a:r>
          </a:p>
          <a:p>
            <a:pPr marL="0" indent="0">
              <a:spcAft>
                <a:spcPts val="1600"/>
              </a:spcAft>
              <a:buNone/>
            </a:pPr>
            <a:r>
              <a:rPr lang="en-US" sz="1400" b="1" dirty="0"/>
              <a:t> Also, the data will contain the patient’s past health records .</a:t>
            </a:r>
            <a:endParaRPr sz="1400" b="1" dirty="0"/>
          </a:p>
        </p:txBody>
      </p:sp>
      <p:pic>
        <p:nvPicPr>
          <p:cNvPr id="5" name="Google Shape;5071;p41">
            <a:extLst>
              <a:ext uri="{FF2B5EF4-FFF2-40B4-BE49-F238E27FC236}">
                <a16:creationId xmlns:a16="http://schemas.microsoft.com/office/drawing/2014/main" id="{9CD75756-2D2D-442B-8D61-F7555A8A0199}"/>
              </a:ext>
            </a:extLst>
          </p:cNvPr>
          <p:cNvPicPr preferRelativeResize="0"/>
          <p:nvPr/>
        </p:nvPicPr>
        <p:blipFill rotWithShape="1">
          <a:blip r:embed="rId3">
            <a:alphaModFix/>
          </a:blip>
          <a:srcRect l="14935" r="8194"/>
          <a:stretch/>
        </p:blipFill>
        <p:spPr>
          <a:xfrm>
            <a:off x="5691672" y="0"/>
            <a:ext cx="3800671" cy="5143496"/>
          </a:xfrm>
          <a:prstGeom prst="rect">
            <a:avLst/>
          </a:prstGeom>
          <a:noFill/>
          <a:ln>
            <a:noFill/>
          </a:ln>
        </p:spPr>
      </p:pic>
    </p:spTree>
    <p:extLst>
      <p:ext uri="{BB962C8B-B14F-4D97-AF65-F5344CB8AC3E}">
        <p14:creationId xmlns:p14="http://schemas.microsoft.com/office/powerpoint/2010/main" val="3384162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19"/>
        <p:cNvGrpSpPr/>
        <p:nvPr/>
      </p:nvGrpSpPr>
      <p:grpSpPr>
        <a:xfrm>
          <a:off x="0" y="0"/>
          <a:ext cx="0" cy="0"/>
          <a:chOff x="0" y="0"/>
          <a:chExt cx="0" cy="0"/>
        </a:xfrm>
      </p:grpSpPr>
      <p:sp>
        <p:nvSpPr>
          <p:cNvPr id="5020" name="Google Shape;5020;p38"/>
          <p:cNvSpPr txBox="1">
            <a:spLocks noGrp="1"/>
          </p:cNvSpPr>
          <p:nvPr>
            <p:ph type="title"/>
          </p:nvPr>
        </p:nvSpPr>
        <p:spPr>
          <a:xfrm>
            <a:off x="276446" y="864127"/>
            <a:ext cx="8725787" cy="3950291"/>
          </a:xfrm>
          <a:prstGeom prst="rect">
            <a:avLst/>
          </a:prstGeom>
        </p:spPr>
        <p:txBody>
          <a:bodyPr spcFirstLastPara="1" wrap="square" lIns="91425" tIns="91425" rIns="91425" bIns="91425" anchor="t" anchorCtr="0">
            <a:noAutofit/>
          </a:bodyPr>
          <a:lstStyle/>
          <a:p>
            <a:pPr lvl="0" algn="l"/>
            <a:r>
              <a:rPr lang="en-US" sz="2400" dirty="0">
                <a:solidFill>
                  <a:schemeClr val="accent1">
                    <a:lumMod val="75000"/>
                  </a:schemeClr>
                </a:solidFill>
              </a:rPr>
              <a:t>1. </a:t>
            </a:r>
            <a:r>
              <a:rPr lang="en-US" sz="1600" dirty="0"/>
              <a:t>With our approach the main and concerned challenge will be to collect such                   health data by convincing user to register for health cards and authorize the Doctor and laboratories for patient’s health data updating.  </a:t>
            </a:r>
            <a:br>
              <a:rPr lang="en-US" sz="1600" dirty="0"/>
            </a:br>
            <a:br>
              <a:rPr lang="en-US" sz="1600" dirty="0"/>
            </a:br>
            <a:r>
              <a:rPr lang="en-US" sz="2400" dirty="0">
                <a:solidFill>
                  <a:schemeClr val="accent1">
                    <a:lumMod val="75000"/>
                  </a:schemeClr>
                </a:solidFill>
              </a:rPr>
              <a:t>2. </a:t>
            </a:r>
            <a:r>
              <a:rPr lang="en-US" sz="1600" dirty="0"/>
              <a:t>Also the data analysis will be little complex for various type of analytical outcomes.</a:t>
            </a:r>
            <a:br>
              <a:rPr lang="en-US" sz="1600" dirty="0"/>
            </a:br>
            <a:br>
              <a:rPr lang="en-US" sz="1600" dirty="0"/>
            </a:br>
            <a:r>
              <a:rPr lang="en-US" sz="2400" dirty="0">
                <a:solidFill>
                  <a:schemeClr val="accent1">
                    <a:lumMod val="75000"/>
                  </a:schemeClr>
                </a:solidFill>
              </a:rPr>
              <a:t>3. </a:t>
            </a:r>
            <a:r>
              <a:rPr lang="en-US" sz="1600" dirty="0"/>
              <a:t>The government health organization already contains their past patient’s data, the challenge is to obtain these data from various government bodies. </a:t>
            </a:r>
            <a:br>
              <a:rPr lang="en-US" sz="1600" dirty="0"/>
            </a:br>
            <a:br>
              <a:rPr lang="en-US" sz="1600" dirty="0"/>
            </a:br>
            <a:r>
              <a:rPr lang="en-US" sz="2400" b="1" dirty="0">
                <a:solidFill>
                  <a:schemeClr val="accent1">
                    <a:lumMod val="75000"/>
                  </a:schemeClr>
                </a:solidFill>
              </a:rPr>
              <a:t>4. </a:t>
            </a:r>
            <a:r>
              <a:rPr lang="en-US" sz="1600" dirty="0"/>
              <a:t>The linking of Aadhar card details with our system will also be little complex as it is concerned with sharing of government data. </a:t>
            </a:r>
            <a:br>
              <a:rPr lang="en-US" sz="1600" dirty="0"/>
            </a:br>
            <a:br>
              <a:rPr lang="en-US" sz="1600" dirty="0"/>
            </a:br>
            <a:r>
              <a:rPr lang="en-US" sz="1600" b="1" dirty="0">
                <a:solidFill>
                  <a:schemeClr val="accent1">
                    <a:lumMod val="75000"/>
                  </a:schemeClr>
                </a:solidFill>
              </a:rPr>
              <a:t>5. </a:t>
            </a:r>
            <a:r>
              <a:rPr lang="en-US" sz="1600" dirty="0"/>
              <a:t>To register all the doctors over the portal.</a:t>
            </a:r>
            <a:endParaRPr sz="1600" dirty="0"/>
          </a:p>
        </p:txBody>
      </p:sp>
      <p:sp>
        <p:nvSpPr>
          <p:cNvPr id="5021" name="Google Shape;5021;p38"/>
          <p:cNvSpPr txBox="1">
            <a:spLocks noGrp="1"/>
          </p:cNvSpPr>
          <p:nvPr>
            <p:ph type="subTitle" idx="1"/>
          </p:nvPr>
        </p:nvSpPr>
        <p:spPr>
          <a:xfrm>
            <a:off x="-1183758" y="238566"/>
            <a:ext cx="4497659" cy="625561"/>
          </a:xfrm>
          <a:prstGeom prst="rect">
            <a:avLst/>
          </a:prstGeom>
        </p:spPr>
        <p:txBody>
          <a:bodyPr spcFirstLastPara="1" wrap="square" lIns="91425" tIns="91425" rIns="91425" bIns="91425" anchor="t" anchorCtr="0">
            <a:noAutofit/>
          </a:bodyPr>
          <a:lstStyle/>
          <a:p>
            <a:pPr marL="0" indent="0"/>
            <a:r>
              <a:rPr lang="en-IN" b="1" u="sng" dirty="0"/>
              <a:t>Challenges:</a:t>
            </a:r>
            <a:endParaRPr b="1" u="sng" dirty="0"/>
          </a:p>
        </p:txBody>
      </p:sp>
      <p:sp>
        <p:nvSpPr>
          <p:cNvPr id="5022" name="Google Shape;5022;p38"/>
          <p:cNvSpPr/>
          <p:nvPr/>
        </p:nvSpPr>
        <p:spPr>
          <a:xfrm>
            <a:off x="-50" y="4958850"/>
            <a:ext cx="9144000" cy="184800"/>
          </a:xfrm>
          <a:prstGeom prst="rect">
            <a:avLst/>
          </a:prstGeom>
          <a:solidFill>
            <a:schemeClr val="accent1"/>
          </a:solidFill>
          <a:ln>
            <a:noFill/>
          </a:ln>
        </p:spPr>
        <p:txBody>
          <a:bodyPr spcFirstLastPara="1" wrap="square" lIns="91425" tIns="91425" rIns="91425" bIns="91425" anchor="ctr" anchorCtr="0">
            <a:noAutofit/>
          </a:bodyPr>
          <a:lstStyle/>
          <a:p>
            <a:endParaRPr sz="1867"/>
          </a:p>
        </p:txBody>
      </p:sp>
      <p:sp>
        <p:nvSpPr>
          <p:cNvPr id="5023" name="Google Shape;5023;p38"/>
          <p:cNvSpPr/>
          <p:nvPr/>
        </p:nvSpPr>
        <p:spPr>
          <a:xfrm>
            <a:off x="-50" y="4868334"/>
            <a:ext cx="9144000" cy="36600"/>
          </a:xfrm>
          <a:prstGeom prst="rect">
            <a:avLst/>
          </a:prstGeom>
          <a:solidFill>
            <a:schemeClr val="accent1"/>
          </a:solidFill>
          <a:ln>
            <a:noFill/>
          </a:ln>
        </p:spPr>
        <p:txBody>
          <a:bodyPr spcFirstLastPara="1" wrap="square" lIns="91425" tIns="91425" rIns="91425" bIns="91425" anchor="ctr" anchorCtr="0">
            <a:noAutofit/>
          </a:bodyPr>
          <a:lstStyle/>
          <a:p>
            <a:endParaRPr sz="1867"/>
          </a:p>
        </p:txBody>
      </p:sp>
      <p:sp>
        <p:nvSpPr>
          <p:cNvPr id="5024" name="Google Shape;5024;p38"/>
          <p:cNvSpPr/>
          <p:nvPr/>
        </p:nvSpPr>
        <p:spPr>
          <a:xfrm rot="10800000">
            <a:off x="0" y="9"/>
            <a:ext cx="9144000" cy="184800"/>
          </a:xfrm>
          <a:prstGeom prst="rect">
            <a:avLst/>
          </a:prstGeom>
          <a:solidFill>
            <a:schemeClr val="accent1"/>
          </a:solidFill>
          <a:ln>
            <a:noFill/>
          </a:ln>
        </p:spPr>
        <p:txBody>
          <a:bodyPr spcFirstLastPara="1" wrap="square" lIns="91425" tIns="91425" rIns="91425" bIns="91425" anchor="ctr" anchorCtr="0">
            <a:noAutofit/>
          </a:bodyPr>
          <a:lstStyle/>
          <a:p>
            <a:endParaRPr sz="1867"/>
          </a:p>
        </p:txBody>
      </p:sp>
      <p:sp>
        <p:nvSpPr>
          <p:cNvPr id="5025" name="Google Shape;5025;p38"/>
          <p:cNvSpPr/>
          <p:nvPr/>
        </p:nvSpPr>
        <p:spPr>
          <a:xfrm rot="10800000">
            <a:off x="0" y="238725"/>
            <a:ext cx="9144000" cy="36600"/>
          </a:xfrm>
          <a:prstGeom prst="rect">
            <a:avLst/>
          </a:prstGeom>
          <a:solidFill>
            <a:schemeClr val="accent1"/>
          </a:solidFill>
          <a:ln>
            <a:noFill/>
          </a:ln>
        </p:spPr>
        <p:txBody>
          <a:bodyPr spcFirstLastPara="1" wrap="square" lIns="91425" tIns="91425" rIns="91425" bIns="91425" anchor="ctr" anchorCtr="0">
            <a:noAutofit/>
          </a:bodyPr>
          <a:lstStyle/>
          <a:p>
            <a:endParaRPr sz="1867"/>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03"/>
        <p:cNvGrpSpPr/>
        <p:nvPr/>
      </p:nvGrpSpPr>
      <p:grpSpPr>
        <a:xfrm>
          <a:off x="0" y="0"/>
          <a:ext cx="0" cy="0"/>
          <a:chOff x="0" y="0"/>
          <a:chExt cx="0" cy="0"/>
        </a:xfrm>
      </p:grpSpPr>
      <p:sp>
        <p:nvSpPr>
          <p:cNvPr id="5304" name="Google Shape;5304;p48"/>
          <p:cNvSpPr txBox="1">
            <a:spLocks noGrp="1"/>
          </p:cNvSpPr>
          <p:nvPr>
            <p:ph type="title" idx="2"/>
          </p:nvPr>
        </p:nvSpPr>
        <p:spPr>
          <a:xfrm>
            <a:off x="614715" y="10387"/>
            <a:ext cx="3092506" cy="3396751"/>
          </a:xfrm>
          <a:prstGeom prst="rect">
            <a:avLst/>
          </a:prstGeom>
        </p:spPr>
        <p:txBody>
          <a:bodyPr spcFirstLastPara="1" wrap="square" lIns="91425" tIns="91425" rIns="91425" bIns="91425" anchor="t" anchorCtr="0">
            <a:noAutofit/>
          </a:bodyPr>
          <a:lstStyle/>
          <a:p>
            <a:pPr lvl="0"/>
            <a:br>
              <a:rPr lang="en-IN" sz="1400" dirty="0"/>
            </a:br>
            <a:r>
              <a:rPr lang="en-IN" dirty="0"/>
              <a:t> </a:t>
            </a:r>
            <a:br>
              <a:rPr lang="en-IN" dirty="0"/>
            </a:br>
            <a:r>
              <a:rPr lang="en-IN" sz="1800" dirty="0">
                <a:solidFill>
                  <a:schemeClr val="accent1">
                    <a:lumMod val="75000"/>
                  </a:schemeClr>
                </a:solidFill>
              </a:rPr>
              <a:t>FRONT END will include:                             </a:t>
            </a:r>
            <a:br>
              <a:rPr lang="en-IN" sz="1800" dirty="0">
                <a:solidFill>
                  <a:schemeClr val="accent1">
                    <a:lumMod val="75000"/>
                  </a:schemeClr>
                </a:solidFill>
              </a:rPr>
            </a:br>
            <a:br>
              <a:rPr lang="en-IN" sz="1400" dirty="0">
                <a:solidFill>
                  <a:schemeClr val="tx1"/>
                </a:solidFill>
              </a:rPr>
            </a:br>
            <a:r>
              <a:rPr lang="en-IN" sz="1400" dirty="0">
                <a:solidFill>
                  <a:schemeClr val="accent1">
                    <a:lumMod val="75000"/>
                  </a:schemeClr>
                </a:solidFill>
              </a:rPr>
              <a:t>1.    </a:t>
            </a:r>
            <a:r>
              <a:rPr lang="en-IN" sz="1400" dirty="0">
                <a:solidFill>
                  <a:schemeClr val="tx1"/>
                </a:solidFill>
              </a:rPr>
              <a:t>Html5 </a:t>
            </a:r>
            <a:br>
              <a:rPr lang="en-IN" sz="1400" dirty="0">
                <a:solidFill>
                  <a:schemeClr val="accent1">
                    <a:lumMod val="75000"/>
                  </a:schemeClr>
                </a:solidFill>
              </a:rPr>
            </a:br>
            <a:r>
              <a:rPr lang="en-IN" sz="1400" dirty="0">
                <a:solidFill>
                  <a:schemeClr val="accent1">
                    <a:lumMod val="75000"/>
                  </a:schemeClr>
                </a:solidFill>
              </a:rPr>
              <a:t>2.    </a:t>
            </a:r>
            <a:r>
              <a:rPr lang="en-IN" sz="1400" dirty="0">
                <a:solidFill>
                  <a:schemeClr val="tx1"/>
                </a:solidFill>
              </a:rPr>
              <a:t>CSS3 </a:t>
            </a:r>
            <a:br>
              <a:rPr lang="en-IN" sz="1400" dirty="0">
                <a:solidFill>
                  <a:schemeClr val="accent1">
                    <a:lumMod val="75000"/>
                  </a:schemeClr>
                </a:solidFill>
              </a:rPr>
            </a:br>
            <a:r>
              <a:rPr lang="en-IN" sz="1400" dirty="0">
                <a:solidFill>
                  <a:schemeClr val="accent1">
                    <a:lumMod val="75000"/>
                  </a:schemeClr>
                </a:solidFill>
              </a:rPr>
              <a:t>3.   </a:t>
            </a:r>
            <a:r>
              <a:rPr lang="en-IN" sz="1400" dirty="0">
                <a:solidFill>
                  <a:schemeClr val="tx1"/>
                </a:solidFill>
              </a:rPr>
              <a:t>JavaScript </a:t>
            </a:r>
            <a:br>
              <a:rPr lang="en-IN" sz="1400" dirty="0">
                <a:solidFill>
                  <a:schemeClr val="accent1">
                    <a:lumMod val="75000"/>
                  </a:schemeClr>
                </a:solidFill>
              </a:rPr>
            </a:br>
            <a:r>
              <a:rPr lang="en-IN" sz="1400" dirty="0">
                <a:solidFill>
                  <a:schemeClr val="accent1">
                    <a:lumMod val="75000"/>
                  </a:schemeClr>
                </a:solidFill>
              </a:rPr>
              <a:t>4.   </a:t>
            </a:r>
            <a:r>
              <a:rPr lang="en-IN" sz="1400" dirty="0">
                <a:solidFill>
                  <a:schemeClr val="tx1"/>
                </a:solidFill>
              </a:rPr>
              <a:t>Bootstrap </a:t>
            </a:r>
            <a:br>
              <a:rPr lang="en-IN" sz="1400" dirty="0">
                <a:solidFill>
                  <a:schemeClr val="accent1">
                    <a:lumMod val="75000"/>
                  </a:schemeClr>
                </a:solidFill>
              </a:rPr>
            </a:br>
            <a:r>
              <a:rPr lang="en-IN" sz="1400" dirty="0">
                <a:solidFill>
                  <a:schemeClr val="accent1">
                    <a:lumMod val="75000"/>
                  </a:schemeClr>
                </a:solidFill>
              </a:rPr>
              <a:t>5.    </a:t>
            </a:r>
            <a:r>
              <a:rPr lang="en-IN" sz="1400" dirty="0">
                <a:solidFill>
                  <a:schemeClr val="tx1"/>
                </a:solidFill>
              </a:rPr>
              <a:t>jQuery </a:t>
            </a:r>
            <a:br>
              <a:rPr lang="en-IN" sz="1400" dirty="0">
                <a:solidFill>
                  <a:schemeClr val="accent1">
                    <a:lumMod val="75000"/>
                  </a:schemeClr>
                </a:solidFill>
              </a:rPr>
            </a:br>
            <a:r>
              <a:rPr lang="en-IN" sz="1400" dirty="0">
                <a:solidFill>
                  <a:schemeClr val="accent1">
                    <a:lumMod val="75000"/>
                  </a:schemeClr>
                </a:solidFill>
              </a:rPr>
              <a:t>6.   </a:t>
            </a:r>
            <a:r>
              <a:rPr lang="en-IN" sz="1400" dirty="0"/>
              <a:t>Ajax </a:t>
            </a:r>
            <a:br>
              <a:rPr lang="en-IN" sz="1400" dirty="0"/>
            </a:br>
            <a:endParaRPr sz="1400" dirty="0"/>
          </a:p>
        </p:txBody>
      </p:sp>
      <p:sp>
        <p:nvSpPr>
          <p:cNvPr id="5305" name="Google Shape;5305;p48"/>
          <p:cNvSpPr/>
          <p:nvPr/>
        </p:nvSpPr>
        <p:spPr>
          <a:xfrm>
            <a:off x="-50" y="4654050"/>
            <a:ext cx="9144000" cy="489600"/>
          </a:xfrm>
          <a:prstGeom prst="rect">
            <a:avLst/>
          </a:prstGeom>
          <a:solidFill>
            <a:schemeClr val="accent1"/>
          </a:solidFill>
          <a:ln>
            <a:noFill/>
          </a:ln>
        </p:spPr>
        <p:txBody>
          <a:bodyPr spcFirstLastPara="1" wrap="square" lIns="91425" tIns="91425" rIns="91425" bIns="91425" anchor="ctr" anchorCtr="0">
            <a:noAutofit/>
          </a:bodyPr>
          <a:lstStyle/>
          <a:p>
            <a:endParaRPr sz="1867"/>
          </a:p>
        </p:txBody>
      </p:sp>
      <p:sp>
        <p:nvSpPr>
          <p:cNvPr id="5306" name="Google Shape;5306;p48"/>
          <p:cNvSpPr/>
          <p:nvPr/>
        </p:nvSpPr>
        <p:spPr>
          <a:xfrm>
            <a:off x="-50" y="4563534"/>
            <a:ext cx="9144000" cy="36600"/>
          </a:xfrm>
          <a:prstGeom prst="rect">
            <a:avLst/>
          </a:prstGeom>
          <a:solidFill>
            <a:schemeClr val="accent1"/>
          </a:solidFill>
          <a:ln>
            <a:noFill/>
          </a:ln>
        </p:spPr>
        <p:txBody>
          <a:bodyPr spcFirstLastPara="1" wrap="square" lIns="91425" tIns="91425" rIns="91425" bIns="91425" anchor="ctr" anchorCtr="0">
            <a:noAutofit/>
          </a:bodyPr>
          <a:lstStyle/>
          <a:p>
            <a:endParaRPr sz="1867"/>
          </a:p>
        </p:txBody>
      </p:sp>
      <p:sp>
        <p:nvSpPr>
          <p:cNvPr id="5" name="TextBox 4">
            <a:extLst>
              <a:ext uri="{FF2B5EF4-FFF2-40B4-BE49-F238E27FC236}">
                <a16:creationId xmlns:a16="http://schemas.microsoft.com/office/drawing/2014/main" id="{D0C712F7-B231-43F7-8C66-A3C5D3477821}"/>
              </a:ext>
            </a:extLst>
          </p:cNvPr>
          <p:cNvSpPr txBox="1"/>
          <p:nvPr/>
        </p:nvSpPr>
        <p:spPr>
          <a:xfrm>
            <a:off x="4976037" y="732689"/>
            <a:ext cx="3203945" cy="1641540"/>
          </a:xfrm>
          <a:prstGeom prst="rect">
            <a:avLst/>
          </a:prstGeom>
          <a:noFill/>
        </p:spPr>
        <p:txBody>
          <a:bodyPr wrap="square" rtlCol="0">
            <a:spAutoFit/>
          </a:bodyPr>
          <a:lstStyle/>
          <a:p>
            <a:r>
              <a:rPr lang="en-IN" sz="1800" dirty="0"/>
              <a:t> </a:t>
            </a:r>
            <a:r>
              <a:rPr lang="en-IN" sz="1800" b="1" dirty="0">
                <a:solidFill>
                  <a:schemeClr val="accent1">
                    <a:lumMod val="75000"/>
                  </a:schemeClr>
                </a:solidFill>
              </a:rPr>
              <a:t>BACKEND will include: </a:t>
            </a:r>
          </a:p>
          <a:p>
            <a:endParaRPr lang="en-IN" sz="1867" dirty="0"/>
          </a:p>
          <a:p>
            <a:r>
              <a:rPr lang="en-IN" sz="1600" b="1" dirty="0"/>
              <a:t> </a:t>
            </a:r>
            <a:r>
              <a:rPr lang="en-IN" sz="1600" b="1" dirty="0">
                <a:solidFill>
                  <a:schemeClr val="accent1">
                    <a:lumMod val="75000"/>
                  </a:schemeClr>
                </a:solidFill>
              </a:rPr>
              <a:t>1.</a:t>
            </a:r>
            <a:r>
              <a:rPr lang="en-IN" sz="1600" b="1" dirty="0"/>
              <a:t>   Python	</a:t>
            </a:r>
          </a:p>
          <a:p>
            <a:r>
              <a:rPr lang="en-IN" sz="1600" b="1" dirty="0"/>
              <a:t> </a:t>
            </a:r>
            <a:r>
              <a:rPr lang="en-IN" sz="1600" b="1" dirty="0">
                <a:solidFill>
                  <a:schemeClr val="accent1">
                    <a:lumMod val="75000"/>
                  </a:schemeClr>
                </a:solidFill>
              </a:rPr>
              <a:t>2.   </a:t>
            </a:r>
            <a:r>
              <a:rPr lang="en-IN" sz="1600" b="1" dirty="0"/>
              <a:t>PHP</a:t>
            </a:r>
          </a:p>
          <a:p>
            <a:r>
              <a:rPr lang="en-IN" sz="1600" b="1" dirty="0">
                <a:solidFill>
                  <a:schemeClr val="accent1">
                    <a:lumMod val="75000"/>
                  </a:schemeClr>
                </a:solidFill>
              </a:rPr>
              <a:t> 3.   </a:t>
            </a:r>
            <a:r>
              <a:rPr lang="en-IN" sz="1600" b="1" dirty="0"/>
              <a:t>Database - MySQL </a:t>
            </a:r>
          </a:p>
          <a:p>
            <a:r>
              <a:rPr lang="en-IN" sz="1600" b="1" dirty="0"/>
              <a:t> </a:t>
            </a:r>
            <a:r>
              <a:rPr lang="en-IN" sz="1600" b="1" dirty="0">
                <a:solidFill>
                  <a:schemeClr val="accent1">
                    <a:lumMod val="75000"/>
                  </a:schemeClr>
                </a:solidFill>
              </a:rPr>
              <a:t>4.   </a:t>
            </a:r>
            <a:r>
              <a:rPr lang="en-IN" sz="1600" b="1" dirty="0"/>
              <a:t>PhpMyAdmin </a:t>
            </a:r>
          </a:p>
        </p:txBody>
      </p:sp>
      <p:sp>
        <p:nvSpPr>
          <p:cNvPr id="6" name="TextBox 5">
            <a:extLst>
              <a:ext uri="{FF2B5EF4-FFF2-40B4-BE49-F238E27FC236}">
                <a16:creationId xmlns:a16="http://schemas.microsoft.com/office/drawing/2014/main" id="{889B974D-A67D-4576-811E-2DA17956E3B6}"/>
              </a:ext>
            </a:extLst>
          </p:cNvPr>
          <p:cNvSpPr txBox="1"/>
          <p:nvPr/>
        </p:nvSpPr>
        <p:spPr>
          <a:xfrm>
            <a:off x="1928037" y="10387"/>
            <a:ext cx="5415516" cy="523220"/>
          </a:xfrm>
          <a:prstGeom prst="rect">
            <a:avLst/>
          </a:prstGeom>
          <a:noFill/>
        </p:spPr>
        <p:txBody>
          <a:bodyPr wrap="square" rtlCol="0">
            <a:spAutoFit/>
          </a:bodyPr>
          <a:lstStyle/>
          <a:p>
            <a:r>
              <a:rPr lang="en-IN" sz="2800" b="1" u="sng" dirty="0"/>
              <a:t>Tools and Technologies</a:t>
            </a:r>
          </a:p>
        </p:txBody>
      </p:sp>
      <p:sp>
        <p:nvSpPr>
          <p:cNvPr id="8" name="Rectangle 7">
            <a:extLst>
              <a:ext uri="{FF2B5EF4-FFF2-40B4-BE49-F238E27FC236}">
                <a16:creationId xmlns:a16="http://schemas.microsoft.com/office/drawing/2014/main" id="{F470524F-D3C0-426B-A1B4-AF540FB3215B}"/>
              </a:ext>
            </a:extLst>
          </p:cNvPr>
          <p:cNvSpPr/>
          <p:nvPr/>
        </p:nvSpPr>
        <p:spPr>
          <a:xfrm>
            <a:off x="614715" y="3060944"/>
            <a:ext cx="7914572" cy="2339487"/>
          </a:xfrm>
          <a:prstGeom prst="rect">
            <a:avLst/>
          </a:prstGeom>
        </p:spPr>
        <p:txBody>
          <a:bodyPr wrap="square">
            <a:spAutoFit/>
          </a:bodyPr>
          <a:lstStyle/>
          <a:p>
            <a:r>
              <a:rPr lang="en-IN" sz="1800" b="1" dirty="0">
                <a:solidFill>
                  <a:schemeClr val="accent1">
                    <a:lumMod val="75000"/>
                  </a:schemeClr>
                </a:solidFill>
              </a:rPr>
              <a:t>HARDWARE REQUIREMENTS: </a:t>
            </a:r>
          </a:p>
          <a:p>
            <a:r>
              <a:rPr lang="en-IN" sz="1867" b="1" dirty="0">
                <a:solidFill>
                  <a:schemeClr val="accent1">
                    <a:lumMod val="75000"/>
                  </a:schemeClr>
                </a:solidFill>
              </a:rPr>
              <a:t>Device: -  </a:t>
            </a:r>
            <a:r>
              <a:rPr lang="en-IN" sz="1867" b="1" dirty="0"/>
              <a:t>Any Mobile Device, Laptop or Personal Computer</a:t>
            </a:r>
          </a:p>
          <a:p>
            <a:pPr algn="ctr"/>
            <a:endParaRPr lang="en-IN" sz="1600" b="1" dirty="0">
              <a:solidFill>
                <a:schemeClr val="accent1">
                  <a:lumMod val="75000"/>
                </a:schemeClr>
              </a:solidFill>
            </a:endParaRPr>
          </a:p>
          <a:p>
            <a:pPr algn="ctr"/>
            <a:r>
              <a:rPr lang="en-IN" sz="1800" b="1" dirty="0">
                <a:solidFill>
                  <a:schemeClr val="accent1">
                    <a:lumMod val="75000"/>
                  </a:schemeClr>
                </a:solidFill>
              </a:rPr>
              <a:t> Libraries we use:-  </a:t>
            </a:r>
            <a:r>
              <a:rPr lang="en-IN" sz="1867" b="1" dirty="0"/>
              <a:t>Python Libraries: NumPy, pandas, matplotlib, scikit, etc.</a:t>
            </a:r>
          </a:p>
          <a:p>
            <a:r>
              <a:rPr lang="en-IN" sz="1867" b="1" dirty="0"/>
              <a:t> </a:t>
            </a:r>
          </a:p>
          <a:p>
            <a:endParaRPr lang="en-IN" sz="1867" b="1" dirty="0"/>
          </a:p>
          <a:p>
            <a:endParaRPr lang="en-IN" sz="1867"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03"/>
        <p:cNvGrpSpPr/>
        <p:nvPr/>
      </p:nvGrpSpPr>
      <p:grpSpPr>
        <a:xfrm>
          <a:off x="0" y="0"/>
          <a:ext cx="0" cy="0"/>
          <a:chOff x="0" y="0"/>
          <a:chExt cx="0" cy="0"/>
        </a:xfrm>
      </p:grpSpPr>
      <p:sp>
        <p:nvSpPr>
          <p:cNvPr id="5305" name="Google Shape;5305;p48"/>
          <p:cNvSpPr/>
          <p:nvPr/>
        </p:nvSpPr>
        <p:spPr>
          <a:xfrm>
            <a:off x="-50" y="4654050"/>
            <a:ext cx="9144000" cy="489600"/>
          </a:xfrm>
          <a:prstGeom prst="rect">
            <a:avLst/>
          </a:prstGeom>
          <a:solidFill>
            <a:schemeClr val="accent1"/>
          </a:solidFill>
          <a:ln>
            <a:noFill/>
          </a:ln>
        </p:spPr>
        <p:txBody>
          <a:bodyPr spcFirstLastPara="1" wrap="square" lIns="91425" tIns="91425" rIns="91425" bIns="91425" anchor="ctr" anchorCtr="0">
            <a:noAutofit/>
          </a:bodyPr>
          <a:lstStyle/>
          <a:p>
            <a:endParaRPr sz="1867"/>
          </a:p>
        </p:txBody>
      </p:sp>
      <p:sp>
        <p:nvSpPr>
          <p:cNvPr id="5306" name="Google Shape;5306;p48"/>
          <p:cNvSpPr/>
          <p:nvPr/>
        </p:nvSpPr>
        <p:spPr>
          <a:xfrm>
            <a:off x="-50" y="4563534"/>
            <a:ext cx="9144000" cy="36600"/>
          </a:xfrm>
          <a:prstGeom prst="rect">
            <a:avLst/>
          </a:prstGeom>
          <a:solidFill>
            <a:schemeClr val="accent1"/>
          </a:solidFill>
          <a:ln>
            <a:noFill/>
          </a:ln>
        </p:spPr>
        <p:txBody>
          <a:bodyPr spcFirstLastPara="1" wrap="square" lIns="91425" tIns="91425" rIns="91425" bIns="91425" anchor="ctr" anchorCtr="0">
            <a:noAutofit/>
          </a:bodyPr>
          <a:lstStyle/>
          <a:p>
            <a:endParaRPr sz="1867"/>
          </a:p>
        </p:txBody>
      </p:sp>
      <p:sp>
        <p:nvSpPr>
          <p:cNvPr id="4" name="TextBox 3">
            <a:extLst>
              <a:ext uri="{FF2B5EF4-FFF2-40B4-BE49-F238E27FC236}">
                <a16:creationId xmlns:a16="http://schemas.microsoft.com/office/drawing/2014/main" id="{37FA7165-FE45-40A9-A403-EA3C9AA3A652}"/>
              </a:ext>
            </a:extLst>
          </p:cNvPr>
          <p:cNvSpPr txBox="1"/>
          <p:nvPr/>
        </p:nvSpPr>
        <p:spPr>
          <a:xfrm>
            <a:off x="627271" y="1"/>
            <a:ext cx="7889358" cy="1805944"/>
          </a:xfrm>
          <a:prstGeom prst="rect">
            <a:avLst/>
          </a:prstGeom>
          <a:noFill/>
        </p:spPr>
        <p:txBody>
          <a:bodyPr wrap="square" rtlCol="0">
            <a:spAutoFit/>
          </a:bodyPr>
          <a:lstStyle/>
          <a:p>
            <a:r>
              <a:rPr lang="en-IN" sz="1800" b="1" dirty="0">
                <a:solidFill>
                  <a:schemeClr val="accent1">
                    <a:lumMod val="75000"/>
                  </a:schemeClr>
                </a:solidFill>
              </a:rPr>
              <a:t> Data Analysis is done using: </a:t>
            </a:r>
          </a:p>
          <a:p>
            <a:r>
              <a:rPr lang="en-IN" sz="1867" dirty="0"/>
              <a:t> </a:t>
            </a:r>
          </a:p>
          <a:p>
            <a:r>
              <a:rPr lang="en-IN" sz="1867" b="1" dirty="0">
                <a:solidFill>
                  <a:schemeClr val="accent1">
                    <a:lumMod val="75000"/>
                  </a:schemeClr>
                </a:solidFill>
              </a:rPr>
              <a:t>1.    </a:t>
            </a:r>
            <a:r>
              <a:rPr lang="en-IN" sz="1867" b="1" dirty="0"/>
              <a:t>Python </a:t>
            </a:r>
          </a:p>
          <a:p>
            <a:r>
              <a:rPr lang="en-IN" sz="1867" b="1" dirty="0">
                <a:solidFill>
                  <a:schemeClr val="accent1">
                    <a:lumMod val="75000"/>
                  </a:schemeClr>
                </a:solidFill>
              </a:rPr>
              <a:t>2.    </a:t>
            </a:r>
            <a:r>
              <a:rPr lang="en-IN" sz="1867" b="1" dirty="0"/>
              <a:t>Python Libraries: NumPy, pandas, matplotlib, scikit, etc. </a:t>
            </a:r>
          </a:p>
          <a:p>
            <a:r>
              <a:rPr lang="en-IN" sz="1867" b="1" dirty="0">
                <a:solidFill>
                  <a:schemeClr val="accent1">
                    <a:lumMod val="75000"/>
                  </a:schemeClr>
                </a:solidFill>
              </a:rPr>
              <a:t>3.    </a:t>
            </a:r>
            <a:r>
              <a:rPr lang="en-IN" sz="1867" b="1" dirty="0"/>
              <a:t>Data Analysis Algorithms</a:t>
            </a:r>
          </a:p>
          <a:p>
            <a:endParaRPr lang="en-IN" sz="1867" dirty="0"/>
          </a:p>
        </p:txBody>
      </p:sp>
      <p:sp>
        <p:nvSpPr>
          <p:cNvPr id="8" name="TextBox 7">
            <a:extLst>
              <a:ext uri="{FF2B5EF4-FFF2-40B4-BE49-F238E27FC236}">
                <a16:creationId xmlns:a16="http://schemas.microsoft.com/office/drawing/2014/main" id="{DAC789E1-27F8-4768-A75D-4C6B155941B6}"/>
              </a:ext>
            </a:extLst>
          </p:cNvPr>
          <p:cNvSpPr txBox="1"/>
          <p:nvPr/>
        </p:nvSpPr>
        <p:spPr>
          <a:xfrm>
            <a:off x="627272" y="1547630"/>
            <a:ext cx="7790587" cy="2657587"/>
          </a:xfrm>
          <a:prstGeom prst="rect">
            <a:avLst/>
          </a:prstGeom>
          <a:noFill/>
        </p:spPr>
        <p:txBody>
          <a:bodyPr wrap="square" rtlCol="0">
            <a:spAutoFit/>
          </a:bodyPr>
          <a:lstStyle/>
          <a:p>
            <a:r>
              <a:rPr lang="en-IN" sz="1867" b="1" dirty="0"/>
              <a:t> </a:t>
            </a:r>
          </a:p>
          <a:p>
            <a:r>
              <a:rPr lang="en-IN" sz="1800" b="1" dirty="0">
                <a:solidFill>
                  <a:schemeClr val="accent1">
                    <a:lumMod val="75000"/>
                  </a:schemeClr>
                </a:solidFill>
              </a:rPr>
              <a:t> </a:t>
            </a:r>
          </a:p>
          <a:p>
            <a:r>
              <a:rPr lang="en-IN" sz="1800" b="1" dirty="0">
                <a:solidFill>
                  <a:schemeClr val="accent1">
                    <a:lumMod val="75000"/>
                  </a:schemeClr>
                </a:solidFill>
              </a:rPr>
              <a:t> SOFTWARE REQUIREMENT </a:t>
            </a:r>
          </a:p>
          <a:p>
            <a:endParaRPr lang="en-IN" sz="1867" dirty="0"/>
          </a:p>
          <a:p>
            <a:r>
              <a:rPr lang="en-IN" sz="1867" b="1" dirty="0">
                <a:solidFill>
                  <a:schemeClr val="accent1">
                    <a:lumMod val="75000"/>
                  </a:schemeClr>
                </a:solidFill>
              </a:rPr>
              <a:t>1.    Server: -  </a:t>
            </a:r>
            <a:r>
              <a:rPr lang="en-IN" sz="1867" b="1" dirty="0"/>
              <a:t>WAMP/ XAMMP</a:t>
            </a:r>
          </a:p>
          <a:p>
            <a:r>
              <a:rPr lang="en-IN" sz="1867" b="1" dirty="0">
                <a:solidFill>
                  <a:schemeClr val="accent1">
                    <a:lumMod val="75000"/>
                  </a:schemeClr>
                </a:solidFill>
              </a:rPr>
              <a:t>2.    Language: - </a:t>
            </a:r>
            <a:r>
              <a:rPr lang="en-IN" sz="1867" b="1" dirty="0"/>
              <a:t>Python and its Data analysis libraries and tools</a:t>
            </a:r>
          </a:p>
          <a:p>
            <a:r>
              <a:rPr lang="en-IN" sz="1867" b="1" dirty="0">
                <a:solidFill>
                  <a:schemeClr val="accent1">
                    <a:lumMod val="75000"/>
                  </a:schemeClr>
                </a:solidFill>
              </a:rPr>
              <a:t>3.    Back End: - </a:t>
            </a:r>
            <a:r>
              <a:rPr lang="en-IN" sz="1867" b="1" dirty="0"/>
              <a:t>Php </a:t>
            </a:r>
          </a:p>
          <a:p>
            <a:r>
              <a:rPr lang="en-IN" sz="1867" b="1" dirty="0">
                <a:solidFill>
                  <a:schemeClr val="accent1">
                    <a:lumMod val="75000"/>
                  </a:schemeClr>
                </a:solidFill>
              </a:rPr>
              <a:t>4.    Os: -  </a:t>
            </a:r>
            <a:r>
              <a:rPr lang="en-IN" sz="1867" b="1" dirty="0"/>
              <a:t>Windows 10 </a:t>
            </a:r>
          </a:p>
          <a:p>
            <a:r>
              <a:rPr lang="en-IN" sz="1867" b="1" dirty="0">
                <a:solidFill>
                  <a:schemeClr val="accent1">
                    <a:lumMod val="75000"/>
                  </a:schemeClr>
                </a:solidFill>
              </a:rPr>
              <a:t>5.    Browser: - </a:t>
            </a:r>
            <a:r>
              <a:rPr lang="en-IN" sz="1867" b="1" dirty="0"/>
              <a:t>Any Latest Browser</a:t>
            </a:r>
          </a:p>
        </p:txBody>
      </p:sp>
    </p:spTree>
    <p:extLst>
      <p:ext uri="{BB962C8B-B14F-4D97-AF65-F5344CB8AC3E}">
        <p14:creationId xmlns:p14="http://schemas.microsoft.com/office/powerpoint/2010/main" val="1468724808"/>
      </p:ext>
    </p:extLst>
  </p:cSld>
  <p:clrMapOvr>
    <a:masterClrMapping/>
  </p:clrMapOvr>
</p:sld>
</file>

<file path=ppt/theme/theme1.xml><?xml version="1.0" encoding="utf-8"?>
<a:theme xmlns:a="http://schemas.openxmlformats.org/drawingml/2006/main" name="Community Medical Center by Slidesgo">
  <a:themeElements>
    <a:clrScheme name="Simple Light">
      <a:dk1>
        <a:srgbClr val="000000"/>
      </a:dk1>
      <a:lt1>
        <a:srgbClr val="FFFFFF"/>
      </a:lt1>
      <a:dk2>
        <a:srgbClr val="434343"/>
      </a:dk2>
      <a:lt2>
        <a:srgbClr val="EEEEEE"/>
      </a:lt2>
      <a:accent1>
        <a:srgbClr val="25CCB0"/>
      </a:accent1>
      <a:accent2>
        <a:srgbClr val="F6BC9F"/>
      </a:accent2>
      <a:accent3>
        <a:srgbClr val="78909C"/>
      </a:accent3>
      <a:accent4>
        <a:srgbClr val="55666E"/>
      </a:accent4>
      <a:accent5>
        <a:srgbClr val="D7916E"/>
      </a:accent5>
      <a:accent6>
        <a:srgbClr val="1AA18A"/>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TM10001104[[fn=Feathered]]</Template>
  <TotalTime>551</TotalTime>
  <Words>963</Words>
  <Application>Microsoft Office PowerPoint</Application>
  <PresentationFormat>On-screen Show (16:9)</PresentationFormat>
  <Paragraphs>103</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Muli Regular</vt:lpstr>
      <vt:lpstr>Arial</vt:lpstr>
      <vt:lpstr>Muli</vt:lpstr>
      <vt:lpstr>Community Medical Center by Slidesgo</vt:lpstr>
      <vt:lpstr>PowerPoint Presentation</vt:lpstr>
      <vt:lpstr>           Welcome!!      What is Healthy City?  Healthy city refers to the term used in public health and urban design to stress the impact of policy on human health. </vt:lpstr>
      <vt:lpstr>Abstract</vt:lpstr>
      <vt:lpstr>Literature Review: </vt:lpstr>
      <vt:lpstr>Problems Approaches</vt:lpstr>
      <vt:lpstr>PowerPoint Presentation</vt:lpstr>
      <vt:lpstr>1. With our approach the main and concerned challenge will be to collect such                   health data by convincing user to register for health cards and authorize the Doctor and laboratories for patient’s health data updating.    2. Also the data analysis will be little complex for various type of analytical outcomes.  3. The government health organization already contains their past patient’s data, the challenge is to obtain these data from various government bodies.   4. The linking of Aadhar card details with our system will also be little complex as it is concerned with sharing of government data.   5. To register all the doctors over the portal.</vt:lpstr>
      <vt:lpstr>   FRONT END will include:                               1.    Html5  2.    CSS3  3.   JavaScript  4.   Bootstrap  5.    jQuery  6.   Ajax  </vt:lpstr>
      <vt:lpstr>PowerPoint Presentation</vt:lpstr>
      <vt:lpstr>Possible outcomes: </vt:lpstr>
      <vt:lpstr>Work done till end:-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Medical Center</dc:title>
  <cp:lastModifiedBy>Muskan Sondhi</cp:lastModifiedBy>
  <cp:revision>87</cp:revision>
  <dcterms:modified xsi:type="dcterms:W3CDTF">2020-02-27T20:17:03Z</dcterms:modified>
</cp:coreProperties>
</file>