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4" r:id="rId6"/>
    <p:sldId id="265"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66" d="100"/>
          <a:sy n="66" d="100"/>
        </p:scale>
        <p:origin x="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Quote generator.</a:t>
            </a:r>
            <a:endParaRPr lang="en-IN" dirty="0"/>
          </a:p>
        </p:txBody>
      </p:sp>
      <p:sp>
        <p:nvSpPr>
          <p:cNvPr id="3" name="Subtitle 2"/>
          <p:cNvSpPr>
            <a:spLocks noGrp="1"/>
          </p:cNvSpPr>
          <p:nvPr>
            <p:ph type="subTitle" idx="1"/>
          </p:nvPr>
        </p:nvSpPr>
        <p:spPr/>
        <p:txBody>
          <a:bodyPr/>
          <a:lstStyle/>
          <a:p>
            <a:r>
              <a:rPr lang="en-US" dirty="0" smtClean="0"/>
              <a:t>Summited to :</a:t>
            </a:r>
          </a:p>
          <a:p>
            <a:r>
              <a:rPr lang="en-US" dirty="0" err="1" smtClean="0"/>
              <a:t>Pritpal</a:t>
            </a:r>
            <a:r>
              <a:rPr lang="en-US" dirty="0" smtClean="0"/>
              <a:t> ma’am</a:t>
            </a:r>
          </a:p>
          <a:p>
            <a:r>
              <a:rPr lang="en-IN" dirty="0" smtClean="0"/>
              <a:t>Summited by:</a:t>
            </a:r>
          </a:p>
          <a:p>
            <a:r>
              <a:rPr lang="en-US" dirty="0" smtClean="0"/>
              <a:t>Bhumi </a:t>
            </a:r>
            <a:r>
              <a:rPr lang="en-US" dirty="0" err="1" smtClean="0"/>
              <a:t>Gurung</a:t>
            </a:r>
            <a:r>
              <a:rPr lang="en-US" dirty="0" smtClean="0"/>
              <a:t> </a:t>
            </a:r>
            <a:endParaRPr lang="en-IN" dirty="0"/>
          </a:p>
        </p:txBody>
      </p:sp>
    </p:spTree>
    <p:extLst>
      <p:ext uri="{BB962C8B-B14F-4D97-AF65-F5344CB8AC3E}">
        <p14:creationId xmlns:p14="http://schemas.microsoft.com/office/powerpoint/2010/main" val="401998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1108" y="1490870"/>
            <a:ext cx="8534400" cy="3615267"/>
          </a:xfrm>
        </p:spPr>
        <p:txBody>
          <a:bodyPr/>
          <a:lstStyle/>
          <a:p>
            <a:r>
              <a:rPr lang="en-US" dirty="0">
                <a:solidFill>
                  <a:schemeClr val="tx1"/>
                </a:solidFill>
              </a:rPr>
              <a:t>Creating a Random Quote Generator in React</a:t>
            </a:r>
          </a:p>
          <a:p>
            <a:r>
              <a:rPr lang="en-US" dirty="0">
                <a:solidFill>
                  <a:schemeClr val="tx1"/>
                </a:solidFill>
              </a:rPr>
              <a:t>Introduction: A Random Quote Generator is a simple web application that displays random quotes when a user interacts with it. In this report, we will discuss how to create a Random Quote Generator using the React library. React is a popular JavaScript library for building user interfaces, and it provides a straightforward way to create interactive web applications</a:t>
            </a:r>
            <a:r>
              <a:rPr lang="en-US" dirty="0"/>
              <a:t>.</a:t>
            </a:r>
          </a:p>
        </p:txBody>
      </p:sp>
    </p:spTree>
    <p:extLst>
      <p:ext uri="{BB962C8B-B14F-4D97-AF65-F5344CB8AC3E}">
        <p14:creationId xmlns:p14="http://schemas.microsoft.com/office/powerpoint/2010/main" val="226357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1047" y="1699591"/>
            <a:ext cx="8534400" cy="3615267"/>
          </a:xfrm>
        </p:spPr>
        <p:txBody>
          <a:bodyPr/>
          <a:lstStyle/>
          <a:p>
            <a:r>
              <a:rPr lang="en-US" dirty="0">
                <a:solidFill>
                  <a:schemeClr val="tx1"/>
                </a:solidFill>
              </a:rPr>
              <a:t>Key Features:</a:t>
            </a:r>
          </a:p>
          <a:p>
            <a:r>
              <a:rPr lang="en-US" dirty="0">
                <a:solidFill>
                  <a:schemeClr val="tx1"/>
                </a:solidFill>
              </a:rPr>
              <a:t>Random Quote Generation: The application will generate random quotes each time the user requests a new one.</a:t>
            </a:r>
          </a:p>
          <a:p>
            <a:r>
              <a:rPr lang="en-US" dirty="0">
                <a:solidFill>
                  <a:schemeClr val="tx1"/>
                </a:solidFill>
              </a:rPr>
              <a:t>User Interaction: Users can trigger the display of a new quote with a button click, making the application interactive and engaging.</a:t>
            </a:r>
          </a:p>
          <a:p>
            <a:r>
              <a:rPr lang="en-US" dirty="0">
                <a:solidFill>
                  <a:schemeClr val="tx1"/>
                </a:solidFill>
              </a:rPr>
              <a:t>Simple User Interface: The user interface will be clean and intuitive, with a focus on displaying quotes prominently.</a:t>
            </a:r>
          </a:p>
          <a:p>
            <a:r>
              <a:rPr lang="en-US" dirty="0">
                <a:solidFill>
                  <a:schemeClr val="tx1"/>
                </a:solidFill>
              </a:rPr>
              <a:t>Responsive Design: The application will be responsive to different screen sizes and devices.</a:t>
            </a:r>
          </a:p>
        </p:txBody>
      </p:sp>
    </p:spTree>
    <p:extLst>
      <p:ext uri="{BB962C8B-B14F-4D97-AF65-F5344CB8AC3E}">
        <p14:creationId xmlns:p14="http://schemas.microsoft.com/office/powerpoint/2010/main" val="411323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
            <a:ext cx="9093484" cy="5524900"/>
          </a:xfrm>
        </p:spPr>
        <p:txBody>
          <a:bodyPr/>
          <a:lstStyle/>
          <a:p>
            <a:r>
              <a:rPr lang="en-US" dirty="0">
                <a:solidFill>
                  <a:schemeClr val="tx1"/>
                </a:solidFill>
              </a:rPr>
              <a:t>Step-by-Step Implementation:</a:t>
            </a:r>
          </a:p>
          <a:p>
            <a:r>
              <a:rPr lang="en-US" dirty="0">
                <a:solidFill>
                  <a:schemeClr val="tx1"/>
                </a:solidFill>
              </a:rPr>
              <a:t>Setting Up the Project:</a:t>
            </a:r>
          </a:p>
          <a:p>
            <a:pPr lvl="1"/>
            <a:r>
              <a:rPr lang="en-US" dirty="0">
                <a:solidFill>
                  <a:schemeClr val="tx1"/>
                </a:solidFill>
              </a:rPr>
              <a:t>First, you need to set up a React project. You can do this using create-react-app or by configuring a build tool like </a:t>
            </a:r>
            <a:r>
              <a:rPr lang="en-US" dirty="0" err="1">
                <a:solidFill>
                  <a:schemeClr val="tx1"/>
                </a:solidFill>
              </a:rPr>
              <a:t>Webpack</a:t>
            </a:r>
            <a:r>
              <a:rPr lang="en-US" dirty="0">
                <a:solidFill>
                  <a:schemeClr val="tx1"/>
                </a:solidFill>
              </a:rPr>
              <a:t> or Parcel</a:t>
            </a:r>
            <a:r>
              <a:rPr lang="en-US" dirty="0" smtClean="0">
                <a:solidFill>
                  <a:schemeClr val="tx1"/>
                </a:solidFill>
              </a:rPr>
              <a:t>.</a:t>
            </a:r>
          </a:p>
          <a:p>
            <a:r>
              <a:rPr lang="en-US" dirty="0">
                <a:solidFill>
                  <a:schemeClr val="tx1"/>
                </a:solidFill>
              </a:rPr>
              <a:t>Storing Quotes:</a:t>
            </a:r>
          </a:p>
          <a:p>
            <a:r>
              <a:rPr lang="en-US" dirty="0">
                <a:solidFill>
                  <a:schemeClr val="tx1"/>
                </a:solidFill>
              </a:rPr>
              <a:t>You can store a list of quotes in an array or fetch them from an API. For simplicity, you can create an array of quotes in your component or import them from an external file.</a:t>
            </a:r>
          </a:p>
          <a:p>
            <a:pPr lvl="1"/>
            <a:endParaRPr lang="en-US" dirty="0">
              <a:solidFill>
                <a:schemeClr val="tx1"/>
              </a:solidFill>
            </a:endParaRPr>
          </a:p>
        </p:txBody>
      </p:sp>
    </p:spTree>
    <p:extLst>
      <p:ext uri="{BB962C8B-B14F-4D97-AF65-F5344CB8AC3E}">
        <p14:creationId xmlns:p14="http://schemas.microsoft.com/office/powerpoint/2010/main" val="260402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469" y="1600200"/>
            <a:ext cx="8534400" cy="3615267"/>
          </a:xfrm>
        </p:spPr>
        <p:txBody>
          <a:bodyPr/>
          <a:lstStyle/>
          <a:p>
            <a:r>
              <a:rPr lang="en-US" dirty="0">
                <a:solidFill>
                  <a:schemeClr val="tx1"/>
                </a:solidFill>
              </a:rPr>
              <a:t>Random Quote Generation:</a:t>
            </a:r>
          </a:p>
          <a:p>
            <a:pPr lvl="1"/>
            <a:r>
              <a:rPr lang="en-US" dirty="0">
                <a:solidFill>
                  <a:schemeClr val="tx1"/>
                </a:solidFill>
              </a:rPr>
              <a:t>Write a function to select a random quote from your list of quotes and update the state with the new quote when the user clicks the button.</a:t>
            </a:r>
          </a:p>
          <a:p>
            <a:r>
              <a:rPr lang="en-US" dirty="0">
                <a:solidFill>
                  <a:schemeClr val="tx1"/>
                </a:solidFill>
              </a:rPr>
              <a:t>User Interface:</a:t>
            </a:r>
          </a:p>
          <a:p>
            <a:pPr lvl="1"/>
            <a:r>
              <a:rPr lang="en-US" dirty="0">
                <a:solidFill>
                  <a:schemeClr val="tx1"/>
                </a:solidFill>
              </a:rPr>
              <a:t>Design the user interface with CSS to make it visually appealing. You can use CSS frameworks like Bootstrap or Material-UI for a quick and attractive layout.</a:t>
            </a:r>
          </a:p>
        </p:txBody>
      </p:sp>
    </p:spTree>
    <p:extLst>
      <p:ext uri="{BB962C8B-B14F-4D97-AF65-F5344CB8AC3E}">
        <p14:creationId xmlns:p14="http://schemas.microsoft.com/office/powerpoint/2010/main" val="369646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0346" y="1609825"/>
            <a:ext cx="8534400" cy="3615267"/>
          </a:xfrm>
        </p:spPr>
        <p:txBody>
          <a:bodyPr/>
          <a:lstStyle/>
          <a:p>
            <a:r>
              <a:rPr lang="en-US" dirty="0">
                <a:solidFill>
                  <a:schemeClr val="tx1"/>
                </a:solidFill>
              </a:rPr>
              <a:t>Conclusion: Creating a Random Quote Generator in React is a fun and educational project that allows you to practice React concepts such as component structure, state management, event handling, and responsive design. By following the steps outlined in this report, you can build a simple yet engaging web application that provides users with random quotes at the click of a button. This project can serve as a starting point for more complex React applications and help you gain a deeper understanding of React development</a:t>
            </a:r>
            <a:r>
              <a:rPr lang="en-US" dirty="0"/>
              <a:t>.</a:t>
            </a:r>
            <a:endParaRPr lang="en-IN" dirty="0"/>
          </a:p>
        </p:txBody>
      </p:sp>
    </p:spTree>
    <p:extLst>
      <p:ext uri="{BB962C8B-B14F-4D97-AF65-F5344CB8AC3E}">
        <p14:creationId xmlns:p14="http://schemas.microsoft.com/office/powerpoint/2010/main" val="167023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74282" y="815008"/>
            <a:ext cx="8152597" cy="4488511"/>
          </a:xfrm>
          <a:prstGeom prst="rect">
            <a:avLst/>
          </a:prstGeom>
        </p:spPr>
      </p:pic>
    </p:spTree>
    <p:extLst>
      <p:ext uri="{BB962C8B-B14F-4D97-AF65-F5344CB8AC3E}">
        <p14:creationId xmlns:p14="http://schemas.microsoft.com/office/powerpoint/2010/main" val="307302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84" y="1896177"/>
            <a:ext cx="10460271" cy="2656572"/>
          </a:xfrm>
        </p:spPr>
        <p:txBody>
          <a:bodyPr/>
          <a:lstStyle/>
          <a:p>
            <a:r>
              <a:rPr lang="en-US" dirty="0" smtClean="0"/>
              <a:t>Thanks…….</a:t>
            </a:r>
            <a:endParaRPr lang="en-IN" dirty="0"/>
          </a:p>
        </p:txBody>
      </p:sp>
    </p:spTree>
    <p:extLst>
      <p:ext uri="{BB962C8B-B14F-4D97-AF65-F5344CB8AC3E}">
        <p14:creationId xmlns:p14="http://schemas.microsoft.com/office/powerpoint/2010/main" val="24160214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TotalTime>
  <Words>401</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random Quote generator.</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Qoute generator</dc:title>
  <dc:creator>Microsoft account</dc:creator>
  <cp:lastModifiedBy>Microsoft account</cp:lastModifiedBy>
  <cp:revision>3</cp:revision>
  <dcterms:created xsi:type="dcterms:W3CDTF">2023-10-29T04:10:38Z</dcterms:created>
  <dcterms:modified xsi:type="dcterms:W3CDTF">2023-10-29T04:27:30Z</dcterms:modified>
</cp:coreProperties>
</file>