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78" r:id="rId2"/>
    <p:sldId id="258" r:id="rId3"/>
    <p:sldId id="275" r:id="rId4"/>
    <p:sldId id="270" r:id="rId5"/>
    <p:sldId id="262" r:id="rId6"/>
    <p:sldId id="287" r:id="rId7"/>
    <p:sldId id="260" r:id="rId8"/>
    <p:sldId id="282" r:id="rId9"/>
    <p:sldId id="264" r:id="rId10"/>
    <p:sldId id="273" r:id="rId11"/>
    <p:sldId id="269" r:id="rId12"/>
    <p:sldId id="286" r:id="rId13"/>
    <p:sldId id="27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627DA13-1CF8-492C-9EB5-E97F0BD0FB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95546" y="3051676"/>
            <a:ext cx="4064000" cy="8445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800"/>
              <a:t>              </a:t>
            </a:r>
            <a:endParaRPr lang="en-US" sz="2800" dirty="0"/>
          </a:p>
          <a:p>
            <a:pPr algn="l"/>
            <a:r>
              <a:rPr lang="en-US" sz="9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 OF STUDENTS</a:t>
            </a:r>
            <a:endParaRPr lang="en-IN" sz="9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6931-EA9D-4F49-AD1D-04B87085235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72225" y="3805750"/>
            <a:ext cx="5819775" cy="273685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BHUMI PARMAR (2019033800109405)</a:t>
            </a: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ANJU BARIYA     (2019033800115472)</a:t>
            </a: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ISHALI HEMAN   (2019033800115874)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ARYAN JADAV    (2019033800108391)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                                    </a:t>
            </a:r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0D2F2-17F6-470D-B767-A061FCA38D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431463" y="3276600"/>
            <a:ext cx="1760537" cy="677863"/>
          </a:xfrm>
        </p:spPr>
        <p:txBody>
          <a:bodyPr>
            <a:normAutofit fontScale="32500" lnSpcReduction="20000"/>
          </a:bodyPr>
          <a:lstStyle/>
          <a:p>
            <a:endParaRPr lang="en-US" sz="12800" b="0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79602-361B-4919-9711-B42639F329C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95301" y="3175524"/>
            <a:ext cx="4970463" cy="29956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dirty="0"/>
              <a:t>Under Supervision of Prof. TEJAS PATEL </a:t>
            </a:r>
          </a:p>
          <a:p>
            <a:r>
              <a:rPr lang="en-IN" dirty="0"/>
              <a:t>DEPARTMENT OF ELECTRICAL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D3FAE-374F-454E-9D36-BF71FF841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5" y="415854"/>
            <a:ext cx="1695518" cy="1700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3C8C8-0F9D-8B47-B2BF-D4C4789192D3}"/>
              </a:ext>
            </a:extLst>
          </p:cNvPr>
          <p:cNvSpPr txBox="1"/>
          <p:nvPr/>
        </p:nvSpPr>
        <p:spPr>
          <a:xfrm>
            <a:off x="1961173" y="796268"/>
            <a:ext cx="9809961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b="1" i="0">
                <a:solidFill>
                  <a:srgbClr val="202124"/>
                </a:solidFill>
                <a:effectLst/>
                <a:latin typeface="Google Sans"/>
              </a:rPr>
              <a:t>The Maharaja Sayajirao University of Baroda</a:t>
            </a:r>
            <a:endParaRPr lang="en-US" sz="4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F5849-FD54-EF45-A7A4-33B6D5A1416D}"/>
              </a:ext>
            </a:extLst>
          </p:cNvPr>
          <p:cNvSpPr txBox="1"/>
          <p:nvPr/>
        </p:nvSpPr>
        <p:spPr>
          <a:xfrm>
            <a:off x="1338202" y="2305740"/>
            <a:ext cx="10617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Dual axis solar tracking system with weather sensor</a:t>
            </a:r>
          </a:p>
        </p:txBody>
      </p:sp>
    </p:spTree>
    <p:extLst>
      <p:ext uri="{BB962C8B-B14F-4D97-AF65-F5344CB8AC3E}">
        <p14:creationId xmlns:p14="http://schemas.microsoft.com/office/powerpoint/2010/main" val="279084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90D0-272B-4141-8B8D-AF050C1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BB20-7343-4B9A-9D8E-98D444C0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825625"/>
            <a:ext cx="11436626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axis tracker perfectly aligns with the sun direction and tracks the sun movement in a more efficient way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maximize the energy generation and improve the efficiency 40% more than the fixed panel.</a:t>
            </a:r>
          </a:p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axis solar tracker project can also be used to sense weather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8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FD08-CB57-488B-8BEF-28BB46BD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67D6E-A682-4879-9771-472E2FF34DE9}"/>
              </a:ext>
            </a:extLst>
          </p:cNvPr>
          <p:cNvSpPr txBox="1"/>
          <p:nvPr/>
        </p:nvSpPr>
        <p:spPr>
          <a:xfrm>
            <a:off x="838199" y="1650931"/>
            <a:ext cx="103087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solar tracking system will be reliable and accurate throughout the year and maximize the output power when compare to static system. It will be a good and competitive solution for the market place as it is expected to compete with more complex and expensive system.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3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0EA6-0C4D-4B75-8063-8FABCD72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FUTURE SCOPE AND ADVANTAGES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660E-AEDC-42E3-8842-91AD4E4C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" y="1690688"/>
            <a:ext cx="11234057" cy="416052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accuracy of tracking by using different light sensor.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operated automatically.</a:t>
            </a:r>
          </a:p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domestic backup power system.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power generation at remote place where power lines are not accessible.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on large solar plants.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solar cookers, ovens, thermal solar heater.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70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622C-0159-44F1-9EC5-AA6BBEF7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21A3-B375-4E06-8141-B33C5055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Recent Technology and Engineering (IJRTE) ISSN: 2277-3878, Volume-8, Issue-2S11, September 2019.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Scientific Electric Power Conference – 2019 IOP Conf. Series: Materials Science and Engineering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02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A7905-F3FF-5A47-B430-AD495915A7E8}"/>
              </a:ext>
            </a:extLst>
          </p:cNvPr>
          <p:cNvSpPr txBox="1"/>
          <p:nvPr/>
        </p:nvSpPr>
        <p:spPr>
          <a:xfrm>
            <a:off x="2805449" y="2505670"/>
            <a:ext cx="6984731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18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26F9-C56D-4233-B798-B89B57E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A5A8-279D-4E2A-9D8F-A23A9377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845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 has increased the demand and request for green energy produced by renewable sources such as solar power.</a:t>
            </a:r>
          </a:p>
          <a:p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Dual-axis tracker can increase energy by tracking sun rays from switching solar panel in various directions.  </a:t>
            </a:r>
          </a:p>
          <a:p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dual axis solar tracker project can also be used to sense weather.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4342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55CE-0331-4780-ABF5-BD502EB4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BACKGROUND STUDY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52EE-0940-48B3-AD36-8AEE882A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2" y="2017782"/>
            <a:ext cx="11658599" cy="4840218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being green, renewable source of energy, should be tried to get the maximum output from and used in different ways.</a:t>
            </a:r>
          </a:p>
          <a:p>
            <a:pPr algn="just"/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most common and easiest ways is using photovoltaic cells, which will directly convert solar energy to electricity.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Today, electricity from solar cells has become cost competitive in many regions and photovoltaic systems are being deployed at large scales to help power the electric grid.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16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F98-B52D-4FBB-8FA5-BADA1B28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PRESENT TECHNOLOGY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8625-1116-403E-9442-94C2333F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1425643"/>
            <a:ext cx="11261823" cy="47498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solar panel in a fixed orientation will lose 75% of the energy in the morning and evening.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the panels can help recapture these losses.</a:t>
            </a:r>
          </a:p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Single-axis solar trackers rotate on one axis moving back and forth in a single direction.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modern dual axis solar tracker tracks east west and north south movement of the sun.</a:t>
            </a: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captures the solar energy more effectively by rotating its axis along vertical and horizontal axis.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E484-1DB4-41C2-A1C4-F44DECEF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PROTOTYPE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08B68F4-9747-074B-9E85-4C985B15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69" y="2011363"/>
            <a:ext cx="8687461" cy="4160837"/>
          </a:xfrm>
        </p:spPr>
      </p:pic>
    </p:spTree>
    <p:extLst>
      <p:ext uri="{BB962C8B-B14F-4D97-AF65-F5344CB8AC3E}">
        <p14:creationId xmlns:p14="http://schemas.microsoft.com/office/powerpoint/2010/main" val="221727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B857-CB01-4CB5-BA25-435C3124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8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WORKING PRINCINPLE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20CD-A815-4FA5-AC1E-16E2BC33B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295" y="1658248"/>
            <a:ext cx="6798365" cy="49678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divided into four different units:</a:t>
            </a:r>
          </a:p>
          <a:p>
            <a:pPr marL="0" indent="0" algn="just">
              <a:buNone/>
            </a:pPr>
            <a:r>
              <a:rPr lang="en-US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Sensing unit- The LDR</a:t>
            </a:r>
            <a:r>
              <a:rPr lang="en-US" sz="9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sensors sense the light and sends signal to microcontroller.</a:t>
            </a:r>
          </a:p>
          <a:p>
            <a:pPr marL="0" indent="0" algn="just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Control unit- The microcontroller, according to the developed program code, processes the received information to dc servo motors.</a:t>
            </a:r>
          </a:p>
          <a:p>
            <a:pPr marL="0" indent="0" algn="just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Movement adjustment unit- The dc servo motors drive the solar panel in horizontal and vertical direction.</a:t>
            </a:r>
          </a:p>
          <a:p>
            <a:pPr marL="0" indent="0" algn="just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 weather sensing unit which indicates the surrounding temperature conditions and humidity is displayed on LCD display device.</a:t>
            </a:r>
          </a:p>
          <a:p>
            <a:pPr marL="0" indent="0">
              <a:buNone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C3109-541E-41FC-B127-5F080E039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3" y="1571419"/>
            <a:ext cx="4770782" cy="4339051"/>
          </a:xfrm>
        </p:spPr>
      </p:pic>
    </p:spTree>
    <p:extLst>
      <p:ext uri="{BB962C8B-B14F-4D97-AF65-F5344CB8AC3E}">
        <p14:creationId xmlns:p14="http://schemas.microsoft.com/office/powerpoint/2010/main" val="211937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CC8-3A0D-41E5-AB47-935B6F2D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365125"/>
            <a:ext cx="10611678" cy="97334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BLOCK DIAGRAM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3F67A-C294-46AC-A6F4-84A30855E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431236"/>
            <a:ext cx="10611677" cy="5426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CF098-368B-7E47-8E7F-104E42A549C1}"/>
              </a:ext>
            </a:extLst>
          </p:cNvPr>
          <p:cNvSpPr txBox="1"/>
          <p:nvPr/>
        </p:nvSpPr>
        <p:spPr>
          <a:xfrm>
            <a:off x="1471203" y="4793274"/>
            <a:ext cx="2432231" cy="37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/>
              <a:t>LDR SENSOR</a:t>
            </a:r>
          </a:p>
        </p:txBody>
      </p:sp>
    </p:spTree>
    <p:extLst>
      <p:ext uri="{BB962C8B-B14F-4D97-AF65-F5344CB8AC3E}">
        <p14:creationId xmlns:p14="http://schemas.microsoft.com/office/powerpoint/2010/main" val="16420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F3F5B29B-84D1-49F2-8326-62B9890B4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8" t="11227" r="12759" b="8661"/>
          <a:stretch/>
        </p:blipFill>
        <p:spPr>
          <a:xfrm>
            <a:off x="703864" y="1039348"/>
            <a:ext cx="10784272" cy="55236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7AC7294-44DF-467B-94DE-FAE935C7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4" y="295020"/>
            <a:ext cx="5705856" cy="9966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i="1" dirty="0">
                <a:latin typeface="Verdana" panose="020B0604030504040204" pitchFamily="34" charset="0"/>
                <a:ea typeface="Verdana" panose="020B0604030504040204" pitchFamily="34" charset="0"/>
              </a:rPr>
              <a:t> FLOWCHART</a:t>
            </a:r>
            <a:endParaRPr lang="en-IN" sz="40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0D34-756E-4E7E-993A-520A2ADA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HARDWARE COMPONENTS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BA15-9CA6-40DF-AA31-D5ED7D60F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457" y="1690688"/>
            <a:ext cx="5181600" cy="491331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Solar Panel                                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Servo Motor(2)          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Rain Sensor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Humidity Sensor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Temperature Sensor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Resistor(10k*4)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Capacitors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Transistor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4200" b="0" i="0" dirty="0">
              <a:solidFill>
                <a:srgbClr val="4C4C4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4200" b="0" i="0" dirty="0">
              <a:solidFill>
                <a:srgbClr val="4C4C4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5100" b="0" i="0" dirty="0">
              <a:solidFill>
                <a:srgbClr val="4C4C4C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BECD4-2587-4B53-8EAB-0709CF6B8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sensor(4)</a:t>
            </a:r>
            <a:endParaRPr lang="en-IN" sz="4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PCB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4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6891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838</TotalTime>
  <Words>611</Words>
  <Application>Microsoft Office PowerPoint</Application>
  <PresentationFormat>Widescreen</PresentationFormat>
  <Paragraphs>73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BrushVTI</vt:lpstr>
      <vt:lpstr>PowerPoint Presentation</vt:lpstr>
      <vt:lpstr>INTRODUCTION </vt:lpstr>
      <vt:lpstr>BACKGROUND STUDY</vt:lpstr>
      <vt:lpstr>PRESENT TECHNOLOGY </vt:lpstr>
      <vt:lpstr>PROTOTYPE</vt:lpstr>
      <vt:lpstr>WORKING PRINCINPLE</vt:lpstr>
      <vt:lpstr>BLOCK DIAGRAM</vt:lpstr>
      <vt:lpstr>PowerPoint Presentation</vt:lpstr>
      <vt:lpstr>HARDWARE COMPONENTS </vt:lpstr>
      <vt:lpstr>RESULT</vt:lpstr>
      <vt:lpstr>CONCLUSION</vt:lpstr>
      <vt:lpstr>FUTURE SCOPE AND ADVANTAGES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Maharaja Sayajirao University of Baroda       Dual Axis Solar Tracking System with Weather Sensor</dc:title>
  <dc:creator>Tamanna Heman</dc:creator>
  <cp:lastModifiedBy>bhumii113333@gmail.com</cp:lastModifiedBy>
  <cp:revision>10</cp:revision>
  <dcterms:created xsi:type="dcterms:W3CDTF">2022-01-28T19:16:20Z</dcterms:created>
  <dcterms:modified xsi:type="dcterms:W3CDTF">2022-02-04T18:55:08Z</dcterms:modified>
</cp:coreProperties>
</file>