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9733" y="1544549"/>
            <a:ext cx="15841233" cy="74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32C2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4529" y="3420110"/>
            <a:ext cx="15871641" cy="342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332C2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435" y="2743695"/>
            <a:ext cx="14001750" cy="3898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8435" algn="just">
              <a:lnSpc>
                <a:spcPct val="100200"/>
              </a:lnSpc>
              <a:spcBef>
                <a:spcPts val="105"/>
              </a:spcBef>
            </a:pPr>
            <a:r>
              <a:rPr sz="8450" spc="65" dirty="0"/>
              <a:t>Optimizin</a:t>
            </a:r>
            <a:r>
              <a:rPr sz="8450" spc="85" dirty="0"/>
              <a:t>g</a:t>
            </a:r>
            <a:r>
              <a:rPr sz="8450" spc="-515" dirty="0"/>
              <a:t> </a:t>
            </a:r>
            <a:r>
              <a:rPr sz="8450" spc="25" dirty="0"/>
              <a:t>Trave</a:t>
            </a:r>
            <a:r>
              <a:rPr sz="8450" spc="10" dirty="0"/>
              <a:t>l</a:t>
            </a:r>
            <a:r>
              <a:rPr sz="8450" spc="-500" dirty="0"/>
              <a:t> </a:t>
            </a:r>
            <a:r>
              <a:rPr sz="8450" spc="-110" dirty="0"/>
              <a:t>Efﬁciency:</a:t>
            </a:r>
            <a:r>
              <a:rPr sz="8450" spc="-505" dirty="0"/>
              <a:t> </a:t>
            </a:r>
            <a:r>
              <a:rPr sz="8450" spc="-550" dirty="0"/>
              <a:t>A  </a:t>
            </a:r>
            <a:r>
              <a:rPr sz="8450" spc="105" dirty="0"/>
              <a:t>Comprehensive</a:t>
            </a:r>
            <a:r>
              <a:rPr sz="8450" spc="-515" dirty="0"/>
              <a:t> </a:t>
            </a:r>
            <a:r>
              <a:rPr sz="8450" spc="-90" dirty="0"/>
              <a:t>Overvie</a:t>
            </a:r>
            <a:r>
              <a:rPr sz="8450" spc="-120" dirty="0"/>
              <a:t>w</a:t>
            </a:r>
            <a:r>
              <a:rPr sz="8450" spc="-515" dirty="0"/>
              <a:t> </a:t>
            </a:r>
            <a:r>
              <a:rPr sz="8450" spc="-100" dirty="0"/>
              <a:t>of</a:t>
            </a:r>
            <a:r>
              <a:rPr sz="8450" spc="-505" dirty="0"/>
              <a:t> </a:t>
            </a:r>
            <a:r>
              <a:rPr sz="8450" spc="270" dirty="0"/>
              <a:t>the  </a:t>
            </a:r>
            <a:r>
              <a:rPr sz="8450" spc="140" dirty="0"/>
              <a:t>Onlin</a:t>
            </a:r>
            <a:r>
              <a:rPr sz="8450" spc="145" dirty="0"/>
              <a:t>e</a:t>
            </a:r>
            <a:r>
              <a:rPr sz="8450" spc="-515" dirty="0"/>
              <a:t> </a:t>
            </a:r>
            <a:r>
              <a:rPr sz="8450" spc="-85" dirty="0"/>
              <a:t>Bu</a:t>
            </a:r>
            <a:r>
              <a:rPr sz="8450" spc="-55" dirty="0"/>
              <a:t>s</a:t>
            </a:r>
            <a:r>
              <a:rPr sz="8450" spc="-505" dirty="0"/>
              <a:t> </a:t>
            </a:r>
            <a:r>
              <a:rPr sz="8450" spc="95" dirty="0"/>
              <a:t>Reservatio</a:t>
            </a:r>
            <a:r>
              <a:rPr sz="8450" spc="105" dirty="0"/>
              <a:t>n</a:t>
            </a:r>
            <a:r>
              <a:rPr sz="8450" spc="-500" dirty="0"/>
              <a:t> </a:t>
            </a:r>
            <a:r>
              <a:rPr sz="8450" spc="40" dirty="0"/>
              <a:t>System</a:t>
            </a:r>
            <a:endParaRPr sz="8450"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08"/>
                </a:moveTo>
                <a:lnTo>
                  <a:pt x="3380981" y="526808"/>
                </a:lnTo>
                <a:lnTo>
                  <a:pt x="3399371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91" y="321322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37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74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48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69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40" y="271729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81"/>
                </a:lnTo>
                <a:lnTo>
                  <a:pt x="3288881" y="526808"/>
                </a:lnTo>
                <a:lnTo>
                  <a:pt x="0" y="526808"/>
                </a:lnTo>
                <a:lnTo>
                  <a:pt x="0" y="574433"/>
                </a:lnTo>
                <a:lnTo>
                  <a:pt x="3229521" y="574433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71" y="1009789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34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84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69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36"/>
                </a:lnTo>
                <a:lnTo>
                  <a:pt x="63449" y="2549614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04558" y="2492997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90054" y="2340140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13" y="2162441"/>
                </a:lnTo>
                <a:lnTo>
                  <a:pt x="1325003" y="2137587"/>
                </a:lnTo>
                <a:lnTo>
                  <a:pt x="1371765" y="2112137"/>
                </a:lnTo>
                <a:lnTo>
                  <a:pt x="1417955" y="2086305"/>
                </a:lnTo>
                <a:lnTo>
                  <a:pt x="1463903" y="2059914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37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64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86" y="1051585"/>
                </a:lnTo>
                <a:lnTo>
                  <a:pt x="3013252" y="835710"/>
                </a:lnTo>
                <a:lnTo>
                  <a:pt x="3088195" y="768654"/>
                </a:lnTo>
                <a:lnTo>
                  <a:pt x="3126016" y="735418"/>
                </a:lnTo>
                <a:lnTo>
                  <a:pt x="3164103" y="702424"/>
                </a:lnTo>
                <a:lnTo>
                  <a:pt x="3202482" y="669759"/>
                </a:lnTo>
                <a:lnTo>
                  <a:pt x="3241167" y="637438"/>
                </a:lnTo>
                <a:lnTo>
                  <a:pt x="3280168" y="605548"/>
                </a:lnTo>
                <a:lnTo>
                  <a:pt x="3319132" y="574433"/>
                </a:lnTo>
                <a:lnTo>
                  <a:pt x="18287988" y="574433"/>
                </a:lnTo>
                <a:lnTo>
                  <a:pt x="18287988" y="526808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2605"/>
            <a:ext cx="18288000" cy="2394585"/>
          </a:xfrm>
          <a:custGeom>
            <a:avLst/>
            <a:gdLst/>
            <a:ahLst/>
            <a:cxnLst/>
            <a:rect l="l" t="t" r="r" b="b"/>
            <a:pathLst>
              <a:path w="18288000" h="2394584">
                <a:moveTo>
                  <a:pt x="18287988" y="0"/>
                </a:moveTo>
                <a:lnTo>
                  <a:pt x="18231523" y="5473"/>
                </a:lnTo>
                <a:lnTo>
                  <a:pt x="18154549" y="18605"/>
                </a:lnTo>
                <a:lnTo>
                  <a:pt x="18108041" y="27863"/>
                </a:lnTo>
                <a:lnTo>
                  <a:pt x="18061496" y="37909"/>
                </a:lnTo>
                <a:lnTo>
                  <a:pt x="18014925" y="48768"/>
                </a:lnTo>
                <a:lnTo>
                  <a:pt x="17968303" y="60413"/>
                </a:lnTo>
                <a:lnTo>
                  <a:pt x="17921669" y="72859"/>
                </a:lnTo>
                <a:lnTo>
                  <a:pt x="17875009" y="86106"/>
                </a:lnTo>
                <a:lnTo>
                  <a:pt x="17828337" y="100139"/>
                </a:lnTo>
                <a:lnTo>
                  <a:pt x="17781664" y="114960"/>
                </a:lnTo>
                <a:lnTo>
                  <a:pt x="17734966" y="130568"/>
                </a:lnTo>
                <a:lnTo>
                  <a:pt x="17688281" y="146964"/>
                </a:lnTo>
                <a:lnTo>
                  <a:pt x="17641608" y="164147"/>
                </a:lnTo>
                <a:lnTo>
                  <a:pt x="17594936" y="182105"/>
                </a:lnTo>
                <a:lnTo>
                  <a:pt x="17548276" y="200850"/>
                </a:lnTo>
                <a:lnTo>
                  <a:pt x="17501642" y="220370"/>
                </a:lnTo>
                <a:lnTo>
                  <a:pt x="17455033" y="240665"/>
                </a:lnTo>
                <a:lnTo>
                  <a:pt x="17408462" y="261734"/>
                </a:lnTo>
                <a:lnTo>
                  <a:pt x="17361916" y="283578"/>
                </a:lnTo>
                <a:lnTo>
                  <a:pt x="17315422" y="306197"/>
                </a:lnTo>
                <a:lnTo>
                  <a:pt x="17268978" y="329577"/>
                </a:lnTo>
                <a:lnTo>
                  <a:pt x="17222572" y="353720"/>
                </a:lnTo>
                <a:lnTo>
                  <a:pt x="17176242" y="378625"/>
                </a:lnTo>
                <a:lnTo>
                  <a:pt x="17129417" y="404558"/>
                </a:lnTo>
                <a:lnTo>
                  <a:pt x="17082986" y="431063"/>
                </a:lnTo>
                <a:lnTo>
                  <a:pt x="17036936" y="458114"/>
                </a:lnTo>
                <a:lnTo>
                  <a:pt x="16991292" y="485698"/>
                </a:lnTo>
                <a:lnTo>
                  <a:pt x="16946042" y="513765"/>
                </a:lnTo>
                <a:lnTo>
                  <a:pt x="16901186" y="542302"/>
                </a:lnTo>
                <a:lnTo>
                  <a:pt x="16856736" y="571296"/>
                </a:lnTo>
                <a:lnTo>
                  <a:pt x="16812667" y="600710"/>
                </a:lnTo>
                <a:lnTo>
                  <a:pt x="16769004" y="630529"/>
                </a:lnTo>
                <a:lnTo>
                  <a:pt x="16725735" y="660717"/>
                </a:lnTo>
                <a:lnTo>
                  <a:pt x="16682860" y="691248"/>
                </a:lnTo>
                <a:lnTo>
                  <a:pt x="16640391" y="722109"/>
                </a:lnTo>
                <a:lnTo>
                  <a:pt x="16598329" y="753262"/>
                </a:lnTo>
                <a:lnTo>
                  <a:pt x="16556660" y="784682"/>
                </a:lnTo>
                <a:lnTo>
                  <a:pt x="16515385" y="816368"/>
                </a:lnTo>
                <a:lnTo>
                  <a:pt x="16474529" y="848271"/>
                </a:lnTo>
                <a:lnTo>
                  <a:pt x="16434067" y="880364"/>
                </a:lnTo>
                <a:lnTo>
                  <a:pt x="16394011" y="912647"/>
                </a:lnTo>
                <a:lnTo>
                  <a:pt x="16354349" y="945070"/>
                </a:lnTo>
                <a:lnTo>
                  <a:pt x="16315106" y="977620"/>
                </a:lnTo>
                <a:lnTo>
                  <a:pt x="16276257" y="1010259"/>
                </a:lnTo>
                <a:lnTo>
                  <a:pt x="16237827" y="1042987"/>
                </a:lnTo>
                <a:lnTo>
                  <a:pt x="16199803" y="1075753"/>
                </a:lnTo>
                <a:lnTo>
                  <a:pt x="16162173" y="1108557"/>
                </a:lnTo>
                <a:lnTo>
                  <a:pt x="16088157" y="1174127"/>
                </a:lnTo>
                <a:lnTo>
                  <a:pt x="16015792" y="1239494"/>
                </a:lnTo>
                <a:lnTo>
                  <a:pt x="15945066" y="1304467"/>
                </a:lnTo>
                <a:lnTo>
                  <a:pt x="15842069" y="1400746"/>
                </a:lnTo>
                <a:lnTo>
                  <a:pt x="15617203" y="1614512"/>
                </a:lnTo>
                <a:lnTo>
                  <a:pt x="15542121" y="1684680"/>
                </a:lnTo>
                <a:lnTo>
                  <a:pt x="15504198" y="1719491"/>
                </a:lnTo>
                <a:lnTo>
                  <a:pt x="15465971" y="1754047"/>
                </a:lnTo>
                <a:lnTo>
                  <a:pt x="15427427" y="1788274"/>
                </a:lnTo>
                <a:lnTo>
                  <a:pt x="15388527" y="1822094"/>
                </a:lnTo>
                <a:lnTo>
                  <a:pt x="15349258" y="1855457"/>
                </a:lnTo>
                <a:lnTo>
                  <a:pt x="15341003" y="1862289"/>
                </a:lnTo>
                <a:lnTo>
                  <a:pt x="0" y="1862289"/>
                </a:lnTo>
                <a:lnTo>
                  <a:pt x="0" y="1909914"/>
                </a:lnTo>
                <a:lnTo>
                  <a:pt x="15282698" y="1909914"/>
                </a:lnTo>
                <a:lnTo>
                  <a:pt x="15269490" y="1920532"/>
                </a:lnTo>
                <a:lnTo>
                  <a:pt x="15228926" y="1952117"/>
                </a:lnTo>
                <a:lnTo>
                  <a:pt x="15187879" y="1982965"/>
                </a:lnTo>
                <a:lnTo>
                  <a:pt x="15146325" y="2013026"/>
                </a:lnTo>
                <a:lnTo>
                  <a:pt x="15104237" y="2042223"/>
                </a:lnTo>
                <a:lnTo>
                  <a:pt x="15061565" y="2070493"/>
                </a:lnTo>
                <a:lnTo>
                  <a:pt x="15018309" y="2097773"/>
                </a:lnTo>
                <a:lnTo>
                  <a:pt x="14974443" y="2123998"/>
                </a:lnTo>
                <a:lnTo>
                  <a:pt x="14932660" y="2147773"/>
                </a:lnTo>
                <a:lnTo>
                  <a:pt x="14890179" y="2170798"/>
                </a:lnTo>
                <a:lnTo>
                  <a:pt x="14846948" y="2193099"/>
                </a:lnTo>
                <a:lnTo>
                  <a:pt x="14802866" y="2214727"/>
                </a:lnTo>
                <a:lnTo>
                  <a:pt x="14758264" y="2235530"/>
                </a:lnTo>
                <a:lnTo>
                  <a:pt x="14712760" y="2255672"/>
                </a:lnTo>
                <a:lnTo>
                  <a:pt x="14666468" y="2275103"/>
                </a:lnTo>
                <a:lnTo>
                  <a:pt x="14619364" y="2293836"/>
                </a:lnTo>
                <a:lnTo>
                  <a:pt x="14571434" y="2311870"/>
                </a:lnTo>
                <a:lnTo>
                  <a:pt x="14522666" y="2329218"/>
                </a:lnTo>
                <a:lnTo>
                  <a:pt x="14473047" y="2345893"/>
                </a:lnTo>
                <a:lnTo>
                  <a:pt x="14422552" y="2361869"/>
                </a:lnTo>
                <a:lnTo>
                  <a:pt x="14371168" y="2377198"/>
                </a:lnTo>
                <a:lnTo>
                  <a:pt x="14318895" y="2391841"/>
                </a:lnTo>
                <a:lnTo>
                  <a:pt x="14309179" y="2394394"/>
                </a:lnTo>
                <a:lnTo>
                  <a:pt x="14492897" y="2394394"/>
                </a:lnTo>
                <a:lnTo>
                  <a:pt x="14566392" y="2369375"/>
                </a:lnTo>
                <a:lnTo>
                  <a:pt x="14612988" y="2352306"/>
                </a:lnTo>
                <a:lnTo>
                  <a:pt x="14658835" y="2334603"/>
                </a:lnTo>
                <a:lnTo>
                  <a:pt x="14703946" y="2316251"/>
                </a:lnTo>
                <a:lnTo>
                  <a:pt x="14748332" y="2297265"/>
                </a:lnTo>
                <a:lnTo>
                  <a:pt x="14792008" y="2277618"/>
                </a:lnTo>
                <a:lnTo>
                  <a:pt x="14834985" y="2257323"/>
                </a:lnTo>
                <a:lnTo>
                  <a:pt x="14877276" y="2236355"/>
                </a:lnTo>
                <a:lnTo>
                  <a:pt x="14919008" y="2214676"/>
                </a:lnTo>
                <a:lnTo>
                  <a:pt x="14959876" y="2192426"/>
                </a:lnTo>
                <a:lnTo>
                  <a:pt x="15000224" y="2169452"/>
                </a:lnTo>
                <a:lnTo>
                  <a:pt x="15042693" y="2144039"/>
                </a:lnTo>
                <a:lnTo>
                  <a:pt x="15084565" y="2117687"/>
                </a:lnTo>
                <a:lnTo>
                  <a:pt x="15125853" y="2090458"/>
                </a:lnTo>
                <a:lnTo>
                  <a:pt x="15166594" y="2062416"/>
                </a:lnTo>
                <a:lnTo>
                  <a:pt x="15206802" y="2033600"/>
                </a:lnTo>
                <a:lnTo>
                  <a:pt x="15246503" y="2004072"/>
                </a:lnTo>
                <a:lnTo>
                  <a:pt x="15285733" y="1973897"/>
                </a:lnTo>
                <a:lnTo>
                  <a:pt x="15324506" y="1943112"/>
                </a:lnTo>
                <a:lnTo>
                  <a:pt x="15362860" y="1911781"/>
                </a:lnTo>
                <a:lnTo>
                  <a:pt x="15365083" y="1909914"/>
                </a:lnTo>
                <a:lnTo>
                  <a:pt x="18287988" y="1909914"/>
                </a:lnTo>
                <a:lnTo>
                  <a:pt x="18287988" y="1862289"/>
                </a:lnTo>
                <a:lnTo>
                  <a:pt x="15421394" y="1862289"/>
                </a:lnTo>
                <a:lnTo>
                  <a:pt x="15438387" y="1847710"/>
                </a:lnTo>
                <a:lnTo>
                  <a:pt x="15475611" y="1815071"/>
                </a:lnTo>
                <a:lnTo>
                  <a:pt x="15512504" y="1782114"/>
                </a:lnTo>
                <a:lnTo>
                  <a:pt x="15549106" y="1748878"/>
                </a:lnTo>
                <a:lnTo>
                  <a:pt x="15585440" y="1715439"/>
                </a:lnTo>
                <a:lnTo>
                  <a:pt x="15657373" y="1648104"/>
                </a:lnTo>
                <a:lnTo>
                  <a:pt x="15877286" y="1439024"/>
                </a:lnTo>
                <a:lnTo>
                  <a:pt x="15979610" y="1343406"/>
                </a:lnTo>
                <a:lnTo>
                  <a:pt x="16049867" y="1278902"/>
                </a:lnTo>
                <a:lnTo>
                  <a:pt x="16121749" y="1214005"/>
                </a:lnTo>
                <a:lnTo>
                  <a:pt x="16195256" y="1148930"/>
                </a:lnTo>
                <a:lnTo>
                  <a:pt x="16270364" y="1083856"/>
                </a:lnTo>
                <a:lnTo>
                  <a:pt x="16308527" y="1051382"/>
                </a:lnTo>
                <a:lnTo>
                  <a:pt x="16347085" y="1018984"/>
                </a:lnTo>
                <a:lnTo>
                  <a:pt x="16386036" y="986688"/>
                </a:lnTo>
                <a:lnTo>
                  <a:pt x="16425393" y="954519"/>
                </a:lnTo>
                <a:lnTo>
                  <a:pt x="16465144" y="922489"/>
                </a:lnTo>
                <a:lnTo>
                  <a:pt x="16505301" y="890638"/>
                </a:lnTo>
                <a:lnTo>
                  <a:pt x="16545840" y="858989"/>
                </a:lnTo>
                <a:lnTo>
                  <a:pt x="16586784" y="827557"/>
                </a:lnTo>
                <a:lnTo>
                  <a:pt x="16628110" y="796378"/>
                </a:lnTo>
                <a:lnTo>
                  <a:pt x="16669842" y="765479"/>
                </a:lnTo>
                <a:lnTo>
                  <a:pt x="16711956" y="734860"/>
                </a:lnTo>
                <a:lnTo>
                  <a:pt x="16754475" y="704570"/>
                </a:lnTo>
                <a:lnTo>
                  <a:pt x="16797376" y="674636"/>
                </a:lnTo>
                <a:lnTo>
                  <a:pt x="16840657" y="645058"/>
                </a:lnTo>
                <a:lnTo>
                  <a:pt x="16884333" y="615873"/>
                </a:lnTo>
                <a:lnTo>
                  <a:pt x="16928402" y="587121"/>
                </a:lnTo>
                <a:lnTo>
                  <a:pt x="16972852" y="558800"/>
                </a:lnTo>
                <a:lnTo>
                  <a:pt x="17017696" y="530961"/>
                </a:lnTo>
                <a:lnTo>
                  <a:pt x="17062908" y="503605"/>
                </a:lnTo>
                <a:lnTo>
                  <a:pt x="17108513" y="476770"/>
                </a:lnTo>
                <a:lnTo>
                  <a:pt x="17154500" y="450481"/>
                </a:lnTo>
                <a:lnTo>
                  <a:pt x="17200880" y="424751"/>
                </a:lnTo>
                <a:lnTo>
                  <a:pt x="17248683" y="399072"/>
                </a:lnTo>
                <a:lnTo>
                  <a:pt x="17296537" y="374218"/>
                </a:lnTo>
                <a:lnTo>
                  <a:pt x="17344454" y="350189"/>
                </a:lnTo>
                <a:lnTo>
                  <a:pt x="17392434" y="326999"/>
                </a:lnTo>
                <a:lnTo>
                  <a:pt x="17440440" y="304660"/>
                </a:lnTo>
                <a:lnTo>
                  <a:pt x="17488485" y="283146"/>
                </a:lnTo>
                <a:lnTo>
                  <a:pt x="17536567" y="262470"/>
                </a:lnTo>
                <a:lnTo>
                  <a:pt x="17584662" y="242646"/>
                </a:lnTo>
                <a:lnTo>
                  <a:pt x="17632782" y="223659"/>
                </a:lnTo>
                <a:lnTo>
                  <a:pt x="17680915" y="205511"/>
                </a:lnTo>
                <a:lnTo>
                  <a:pt x="17729048" y="188201"/>
                </a:lnTo>
                <a:lnTo>
                  <a:pt x="17777194" y="171742"/>
                </a:lnTo>
                <a:lnTo>
                  <a:pt x="17825327" y="156133"/>
                </a:lnTo>
                <a:lnTo>
                  <a:pt x="17873434" y="141363"/>
                </a:lnTo>
                <a:lnTo>
                  <a:pt x="17921542" y="127457"/>
                </a:lnTo>
                <a:lnTo>
                  <a:pt x="17969611" y="114388"/>
                </a:lnTo>
                <a:lnTo>
                  <a:pt x="18017655" y="102171"/>
                </a:lnTo>
                <a:lnTo>
                  <a:pt x="18065661" y="90805"/>
                </a:lnTo>
                <a:lnTo>
                  <a:pt x="18113617" y="80289"/>
                </a:lnTo>
                <a:lnTo>
                  <a:pt x="18161521" y="70637"/>
                </a:lnTo>
                <a:lnTo>
                  <a:pt x="18209387" y="61823"/>
                </a:lnTo>
                <a:lnTo>
                  <a:pt x="18257381" y="55105"/>
                </a:lnTo>
                <a:lnTo>
                  <a:pt x="18287988" y="52781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091970"/>
            <a:ext cx="2929255" cy="4195445"/>
          </a:xfrm>
          <a:custGeom>
            <a:avLst/>
            <a:gdLst/>
            <a:ahLst/>
            <a:cxnLst/>
            <a:rect l="l" t="t" r="r" b="b"/>
            <a:pathLst>
              <a:path w="2929255" h="4195445">
                <a:moveTo>
                  <a:pt x="0" y="0"/>
                </a:moveTo>
                <a:lnTo>
                  <a:pt x="35896" y="29865"/>
                </a:lnTo>
                <a:lnTo>
                  <a:pt x="69718" y="58874"/>
                </a:lnTo>
                <a:lnTo>
                  <a:pt x="103228" y="88438"/>
                </a:lnTo>
                <a:lnTo>
                  <a:pt x="136431" y="118546"/>
                </a:lnTo>
                <a:lnTo>
                  <a:pt x="169333" y="149188"/>
                </a:lnTo>
                <a:lnTo>
                  <a:pt x="201940" y="180354"/>
                </a:lnTo>
                <a:lnTo>
                  <a:pt x="234258" y="212035"/>
                </a:lnTo>
                <a:lnTo>
                  <a:pt x="266292" y="244219"/>
                </a:lnTo>
                <a:lnTo>
                  <a:pt x="298048" y="276897"/>
                </a:lnTo>
                <a:lnTo>
                  <a:pt x="329531" y="310060"/>
                </a:lnTo>
                <a:lnTo>
                  <a:pt x="360747" y="343696"/>
                </a:lnTo>
                <a:lnTo>
                  <a:pt x="391703" y="377796"/>
                </a:lnTo>
                <a:lnTo>
                  <a:pt x="422402" y="412349"/>
                </a:lnTo>
                <a:lnTo>
                  <a:pt x="452853" y="447346"/>
                </a:lnTo>
                <a:lnTo>
                  <a:pt x="483059" y="482776"/>
                </a:lnTo>
                <a:lnTo>
                  <a:pt x="513026" y="518630"/>
                </a:lnTo>
                <a:lnTo>
                  <a:pt x="542761" y="554897"/>
                </a:lnTo>
                <a:lnTo>
                  <a:pt x="572269" y="591567"/>
                </a:lnTo>
                <a:lnTo>
                  <a:pt x="601555" y="628630"/>
                </a:lnTo>
                <a:lnTo>
                  <a:pt x="630626" y="666077"/>
                </a:lnTo>
                <a:lnTo>
                  <a:pt x="659486" y="703896"/>
                </a:lnTo>
                <a:lnTo>
                  <a:pt x="688143" y="742078"/>
                </a:lnTo>
                <a:lnTo>
                  <a:pt x="716600" y="780613"/>
                </a:lnTo>
                <a:lnTo>
                  <a:pt x="744865" y="819491"/>
                </a:lnTo>
                <a:lnTo>
                  <a:pt x="772942" y="858702"/>
                </a:lnTo>
                <a:lnTo>
                  <a:pt x="800838" y="898235"/>
                </a:lnTo>
                <a:lnTo>
                  <a:pt x="828558" y="938080"/>
                </a:lnTo>
                <a:lnTo>
                  <a:pt x="856107" y="978228"/>
                </a:lnTo>
                <a:lnTo>
                  <a:pt x="883492" y="1018668"/>
                </a:lnTo>
                <a:lnTo>
                  <a:pt x="910718" y="1059391"/>
                </a:lnTo>
                <a:lnTo>
                  <a:pt x="937790" y="1100385"/>
                </a:lnTo>
                <a:lnTo>
                  <a:pt x="964715" y="1141642"/>
                </a:lnTo>
                <a:lnTo>
                  <a:pt x="991498" y="1183151"/>
                </a:lnTo>
                <a:lnTo>
                  <a:pt x="1018145" y="1224902"/>
                </a:lnTo>
                <a:lnTo>
                  <a:pt x="1044661" y="1266884"/>
                </a:lnTo>
                <a:lnTo>
                  <a:pt x="1071053" y="1309089"/>
                </a:lnTo>
                <a:lnTo>
                  <a:pt x="1097325" y="1351505"/>
                </a:lnTo>
                <a:lnTo>
                  <a:pt x="1123484" y="1394122"/>
                </a:lnTo>
                <a:lnTo>
                  <a:pt x="1149534" y="1436931"/>
                </a:lnTo>
                <a:lnTo>
                  <a:pt x="1175483" y="1479922"/>
                </a:lnTo>
                <a:lnTo>
                  <a:pt x="1201335" y="1523084"/>
                </a:lnTo>
                <a:lnTo>
                  <a:pt x="1227096" y="1566407"/>
                </a:lnTo>
                <a:lnTo>
                  <a:pt x="1252773" y="1609882"/>
                </a:lnTo>
                <a:lnTo>
                  <a:pt x="1278369" y="1653497"/>
                </a:lnTo>
                <a:lnTo>
                  <a:pt x="1303892" y="1697244"/>
                </a:lnTo>
                <a:lnTo>
                  <a:pt x="1329347" y="1741112"/>
                </a:lnTo>
                <a:lnTo>
                  <a:pt x="1354739" y="1785090"/>
                </a:lnTo>
                <a:lnTo>
                  <a:pt x="1380075" y="1829170"/>
                </a:lnTo>
                <a:lnTo>
                  <a:pt x="1405359" y="1873340"/>
                </a:lnTo>
                <a:lnTo>
                  <a:pt x="1430598" y="1917590"/>
                </a:lnTo>
                <a:lnTo>
                  <a:pt x="1455798" y="1961912"/>
                </a:lnTo>
                <a:lnTo>
                  <a:pt x="1480963" y="2006293"/>
                </a:lnTo>
                <a:lnTo>
                  <a:pt x="1506100" y="2050726"/>
                </a:lnTo>
                <a:lnTo>
                  <a:pt x="1531214" y="2095198"/>
                </a:lnTo>
                <a:lnTo>
                  <a:pt x="1556311" y="2139701"/>
                </a:lnTo>
                <a:lnTo>
                  <a:pt x="1581397" y="2184224"/>
                </a:lnTo>
                <a:lnTo>
                  <a:pt x="1606477" y="2228757"/>
                </a:lnTo>
                <a:lnTo>
                  <a:pt x="1631557" y="2273289"/>
                </a:lnTo>
                <a:lnTo>
                  <a:pt x="1656643" y="2317812"/>
                </a:lnTo>
                <a:lnTo>
                  <a:pt x="1681740" y="2362315"/>
                </a:lnTo>
                <a:lnTo>
                  <a:pt x="1706854" y="2406787"/>
                </a:lnTo>
                <a:lnTo>
                  <a:pt x="1731991" y="2451219"/>
                </a:lnTo>
                <a:lnTo>
                  <a:pt x="1757157" y="2495600"/>
                </a:lnTo>
                <a:lnTo>
                  <a:pt x="1782356" y="2539921"/>
                </a:lnTo>
                <a:lnTo>
                  <a:pt x="1807595" y="2584172"/>
                </a:lnTo>
                <a:lnTo>
                  <a:pt x="1832879" y="2628342"/>
                </a:lnTo>
                <a:lnTo>
                  <a:pt x="1858215" y="2672421"/>
                </a:lnTo>
                <a:lnTo>
                  <a:pt x="1883607" y="2716399"/>
                </a:lnTo>
                <a:lnTo>
                  <a:pt x="1909062" y="2760266"/>
                </a:lnTo>
                <a:lnTo>
                  <a:pt x="1934585" y="2804013"/>
                </a:lnTo>
                <a:lnTo>
                  <a:pt x="1960181" y="2847628"/>
                </a:lnTo>
                <a:lnTo>
                  <a:pt x="1985857" y="2891103"/>
                </a:lnTo>
                <a:lnTo>
                  <a:pt x="2011618" y="2934426"/>
                </a:lnTo>
                <a:lnTo>
                  <a:pt x="2037470" y="2977587"/>
                </a:lnTo>
                <a:lnTo>
                  <a:pt x="2063419" y="3020578"/>
                </a:lnTo>
                <a:lnTo>
                  <a:pt x="2089470" y="3063387"/>
                </a:lnTo>
                <a:lnTo>
                  <a:pt x="2115628" y="3106004"/>
                </a:lnTo>
                <a:lnTo>
                  <a:pt x="2141900" y="3148420"/>
                </a:lnTo>
                <a:lnTo>
                  <a:pt x="2168292" y="3190625"/>
                </a:lnTo>
                <a:lnTo>
                  <a:pt x="2194808" y="3232607"/>
                </a:lnTo>
                <a:lnTo>
                  <a:pt x="2221454" y="3274358"/>
                </a:lnTo>
                <a:lnTo>
                  <a:pt x="2248237" y="3315866"/>
                </a:lnTo>
                <a:lnTo>
                  <a:pt x="2275162" y="3357123"/>
                </a:lnTo>
                <a:lnTo>
                  <a:pt x="2302235" y="3398118"/>
                </a:lnTo>
                <a:lnTo>
                  <a:pt x="2329460" y="3438840"/>
                </a:lnTo>
                <a:lnTo>
                  <a:pt x="2356845" y="3479280"/>
                </a:lnTo>
                <a:lnTo>
                  <a:pt x="2384394" y="3519428"/>
                </a:lnTo>
                <a:lnTo>
                  <a:pt x="2412114" y="3559273"/>
                </a:lnTo>
                <a:lnTo>
                  <a:pt x="2440009" y="3598806"/>
                </a:lnTo>
                <a:lnTo>
                  <a:pt x="2468087" y="3638017"/>
                </a:lnTo>
                <a:lnTo>
                  <a:pt x="2496351" y="3676895"/>
                </a:lnTo>
                <a:lnTo>
                  <a:pt x="2524809" y="3715430"/>
                </a:lnTo>
                <a:lnTo>
                  <a:pt x="2553465" y="3753612"/>
                </a:lnTo>
                <a:lnTo>
                  <a:pt x="2582325" y="3791431"/>
                </a:lnTo>
                <a:lnTo>
                  <a:pt x="2611396" y="3828878"/>
                </a:lnTo>
                <a:lnTo>
                  <a:pt x="2640682" y="3865941"/>
                </a:lnTo>
                <a:lnTo>
                  <a:pt x="2670190" y="3902611"/>
                </a:lnTo>
                <a:lnTo>
                  <a:pt x="2699925" y="3938878"/>
                </a:lnTo>
                <a:lnTo>
                  <a:pt x="2729892" y="3974732"/>
                </a:lnTo>
                <a:lnTo>
                  <a:pt x="2760098" y="4010162"/>
                </a:lnTo>
                <a:lnTo>
                  <a:pt x="2790548" y="4045159"/>
                </a:lnTo>
                <a:lnTo>
                  <a:pt x="2821248" y="4079712"/>
                </a:lnTo>
                <a:lnTo>
                  <a:pt x="2852203" y="4113812"/>
                </a:lnTo>
                <a:lnTo>
                  <a:pt x="2883419" y="4147448"/>
                </a:lnTo>
                <a:lnTo>
                  <a:pt x="2914903" y="4180610"/>
                </a:lnTo>
                <a:lnTo>
                  <a:pt x="2928913" y="4195027"/>
                </a:lnTo>
              </a:path>
            </a:pathLst>
          </a:custGeom>
          <a:ln w="24997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54" y="9993"/>
            <a:ext cx="18287365" cy="10277005"/>
            <a:chOff x="1054" y="9993"/>
            <a:chExt cx="18287365" cy="10277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7505" y="9993"/>
              <a:ext cx="8020494" cy="102770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89751" y="3368481"/>
            <a:ext cx="7232015" cy="499976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5"/>
              </a:spcBef>
            </a:pPr>
            <a:r>
              <a:rPr sz="2750" spc="-10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conclusion,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65" dirty="0">
                <a:latin typeface="Verdana"/>
                <a:cs typeface="Verdana"/>
              </a:rPr>
              <a:t>optimizing</a:t>
            </a:r>
            <a:r>
              <a:rPr sz="2750" b="1" spc="-250" dirty="0">
                <a:latin typeface="Verdana"/>
                <a:cs typeface="Verdana"/>
              </a:rPr>
              <a:t> </a:t>
            </a:r>
            <a:r>
              <a:rPr sz="2750" b="1" spc="-70" dirty="0">
                <a:latin typeface="Verdana"/>
                <a:cs typeface="Verdana"/>
              </a:rPr>
              <a:t>travel</a:t>
            </a:r>
            <a:r>
              <a:rPr sz="2750" b="1" spc="-250" dirty="0">
                <a:latin typeface="Verdana"/>
                <a:cs typeface="Verdana"/>
              </a:rPr>
              <a:t> </a:t>
            </a:r>
            <a:r>
              <a:rPr sz="2750" b="1" spc="10" dirty="0">
                <a:latin typeface="Verdana"/>
                <a:cs typeface="Verdana"/>
              </a:rPr>
              <a:t>efﬁciency </a:t>
            </a:r>
            <a:r>
              <a:rPr sz="2750" b="1" spc="-950" dirty="0"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b="1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b="1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140" dirty="0">
                <a:latin typeface="Verdana"/>
                <a:cs typeface="Verdana"/>
              </a:rPr>
              <a:t>O</a:t>
            </a:r>
            <a:r>
              <a:rPr sz="2750" b="1" spc="114" dirty="0">
                <a:latin typeface="Verdana"/>
                <a:cs typeface="Verdana"/>
              </a:rPr>
              <a:t>n</a:t>
            </a:r>
            <a:r>
              <a:rPr sz="2750" b="1" spc="-20" dirty="0">
                <a:latin typeface="Verdana"/>
                <a:cs typeface="Verdana"/>
              </a:rPr>
              <a:t>li</a:t>
            </a:r>
            <a:r>
              <a:rPr sz="2750" b="1" spc="114" dirty="0">
                <a:latin typeface="Verdana"/>
                <a:cs typeface="Verdana"/>
              </a:rPr>
              <a:t>n</a:t>
            </a:r>
            <a:r>
              <a:rPr sz="2750" b="1" spc="25" dirty="0">
                <a:latin typeface="Verdana"/>
                <a:cs typeface="Verdana"/>
              </a:rPr>
              <a:t>e</a:t>
            </a:r>
            <a:r>
              <a:rPr sz="2750" b="1" spc="-250" dirty="0">
                <a:latin typeface="Verdana"/>
                <a:cs typeface="Verdana"/>
              </a:rPr>
              <a:t> </a:t>
            </a:r>
            <a:r>
              <a:rPr sz="2750" b="1" spc="185" dirty="0">
                <a:latin typeface="Verdana"/>
                <a:cs typeface="Verdana"/>
              </a:rPr>
              <a:t>B</a:t>
            </a:r>
            <a:r>
              <a:rPr sz="2750" b="1" spc="105" dirty="0">
                <a:latin typeface="Verdana"/>
                <a:cs typeface="Verdana"/>
              </a:rPr>
              <a:t>u</a:t>
            </a:r>
            <a:r>
              <a:rPr sz="2750" b="1" spc="-90" dirty="0">
                <a:latin typeface="Verdana"/>
                <a:cs typeface="Verdana"/>
              </a:rPr>
              <a:t>s</a:t>
            </a:r>
            <a:r>
              <a:rPr sz="2750" b="1" spc="-250" dirty="0">
                <a:latin typeface="Verdana"/>
                <a:cs typeface="Verdana"/>
              </a:rPr>
              <a:t> </a:t>
            </a:r>
            <a:r>
              <a:rPr sz="2750" b="1" spc="75" dirty="0">
                <a:latin typeface="Verdana"/>
                <a:cs typeface="Verdana"/>
              </a:rPr>
              <a:t>R</a:t>
            </a:r>
            <a:r>
              <a:rPr sz="2750" b="1" spc="20" dirty="0">
                <a:latin typeface="Verdana"/>
                <a:cs typeface="Verdana"/>
              </a:rPr>
              <a:t>e</a:t>
            </a:r>
            <a:r>
              <a:rPr sz="2750" b="1" spc="-95" dirty="0">
                <a:latin typeface="Verdana"/>
                <a:cs typeface="Verdana"/>
              </a:rPr>
              <a:t>s</a:t>
            </a:r>
            <a:r>
              <a:rPr sz="2750" b="1" spc="20" dirty="0">
                <a:latin typeface="Verdana"/>
                <a:cs typeface="Verdana"/>
              </a:rPr>
              <a:t>e</a:t>
            </a:r>
            <a:r>
              <a:rPr sz="2750" b="1" spc="-30" dirty="0">
                <a:latin typeface="Verdana"/>
                <a:cs typeface="Verdana"/>
              </a:rPr>
              <a:t>r</a:t>
            </a:r>
            <a:r>
              <a:rPr sz="2750" b="1" spc="-180" dirty="0">
                <a:latin typeface="Verdana"/>
                <a:cs typeface="Verdana"/>
              </a:rPr>
              <a:t>v</a:t>
            </a:r>
            <a:r>
              <a:rPr sz="2750" b="1" spc="-35" dirty="0">
                <a:latin typeface="Verdana"/>
                <a:cs typeface="Verdana"/>
              </a:rPr>
              <a:t>a</a:t>
            </a:r>
            <a:r>
              <a:rPr sz="2750" b="1" spc="30" dirty="0">
                <a:latin typeface="Verdana"/>
                <a:cs typeface="Verdana"/>
              </a:rPr>
              <a:t>t</a:t>
            </a:r>
            <a:r>
              <a:rPr sz="2750" b="1" spc="-20" dirty="0">
                <a:latin typeface="Verdana"/>
                <a:cs typeface="Verdana"/>
              </a:rPr>
              <a:t>i</a:t>
            </a:r>
            <a:r>
              <a:rPr sz="2750" b="1" spc="50" dirty="0">
                <a:latin typeface="Verdana"/>
                <a:cs typeface="Verdana"/>
              </a:rPr>
              <a:t>o</a:t>
            </a:r>
            <a:r>
              <a:rPr sz="2750" b="1" spc="85" dirty="0">
                <a:latin typeface="Verdana"/>
                <a:cs typeface="Verdana"/>
              </a:rPr>
              <a:t>n  </a:t>
            </a:r>
            <a:r>
              <a:rPr sz="2750" b="1" spc="-220" dirty="0">
                <a:latin typeface="Verdana"/>
                <a:cs typeface="Verdana"/>
              </a:rPr>
              <a:t>S</a:t>
            </a:r>
            <a:r>
              <a:rPr sz="2750" b="1" spc="-155" dirty="0">
                <a:latin typeface="Verdana"/>
                <a:cs typeface="Verdana"/>
              </a:rPr>
              <a:t>y</a:t>
            </a:r>
            <a:r>
              <a:rPr sz="2750" b="1" spc="-95" dirty="0">
                <a:latin typeface="Verdana"/>
                <a:cs typeface="Verdana"/>
              </a:rPr>
              <a:t>s</a:t>
            </a:r>
            <a:r>
              <a:rPr sz="2750" b="1" spc="-20" dirty="0">
                <a:latin typeface="Verdana"/>
                <a:cs typeface="Verdana"/>
              </a:rPr>
              <a:t>t</a:t>
            </a:r>
            <a:r>
              <a:rPr sz="2750" b="1" spc="20" dirty="0">
                <a:latin typeface="Verdana"/>
                <a:cs typeface="Verdana"/>
              </a:rPr>
              <a:t>e</a:t>
            </a:r>
            <a:r>
              <a:rPr sz="2750" b="1" spc="245" dirty="0">
                <a:latin typeface="Verdana"/>
                <a:cs typeface="Verdana"/>
              </a:rPr>
              <a:t>m</a:t>
            </a:r>
            <a:r>
              <a:rPr sz="2750" spc="-245" dirty="0"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n 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transportation.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As </a:t>
            </a:r>
            <a:r>
              <a:rPr sz="2750" spc="45" dirty="0">
                <a:solidFill>
                  <a:srgbClr val="332C2C"/>
                </a:solidFill>
                <a:latin typeface="Verdana"/>
                <a:cs typeface="Verdana"/>
              </a:rPr>
              <a:t>technology 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advances,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12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15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w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</a:t>
            </a:r>
            <a:r>
              <a:rPr sz="2750" spc="-15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55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09" dirty="0">
                <a:solidFill>
                  <a:srgbClr val="332C2C"/>
                </a:solidFill>
                <a:latin typeface="Verdana"/>
                <a:cs typeface="Verdana"/>
              </a:rPr>
              <a:t>, 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4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3491" y="1467688"/>
            <a:ext cx="7534909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55" dirty="0"/>
              <a:t>Conclusio</a:t>
            </a:r>
            <a:r>
              <a:rPr sz="4550" spc="65" dirty="0"/>
              <a:t>n</a:t>
            </a:r>
            <a:r>
              <a:rPr sz="4550" spc="-275" dirty="0"/>
              <a:t> </a:t>
            </a:r>
            <a:r>
              <a:rPr sz="4550" spc="195" dirty="0"/>
              <a:t>and</a:t>
            </a:r>
            <a:r>
              <a:rPr sz="4550" spc="-270" dirty="0"/>
              <a:t> </a:t>
            </a:r>
            <a:r>
              <a:rPr sz="4550" spc="140" dirty="0"/>
              <a:t>Future</a:t>
            </a:r>
            <a:r>
              <a:rPr sz="4550" spc="-270" dirty="0"/>
              <a:t> </a:t>
            </a:r>
            <a:r>
              <a:rPr sz="4550" spc="50" dirty="0"/>
              <a:t>Outlook</a:t>
            </a:r>
            <a:endParaRPr sz="45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40896" y="7929340"/>
            <a:ext cx="2947670" cy="2357755"/>
          </a:xfrm>
          <a:custGeom>
            <a:avLst/>
            <a:gdLst/>
            <a:ahLst/>
            <a:cxnLst/>
            <a:rect l="l" t="t" r="r" b="b"/>
            <a:pathLst>
              <a:path w="2947669" h="2357754">
                <a:moveTo>
                  <a:pt x="2947141" y="0"/>
                </a:moveTo>
                <a:lnTo>
                  <a:pt x="2907953" y="8920"/>
                </a:lnTo>
                <a:lnTo>
                  <a:pt x="2858379" y="21372"/>
                </a:lnTo>
                <a:lnTo>
                  <a:pt x="2809630" y="34777"/>
                </a:lnTo>
                <a:lnTo>
                  <a:pt x="2761688" y="49114"/>
                </a:lnTo>
                <a:lnTo>
                  <a:pt x="2714537" y="64363"/>
                </a:lnTo>
                <a:lnTo>
                  <a:pt x="2668156" y="80503"/>
                </a:lnTo>
                <a:lnTo>
                  <a:pt x="2622530" y="97514"/>
                </a:lnTo>
                <a:lnTo>
                  <a:pt x="2577639" y="115374"/>
                </a:lnTo>
                <a:lnTo>
                  <a:pt x="2533465" y="134063"/>
                </a:lnTo>
                <a:lnTo>
                  <a:pt x="2489992" y="153561"/>
                </a:lnTo>
                <a:lnTo>
                  <a:pt x="2447200" y="173845"/>
                </a:lnTo>
                <a:lnTo>
                  <a:pt x="2405073" y="194897"/>
                </a:lnTo>
                <a:lnTo>
                  <a:pt x="2363591" y="216695"/>
                </a:lnTo>
                <a:lnTo>
                  <a:pt x="2322737" y="239218"/>
                </a:lnTo>
                <a:lnTo>
                  <a:pt x="2282493" y="262445"/>
                </a:lnTo>
                <a:lnTo>
                  <a:pt x="2242842" y="286357"/>
                </a:lnTo>
                <a:lnTo>
                  <a:pt x="2203765" y="310931"/>
                </a:lnTo>
                <a:lnTo>
                  <a:pt x="2165244" y="336149"/>
                </a:lnTo>
                <a:lnTo>
                  <a:pt x="2127261" y="361987"/>
                </a:lnTo>
                <a:lnTo>
                  <a:pt x="2089798" y="388427"/>
                </a:lnTo>
                <a:lnTo>
                  <a:pt x="2052838" y="415447"/>
                </a:lnTo>
                <a:lnTo>
                  <a:pt x="2016363" y="443026"/>
                </a:lnTo>
                <a:lnTo>
                  <a:pt x="1980354" y="471145"/>
                </a:lnTo>
                <a:lnTo>
                  <a:pt x="1944794" y="499781"/>
                </a:lnTo>
                <a:lnTo>
                  <a:pt x="1909664" y="528915"/>
                </a:lnTo>
                <a:lnTo>
                  <a:pt x="1874947" y="558525"/>
                </a:lnTo>
                <a:lnTo>
                  <a:pt x="1840624" y="588591"/>
                </a:lnTo>
                <a:lnTo>
                  <a:pt x="1806679" y="619093"/>
                </a:lnTo>
                <a:lnTo>
                  <a:pt x="1773092" y="650009"/>
                </a:lnTo>
                <a:lnTo>
                  <a:pt x="1739847" y="681318"/>
                </a:lnTo>
                <a:lnTo>
                  <a:pt x="1706924" y="713001"/>
                </a:lnTo>
                <a:lnTo>
                  <a:pt x="1674306" y="745036"/>
                </a:lnTo>
                <a:lnTo>
                  <a:pt x="1641976" y="777402"/>
                </a:lnTo>
                <a:lnTo>
                  <a:pt x="1609914" y="810080"/>
                </a:lnTo>
                <a:lnTo>
                  <a:pt x="1578104" y="843047"/>
                </a:lnTo>
                <a:lnTo>
                  <a:pt x="1546527" y="876284"/>
                </a:lnTo>
                <a:lnTo>
                  <a:pt x="1515166" y="909769"/>
                </a:lnTo>
                <a:lnTo>
                  <a:pt x="1484001" y="943483"/>
                </a:lnTo>
                <a:lnTo>
                  <a:pt x="1453017" y="977403"/>
                </a:lnTo>
                <a:lnTo>
                  <a:pt x="1422193" y="1011510"/>
                </a:lnTo>
                <a:lnTo>
                  <a:pt x="1391513" y="1045783"/>
                </a:lnTo>
                <a:lnTo>
                  <a:pt x="1360959" y="1080201"/>
                </a:lnTo>
                <a:lnTo>
                  <a:pt x="1330513" y="1114743"/>
                </a:lnTo>
                <a:lnTo>
                  <a:pt x="1300156" y="1149389"/>
                </a:lnTo>
                <a:lnTo>
                  <a:pt x="1269871" y="1184118"/>
                </a:lnTo>
                <a:lnTo>
                  <a:pt x="1239640" y="1218909"/>
                </a:lnTo>
                <a:lnTo>
                  <a:pt x="1209445" y="1253741"/>
                </a:lnTo>
                <a:lnTo>
                  <a:pt x="1179267" y="1288594"/>
                </a:lnTo>
                <a:lnTo>
                  <a:pt x="1149083" y="1323447"/>
                </a:lnTo>
                <a:lnTo>
                  <a:pt x="1118882" y="1358280"/>
                </a:lnTo>
                <a:lnTo>
                  <a:pt x="1088645" y="1393071"/>
                </a:lnTo>
                <a:lnTo>
                  <a:pt x="1058354" y="1427800"/>
                </a:lnTo>
                <a:lnTo>
                  <a:pt x="1027992" y="1462446"/>
                </a:lnTo>
                <a:lnTo>
                  <a:pt x="997540" y="1496988"/>
                </a:lnTo>
                <a:lnTo>
                  <a:pt x="966981" y="1531407"/>
                </a:lnTo>
                <a:lnTo>
                  <a:pt x="936296" y="1565680"/>
                </a:lnTo>
                <a:lnTo>
                  <a:pt x="905468" y="1599787"/>
                </a:lnTo>
                <a:lnTo>
                  <a:pt x="874479" y="1633708"/>
                </a:lnTo>
                <a:lnTo>
                  <a:pt x="843310" y="1667421"/>
                </a:lnTo>
                <a:lnTo>
                  <a:pt x="811945" y="1700907"/>
                </a:lnTo>
                <a:lnTo>
                  <a:pt x="780364" y="1734144"/>
                </a:lnTo>
                <a:lnTo>
                  <a:pt x="748550" y="1767111"/>
                </a:lnTo>
                <a:lnTo>
                  <a:pt x="716486" y="1799788"/>
                </a:lnTo>
                <a:lnTo>
                  <a:pt x="684152" y="1832155"/>
                </a:lnTo>
                <a:lnTo>
                  <a:pt x="651532" y="1864190"/>
                </a:lnTo>
                <a:lnTo>
                  <a:pt x="618606" y="1895872"/>
                </a:lnTo>
                <a:lnTo>
                  <a:pt x="585358" y="1927182"/>
                </a:lnTo>
                <a:lnTo>
                  <a:pt x="551769" y="1958098"/>
                </a:lnTo>
                <a:lnTo>
                  <a:pt x="517822" y="1988599"/>
                </a:lnTo>
                <a:lnTo>
                  <a:pt x="483498" y="2018665"/>
                </a:lnTo>
                <a:lnTo>
                  <a:pt x="448779" y="2048276"/>
                </a:lnTo>
                <a:lnTo>
                  <a:pt x="413648" y="2077409"/>
                </a:lnTo>
                <a:lnTo>
                  <a:pt x="378087" y="2106046"/>
                </a:lnTo>
                <a:lnTo>
                  <a:pt x="342077" y="2134164"/>
                </a:lnTo>
                <a:lnTo>
                  <a:pt x="305601" y="2161743"/>
                </a:lnTo>
                <a:lnTo>
                  <a:pt x="268641" y="2188763"/>
                </a:lnTo>
                <a:lnTo>
                  <a:pt x="231178" y="2215203"/>
                </a:lnTo>
                <a:lnTo>
                  <a:pt x="193196" y="2241041"/>
                </a:lnTo>
                <a:lnTo>
                  <a:pt x="154675" y="2266258"/>
                </a:lnTo>
                <a:lnTo>
                  <a:pt x="115598" y="2290833"/>
                </a:lnTo>
                <a:lnTo>
                  <a:pt x="75948" y="2314744"/>
                </a:lnTo>
                <a:lnTo>
                  <a:pt x="35705" y="2337971"/>
                </a:lnTo>
                <a:lnTo>
                  <a:pt x="0" y="2357657"/>
                </a:lnTo>
              </a:path>
            </a:pathLst>
          </a:custGeom>
          <a:ln w="25012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506" y="0"/>
            <a:ext cx="18300700" cy="2339340"/>
            <a:chOff x="-12506" y="0"/>
            <a:chExt cx="18300700" cy="233934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2740660" cy="2314575"/>
            </a:xfrm>
            <a:custGeom>
              <a:avLst/>
              <a:gdLst/>
              <a:ahLst/>
              <a:cxnLst/>
              <a:rect l="l" t="t" r="r" b="b"/>
              <a:pathLst>
                <a:path w="2740660" h="2314575">
                  <a:moveTo>
                    <a:pt x="2740301" y="0"/>
                  </a:moveTo>
                  <a:lnTo>
                    <a:pt x="2677093" y="32654"/>
                  </a:lnTo>
                  <a:lnTo>
                    <a:pt x="2636239" y="55176"/>
                  </a:lnTo>
                  <a:lnTo>
                    <a:pt x="2595995" y="78404"/>
                  </a:lnTo>
                  <a:lnTo>
                    <a:pt x="2556344" y="102315"/>
                  </a:lnTo>
                  <a:lnTo>
                    <a:pt x="2517266" y="126889"/>
                  </a:lnTo>
                  <a:lnTo>
                    <a:pt x="2478744" y="152106"/>
                  </a:lnTo>
                  <a:lnTo>
                    <a:pt x="2440761" y="177944"/>
                  </a:lnTo>
                  <a:lnTo>
                    <a:pt x="2403298" y="204384"/>
                  </a:lnTo>
                  <a:lnTo>
                    <a:pt x="2366337" y="231403"/>
                  </a:lnTo>
                  <a:lnTo>
                    <a:pt x="2329861" y="258983"/>
                  </a:lnTo>
                  <a:lnTo>
                    <a:pt x="2293851" y="287100"/>
                  </a:lnTo>
                  <a:lnTo>
                    <a:pt x="2258290" y="315737"/>
                  </a:lnTo>
                  <a:lnTo>
                    <a:pt x="2223159" y="344870"/>
                  </a:lnTo>
                  <a:lnTo>
                    <a:pt x="2188441" y="374480"/>
                  </a:lnTo>
                  <a:lnTo>
                    <a:pt x="2154117" y="404546"/>
                  </a:lnTo>
                  <a:lnTo>
                    <a:pt x="2120170" y="435047"/>
                  </a:lnTo>
                  <a:lnTo>
                    <a:pt x="2086582" y="465963"/>
                  </a:lnTo>
                  <a:lnTo>
                    <a:pt x="2053335" y="497272"/>
                  </a:lnTo>
                  <a:lnTo>
                    <a:pt x="2020411" y="528954"/>
                  </a:lnTo>
                  <a:lnTo>
                    <a:pt x="1987792" y="560989"/>
                  </a:lnTo>
                  <a:lnTo>
                    <a:pt x="1955460" y="593355"/>
                  </a:lnTo>
                  <a:lnTo>
                    <a:pt x="1923397" y="626032"/>
                  </a:lnTo>
                  <a:lnTo>
                    <a:pt x="1891585" y="659000"/>
                  </a:lnTo>
                  <a:lnTo>
                    <a:pt x="1860006" y="692236"/>
                  </a:lnTo>
                  <a:lnTo>
                    <a:pt x="1828643" y="725722"/>
                  </a:lnTo>
                  <a:lnTo>
                    <a:pt x="1797477" y="759435"/>
                  </a:lnTo>
                  <a:lnTo>
                    <a:pt x="1766490" y="793355"/>
                  </a:lnTo>
                  <a:lnTo>
                    <a:pt x="1735665" y="827462"/>
                  </a:lnTo>
                  <a:lnTo>
                    <a:pt x="1704984" y="861735"/>
                  </a:lnTo>
                  <a:lnTo>
                    <a:pt x="1674428" y="896153"/>
                  </a:lnTo>
                  <a:lnTo>
                    <a:pt x="1643979" y="930695"/>
                  </a:lnTo>
                  <a:lnTo>
                    <a:pt x="1613621" y="965341"/>
                  </a:lnTo>
                  <a:lnTo>
                    <a:pt x="1583334" y="1000070"/>
                  </a:lnTo>
                  <a:lnTo>
                    <a:pt x="1553101" y="1034860"/>
                  </a:lnTo>
                  <a:lnTo>
                    <a:pt x="1522903" y="1069693"/>
                  </a:lnTo>
                  <a:lnTo>
                    <a:pt x="1492724" y="1104546"/>
                  </a:lnTo>
                  <a:lnTo>
                    <a:pt x="1462545" y="1139400"/>
                  </a:lnTo>
                  <a:lnTo>
                    <a:pt x="1432348" y="1174232"/>
                  </a:lnTo>
                  <a:lnTo>
                    <a:pt x="1402115" y="1209024"/>
                  </a:lnTo>
                  <a:lnTo>
                    <a:pt x="1371828" y="1243753"/>
                  </a:lnTo>
                  <a:lnTo>
                    <a:pt x="1341470" y="1278400"/>
                  </a:lnTo>
                  <a:lnTo>
                    <a:pt x="1311022" y="1312942"/>
                  </a:lnTo>
                  <a:lnTo>
                    <a:pt x="1280466" y="1347361"/>
                  </a:lnTo>
                  <a:lnTo>
                    <a:pt x="1249784" y="1381634"/>
                  </a:lnTo>
                  <a:lnTo>
                    <a:pt x="1218959" y="1415741"/>
                  </a:lnTo>
                  <a:lnTo>
                    <a:pt x="1187973" y="1449662"/>
                  </a:lnTo>
                  <a:lnTo>
                    <a:pt x="1156807" y="1483376"/>
                  </a:lnTo>
                  <a:lnTo>
                    <a:pt x="1125444" y="1516862"/>
                  </a:lnTo>
                  <a:lnTo>
                    <a:pt x="1093865" y="1550099"/>
                  </a:lnTo>
                  <a:lnTo>
                    <a:pt x="1062054" y="1583066"/>
                  </a:lnTo>
                  <a:lnTo>
                    <a:pt x="1029991" y="1615744"/>
                  </a:lnTo>
                  <a:lnTo>
                    <a:pt x="997659" y="1648110"/>
                  </a:lnTo>
                  <a:lnTo>
                    <a:pt x="965040" y="1680145"/>
                  </a:lnTo>
                  <a:lnTo>
                    <a:pt x="932116" y="1711828"/>
                  </a:lnTo>
                  <a:lnTo>
                    <a:pt x="898869" y="1743138"/>
                  </a:lnTo>
                  <a:lnTo>
                    <a:pt x="865281" y="1774054"/>
                  </a:lnTo>
                  <a:lnTo>
                    <a:pt x="831334" y="1804555"/>
                  </a:lnTo>
                  <a:lnTo>
                    <a:pt x="797011" y="1834621"/>
                  </a:lnTo>
                  <a:lnTo>
                    <a:pt x="762293" y="1864232"/>
                  </a:lnTo>
                  <a:lnTo>
                    <a:pt x="727162" y="1893365"/>
                  </a:lnTo>
                  <a:lnTo>
                    <a:pt x="691600" y="1922002"/>
                  </a:lnTo>
                  <a:lnTo>
                    <a:pt x="655591" y="1950120"/>
                  </a:lnTo>
                  <a:lnTo>
                    <a:pt x="619114" y="1977699"/>
                  </a:lnTo>
                  <a:lnTo>
                    <a:pt x="582154" y="2004719"/>
                  </a:lnTo>
                  <a:lnTo>
                    <a:pt x="544691" y="2031158"/>
                  </a:lnTo>
                  <a:lnTo>
                    <a:pt x="506707" y="2056997"/>
                  </a:lnTo>
                  <a:lnTo>
                    <a:pt x="468186" y="2082214"/>
                  </a:lnTo>
                  <a:lnTo>
                    <a:pt x="429108" y="2106788"/>
                  </a:lnTo>
                  <a:lnTo>
                    <a:pt x="389456" y="2130700"/>
                  </a:lnTo>
                  <a:lnTo>
                    <a:pt x="349212" y="2153927"/>
                  </a:lnTo>
                  <a:lnTo>
                    <a:pt x="308359" y="2176450"/>
                  </a:lnTo>
                  <a:lnTo>
                    <a:pt x="266877" y="2198247"/>
                  </a:lnTo>
                  <a:lnTo>
                    <a:pt x="224749" y="2219299"/>
                  </a:lnTo>
                  <a:lnTo>
                    <a:pt x="181958" y="2239584"/>
                  </a:lnTo>
                  <a:lnTo>
                    <a:pt x="138485" y="2259081"/>
                  </a:lnTo>
                  <a:lnTo>
                    <a:pt x="94312" y="2277770"/>
                  </a:lnTo>
                  <a:lnTo>
                    <a:pt x="49421" y="2295630"/>
                  </a:lnTo>
                  <a:lnTo>
                    <a:pt x="3795" y="2312640"/>
                  </a:lnTo>
                  <a:lnTo>
                    <a:pt x="0" y="2313961"/>
                  </a:lnTo>
                </a:path>
              </a:pathLst>
            </a:custGeom>
            <a:ln w="25012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66" y="536295"/>
              <a:ext cx="18277840" cy="47625"/>
            </a:xfrm>
            <a:custGeom>
              <a:avLst/>
              <a:gdLst/>
              <a:ahLst/>
              <a:cxnLst/>
              <a:rect l="l" t="t" r="r" b="b"/>
              <a:pathLst>
                <a:path w="18277840" h="47625">
                  <a:moveTo>
                    <a:pt x="18277421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77421" y="47625"/>
                  </a:lnTo>
                  <a:lnTo>
                    <a:pt x="18277421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9754514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7311" y="4386179"/>
            <a:ext cx="6906077" cy="15273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850" spc="-545" dirty="0"/>
              <a:t>T</a:t>
            </a:r>
            <a:r>
              <a:rPr sz="9850" spc="535" dirty="0"/>
              <a:t>h</a:t>
            </a:r>
            <a:r>
              <a:rPr sz="9850" spc="275" dirty="0"/>
              <a:t>a</a:t>
            </a:r>
            <a:r>
              <a:rPr sz="9850" spc="515" dirty="0"/>
              <a:t>n</a:t>
            </a:r>
            <a:r>
              <a:rPr sz="9850" spc="-80" dirty="0"/>
              <a:t>k</a:t>
            </a:r>
            <a:r>
              <a:rPr lang="en-US" sz="9850" spc="40" dirty="0"/>
              <a:t> You</a:t>
            </a:r>
            <a:r>
              <a:rPr sz="9850" spc="-685" dirty="0"/>
              <a:t>!</a:t>
            </a:r>
            <a:endParaRPr sz="9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87776" y="1418398"/>
            <a:ext cx="6306820" cy="66040"/>
          </a:xfrm>
          <a:custGeom>
            <a:avLst/>
            <a:gdLst/>
            <a:ahLst/>
            <a:cxnLst/>
            <a:rect l="l" t="t" r="r" b="b"/>
            <a:pathLst>
              <a:path w="6306819" h="66040">
                <a:moveTo>
                  <a:pt x="6306502" y="0"/>
                </a:moveTo>
                <a:lnTo>
                  <a:pt x="0" y="0"/>
                </a:lnTo>
                <a:lnTo>
                  <a:pt x="0" y="66035"/>
                </a:lnTo>
                <a:lnTo>
                  <a:pt x="6306502" y="66035"/>
                </a:lnTo>
                <a:lnTo>
                  <a:pt x="6306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05112" y="442947"/>
            <a:ext cx="2103438" cy="7373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00" b="1" spc="495" dirty="0">
                <a:latin typeface="Verdana"/>
                <a:cs typeface="Verdana"/>
              </a:rPr>
              <a:t>M</a:t>
            </a:r>
            <a:r>
              <a:rPr sz="4700" b="1" spc="455" dirty="0">
                <a:latin typeface="Verdana"/>
                <a:cs typeface="Verdana"/>
              </a:rPr>
              <a:t>B</a:t>
            </a:r>
            <a:r>
              <a:rPr sz="4700" b="1" spc="-125" dirty="0">
                <a:latin typeface="Verdana"/>
                <a:cs typeface="Verdana"/>
              </a:rPr>
              <a:t>A</a:t>
            </a:r>
            <a:endParaRPr sz="4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3490" y="502632"/>
            <a:ext cx="5094605" cy="743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spc="215" dirty="0">
                <a:solidFill>
                  <a:srgbClr val="000000"/>
                </a:solidFill>
                <a:latin typeface="Verdana"/>
                <a:cs typeface="Verdana"/>
              </a:rPr>
              <a:t>TEAM</a:t>
            </a:r>
            <a:r>
              <a:rPr b="1" spc="53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b="1" spc="275" dirty="0">
                <a:solidFill>
                  <a:srgbClr val="000000"/>
                </a:solidFill>
                <a:latin typeface="Verdana"/>
                <a:cs typeface="Verdana"/>
              </a:rPr>
              <a:t>LEADER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91106" y="1718224"/>
            <a:ext cx="220408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260" dirty="0">
                <a:latin typeface="Verdana"/>
                <a:cs typeface="Verdana"/>
              </a:rPr>
              <a:t>B</a:t>
            </a:r>
            <a:r>
              <a:rPr sz="3700" spc="165" dirty="0">
                <a:latin typeface="Verdana"/>
                <a:cs typeface="Verdana"/>
              </a:rPr>
              <a:t>h</a:t>
            </a:r>
            <a:r>
              <a:rPr sz="3700" spc="150" dirty="0">
                <a:latin typeface="Verdana"/>
                <a:cs typeface="Verdana"/>
              </a:rPr>
              <a:t>u</a:t>
            </a:r>
            <a:r>
              <a:rPr sz="3700" spc="340" dirty="0">
                <a:latin typeface="Verdana"/>
                <a:cs typeface="Verdana"/>
              </a:rPr>
              <a:t>m</a:t>
            </a:r>
            <a:r>
              <a:rPr sz="3700" spc="5" dirty="0">
                <a:latin typeface="Verdana"/>
                <a:cs typeface="Verdana"/>
              </a:rPr>
              <a:t>i</a:t>
            </a:r>
            <a:r>
              <a:rPr sz="3700" spc="-20" dirty="0">
                <a:latin typeface="Verdana"/>
                <a:cs typeface="Verdana"/>
              </a:rPr>
              <a:t>k</a:t>
            </a:r>
            <a:r>
              <a:rPr sz="3700" spc="-30" dirty="0">
                <a:latin typeface="Verdana"/>
                <a:cs typeface="Verdana"/>
              </a:rPr>
              <a:t>a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03372" y="4253927"/>
            <a:ext cx="6306820" cy="66040"/>
          </a:xfrm>
          <a:custGeom>
            <a:avLst/>
            <a:gdLst/>
            <a:ahLst/>
            <a:cxnLst/>
            <a:rect l="l" t="t" r="r" b="b"/>
            <a:pathLst>
              <a:path w="6306819" h="66039">
                <a:moveTo>
                  <a:pt x="6306502" y="0"/>
                </a:moveTo>
                <a:lnTo>
                  <a:pt x="0" y="0"/>
                </a:lnTo>
                <a:lnTo>
                  <a:pt x="0" y="66040"/>
                </a:lnTo>
                <a:lnTo>
                  <a:pt x="6306502" y="66040"/>
                </a:lnTo>
                <a:lnTo>
                  <a:pt x="6306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050510" y="3335446"/>
            <a:ext cx="4529095" cy="74571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723265">
              <a:lnSpc>
                <a:spcPts val="5630"/>
              </a:lnSpc>
              <a:spcBef>
                <a:spcPts val="215"/>
              </a:spcBef>
            </a:pPr>
            <a:r>
              <a:rPr sz="4700" b="1" spc="-610" dirty="0">
                <a:latin typeface="Verdana"/>
                <a:cs typeface="Verdana"/>
              </a:rPr>
              <a:t>I</a:t>
            </a:r>
            <a:r>
              <a:rPr sz="4700" b="1" spc="75" dirty="0">
                <a:latin typeface="Verdana"/>
                <a:cs typeface="Verdana"/>
              </a:rPr>
              <a:t>S</a:t>
            </a:r>
            <a:r>
              <a:rPr sz="4700" b="1" spc="-40" dirty="0">
                <a:latin typeface="Verdana"/>
                <a:cs typeface="Verdana"/>
              </a:rPr>
              <a:t>E</a:t>
            </a:r>
            <a:r>
              <a:rPr lang="en-US" sz="4700" b="1" spc="-40" dirty="0">
                <a:latin typeface="Verdana"/>
                <a:cs typeface="Verdana"/>
              </a:rPr>
              <a:t> </a:t>
            </a:r>
            <a:r>
              <a:rPr sz="4700" b="1" spc="-730" dirty="0">
                <a:latin typeface="Verdana"/>
                <a:cs typeface="Verdana"/>
              </a:rPr>
              <a:t>&amp;</a:t>
            </a:r>
            <a:r>
              <a:rPr sz="4700" b="1" spc="-1150" dirty="0">
                <a:latin typeface="Verdana"/>
                <a:cs typeface="Verdana"/>
              </a:rPr>
              <a:t> </a:t>
            </a:r>
            <a:r>
              <a:rPr lang="en-US" sz="4700" b="1" spc="-1150" dirty="0">
                <a:latin typeface="Verdana"/>
                <a:cs typeface="Verdana"/>
              </a:rPr>
              <a:t>  </a:t>
            </a:r>
            <a:r>
              <a:rPr sz="4700" b="1" spc="470" dirty="0">
                <a:latin typeface="Verdana"/>
                <a:cs typeface="Verdana"/>
              </a:rPr>
              <a:t>C</a:t>
            </a:r>
            <a:r>
              <a:rPr sz="4700" b="1" spc="75" dirty="0">
                <a:latin typeface="Verdana"/>
                <a:cs typeface="Verdana"/>
              </a:rPr>
              <a:t>S</a:t>
            </a:r>
            <a:r>
              <a:rPr sz="4700" b="1" spc="-55" dirty="0">
                <a:latin typeface="Verdana"/>
                <a:cs typeface="Verdana"/>
              </a:rPr>
              <a:t>E</a:t>
            </a:r>
            <a:endParaRPr sz="47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2953" y="3435073"/>
            <a:ext cx="2878455" cy="743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00" b="1" spc="405" dirty="0">
                <a:latin typeface="Verdana"/>
                <a:cs typeface="Verdana"/>
              </a:rPr>
              <a:t>C</a:t>
            </a:r>
            <a:r>
              <a:rPr sz="4700" b="1" spc="430" dirty="0">
                <a:latin typeface="Verdana"/>
                <a:cs typeface="Verdana"/>
              </a:rPr>
              <a:t>O</a:t>
            </a:r>
            <a:r>
              <a:rPr sz="4700" b="1" spc="445" dirty="0">
                <a:latin typeface="Verdana"/>
                <a:cs typeface="Verdana"/>
              </a:rPr>
              <a:t>D</a:t>
            </a:r>
            <a:r>
              <a:rPr sz="4700" b="1" spc="-605" dirty="0">
                <a:latin typeface="Verdana"/>
                <a:cs typeface="Verdana"/>
              </a:rPr>
              <a:t>I</a:t>
            </a:r>
            <a:r>
              <a:rPr sz="4700" b="1" spc="295" dirty="0">
                <a:latin typeface="Verdana"/>
                <a:cs typeface="Verdana"/>
              </a:rPr>
              <a:t>N</a:t>
            </a:r>
            <a:r>
              <a:rPr sz="4700" b="1" spc="-180" dirty="0">
                <a:latin typeface="Verdana"/>
                <a:cs typeface="Verdana"/>
              </a:rPr>
              <a:t>G</a:t>
            </a:r>
            <a:endParaRPr sz="47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5191" y="4796365"/>
            <a:ext cx="2133600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345" dirty="0">
                <a:latin typeface="Verdana"/>
                <a:cs typeface="Verdana"/>
              </a:rPr>
              <a:t>P</a:t>
            </a:r>
            <a:r>
              <a:rPr sz="3700" spc="-265" dirty="0">
                <a:latin typeface="Verdana"/>
                <a:cs typeface="Verdana"/>
              </a:rPr>
              <a:t>r</a:t>
            </a:r>
            <a:r>
              <a:rPr sz="3700" spc="-70" dirty="0">
                <a:latin typeface="Verdana"/>
                <a:cs typeface="Verdana"/>
              </a:rPr>
              <a:t>a</a:t>
            </a:r>
            <a:r>
              <a:rPr sz="3700" spc="-235" dirty="0">
                <a:latin typeface="Verdana"/>
                <a:cs typeface="Verdana"/>
              </a:rPr>
              <a:t>v</a:t>
            </a:r>
            <a:r>
              <a:rPr sz="3700" spc="-5" dirty="0">
                <a:latin typeface="Verdana"/>
                <a:cs typeface="Verdana"/>
              </a:rPr>
              <a:t>ali</a:t>
            </a:r>
            <a:r>
              <a:rPr sz="3700" spc="-45" dirty="0">
                <a:latin typeface="Verdana"/>
                <a:cs typeface="Verdana"/>
              </a:rPr>
              <a:t>k</a:t>
            </a:r>
            <a:r>
              <a:rPr sz="3700" spc="-30" dirty="0">
                <a:latin typeface="Verdana"/>
                <a:cs typeface="Verdana"/>
              </a:rPr>
              <a:t>a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02130" y="4795398"/>
            <a:ext cx="2343150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35" dirty="0">
                <a:latin typeface="Verdana"/>
                <a:cs typeface="Verdana"/>
              </a:rPr>
              <a:t>Harshitha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60743" y="4795398"/>
            <a:ext cx="5152407" cy="5841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30" dirty="0">
                <a:latin typeface="Verdana"/>
                <a:cs typeface="Verdana"/>
              </a:rPr>
              <a:t>Keerthi</a:t>
            </a:r>
            <a:r>
              <a:rPr lang="en-US" sz="3700" spc="30" dirty="0">
                <a:latin typeface="Verdana"/>
                <a:cs typeface="Verdana"/>
              </a:rPr>
              <a:t>		Soniya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55925" y="4772511"/>
            <a:ext cx="1793239" cy="5802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95"/>
              </a:spcBef>
            </a:pPr>
            <a:r>
              <a:rPr sz="3700" spc="-250" dirty="0">
                <a:latin typeface="Verdana"/>
                <a:cs typeface="Verdana"/>
              </a:rPr>
              <a:t>S</a:t>
            </a:r>
            <a:r>
              <a:rPr sz="3700" spc="150" dirty="0">
                <a:latin typeface="Verdana"/>
                <a:cs typeface="Verdana"/>
              </a:rPr>
              <a:t>u</a:t>
            </a:r>
            <a:r>
              <a:rPr sz="3700" spc="210" dirty="0">
                <a:latin typeface="Verdana"/>
                <a:cs typeface="Verdana"/>
              </a:rPr>
              <a:t>p</a:t>
            </a:r>
            <a:r>
              <a:rPr sz="3700" spc="-120" dirty="0">
                <a:latin typeface="Verdana"/>
                <a:cs typeface="Verdana"/>
              </a:rPr>
              <a:t>r</a:t>
            </a:r>
            <a:r>
              <a:rPr sz="3700" spc="-60" dirty="0">
                <a:latin typeface="Verdana"/>
                <a:cs typeface="Verdana"/>
              </a:rPr>
              <a:t>i</a:t>
            </a:r>
            <a:r>
              <a:rPr sz="3700" spc="-190" dirty="0">
                <a:latin typeface="Verdana"/>
                <a:cs typeface="Verdana"/>
              </a:rPr>
              <a:t>y</a:t>
            </a:r>
            <a:r>
              <a:rPr sz="3700" spc="-25" dirty="0">
                <a:latin typeface="Verdana"/>
                <a:cs typeface="Verdana"/>
              </a:rPr>
              <a:t>a  </a:t>
            </a:r>
            <a:endParaRPr sz="37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575292" y="7907508"/>
            <a:ext cx="6306820" cy="66040"/>
          </a:xfrm>
          <a:custGeom>
            <a:avLst/>
            <a:gdLst/>
            <a:ahLst/>
            <a:cxnLst/>
            <a:rect l="l" t="t" r="r" b="b"/>
            <a:pathLst>
              <a:path w="6306819" h="66040">
                <a:moveTo>
                  <a:pt x="6306502" y="0"/>
                </a:moveTo>
                <a:lnTo>
                  <a:pt x="0" y="0"/>
                </a:lnTo>
                <a:lnTo>
                  <a:pt x="0" y="66035"/>
                </a:lnTo>
                <a:lnTo>
                  <a:pt x="6306502" y="66035"/>
                </a:lnTo>
                <a:lnTo>
                  <a:pt x="63065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5093950" y="6778437"/>
            <a:ext cx="1856739" cy="743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00" b="1" spc="475" dirty="0">
                <a:latin typeface="Verdana"/>
                <a:cs typeface="Verdana"/>
              </a:rPr>
              <a:t>C</a:t>
            </a:r>
            <a:r>
              <a:rPr sz="4700" b="1" spc="-635" dirty="0">
                <a:latin typeface="Verdana"/>
                <a:cs typeface="Verdana"/>
              </a:rPr>
              <a:t>I</a:t>
            </a:r>
            <a:r>
              <a:rPr sz="4700" b="1" spc="225" dirty="0">
                <a:latin typeface="Verdana"/>
                <a:cs typeface="Verdana"/>
              </a:rPr>
              <a:t>V</a:t>
            </a:r>
            <a:r>
              <a:rPr sz="4700" b="1" spc="-610" dirty="0">
                <a:latin typeface="Verdana"/>
                <a:cs typeface="Verdana"/>
              </a:rPr>
              <a:t>I</a:t>
            </a:r>
            <a:r>
              <a:rPr sz="4700" b="1" spc="-175" dirty="0">
                <a:latin typeface="Verdana"/>
                <a:cs typeface="Verdana"/>
              </a:rPr>
              <a:t>L</a:t>
            </a:r>
            <a:endParaRPr sz="4700" dirty="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74772" y="6636353"/>
            <a:ext cx="6392545" cy="743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700" b="1" spc="210" dirty="0">
                <a:latin typeface="Verdana"/>
                <a:cs typeface="Verdana"/>
              </a:rPr>
              <a:t>DOCUMENTATION</a:t>
            </a:r>
            <a:endParaRPr sz="4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43490" y="8350955"/>
            <a:ext cx="377507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240" dirty="0">
                <a:latin typeface="Verdana"/>
                <a:cs typeface="Verdana"/>
              </a:rPr>
              <a:t>H</a:t>
            </a:r>
            <a:r>
              <a:rPr sz="3700" spc="-330" dirty="0">
                <a:latin typeface="Verdana"/>
                <a:cs typeface="Verdana"/>
              </a:rPr>
              <a:t> </a:t>
            </a:r>
            <a:r>
              <a:rPr sz="3700" spc="95" dirty="0">
                <a:latin typeface="Verdana"/>
                <a:cs typeface="Verdana"/>
              </a:rPr>
              <a:t>R</a:t>
            </a:r>
            <a:r>
              <a:rPr sz="3700" spc="5" dirty="0">
                <a:latin typeface="Verdana"/>
                <a:cs typeface="Verdana"/>
              </a:rPr>
              <a:t>a</a:t>
            </a:r>
            <a:r>
              <a:rPr sz="3700" spc="-55" dirty="0">
                <a:latin typeface="Verdana"/>
                <a:cs typeface="Verdana"/>
              </a:rPr>
              <a:t>k</a:t>
            </a:r>
            <a:r>
              <a:rPr sz="3700" spc="-120" dirty="0">
                <a:latin typeface="Verdana"/>
                <a:cs typeface="Verdana"/>
              </a:rPr>
              <a:t>s</a:t>
            </a:r>
            <a:r>
              <a:rPr sz="3700" spc="165" dirty="0">
                <a:latin typeface="Verdana"/>
                <a:cs typeface="Verdana"/>
              </a:rPr>
              <a:t>h</a:t>
            </a:r>
            <a:r>
              <a:rPr sz="3700" spc="-35" dirty="0">
                <a:latin typeface="Verdana"/>
                <a:cs typeface="Verdana"/>
              </a:rPr>
              <a:t>a</a:t>
            </a:r>
            <a:r>
              <a:rPr sz="3700" spc="165" dirty="0">
                <a:latin typeface="Verdana"/>
                <a:cs typeface="Verdana"/>
              </a:rPr>
              <a:t>n</a:t>
            </a:r>
            <a:r>
              <a:rPr sz="3700" spc="40" dirty="0">
                <a:latin typeface="Verdana"/>
                <a:cs typeface="Verdana"/>
              </a:rPr>
              <a:t>k</a:t>
            </a:r>
            <a:r>
              <a:rPr sz="3700" spc="15" dirty="0">
                <a:latin typeface="Verdana"/>
                <a:cs typeface="Verdana"/>
              </a:rPr>
              <a:t>it</a:t>
            </a:r>
            <a:r>
              <a:rPr sz="3700" spc="165" dirty="0">
                <a:latin typeface="Verdana"/>
                <a:cs typeface="Verdana"/>
              </a:rPr>
              <a:t>h</a:t>
            </a:r>
            <a:r>
              <a:rPr sz="3700" spc="-30" dirty="0">
                <a:latin typeface="Verdana"/>
                <a:cs typeface="Verdana"/>
              </a:rPr>
              <a:t>a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06581" y="8350955"/>
            <a:ext cx="279844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-250" dirty="0">
                <a:latin typeface="Verdana"/>
                <a:cs typeface="Verdana"/>
              </a:rPr>
              <a:t>S</a:t>
            </a:r>
            <a:r>
              <a:rPr sz="3700" spc="165" dirty="0">
                <a:latin typeface="Verdana"/>
                <a:cs typeface="Verdana"/>
              </a:rPr>
              <a:t>h</a:t>
            </a:r>
            <a:r>
              <a:rPr sz="3700" spc="-35" dirty="0">
                <a:latin typeface="Verdana"/>
                <a:cs typeface="Verdana"/>
              </a:rPr>
              <a:t>a</a:t>
            </a:r>
            <a:r>
              <a:rPr sz="3700" spc="-120" dirty="0">
                <a:latin typeface="Verdana"/>
                <a:cs typeface="Verdana"/>
              </a:rPr>
              <a:t>s</a:t>
            </a:r>
            <a:r>
              <a:rPr sz="3700" spc="165" dirty="0">
                <a:latin typeface="Verdana"/>
                <a:cs typeface="Verdana"/>
              </a:rPr>
              <a:t>h</a:t>
            </a:r>
            <a:r>
              <a:rPr sz="3700" spc="70" dirty="0">
                <a:latin typeface="Verdana"/>
                <a:cs typeface="Verdana"/>
              </a:rPr>
              <a:t>a</a:t>
            </a:r>
            <a:r>
              <a:rPr sz="3700" spc="65" dirty="0">
                <a:latin typeface="Verdana"/>
                <a:cs typeface="Verdana"/>
              </a:rPr>
              <a:t>n</a:t>
            </a:r>
            <a:r>
              <a:rPr sz="3700" spc="45" dirty="0">
                <a:latin typeface="Verdana"/>
                <a:cs typeface="Verdana"/>
              </a:rPr>
              <a:t>k</a:t>
            </a:r>
            <a:r>
              <a:rPr sz="3700" spc="-330" dirty="0">
                <a:latin typeface="Verdana"/>
                <a:cs typeface="Verdana"/>
              </a:rPr>
              <a:t> </a:t>
            </a:r>
            <a:r>
              <a:rPr sz="3700" spc="65" dirty="0">
                <a:latin typeface="Verdana"/>
                <a:cs typeface="Verdana"/>
              </a:rPr>
              <a:t>V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793092" y="8350955"/>
            <a:ext cx="2304415" cy="5924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700" spc="135" dirty="0">
                <a:latin typeface="Verdana"/>
                <a:cs typeface="Verdana"/>
              </a:rPr>
              <a:t>Hemanth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950" y="5479586"/>
            <a:ext cx="1589474" cy="434348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390"/>
              </a:lnSpc>
            </a:pPr>
            <a:r>
              <a:rPr sz="5400" b="1" dirty="0">
                <a:latin typeface="Tahoma"/>
                <a:cs typeface="Tahoma"/>
              </a:rPr>
              <a:t>T</a:t>
            </a:r>
            <a:r>
              <a:rPr sz="5400" b="1" spc="-525" dirty="0">
                <a:latin typeface="Tahoma"/>
                <a:cs typeface="Tahoma"/>
              </a:rPr>
              <a:t> </a:t>
            </a:r>
            <a:r>
              <a:rPr sz="5400" b="1" dirty="0">
                <a:latin typeface="Tahoma"/>
                <a:cs typeface="Tahoma"/>
              </a:rPr>
              <a:t>E</a:t>
            </a:r>
            <a:r>
              <a:rPr sz="5400" b="1" spc="-525" dirty="0">
                <a:latin typeface="Tahoma"/>
                <a:cs typeface="Tahoma"/>
              </a:rPr>
              <a:t> </a:t>
            </a:r>
            <a:r>
              <a:rPr sz="5400" b="1" dirty="0">
                <a:latin typeface="Tahoma"/>
                <a:cs typeface="Tahoma"/>
              </a:rPr>
              <a:t>A</a:t>
            </a:r>
            <a:r>
              <a:rPr sz="5400" b="1" spc="-525" dirty="0">
                <a:latin typeface="Tahoma"/>
                <a:cs typeface="Tahoma"/>
              </a:rPr>
              <a:t> </a:t>
            </a:r>
            <a:r>
              <a:rPr sz="5400" b="1" dirty="0">
                <a:latin typeface="Tahoma"/>
                <a:cs typeface="Tahoma"/>
              </a:rPr>
              <a:t>M</a:t>
            </a:r>
            <a:endParaRPr sz="5400" dirty="0">
              <a:latin typeface="Tahoma"/>
              <a:cs typeface="Tahoma"/>
            </a:endParaRPr>
          </a:p>
          <a:p>
            <a:pPr marL="12700">
              <a:lnSpc>
                <a:spcPts val="6465"/>
              </a:lnSpc>
            </a:pPr>
            <a:r>
              <a:rPr sz="5400" b="1" dirty="0">
                <a:latin typeface="Verdana"/>
                <a:cs typeface="Verdana"/>
              </a:rPr>
              <a:t>D</a:t>
            </a:r>
            <a:r>
              <a:rPr sz="5400" b="1" spc="-790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E</a:t>
            </a:r>
            <a:r>
              <a:rPr sz="5400" b="1" spc="-790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T</a:t>
            </a:r>
            <a:r>
              <a:rPr sz="5400" b="1" spc="-980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A</a:t>
            </a:r>
            <a:r>
              <a:rPr sz="5400" b="1" spc="-790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I</a:t>
            </a:r>
            <a:r>
              <a:rPr sz="5400" b="1" spc="-790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L</a:t>
            </a:r>
            <a:r>
              <a:rPr sz="5400" b="1" spc="-815" dirty="0">
                <a:latin typeface="Verdana"/>
                <a:cs typeface="Verdana"/>
              </a:rPr>
              <a:t> </a:t>
            </a:r>
            <a:r>
              <a:rPr sz="5400" b="1" dirty="0">
                <a:latin typeface="Verdana"/>
                <a:cs typeface="Verdana"/>
              </a:rPr>
              <a:t>S</a:t>
            </a:r>
            <a:endParaRPr sz="5400" dirty="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53005" y="260235"/>
            <a:ext cx="66040" cy="3632200"/>
          </a:xfrm>
          <a:custGeom>
            <a:avLst/>
            <a:gdLst/>
            <a:ahLst/>
            <a:cxnLst/>
            <a:rect l="l" t="t" r="r" b="b"/>
            <a:pathLst>
              <a:path w="66039" h="3632200">
                <a:moveTo>
                  <a:pt x="66035" y="0"/>
                </a:moveTo>
                <a:lnTo>
                  <a:pt x="0" y="0"/>
                </a:lnTo>
                <a:lnTo>
                  <a:pt x="0" y="3632009"/>
                </a:lnTo>
                <a:lnTo>
                  <a:pt x="66035" y="3632009"/>
                </a:lnTo>
                <a:lnTo>
                  <a:pt x="660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91941" y="927581"/>
            <a:ext cx="6142990" cy="64769"/>
          </a:xfrm>
          <a:custGeom>
            <a:avLst/>
            <a:gdLst/>
            <a:ahLst/>
            <a:cxnLst/>
            <a:rect l="l" t="t" r="r" b="b"/>
            <a:pathLst>
              <a:path w="6142990" h="64769">
                <a:moveTo>
                  <a:pt x="6142532" y="0"/>
                </a:moveTo>
                <a:lnTo>
                  <a:pt x="0" y="0"/>
                </a:lnTo>
                <a:lnTo>
                  <a:pt x="0" y="64318"/>
                </a:lnTo>
                <a:lnTo>
                  <a:pt x="6142532" y="64318"/>
                </a:lnTo>
                <a:lnTo>
                  <a:pt x="614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509875" y="235070"/>
            <a:ext cx="1722755" cy="725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50" b="1" spc="345" dirty="0">
                <a:latin typeface="Verdana"/>
                <a:cs typeface="Verdana"/>
              </a:rPr>
              <a:t>A</a:t>
            </a:r>
            <a:r>
              <a:rPr sz="4550" b="1" spc="-580" dirty="0">
                <a:latin typeface="Verdana"/>
                <a:cs typeface="Verdana"/>
              </a:rPr>
              <a:t>I</a:t>
            </a:r>
            <a:r>
              <a:rPr sz="4550" b="1" spc="505" dirty="0">
                <a:latin typeface="Verdana"/>
                <a:cs typeface="Verdana"/>
              </a:rPr>
              <a:t>M</a:t>
            </a:r>
            <a:r>
              <a:rPr sz="4550" b="1" spc="-155" dirty="0">
                <a:latin typeface="Verdana"/>
                <a:cs typeface="Verdana"/>
              </a:rPr>
              <a:t>L</a:t>
            </a:r>
            <a:endParaRPr sz="455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01278" y="193022"/>
            <a:ext cx="3975100" cy="725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50" b="1" spc="185" dirty="0">
                <a:solidFill>
                  <a:srgbClr val="000000"/>
                </a:solidFill>
                <a:latin typeface="Verdana"/>
                <a:cs typeface="Verdana"/>
              </a:rPr>
              <a:t>TECHNICAL</a:t>
            </a:r>
            <a:endParaRPr sz="45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0761" y="1197039"/>
            <a:ext cx="1193165" cy="577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600" spc="415" dirty="0">
                <a:latin typeface="Verdana"/>
                <a:cs typeface="Verdana"/>
              </a:rPr>
              <a:t>M</a:t>
            </a:r>
            <a:r>
              <a:rPr sz="3600" spc="-35" dirty="0">
                <a:latin typeface="Verdana"/>
                <a:cs typeface="Verdana"/>
              </a:rPr>
              <a:t>a</a:t>
            </a:r>
            <a:r>
              <a:rPr sz="3600" spc="-114" dirty="0">
                <a:latin typeface="Verdana"/>
                <a:cs typeface="Verdana"/>
              </a:rPr>
              <a:t>r</a:t>
            </a:r>
            <a:r>
              <a:rPr sz="3600" spc="45" dirty="0">
                <a:latin typeface="Verdana"/>
                <a:cs typeface="Verdana"/>
              </a:rPr>
              <a:t>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91941" y="3563215"/>
            <a:ext cx="6142990" cy="64769"/>
          </a:xfrm>
          <a:custGeom>
            <a:avLst/>
            <a:gdLst/>
            <a:ahLst/>
            <a:cxnLst/>
            <a:rect l="l" t="t" r="r" b="b"/>
            <a:pathLst>
              <a:path w="6142990" h="64770">
                <a:moveTo>
                  <a:pt x="6142532" y="0"/>
                </a:moveTo>
                <a:lnTo>
                  <a:pt x="0" y="0"/>
                </a:lnTo>
                <a:lnTo>
                  <a:pt x="0" y="64323"/>
                </a:lnTo>
                <a:lnTo>
                  <a:pt x="6142532" y="64323"/>
                </a:lnTo>
                <a:lnTo>
                  <a:pt x="6142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72919" y="2929680"/>
            <a:ext cx="1318895" cy="725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50" b="1" spc="480" dirty="0">
                <a:latin typeface="Verdana"/>
                <a:cs typeface="Verdana"/>
              </a:rPr>
              <a:t>C</a:t>
            </a:r>
            <a:r>
              <a:rPr sz="4550" b="1" spc="95" dirty="0">
                <a:latin typeface="Verdana"/>
                <a:cs typeface="Verdana"/>
              </a:rPr>
              <a:t>S</a:t>
            </a:r>
            <a:r>
              <a:rPr sz="4550" b="1" spc="-35" dirty="0">
                <a:latin typeface="Verdana"/>
                <a:cs typeface="Verdana"/>
              </a:rPr>
              <a:t>E</a:t>
            </a:r>
            <a:endParaRPr sz="45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29539" y="2576328"/>
            <a:ext cx="5406390" cy="1990089"/>
          </a:xfrm>
          <a:prstGeom prst="rect">
            <a:avLst/>
          </a:prstGeom>
        </p:spPr>
        <p:txBody>
          <a:bodyPr vert="horz" wrap="square" lIns="0" tIns="41592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3275"/>
              </a:spcBef>
            </a:pPr>
            <a:r>
              <a:rPr sz="4550" b="1" spc="150" dirty="0">
                <a:latin typeface="Verdana"/>
                <a:cs typeface="Verdana"/>
              </a:rPr>
              <a:t>PRESENTATION</a:t>
            </a:r>
            <a:endParaRPr sz="4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05"/>
              </a:spcBef>
            </a:pPr>
            <a:r>
              <a:rPr sz="3600" spc="-240" dirty="0">
                <a:latin typeface="Verdana"/>
                <a:cs typeface="Verdana"/>
              </a:rPr>
              <a:t>S</a:t>
            </a:r>
            <a:r>
              <a:rPr sz="3600" spc="35" dirty="0">
                <a:latin typeface="Verdana"/>
                <a:cs typeface="Verdana"/>
              </a:rPr>
              <a:t>e</a:t>
            </a:r>
            <a:r>
              <a:rPr sz="3600" spc="165" dirty="0">
                <a:latin typeface="Verdana"/>
                <a:cs typeface="Verdana"/>
              </a:rPr>
              <a:t>h</a:t>
            </a:r>
            <a:r>
              <a:rPr sz="3600" spc="-35" dirty="0">
                <a:latin typeface="Verdana"/>
                <a:cs typeface="Verdana"/>
              </a:rPr>
              <a:t>a</a:t>
            </a:r>
            <a:r>
              <a:rPr sz="3600" spc="-250" dirty="0">
                <a:latin typeface="Verdana"/>
                <a:cs typeface="Verdana"/>
              </a:rPr>
              <a:t>j</a:t>
            </a:r>
            <a:r>
              <a:rPr sz="3600" spc="-320" dirty="0">
                <a:latin typeface="Verdana"/>
                <a:cs typeface="Verdana"/>
              </a:rPr>
              <a:t> </a:t>
            </a:r>
            <a:r>
              <a:rPr sz="3600" spc="5" dirty="0">
                <a:latin typeface="Verdana"/>
                <a:cs typeface="Verdana"/>
              </a:rPr>
              <a:t>k</a:t>
            </a:r>
            <a:r>
              <a:rPr sz="3600" spc="-35" dirty="0">
                <a:latin typeface="Verdana"/>
                <a:cs typeface="Verdana"/>
              </a:rPr>
              <a:t>a</a:t>
            </a:r>
            <a:r>
              <a:rPr sz="3600" spc="150" dirty="0">
                <a:latin typeface="Verdana"/>
                <a:cs typeface="Verdana"/>
              </a:rPr>
              <a:t>u</a:t>
            </a:r>
            <a:r>
              <a:rPr sz="3600" spc="-85" dirty="0">
                <a:latin typeface="Verdana"/>
                <a:cs typeface="Verdana"/>
              </a:rPr>
              <a:t>r</a:t>
            </a:r>
            <a:r>
              <a:rPr sz="3600" spc="-320" dirty="0">
                <a:latin typeface="Verdana"/>
                <a:cs typeface="Verdana"/>
              </a:rPr>
              <a:t> </a:t>
            </a:r>
            <a:r>
              <a:rPr sz="3600" spc="254" dirty="0">
                <a:latin typeface="Verdana"/>
                <a:cs typeface="Verdana"/>
              </a:rPr>
              <a:t>B</a:t>
            </a:r>
            <a:r>
              <a:rPr sz="3600" spc="35" dirty="0">
                <a:latin typeface="Verdana"/>
                <a:cs typeface="Verdana"/>
              </a:rPr>
              <a:t>e</a:t>
            </a:r>
            <a:r>
              <a:rPr sz="3600" spc="165" dirty="0">
                <a:latin typeface="Verdana"/>
                <a:cs typeface="Verdana"/>
              </a:rPr>
              <a:t>h</a:t>
            </a:r>
            <a:r>
              <a:rPr sz="3600" spc="-15" dirty="0">
                <a:latin typeface="Verdana"/>
                <a:cs typeface="Verdana"/>
              </a:rPr>
              <a:t>l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73150" y="4768850"/>
            <a:ext cx="1897955" cy="49682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7350"/>
              </a:lnSpc>
            </a:pPr>
            <a:r>
              <a:rPr sz="6250" b="1" dirty="0">
                <a:latin typeface="Tahoma"/>
                <a:cs typeface="Tahoma"/>
              </a:rPr>
              <a:t>T</a:t>
            </a:r>
            <a:r>
              <a:rPr sz="6250" b="1" spc="-805" dirty="0">
                <a:latin typeface="Tahoma"/>
                <a:cs typeface="Tahoma"/>
              </a:rPr>
              <a:t> </a:t>
            </a:r>
            <a:r>
              <a:rPr sz="6250" b="1" dirty="0">
                <a:latin typeface="Tahoma"/>
                <a:cs typeface="Tahoma"/>
              </a:rPr>
              <a:t>E</a:t>
            </a:r>
            <a:r>
              <a:rPr sz="6250" b="1" spc="-805" dirty="0">
                <a:latin typeface="Tahoma"/>
                <a:cs typeface="Tahoma"/>
              </a:rPr>
              <a:t> </a:t>
            </a:r>
            <a:r>
              <a:rPr sz="6250" b="1" dirty="0">
                <a:latin typeface="Tahoma"/>
                <a:cs typeface="Tahoma"/>
              </a:rPr>
              <a:t>A</a:t>
            </a:r>
            <a:r>
              <a:rPr sz="6250" b="1" spc="-805" dirty="0">
                <a:latin typeface="Tahoma"/>
                <a:cs typeface="Tahoma"/>
              </a:rPr>
              <a:t> </a:t>
            </a:r>
            <a:r>
              <a:rPr sz="6250" b="1" dirty="0">
                <a:latin typeface="Tahoma"/>
                <a:cs typeface="Tahoma"/>
              </a:rPr>
              <a:t>M</a:t>
            </a:r>
            <a:endParaRPr sz="6250" dirty="0">
              <a:latin typeface="Tahoma"/>
              <a:cs typeface="Tahoma"/>
            </a:endParaRPr>
          </a:p>
          <a:p>
            <a:pPr marL="12700">
              <a:lnSpc>
                <a:spcPts val="7425"/>
              </a:lnSpc>
            </a:pPr>
            <a:r>
              <a:rPr sz="6250" b="1" dirty="0">
                <a:latin typeface="Verdana"/>
                <a:cs typeface="Verdana"/>
              </a:rPr>
              <a:t>D</a:t>
            </a:r>
            <a:r>
              <a:rPr sz="6250" b="1" spc="-1110" dirty="0">
                <a:latin typeface="Verdana"/>
                <a:cs typeface="Verdana"/>
              </a:rPr>
              <a:t> </a:t>
            </a:r>
            <a:r>
              <a:rPr sz="6250" b="1" dirty="0">
                <a:latin typeface="Verdana"/>
                <a:cs typeface="Verdana"/>
              </a:rPr>
              <a:t>E</a:t>
            </a:r>
            <a:r>
              <a:rPr sz="6250" b="1" spc="-1110" dirty="0">
                <a:latin typeface="Verdana"/>
                <a:cs typeface="Verdana"/>
              </a:rPr>
              <a:t> </a:t>
            </a:r>
            <a:r>
              <a:rPr sz="6250" b="1" dirty="0">
                <a:latin typeface="Verdana"/>
                <a:cs typeface="Verdana"/>
              </a:rPr>
              <a:t>T</a:t>
            </a:r>
            <a:r>
              <a:rPr sz="6250" b="1" spc="-1330" dirty="0">
                <a:latin typeface="Verdana"/>
                <a:cs typeface="Verdana"/>
              </a:rPr>
              <a:t> </a:t>
            </a:r>
            <a:r>
              <a:rPr sz="6250" b="1" dirty="0">
                <a:latin typeface="Verdana"/>
                <a:cs typeface="Verdana"/>
              </a:rPr>
              <a:t>A</a:t>
            </a:r>
            <a:r>
              <a:rPr sz="6250" b="1" spc="-1110" dirty="0">
                <a:latin typeface="Verdana"/>
                <a:cs typeface="Verdana"/>
              </a:rPr>
              <a:t> </a:t>
            </a:r>
            <a:r>
              <a:rPr sz="6250" b="1" dirty="0">
                <a:latin typeface="Verdana"/>
                <a:cs typeface="Verdana"/>
              </a:rPr>
              <a:t>I</a:t>
            </a:r>
            <a:r>
              <a:rPr sz="6250" b="1" spc="-1110" dirty="0">
                <a:latin typeface="Verdana"/>
                <a:cs typeface="Verdana"/>
              </a:rPr>
              <a:t> </a:t>
            </a:r>
            <a:r>
              <a:rPr sz="6250" b="1" dirty="0">
                <a:latin typeface="Verdana"/>
                <a:cs typeface="Verdana"/>
              </a:rPr>
              <a:t>L</a:t>
            </a:r>
            <a:r>
              <a:rPr sz="6250" b="1" spc="-1140" dirty="0">
                <a:latin typeface="Verdana"/>
                <a:cs typeface="Verdana"/>
              </a:rPr>
              <a:t> </a:t>
            </a:r>
            <a:r>
              <a:rPr sz="6250" b="1" dirty="0">
                <a:latin typeface="Verdana"/>
                <a:cs typeface="Verdana"/>
              </a:rPr>
              <a:t>S</a:t>
            </a:r>
            <a:endParaRPr sz="6250" dirty="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55646" y="237477"/>
            <a:ext cx="64769" cy="3537585"/>
          </a:xfrm>
          <a:custGeom>
            <a:avLst/>
            <a:gdLst/>
            <a:ahLst/>
            <a:cxnLst/>
            <a:rect l="l" t="t" r="r" b="b"/>
            <a:pathLst>
              <a:path w="64769" h="3537585">
                <a:moveTo>
                  <a:pt x="64318" y="0"/>
                </a:moveTo>
                <a:lnTo>
                  <a:pt x="0" y="0"/>
                </a:lnTo>
                <a:lnTo>
                  <a:pt x="0" y="3537572"/>
                </a:lnTo>
                <a:lnTo>
                  <a:pt x="64318" y="3537572"/>
                </a:lnTo>
                <a:lnTo>
                  <a:pt x="643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902"/>
            <a:ext cx="18300700" cy="10295890"/>
            <a:chOff x="-12500" y="3902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902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78950" y="1494796"/>
            <a:ext cx="8147460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100" dirty="0"/>
              <a:t>Introductio</a:t>
            </a:r>
            <a:r>
              <a:rPr sz="3500" b="1" spc="130" dirty="0"/>
              <a:t>n</a:t>
            </a:r>
            <a:r>
              <a:rPr sz="3500" b="1" spc="-210" dirty="0"/>
              <a:t> </a:t>
            </a:r>
            <a:r>
              <a:rPr sz="3500" b="1" spc="60" dirty="0"/>
              <a:t>t</a:t>
            </a:r>
            <a:r>
              <a:rPr sz="3500" b="1" spc="120" dirty="0"/>
              <a:t>o</a:t>
            </a:r>
            <a:r>
              <a:rPr sz="3500" b="1" spc="-210" dirty="0"/>
              <a:t> </a:t>
            </a:r>
            <a:r>
              <a:rPr sz="3500" b="1" spc="-30" dirty="0"/>
              <a:t>Bu</a:t>
            </a:r>
            <a:r>
              <a:rPr sz="3500" b="1" spc="-20" dirty="0"/>
              <a:t>s</a:t>
            </a:r>
            <a:r>
              <a:rPr sz="3500" b="1" spc="-210" dirty="0"/>
              <a:t> </a:t>
            </a:r>
            <a:r>
              <a:rPr sz="3500" b="1" spc="45" dirty="0"/>
              <a:t>Reservation</a:t>
            </a:r>
            <a:r>
              <a:rPr sz="3500" b="1" spc="-204" dirty="0"/>
              <a:t> </a:t>
            </a:r>
            <a:r>
              <a:rPr sz="3500" b="1" spc="20" dirty="0"/>
              <a:t>Systems</a:t>
            </a:r>
            <a:endParaRPr sz="35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214529" y="3420110"/>
            <a:ext cx="15871641" cy="49991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415020" marR="5080">
              <a:lnSpc>
                <a:spcPct val="150000"/>
              </a:lnSpc>
              <a:spcBef>
                <a:spcPts val="50"/>
              </a:spcBef>
            </a:pPr>
            <a:r>
              <a:rPr spc="-105" dirty="0"/>
              <a:t>In </a:t>
            </a:r>
            <a:r>
              <a:rPr spc="-45" dirty="0"/>
              <a:t>today's </a:t>
            </a:r>
            <a:r>
              <a:rPr spc="-5" dirty="0"/>
              <a:t>fast-paced </a:t>
            </a:r>
            <a:r>
              <a:rPr spc="-35" dirty="0"/>
              <a:t>world, </a:t>
            </a:r>
            <a:r>
              <a:rPr spc="65" dirty="0"/>
              <a:t>optimizing </a:t>
            </a:r>
            <a:r>
              <a:rPr spc="70" dirty="0"/>
              <a:t> </a:t>
            </a:r>
            <a:r>
              <a:rPr spc="-70" dirty="0"/>
              <a:t>travel </a:t>
            </a:r>
            <a:r>
              <a:rPr spc="10" dirty="0"/>
              <a:t>efﬁciency </a:t>
            </a:r>
            <a:r>
              <a:rPr spc="-55" dirty="0"/>
              <a:t>is </a:t>
            </a:r>
            <a:r>
              <a:rPr spc="-35" dirty="0"/>
              <a:t>crucial. </a:t>
            </a:r>
            <a:r>
              <a:rPr b="1" spc="-100" dirty="0">
                <a:latin typeface="Verdana"/>
                <a:cs typeface="Verdana"/>
              </a:rPr>
              <a:t>Online </a:t>
            </a:r>
            <a:r>
              <a:rPr b="1" spc="-105" dirty="0">
                <a:latin typeface="Verdana"/>
                <a:cs typeface="Verdana"/>
              </a:rPr>
              <a:t>Bus </a:t>
            </a:r>
            <a:r>
              <a:rPr b="1" spc="-100" dirty="0">
                <a:latin typeface="Verdana"/>
                <a:cs typeface="Verdana"/>
              </a:rPr>
              <a:t> </a:t>
            </a:r>
            <a:r>
              <a:rPr b="1" spc="-150" dirty="0">
                <a:latin typeface="Verdana"/>
                <a:cs typeface="Verdana"/>
              </a:rPr>
              <a:t>Reservation</a:t>
            </a:r>
            <a:r>
              <a:rPr b="1" spc="-175" dirty="0">
                <a:latin typeface="Verdana"/>
                <a:cs typeface="Verdana"/>
              </a:rPr>
              <a:t> </a:t>
            </a:r>
            <a:r>
              <a:rPr b="1" spc="-170" dirty="0">
                <a:latin typeface="Verdana"/>
                <a:cs typeface="Verdana"/>
              </a:rPr>
              <a:t>Systems</a:t>
            </a:r>
            <a:r>
              <a:rPr b="1" spc="-210" dirty="0">
                <a:latin typeface="Verdana"/>
                <a:cs typeface="Verdana"/>
              </a:rPr>
              <a:t> </a:t>
            </a:r>
            <a:r>
              <a:rPr spc="10" dirty="0"/>
              <a:t>simplify</a:t>
            </a:r>
            <a:r>
              <a:rPr spc="-240" dirty="0"/>
              <a:t> </a:t>
            </a:r>
            <a:r>
              <a:rPr spc="55" dirty="0"/>
              <a:t>the</a:t>
            </a:r>
            <a:r>
              <a:rPr spc="-245" dirty="0"/>
              <a:t> </a:t>
            </a:r>
            <a:r>
              <a:rPr spc="75" dirty="0"/>
              <a:t>booking </a:t>
            </a:r>
            <a:r>
              <a:rPr spc="-950" dirty="0"/>
              <a:t> </a:t>
            </a:r>
            <a:r>
              <a:rPr spc="145" dirty="0"/>
              <a:t>p</a:t>
            </a:r>
            <a:r>
              <a:rPr spc="-110" dirty="0"/>
              <a:t>r</a:t>
            </a:r>
            <a:r>
              <a:rPr spc="50" dirty="0"/>
              <a:t>o</a:t>
            </a:r>
            <a:r>
              <a:rPr spc="90" dirty="0"/>
              <a:t>c</a:t>
            </a:r>
            <a:r>
              <a:rPr spc="20" dirty="0"/>
              <a:t>e</a:t>
            </a:r>
            <a:r>
              <a:rPr spc="-95" dirty="0"/>
              <a:t>ss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114" dirty="0"/>
              <a:t>nh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70" dirty="0"/>
              <a:t>g</a:t>
            </a:r>
            <a:r>
              <a:rPr spc="-250" dirty="0"/>
              <a:t> 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20" dirty="0"/>
              <a:t>e</a:t>
            </a:r>
            <a:r>
              <a:rPr spc="-165" dirty="0"/>
              <a:t>x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85" dirty="0"/>
              <a:t>c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05" dirty="0"/>
              <a:t>d  </a:t>
            </a:r>
            <a:r>
              <a:rPr spc="30" dirty="0"/>
              <a:t>streamlining</a:t>
            </a:r>
            <a:r>
              <a:rPr spc="-245" dirty="0"/>
              <a:t> </a:t>
            </a:r>
            <a:r>
              <a:rPr spc="-35" dirty="0"/>
              <a:t>operations.</a:t>
            </a:r>
            <a:r>
              <a:rPr spc="-240" dirty="0"/>
              <a:t> </a:t>
            </a:r>
            <a:r>
              <a:rPr spc="-30" dirty="0"/>
              <a:t>This</a:t>
            </a:r>
            <a:r>
              <a:rPr spc="-240" dirty="0"/>
              <a:t> </a:t>
            </a:r>
            <a:r>
              <a:rPr spc="20" dirty="0"/>
              <a:t>presentation </a:t>
            </a:r>
            <a:r>
              <a:rPr spc="-950" dirty="0"/>
              <a:t> </a:t>
            </a:r>
            <a:r>
              <a:rPr spc="25" dirty="0"/>
              <a:t>will</a:t>
            </a:r>
            <a:r>
              <a:rPr spc="-250" dirty="0"/>
              <a:t> </a:t>
            </a:r>
            <a:r>
              <a:rPr spc="-15" dirty="0"/>
              <a:t>explore</a:t>
            </a:r>
            <a:r>
              <a:rPr spc="-245" dirty="0"/>
              <a:t> </a:t>
            </a:r>
            <a:r>
              <a:rPr spc="55" dirty="0"/>
              <a:t>the</a:t>
            </a:r>
            <a:r>
              <a:rPr spc="-245" dirty="0"/>
              <a:t> </a:t>
            </a:r>
            <a:r>
              <a:rPr spc="30" dirty="0"/>
              <a:t>components,</a:t>
            </a:r>
            <a:r>
              <a:rPr spc="-245" dirty="0"/>
              <a:t> </a:t>
            </a:r>
            <a:r>
              <a:rPr spc="-30" dirty="0"/>
              <a:t>beneﬁts,</a:t>
            </a:r>
            <a:r>
              <a:rPr spc="-250" dirty="0"/>
              <a:t> </a:t>
            </a:r>
            <a:r>
              <a:rPr spc="80" dirty="0"/>
              <a:t>and </a:t>
            </a:r>
            <a:r>
              <a:rPr spc="-950" dirty="0"/>
              <a:t> </a:t>
            </a:r>
            <a:r>
              <a:rPr spc="145" dirty="0"/>
              <a:t>b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35" dirty="0"/>
              <a:t>t</a:t>
            </a:r>
            <a:r>
              <a:rPr spc="-250" dirty="0"/>
              <a:t> </a:t>
            </a:r>
            <a:r>
              <a:rPr spc="145" dirty="0"/>
              <a:t>p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85" dirty="0"/>
              <a:t>c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50" dirty="0"/>
              <a:t>o</a:t>
            </a:r>
            <a:r>
              <a:rPr spc="-35" dirty="0"/>
              <a:t>f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120" dirty="0"/>
              <a:t>s</a:t>
            </a:r>
            <a:r>
              <a:rPr spc="-155" dirty="0"/>
              <a:t>y</a:t>
            </a:r>
            <a:r>
              <a:rPr spc="-95" dirty="0"/>
              <a:t>s</a:t>
            </a:r>
            <a:r>
              <a:rPr spc="-20" dirty="0"/>
              <a:t>t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65" dirty="0"/>
              <a:t>r  </a:t>
            </a:r>
            <a:r>
              <a:rPr spc="20" dirty="0"/>
              <a:t>e</a:t>
            </a:r>
            <a:r>
              <a:rPr spc="-30" dirty="0"/>
              <a:t>f</a:t>
            </a:r>
            <a:r>
              <a:rPr spc="-60" dirty="0"/>
              <a:t>f</a:t>
            </a:r>
            <a:r>
              <a:rPr spc="20" dirty="0"/>
              <a:t>e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-180" dirty="0"/>
              <a:t>v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30" dirty="0"/>
              <a:t>t</a:t>
            </a:r>
            <a:r>
              <a:rPr spc="-200" dirty="0"/>
              <a:t>r</a:t>
            </a:r>
            <a:r>
              <a:rPr spc="-60" dirty="0"/>
              <a:t>a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240" dirty="0"/>
              <a:t>m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-35" dirty="0"/>
              <a:t>a</a:t>
            </a:r>
            <a:r>
              <a:rPr spc="165" dirty="0"/>
              <a:t>g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60" dirty="0"/>
              <a:t>t</a:t>
            </a:r>
            <a:r>
              <a:rPr spc="-42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3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5"/>
                  </a:lnTo>
                  <a:lnTo>
                    <a:pt x="276336" y="65674"/>
                  </a:lnTo>
                  <a:lnTo>
                    <a:pt x="318906" y="79150"/>
                  </a:lnTo>
                  <a:lnTo>
                    <a:pt x="361033" y="93412"/>
                  </a:lnTo>
                  <a:lnTo>
                    <a:pt x="402722" y="108450"/>
                  </a:lnTo>
                  <a:lnTo>
                    <a:pt x="443981" y="124254"/>
                  </a:lnTo>
                  <a:lnTo>
                    <a:pt x="484813" y="140814"/>
                  </a:lnTo>
                  <a:lnTo>
                    <a:pt x="525226" y="158120"/>
                  </a:lnTo>
                  <a:lnTo>
                    <a:pt x="565224" y="176162"/>
                  </a:lnTo>
                  <a:lnTo>
                    <a:pt x="604813" y="194930"/>
                  </a:lnTo>
                  <a:lnTo>
                    <a:pt x="643999" y="214414"/>
                  </a:lnTo>
                  <a:lnTo>
                    <a:pt x="682788" y="234603"/>
                  </a:lnTo>
                  <a:lnTo>
                    <a:pt x="721185" y="255487"/>
                  </a:lnTo>
                  <a:lnTo>
                    <a:pt x="759197" y="277057"/>
                  </a:lnTo>
                  <a:lnTo>
                    <a:pt x="796827" y="299303"/>
                  </a:lnTo>
                  <a:lnTo>
                    <a:pt x="834084" y="322214"/>
                  </a:lnTo>
                  <a:lnTo>
                    <a:pt x="870971" y="345780"/>
                  </a:lnTo>
                  <a:lnTo>
                    <a:pt x="907495" y="369991"/>
                  </a:lnTo>
                  <a:lnTo>
                    <a:pt x="943661" y="394837"/>
                  </a:lnTo>
                  <a:lnTo>
                    <a:pt x="979476" y="420308"/>
                  </a:lnTo>
                  <a:lnTo>
                    <a:pt x="1014944" y="446394"/>
                  </a:lnTo>
                  <a:lnTo>
                    <a:pt x="1050071" y="473085"/>
                  </a:lnTo>
                  <a:lnTo>
                    <a:pt x="1084864" y="500371"/>
                  </a:lnTo>
                  <a:lnTo>
                    <a:pt x="1119327" y="528241"/>
                  </a:lnTo>
                  <a:lnTo>
                    <a:pt x="1153467" y="556686"/>
                  </a:lnTo>
                  <a:lnTo>
                    <a:pt x="1187289" y="585695"/>
                  </a:lnTo>
                  <a:lnTo>
                    <a:pt x="1220799" y="615259"/>
                  </a:lnTo>
                  <a:lnTo>
                    <a:pt x="1254002" y="645367"/>
                  </a:lnTo>
                  <a:lnTo>
                    <a:pt x="1286904" y="676009"/>
                  </a:lnTo>
                  <a:lnTo>
                    <a:pt x="1319511" y="707176"/>
                  </a:lnTo>
                  <a:lnTo>
                    <a:pt x="1351829" y="738856"/>
                  </a:lnTo>
                  <a:lnTo>
                    <a:pt x="1383863" y="771041"/>
                  </a:lnTo>
                  <a:lnTo>
                    <a:pt x="1415618" y="803719"/>
                  </a:lnTo>
                  <a:lnTo>
                    <a:pt x="1447101" y="836882"/>
                  </a:lnTo>
                  <a:lnTo>
                    <a:pt x="1478318" y="870518"/>
                  </a:lnTo>
                  <a:lnTo>
                    <a:pt x="1509273" y="904618"/>
                  </a:lnTo>
                  <a:lnTo>
                    <a:pt x="1539973" y="939171"/>
                  </a:lnTo>
                  <a:lnTo>
                    <a:pt x="1570423" y="974168"/>
                  </a:lnTo>
                  <a:lnTo>
                    <a:pt x="1600629" y="1009598"/>
                  </a:lnTo>
                  <a:lnTo>
                    <a:pt x="1630596" y="1045452"/>
                  </a:lnTo>
                  <a:lnTo>
                    <a:pt x="1660331" y="1081719"/>
                  </a:lnTo>
                  <a:lnTo>
                    <a:pt x="1689839" y="1118389"/>
                  </a:lnTo>
                  <a:lnTo>
                    <a:pt x="1719125" y="1155453"/>
                  </a:lnTo>
                  <a:lnTo>
                    <a:pt x="1748196" y="1192899"/>
                  </a:lnTo>
                  <a:lnTo>
                    <a:pt x="1777056" y="1230719"/>
                  </a:lnTo>
                  <a:lnTo>
                    <a:pt x="1805713" y="1268901"/>
                  </a:lnTo>
                  <a:lnTo>
                    <a:pt x="1834170" y="1307436"/>
                  </a:lnTo>
                  <a:lnTo>
                    <a:pt x="1862435" y="1346314"/>
                  </a:lnTo>
                  <a:lnTo>
                    <a:pt x="1890512" y="1385524"/>
                  </a:lnTo>
                  <a:lnTo>
                    <a:pt x="1918408" y="1425057"/>
                  </a:lnTo>
                  <a:lnTo>
                    <a:pt x="1946127" y="1464903"/>
                  </a:lnTo>
                  <a:lnTo>
                    <a:pt x="1973677" y="1505051"/>
                  </a:lnTo>
                  <a:lnTo>
                    <a:pt x="2001061" y="1545491"/>
                  </a:lnTo>
                  <a:lnTo>
                    <a:pt x="2028287" y="1586213"/>
                  </a:lnTo>
                  <a:lnTo>
                    <a:pt x="2055360" y="1627208"/>
                  </a:lnTo>
                  <a:lnTo>
                    <a:pt x="2082285" y="1668465"/>
                  </a:lnTo>
                  <a:lnTo>
                    <a:pt x="2109068" y="1709973"/>
                  </a:lnTo>
                  <a:lnTo>
                    <a:pt x="2135714" y="1751724"/>
                  </a:lnTo>
                  <a:lnTo>
                    <a:pt x="2162231" y="1793707"/>
                  </a:lnTo>
                  <a:lnTo>
                    <a:pt x="2188622" y="1835911"/>
                  </a:lnTo>
                  <a:lnTo>
                    <a:pt x="2214894" y="1878327"/>
                  </a:lnTo>
                  <a:lnTo>
                    <a:pt x="2241053" y="1920944"/>
                  </a:lnTo>
                  <a:lnTo>
                    <a:pt x="2267103" y="1963753"/>
                  </a:lnTo>
                  <a:lnTo>
                    <a:pt x="2293052" y="2006744"/>
                  </a:lnTo>
                  <a:lnTo>
                    <a:pt x="2318904" y="2049906"/>
                  </a:lnTo>
                  <a:lnTo>
                    <a:pt x="2344665" y="2093229"/>
                  </a:lnTo>
                  <a:lnTo>
                    <a:pt x="2370341" y="2136703"/>
                  </a:lnTo>
                  <a:lnTo>
                    <a:pt x="2395938" y="2180318"/>
                  </a:lnTo>
                  <a:lnTo>
                    <a:pt x="2421461" y="2224065"/>
                  </a:lnTo>
                  <a:lnTo>
                    <a:pt x="2446916" y="2267932"/>
                  </a:lnTo>
                  <a:lnTo>
                    <a:pt x="2472308" y="2311910"/>
                  </a:lnTo>
                  <a:lnTo>
                    <a:pt x="2497643" y="2355990"/>
                  </a:lnTo>
                  <a:lnTo>
                    <a:pt x="2522928" y="2400159"/>
                  </a:lnTo>
                  <a:lnTo>
                    <a:pt x="2548167" y="2444410"/>
                  </a:lnTo>
                  <a:lnTo>
                    <a:pt x="2573366" y="2488731"/>
                  </a:lnTo>
                  <a:lnTo>
                    <a:pt x="2598531" y="2533112"/>
                  </a:lnTo>
                  <a:lnTo>
                    <a:pt x="2623668" y="2577544"/>
                  </a:lnTo>
                  <a:lnTo>
                    <a:pt x="2648783" y="2622016"/>
                  </a:lnTo>
                  <a:lnTo>
                    <a:pt x="2673880" y="2666519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30"/>
                  </a:lnTo>
                  <a:lnTo>
                    <a:pt x="2799309" y="2889133"/>
                  </a:lnTo>
                  <a:lnTo>
                    <a:pt x="2824423" y="2933605"/>
                  </a:lnTo>
                  <a:lnTo>
                    <a:pt x="2849560" y="2978037"/>
                  </a:lnTo>
                  <a:lnTo>
                    <a:pt x="2874725" y="3022419"/>
                  </a:lnTo>
                  <a:lnTo>
                    <a:pt x="2899924" y="3066740"/>
                  </a:lnTo>
                  <a:lnTo>
                    <a:pt x="2925164" y="3110991"/>
                  </a:lnTo>
                  <a:lnTo>
                    <a:pt x="2950448" y="3155161"/>
                  </a:lnTo>
                  <a:lnTo>
                    <a:pt x="2975784" y="3199241"/>
                  </a:lnTo>
                  <a:lnTo>
                    <a:pt x="3001176" y="3243219"/>
                  </a:lnTo>
                  <a:lnTo>
                    <a:pt x="3026631" y="3287087"/>
                  </a:lnTo>
                  <a:lnTo>
                    <a:pt x="3052154" y="3330833"/>
                  </a:lnTo>
                  <a:lnTo>
                    <a:pt x="3077750" y="3374449"/>
                  </a:lnTo>
                  <a:lnTo>
                    <a:pt x="3103427" y="3417924"/>
                  </a:lnTo>
                  <a:lnTo>
                    <a:pt x="3129188" y="3461247"/>
                  </a:lnTo>
                  <a:lnTo>
                    <a:pt x="3155040" y="3504409"/>
                  </a:lnTo>
                  <a:lnTo>
                    <a:pt x="3180989" y="3547400"/>
                  </a:lnTo>
                  <a:lnTo>
                    <a:pt x="3207039" y="3590209"/>
                  </a:lnTo>
                  <a:lnTo>
                    <a:pt x="3233198" y="3632827"/>
                  </a:lnTo>
                  <a:lnTo>
                    <a:pt x="3259470" y="3675243"/>
                  </a:lnTo>
                  <a:lnTo>
                    <a:pt x="3285862" y="3717447"/>
                  </a:lnTo>
                  <a:lnTo>
                    <a:pt x="3312378" y="3759430"/>
                  </a:lnTo>
                  <a:lnTo>
                    <a:pt x="3339025" y="3801180"/>
                  </a:lnTo>
                  <a:lnTo>
                    <a:pt x="3365808" y="3842689"/>
                  </a:lnTo>
                  <a:lnTo>
                    <a:pt x="3392733" y="3883946"/>
                  </a:lnTo>
                  <a:lnTo>
                    <a:pt x="3419806" y="3924941"/>
                  </a:lnTo>
                  <a:lnTo>
                    <a:pt x="3447032" y="3965663"/>
                  </a:lnTo>
                  <a:lnTo>
                    <a:pt x="3474416" y="4006104"/>
                  </a:lnTo>
                  <a:lnTo>
                    <a:pt x="3501966" y="4046252"/>
                  </a:lnTo>
                  <a:lnTo>
                    <a:pt x="3529686" y="4086097"/>
                  </a:lnTo>
                  <a:lnTo>
                    <a:pt x="3557581" y="4125630"/>
                  </a:lnTo>
                  <a:lnTo>
                    <a:pt x="3585659" y="4164841"/>
                  </a:lnTo>
                  <a:lnTo>
                    <a:pt x="3613923" y="4203719"/>
                  </a:lnTo>
                  <a:lnTo>
                    <a:pt x="3642381" y="4242254"/>
                  </a:lnTo>
                  <a:lnTo>
                    <a:pt x="3671038" y="4280436"/>
                  </a:lnTo>
                  <a:lnTo>
                    <a:pt x="3699898" y="4318256"/>
                  </a:lnTo>
                  <a:lnTo>
                    <a:pt x="3728969" y="4355702"/>
                  </a:lnTo>
                  <a:lnTo>
                    <a:pt x="3758256" y="4392765"/>
                  </a:lnTo>
                  <a:lnTo>
                    <a:pt x="3787763" y="4429436"/>
                  </a:lnTo>
                  <a:lnTo>
                    <a:pt x="3817498" y="4465703"/>
                  </a:lnTo>
                  <a:lnTo>
                    <a:pt x="3847466" y="4501557"/>
                  </a:lnTo>
                  <a:lnTo>
                    <a:pt x="3877672" y="4536987"/>
                  </a:lnTo>
                  <a:lnTo>
                    <a:pt x="3908122" y="4571984"/>
                  </a:lnTo>
                  <a:lnTo>
                    <a:pt x="3938822" y="4606537"/>
                  </a:lnTo>
                  <a:lnTo>
                    <a:pt x="3969778" y="4640637"/>
                  </a:lnTo>
                  <a:lnTo>
                    <a:pt x="4000994" y="4674273"/>
                  </a:lnTo>
                  <a:lnTo>
                    <a:pt x="4032478" y="4707436"/>
                  </a:lnTo>
                  <a:lnTo>
                    <a:pt x="4064233" y="4740114"/>
                  </a:lnTo>
                  <a:lnTo>
                    <a:pt x="4096267" y="4772299"/>
                  </a:lnTo>
                  <a:lnTo>
                    <a:pt x="4128585" y="4803979"/>
                  </a:lnTo>
                  <a:lnTo>
                    <a:pt x="4161192" y="4835145"/>
                  </a:lnTo>
                  <a:lnTo>
                    <a:pt x="4194095" y="4865788"/>
                  </a:lnTo>
                  <a:lnTo>
                    <a:pt x="4227298" y="4895896"/>
                  </a:lnTo>
                  <a:lnTo>
                    <a:pt x="4260808" y="4925459"/>
                  </a:lnTo>
                  <a:lnTo>
                    <a:pt x="4294630" y="4954469"/>
                  </a:lnTo>
                  <a:lnTo>
                    <a:pt x="4328770" y="4982913"/>
                  </a:lnTo>
                  <a:lnTo>
                    <a:pt x="4363234" y="5010784"/>
                  </a:lnTo>
                  <a:lnTo>
                    <a:pt x="4398026" y="5038069"/>
                  </a:lnTo>
                  <a:lnTo>
                    <a:pt x="4433154" y="5064760"/>
                  </a:lnTo>
                  <a:lnTo>
                    <a:pt x="4468622" y="5090846"/>
                  </a:lnTo>
                  <a:lnTo>
                    <a:pt x="4504437" y="5116317"/>
                  </a:lnTo>
                  <a:lnTo>
                    <a:pt x="4540604" y="5141163"/>
                  </a:lnTo>
                  <a:lnTo>
                    <a:pt x="4577128" y="5165374"/>
                  </a:lnTo>
                  <a:lnTo>
                    <a:pt x="4614015" y="5188940"/>
                  </a:lnTo>
                  <a:lnTo>
                    <a:pt x="4651272" y="5211851"/>
                  </a:lnTo>
                  <a:lnTo>
                    <a:pt x="4688903" y="5234096"/>
                  </a:lnTo>
                  <a:lnTo>
                    <a:pt x="4726914" y="5255666"/>
                  </a:lnTo>
                  <a:lnTo>
                    <a:pt x="4765311" y="5276551"/>
                  </a:lnTo>
                  <a:lnTo>
                    <a:pt x="4804101" y="5296740"/>
                  </a:lnTo>
                  <a:lnTo>
                    <a:pt x="4843287" y="5316223"/>
                  </a:lnTo>
                  <a:lnTo>
                    <a:pt x="4882877" y="5334991"/>
                  </a:lnTo>
                  <a:lnTo>
                    <a:pt x="4922875" y="5353033"/>
                  </a:lnTo>
                  <a:lnTo>
                    <a:pt x="4963287" y="5370339"/>
                  </a:lnTo>
                  <a:lnTo>
                    <a:pt x="5004120" y="5386899"/>
                  </a:lnTo>
                  <a:lnTo>
                    <a:pt x="5045378" y="5402703"/>
                  </a:lnTo>
                  <a:lnTo>
                    <a:pt x="5087068" y="5417741"/>
                  </a:lnTo>
                  <a:lnTo>
                    <a:pt x="5129195" y="5432003"/>
                  </a:lnTo>
                  <a:lnTo>
                    <a:pt x="5171765" y="5445479"/>
                  </a:lnTo>
                  <a:lnTo>
                    <a:pt x="5176420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03695" y="1544549"/>
            <a:ext cx="748792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195" dirty="0"/>
              <a:t>Ke</a:t>
            </a:r>
            <a:r>
              <a:rPr sz="4650" spc="-160" dirty="0"/>
              <a:t>y</a:t>
            </a:r>
            <a:r>
              <a:rPr sz="4650" spc="-280" dirty="0"/>
              <a:t> </a:t>
            </a:r>
            <a:r>
              <a:rPr sz="4650" spc="75" dirty="0"/>
              <a:t>Component</a:t>
            </a:r>
            <a:r>
              <a:rPr sz="4650" spc="60" dirty="0"/>
              <a:t>s</a:t>
            </a:r>
            <a:r>
              <a:rPr sz="4650" spc="-285" dirty="0"/>
              <a:t> </a:t>
            </a:r>
            <a:r>
              <a:rPr sz="4650" spc="-60" dirty="0"/>
              <a:t>of</a:t>
            </a:r>
            <a:r>
              <a:rPr sz="4650" spc="-280" dirty="0"/>
              <a:t> </a:t>
            </a:r>
            <a:r>
              <a:rPr sz="4650" spc="160" dirty="0"/>
              <a:t>th</a:t>
            </a:r>
            <a:r>
              <a:rPr sz="4650" spc="190" dirty="0"/>
              <a:t>e</a:t>
            </a:r>
            <a:r>
              <a:rPr sz="4650" spc="-285" dirty="0"/>
              <a:t> </a:t>
            </a:r>
            <a:r>
              <a:rPr sz="4650" spc="10" dirty="0"/>
              <a:t>System</a:t>
            </a:r>
            <a:endParaRPr sz="465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214529" y="3420110"/>
            <a:ext cx="15871641" cy="49991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415020" marR="5080">
              <a:lnSpc>
                <a:spcPct val="150000"/>
              </a:lnSpc>
              <a:spcBef>
                <a:spcPts val="50"/>
              </a:spcBef>
            </a:pPr>
            <a:r>
              <a:rPr spc="90" dirty="0"/>
              <a:t>A</a:t>
            </a:r>
            <a:r>
              <a:rPr spc="120" dirty="0"/>
              <a:t>n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30" dirty="0"/>
              <a:t>f</a:t>
            </a:r>
            <a:r>
              <a:rPr spc="-60" dirty="0"/>
              <a:t>f</a:t>
            </a:r>
            <a:r>
              <a:rPr spc="20" dirty="0"/>
              <a:t>e</a:t>
            </a:r>
            <a:r>
              <a:rPr spc="130" dirty="0"/>
              <a:t>c</a:t>
            </a:r>
            <a:r>
              <a:rPr spc="30" dirty="0"/>
              <a:t>t</a:t>
            </a:r>
            <a:r>
              <a:rPr spc="-20" dirty="0"/>
              <a:t>i</a:t>
            </a:r>
            <a:r>
              <a:rPr spc="-180" dirty="0"/>
              <a:t>v</a:t>
            </a:r>
            <a:r>
              <a:rPr spc="25" dirty="0"/>
              <a:t>e</a:t>
            </a:r>
            <a:r>
              <a:rPr spc="-245" dirty="0"/>
              <a:t> </a:t>
            </a:r>
            <a:r>
              <a:rPr b="1" spc="195" dirty="0">
                <a:latin typeface="Tahoma"/>
                <a:cs typeface="Tahoma"/>
              </a:rPr>
              <a:t>O</a:t>
            </a:r>
            <a:r>
              <a:rPr b="1" spc="120" dirty="0">
                <a:latin typeface="Tahoma"/>
                <a:cs typeface="Tahoma"/>
              </a:rPr>
              <a:t>n</a:t>
            </a:r>
            <a:r>
              <a:rPr b="1" spc="-40" dirty="0">
                <a:latin typeface="Tahoma"/>
                <a:cs typeface="Tahoma"/>
              </a:rPr>
              <a:t>li</a:t>
            </a:r>
            <a:r>
              <a:rPr b="1" spc="125" dirty="0">
                <a:latin typeface="Tahoma"/>
                <a:cs typeface="Tahoma"/>
              </a:rPr>
              <a:t>n</a:t>
            </a:r>
            <a:r>
              <a:rPr b="1" spc="80" dirty="0">
                <a:latin typeface="Tahoma"/>
                <a:cs typeface="Tahoma"/>
              </a:rPr>
              <a:t>e</a:t>
            </a:r>
            <a:r>
              <a:rPr b="1" spc="-50" dirty="0">
                <a:latin typeface="Tahoma"/>
                <a:cs typeface="Tahoma"/>
              </a:rPr>
              <a:t> </a:t>
            </a:r>
            <a:r>
              <a:rPr b="1" spc="204" dirty="0">
                <a:latin typeface="Tahoma"/>
                <a:cs typeface="Tahoma"/>
              </a:rPr>
              <a:t>B</a:t>
            </a:r>
            <a:r>
              <a:rPr b="1" spc="110" dirty="0">
                <a:latin typeface="Tahoma"/>
                <a:cs typeface="Tahoma"/>
              </a:rPr>
              <a:t>u</a:t>
            </a:r>
            <a:r>
              <a:rPr b="1" dirty="0">
                <a:latin typeface="Tahoma"/>
                <a:cs typeface="Tahoma"/>
              </a:rPr>
              <a:t>s</a:t>
            </a:r>
            <a:r>
              <a:rPr b="1" spc="-50" dirty="0">
                <a:latin typeface="Tahoma"/>
                <a:cs typeface="Tahoma"/>
              </a:rPr>
              <a:t> </a:t>
            </a:r>
            <a:r>
              <a:rPr b="1" spc="10" dirty="0">
                <a:latin typeface="Tahoma"/>
                <a:cs typeface="Tahoma"/>
              </a:rPr>
              <a:t>R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-5" dirty="0">
                <a:latin typeface="Tahoma"/>
                <a:cs typeface="Tahoma"/>
              </a:rPr>
              <a:t>s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dirty="0">
                <a:latin typeface="Tahoma"/>
                <a:cs typeface="Tahoma"/>
              </a:rPr>
              <a:t>r</a:t>
            </a:r>
            <a:r>
              <a:rPr b="1" spc="-50" dirty="0">
                <a:latin typeface="Tahoma"/>
                <a:cs typeface="Tahoma"/>
              </a:rPr>
              <a:t>v</a:t>
            </a:r>
            <a:r>
              <a:rPr b="1" spc="20" dirty="0">
                <a:latin typeface="Tahoma"/>
                <a:cs typeface="Tahoma"/>
              </a:rPr>
              <a:t>at</a:t>
            </a:r>
            <a:r>
              <a:rPr b="1" spc="-40" dirty="0">
                <a:latin typeface="Tahoma"/>
                <a:cs typeface="Tahoma"/>
              </a:rPr>
              <a:t>i</a:t>
            </a:r>
            <a:r>
              <a:rPr b="1" spc="75" dirty="0">
                <a:latin typeface="Tahoma"/>
                <a:cs typeface="Tahoma"/>
              </a:rPr>
              <a:t>o</a:t>
            </a:r>
            <a:r>
              <a:rPr b="1" spc="80" dirty="0">
                <a:latin typeface="Tahoma"/>
                <a:cs typeface="Tahoma"/>
              </a:rPr>
              <a:t>n  </a:t>
            </a:r>
            <a:r>
              <a:rPr b="1" spc="-40" dirty="0">
                <a:latin typeface="Tahoma"/>
                <a:cs typeface="Tahoma"/>
              </a:rPr>
              <a:t>S</a:t>
            </a:r>
            <a:r>
              <a:rPr b="1" spc="-15" dirty="0">
                <a:latin typeface="Tahoma"/>
                <a:cs typeface="Tahoma"/>
              </a:rPr>
              <a:t>y</a:t>
            </a:r>
            <a:r>
              <a:rPr b="1" spc="-5" dirty="0">
                <a:latin typeface="Tahoma"/>
                <a:cs typeface="Tahoma"/>
              </a:rPr>
              <a:t>s</a:t>
            </a:r>
            <a:r>
              <a:rPr b="1" spc="-25" dirty="0">
                <a:latin typeface="Tahoma"/>
                <a:cs typeface="Tahoma"/>
              </a:rPr>
              <a:t>t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275" dirty="0">
                <a:latin typeface="Tahoma"/>
                <a:cs typeface="Tahoma"/>
              </a:rPr>
              <a:t>m</a:t>
            </a:r>
            <a:r>
              <a:rPr b="1" spc="-85" dirty="0">
                <a:latin typeface="Tahoma"/>
                <a:cs typeface="Tahoma"/>
              </a:rPr>
              <a:t> 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90" dirty="0"/>
              <a:t>c</a:t>
            </a:r>
            <a:r>
              <a:rPr spc="-20" dirty="0"/>
              <a:t>l</a:t>
            </a:r>
            <a:r>
              <a:rPr spc="105" dirty="0"/>
              <a:t>u</a:t>
            </a:r>
            <a:r>
              <a:rPr spc="145" dirty="0"/>
              <a:t>d</a:t>
            </a:r>
            <a:r>
              <a:rPr spc="20" dirty="0"/>
              <a:t>e</a:t>
            </a:r>
            <a:r>
              <a:rPr spc="-90" dirty="0"/>
              <a:t>s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5" dirty="0"/>
              <a:t>e</a:t>
            </a:r>
            <a:r>
              <a:rPr spc="-180" dirty="0"/>
              <a:t>v</a:t>
            </a:r>
            <a:r>
              <a:rPr spc="20" dirty="0"/>
              <a:t>e</a:t>
            </a:r>
            <a:r>
              <a:rPr spc="-200" dirty="0"/>
              <a:t>r</a:t>
            </a:r>
            <a:r>
              <a:rPr spc="-35" dirty="0"/>
              <a:t>a</a:t>
            </a:r>
            <a:r>
              <a:rPr spc="-15" dirty="0"/>
              <a:t>l</a:t>
            </a:r>
            <a:r>
              <a:rPr spc="-250" dirty="0"/>
              <a:t> </a:t>
            </a:r>
            <a:r>
              <a:rPr spc="-35" dirty="0"/>
              <a:t>k</a:t>
            </a:r>
            <a:r>
              <a:rPr spc="-5" dirty="0"/>
              <a:t>e</a:t>
            </a:r>
            <a:r>
              <a:rPr spc="-135" dirty="0"/>
              <a:t>y</a:t>
            </a:r>
            <a:r>
              <a:rPr spc="-250" dirty="0"/>
              <a:t> </a:t>
            </a:r>
            <a:r>
              <a:rPr spc="90" dirty="0"/>
              <a:t>c</a:t>
            </a:r>
            <a:r>
              <a:rPr spc="50" dirty="0"/>
              <a:t>o</a:t>
            </a:r>
            <a:r>
              <a:rPr spc="240" dirty="0"/>
              <a:t>m</a:t>
            </a:r>
            <a:r>
              <a:rPr spc="145" dirty="0"/>
              <a:t>p</a:t>
            </a:r>
            <a:r>
              <a:rPr spc="50" dirty="0"/>
              <a:t>o</a:t>
            </a:r>
            <a:r>
              <a:rPr spc="114" dirty="0"/>
              <a:t>n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95" dirty="0"/>
              <a:t>s</a:t>
            </a:r>
            <a:r>
              <a:rPr spc="-565" dirty="0"/>
              <a:t>:  </a:t>
            </a:r>
            <a:r>
              <a:rPr b="1" spc="110" dirty="0">
                <a:latin typeface="Tahoma"/>
                <a:cs typeface="Tahoma"/>
              </a:rPr>
              <a:t>u</a:t>
            </a:r>
            <a:r>
              <a:rPr b="1" spc="-5" dirty="0">
                <a:latin typeface="Tahoma"/>
                <a:cs typeface="Tahoma"/>
              </a:rPr>
              <a:t>s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-40" dirty="0">
                <a:latin typeface="Tahoma"/>
                <a:cs typeface="Tahoma"/>
              </a:rPr>
              <a:t>r</a:t>
            </a:r>
            <a:r>
              <a:rPr b="1" spc="-50" dirty="0">
                <a:latin typeface="Tahoma"/>
                <a:cs typeface="Tahoma"/>
              </a:rPr>
              <a:t> </a:t>
            </a:r>
            <a:r>
              <a:rPr b="1" spc="-40" dirty="0">
                <a:latin typeface="Tahoma"/>
                <a:cs typeface="Tahoma"/>
              </a:rPr>
              <a:t>i</a:t>
            </a:r>
            <a:r>
              <a:rPr b="1" spc="120" dirty="0">
                <a:latin typeface="Tahoma"/>
                <a:cs typeface="Tahoma"/>
              </a:rPr>
              <a:t>n</a:t>
            </a:r>
            <a:r>
              <a:rPr b="1" spc="-25" dirty="0">
                <a:latin typeface="Tahoma"/>
                <a:cs typeface="Tahoma"/>
              </a:rPr>
              <a:t>t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-45" dirty="0">
                <a:latin typeface="Tahoma"/>
                <a:cs typeface="Tahoma"/>
              </a:rPr>
              <a:t>r</a:t>
            </a:r>
            <a:r>
              <a:rPr b="1" spc="-65" dirty="0">
                <a:latin typeface="Tahoma"/>
                <a:cs typeface="Tahoma"/>
              </a:rPr>
              <a:t>f</a:t>
            </a:r>
            <a:r>
              <a:rPr b="1" spc="25" dirty="0">
                <a:latin typeface="Tahoma"/>
                <a:cs typeface="Tahoma"/>
              </a:rPr>
              <a:t>a</a:t>
            </a:r>
            <a:r>
              <a:rPr b="1" spc="125" dirty="0">
                <a:latin typeface="Tahoma"/>
                <a:cs typeface="Tahoma"/>
              </a:rPr>
              <a:t>c</a:t>
            </a:r>
            <a:r>
              <a:rPr b="1" spc="80" dirty="0">
                <a:latin typeface="Tahoma"/>
                <a:cs typeface="Tahoma"/>
              </a:rPr>
              <a:t>e</a:t>
            </a:r>
            <a:r>
              <a:rPr spc="-420" dirty="0"/>
              <a:t>,</a:t>
            </a:r>
            <a:r>
              <a:rPr spc="-245" dirty="0"/>
              <a:t> </a:t>
            </a:r>
            <a:r>
              <a:rPr b="1" spc="155" dirty="0">
                <a:latin typeface="Tahoma"/>
                <a:cs typeface="Tahoma"/>
              </a:rPr>
              <a:t>d</a:t>
            </a:r>
            <a:r>
              <a:rPr b="1" spc="20" dirty="0">
                <a:latin typeface="Tahoma"/>
                <a:cs typeface="Tahoma"/>
              </a:rPr>
              <a:t>ata</a:t>
            </a:r>
            <a:r>
              <a:rPr b="1" spc="130" dirty="0">
                <a:latin typeface="Tahoma"/>
                <a:cs typeface="Tahoma"/>
              </a:rPr>
              <a:t>b</a:t>
            </a:r>
            <a:r>
              <a:rPr b="1" spc="20" dirty="0">
                <a:latin typeface="Tahoma"/>
                <a:cs typeface="Tahoma"/>
              </a:rPr>
              <a:t>a</a:t>
            </a:r>
            <a:r>
              <a:rPr b="1" spc="-5" dirty="0">
                <a:latin typeface="Tahoma"/>
                <a:cs typeface="Tahoma"/>
              </a:rPr>
              <a:t>s</a:t>
            </a:r>
            <a:r>
              <a:rPr b="1" spc="80" dirty="0">
                <a:latin typeface="Tahoma"/>
                <a:cs typeface="Tahoma"/>
              </a:rPr>
              <a:t>e</a:t>
            </a:r>
            <a:r>
              <a:rPr b="1" spc="-50" dirty="0">
                <a:latin typeface="Tahoma"/>
                <a:cs typeface="Tahoma"/>
              </a:rPr>
              <a:t> </a:t>
            </a:r>
            <a:r>
              <a:rPr b="1" spc="270" dirty="0">
                <a:latin typeface="Tahoma"/>
                <a:cs typeface="Tahoma"/>
              </a:rPr>
              <a:t>m</a:t>
            </a:r>
            <a:r>
              <a:rPr b="1" spc="20" dirty="0">
                <a:latin typeface="Tahoma"/>
                <a:cs typeface="Tahoma"/>
              </a:rPr>
              <a:t>a</a:t>
            </a:r>
            <a:r>
              <a:rPr b="1" spc="120" dirty="0">
                <a:latin typeface="Tahoma"/>
                <a:cs typeface="Tahoma"/>
              </a:rPr>
              <a:t>n</a:t>
            </a:r>
            <a:r>
              <a:rPr b="1" spc="25" dirty="0">
                <a:latin typeface="Tahoma"/>
                <a:cs typeface="Tahoma"/>
              </a:rPr>
              <a:t>a</a:t>
            </a:r>
            <a:r>
              <a:rPr b="1" spc="175" dirty="0">
                <a:latin typeface="Tahoma"/>
                <a:cs typeface="Tahoma"/>
              </a:rPr>
              <a:t>g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275" dirty="0">
                <a:latin typeface="Tahoma"/>
                <a:cs typeface="Tahoma"/>
              </a:rPr>
              <a:t>m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120" dirty="0">
                <a:latin typeface="Tahoma"/>
                <a:cs typeface="Tahoma"/>
              </a:rPr>
              <a:t>n</a:t>
            </a:r>
            <a:r>
              <a:rPr b="1" spc="25" dirty="0">
                <a:latin typeface="Tahoma"/>
                <a:cs typeface="Tahoma"/>
              </a:rPr>
              <a:t>t</a:t>
            </a:r>
            <a:r>
              <a:rPr spc="-409" dirty="0"/>
              <a:t>,  </a:t>
            </a:r>
            <a:r>
              <a:rPr spc="-35" dirty="0"/>
              <a:t>a</a:t>
            </a:r>
            <a:r>
              <a:rPr spc="114" dirty="0"/>
              <a:t>n</a:t>
            </a:r>
            <a:r>
              <a:rPr spc="150" dirty="0"/>
              <a:t>d</a:t>
            </a:r>
            <a:r>
              <a:rPr spc="-245" dirty="0"/>
              <a:t> </a:t>
            </a:r>
            <a:r>
              <a:rPr b="1" spc="135" dirty="0">
                <a:latin typeface="Tahoma"/>
                <a:cs typeface="Tahoma"/>
              </a:rPr>
              <a:t>p</a:t>
            </a:r>
            <a:r>
              <a:rPr b="1" spc="-5" dirty="0">
                <a:latin typeface="Tahoma"/>
                <a:cs typeface="Tahoma"/>
              </a:rPr>
              <a:t>a</a:t>
            </a:r>
            <a:r>
              <a:rPr b="1" dirty="0">
                <a:latin typeface="Tahoma"/>
                <a:cs typeface="Tahoma"/>
              </a:rPr>
              <a:t>y</a:t>
            </a:r>
            <a:r>
              <a:rPr b="1" spc="275" dirty="0">
                <a:latin typeface="Tahoma"/>
                <a:cs typeface="Tahoma"/>
              </a:rPr>
              <a:t>m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120" dirty="0">
                <a:latin typeface="Tahoma"/>
                <a:cs typeface="Tahoma"/>
              </a:rPr>
              <a:t>n</a:t>
            </a:r>
            <a:r>
              <a:rPr b="1" spc="25" dirty="0">
                <a:latin typeface="Tahoma"/>
                <a:cs typeface="Tahoma"/>
              </a:rPr>
              <a:t>t</a:t>
            </a:r>
            <a:r>
              <a:rPr b="1" spc="-50" dirty="0">
                <a:latin typeface="Tahoma"/>
                <a:cs typeface="Tahoma"/>
              </a:rPr>
              <a:t> </a:t>
            </a:r>
            <a:r>
              <a:rPr b="1" spc="150" dirty="0">
                <a:latin typeface="Tahoma"/>
                <a:cs typeface="Tahoma"/>
              </a:rPr>
              <a:t>p</a:t>
            </a:r>
            <a:r>
              <a:rPr b="1" spc="-70" dirty="0">
                <a:latin typeface="Tahoma"/>
                <a:cs typeface="Tahoma"/>
              </a:rPr>
              <a:t>r</a:t>
            </a:r>
            <a:r>
              <a:rPr b="1" spc="75" dirty="0">
                <a:latin typeface="Tahoma"/>
                <a:cs typeface="Tahoma"/>
              </a:rPr>
              <a:t>o</a:t>
            </a:r>
            <a:r>
              <a:rPr b="1" spc="125" dirty="0">
                <a:latin typeface="Tahoma"/>
                <a:cs typeface="Tahoma"/>
              </a:rPr>
              <a:t>c</a:t>
            </a:r>
            <a:r>
              <a:rPr b="1" spc="75" dirty="0">
                <a:latin typeface="Tahoma"/>
                <a:cs typeface="Tahoma"/>
              </a:rPr>
              <a:t>e</a:t>
            </a:r>
            <a:r>
              <a:rPr b="1" spc="-5" dirty="0">
                <a:latin typeface="Tahoma"/>
                <a:cs typeface="Tahoma"/>
              </a:rPr>
              <a:t>ss</a:t>
            </a:r>
            <a:r>
              <a:rPr b="1" spc="-40" dirty="0">
                <a:latin typeface="Tahoma"/>
                <a:cs typeface="Tahoma"/>
              </a:rPr>
              <a:t>i</a:t>
            </a:r>
            <a:r>
              <a:rPr b="1" spc="125" dirty="0">
                <a:latin typeface="Tahoma"/>
                <a:cs typeface="Tahoma"/>
              </a:rPr>
              <a:t>n</a:t>
            </a:r>
            <a:r>
              <a:rPr b="1" spc="180" dirty="0">
                <a:latin typeface="Tahoma"/>
                <a:cs typeface="Tahoma"/>
              </a:rPr>
              <a:t>g</a:t>
            </a:r>
            <a:r>
              <a:rPr spc="-420" dirty="0"/>
              <a:t>.</a:t>
            </a:r>
            <a:r>
              <a:rPr spc="-250" dirty="0"/>
              <a:t> </a:t>
            </a:r>
            <a:r>
              <a:rPr spc="-120" dirty="0"/>
              <a:t>T</a:t>
            </a:r>
            <a:r>
              <a:rPr spc="114" dirty="0"/>
              <a:t>h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-20" dirty="0"/>
              <a:t>l</a:t>
            </a:r>
            <a:r>
              <a:rPr spc="20" dirty="0"/>
              <a:t>e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30" dirty="0"/>
              <a:t>t</a:t>
            </a:r>
            <a:r>
              <a:rPr spc="-70" dirty="0"/>
              <a:t>s  </a:t>
            </a:r>
            <a:r>
              <a:rPr spc="125" dirty="0"/>
              <a:t>w</a:t>
            </a:r>
            <a:r>
              <a:rPr spc="50" dirty="0"/>
              <a:t>o</a:t>
            </a:r>
            <a:r>
              <a:rPr spc="-95" dirty="0"/>
              <a:t>r</a:t>
            </a:r>
            <a:r>
              <a:rPr spc="25" dirty="0"/>
              <a:t>k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0" dirty="0"/>
              <a:t>o</a:t>
            </a:r>
            <a:r>
              <a:rPr spc="165" dirty="0"/>
              <a:t>g</a:t>
            </a:r>
            <a:r>
              <a:rPr spc="20" dirty="0"/>
              <a:t>e</a:t>
            </a:r>
            <a:r>
              <a:rPr spc="30" dirty="0"/>
              <a:t>t</a:t>
            </a:r>
            <a:r>
              <a:rPr spc="114" dirty="0"/>
              <a:t>h</a:t>
            </a:r>
            <a:r>
              <a:rPr spc="20" dirty="0"/>
              <a:t>e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-20" dirty="0"/>
              <a:t>t</a:t>
            </a:r>
            <a:r>
              <a:rPr spc="55" dirty="0"/>
              <a:t>o</a:t>
            </a:r>
            <a:r>
              <a:rPr spc="-250" dirty="0"/>
              <a:t> 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-95" dirty="0"/>
              <a:t>s</a:t>
            </a:r>
            <a:r>
              <a:rPr spc="105" dirty="0"/>
              <a:t>u</a:t>
            </a:r>
            <a:r>
              <a:rPr spc="-110" dirty="0"/>
              <a:t>r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30" dirty="0"/>
              <a:t>a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240" dirty="0"/>
              <a:t>m</a:t>
            </a:r>
            <a:r>
              <a:rPr spc="-20" dirty="0"/>
              <a:t>l</a:t>
            </a:r>
            <a:r>
              <a:rPr spc="20" dirty="0"/>
              <a:t>e</a:t>
            </a:r>
            <a:r>
              <a:rPr spc="-95" dirty="0"/>
              <a:t>s</a:t>
            </a:r>
            <a:r>
              <a:rPr spc="-70" dirty="0"/>
              <a:t>s  </a:t>
            </a:r>
            <a:r>
              <a:rPr spc="-20" dirty="0"/>
              <a:t>e</a:t>
            </a:r>
            <a:r>
              <a:rPr spc="-165" dirty="0"/>
              <a:t>x</a:t>
            </a:r>
            <a:r>
              <a:rPr spc="145" dirty="0"/>
              <a:t>p</a:t>
            </a:r>
            <a:r>
              <a:rPr spc="20" dirty="0"/>
              <a:t>e</a:t>
            </a:r>
            <a:r>
              <a:rPr spc="-95" dirty="0"/>
              <a:t>r</a:t>
            </a:r>
            <a:r>
              <a:rPr spc="-20" dirty="0"/>
              <a:t>i</a:t>
            </a:r>
            <a:r>
              <a:rPr spc="20" dirty="0"/>
              <a:t>e</a:t>
            </a:r>
            <a:r>
              <a:rPr spc="114" dirty="0"/>
              <a:t>n</a:t>
            </a:r>
            <a:r>
              <a:rPr spc="85" dirty="0"/>
              <a:t>c</a:t>
            </a:r>
            <a:r>
              <a:rPr spc="25" dirty="0"/>
              <a:t>e</a:t>
            </a:r>
            <a:r>
              <a:rPr spc="-250" dirty="0"/>
              <a:t> </a:t>
            </a:r>
            <a:r>
              <a:rPr spc="-60" dirty="0"/>
              <a:t>f</a:t>
            </a:r>
            <a:r>
              <a:rPr spc="50" dirty="0"/>
              <a:t>o</a:t>
            </a:r>
            <a:r>
              <a:rPr spc="-70" dirty="0"/>
              <a:t>r</a:t>
            </a:r>
            <a:r>
              <a:rPr spc="-250" dirty="0"/>
              <a:t> </a:t>
            </a:r>
            <a:r>
              <a:rPr spc="110" dirty="0"/>
              <a:t>c</a:t>
            </a:r>
            <a:r>
              <a:rPr spc="105" dirty="0"/>
              <a:t>u</a:t>
            </a:r>
            <a:r>
              <a:rPr spc="-95" dirty="0"/>
              <a:t>s</a:t>
            </a:r>
            <a:r>
              <a:rPr spc="-20" dirty="0"/>
              <a:t>t</a:t>
            </a:r>
            <a:r>
              <a:rPr spc="50" dirty="0"/>
              <a:t>o</a:t>
            </a:r>
            <a:r>
              <a:rPr spc="240" dirty="0"/>
              <a:t>m</a:t>
            </a:r>
            <a:r>
              <a:rPr spc="20" dirty="0"/>
              <a:t>e</a:t>
            </a:r>
            <a:r>
              <a:rPr spc="-80" dirty="0"/>
              <a:t>r</a:t>
            </a:r>
            <a:r>
              <a:rPr spc="-95" dirty="0"/>
              <a:t>s</a:t>
            </a:r>
            <a:r>
              <a:rPr spc="-420" dirty="0"/>
              <a:t>,</a:t>
            </a:r>
            <a:r>
              <a:rPr spc="-250" dirty="0"/>
              <a:t> </a:t>
            </a:r>
            <a:r>
              <a:rPr spc="-40" dirty="0"/>
              <a:t>f</a:t>
            </a:r>
            <a:r>
              <a:rPr spc="-110" dirty="0"/>
              <a:t>r</a:t>
            </a:r>
            <a:r>
              <a:rPr spc="50" dirty="0"/>
              <a:t>o</a:t>
            </a:r>
            <a:r>
              <a:rPr spc="245" dirty="0"/>
              <a:t>m</a:t>
            </a:r>
            <a:r>
              <a:rPr spc="-250" dirty="0"/>
              <a:t> </a:t>
            </a:r>
            <a:r>
              <a:rPr spc="-95" dirty="0"/>
              <a:t>s</a:t>
            </a:r>
            <a:r>
              <a:rPr spc="-20" dirty="0"/>
              <a:t>e</a:t>
            </a:r>
            <a:r>
              <a:rPr spc="-35" dirty="0"/>
              <a:t>a</a:t>
            </a:r>
            <a:r>
              <a:rPr spc="-110" dirty="0"/>
              <a:t>r</a:t>
            </a:r>
            <a:r>
              <a:rPr spc="90" dirty="0"/>
              <a:t>c</a:t>
            </a:r>
            <a:r>
              <a:rPr spc="114" dirty="0"/>
              <a:t>h</a:t>
            </a:r>
            <a:r>
              <a:rPr spc="-20" dirty="0"/>
              <a:t>i</a:t>
            </a:r>
            <a:r>
              <a:rPr spc="114" dirty="0"/>
              <a:t>n</a:t>
            </a:r>
            <a:r>
              <a:rPr spc="120" dirty="0"/>
              <a:t>g  </a:t>
            </a:r>
            <a:r>
              <a:rPr spc="-25" dirty="0"/>
              <a:t>for </a:t>
            </a:r>
            <a:r>
              <a:rPr spc="-10" dirty="0"/>
              <a:t>routes </a:t>
            </a:r>
            <a:r>
              <a:rPr spc="15" dirty="0"/>
              <a:t>to </a:t>
            </a:r>
            <a:r>
              <a:rPr spc="80" dirty="0"/>
              <a:t>completing </a:t>
            </a:r>
            <a:r>
              <a:rPr dirty="0"/>
              <a:t>transactions </a:t>
            </a:r>
            <a:r>
              <a:rPr spc="5" dirty="0"/>
              <a:t> </a:t>
            </a:r>
            <a:r>
              <a:rPr spc="-70" dirty="0"/>
              <a:t>securely.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19999" y="3112503"/>
            <a:ext cx="5229225" cy="5229225"/>
            <a:chOff x="1619999" y="3112503"/>
            <a:chExt cx="5229225" cy="5229225"/>
          </a:xfrm>
        </p:grpSpPr>
        <p:sp>
          <p:nvSpPr>
            <p:cNvPr id="3" name="object 3"/>
            <p:cNvSpPr/>
            <p:nvPr/>
          </p:nvSpPr>
          <p:spPr>
            <a:xfrm>
              <a:off x="1619999" y="3112503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0611" y="3171748"/>
              <a:ext cx="5095874" cy="5095862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13042214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4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9" y="19185"/>
                </a:lnTo>
                <a:lnTo>
                  <a:pt x="5040255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0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8" y="117341"/>
                </a:lnTo>
                <a:lnTo>
                  <a:pt x="4616500" y="131891"/>
                </a:lnTo>
                <a:lnTo>
                  <a:pt x="4571877" y="147134"/>
                </a:lnTo>
                <a:lnTo>
                  <a:pt x="4527722" y="163061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4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1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6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3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2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7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2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1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9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6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30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8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9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5253" y="3414751"/>
            <a:ext cx="7480300" cy="49991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0"/>
              </a:spcBef>
            </a:pPr>
            <a:r>
              <a:rPr sz="2750" spc="160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ili</a:t>
            </a:r>
            <a:r>
              <a:rPr sz="2750" spc="-45" dirty="0">
                <a:solidFill>
                  <a:srgbClr val="332C2C"/>
                </a:solidFill>
                <a:latin typeface="Verdana"/>
                <a:cs typeface="Verdana"/>
              </a:rPr>
              <a:t>z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195" dirty="0">
                <a:solidFill>
                  <a:srgbClr val="332C2C"/>
                </a:solidFill>
                <a:latin typeface="Tahoma"/>
                <a:cs typeface="Tahoma"/>
              </a:rPr>
              <a:t>O</a:t>
            </a:r>
            <a:r>
              <a:rPr sz="2750" b="1" spc="120" dirty="0">
                <a:solidFill>
                  <a:srgbClr val="332C2C"/>
                </a:solidFill>
                <a:latin typeface="Tahoma"/>
                <a:cs typeface="Tahoma"/>
              </a:rPr>
              <a:t>n</a:t>
            </a:r>
            <a:r>
              <a:rPr sz="2750" b="1" spc="-40" dirty="0">
                <a:solidFill>
                  <a:srgbClr val="332C2C"/>
                </a:solidFill>
                <a:latin typeface="Tahoma"/>
                <a:cs typeface="Tahoma"/>
              </a:rPr>
              <a:t>li</a:t>
            </a:r>
            <a:r>
              <a:rPr sz="2750" b="1" spc="125" dirty="0">
                <a:solidFill>
                  <a:srgbClr val="332C2C"/>
                </a:solidFill>
                <a:latin typeface="Tahoma"/>
                <a:cs typeface="Tahoma"/>
              </a:rPr>
              <a:t>n</a:t>
            </a:r>
            <a:r>
              <a:rPr sz="2750" b="1" spc="80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50" b="1" spc="-5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b="1" spc="204" dirty="0">
                <a:solidFill>
                  <a:srgbClr val="332C2C"/>
                </a:solidFill>
                <a:latin typeface="Tahoma"/>
                <a:cs typeface="Tahoma"/>
              </a:rPr>
              <a:t>B</a:t>
            </a:r>
            <a:r>
              <a:rPr sz="2750" b="1" spc="110" dirty="0">
                <a:solidFill>
                  <a:srgbClr val="332C2C"/>
                </a:solidFill>
                <a:latin typeface="Tahoma"/>
                <a:cs typeface="Tahoma"/>
              </a:rPr>
              <a:t>u</a:t>
            </a:r>
            <a:r>
              <a:rPr sz="2750" b="1" dirty="0">
                <a:solidFill>
                  <a:srgbClr val="332C2C"/>
                </a:solidFill>
                <a:latin typeface="Tahoma"/>
                <a:cs typeface="Tahoma"/>
              </a:rPr>
              <a:t>s</a:t>
            </a:r>
            <a:r>
              <a:rPr sz="2750" b="1" spc="-5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b="1" spc="10" dirty="0">
                <a:solidFill>
                  <a:srgbClr val="332C2C"/>
                </a:solidFill>
                <a:latin typeface="Tahoma"/>
                <a:cs typeface="Tahoma"/>
              </a:rPr>
              <a:t>R</a:t>
            </a:r>
            <a:r>
              <a:rPr sz="2750" b="1" spc="75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50" b="1" spc="-5" dirty="0">
                <a:solidFill>
                  <a:srgbClr val="332C2C"/>
                </a:solidFill>
                <a:latin typeface="Tahoma"/>
                <a:cs typeface="Tahoma"/>
              </a:rPr>
              <a:t>s</a:t>
            </a:r>
            <a:r>
              <a:rPr sz="2750" b="1" spc="75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50" b="1" dirty="0">
                <a:solidFill>
                  <a:srgbClr val="332C2C"/>
                </a:solidFill>
                <a:latin typeface="Tahoma"/>
                <a:cs typeface="Tahoma"/>
              </a:rPr>
              <a:t>r</a:t>
            </a:r>
            <a:r>
              <a:rPr sz="2750" b="1" spc="-50" dirty="0">
                <a:solidFill>
                  <a:srgbClr val="332C2C"/>
                </a:solidFill>
                <a:latin typeface="Tahoma"/>
                <a:cs typeface="Tahoma"/>
              </a:rPr>
              <a:t>v</a:t>
            </a:r>
            <a:r>
              <a:rPr sz="2750" b="1" spc="20" dirty="0">
                <a:solidFill>
                  <a:srgbClr val="332C2C"/>
                </a:solidFill>
                <a:latin typeface="Tahoma"/>
                <a:cs typeface="Tahoma"/>
              </a:rPr>
              <a:t>at</a:t>
            </a:r>
            <a:r>
              <a:rPr sz="2750" b="1" spc="-40" dirty="0">
                <a:solidFill>
                  <a:srgbClr val="332C2C"/>
                </a:solidFill>
                <a:latin typeface="Tahoma"/>
                <a:cs typeface="Tahoma"/>
              </a:rPr>
              <a:t>i</a:t>
            </a:r>
            <a:r>
              <a:rPr sz="2750" b="1" spc="75" dirty="0">
                <a:solidFill>
                  <a:srgbClr val="332C2C"/>
                </a:solidFill>
                <a:latin typeface="Tahoma"/>
                <a:cs typeface="Tahoma"/>
              </a:rPr>
              <a:t>o</a:t>
            </a:r>
            <a:r>
              <a:rPr sz="2750" b="1" spc="80" dirty="0">
                <a:solidFill>
                  <a:srgbClr val="332C2C"/>
                </a:solidFill>
                <a:latin typeface="Tahoma"/>
                <a:cs typeface="Tahoma"/>
              </a:rPr>
              <a:t>n  </a:t>
            </a:r>
            <a:r>
              <a:rPr sz="2750" b="1" spc="-40" dirty="0">
                <a:solidFill>
                  <a:srgbClr val="332C2C"/>
                </a:solidFill>
                <a:latin typeface="Tahoma"/>
                <a:cs typeface="Tahoma"/>
              </a:rPr>
              <a:t>S</a:t>
            </a:r>
            <a:r>
              <a:rPr sz="2750" b="1" spc="-15" dirty="0">
                <a:solidFill>
                  <a:srgbClr val="332C2C"/>
                </a:solidFill>
                <a:latin typeface="Tahoma"/>
                <a:cs typeface="Tahoma"/>
              </a:rPr>
              <a:t>y</a:t>
            </a:r>
            <a:r>
              <a:rPr sz="2750" b="1" spc="-5" dirty="0">
                <a:solidFill>
                  <a:srgbClr val="332C2C"/>
                </a:solidFill>
                <a:latin typeface="Tahoma"/>
                <a:cs typeface="Tahoma"/>
              </a:rPr>
              <a:t>s</a:t>
            </a:r>
            <a:r>
              <a:rPr sz="2750" b="1" spc="-25" dirty="0">
                <a:solidFill>
                  <a:srgbClr val="332C2C"/>
                </a:solidFill>
                <a:latin typeface="Tahoma"/>
                <a:cs typeface="Tahoma"/>
              </a:rPr>
              <a:t>t</a:t>
            </a:r>
            <a:r>
              <a:rPr sz="2750" b="1" spc="75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50" b="1" spc="275" dirty="0">
                <a:solidFill>
                  <a:srgbClr val="332C2C"/>
                </a:solidFill>
                <a:latin typeface="Tahoma"/>
                <a:cs typeface="Tahoma"/>
              </a:rPr>
              <a:t>m</a:t>
            </a:r>
            <a:r>
              <a:rPr sz="2750" b="1" spc="-85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90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50" dirty="0">
                <a:solidFill>
                  <a:srgbClr val="332C2C"/>
                </a:solidFill>
                <a:latin typeface="Verdana"/>
                <a:cs typeface="Verdana"/>
              </a:rPr>
              <a:t>ﬁ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120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s  </a:t>
            </a:r>
            <a:r>
              <a:rPr sz="2750" b="1" spc="-195" dirty="0">
                <a:solidFill>
                  <a:srgbClr val="332C2C"/>
                </a:solidFill>
                <a:latin typeface="Tahoma"/>
                <a:cs typeface="Tahoma"/>
              </a:rPr>
              <a:t>2</a:t>
            </a:r>
            <a:r>
              <a:rPr sz="2750" b="1" spc="185" dirty="0">
                <a:solidFill>
                  <a:srgbClr val="332C2C"/>
                </a:solidFill>
                <a:latin typeface="Tahoma"/>
                <a:cs typeface="Tahoma"/>
              </a:rPr>
              <a:t>4</a:t>
            </a:r>
            <a:r>
              <a:rPr sz="2750" b="1" spc="-540" dirty="0">
                <a:solidFill>
                  <a:srgbClr val="332C2C"/>
                </a:solidFill>
                <a:latin typeface="Tahoma"/>
                <a:cs typeface="Tahoma"/>
              </a:rPr>
              <a:t>/</a:t>
            </a:r>
            <a:r>
              <a:rPr sz="2750" b="1" spc="-80" dirty="0">
                <a:solidFill>
                  <a:srgbClr val="332C2C"/>
                </a:solidFill>
                <a:latin typeface="Tahoma"/>
                <a:cs typeface="Tahoma"/>
              </a:rPr>
              <a:t>7</a:t>
            </a:r>
            <a:r>
              <a:rPr sz="2750" b="1" spc="-50" dirty="0">
                <a:solidFill>
                  <a:srgbClr val="332C2C"/>
                </a:solidFill>
                <a:latin typeface="Tahoma"/>
                <a:cs typeface="Tahoma"/>
              </a:rPr>
              <a:t> </a:t>
            </a:r>
            <a:r>
              <a:rPr sz="2750" b="1" spc="25" dirty="0">
                <a:solidFill>
                  <a:srgbClr val="332C2C"/>
                </a:solidFill>
                <a:latin typeface="Tahoma"/>
                <a:cs typeface="Tahoma"/>
              </a:rPr>
              <a:t>a</a:t>
            </a:r>
            <a:r>
              <a:rPr sz="2750" b="1" spc="125" dirty="0">
                <a:solidFill>
                  <a:srgbClr val="332C2C"/>
                </a:solidFill>
                <a:latin typeface="Tahoma"/>
                <a:cs typeface="Tahoma"/>
              </a:rPr>
              <a:t>cc</a:t>
            </a:r>
            <a:r>
              <a:rPr sz="2750" b="1" spc="75" dirty="0">
                <a:solidFill>
                  <a:srgbClr val="332C2C"/>
                </a:solidFill>
                <a:latin typeface="Tahoma"/>
                <a:cs typeface="Tahoma"/>
              </a:rPr>
              <a:t>e</a:t>
            </a:r>
            <a:r>
              <a:rPr sz="2750" b="1" spc="-5" dirty="0">
                <a:solidFill>
                  <a:srgbClr val="332C2C"/>
                </a:solidFill>
                <a:latin typeface="Tahoma"/>
                <a:cs typeface="Tahoma"/>
              </a:rPr>
              <a:t>ss</a:t>
            </a:r>
            <a:r>
              <a:rPr sz="2750" b="1" spc="-40" dirty="0">
                <a:solidFill>
                  <a:srgbClr val="332C2C"/>
                </a:solidFill>
                <a:latin typeface="Tahoma"/>
                <a:cs typeface="Tahoma"/>
              </a:rPr>
              <a:t>i</a:t>
            </a:r>
            <a:r>
              <a:rPr sz="2750" b="1" spc="145" dirty="0">
                <a:solidFill>
                  <a:srgbClr val="332C2C"/>
                </a:solidFill>
                <a:latin typeface="Tahoma"/>
                <a:cs typeface="Tahoma"/>
              </a:rPr>
              <a:t>b</a:t>
            </a:r>
            <a:r>
              <a:rPr sz="2750" b="1" spc="-40" dirty="0">
                <a:solidFill>
                  <a:srgbClr val="332C2C"/>
                </a:solidFill>
                <a:latin typeface="Tahoma"/>
                <a:cs typeface="Tahoma"/>
              </a:rPr>
              <a:t>ili</a:t>
            </a:r>
            <a:r>
              <a:rPr sz="2750" b="1" spc="-5" dirty="0">
                <a:solidFill>
                  <a:srgbClr val="332C2C"/>
                </a:solidFill>
                <a:latin typeface="Tahoma"/>
                <a:cs typeface="Tahoma"/>
              </a:rPr>
              <a:t>t</a:t>
            </a:r>
            <a:r>
              <a:rPr sz="2750" b="1" spc="5" dirty="0">
                <a:solidFill>
                  <a:srgbClr val="332C2C"/>
                </a:solidFill>
                <a:latin typeface="Tahoma"/>
                <a:cs typeface="Tahoma"/>
              </a:rPr>
              <a:t>y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b="1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b="1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b="1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b="1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b="1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b="1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b="1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b="1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b="1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b="1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b="1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b="1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b="1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b="1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b="1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l  </a:t>
            </a:r>
            <a:r>
              <a:rPr sz="2750" b="1" spc="-75" dirty="0">
                <a:solidFill>
                  <a:srgbClr val="332C2C"/>
                </a:solidFill>
                <a:latin typeface="Verdana"/>
                <a:cs typeface="Verdana"/>
              </a:rPr>
              <a:t>costs</a:t>
            </a:r>
            <a:r>
              <a:rPr sz="2750" spc="-75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80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sz="275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30" dirty="0">
                <a:solidFill>
                  <a:srgbClr val="332C2C"/>
                </a:solidFill>
                <a:latin typeface="Verdana"/>
                <a:cs typeface="Verdana"/>
              </a:rPr>
              <a:t>improved</a:t>
            </a:r>
            <a:r>
              <a:rPr sz="2750" b="1" spc="-23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40" dirty="0">
                <a:solidFill>
                  <a:srgbClr val="332C2C"/>
                </a:solidFill>
                <a:latin typeface="Verdana"/>
                <a:cs typeface="Verdana"/>
              </a:rPr>
              <a:t>customer</a:t>
            </a:r>
            <a:r>
              <a:rPr sz="2750" b="1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-35" dirty="0">
                <a:solidFill>
                  <a:srgbClr val="332C2C"/>
                </a:solidFill>
                <a:latin typeface="Verdana"/>
                <a:cs typeface="Verdana"/>
              </a:rPr>
              <a:t>satisfaction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. </a:t>
            </a:r>
            <a:r>
              <a:rPr sz="2750" spc="-9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85" dirty="0">
                <a:solidFill>
                  <a:srgbClr val="332C2C"/>
                </a:solidFill>
                <a:latin typeface="Verdana"/>
                <a:cs typeface="Verdana"/>
              </a:rPr>
              <a:t>B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p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1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70" dirty="0">
                <a:solidFill>
                  <a:srgbClr val="332C2C"/>
                </a:solidFill>
                <a:latin typeface="Verdana"/>
                <a:cs typeface="Verdana"/>
              </a:rPr>
              <a:t>g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b="1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b="1" spc="-175" dirty="0">
                <a:solidFill>
                  <a:srgbClr val="332C2C"/>
                </a:solidFill>
                <a:latin typeface="Verdana"/>
                <a:cs typeface="Verdana"/>
              </a:rPr>
              <a:t>-</a:t>
            </a:r>
            <a:r>
              <a:rPr sz="2750" b="1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b="1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b="1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b="1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b="1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b="1" spc="-60" dirty="0">
                <a:solidFill>
                  <a:srgbClr val="332C2C"/>
                </a:solidFill>
                <a:latin typeface="Verdana"/>
                <a:cs typeface="Verdana"/>
              </a:rPr>
              <a:t>f</a:t>
            </a:r>
            <a:r>
              <a:rPr sz="2750" b="1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b="1" spc="-95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b="1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b="1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b="1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b="1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b="1" spc="120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b="1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d  </a:t>
            </a:r>
            <a:r>
              <a:rPr sz="2750" b="1" spc="-80" dirty="0">
                <a:solidFill>
                  <a:srgbClr val="332C2C"/>
                </a:solidFill>
                <a:latin typeface="Verdana"/>
                <a:cs typeface="Verdana"/>
              </a:rPr>
              <a:t>easy </a:t>
            </a:r>
            <a:r>
              <a:rPr sz="2750" b="1" spc="75" dirty="0">
                <a:solidFill>
                  <a:srgbClr val="332C2C"/>
                </a:solidFill>
                <a:latin typeface="Verdana"/>
                <a:cs typeface="Verdana"/>
              </a:rPr>
              <a:t>booking </a:t>
            </a:r>
            <a:r>
              <a:rPr sz="2750" b="1" spc="-20" dirty="0">
                <a:solidFill>
                  <a:srgbClr val="332C2C"/>
                </a:solidFill>
                <a:latin typeface="Verdana"/>
                <a:cs typeface="Verdana"/>
              </a:rPr>
              <a:t>options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, </a:t>
            </a:r>
            <a:r>
              <a:rPr sz="2750" dirty="0">
                <a:solidFill>
                  <a:srgbClr val="332C2C"/>
                </a:solidFill>
                <a:latin typeface="Verdana"/>
                <a:cs typeface="Verdana"/>
              </a:rPr>
              <a:t>businesses </a:t>
            </a:r>
            <a:r>
              <a:rPr sz="2750" spc="65" dirty="0">
                <a:solidFill>
                  <a:srgbClr val="332C2C"/>
                </a:solidFill>
                <a:latin typeface="Verdana"/>
                <a:cs typeface="Verdana"/>
              </a:rPr>
              <a:t>can </a:t>
            </a:r>
            <a:r>
              <a:rPr sz="2750" spc="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nh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9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h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-7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3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14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i</a:t>
            </a:r>
            <a:r>
              <a:rPr sz="2750" spc="85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145" dirty="0">
                <a:solidFill>
                  <a:srgbClr val="332C2C"/>
                </a:solidFill>
                <a:latin typeface="Verdana"/>
                <a:cs typeface="Verdana"/>
              </a:rPr>
              <a:t>q</a:t>
            </a:r>
            <a:r>
              <a:rPr sz="2750" spc="105" dirty="0">
                <a:solidFill>
                  <a:srgbClr val="332C2C"/>
                </a:solidFill>
                <a:latin typeface="Verdana"/>
                <a:cs typeface="Verdana"/>
              </a:rPr>
              <a:t>u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li</a:t>
            </a:r>
            <a:r>
              <a:rPr sz="2750" spc="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135" dirty="0">
                <a:solidFill>
                  <a:srgbClr val="332C2C"/>
                </a:solidFill>
                <a:latin typeface="Verdana"/>
                <a:cs typeface="Verdana"/>
              </a:rPr>
              <a:t>y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14" dirty="0">
                <a:solidFill>
                  <a:srgbClr val="332C2C"/>
                </a:solidFill>
                <a:latin typeface="Verdana"/>
                <a:cs typeface="Verdana"/>
              </a:rPr>
              <a:t>n</a:t>
            </a:r>
            <a:r>
              <a:rPr sz="2750" spc="150" dirty="0">
                <a:solidFill>
                  <a:srgbClr val="332C2C"/>
                </a:solidFill>
                <a:latin typeface="Verdana"/>
                <a:cs typeface="Verdana"/>
              </a:rPr>
              <a:t>d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5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35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130" dirty="0">
                <a:solidFill>
                  <a:srgbClr val="332C2C"/>
                </a:solidFill>
                <a:latin typeface="Verdana"/>
                <a:cs typeface="Verdana"/>
              </a:rPr>
              <a:t>c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  </a:t>
            </a:r>
            <a:r>
              <a:rPr sz="2750" spc="240" dirty="0">
                <a:solidFill>
                  <a:srgbClr val="332C2C"/>
                </a:solidFill>
                <a:latin typeface="Verdana"/>
                <a:cs typeface="Verdana"/>
              </a:rPr>
              <a:t>m</a:t>
            </a:r>
            <a:r>
              <a:rPr sz="2750" spc="50" dirty="0">
                <a:solidFill>
                  <a:srgbClr val="332C2C"/>
                </a:solidFill>
                <a:latin typeface="Verdana"/>
                <a:cs typeface="Verdana"/>
              </a:rPr>
              <a:t>o</a:t>
            </a:r>
            <a:r>
              <a:rPr sz="2750" spc="-11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25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5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sz="2750" spc="30" dirty="0">
                <a:solidFill>
                  <a:srgbClr val="332C2C"/>
                </a:solidFill>
                <a:latin typeface="Verdana"/>
                <a:cs typeface="Verdana"/>
              </a:rPr>
              <a:t>t</a:t>
            </a:r>
            <a:r>
              <a:rPr sz="2750" spc="-20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6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sz="2750" spc="-180" dirty="0">
                <a:solidFill>
                  <a:srgbClr val="332C2C"/>
                </a:solidFill>
                <a:latin typeface="Verdana"/>
                <a:cs typeface="Verdana"/>
              </a:rPr>
              <a:t>v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20" dirty="0">
                <a:solidFill>
                  <a:srgbClr val="332C2C"/>
                </a:solidFill>
                <a:latin typeface="Verdana"/>
                <a:cs typeface="Verdana"/>
              </a:rPr>
              <a:t>l</a:t>
            </a:r>
            <a:r>
              <a:rPr sz="2750" spc="20" dirty="0">
                <a:solidFill>
                  <a:srgbClr val="332C2C"/>
                </a:solidFill>
                <a:latin typeface="Verdana"/>
                <a:cs typeface="Verdana"/>
              </a:rPr>
              <a:t>e</a:t>
            </a:r>
            <a:r>
              <a:rPr sz="2750" spc="-80" dirty="0">
                <a:solidFill>
                  <a:srgbClr val="332C2C"/>
                </a:solidFill>
                <a:latin typeface="Verdana"/>
                <a:cs typeface="Verdana"/>
              </a:rPr>
              <a:t>r</a:t>
            </a:r>
            <a:r>
              <a:rPr sz="2750" spc="-95" dirty="0">
                <a:solidFill>
                  <a:srgbClr val="332C2C"/>
                </a:solidFill>
                <a:latin typeface="Verdana"/>
                <a:cs typeface="Verdana"/>
              </a:rPr>
              <a:t>s</a:t>
            </a:r>
            <a:r>
              <a:rPr sz="2750" spc="-420" dirty="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377375" y="1467599"/>
            <a:ext cx="7467600" cy="7226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50" spc="40" dirty="0"/>
              <a:t>Beneﬁt</a:t>
            </a:r>
            <a:r>
              <a:rPr sz="4550" spc="35" dirty="0"/>
              <a:t>s</a:t>
            </a:r>
            <a:r>
              <a:rPr sz="4550" spc="-270" dirty="0"/>
              <a:t> </a:t>
            </a:r>
            <a:r>
              <a:rPr sz="4550" spc="-50" dirty="0"/>
              <a:t>of</a:t>
            </a:r>
            <a:r>
              <a:rPr sz="4550" spc="-270" dirty="0"/>
              <a:t> </a:t>
            </a:r>
            <a:r>
              <a:rPr sz="4550" spc="80" dirty="0"/>
              <a:t>Onlin</a:t>
            </a:r>
            <a:r>
              <a:rPr sz="4550" spc="85" dirty="0"/>
              <a:t>e</a:t>
            </a:r>
            <a:r>
              <a:rPr sz="4550" spc="-275" dirty="0"/>
              <a:t> </a:t>
            </a:r>
            <a:r>
              <a:rPr sz="4550" spc="50" dirty="0"/>
              <a:t>Reservations</a:t>
            </a:r>
            <a:endParaRPr sz="4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500" y="3897"/>
            <a:ext cx="18300700" cy="10295890"/>
            <a:chOff x="-12500" y="3897"/>
            <a:chExt cx="18300700" cy="10295890"/>
          </a:xfrm>
        </p:grpSpPr>
        <p:sp>
          <p:nvSpPr>
            <p:cNvPr id="3" name="object 3"/>
            <p:cNvSpPr/>
            <p:nvPr/>
          </p:nvSpPr>
          <p:spPr>
            <a:xfrm>
              <a:off x="0" y="4840146"/>
              <a:ext cx="5176520" cy="5447030"/>
            </a:xfrm>
            <a:custGeom>
              <a:avLst/>
              <a:gdLst/>
              <a:ahLst/>
              <a:cxnLst/>
              <a:rect l="l" t="t" r="r" b="b"/>
              <a:pathLst>
                <a:path w="5176520" h="5447030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5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1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6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8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1" y="2533111"/>
                  </a:lnTo>
                  <a:lnTo>
                    <a:pt x="2623668" y="2577543"/>
                  </a:lnTo>
                  <a:lnTo>
                    <a:pt x="2648783" y="2622015"/>
                  </a:lnTo>
                  <a:lnTo>
                    <a:pt x="2673880" y="2666518"/>
                  </a:lnTo>
                  <a:lnTo>
                    <a:pt x="2698965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7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2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39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1"/>
                  </a:lnTo>
                  <a:lnTo>
                    <a:pt x="3312378" y="3759424"/>
                  </a:lnTo>
                  <a:lnTo>
                    <a:pt x="3339025" y="3801174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6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3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8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6" y="5038063"/>
                  </a:lnTo>
                  <a:lnTo>
                    <a:pt x="4433154" y="5064754"/>
                  </a:lnTo>
                  <a:lnTo>
                    <a:pt x="4468622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0"/>
                  </a:lnTo>
                  <a:lnTo>
                    <a:pt x="4726914" y="5255660"/>
                  </a:lnTo>
                  <a:lnTo>
                    <a:pt x="4765311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5"/>
                  </a:lnTo>
                  <a:lnTo>
                    <a:pt x="4922875" y="5353027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8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6439" y="5446851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97"/>
              <a:ext cx="7993176" cy="102774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54" y="548830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55"/>
                  </a:moveTo>
                  <a:lnTo>
                    <a:pt x="304" y="9203855"/>
                  </a:lnTo>
                  <a:lnTo>
                    <a:pt x="304" y="9251480"/>
                  </a:lnTo>
                  <a:lnTo>
                    <a:pt x="18286934" y="9251480"/>
                  </a:lnTo>
                  <a:lnTo>
                    <a:pt x="18286934" y="9203855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385175">
              <a:lnSpc>
                <a:spcPct val="100000"/>
              </a:lnSpc>
              <a:spcBef>
                <a:spcPts val="125"/>
              </a:spcBef>
            </a:pPr>
            <a:r>
              <a:rPr spc="50" dirty="0"/>
              <a:t>Challenge</a:t>
            </a:r>
            <a:r>
              <a:rPr spc="45" dirty="0"/>
              <a:t>s</a:t>
            </a:r>
            <a:r>
              <a:rPr spc="-285" dirty="0"/>
              <a:t> </a:t>
            </a:r>
            <a:r>
              <a:rPr spc="100" dirty="0"/>
              <a:t>i</a:t>
            </a:r>
            <a:r>
              <a:rPr spc="190" dirty="0"/>
              <a:t>n</a:t>
            </a:r>
            <a:r>
              <a:rPr spc="-280" dirty="0"/>
              <a:t> </a:t>
            </a:r>
            <a:r>
              <a:rPr spc="114" dirty="0"/>
              <a:t>Implementation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83750" y="3442013"/>
            <a:ext cx="7500620" cy="5089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5"/>
              </a:spcBef>
            </a:pPr>
            <a:r>
              <a:rPr sz="3200" spc="-3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2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sz="32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hn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2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b="1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sz="32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2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 </a:t>
            </a:r>
            <a:r>
              <a:rPr sz="32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096307" y="3131096"/>
            <a:ext cx="7204709" cy="7168515"/>
            <a:chOff x="11096307" y="3131096"/>
            <a:chExt cx="7204709" cy="7168515"/>
          </a:xfrm>
        </p:grpSpPr>
        <p:sp>
          <p:nvSpPr>
            <p:cNvPr id="3" name="object 3"/>
            <p:cNvSpPr/>
            <p:nvPr/>
          </p:nvSpPr>
          <p:spPr>
            <a:xfrm>
              <a:off x="13042214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4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9" y="19185"/>
                  </a:lnTo>
                  <a:lnTo>
                    <a:pt x="5040255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0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8" y="117341"/>
                  </a:lnTo>
                  <a:lnTo>
                    <a:pt x="4616500" y="131891"/>
                  </a:lnTo>
                  <a:lnTo>
                    <a:pt x="4571877" y="147134"/>
                  </a:lnTo>
                  <a:lnTo>
                    <a:pt x="4527722" y="163061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4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1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6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3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2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7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2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1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9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6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30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8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9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3549" y="3209823"/>
              <a:ext cx="5076824" cy="50768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0" y="54819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632000" y="3303933"/>
            <a:ext cx="7501255" cy="50892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55"/>
              </a:spcBef>
            </a:pPr>
            <a:r>
              <a:rPr sz="3200" spc="-2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32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sz="32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</a:t>
            </a:r>
            <a:r>
              <a:rPr sz="32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</a:t>
            </a:r>
            <a:r>
              <a:rPr sz="32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b="1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b="1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b="1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b="1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sz="3200" b="1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409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b="1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b="1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b="1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b="1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b="1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b="1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b="1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b="1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b="1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b="1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b="1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b="1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20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6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ﬁ</a:t>
            </a:r>
            <a:r>
              <a:rPr sz="3200" spc="1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1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5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  <a:r>
              <a:rPr sz="3200" spc="1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7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24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3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8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4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7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9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9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14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6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2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5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3200" spc="-1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z="32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8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efﬁcient</a:t>
            </a:r>
            <a:r>
              <a:rPr sz="32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7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sz="3200" spc="-245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solidFill>
                  <a:srgbClr val="332C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85720" y="1482598"/>
            <a:ext cx="752919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50" spc="-40" dirty="0"/>
              <a:t>Bes</a:t>
            </a:r>
            <a:r>
              <a:rPr sz="4650" spc="-20" dirty="0"/>
              <a:t>t</a:t>
            </a:r>
            <a:r>
              <a:rPr sz="4650" spc="-280" dirty="0"/>
              <a:t> </a:t>
            </a:r>
            <a:r>
              <a:rPr sz="4650" spc="60" dirty="0"/>
              <a:t>Practices</a:t>
            </a:r>
            <a:r>
              <a:rPr sz="4650" spc="-280" dirty="0"/>
              <a:t> </a:t>
            </a:r>
            <a:r>
              <a:rPr sz="4650" spc="45" dirty="0"/>
              <a:t>for</a:t>
            </a:r>
            <a:r>
              <a:rPr sz="4650" spc="-280" dirty="0"/>
              <a:t> </a:t>
            </a:r>
            <a:r>
              <a:rPr sz="4650" spc="65" dirty="0"/>
              <a:t>Optimization</a:t>
            </a:r>
            <a:endParaRPr sz="46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2941" y="3895331"/>
            <a:ext cx="8637270" cy="10788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900" b="1" spc="-345" dirty="0">
                <a:solidFill>
                  <a:srgbClr val="000000"/>
                </a:solidFill>
                <a:latin typeface="Cambria"/>
                <a:cs typeface="Cambria"/>
              </a:rPr>
              <a:t>D</a:t>
            </a:r>
            <a:r>
              <a:rPr sz="6900" b="1" spc="-1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6900" b="1" spc="-425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r>
              <a:rPr sz="6900" b="1" spc="-50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6900" b="1" spc="-20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6900" b="1" spc="-55" dirty="0">
                <a:solidFill>
                  <a:srgbClr val="000000"/>
                </a:solidFill>
                <a:latin typeface="Cambria"/>
                <a:cs typeface="Cambria"/>
              </a:rPr>
              <a:t>O</a:t>
            </a:r>
            <a:r>
              <a:rPr sz="6900" b="1" spc="-235" dirty="0">
                <a:solidFill>
                  <a:srgbClr val="000000"/>
                </a:solidFill>
                <a:latin typeface="Cambria"/>
                <a:cs typeface="Cambria"/>
              </a:rPr>
              <a:t>F</a:t>
            </a:r>
            <a:r>
              <a:rPr sz="6900" b="1" spc="-20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6900" b="1" spc="-665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6900" b="1" spc="-35" dirty="0">
                <a:solidFill>
                  <a:srgbClr val="000000"/>
                </a:solidFill>
                <a:latin typeface="Cambria"/>
                <a:cs typeface="Cambria"/>
              </a:rPr>
              <a:t>H</a:t>
            </a:r>
            <a:r>
              <a:rPr sz="6900" b="1" spc="-145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6900" b="1" spc="-204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6900" b="1" spc="2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6900" b="1" spc="-270" dirty="0">
                <a:solidFill>
                  <a:srgbClr val="000000"/>
                </a:solidFill>
                <a:latin typeface="Cambria"/>
                <a:cs typeface="Cambria"/>
              </a:rPr>
              <a:t>Y</a:t>
            </a:r>
            <a:r>
              <a:rPr sz="6900" b="1" spc="220" dirty="0">
                <a:solidFill>
                  <a:srgbClr val="000000"/>
                </a:solidFill>
                <a:latin typeface="Cambria"/>
                <a:cs typeface="Cambria"/>
              </a:rPr>
              <a:t>S</a:t>
            </a:r>
            <a:r>
              <a:rPr sz="6900" b="1" spc="-665" dirty="0">
                <a:solidFill>
                  <a:srgbClr val="000000"/>
                </a:solidFill>
                <a:latin typeface="Cambria"/>
                <a:cs typeface="Cambria"/>
              </a:rPr>
              <a:t>T</a:t>
            </a:r>
            <a:r>
              <a:rPr sz="6900" b="1" spc="-150" dirty="0">
                <a:solidFill>
                  <a:srgbClr val="000000"/>
                </a:solidFill>
                <a:latin typeface="Cambria"/>
                <a:cs typeface="Cambria"/>
              </a:rPr>
              <a:t>E</a:t>
            </a:r>
            <a:r>
              <a:rPr sz="6900" b="1" spc="-420" dirty="0">
                <a:solidFill>
                  <a:srgbClr val="000000"/>
                </a:solidFill>
                <a:latin typeface="Cambria"/>
                <a:cs typeface="Cambria"/>
              </a:rPr>
              <a:t>M</a:t>
            </a:r>
            <a:endParaRPr sz="6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354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Cambria</vt:lpstr>
      <vt:lpstr>Tahoma</vt:lpstr>
      <vt:lpstr>Times New Roman</vt:lpstr>
      <vt:lpstr>Verdana</vt:lpstr>
      <vt:lpstr>Office Theme</vt:lpstr>
      <vt:lpstr>Optimizing Travel Efﬁciency: A  Comprehensive Overview of the  Online Bus Reservation System</vt:lpstr>
      <vt:lpstr>TEAM LEADER</vt:lpstr>
      <vt:lpstr>TECHNICAL</vt:lpstr>
      <vt:lpstr>Introduction to Bus Reservation Systems</vt:lpstr>
      <vt:lpstr>Key Components of the System</vt:lpstr>
      <vt:lpstr>Beneﬁts of Online Reservations</vt:lpstr>
      <vt:lpstr>Challenges in Implementation</vt:lpstr>
      <vt:lpstr>Best Practices for Optimization</vt:lpstr>
      <vt:lpstr>DEMO OF THE SYSTEM</vt:lpstr>
      <vt:lpstr>Conclusion and Future Outlook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Rakshankitha H</cp:lastModifiedBy>
  <cp:revision>1</cp:revision>
  <dcterms:created xsi:type="dcterms:W3CDTF">2024-09-29T10:00:41Z</dcterms:created>
  <dcterms:modified xsi:type="dcterms:W3CDTF">2024-09-30T08:17:29Z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2024-09-29T00:00:00Z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2024-09-29T00:00:00Z</vt:filetime>
  </property>
</Properties>
</file>