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50F7-7564-4EBE-9779-7500FE8C0FD6}" type="datetimeFigureOut">
              <a:rPr lang="en-US" smtClean="0"/>
              <a:pPr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A92F-0A82-44A6-BA72-2EE2E48540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50F7-7564-4EBE-9779-7500FE8C0FD6}" type="datetimeFigureOut">
              <a:rPr lang="en-US" smtClean="0"/>
              <a:pPr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A92F-0A82-44A6-BA72-2EE2E48540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50F7-7564-4EBE-9779-7500FE8C0FD6}" type="datetimeFigureOut">
              <a:rPr lang="en-US" smtClean="0"/>
              <a:pPr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A92F-0A82-44A6-BA72-2EE2E48540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50F7-7564-4EBE-9779-7500FE8C0FD6}" type="datetimeFigureOut">
              <a:rPr lang="en-US" smtClean="0"/>
              <a:pPr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A92F-0A82-44A6-BA72-2EE2E48540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50F7-7564-4EBE-9779-7500FE8C0FD6}" type="datetimeFigureOut">
              <a:rPr lang="en-US" smtClean="0"/>
              <a:pPr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A92F-0A82-44A6-BA72-2EE2E48540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50F7-7564-4EBE-9779-7500FE8C0FD6}" type="datetimeFigureOut">
              <a:rPr lang="en-US" smtClean="0"/>
              <a:pPr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A92F-0A82-44A6-BA72-2EE2E48540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50F7-7564-4EBE-9779-7500FE8C0FD6}" type="datetimeFigureOut">
              <a:rPr lang="en-US" smtClean="0"/>
              <a:pPr/>
              <a:t>11/10/2018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A92F-0A82-44A6-BA72-2EE2E48540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50F7-7564-4EBE-9779-7500FE8C0FD6}" type="datetimeFigureOut">
              <a:rPr lang="en-US" smtClean="0"/>
              <a:pPr/>
              <a:t>11/10/2018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A92F-0A82-44A6-BA72-2EE2E48540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50F7-7564-4EBE-9779-7500FE8C0FD6}" type="datetimeFigureOut">
              <a:rPr lang="en-US" smtClean="0"/>
              <a:pPr/>
              <a:t>11/10/2018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A92F-0A82-44A6-BA72-2EE2E48540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50F7-7564-4EBE-9779-7500FE8C0FD6}" type="datetimeFigureOut">
              <a:rPr lang="en-US" smtClean="0"/>
              <a:pPr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A92F-0A82-44A6-BA72-2EE2E48540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50F7-7564-4EBE-9779-7500FE8C0FD6}" type="datetimeFigureOut">
              <a:rPr lang="en-US" smtClean="0"/>
              <a:pPr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A92F-0A82-44A6-BA72-2EE2E48540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D50F7-7564-4EBE-9779-7500FE8C0FD6}" type="datetimeFigureOut">
              <a:rPr lang="en-US" smtClean="0"/>
              <a:pPr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3A92F-0A82-44A6-BA72-2EE2E48540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PROJECTION OF LINES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atheesh\Desktop\LINE\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8490488" cy="617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atheesh\Desktop\LINE\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757" y="304800"/>
            <a:ext cx="8770243" cy="624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satheesh\Desktop\LINE\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841" y="533400"/>
            <a:ext cx="9045159" cy="571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atheesh\Desktop\LINE\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81000"/>
            <a:ext cx="8572834" cy="58975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satheesh\Desktop\LINE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4966" y="457200"/>
            <a:ext cx="8342702" cy="6019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atheesh\Desktop\LINE\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4800"/>
            <a:ext cx="9144000" cy="49661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Office PowerPoint</Application>
  <PresentationFormat>On-screen Show (4:3)</PresentationFormat>
  <Paragraphs>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PROJECTION OF LINES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PROJECTION OF LINES</dc:title>
  <dc:creator>satheesh</dc:creator>
  <cp:lastModifiedBy>satheesh</cp:lastModifiedBy>
  <cp:revision>2</cp:revision>
  <dcterms:created xsi:type="dcterms:W3CDTF">2018-11-10T10:10:45Z</dcterms:created>
  <dcterms:modified xsi:type="dcterms:W3CDTF">2018-11-10T10:17:21Z</dcterms:modified>
</cp:coreProperties>
</file>