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3847-E7FE-44BF-955D-6546AA6686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29B9-2E01-4F69-8F1B-BF04AAEA5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3847-E7FE-44BF-955D-6546AA6686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29B9-2E01-4F69-8F1B-BF04AAEA5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3847-E7FE-44BF-955D-6546AA6686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29B9-2E01-4F69-8F1B-BF04AAEA5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3847-E7FE-44BF-955D-6546AA6686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29B9-2E01-4F69-8F1B-BF04AAEA5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3847-E7FE-44BF-955D-6546AA6686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29B9-2E01-4F69-8F1B-BF04AAEA5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3847-E7FE-44BF-955D-6546AA6686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29B9-2E01-4F69-8F1B-BF04AAEA5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3847-E7FE-44BF-955D-6546AA6686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29B9-2E01-4F69-8F1B-BF04AAEA5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3847-E7FE-44BF-955D-6546AA6686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29B9-2E01-4F69-8F1B-BF04AAEA5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3847-E7FE-44BF-955D-6546AA6686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29B9-2E01-4F69-8F1B-BF04AAEA5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3847-E7FE-44BF-955D-6546AA6686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29B9-2E01-4F69-8F1B-BF04AAEA5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3847-E7FE-44BF-955D-6546AA6686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29B9-2E01-4F69-8F1B-BF04AAEA5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83847-E7FE-44BF-955D-6546AA6686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29B9-2E01-4F69-8F1B-BF04AAEA52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PROJECTION OF PLANES</a:t>
            </a:r>
            <a:br>
              <a:rPr lang="en-US" dirty="0" smtClean="0"/>
            </a:br>
            <a:r>
              <a:rPr lang="en-US" dirty="0" smtClean="0"/>
              <a:t>(Sketchbook Problems)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theesh\Desktop\solid\plane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4244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theesh\Desktop\solid\planes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16068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theesh\Desktop\solid\planes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3524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theesh\Desktop\solid\planes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019167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PROJECTION OF PLANES (Sketchbook Problems)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PROJECTION OF PLANES (Sketchbook Problems)</dc:title>
  <dc:creator>satheesh</dc:creator>
  <cp:lastModifiedBy>satheesh</cp:lastModifiedBy>
  <cp:revision>1</cp:revision>
  <dcterms:created xsi:type="dcterms:W3CDTF">2018-11-06T14:24:03Z</dcterms:created>
  <dcterms:modified xsi:type="dcterms:W3CDTF">2018-11-06T14:27:49Z</dcterms:modified>
</cp:coreProperties>
</file>