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F079-828E-4412-BCC1-10DFAD7B018F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DBB1-CF5A-40BF-B454-873ACA5195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772400" cy="993775"/>
          </a:xfrm>
        </p:spPr>
        <p:txBody>
          <a:bodyPr>
            <a:normAutofit fontScale="90000"/>
          </a:bodyPr>
          <a:lstStyle/>
          <a:p>
            <a:r>
              <a:rPr lang="en-IN" sz="8900" b="1" dirty="0"/>
              <a:t>Development of Surfaces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ES\CAED\image\ISOMETRIC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866636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ES\CAED\image\ISOMETRIC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9" y="304800"/>
            <a:ext cx="9104234" cy="6172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ES\CAED\image\ISOMETRIC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14" y="228600"/>
            <a:ext cx="8785745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S\CAED\image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ES\CAED\image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25211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ES\CAED\image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61402" cy="571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3016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810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57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PES\CAED\image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492" y="533400"/>
            <a:ext cx="9009463" cy="5867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53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ES\CAED\image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57" y="304800"/>
            <a:ext cx="8989807" cy="6324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PES\CAED\image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75" y="381000"/>
            <a:ext cx="8616262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153400" cy="206057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ISOMETRIC PROJECTIONS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ES\CAED\image\ISOMETRIC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8" y="228600"/>
            <a:ext cx="9079362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On-screen Show (4:3)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Development of Surfaces </vt:lpstr>
      <vt:lpstr>Slide 2</vt:lpstr>
      <vt:lpstr>Slide 3</vt:lpstr>
      <vt:lpstr>Slide 4</vt:lpstr>
      <vt:lpstr>Slide 5</vt:lpstr>
      <vt:lpstr>Slide 6</vt:lpstr>
      <vt:lpstr>Slide 7</vt:lpstr>
      <vt:lpstr>ISOMETRIC PROJECTIONS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satheesh</dc:creator>
  <cp:lastModifiedBy>satheesh</cp:lastModifiedBy>
  <cp:revision>15</cp:revision>
  <dcterms:created xsi:type="dcterms:W3CDTF">2018-10-26T03:22:32Z</dcterms:created>
  <dcterms:modified xsi:type="dcterms:W3CDTF">2018-10-27T05:27:29Z</dcterms:modified>
</cp:coreProperties>
</file>