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9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EA23-A46C-4EB4-8A97-AAF0C93109B5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1890-47F8-4ECA-AF00-EE768A47C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EA23-A46C-4EB4-8A97-AAF0C93109B5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1890-47F8-4ECA-AF00-EE768A47C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EA23-A46C-4EB4-8A97-AAF0C93109B5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1890-47F8-4ECA-AF00-EE768A47C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EA23-A46C-4EB4-8A97-AAF0C93109B5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1890-47F8-4ECA-AF00-EE768A47C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EA23-A46C-4EB4-8A97-AAF0C93109B5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1890-47F8-4ECA-AF00-EE768A47C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EA23-A46C-4EB4-8A97-AAF0C93109B5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1890-47F8-4ECA-AF00-EE768A47C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EA23-A46C-4EB4-8A97-AAF0C93109B5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1890-47F8-4ECA-AF00-EE768A47C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EA23-A46C-4EB4-8A97-AAF0C93109B5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1890-47F8-4ECA-AF00-EE768A47C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EA23-A46C-4EB4-8A97-AAF0C93109B5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1890-47F8-4ECA-AF00-EE768A47C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EA23-A46C-4EB4-8A97-AAF0C93109B5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1890-47F8-4ECA-AF00-EE768A47C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EA23-A46C-4EB4-8A97-AAF0C93109B5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1890-47F8-4ECA-AF00-EE768A47C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EA23-A46C-4EB4-8A97-AAF0C93109B5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11890-47F8-4ECA-AF00-EE768A47C4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PROJECTION OF SOLIDS</a:t>
            </a:r>
            <a:br>
              <a:rPr lang="en-US" dirty="0" smtClean="0"/>
            </a:br>
            <a:r>
              <a:rPr lang="en-US" dirty="0" smtClean="0"/>
              <a:t>(Sketch Book Problems)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atheesh\Desktop\solid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061097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atheesh\Desktop\solid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8909995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atheesh\Desktop\solid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866" y="533400"/>
            <a:ext cx="8675534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theesh\Desktop\solid\sketch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28600"/>
            <a:ext cx="9013657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theesh\Desktop\solid\sketch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64758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atheesh\Desktop\solid\sketch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52400"/>
            <a:ext cx="9134569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atheesh\Desktop\solid\sketch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4755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PROJECTION OF SOLIDS</a:t>
            </a:r>
            <a:br>
              <a:rPr lang="en-US" dirty="0" smtClean="0"/>
            </a:br>
            <a:r>
              <a:rPr lang="en-US" dirty="0" smtClean="0"/>
              <a:t>(Class Problems)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atheesh\Desktop\solid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28600"/>
            <a:ext cx="9063975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atheesh\Desktop\solid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79991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theesh\Desktop\solid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8893106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On-screen Show 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PROJECTION OF SOLIDS (Sketch Book Problems)</vt:lpstr>
      <vt:lpstr>Slide 2</vt:lpstr>
      <vt:lpstr>Slide 3</vt:lpstr>
      <vt:lpstr>Slide 4</vt:lpstr>
      <vt:lpstr>Slide 5</vt:lpstr>
      <vt:lpstr>PROJECTION OF SOLIDS (Class Problems)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PROJECTION OF SOLIDS (Sketch Book Problems)</dc:title>
  <dc:creator>satheesh</dc:creator>
  <cp:lastModifiedBy>satheesh</cp:lastModifiedBy>
  <cp:revision>11</cp:revision>
  <dcterms:created xsi:type="dcterms:W3CDTF">2018-11-04T12:42:33Z</dcterms:created>
  <dcterms:modified xsi:type="dcterms:W3CDTF">2018-11-04T12:50:16Z</dcterms:modified>
</cp:coreProperties>
</file>