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082B3F2-195C-4FF0-8520-87F4C8AD569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rcRect l="0" t="20866" r="0" b="9237"/>
          <a:stretch/>
        </p:blipFill>
        <p:spPr>
          <a:xfrm>
            <a:off x="797040" y="252000"/>
            <a:ext cx="8654040" cy="33998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rcRect l="0" t="18342" r="0" b="0"/>
          <a:stretch/>
        </p:blipFill>
        <p:spPr>
          <a:xfrm>
            <a:off x="795240" y="3564000"/>
            <a:ext cx="8672760" cy="398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2018-04-25T15:50:20Z</dcterms:created>
  <dc:creator/>
  <dc:description/>
  <dc:language>en-IN</dc:language>
  <cp:lastModifiedBy/>
  <dcterms:modified xsi:type="dcterms:W3CDTF">2018-04-25T16:00:43Z</dcterms:modified>
  <cp:revision>1</cp:revision>
  <dc:subject/>
  <dc:title/>
</cp:coreProperties>
</file>