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52000" y="76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Symbus Passenger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684000" y="1800000"/>
            <a:ext cx="1294920" cy="2303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61000" y="1800000"/>
            <a:ext cx="1294920" cy="2302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61920" y="1779120"/>
            <a:ext cx="1306440" cy="2323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>
            <a:off x="8125920" y="1757880"/>
            <a:ext cx="1298160" cy="23090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5"/>
          <a:stretch/>
        </p:blipFill>
        <p:spPr>
          <a:xfrm>
            <a:off x="6732000" y="1764000"/>
            <a:ext cx="1294920" cy="2302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6"/>
          <a:stretch/>
        </p:blipFill>
        <p:spPr>
          <a:xfrm>
            <a:off x="2929680" y="5089680"/>
            <a:ext cx="1317240" cy="13172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7"/>
          <a:stretch/>
        </p:blipFill>
        <p:spPr>
          <a:xfrm>
            <a:off x="4428360" y="4752000"/>
            <a:ext cx="1294560" cy="23029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8"/>
          <a:stretch/>
        </p:blipFill>
        <p:spPr>
          <a:xfrm>
            <a:off x="5976360" y="4752000"/>
            <a:ext cx="1294560" cy="2302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9"/>
          <a:stretch/>
        </p:blipFill>
        <p:spPr>
          <a:xfrm>
            <a:off x="7452000" y="4752000"/>
            <a:ext cx="1294560" cy="23029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12000" y="5112000"/>
            <a:ext cx="2014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Symbus Driver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32000" y="28584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48200"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6666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0"/>
          <a:srcRect l="36661" t="20876" r="40479" b="7977"/>
          <a:stretch/>
        </p:blipFill>
        <p:spPr>
          <a:xfrm>
            <a:off x="5112720" y="1765080"/>
            <a:ext cx="1356840" cy="2374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2018-04-26T21:40:59Z</dcterms:created>
  <dc:creator/>
  <dc:description/>
  <dc:language>en-IN</dc:language>
  <cp:lastModifiedBy/>
  <dcterms:modified xsi:type="dcterms:W3CDTF">2018-04-26T23:36:44Z</dcterms:modified>
  <cp:revision>6</cp:revision>
  <dc:subject/>
  <dc:title/>
</cp:coreProperties>
</file>