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>
            <a:lum contrast="-8000"/>
          </a:blip>
          <a:stretch/>
        </p:blipFill>
        <p:spPr>
          <a:xfrm rot="16200000">
            <a:off x="1087200" y="-178560"/>
            <a:ext cx="2403720" cy="42746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 rot="16200000">
            <a:off x="5960880" y="-176400"/>
            <a:ext cx="2459880" cy="43740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 rot="16200000">
            <a:off x="5964840" y="2855160"/>
            <a:ext cx="2469600" cy="439164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 rot="16200000">
            <a:off x="2470680" y="3335040"/>
            <a:ext cx="467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PTC001: Login with non-sitpune account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 rot="16200000">
            <a:off x="7428960" y="3371040"/>
            <a:ext cx="467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PTC004: Login with invalid Email/Phone no.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4"/>
          <a:srcRect l="34517" t="15792" r="39760" b="11786"/>
          <a:stretch/>
        </p:blipFill>
        <p:spPr>
          <a:xfrm rot="16200000">
            <a:off x="972360" y="2700360"/>
            <a:ext cx="2591640" cy="41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 rot="16200000">
            <a:off x="5993280" y="3114720"/>
            <a:ext cx="2172960" cy="38638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 rot="16200000">
            <a:off x="1089720" y="3004920"/>
            <a:ext cx="2247480" cy="3996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 rot="16200000">
            <a:off x="1085760" y="-154440"/>
            <a:ext cx="2250360" cy="40014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 rot="16200000">
            <a:off x="5964120" y="-82800"/>
            <a:ext cx="2159640" cy="38390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 rot="16200000">
            <a:off x="2380680" y="3173040"/>
            <a:ext cx="442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PTC003: Login with invalid password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rot="16200000">
            <a:off x="8266680" y="4739040"/>
            <a:ext cx="230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PTC006: Bus on an unusual route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 rot="16200000">
            <a:off x="8194680" y="1535040"/>
            <a:ext cx="230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DTC003: No nearby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2018-04-26T22:34:13Z</dcterms:created>
  <dc:creator/>
  <dc:description/>
  <dc:language>en-IN</dc:language>
  <cp:lastModifiedBy/>
  <dcterms:modified xsi:type="dcterms:W3CDTF">2018-04-26T23:39:53Z</dcterms:modified>
  <cp:revision>6</cp:revision>
  <dc:subject/>
  <dc:title/>
</cp:coreProperties>
</file>