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133600" y="2067560"/>
            <a:ext cx="9928225" cy="508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Student</a:t>
            </a:r>
            <a:r>
              <a:rPr spc="-220" dirty="0"/>
              <a:t> </a:t>
            </a:r>
            <a:r>
              <a:rPr spc="15" dirty="0"/>
              <a:t>Name</a:t>
            </a:r>
            <a:r>
              <a:rPr lang="en-IN" spc="15" dirty="0"/>
              <a:t>:BhumikaTangisetti</a:t>
            </a:r>
            <a:endParaRPr lang="en-IN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09955" y="1381760"/>
            <a:ext cx="1083373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Python script that creates a keylogger that can record keystrokes on a keyboard. The script will be able to save all the data on a log file. The project will also provide a solution for security concerns related to keyloggers.</a:t>
            </a:r>
            <a:endParaRPr 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50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 Box 22"/>
          <p:cNvSpPr txBox="1"/>
          <p:nvPr/>
        </p:nvSpPr>
        <p:spPr>
          <a:xfrm>
            <a:off x="2895600" y="1862455"/>
            <a:ext cx="7020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800"/>
              <a:t>KEYLOGGER AND SECURITY</a:t>
            </a:r>
            <a:endParaRPr lang="en-IN" altLang="en-US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 Box 22"/>
          <p:cNvSpPr txBox="1"/>
          <p:nvPr/>
        </p:nvSpPr>
        <p:spPr>
          <a:xfrm>
            <a:off x="1397635" y="1395095"/>
            <a:ext cx="770509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-&gt;</a:t>
            </a:r>
            <a:r>
              <a:rPr lang="en-US" sz="2800"/>
              <a:t>Problem Statement</a:t>
            </a:r>
            <a:endParaRPr lang="en-US" sz="2800"/>
          </a:p>
          <a:p>
            <a:r>
              <a:rPr lang="en-IN" altLang="en-US" sz="2800"/>
              <a:t>-&gt;</a:t>
            </a:r>
            <a:r>
              <a:rPr lang="en-US" sz="2800"/>
              <a:t>Project Overview</a:t>
            </a:r>
            <a:endParaRPr lang="en-US" sz="2800"/>
          </a:p>
          <a:p>
            <a:r>
              <a:rPr lang="en-IN" altLang="en-US" sz="2800"/>
              <a:t>-&gt;</a:t>
            </a:r>
            <a:r>
              <a:rPr lang="en-US" sz="2800"/>
              <a:t>Who are the End Users</a:t>
            </a:r>
            <a:endParaRPr lang="en-US" sz="2800"/>
          </a:p>
          <a:p>
            <a:r>
              <a:rPr lang="en-IN" altLang="en-US" sz="2800"/>
              <a:t>-&gt;</a:t>
            </a:r>
            <a:r>
              <a:rPr lang="en-US" sz="2800"/>
              <a:t>Solution and its Value Proposition</a:t>
            </a:r>
            <a:endParaRPr lang="en-US" sz="2800"/>
          </a:p>
          <a:p>
            <a:r>
              <a:rPr lang="en-IN" altLang="en-US" sz="2800"/>
              <a:t>-&gt;</a:t>
            </a:r>
            <a:r>
              <a:rPr lang="en-US" sz="2800"/>
              <a:t>The Wow in the Solution</a:t>
            </a:r>
            <a:endParaRPr lang="en-US" sz="2800"/>
          </a:p>
          <a:p>
            <a:r>
              <a:rPr lang="en-IN" altLang="en-US" sz="2800"/>
              <a:t>-&gt;</a:t>
            </a:r>
            <a:r>
              <a:rPr lang="en-US" sz="2800"/>
              <a:t>Modelling</a:t>
            </a:r>
            <a:endParaRPr lang="en-US" sz="2800"/>
          </a:p>
          <a:p>
            <a:r>
              <a:rPr lang="en-IN" altLang="en-US" sz="2800"/>
              <a:t>-&gt;</a:t>
            </a:r>
            <a:r>
              <a:rPr lang="en-US" sz="2800"/>
              <a:t>Result 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631825" y="1316990"/>
            <a:ext cx="11391900" cy="2373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/>
              <a:t>The problem statement is to design a keylogger that can record keystrokes on a keyboard, which can be used for troubleshooting technical problems with computers and business networks. However, it can also be used for malicious intents like stealing passwords.</a:t>
            </a:r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704215" y="1568450"/>
            <a:ext cx="10688955" cy="2009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/>
              <a:t>The project aims to create a keylogger in Python that can record keystrokes on a keyboard. The keylogger will be able to save all the data on a log file. The project will also provide a solution for security concerns related to keyloggers.</a:t>
            </a:r>
            <a:endParaRPr 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25805" y="1424940"/>
            <a:ext cx="107791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-&gt;</a:t>
            </a:r>
            <a:r>
              <a:rPr lang="en-US" sz="3200"/>
              <a:t>System administrators who need to troubleshoot technical problems with computers and business networks</a:t>
            </a:r>
            <a:endParaRPr lang="en-US" sz="3200"/>
          </a:p>
          <a:p>
            <a:r>
              <a:rPr lang="en-IN" altLang="en-US" sz="3200"/>
              <a:t>-&gt;</a:t>
            </a:r>
            <a:r>
              <a:rPr lang="en-US" sz="3200"/>
              <a:t>Cybersecurity professionals who need to monitor network usages</a:t>
            </a:r>
            <a:endParaRPr lang="en-US" sz="3200"/>
          </a:p>
          <a:p>
            <a:r>
              <a:rPr lang="en-IN" altLang="en-US" sz="3200"/>
              <a:t>-&gt;</a:t>
            </a:r>
            <a:r>
              <a:rPr lang="en-US" sz="3200"/>
              <a:t>Individuals who want to monitor their own keyboard activities</a:t>
            </a:r>
            <a:endParaRPr lang="en-US" sz="3200"/>
          </a:p>
          <a:p>
            <a:r>
              <a:rPr lang="en-IN" altLang="en-US" sz="3200"/>
              <a:t>-&gt;IT companies to monitor employees</a:t>
            </a:r>
            <a:endParaRPr lang="en-IN" altLang="en-US" sz="3200"/>
          </a:p>
          <a:p>
            <a:r>
              <a:rPr lang="en-IN" altLang="en-US" sz="3200"/>
              <a:t>-&gt;Hackers</a:t>
            </a:r>
            <a:endParaRPr lang="en-I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531495" y="1489710"/>
            <a:ext cx="11570970" cy="306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/>
              <a:t>The solution is a Python script that creates a keylogger that can record keystrokes on a keyboard. The value proposition is that the keylogger can be used for legitimate purposes such as troubleshooting technical problems with computers and business networks, and monitoring network usages.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31545" y="1760220"/>
            <a:ext cx="107124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The wow in the solution is that the keylogger can be used to monitor keyboard activities in real-time, providing a detailed log of all keystrokes made on the keyboard.</a:t>
            </a:r>
            <a:endParaRPr 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 panose="020B0603020202020204"/>
                <a:cs typeface="Trebuchet MS" panose="020B0603020202020204"/>
              </a:rPr>
              <a:t>Teams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cam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add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wireframes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2005" y="1998345"/>
            <a:ext cx="102108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The keylogger will be modelled using the following components:</a:t>
            </a:r>
            <a:endParaRPr lang="en-US" sz="3200"/>
          </a:p>
          <a:p>
            <a:r>
              <a:rPr lang="en-IN" altLang="en-US" sz="3200"/>
              <a:t>-&gt;</a:t>
            </a:r>
            <a:r>
              <a:rPr lang="en-US" sz="3200"/>
              <a:t>A Python script that creates a keylogger</a:t>
            </a:r>
            <a:endParaRPr lang="en-US" sz="3200"/>
          </a:p>
          <a:p>
            <a:r>
              <a:rPr lang="en-IN" altLang="en-US" sz="3200"/>
              <a:t>-&gt;</a:t>
            </a:r>
            <a:r>
              <a:rPr lang="en-US" sz="3200"/>
              <a:t>A log file that stores all the keystrokes made on the keyboard</a:t>
            </a:r>
            <a:endParaRPr 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2257</Words>
  <Application>WPS Presentation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Trebuchet MS</vt:lpstr>
      <vt:lpstr>Calibri</vt:lpstr>
      <vt:lpstr>Microsoft YaHei</vt:lpstr>
      <vt:lpstr>Arial Unicode MS</vt:lpstr>
      <vt:lpstr>Office Theme</vt:lpstr>
      <vt:lpstr>Student Name</vt:lpstr>
      <vt:lpstr>PROJECT TITLE</vt:lpstr>
      <vt:lpstr>AGENDA</vt:lpstr>
      <vt:lpstr>PROBLEM	STATEMENT</vt:lpstr>
      <vt:lpstr>PROJECT	OVERVIEW</vt:lpstr>
      <vt:lpstr>WHO ARE THE END USERS?</vt:lpstr>
      <vt:lpstr>YOUR SOLUTION AND ITS VALUE PROPOSITION</vt:lpstr>
      <vt:lpstr>THE WOW IN YOUR SOLUTION</vt:lpstr>
      <vt:lpstr>PowerPoint 演示文稿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bhumi</cp:lastModifiedBy>
  <cp:revision>2</cp:revision>
  <dcterms:created xsi:type="dcterms:W3CDTF">2024-06-03T05:48:00Z</dcterms:created>
  <dcterms:modified xsi:type="dcterms:W3CDTF">2024-06-06T09:02:08Z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ICV">
    <vt:lpwstr>18D032DEBA5246978AC7D6C95A618EE3_13</vt:lpwstr>
  </property>
  <property fmtid="{D5CDD505-2E9C-101B-9397-08002B2CF9AE}" pid="5" name="KSOProductBuildVer">
    <vt:lpwstr>1033-12.2.0.16731</vt:lpwstr>
  </property>
</Properties>
</file>