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3" r:id="rId2"/>
    <p:sldId id="257" r:id="rId3"/>
    <p:sldId id="260" r:id="rId4"/>
    <p:sldId id="277" r:id="rId5"/>
    <p:sldId id="259" r:id="rId6"/>
    <p:sldId id="261" r:id="rId7"/>
    <p:sldId id="262" r:id="rId8"/>
    <p:sldId id="263" r:id="rId9"/>
    <p:sldId id="264" r:id="rId10"/>
    <p:sldId id="278" r:id="rId11"/>
    <p:sldId id="265" r:id="rId12"/>
    <p:sldId id="267" r:id="rId13"/>
    <p:sldId id="287" r:id="rId14"/>
    <p:sldId id="275" r:id="rId15"/>
    <p:sldId id="268" r:id="rId16"/>
    <p:sldId id="280" r:id="rId17"/>
    <p:sldId id="286" r:id="rId18"/>
    <p:sldId id="279" r:id="rId19"/>
    <p:sldId id="269" r:id="rId20"/>
    <p:sldId id="270" r:id="rId21"/>
    <p:sldId id="281" r:id="rId22"/>
    <p:sldId id="282" r:id="rId23"/>
    <p:sldId id="283" r:id="rId24"/>
    <p:sldId id="284" r:id="rId25"/>
    <p:sldId id="285" r:id="rId26"/>
    <p:sldId id="271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A3903-77BD-411E-A5B0-6720D51AA8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101E1-4EDE-429F-BB65-DB135F620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101E1-4EDE-429F-BB65-DB135F62027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90EC54-5342-4780-B982-CB3F7F0404F9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325284-32CC-4757-A749-9AF14B276287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53BE1C-648C-4721-BEEB-DAEAC07C95A2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8126E-03FC-4FDD-A534-8FB0B033F5F4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46F781-5D0A-44B8-81C2-3057C8D46C2A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14790-D51F-40B4-8BF0-742041A8670C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2C797-E4C0-498D-A098-C893AEDBC440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97093-B0F8-4ADF-8257-4EFD0328F6D8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9B0CB-E565-4F5E-9A9D-FE1BD76D1745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B33A08-4F51-4A0B-8738-B3120853F93A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C7B76F-F15E-4BEB-A1FE-ACF789AF7B76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AA5D79-D0D1-4583-8272-4BDA3C82C832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rcuitbasics.com/basics-uart-communic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ics/24lc512-eeprom-pinout-equivalent-datashee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ice-hunt.com/tablets/rewy-15-r-8-5-inch-e-writer-lcd-writing-pad-paperless-memo-digital-tablet-notepad-stylus-drawing-for-erase-button-and-pen-to-write.php" TargetMode="External"/><Relationship Id="rId4" Type="http://schemas.openxmlformats.org/officeDocument/2006/relationships/hyperlink" Target="https://goodereader.com/blog/electronic-readers/amazon-kindle-paperwhite-4-revie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NAME: </a:t>
            </a:r>
            <a:r>
              <a:rPr lang="en-IN" sz="2000" dirty="0" smtClean="0"/>
              <a:t>DEPANI BHUMIL RAJNIKANTBHAI</a:t>
            </a:r>
          </a:p>
          <a:p>
            <a:pPr>
              <a:buNone/>
            </a:pPr>
            <a:r>
              <a:rPr lang="en-IN" sz="2000" b="1" dirty="0" smtClean="0"/>
              <a:t>ADMISSION NO.: </a:t>
            </a:r>
            <a:r>
              <a:rPr lang="en-IN" sz="2000" dirty="0" smtClean="0"/>
              <a:t>U16EC076</a:t>
            </a:r>
          </a:p>
          <a:p>
            <a:pPr>
              <a:buNone/>
            </a:pPr>
            <a:r>
              <a:rPr lang="en-IN" sz="2000" b="1" dirty="0" smtClean="0"/>
              <a:t>GUIDE: </a:t>
            </a:r>
            <a:r>
              <a:rPr lang="en-IN" sz="2000" dirty="0" smtClean="0"/>
              <a:t>Dr. A. D. DARJI (ASSOCIATE PROFESSOR &amp; HEAD, ECED)</a:t>
            </a:r>
          </a:p>
          <a:p>
            <a:pPr>
              <a:buNone/>
            </a:pPr>
            <a:r>
              <a:rPr lang="en-IN" sz="2000" b="1" dirty="0" smtClean="0"/>
              <a:t>CO-GUIDE: </a:t>
            </a:r>
            <a:r>
              <a:rPr lang="en-IN" sz="2000" dirty="0" smtClean="0"/>
              <a:t>Dr. J. N. </a:t>
            </a:r>
            <a:r>
              <a:rPr lang="en-IN" sz="2000" dirty="0" err="1" smtClean="0"/>
              <a:t>Sarvaiya</a:t>
            </a:r>
            <a:r>
              <a:rPr lang="en-IN" sz="2000" dirty="0" smtClean="0"/>
              <a:t> (ASSOCIATE PROFESSOR, ECED)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UG PROJECT :  E-Writer using Microcontroller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019800"/>
            <a:ext cx="859632" cy="7532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00121_08405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0" y="4114800"/>
            <a:ext cx="4569120" cy="235852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Module</a:t>
            </a:r>
            <a:endParaRPr lang="en-US" dirty="0"/>
          </a:p>
        </p:txBody>
      </p:sp>
      <p:pic>
        <p:nvPicPr>
          <p:cNvPr id="5" name="Picture 4" descr="20200121_0841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371600"/>
            <a:ext cx="3739098" cy="2743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5867400"/>
            <a:ext cx="1012032" cy="9056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10</a:t>
            </a:fld>
            <a:endParaRPr lang="en-US" sz="4000" dirty="0"/>
          </a:p>
        </p:txBody>
      </p:sp>
      <p:pic>
        <p:nvPicPr>
          <p:cNvPr id="7" name="Picture 6" descr="electrophoretic displa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24000"/>
            <a:ext cx="4572000" cy="1984329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4191000" y="22860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Options for Tool chain</a:t>
            </a:r>
          </a:p>
          <a:p>
            <a:pPr lvl="1"/>
            <a:r>
              <a:rPr lang="en-US" dirty="0" smtClean="0"/>
              <a:t>IAR Embedded Workbench</a:t>
            </a:r>
          </a:p>
          <a:p>
            <a:pPr lvl="1"/>
            <a:r>
              <a:rPr lang="en-US" dirty="0" smtClean="0"/>
              <a:t>Microcontroller Development Kit for ARM (MDK-ARM) by </a:t>
            </a:r>
            <a:r>
              <a:rPr lang="en-US" dirty="0" err="1" smtClean="0"/>
              <a:t>Keil</a:t>
            </a:r>
            <a:endParaRPr lang="en-US" dirty="0" smtClean="0"/>
          </a:p>
          <a:p>
            <a:pPr lvl="1"/>
            <a:r>
              <a:rPr lang="en-US" dirty="0" err="1" smtClean="0"/>
              <a:t>TrueSTUDIO</a:t>
            </a:r>
            <a:r>
              <a:rPr lang="en-US" dirty="0" smtClean="0"/>
              <a:t>® by </a:t>
            </a:r>
            <a:r>
              <a:rPr lang="en-US" dirty="0" err="1" smtClean="0"/>
              <a:t>Atollic</a:t>
            </a:r>
            <a:endParaRPr lang="en-US" dirty="0" smtClean="0"/>
          </a:p>
          <a:p>
            <a:pPr lvl="1"/>
            <a:r>
              <a:rPr lang="en-US" dirty="0" smtClean="0"/>
              <a:t>TASKING VX-toolset for ARM Cortex by </a:t>
            </a:r>
            <a:r>
              <a:rPr lang="en-US" dirty="0" err="1" smtClean="0"/>
              <a:t>Altium</a:t>
            </a:r>
            <a:endParaRPr lang="en-US" dirty="0" smtClean="0"/>
          </a:p>
          <a:p>
            <a:pPr lvl="1"/>
            <a:r>
              <a:rPr lang="en-GB" dirty="0" smtClean="0"/>
              <a:t>YAGARTO the open-source GNU ARM </a:t>
            </a:r>
            <a:r>
              <a:rPr lang="en-GB" dirty="0" err="1" smtClean="0"/>
              <a:t>toolchain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Firmware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5562600"/>
            <a:ext cx="1316832" cy="12104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11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Options for </a:t>
            </a:r>
            <a:r>
              <a:rPr lang="en-IN" dirty="0" smtClean="0"/>
              <a:t>Coding</a:t>
            </a:r>
          </a:p>
          <a:p>
            <a:pPr lvl="1"/>
            <a:r>
              <a:rPr lang="en-US" dirty="0" smtClean="0"/>
              <a:t>Using only MDK-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endParaRPr lang="en-IN" dirty="0" smtClean="0"/>
          </a:p>
          <a:p>
            <a:pPr lvl="1"/>
            <a:r>
              <a:rPr lang="en-IN" dirty="0" smtClean="0"/>
              <a:t>Framework using </a:t>
            </a:r>
            <a:r>
              <a:rPr lang="en-US" dirty="0" smtClean="0"/>
              <a:t>STM32CubeMX software and </a:t>
            </a:r>
            <a:r>
              <a:rPr lang="en-US" dirty="0" smtClean="0"/>
              <a:t>MDK-</a:t>
            </a:r>
            <a:r>
              <a:rPr lang="en-US" dirty="0" err="1" smtClean="0"/>
              <a:t>Keil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Firmware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019800"/>
            <a:ext cx="1088232" cy="7532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12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Configuration and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48600" y="5638800"/>
            <a:ext cx="1164432" cy="11342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13</a:t>
            </a:fld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Firmware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62200"/>
            <a:ext cx="2971799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View of Software flow</a:t>
            </a:r>
            <a:endParaRPr lang="en-US" dirty="0"/>
          </a:p>
        </p:txBody>
      </p:sp>
      <p:pic>
        <p:nvPicPr>
          <p:cNvPr id="4" name="image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45802" y="1481138"/>
            <a:ext cx="5052396" cy="5376862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5943600"/>
            <a:ext cx="859632" cy="8294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14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Making GUI using ‘</a:t>
            </a:r>
            <a:r>
              <a:rPr lang="en-IN" dirty="0" err="1" smtClean="0"/>
              <a:t>Nextion</a:t>
            </a:r>
            <a:r>
              <a:rPr lang="en-IN" dirty="0" smtClean="0"/>
              <a:t> Editor’</a:t>
            </a:r>
          </a:p>
          <a:p>
            <a:r>
              <a:rPr lang="en-IN" dirty="0" smtClean="0"/>
              <a:t>UART Communication Link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LCD INTERFACING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200400"/>
            <a:ext cx="3992310" cy="1952625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743200" y="6096000"/>
            <a:ext cx="640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Circuit Basics,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hlinkClick r:id="rId3"/>
              </a:rPr>
              <a:t>http://www.circuitbasics.com/basics-uart-communication/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5867400"/>
            <a:ext cx="1012032" cy="9056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15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00129_1129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581400"/>
            <a:ext cx="3810000" cy="26703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Module with </a:t>
            </a:r>
            <a:r>
              <a:rPr lang="en-IN" dirty="0" err="1" smtClean="0"/>
              <a:t>Arduino</a:t>
            </a:r>
            <a:endParaRPr lang="en-US" dirty="0"/>
          </a:p>
        </p:txBody>
      </p:sp>
      <p:pic>
        <p:nvPicPr>
          <p:cNvPr id="5" name="Picture 4" descr="20200129_11293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6753" y="1295400"/>
            <a:ext cx="4877247" cy="2264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5791200"/>
            <a:ext cx="1088232" cy="9818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16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Storage of data in offline mode using EEPROM</a:t>
            </a:r>
          </a:p>
          <a:p>
            <a:r>
              <a:rPr lang="en-IN" dirty="0" smtClean="0"/>
              <a:t>Storage of data on cloud </a:t>
            </a:r>
            <a:r>
              <a:rPr lang="en-IN" smtClean="0"/>
              <a:t>(using ESP8266)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24800" y="5943600"/>
            <a:ext cx="1088232" cy="8294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17</a:t>
            </a:fld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Storage</a:t>
            </a:r>
            <a:endParaRPr lang="en-US" dirty="0"/>
          </a:p>
        </p:txBody>
      </p:sp>
      <p:pic>
        <p:nvPicPr>
          <p:cNvPr id="5" name="Picture 4" descr="AT24C2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733800"/>
            <a:ext cx="2981325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T24C25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524000"/>
            <a:ext cx="5715000" cy="38576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Interfacing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01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Components101,</a:t>
            </a:r>
            <a:r>
              <a:rPr lang="en-US" u="sng" dirty="0" smtClean="0">
                <a:hlinkClick r:id="rId3"/>
              </a:rPr>
              <a:t>https://components101.com/</a:t>
            </a:r>
            <a:r>
              <a:rPr lang="en-US" u="sng" dirty="0" err="1" smtClean="0">
                <a:hlinkClick r:id="rId3"/>
              </a:rPr>
              <a:t>ics</a:t>
            </a:r>
            <a:r>
              <a:rPr lang="en-US" u="sng" dirty="0" smtClean="0">
                <a:hlinkClick r:id="rId3"/>
              </a:rPr>
              <a:t>/24lc512-eeprom-pinout-equivalent-datasheet</a:t>
            </a:r>
            <a:r>
              <a:rPr lang="en-US" dirty="0" smtClean="0"/>
              <a:t> (accessed Mar. 30th,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5791200"/>
            <a:ext cx="1012032" cy="9818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18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 made using </a:t>
            </a:r>
            <a:r>
              <a:rPr lang="en-US" dirty="0" err="1" smtClean="0"/>
              <a:t>Nextion</a:t>
            </a:r>
            <a:r>
              <a:rPr lang="en-US" dirty="0" smtClean="0"/>
              <a:t> Editor: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pic>
        <p:nvPicPr>
          <p:cNvPr id="4" name="Picture 3" descr="IMG_20191208_1052212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3162300" y="2781300"/>
            <a:ext cx="2514600" cy="3352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5791200"/>
            <a:ext cx="1012032" cy="9818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19</a:t>
            </a:fld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Paper wastage</a:t>
            </a:r>
          </a:p>
          <a:p>
            <a:r>
              <a:rPr lang="en-IN" dirty="0" smtClean="0"/>
              <a:t>Cumbersome to maintain individual copy for every subject</a:t>
            </a:r>
          </a:p>
          <a:p>
            <a:r>
              <a:rPr lang="en-IN" dirty="0" smtClean="0"/>
              <a:t>Deforestation</a:t>
            </a:r>
          </a:p>
          <a:p>
            <a:r>
              <a:rPr lang="en-IN" dirty="0" smtClean="0"/>
              <a:t>Global Warming</a:t>
            </a:r>
          </a:p>
          <a:p>
            <a:r>
              <a:rPr lang="en-IN" dirty="0" smtClean="0"/>
              <a:t>High Water Usage</a:t>
            </a:r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the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4953000"/>
            <a:ext cx="2231232" cy="18200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between STM microcontroller and LCD: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pic>
        <p:nvPicPr>
          <p:cNvPr id="4" name="Picture 3" descr="IMG_20191209_153859200.jpg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992074" y="2722926"/>
            <a:ext cx="2989626" cy="34873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5715000"/>
            <a:ext cx="1240632" cy="10580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20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00602_0917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76400"/>
            <a:ext cx="260610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86200" y="3200400"/>
            <a:ext cx="1295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20200602_0943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676400"/>
            <a:ext cx="2438400" cy="440722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24800" y="5943600"/>
            <a:ext cx="1088232" cy="8294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21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Text written on the E-Writer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pic>
        <p:nvPicPr>
          <p:cNvPr id="4" name="Picture 3" descr="20200602_1153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509117" cy="4569600"/>
          </a:xfrm>
          <a:prstGeom prst="rect">
            <a:avLst/>
          </a:prstGeom>
        </p:spPr>
      </p:pic>
      <p:pic>
        <p:nvPicPr>
          <p:cNvPr id="5" name="Picture 4" descr="20200602_1155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057400"/>
            <a:ext cx="2508864" cy="456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019800"/>
            <a:ext cx="935832" cy="7532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22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Figure, equation and graph on the E-writer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2341103" cy="4338600"/>
          </a:xfrm>
          <a:prstGeom prst="rect">
            <a:avLst/>
          </a:prstGeo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362200"/>
            <a:ext cx="2295392" cy="4338600"/>
          </a:xfrm>
          <a:prstGeom prst="rect">
            <a:avLst/>
          </a:prstGeom>
        </p:spPr>
      </p:pic>
      <p:pic>
        <p:nvPicPr>
          <p:cNvPr id="6" name="Picture 5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981200"/>
            <a:ext cx="2358796" cy="4338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019800"/>
            <a:ext cx="859632" cy="7532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23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Latency of Display </a:t>
            </a:r>
            <a:r>
              <a:rPr lang="en-IN" dirty="0" err="1" smtClean="0"/>
              <a:t>updation</a:t>
            </a:r>
            <a:r>
              <a:rPr lang="en-IN" dirty="0" smtClean="0"/>
              <a:t>: 500 </a:t>
            </a:r>
            <a:r>
              <a:rPr lang="en-IN" dirty="0" smtClean="0"/>
              <a:t>milliseconds</a:t>
            </a:r>
            <a:endParaRPr lang="en-IN" dirty="0" smtClean="0"/>
          </a:p>
          <a:p>
            <a:r>
              <a:rPr lang="en-IN" dirty="0" smtClean="0"/>
              <a:t>6 hours of battery backup</a:t>
            </a:r>
          </a:p>
          <a:p>
            <a:r>
              <a:rPr lang="en-IN" dirty="0" smtClean="0"/>
              <a:t>Graph between required memory and text size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US" dirty="0"/>
          </a:p>
        </p:txBody>
      </p:sp>
      <p:pic>
        <p:nvPicPr>
          <p:cNvPr id="4" name="Picture 3" descr="Screenshot (28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24200"/>
            <a:ext cx="3638550" cy="2524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096000"/>
            <a:ext cx="1088232" cy="6770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24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add easy going User-interface</a:t>
            </a:r>
          </a:p>
          <a:p>
            <a:r>
              <a:rPr lang="en-IN" dirty="0" smtClean="0"/>
              <a:t>To add more functionality for cloud storage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Optimization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019800"/>
            <a:ext cx="935832" cy="7532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25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Affordable</a:t>
            </a:r>
            <a:r>
              <a:rPr lang="en-IN" dirty="0" smtClean="0"/>
              <a:t> </a:t>
            </a:r>
            <a:r>
              <a:rPr lang="en-IN" dirty="0" smtClean="0"/>
              <a:t>microcontroller based E-writer</a:t>
            </a:r>
          </a:p>
          <a:p>
            <a:r>
              <a:rPr lang="en-IN" dirty="0" smtClean="0"/>
              <a:t>Efficient data storage</a:t>
            </a:r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867400"/>
            <a:ext cx="1012032" cy="9056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26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400" dirty="0" smtClean="0">
                <a:solidFill>
                  <a:prstClr val="black"/>
                </a:solidFill>
                <a:ea typeface="+mj-ea"/>
                <a:cs typeface="+mj-cs"/>
              </a:rPr>
              <a:t>Any</a:t>
            </a:r>
          </a:p>
          <a:p>
            <a:r>
              <a:rPr lang="en-IN" sz="4400" dirty="0" smtClean="0">
                <a:solidFill>
                  <a:prstClr val="black"/>
                </a:solidFill>
                <a:ea typeface="+mj-ea"/>
                <a:cs typeface="+mj-cs"/>
              </a:rPr>
              <a:t> Questions?</a:t>
            </a:r>
            <a:endParaRPr lang="en-US" dirty="0"/>
          </a:p>
        </p:txBody>
      </p:sp>
      <p:pic>
        <p:nvPicPr>
          <p:cNvPr id="4" name="Picture 3" descr="20200614_1838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685800"/>
            <a:ext cx="2209834" cy="434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867400"/>
            <a:ext cx="1393032" cy="9056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27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make Low Cost device that can replace traditional way of writing</a:t>
            </a:r>
          </a:p>
          <a:p>
            <a:r>
              <a:rPr lang="en-IN" dirty="0" smtClean="0"/>
              <a:t>Reduce Paper usage and side effects created by production of papers</a:t>
            </a:r>
          </a:p>
          <a:p>
            <a:r>
              <a:rPr lang="en-IN" dirty="0" smtClean="0"/>
              <a:t>Facilitate with extra feature to the user which are not in the traditional notebook </a:t>
            </a:r>
          </a:p>
          <a:p>
            <a:r>
              <a:rPr lang="en-IN" dirty="0" smtClean="0"/>
              <a:t>No need of android framework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of this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5791200"/>
            <a:ext cx="1088232" cy="9818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3</a:t>
            </a:fld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 of present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52" y="3200400"/>
            <a:ext cx="8442207" cy="106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 of the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2800" y="5334000"/>
            <a:ext cx="1850232" cy="14390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4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Amazon Kindle, used for only reading purpose</a:t>
            </a:r>
          </a:p>
          <a:p>
            <a:r>
              <a:rPr lang="en-IN" dirty="0" smtClean="0"/>
              <a:t>Memory less E-writer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Product Survey</a:t>
            </a:r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2772168" cy="2076450"/>
          </a:xfrm>
          <a:prstGeom prst="rect">
            <a:avLst/>
          </a:prstGeom>
        </p:spPr>
      </p:pic>
      <p:pic>
        <p:nvPicPr>
          <p:cNvPr id="7" name="Content Placeholder 3" descr="E-wri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362200"/>
            <a:ext cx="1914525" cy="2390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5257800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Good Reader, </a:t>
            </a:r>
            <a:r>
              <a:rPr lang="en-US" u="sng" dirty="0" smtClean="0">
                <a:hlinkClick r:id="rId4"/>
              </a:rPr>
              <a:t>https://goodereader.com/blog/electronic-readers/amazon-kindle-paperwhite-4-review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4953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price hunt, </a:t>
            </a:r>
            <a:r>
              <a:rPr lang="en-US" u="sng" dirty="0" smtClean="0">
                <a:hlinkClick r:id="rId5"/>
              </a:rPr>
              <a:t>https://www.price-hunt.com/tablets/rewy-15-r-8-5-inch-e-writer-lcd-writing-pad-paperless-memo-digital-tablet-notepad-stylus-drawing-for-erase-button-and-pen-to-write.php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924800" y="5791200"/>
            <a:ext cx="1088232" cy="9818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5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Requirement</a:t>
            </a:r>
            <a:endParaRPr lang="en-US" dirty="0"/>
          </a:p>
        </p:txBody>
      </p:sp>
      <p:pic>
        <p:nvPicPr>
          <p:cNvPr id="4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14600" y="2743200"/>
            <a:ext cx="4217035" cy="2700338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5943600"/>
            <a:ext cx="1012032" cy="8294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6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STM32F407VGT6 </a:t>
            </a:r>
            <a:r>
              <a:rPr lang="en-IN" dirty="0" smtClean="0"/>
              <a:t>Microcontroller</a:t>
            </a:r>
            <a:endParaRPr lang="en-IN" dirty="0" smtClean="0"/>
          </a:p>
          <a:p>
            <a:r>
              <a:rPr lang="en-IN" dirty="0" smtClean="0"/>
              <a:t>STM32F4 </a:t>
            </a:r>
            <a:r>
              <a:rPr lang="en-IN" dirty="0" smtClean="0"/>
              <a:t>Discovery Kit</a:t>
            </a:r>
          </a:p>
          <a:p>
            <a:r>
              <a:rPr lang="en-IN" dirty="0" smtClean="0"/>
              <a:t>ST-Link Programmer and Debugger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Processing Unit</a:t>
            </a:r>
            <a:endParaRPr lang="en-US" dirty="0"/>
          </a:p>
        </p:txBody>
      </p:sp>
      <p:pic>
        <p:nvPicPr>
          <p:cNvPr id="4" name="Picture 3" descr="STM32F4 Discovery evaluation board, top view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276600"/>
            <a:ext cx="4476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400" y="6096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 Microelectronics, “Discovery kit with STM32F407VG MCU”, Datasheet UM1472, Sep. 2011 [Revised May. 2017].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5791200"/>
            <a:ext cx="1088232" cy="9818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7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ROM</a:t>
            </a:r>
          </a:p>
          <a:p>
            <a:r>
              <a:rPr lang="en-IN" dirty="0" smtClean="0"/>
              <a:t>RAM</a:t>
            </a:r>
          </a:p>
          <a:p>
            <a:r>
              <a:rPr lang="en-IN" dirty="0" smtClean="0"/>
              <a:t>Data Storage (EEPROM)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5791200"/>
            <a:ext cx="1164432" cy="9818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8</a:t>
            </a:fld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Lenovo\Pictures\Screenshots\Screenshot (71)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00200" y="2438400"/>
            <a:ext cx="6477000" cy="270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LCD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60198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Nextion</a:t>
            </a:r>
            <a:r>
              <a:rPr lang="en-US" dirty="0" smtClean="0"/>
              <a:t> Technology, “NX8048K070”, Datasheet, May. 2011[Revised Oct. 2018].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5715000"/>
            <a:ext cx="1088232" cy="1058069"/>
          </a:xfrm>
        </p:spPr>
        <p:txBody>
          <a:bodyPr/>
          <a:lstStyle/>
          <a:p>
            <a:fld id="{B6F15528-21DE-4FAA-801E-634DDDAF4B2B}" type="slidenum">
              <a:rPr lang="en-US" sz="4000" smtClean="0"/>
              <a:pPr/>
              <a:t>9</a:t>
            </a:fld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</TotalTime>
  <Words>425</Words>
  <Application>Microsoft Office PowerPoint</Application>
  <PresentationFormat>On-screen Show (4:3)</PresentationFormat>
  <Paragraphs>108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UG PROJECT :  E-Writer using Microcontroller</vt:lpstr>
      <vt:lpstr>What’s the problem?</vt:lpstr>
      <vt:lpstr>Objective of this Project</vt:lpstr>
      <vt:lpstr>Outline of the Project</vt:lpstr>
      <vt:lpstr>Product Survey</vt:lpstr>
      <vt:lpstr>Hardware Requirement</vt:lpstr>
      <vt:lpstr>Processing Unit</vt:lpstr>
      <vt:lpstr>Memory Organization</vt:lpstr>
      <vt:lpstr>LCD Module</vt:lpstr>
      <vt:lpstr>Display Module</vt:lpstr>
      <vt:lpstr>Firmware</vt:lpstr>
      <vt:lpstr>Firmware</vt:lpstr>
      <vt:lpstr>Firmware</vt:lpstr>
      <vt:lpstr>Logical View of Software flow</vt:lpstr>
      <vt:lpstr>LCD INTERFACING</vt:lpstr>
      <vt:lpstr>Display Module with Arduino</vt:lpstr>
      <vt:lpstr>Data Storage</vt:lpstr>
      <vt:lpstr>Memory Interfacing</vt:lpstr>
      <vt:lpstr>RESULTS</vt:lpstr>
      <vt:lpstr>RESULTS</vt:lpstr>
      <vt:lpstr>RESULTS</vt:lpstr>
      <vt:lpstr>RESULTS</vt:lpstr>
      <vt:lpstr>RESULTS</vt:lpstr>
      <vt:lpstr>Analysis</vt:lpstr>
      <vt:lpstr>Optimization Possible</vt:lpstr>
      <vt:lpstr>CONCLUSION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E_WRITER USING MICROCONTROLLER</dc:title>
  <dc:creator>Bhumil Depani</dc:creator>
  <cp:lastModifiedBy>Windows User</cp:lastModifiedBy>
  <cp:revision>16</cp:revision>
  <dcterms:created xsi:type="dcterms:W3CDTF">2006-08-16T00:00:00Z</dcterms:created>
  <dcterms:modified xsi:type="dcterms:W3CDTF">2020-06-17T10:36:29Z</dcterms:modified>
</cp:coreProperties>
</file>