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85" r:id="rId12"/>
    <p:sldId id="292" r:id="rId13"/>
    <p:sldId id="266" r:id="rId14"/>
    <p:sldId id="267" r:id="rId15"/>
    <p:sldId id="268" r:id="rId16"/>
    <p:sldId id="269" r:id="rId17"/>
    <p:sldId id="270" r:id="rId18"/>
    <p:sldId id="271" r:id="rId19"/>
    <p:sldId id="272" r:id="rId20"/>
    <p:sldId id="273" r:id="rId21"/>
    <p:sldId id="279" r:id="rId22"/>
    <p:sldId id="274" r:id="rId23"/>
    <p:sldId id="298" r:id="rId24"/>
    <p:sldId id="278" r:id="rId25"/>
    <p:sldId id="281" r:id="rId26"/>
    <p:sldId id="277" r:id="rId27"/>
    <p:sldId id="295" r:id="rId28"/>
    <p:sldId id="297" r:id="rId29"/>
    <p:sldId id="293" r:id="rId30"/>
    <p:sldId id="275" r:id="rId31"/>
    <p:sldId id="276" r:id="rId32"/>
    <p:sldId id="296" r:id="rId33"/>
    <p:sldId id="294" r:id="rId34"/>
    <p:sldId id="289" r:id="rId35"/>
    <p:sldId id="280" r:id="rId36"/>
    <p:sldId id="291" r:id="rId37"/>
    <p:sldId id="290" r:id="rId38"/>
    <p:sldId id="287" r:id="rId39"/>
    <p:sldId id="286" r:id="rId40"/>
    <p:sldId id="288" r:id="rId41"/>
    <p:sldId id="282"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6AA58-79A8-40C0-9A66-51A26AEF11BC}" type="datetimeFigureOut">
              <a:rPr lang="en-US" smtClean="0"/>
              <a:pPr/>
              <a:t>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37618-C8EF-49AB-862D-8A465E13D6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637618-C8EF-49AB-862D-8A465E13D68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637618-C8EF-49AB-862D-8A465E13D683}"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convenience</a:t>
            </a:r>
            <a:endParaRPr lang="en-US" dirty="0"/>
          </a:p>
        </p:txBody>
      </p:sp>
      <p:sp>
        <p:nvSpPr>
          <p:cNvPr id="4" name="Slide Number Placeholder 3"/>
          <p:cNvSpPr>
            <a:spLocks noGrp="1"/>
          </p:cNvSpPr>
          <p:nvPr>
            <p:ph type="sldNum" sz="quarter" idx="10"/>
          </p:nvPr>
        </p:nvSpPr>
        <p:spPr/>
        <p:txBody>
          <a:bodyPr/>
          <a:lstStyle/>
          <a:p>
            <a:fld id="{BC637618-C8EF-49AB-862D-8A465E13D683}"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E2EF82B3-6A7F-44C2-8D77-80A559B2A6E2}"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E2EF82B3-6A7F-44C2-8D77-80A559B2A6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6722EB-6848-463C-A6AC-90959496F3EC}"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F82B3-6A7F-44C2-8D77-80A559B2A6E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96722EB-6848-463C-A6AC-90959496F3EC}" type="datetimeFigureOut">
              <a:rPr lang="en-US" smtClean="0"/>
              <a:pPr/>
              <a:t>1/23/2019</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2EF82B3-6A7F-44C2-8D77-80A559B2A6E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FLASHBOOK</a:t>
            </a:r>
            <a:endParaRPr lang="en-US" dirty="0"/>
          </a:p>
        </p:txBody>
      </p:sp>
      <p:sp>
        <p:nvSpPr>
          <p:cNvPr id="3" name="Subtitle 2"/>
          <p:cNvSpPr>
            <a:spLocks noGrp="1"/>
          </p:cNvSpPr>
          <p:nvPr>
            <p:ph type="subTitle" idx="1"/>
          </p:nvPr>
        </p:nvSpPr>
        <p:spPr/>
        <p:txBody>
          <a:bodyPr/>
          <a:lstStyle/>
          <a:p>
            <a:r>
              <a:rPr lang="en-IN" dirty="0" smtClean="0"/>
              <a:t>Changing way of writing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 of “</a:t>
            </a:r>
            <a:r>
              <a:rPr lang="en-IN" dirty="0" err="1" smtClean="0"/>
              <a:t>Flashbook</a:t>
            </a:r>
            <a:r>
              <a:rPr lang="en-IN" dirty="0" smtClean="0"/>
              <a:t>”</a:t>
            </a:r>
            <a:endParaRPr lang="en-US" dirty="0"/>
          </a:p>
        </p:txBody>
      </p:sp>
      <p:sp>
        <p:nvSpPr>
          <p:cNvPr id="3" name="Content Placeholder 2"/>
          <p:cNvSpPr>
            <a:spLocks noGrp="1"/>
          </p:cNvSpPr>
          <p:nvPr>
            <p:ph idx="1"/>
          </p:nvPr>
        </p:nvSpPr>
        <p:spPr/>
        <p:txBody>
          <a:bodyPr>
            <a:normAutofit/>
          </a:bodyPr>
          <a:lstStyle/>
          <a:p>
            <a:r>
              <a:rPr lang="en-IN" dirty="0" smtClean="0"/>
              <a:t>There shall be two modes, pen and pencil.</a:t>
            </a:r>
          </a:p>
          <a:p>
            <a:r>
              <a:rPr lang="en-IN" dirty="0" smtClean="0"/>
              <a:t>Character shall be in black colour in pencil mode and blue(or may any other colour) in pen mode.</a:t>
            </a:r>
          </a:p>
          <a:p>
            <a:r>
              <a:rPr lang="en-IN" dirty="0" smtClean="0"/>
              <a:t>A person can write on screen using pencil sized-shaped tool.</a:t>
            </a:r>
          </a:p>
          <a:p>
            <a:r>
              <a:rPr lang="en-IN" dirty="0" smtClean="0"/>
              <a:t>Difference between pencil and pen is that you can erase things which are written in pencil mode, but can not in pen mode.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a:t>
            </a:r>
            <a:endParaRPr lang="en-US" dirty="0"/>
          </a:p>
        </p:txBody>
      </p:sp>
      <p:sp>
        <p:nvSpPr>
          <p:cNvPr id="3" name="Content Placeholder 2"/>
          <p:cNvSpPr>
            <a:spLocks noGrp="1"/>
          </p:cNvSpPr>
          <p:nvPr>
            <p:ph idx="1"/>
          </p:nvPr>
        </p:nvSpPr>
        <p:spPr/>
        <p:txBody>
          <a:bodyPr/>
          <a:lstStyle/>
          <a:p>
            <a:r>
              <a:rPr lang="en-IN" dirty="0" smtClean="0"/>
              <a:t>It would have glossy like screen which is seen and felt like normal paper.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Entering into the “</a:t>
            </a:r>
            <a:r>
              <a:rPr lang="en-IN" dirty="0" err="1" smtClean="0"/>
              <a:t>Flashbook</a:t>
            </a:r>
            <a:r>
              <a:rPr lang="en-IN" dirty="0" smtClean="0"/>
              <a:t>”</a:t>
            </a:r>
            <a:endParaRPr lang="en-US" dirty="0"/>
          </a:p>
        </p:txBody>
      </p:sp>
      <p:sp>
        <p:nvSpPr>
          <p:cNvPr id="3" name="Content Placeholder 2"/>
          <p:cNvSpPr>
            <a:spLocks noGrp="1"/>
          </p:cNvSpPr>
          <p:nvPr>
            <p:ph idx="1"/>
          </p:nvPr>
        </p:nvSpPr>
        <p:spPr/>
        <p:txBody>
          <a:bodyPr/>
          <a:lstStyle/>
          <a:p>
            <a:r>
              <a:rPr lang="en-IN" dirty="0" smtClean="0"/>
              <a:t>It will password protected.</a:t>
            </a:r>
          </a:p>
          <a:p>
            <a:r>
              <a:rPr lang="en-IN" dirty="0" smtClean="0"/>
              <a:t>You can set a character password.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Writing</a:t>
            </a:r>
            <a:endParaRPr lang="en-US" dirty="0"/>
          </a:p>
        </p:txBody>
      </p:sp>
      <p:sp>
        <p:nvSpPr>
          <p:cNvPr id="3" name="Content Placeholder 2"/>
          <p:cNvSpPr>
            <a:spLocks noGrp="1"/>
          </p:cNvSpPr>
          <p:nvPr>
            <p:ph idx="1"/>
          </p:nvPr>
        </p:nvSpPr>
        <p:spPr/>
        <p:txBody>
          <a:bodyPr>
            <a:normAutofit lnSpcReduction="10000"/>
          </a:bodyPr>
          <a:lstStyle/>
          <a:p>
            <a:r>
              <a:rPr lang="en-IN" dirty="0" smtClean="0"/>
              <a:t>Starting of any new notebook, “</a:t>
            </a:r>
            <a:r>
              <a:rPr lang="en-IN" dirty="0" err="1" smtClean="0"/>
              <a:t>Flashbook</a:t>
            </a:r>
            <a:r>
              <a:rPr lang="en-IN" dirty="0" smtClean="0"/>
              <a:t>” will ask,</a:t>
            </a:r>
            <a:r>
              <a:rPr lang="en-US" dirty="0" smtClean="0"/>
              <a:t> would you like to have</a:t>
            </a:r>
          </a:p>
          <a:p>
            <a:pPr>
              <a:buNone/>
            </a:pPr>
            <a:r>
              <a:rPr lang="en-IN" dirty="0" smtClean="0"/>
              <a:t>    cover page   </a:t>
            </a:r>
          </a:p>
          <a:p>
            <a:pPr>
              <a:buNone/>
            </a:pPr>
            <a:r>
              <a:rPr lang="en-IN" dirty="0" smtClean="0"/>
              <a:t>    index</a:t>
            </a:r>
          </a:p>
          <a:p>
            <a:pPr>
              <a:buNone/>
            </a:pPr>
            <a:r>
              <a:rPr lang="en-IN" dirty="0" smtClean="0"/>
              <a:t>    automatic generated page number</a:t>
            </a:r>
          </a:p>
          <a:p>
            <a:pPr>
              <a:buNone/>
            </a:pPr>
            <a:r>
              <a:rPr lang="en-IN" dirty="0" smtClean="0"/>
              <a:t>    number of pages it shall contain</a:t>
            </a:r>
          </a:p>
          <a:p>
            <a:pPr>
              <a:buNone/>
            </a:pPr>
            <a:r>
              <a:rPr lang="en-IN" dirty="0" smtClean="0"/>
              <a:t>    type of ruling</a:t>
            </a:r>
          </a:p>
          <a:p>
            <a:pPr>
              <a:buNone/>
            </a:pPr>
            <a:r>
              <a:rPr lang="en-IN" dirty="0" smtClean="0"/>
              <a:t>    Class book/ Homework book</a:t>
            </a:r>
          </a:p>
          <a:p>
            <a:pPr>
              <a:buNone/>
            </a:pPr>
            <a:r>
              <a:rPr lang="en-IN" dirty="0" smtClean="0"/>
              <a:t>    pen or pencil or both</a:t>
            </a:r>
          </a:p>
          <a:p>
            <a:pPr>
              <a:buNone/>
            </a:pPr>
            <a:r>
              <a:rPr lang="en-IN"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Cover page</a:t>
            </a:r>
            <a:endParaRPr lang="en-US" dirty="0"/>
          </a:p>
        </p:txBody>
      </p:sp>
      <p:sp>
        <p:nvSpPr>
          <p:cNvPr id="3" name="Content Placeholder 2"/>
          <p:cNvSpPr>
            <a:spLocks noGrp="1"/>
          </p:cNvSpPr>
          <p:nvPr>
            <p:ph idx="1"/>
          </p:nvPr>
        </p:nvSpPr>
        <p:spPr/>
        <p:txBody>
          <a:bodyPr/>
          <a:lstStyle/>
          <a:p>
            <a:r>
              <a:rPr lang="en-IN" dirty="0" smtClean="0"/>
              <a:t>One can set cover page one likes.</a:t>
            </a:r>
          </a:p>
          <a:p>
            <a:r>
              <a:rPr lang="en-IN" dirty="0" smtClean="0"/>
              <a:t>Broad variety of cover pages will be stored </a:t>
            </a:r>
          </a:p>
          <a:p>
            <a:pPr>
              <a:buNone/>
            </a:pPr>
            <a:r>
              <a:rPr lang="en-IN" dirty="0" smtClean="0"/>
              <a:t>    inside “</a:t>
            </a:r>
            <a:r>
              <a:rPr lang="en-IN" dirty="0" err="1" smtClean="0"/>
              <a:t>Flashbook</a:t>
            </a:r>
            <a:r>
              <a:rPr lang="en-IN" dirty="0" smtClean="0"/>
              <a:t>” itself.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US" dirty="0"/>
          </a:p>
        </p:txBody>
      </p:sp>
      <p:sp>
        <p:nvSpPr>
          <p:cNvPr id="3" name="Content Placeholder 2"/>
          <p:cNvSpPr>
            <a:spLocks noGrp="1"/>
          </p:cNvSpPr>
          <p:nvPr>
            <p:ph idx="1"/>
          </p:nvPr>
        </p:nvSpPr>
        <p:spPr/>
        <p:txBody>
          <a:bodyPr>
            <a:normAutofit/>
          </a:bodyPr>
          <a:lstStyle/>
          <a:p>
            <a:r>
              <a:rPr lang="en-IN" dirty="0" smtClean="0"/>
              <a:t>You can also put index </a:t>
            </a:r>
          </a:p>
          <a:p>
            <a:pPr>
              <a:buNone/>
            </a:pPr>
            <a:r>
              <a:rPr lang="en-IN" dirty="0" smtClean="0"/>
              <a:t>    in starting of any book,</a:t>
            </a:r>
          </a:p>
          <a:p>
            <a:pPr>
              <a:buNone/>
            </a:pPr>
            <a:r>
              <a:rPr lang="en-IN" dirty="0" smtClean="0"/>
              <a:t>    if you want.</a:t>
            </a:r>
          </a:p>
          <a:p>
            <a:r>
              <a:rPr lang="en-IN" dirty="0" smtClean="0"/>
              <a:t>Index will contain </a:t>
            </a:r>
          </a:p>
          <a:p>
            <a:pPr>
              <a:buNone/>
            </a:pPr>
            <a:r>
              <a:rPr lang="en-IN" dirty="0" smtClean="0"/>
              <a:t>    column like ‘Serial No.’,</a:t>
            </a:r>
          </a:p>
          <a:p>
            <a:pPr>
              <a:buNone/>
            </a:pPr>
            <a:r>
              <a:rPr lang="en-IN" dirty="0" smtClean="0"/>
              <a:t>    ‘Date’, ‘Title’ , ‘Page No.’</a:t>
            </a:r>
          </a:p>
          <a:p>
            <a:pPr>
              <a:buNone/>
            </a:pPr>
            <a:r>
              <a:rPr lang="en-IN" dirty="0" smtClean="0"/>
              <a:t>    ,‘Teacher’s sign’.</a:t>
            </a:r>
            <a:endParaRPr lang="en-US" dirty="0"/>
          </a:p>
        </p:txBody>
      </p:sp>
      <p:pic>
        <p:nvPicPr>
          <p:cNvPr id="4" name="Picture 3" descr="91LSpwNLceL._SY879_.jpg"/>
          <p:cNvPicPr>
            <a:picLocks noChangeAspect="1"/>
          </p:cNvPicPr>
          <p:nvPr/>
        </p:nvPicPr>
        <p:blipFill>
          <a:blip r:embed="rId2"/>
          <a:stretch>
            <a:fillRect/>
          </a:stretch>
        </p:blipFill>
        <p:spPr>
          <a:xfrm>
            <a:off x="4884408" y="1928802"/>
            <a:ext cx="4259592" cy="46339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Automatic generated page number</a:t>
            </a:r>
            <a:endParaRPr lang="en-US" dirty="0"/>
          </a:p>
        </p:txBody>
      </p:sp>
      <p:sp>
        <p:nvSpPr>
          <p:cNvPr id="3" name="Content Placeholder 2"/>
          <p:cNvSpPr>
            <a:spLocks noGrp="1"/>
          </p:cNvSpPr>
          <p:nvPr>
            <p:ph idx="1"/>
          </p:nvPr>
        </p:nvSpPr>
        <p:spPr/>
        <p:txBody>
          <a:bodyPr/>
          <a:lstStyle/>
          <a:p>
            <a:r>
              <a:rPr lang="en-IN" dirty="0" smtClean="0"/>
              <a:t>“</a:t>
            </a:r>
            <a:r>
              <a:rPr lang="en-IN" dirty="0" err="1" smtClean="0"/>
              <a:t>Flashbook</a:t>
            </a:r>
            <a:r>
              <a:rPr lang="en-IN" dirty="0" smtClean="0"/>
              <a:t>” can automatically generate page number.</a:t>
            </a:r>
          </a:p>
          <a:p>
            <a:r>
              <a:rPr lang="en-IN" dirty="0" smtClean="0"/>
              <a:t>Generated page number will be displayed at  top right corner of any page.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of pages</a:t>
            </a:r>
            <a:endParaRPr lang="en-US" dirty="0"/>
          </a:p>
        </p:txBody>
      </p:sp>
      <p:sp>
        <p:nvSpPr>
          <p:cNvPr id="3" name="Content Placeholder 2"/>
          <p:cNvSpPr>
            <a:spLocks noGrp="1"/>
          </p:cNvSpPr>
          <p:nvPr>
            <p:ph idx="1"/>
          </p:nvPr>
        </p:nvSpPr>
        <p:spPr/>
        <p:txBody>
          <a:bodyPr/>
          <a:lstStyle/>
          <a:p>
            <a:r>
              <a:rPr lang="en-IN" dirty="0" smtClean="0"/>
              <a:t>By default “</a:t>
            </a:r>
            <a:r>
              <a:rPr lang="en-IN" dirty="0" err="1" smtClean="0"/>
              <a:t>Flashbook</a:t>
            </a:r>
            <a:r>
              <a:rPr lang="en-IN" dirty="0" smtClean="0"/>
              <a:t>” will generate 100 pages in any new book.</a:t>
            </a:r>
          </a:p>
          <a:p>
            <a:r>
              <a:rPr lang="en-IN" dirty="0" smtClean="0"/>
              <a:t>But if you want to increase number of pages, you can.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ruling</a:t>
            </a:r>
            <a:endParaRPr lang="en-US" dirty="0"/>
          </a:p>
        </p:txBody>
      </p:sp>
      <p:sp>
        <p:nvSpPr>
          <p:cNvPr id="3" name="Content Placeholder 2"/>
          <p:cNvSpPr>
            <a:spLocks noGrp="1"/>
          </p:cNvSpPr>
          <p:nvPr>
            <p:ph idx="1"/>
          </p:nvPr>
        </p:nvSpPr>
        <p:spPr/>
        <p:txBody>
          <a:bodyPr/>
          <a:lstStyle/>
          <a:p>
            <a:r>
              <a:rPr lang="en-IN" dirty="0" smtClean="0"/>
              <a:t>Single line notebook</a:t>
            </a:r>
          </a:p>
          <a:p>
            <a:r>
              <a:rPr lang="en-IN" dirty="0" smtClean="0"/>
              <a:t>Double line notebook</a:t>
            </a:r>
          </a:p>
          <a:p>
            <a:r>
              <a:rPr lang="en-IN" dirty="0" smtClean="0"/>
              <a:t>Square line notebook</a:t>
            </a:r>
          </a:p>
          <a:p>
            <a:r>
              <a:rPr lang="en-IN" dirty="0" smtClean="0"/>
              <a:t>Four lined-English notebook</a:t>
            </a:r>
          </a:p>
          <a:p>
            <a:r>
              <a:rPr lang="en-IN" dirty="0" smtClean="0"/>
              <a:t>Blank notebook</a:t>
            </a:r>
          </a:p>
          <a:p>
            <a:r>
              <a:rPr lang="en-IN" dirty="0" smtClean="0"/>
              <a:t>You can select any one of them.</a:t>
            </a:r>
          </a:p>
          <a:p>
            <a:r>
              <a:rPr lang="en-IN" dirty="0" smtClean="0"/>
              <a:t>One can use only one type of ruling in a book</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Class book/ Homework book</a:t>
            </a:r>
            <a:endParaRPr lang="en-US" dirty="0"/>
          </a:p>
        </p:txBody>
      </p:sp>
      <p:sp>
        <p:nvSpPr>
          <p:cNvPr id="3" name="Content Placeholder 2"/>
          <p:cNvSpPr>
            <a:spLocks noGrp="1"/>
          </p:cNvSpPr>
          <p:nvPr>
            <p:ph idx="1"/>
          </p:nvPr>
        </p:nvSpPr>
        <p:spPr/>
        <p:txBody>
          <a:bodyPr>
            <a:normAutofit fontScale="92500"/>
          </a:bodyPr>
          <a:lstStyle/>
          <a:p>
            <a:r>
              <a:rPr lang="en-IN" dirty="0" smtClean="0"/>
              <a:t>You can select you want to make your notebook as class book or as a homework book.</a:t>
            </a:r>
          </a:p>
          <a:p>
            <a:r>
              <a:rPr lang="en-IN" dirty="0" smtClean="0"/>
              <a:t>Difference between class book and homework book will be that you can’t do operation like copy, cut, paste, sharing in homework book. There will be also trade mark like symbol on every page of homework notebook which will indicate that this book is homework book. </a:t>
            </a:r>
          </a:p>
          <a:p>
            <a:r>
              <a:rPr lang="en-IN" dirty="0" smtClean="0"/>
              <a:t>So faculty no need to worry that students will copy paste their homework from others. And without worry you can take homework from “</a:t>
            </a:r>
            <a:r>
              <a:rPr lang="en-IN" dirty="0" err="1" smtClean="0"/>
              <a:t>Flashbook</a:t>
            </a:r>
            <a:r>
              <a:rPr lang="en-IN"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Conventional Notebook</a:t>
            </a:r>
            <a:endParaRPr lang="en-US" dirty="0"/>
          </a:p>
        </p:txBody>
      </p:sp>
      <p:sp>
        <p:nvSpPr>
          <p:cNvPr id="5" name="Content Placeholder 4"/>
          <p:cNvSpPr>
            <a:spLocks noGrp="1"/>
          </p:cNvSpPr>
          <p:nvPr>
            <p:ph idx="1"/>
          </p:nvPr>
        </p:nvSpPr>
        <p:spPr/>
        <p:txBody>
          <a:bodyPr/>
          <a:lstStyle/>
          <a:p>
            <a:r>
              <a:rPr lang="en-IN" dirty="0" smtClean="0"/>
              <a:t>General college student use approximately 15 pages for writing and 30 pages for photocopy, so total 45 pages per day.</a:t>
            </a:r>
          </a:p>
          <a:p>
            <a:r>
              <a:rPr lang="en-IN" dirty="0" smtClean="0"/>
              <a:t>8,000 A4-sized papers can be made by sacrificing one green tree.</a:t>
            </a:r>
          </a:p>
          <a:p>
            <a:r>
              <a:rPr lang="en-IN" dirty="0" smtClean="0"/>
              <a:t>So one student cut one tree </a:t>
            </a:r>
          </a:p>
          <a:p>
            <a:pPr>
              <a:buNone/>
            </a:pPr>
            <a:r>
              <a:rPr lang="en-IN" dirty="0"/>
              <a:t> </a:t>
            </a:r>
            <a:r>
              <a:rPr lang="en-IN" dirty="0" smtClean="0"/>
              <a:t>   in 177 days.</a:t>
            </a:r>
          </a:p>
          <a:p>
            <a:endParaRPr lang="en-US" dirty="0"/>
          </a:p>
        </p:txBody>
      </p:sp>
      <p:pic>
        <p:nvPicPr>
          <p:cNvPr id="6" name="Picture 5" descr="download.jpg"/>
          <p:cNvPicPr>
            <a:picLocks noChangeAspect="1"/>
          </p:cNvPicPr>
          <p:nvPr/>
        </p:nvPicPr>
        <p:blipFill>
          <a:blip r:embed="rId2"/>
          <a:stretch>
            <a:fillRect/>
          </a:stretch>
        </p:blipFill>
        <p:spPr>
          <a:xfrm>
            <a:off x="6357950" y="3857628"/>
            <a:ext cx="2105025" cy="21717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Pen or Pencil or both</a:t>
            </a:r>
            <a:endParaRPr lang="en-US" dirty="0"/>
          </a:p>
        </p:txBody>
      </p:sp>
      <p:sp>
        <p:nvSpPr>
          <p:cNvPr id="3" name="Content Placeholder 2"/>
          <p:cNvSpPr>
            <a:spLocks noGrp="1"/>
          </p:cNvSpPr>
          <p:nvPr>
            <p:ph idx="1"/>
          </p:nvPr>
        </p:nvSpPr>
        <p:spPr/>
        <p:txBody>
          <a:bodyPr/>
          <a:lstStyle/>
          <a:p>
            <a:r>
              <a:rPr lang="en-IN" dirty="0" smtClean="0"/>
              <a:t>We all know difference between pen and pencil mode.</a:t>
            </a:r>
          </a:p>
          <a:p>
            <a:r>
              <a:rPr lang="en-IN" dirty="0" smtClean="0"/>
              <a:t>One can put restriction of usage of pen or pencil in a particular  notebook.</a:t>
            </a:r>
          </a:p>
          <a:p>
            <a:r>
              <a:rPr lang="en-IN" dirty="0" smtClean="0"/>
              <a:t>One can’t use pen in pencil mode selected book and vice versa.</a:t>
            </a:r>
          </a:p>
          <a:p>
            <a:r>
              <a:rPr lang="en-IN" dirty="0" smtClean="0"/>
              <a:t>But one can use both pen and pencil if one have selected both mode.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drawing</a:t>
            </a:r>
            <a:endParaRPr lang="en-US" dirty="0"/>
          </a:p>
        </p:txBody>
      </p:sp>
      <p:sp>
        <p:nvSpPr>
          <p:cNvPr id="3" name="Content Placeholder 2"/>
          <p:cNvSpPr>
            <a:spLocks noGrp="1"/>
          </p:cNvSpPr>
          <p:nvPr>
            <p:ph idx="1"/>
          </p:nvPr>
        </p:nvSpPr>
        <p:spPr/>
        <p:txBody>
          <a:bodyPr/>
          <a:lstStyle/>
          <a:p>
            <a:r>
              <a:rPr lang="en-IN" dirty="0" smtClean="0"/>
              <a:t>We can also draw straight horizontal or vertical lines  without using any type of scale, like use of “shift” key in Microsoft paint.</a:t>
            </a:r>
          </a:p>
          <a:p>
            <a:r>
              <a:rPr lang="en-IN" dirty="0" smtClean="0"/>
              <a:t>There won’t be need of external mathematical instruments.</a:t>
            </a:r>
          </a:p>
          <a:p>
            <a:r>
              <a:rPr lang="en-IN" dirty="0" smtClean="0"/>
              <a:t>They all are inbuilt  as we will see further.</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Jumping</a:t>
            </a:r>
            <a:endParaRPr lang="en-US" dirty="0"/>
          </a:p>
        </p:txBody>
      </p:sp>
      <p:sp>
        <p:nvSpPr>
          <p:cNvPr id="3" name="Content Placeholder 2"/>
          <p:cNvSpPr>
            <a:spLocks noGrp="1"/>
          </p:cNvSpPr>
          <p:nvPr>
            <p:ph idx="1"/>
          </p:nvPr>
        </p:nvSpPr>
        <p:spPr/>
        <p:txBody>
          <a:bodyPr>
            <a:normAutofit/>
          </a:bodyPr>
          <a:lstStyle/>
          <a:p>
            <a:r>
              <a:rPr lang="en-IN" dirty="0" smtClean="0"/>
              <a:t>You can also jump from one page to any other page just by writing the page number, if page number is  allocated.</a:t>
            </a:r>
          </a:p>
          <a:p>
            <a:r>
              <a:rPr lang="en-IN" dirty="0" smtClean="0"/>
              <a:t>Additionally it will remember three pages for you, one of them might be first page, and two other might be whatever you want.</a:t>
            </a:r>
          </a:p>
          <a:p>
            <a:r>
              <a:rPr lang="en-IN" dirty="0" smtClean="0"/>
              <a:t>There will be icon of all three pages, just by clicking on icon you will arrived on that page.</a:t>
            </a:r>
          </a:p>
          <a:p>
            <a:r>
              <a:rPr lang="en-IN" dirty="0" smtClean="0"/>
              <a:t>On the opening existed book, it will directed to last left page.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Bookmark</a:t>
            </a:r>
            <a:endParaRPr lang="en-US" dirty="0"/>
          </a:p>
        </p:txBody>
      </p:sp>
      <p:sp>
        <p:nvSpPr>
          <p:cNvPr id="3" name="Content Placeholder 2"/>
          <p:cNvSpPr>
            <a:spLocks noGrp="1"/>
          </p:cNvSpPr>
          <p:nvPr>
            <p:ph idx="1"/>
          </p:nvPr>
        </p:nvSpPr>
        <p:spPr/>
        <p:txBody>
          <a:bodyPr/>
          <a:lstStyle/>
          <a:p>
            <a:r>
              <a:rPr lang="en-IN" dirty="0" smtClean="0"/>
              <a:t>One can also bookmark some important pages.</a:t>
            </a:r>
          </a:p>
          <a:p>
            <a:r>
              <a:rPr lang="en-IN" dirty="0" smtClean="0"/>
              <a:t>On touching on some point you will be provided with the list of all bookmarks within that book.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Digging in-between</a:t>
            </a:r>
            <a:endParaRPr lang="en-US" dirty="0"/>
          </a:p>
        </p:txBody>
      </p:sp>
      <p:sp>
        <p:nvSpPr>
          <p:cNvPr id="3" name="Content Placeholder 2"/>
          <p:cNvSpPr>
            <a:spLocks noGrp="1"/>
          </p:cNvSpPr>
          <p:nvPr>
            <p:ph idx="1"/>
          </p:nvPr>
        </p:nvSpPr>
        <p:spPr/>
        <p:txBody>
          <a:bodyPr/>
          <a:lstStyle/>
          <a:p>
            <a:r>
              <a:rPr lang="en-IN" dirty="0" smtClean="0"/>
              <a:t>Unlike our usual notebook, in “</a:t>
            </a:r>
            <a:r>
              <a:rPr lang="en-IN" dirty="0" err="1" smtClean="0"/>
              <a:t>Flashbook</a:t>
            </a:r>
            <a:r>
              <a:rPr lang="en-IN" dirty="0" smtClean="0"/>
              <a:t>” you can add new page in-between two pages.</a:t>
            </a:r>
          </a:p>
          <a:p>
            <a:r>
              <a:rPr lang="en-IN" dirty="0" smtClean="0"/>
              <a:t>Page numbers will also adjust accordingly.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US" dirty="0"/>
          </a:p>
        </p:txBody>
      </p:sp>
      <p:sp>
        <p:nvSpPr>
          <p:cNvPr id="3" name="Content Placeholder 2"/>
          <p:cNvSpPr>
            <a:spLocks noGrp="1"/>
          </p:cNvSpPr>
          <p:nvPr>
            <p:ph idx="1"/>
          </p:nvPr>
        </p:nvSpPr>
        <p:spPr/>
        <p:txBody>
          <a:bodyPr/>
          <a:lstStyle/>
          <a:p>
            <a:r>
              <a:rPr lang="en-IN" dirty="0" smtClean="0"/>
              <a:t>Copy</a:t>
            </a:r>
          </a:p>
          <a:p>
            <a:r>
              <a:rPr lang="en-IN" dirty="0" smtClean="0"/>
              <a:t>Cut</a:t>
            </a:r>
          </a:p>
          <a:p>
            <a:r>
              <a:rPr lang="en-IN" dirty="0" smtClean="0"/>
              <a:t>Paste</a:t>
            </a:r>
          </a:p>
          <a:p>
            <a:r>
              <a:rPr lang="en-IN" dirty="0" smtClean="0"/>
              <a:t>Delete</a:t>
            </a:r>
          </a:p>
          <a:p>
            <a:r>
              <a:rPr lang="en-IN" dirty="0" smtClean="0"/>
              <a:t>These all functions have their usual operation.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reading</a:t>
            </a:r>
            <a:endParaRPr lang="en-US" dirty="0"/>
          </a:p>
        </p:txBody>
      </p:sp>
      <p:sp>
        <p:nvSpPr>
          <p:cNvPr id="3" name="Content Placeholder 2"/>
          <p:cNvSpPr>
            <a:spLocks noGrp="1"/>
          </p:cNvSpPr>
          <p:nvPr>
            <p:ph idx="1"/>
          </p:nvPr>
        </p:nvSpPr>
        <p:spPr/>
        <p:txBody>
          <a:bodyPr/>
          <a:lstStyle/>
          <a:p>
            <a:r>
              <a:rPr lang="en-IN" dirty="0" smtClean="0"/>
              <a:t>You can excess PDF format in “</a:t>
            </a:r>
            <a:r>
              <a:rPr lang="en-IN" dirty="0" err="1" smtClean="0"/>
              <a:t>Flashbook</a:t>
            </a:r>
            <a:r>
              <a:rPr lang="en-IN" dirty="0" smtClean="0"/>
              <a:t>”.</a:t>
            </a:r>
          </a:p>
          <a:p>
            <a:r>
              <a:rPr lang="en-IN" dirty="0" smtClean="0"/>
              <a:t>You can’t change data of text contained in PDF.</a:t>
            </a:r>
          </a:p>
          <a:p>
            <a:r>
              <a:rPr lang="en-IN" dirty="0" smtClean="0"/>
              <a:t>But you can write on PDF using pen or pencil mode.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management</a:t>
            </a:r>
            <a:endParaRPr lang="en-US" dirty="0"/>
          </a:p>
        </p:txBody>
      </p:sp>
      <p:sp>
        <p:nvSpPr>
          <p:cNvPr id="3" name="Content Placeholder 2"/>
          <p:cNvSpPr>
            <a:spLocks noGrp="1"/>
          </p:cNvSpPr>
          <p:nvPr>
            <p:ph idx="1"/>
          </p:nvPr>
        </p:nvSpPr>
        <p:spPr/>
        <p:txBody>
          <a:bodyPr/>
          <a:lstStyle/>
          <a:p>
            <a:r>
              <a:rPr lang="en-IN" dirty="0" smtClean="0"/>
              <a:t>You can make folders inside the folder like in windows OS.</a:t>
            </a:r>
          </a:p>
          <a:p>
            <a:r>
              <a:rPr lang="en-IN" dirty="0" smtClean="0"/>
              <a:t>We can also copy, cut, paste, delete files from folders.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 storage</a:t>
            </a:r>
            <a:endParaRPr lang="en-US" dirty="0"/>
          </a:p>
        </p:txBody>
      </p:sp>
      <p:sp>
        <p:nvSpPr>
          <p:cNvPr id="3" name="Content Placeholder 2"/>
          <p:cNvSpPr>
            <a:spLocks noGrp="1"/>
          </p:cNvSpPr>
          <p:nvPr>
            <p:ph idx="1"/>
          </p:nvPr>
        </p:nvSpPr>
        <p:spPr/>
        <p:txBody>
          <a:bodyPr/>
          <a:lstStyle/>
          <a:p>
            <a:r>
              <a:rPr lang="en-IN" dirty="0" smtClean="0"/>
              <a:t>“</a:t>
            </a:r>
            <a:r>
              <a:rPr lang="en-IN" dirty="0" err="1" smtClean="0"/>
              <a:t>Flashbook</a:t>
            </a:r>
            <a:r>
              <a:rPr lang="en-IN" dirty="0" smtClean="0"/>
              <a:t>” will have some internal RAM.</a:t>
            </a:r>
          </a:p>
          <a:p>
            <a:r>
              <a:rPr lang="en-IN" dirty="0" smtClean="0"/>
              <a:t>It will also store written data in its ROM.</a:t>
            </a:r>
          </a:p>
          <a:p>
            <a:r>
              <a:rPr lang="en-IN" dirty="0" smtClean="0"/>
              <a:t>You can also expand ROM memory using SD card slot up to some extend.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Settings</a:t>
            </a:r>
            <a:endParaRPr lang="en-US" dirty="0"/>
          </a:p>
        </p:txBody>
      </p:sp>
      <p:sp>
        <p:nvSpPr>
          <p:cNvPr id="3" name="Content Placeholder 2"/>
          <p:cNvSpPr>
            <a:spLocks noGrp="1"/>
          </p:cNvSpPr>
          <p:nvPr>
            <p:ph idx="1"/>
          </p:nvPr>
        </p:nvSpPr>
        <p:spPr/>
        <p:txBody>
          <a:bodyPr/>
          <a:lstStyle/>
          <a:p>
            <a:r>
              <a:rPr lang="en-IN" dirty="0" smtClean="0"/>
              <a:t>You can vary brightness according to your convenient.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IN" dirty="0" smtClean="0"/>
              <a:t>Talking about engineering college, they have four years of bachelor course, so totally 1,460 days.</a:t>
            </a:r>
          </a:p>
          <a:p>
            <a:r>
              <a:rPr lang="en-IN" dirty="0" smtClean="0"/>
              <a:t>So doing calculations each person who have done any bachelor engineering course he or she might have cut </a:t>
            </a:r>
            <a:r>
              <a:rPr lang="en-IN" b="1" u="sng" dirty="0" smtClean="0"/>
              <a:t>8.25</a:t>
            </a:r>
            <a:r>
              <a:rPr lang="en-IN" dirty="0" smtClean="0"/>
              <a:t> trees and needed </a:t>
            </a:r>
            <a:r>
              <a:rPr lang="en-IN" b="1" u="sng" dirty="0" smtClean="0"/>
              <a:t>5,000</a:t>
            </a:r>
            <a:r>
              <a:rPr lang="en-IN" b="1" i="1" u="sng" dirty="0" smtClean="0"/>
              <a:t> </a:t>
            </a:r>
            <a:r>
              <a:rPr lang="en-IN" b="1" u="sng" dirty="0" smtClean="0"/>
              <a:t>litres</a:t>
            </a:r>
            <a:r>
              <a:rPr lang="en-IN" b="1" i="1" u="sng" dirty="0" smtClean="0"/>
              <a:t> </a:t>
            </a:r>
            <a:r>
              <a:rPr lang="en-IN" dirty="0" smtClean="0"/>
              <a:t>(if reusable water)or </a:t>
            </a:r>
            <a:r>
              <a:rPr lang="en-IN" b="1" u="sng" dirty="0" smtClean="0"/>
              <a:t>98,550</a:t>
            </a:r>
            <a:r>
              <a:rPr lang="en-IN" b="1" i="1" u="sng" dirty="0" smtClean="0"/>
              <a:t> </a:t>
            </a:r>
            <a:r>
              <a:rPr lang="en-IN" b="1" u="sng" dirty="0" smtClean="0"/>
              <a:t>litres</a:t>
            </a:r>
            <a:r>
              <a:rPr lang="en-IN" dirty="0" smtClean="0"/>
              <a:t> (if non reusable water) of  water in their four years duration.</a:t>
            </a:r>
          </a:p>
          <a:p>
            <a:r>
              <a:rPr lang="en-IN" dirty="0" smtClean="0"/>
              <a:t>This is not to this only, he or she would continue this till last day of his or her professional life.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Sharing</a:t>
            </a:r>
            <a:endParaRPr lang="en-US" dirty="0"/>
          </a:p>
        </p:txBody>
      </p:sp>
      <p:sp>
        <p:nvSpPr>
          <p:cNvPr id="3" name="Content Placeholder 2"/>
          <p:cNvSpPr>
            <a:spLocks noGrp="1"/>
          </p:cNvSpPr>
          <p:nvPr>
            <p:ph idx="1"/>
          </p:nvPr>
        </p:nvSpPr>
        <p:spPr/>
        <p:txBody>
          <a:bodyPr/>
          <a:lstStyle/>
          <a:p>
            <a:r>
              <a:rPr lang="en-IN" dirty="0" smtClean="0"/>
              <a:t>I don’t know much about this thing.</a:t>
            </a:r>
          </a:p>
          <a:p>
            <a:r>
              <a:rPr lang="en-IN" dirty="0" smtClean="0"/>
              <a:t>Is there need of this function or not ?</a:t>
            </a:r>
          </a:p>
          <a:p>
            <a:r>
              <a:rPr lang="en-IN" dirty="0" smtClean="0"/>
              <a:t>And if it needed then how to implement it.(</a:t>
            </a:r>
            <a:r>
              <a:rPr lang="en-IN" dirty="0" err="1" smtClean="0"/>
              <a:t>bluetooth</a:t>
            </a:r>
            <a:r>
              <a:rPr lang="en-IN"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Connecting to Internet</a:t>
            </a:r>
            <a:endParaRPr lang="en-US" dirty="0"/>
          </a:p>
        </p:txBody>
      </p:sp>
      <p:sp>
        <p:nvSpPr>
          <p:cNvPr id="3" name="Content Placeholder 2"/>
          <p:cNvSpPr>
            <a:spLocks noGrp="1"/>
          </p:cNvSpPr>
          <p:nvPr>
            <p:ph idx="1"/>
          </p:nvPr>
        </p:nvSpPr>
        <p:spPr/>
        <p:txBody>
          <a:bodyPr/>
          <a:lstStyle/>
          <a:p>
            <a:r>
              <a:rPr lang="en-IN" dirty="0" err="1" smtClean="0"/>
              <a:t>Wifi</a:t>
            </a:r>
            <a:r>
              <a:rPr lang="en-IN" dirty="0" smtClean="0"/>
              <a:t> card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storage</a:t>
            </a:r>
            <a:endParaRPr lang="en-US" dirty="0"/>
          </a:p>
        </p:txBody>
      </p:sp>
      <p:sp>
        <p:nvSpPr>
          <p:cNvPr id="3" name="Content Placeholder 2"/>
          <p:cNvSpPr>
            <a:spLocks noGrp="1"/>
          </p:cNvSpPr>
          <p:nvPr>
            <p:ph idx="1"/>
          </p:nvPr>
        </p:nvSpPr>
        <p:spPr/>
        <p:txBody>
          <a:bodyPr/>
          <a:lstStyle/>
          <a:p>
            <a:r>
              <a:rPr lang="en-IN" dirty="0" smtClean="0"/>
              <a:t>You lost your “</a:t>
            </a:r>
            <a:r>
              <a:rPr lang="en-IN" dirty="0" err="1" smtClean="0"/>
              <a:t>Flashbook</a:t>
            </a:r>
            <a:r>
              <a:rPr lang="en-IN" dirty="0" smtClean="0"/>
              <a:t>”, then don’t worry.</a:t>
            </a:r>
          </a:p>
          <a:p>
            <a:r>
              <a:rPr lang="en-IN" dirty="0" smtClean="0"/>
              <a:t>Cloud service will provide you your data as it is, you just need to login in another “</a:t>
            </a:r>
            <a:r>
              <a:rPr lang="en-IN" dirty="0" err="1" smtClean="0"/>
              <a:t>Flashbook</a:t>
            </a:r>
            <a:r>
              <a:rPr lang="en-IN" dirty="0" smtClean="0"/>
              <a:t>” using your username and password.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Supply</a:t>
            </a:r>
            <a:endParaRPr lang="en-US" dirty="0"/>
          </a:p>
        </p:txBody>
      </p:sp>
      <p:sp>
        <p:nvSpPr>
          <p:cNvPr id="3" name="Content Placeholder 2"/>
          <p:cNvSpPr>
            <a:spLocks noGrp="1"/>
          </p:cNvSpPr>
          <p:nvPr>
            <p:ph idx="1"/>
          </p:nvPr>
        </p:nvSpPr>
        <p:spPr/>
        <p:txBody>
          <a:bodyPr/>
          <a:lstStyle/>
          <a:p>
            <a:r>
              <a:rPr lang="en-IN" dirty="0" smtClean="0"/>
              <a:t>We can charge our “</a:t>
            </a:r>
            <a:r>
              <a:rPr lang="en-IN" dirty="0" err="1" smtClean="0"/>
              <a:t>Flashbook</a:t>
            </a:r>
            <a:r>
              <a:rPr lang="en-IN" dirty="0" smtClean="0"/>
              <a:t>” using mobile adaptor.</a:t>
            </a:r>
          </a:p>
          <a:p>
            <a:r>
              <a:rPr lang="en-IN" dirty="0" smtClean="0"/>
              <a:t>In advancement we can also put solar cells in its flip cover to use solar energy to power up “</a:t>
            </a:r>
            <a:r>
              <a:rPr lang="en-IN" dirty="0" err="1" smtClean="0"/>
              <a:t>Flashbook</a:t>
            </a:r>
            <a:r>
              <a:rPr lang="en-IN"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lstStyle/>
          <a:p>
            <a:r>
              <a:rPr lang="en-IN" dirty="0" smtClean="0"/>
              <a:t>No need of compass box</a:t>
            </a:r>
          </a:p>
          <a:p>
            <a:r>
              <a:rPr lang="en-IN" dirty="0" smtClean="0"/>
              <a:t>No external calculator needed</a:t>
            </a:r>
          </a:p>
          <a:p>
            <a:r>
              <a:rPr lang="en-IN" dirty="0" smtClean="0"/>
              <a:t>Very less weight in respect of bag full of books</a:t>
            </a:r>
          </a:p>
          <a:p>
            <a:endParaRPr lang="en-I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 compass box</a:t>
            </a:r>
            <a:endParaRPr lang="en-US" dirty="0"/>
          </a:p>
        </p:txBody>
      </p:sp>
      <p:sp>
        <p:nvSpPr>
          <p:cNvPr id="3" name="Content Placeholder 2"/>
          <p:cNvSpPr>
            <a:spLocks noGrp="1"/>
          </p:cNvSpPr>
          <p:nvPr>
            <p:ph idx="1"/>
          </p:nvPr>
        </p:nvSpPr>
        <p:spPr/>
        <p:txBody>
          <a:bodyPr/>
          <a:lstStyle/>
          <a:p>
            <a:r>
              <a:rPr lang="en-IN" dirty="0" smtClean="0"/>
              <a:t>In traditional manner we need a compass box containing ruler, protractor, rounder, divider, set square, pen, pencil, eraser, sharpener, etc.</a:t>
            </a:r>
          </a:p>
          <a:p>
            <a:r>
              <a:rPr lang="en-IN" dirty="0" smtClean="0"/>
              <a:t>But for “</a:t>
            </a:r>
            <a:r>
              <a:rPr lang="en-IN" dirty="0" err="1" smtClean="0"/>
              <a:t>Flashbook</a:t>
            </a:r>
            <a:r>
              <a:rPr lang="en-IN" dirty="0" smtClean="0"/>
              <a:t>” you don’t need any of them.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Calculator</a:t>
            </a:r>
            <a:endParaRPr lang="en-US" dirty="0"/>
          </a:p>
        </p:txBody>
      </p:sp>
      <p:sp>
        <p:nvSpPr>
          <p:cNvPr id="3" name="Content Placeholder 2"/>
          <p:cNvSpPr>
            <a:spLocks noGrp="1"/>
          </p:cNvSpPr>
          <p:nvPr>
            <p:ph idx="1"/>
          </p:nvPr>
        </p:nvSpPr>
        <p:spPr/>
        <p:txBody>
          <a:bodyPr/>
          <a:lstStyle/>
          <a:p>
            <a:r>
              <a:rPr lang="en-IN" dirty="0" smtClean="0"/>
              <a:t>It shall also contain in built</a:t>
            </a:r>
          </a:p>
          <a:p>
            <a:pPr>
              <a:buNone/>
            </a:pPr>
            <a:r>
              <a:rPr lang="en-IN" dirty="0" smtClean="0"/>
              <a:t>    simple and scientific </a:t>
            </a:r>
          </a:p>
          <a:p>
            <a:pPr>
              <a:buNone/>
            </a:pPr>
            <a:r>
              <a:rPr lang="en-IN" dirty="0" smtClean="0"/>
              <a:t>     calculator.</a:t>
            </a:r>
            <a:endParaRPr lang="en-US" dirty="0"/>
          </a:p>
        </p:txBody>
      </p:sp>
      <p:pic>
        <p:nvPicPr>
          <p:cNvPr id="4" name="Picture 3" descr="Screenshot (36).png"/>
          <p:cNvPicPr>
            <a:picLocks noChangeAspect="1"/>
          </p:cNvPicPr>
          <p:nvPr/>
        </p:nvPicPr>
        <p:blipFill>
          <a:blip r:embed="rId2"/>
          <a:stretch>
            <a:fillRect/>
          </a:stretch>
        </p:blipFill>
        <p:spPr>
          <a:xfrm>
            <a:off x="5643570" y="1357298"/>
            <a:ext cx="3048000" cy="505777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a:t>
            </a:r>
            <a:endParaRPr lang="en-US" dirty="0"/>
          </a:p>
        </p:txBody>
      </p:sp>
      <p:sp>
        <p:nvSpPr>
          <p:cNvPr id="3" name="Content Placeholder 2"/>
          <p:cNvSpPr>
            <a:spLocks noGrp="1"/>
          </p:cNvSpPr>
          <p:nvPr>
            <p:ph idx="1"/>
          </p:nvPr>
        </p:nvSpPr>
        <p:spPr/>
        <p:txBody>
          <a:bodyPr>
            <a:normAutofit lnSpcReduction="10000"/>
          </a:bodyPr>
          <a:lstStyle/>
          <a:p>
            <a:r>
              <a:rPr lang="en-IN" dirty="0" smtClean="0"/>
              <a:t>In every day life we see many college students and company employees walking and travelling with their heavy bags.</a:t>
            </a:r>
          </a:p>
          <a:p>
            <a:r>
              <a:rPr lang="en-IN" dirty="0" smtClean="0"/>
              <a:t>They have many notebooks, reference books, mathematical instruments,</a:t>
            </a:r>
          </a:p>
          <a:p>
            <a:pPr>
              <a:buNone/>
            </a:pPr>
            <a:r>
              <a:rPr lang="en-IN" dirty="0" smtClean="0"/>
              <a:t>    compass box, etc. in their </a:t>
            </a:r>
          </a:p>
          <a:p>
            <a:pPr>
              <a:buNone/>
            </a:pPr>
            <a:r>
              <a:rPr lang="en-IN" dirty="0" smtClean="0"/>
              <a:t>    bag.</a:t>
            </a:r>
          </a:p>
          <a:p>
            <a:r>
              <a:rPr lang="en-IN" dirty="0" smtClean="0"/>
              <a:t>But using “</a:t>
            </a:r>
            <a:r>
              <a:rPr lang="en-IN" dirty="0" err="1" smtClean="0"/>
              <a:t>Flashbook</a:t>
            </a:r>
            <a:r>
              <a:rPr lang="en-IN" dirty="0" smtClean="0"/>
              <a:t>” you</a:t>
            </a:r>
          </a:p>
          <a:p>
            <a:pPr>
              <a:buNone/>
            </a:pPr>
            <a:r>
              <a:rPr lang="en-IN" dirty="0" smtClean="0"/>
              <a:t>    need to carry only 400-500</a:t>
            </a:r>
          </a:p>
          <a:p>
            <a:pPr>
              <a:buNone/>
            </a:pPr>
            <a:r>
              <a:rPr lang="en-IN" dirty="0" smtClean="0"/>
              <a:t>    gram device. </a:t>
            </a:r>
            <a:endParaRPr lang="en-US" dirty="0"/>
          </a:p>
        </p:txBody>
      </p:sp>
      <p:pic>
        <p:nvPicPr>
          <p:cNvPr id="4" name="Picture 3" descr="schoolbag__3_.jpg"/>
          <p:cNvPicPr>
            <a:picLocks noChangeAspect="1"/>
          </p:cNvPicPr>
          <p:nvPr/>
        </p:nvPicPr>
        <p:blipFill>
          <a:blip r:embed="rId2"/>
          <a:stretch>
            <a:fillRect/>
          </a:stretch>
        </p:blipFill>
        <p:spPr>
          <a:xfrm>
            <a:off x="5500695" y="3714751"/>
            <a:ext cx="3159096" cy="254623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Faculties no need to worry</a:t>
            </a:r>
            <a:endParaRPr lang="en-US" dirty="0"/>
          </a:p>
        </p:txBody>
      </p:sp>
      <p:sp>
        <p:nvSpPr>
          <p:cNvPr id="3" name="Content Placeholder 2"/>
          <p:cNvSpPr>
            <a:spLocks noGrp="1"/>
          </p:cNvSpPr>
          <p:nvPr>
            <p:ph idx="1"/>
          </p:nvPr>
        </p:nvSpPr>
        <p:spPr/>
        <p:txBody>
          <a:bodyPr/>
          <a:lstStyle/>
          <a:p>
            <a:r>
              <a:rPr lang="en-IN" dirty="0" smtClean="0"/>
              <a:t>As we know students can’t copy-paste their homework in “</a:t>
            </a:r>
            <a:r>
              <a:rPr lang="en-IN" dirty="0" err="1" smtClean="0"/>
              <a:t>Flashbook</a:t>
            </a:r>
            <a:r>
              <a:rPr lang="en-IN" dirty="0" smtClean="0"/>
              <a:t>”.</a:t>
            </a:r>
          </a:p>
          <a:p>
            <a:r>
              <a:rPr lang="en-IN" dirty="0" smtClean="0"/>
              <a:t>However smart phone is already allow in college class and one can’t do any thing in “</a:t>
            </a:r>
            <a:r>
              <a:rPr lang="en-IN" dirty="0" err="1" smtClean="0"/>
              <a:t>Flashbook</a:t>
            </a:r>
            <a:r>
              <a:rPr lang="en-IN" dirty="0" smtClean="0"/>
              <a:t>” more then reading novel during class!!</a:t>
            </a:r>
          </a:p>
          <a:p>
            <a:r>
              <a:rPr lang="en-IN" dirty="0" smtClean="0"/>
              <a:t>So it is very safe and secure.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School student</a:t>
            </a:r>
            <a:endParaRPr lang="en-US" dirty="0"/>
          </a:p>
        </p:txBody>
      </p:sp>
      <p:sp>
        <p:nvSpPr>
          <p:cNvPr id="3" name="Content Placeholder 2"/>
          <p:cNvSpPr>
            <a:spLocks noGrp="1"/>
          </p:cNvSpPr>
          <p:nvPr>
            <p:ph idx="1"/>
          </p:nvPr>
        </p:nvSpPr>
        <p:spPr/>
        <p:txBody>
          <a:bodyPr/>
          <a:lstStyle/>
          <a:p>
            <a:r>
              <a:rPr lang="en-IN" dirty="0" smtClean="0"/>
              <a:t>This is new concept related to education.</a:t>
            </a:r>
          </a:p>
          <a:p>
            <a:r>
              <a:rPr lang="en-IN" dirty="0" smtClean="0"/>
              <a:t>So we do not let school student to use it.</a:t>
            </a:r>
          </a:p>
          <a:p>
            <a:r>
              <a:rPr lang="en-IN" dirty="0" smtClean="0"/>
              <a:t>But first we let college student to use it, and will see result how much it is beneficial.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And also an average student spend approx. 500 INR per semester on notebooks and 1,000 INR on photocopy, calculating... a student would spend  12,000 INR during whole course....</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Professionals</a:t>
            </a:r>
            <a:endParaRPr lang="en-US" dirty="0"/>
          </a:p>
        </p:txBody>
      </p:sp>
      <p:sp>
        <p:nvSpPr>
          <p:cNvPr id="3" name="Content Placeholder 2"/>
          <p:cNvSpPr>
            <a:spLocks noGrp="1"/>
          </p:cNvSpPr>
          <p:nvPr>
            <p:ph idx="1"/>
          </p:nvPr>
        </p:nvSpPr>
        <p:spPr/>
        <p:txBody>
          <a:bodyPr/>
          <a:lstStyle/>
          <a:p>
            <a:r>
              <a:rPr lang="en-IN" dirty="0" smtClean="0"/>
              <a:t>Company employees and professionals can also use it very freely in their routine life.</a:t>
            </a:r>
          </a:p>
          <a:p>
            <a:r>
              <a:rPr lang="en-IN" dirty="0" smtClean="0"/>
              <a:t>“</a:t>
            </a:r>
            <a:r>
              <a:rPr lang="en-IN" dirty="0" err="1" smtClean="0"/>
              <a:t>Flashbook</a:t>
            </a:r>
            <a:r>
              <a:rPr lang="en-IN" dirty="0" smtClean="0"/>
              <a:t>” will also be beneficial to Professors and writers, who need to repeatedly insert pages in their write-up work, and without using physical file or diary one can easily organize their thesis.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make all this possible?</a:t>
            </a:r>
            <a:endParaRPr lang="en-US" dirty="0"/>
          </a:p>
        </p:txBody>
      </p:sp>
      <p:sp>
        <p:nvSpPr>
          <p:cNvPr id="3" name="Content Placeholder 2"/>
          <p:cNvSpPr>
            <a:spLocks noGrp="1"/>
          </p:cNvSpPr>
          <p:nvPr>
            <p:ph idx="1"/>
          </p:nvPr>
        </p:nvSpPr>
        <p:spPr/>
        <p:txBody>
          <a:bodyPr/>
          <a:lstStyle/>
          <a:p>
            <a:pPr>
              <a:buNone/>
            </a:pPr>
            <a:r>
              <a:rPr lang="en-IN" dirty="0" smtClean="0"/>
              <a:t>There is two things needed to start any new thing </a:t>
            </a:r>
          </a:p>
          <a:p>
            <a:pPr marL="651510" indent="-514350">
              <a:buFont typeface="+mj-lt"/>
              <a:buAutoNum type="arabicPeriod"/>
            </a:pPr>
            <a:r>
              <a:rPr lang="en-IN" dirty="0" smtClean="0"/>
              <a:t>Proper Planning</a:t>
            </a:r>
          </a:p>
          <a:p>
            <a:pPr marL="651510" indent="-514350">
              <a:buFont typeface="+mj-lt"/>
              <a:buAutoNum type="arabicPeriod"/>
            </a:pPr>
            <a:r>
              <a:rPr lang="en-IN" dirty="0" smtClean="0"/>
              <a:t>Funding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US" dirty="0"/>
          </a:p>
        </p:txBody>
      </p:sp>
      <p:sp>
        <p:nvSpPr>
          <p:cNvPr id="3" name="Content Placeholder 2"/>
          <p:cNvSpPr>
            <a:spLocks noGrp="1"/>
          </p:cNvSpPr>
          <p:nvPr>
            <p:ph idx="1"/>
          </p:nvPr>
        </p:nvSpPr>
        <p:spPr/>
        <p:txBody>
          <a:bodyPr/>
          <a:lstStyle/>
          <a:p>
            <a:r>
              <a:rPr lang="en-IN" dirty="0" smtClean="0"/>
              <a:t>There are six modules in our project:</a:t>
            </a:r>
          </a:p>
          <a:p>
            <a:pPr marL="651510" indent="-514350">
              <a:buFont typeface="+mj-lt"/>
              <a:buAutoNum type="arabicPeriod"/>
            </a:pPr>
            <a:r>
              <a:rPr lang="en-IN" dirty="0" smtClean="0"/>
              <a:t>Big touch screen</a:t>
            </a:r>
          </a:p>
          <a:p>
            <a:pPr marL="651510" indent="-514350">
              <a:buFont typeface="+mj-lt"/>
              <a:buAutoNum type="arabicPeriod"/>
            </a:pPr>
            <a:r>
              <a:rPr lang="en-IN" dirty="0" smtClean="0"/>
              <a:t>Printed Circuit Board</a:t>
            </a:r>
          </a:p>
          <a:p>
            <a:pPr marL="651510" indent="-514350">
              <a:buFont typeface="+mj-lt"/>
              <a:buAutoNum type="arabicPeriod"/>
            </a:pPr>
            <a:r>
              <a:rPr lang="en-IN" dirty="0" smtClean="0"/>
              <a:t>Components on PCB</a:t>
            </a:r>
          </a:p>
          <a:p>
            <a:pPr marL="651510" indent="-514350">
              <a:buFont typeface="+mj-lt"/>
              <a:buAutoNum type="arabicPeriod"/>
            </a:pPr>
            <a:r>
              <a:rPr lang="en-IN" dirty="0" smtClean="0"/>
              <a:t>Software for Embedded System</a:t>
            </a:r>
          </a:p>
          <a:p>
            <a:pPr marL="651510" indent="-514350">
              <a:buFont typeface="+mj-lt"/>
              <a:buAutoNum type="arabicPeriod"/>
            </a:pPr>
            <a:r>
              <a:rPr lang="en-IN" dirty="0" smtClean="0"/>
              <a:t>Battery system</a:t>
            </a:r>
          </a:p>
          <a:p>
            <a:pPr marL="651510" indent="-514350">
              <a:buFont typeface="+mj-lt"/>
              <a:buAutoNum type="arabicPeriod"/>
            </a:pPr>
            <a:r>
              <a:rPr lang="en-IN" dirty="0" smtClean="0"/>
              <a:t>Plastic body</a:t>
            </a:r>
          </a:p>
          <a:p>
            <a:pPr marL="65151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Touch Screen</a:t>
            </a:r>
            <a:endParaRPr lang="en-US" dirty="0"/>
          </a:p>
        </p:txBody>
      </p:sp>
      <p:sp>
        <p:nvSpPr>
          <p:cNvPr id="3" name="Content Placeholder 2"/>
          <p:cNvSpPr>
            <a:spLocks noGrp="1"/>
          </p:cNvSpPr>
          <p:nvPr>
            <p:ph idx="1"/>
          </p:nvPr>
        </p:nvSpPr>
        <p:spPr/>
        <p:txBody>
          <a:bodyPr/>
          <a:lstStyle/>
          <a:p>
            <a:r>
              <a:rPr lang="en-IN" dirty="0" smtClean="0"/>
              <a:t>From my side it is hard to find or develop that large sized screen and it might have largest part in the cost of device.</a:t>
            </a:r>
          </a:p>
          <a:p>
            <a:r>
              <a:rPr lang="en-IN" dirty="0" smtClean="0"/>
              <a:t>In beginning we shall buy it from vendor, but after getting success of our product we can think of manufacturing it by ourselves.</a:t>
            </a:r>
          </a:p>
          <a:p>
            <a:r>
              <a:rPr lang="en-IN" dirty="0" smtClean="0"/>
              <a:t>This will be recursive type of cost.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Printed Circuit Board</a:t>
            </a:r>
            <a:endParaRPr lang="en-US" dirty="0"/>
          </a:p>
        </p:txBody>
      </p:sp>
      <p:sp>
        <p:nvSpPr>
          <p:cNvPr id="3" name="Content Placeholder 2"/>
          <p:cNvSpPr>
            <a:spLocks noGrp="1"/>
          </p:cNvSpPr>
          <p:nvPr>
            <p:ph idx="1"/>
          </p:nvPr>
        </p:nvSpPr>
        <p:spPr/>
        <p:txBody>
          <a:bodyPr/>
          <a:lstStyle/>
          <a:p>
            <a:r>
              <a:rPr lang="en-IN" dirty="0" smtClean="0"/>
              <a:t>This is a hardware part of device.</a:t>
            </a:r>
          </a:p>
          <a:p>
            <a:r>
              <a:rPr lang="en-IN" dirty="0" smtClean="0"/>
              <a:t>In starting we need to choose right components for our system and develop the PCB design for it.</a:t>
            </a:r>
          </a:p>
          <a:p>
            <a:r>
              <a:rPr lang="en-IN" dirty="0" smtClean="0"/>
              <a:t>Selection of components should done in a manner that it cost us minimum, satisfying our requirement. </a:t>
            </a:r>
          </a:p>
          <a:p>
            <a:r>
              <a:rPr lang="en-IN" dirty="0" smtClean="0"/>
              <a:t>PCB design is one time cost.</a:t>
            </a:r>
          </a:p>
          <a:p>
            <a:r>
              <a:rPr lang="en-IN" dirty="0" smtClean="0"/>
              <a:t>But after designing we only have to give its manufacturing cost.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on PCB</a:t>
            </a:r>
            <a:endParaRPr lang="en-US" dirty="0"/>
          </a:p>
        </p:txBody>
      </p:sp>
      <p:sp>
        <p:nvSpPr>
          <p:cNvPr id="3" name="Content Placeholder 2"/>
          <p:cNvSpPr>
            <a:spLocks noGrp="1"/>
          </p:cNvSpPr>
          <p:nvPr>
            <p:ph idx="1"/>
          </p:nvPr>
        </p:nvSpPr>
        <p:spPr/>
        <p:txBody>
          <a:bodyPr/>
          <a:lstStyle/>
          <a:p>
            <a:r>
              <a:rPr lang="en-IN" dirty="0" smtClean="0"/>
              <a:t>This is also recursive cost.</a:t>
            </a:r>
          </a:p>
          <a:p>
            <a:r>
              <a:rPr lang="en-IN" dirty="0" smtClean="0"/>
              <a:t>We need to buy our components from vendor.</a:t>
            </a:r>
          </a:p>
          <a:p>
            <a:r>
              <a:rPr lang="en-IN" dirty="0" smtClean="0"/>
              <a:t>We need small work area to place components on PCB.</a:t>
            </a:r>
          </a:p>
          <a:p>
            <a:r>
              <a:rPr lang="en-IN" dirty="0" smtClean="0"/>
              <a:t>We decrease components cost by buying components in a lot.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a:t>
            </a:r>
            <a:endParaRPr lang="en-US" dirty="0"/>
          </a:p>
        </p:txBody>
      </p:sp>
      <p:sp>
        <p:nvSpPr>
          <p:cNvPr id="3" name="Content Placeholder 2"/>
          <p:cNvSpPr>
            <a:spLocks noGrp="1"/>
          </p:cNvSpPr>
          <p:nvPr>
            <p:ph idx="1"/>
          </p:nvPr>
        </p:nvSpPr>
        <p:spPr/>
        <p:txBody>
          <a:bodyPr/>
          <a:lstStyle/>
          <a:p>
            <a:r>
              <a:rPr lang="en-IN" dirty="0" smtClean="0"/>
              <a:t>It is an one time cost.</a:t>
            </a:r>
          </a:p>
          <a:p>
            <a:r>
              <a:rPr lang="en-IN" dirty="0" smtClean="0"/>
              <a:t>We only require to built software one time.</a:t>
            </a:r>
          </a:p>
          <a:p>
            <a:r>
              <a:rPr lang="en-IN" dirty="0" smtClean="0"/>
              <a:t>And after that we can copy-paste it as many times as we want.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Battery System</a:t>
            </a:r>
            <a:endParaRPr lang="en-US" dirty="0"/>
          </a:p>
        </p:txBody>
      </p:sp>
      <p:sp>
        <p:nvSpPr>
          <p:cNvPr id="3" name="Content Placeholder 2"/>
          <p:cNvSpPr>
            <a:spLocks noGrp="1"/>
          </p:cNvSpPr>
          <p:nvPr>
            <p:ph idx="1"/>
          </p:nvPr>
        </p:nvSpPr>
        <p:spPr/>
        <p:txBody>
          <a:bodyPr/>
          <a:lstStyle/>
          <a:p>
            <a:r>
              <a:rPr lang="en-IN" dirty="0" smtClean="0"/>
              <a:t>We need to buy batteries from wholesaler.</a:t>
            </a:r>
          </a:p>
          <a:p>
            <a:r>
              <a:rPr lang="en-IN" dirty="0" smtClean="0"/>
              <a:t>After success of product we will make it by our own.</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Plastic Body</a:t>
            </a:r>
            <a:endParaRPr lang="en-US" dirty="0"/>
          </a:p>
        </p:txBody>
      </p:sp>
      <p:sp>
        <p:nvSpPr>
          <p:cNvPr id="3" name="Content Placeholder 2"/>
          <p:cNvSpPr>
            <a:spLocks noGrp="1"/>
          </p:cNvSpPr>
          <p:nvPr>
            <p:ph idx="1"/>
          </p:nvPr>
        </p:nvSpPr>
        <p:spPr/>
        <p:txBody>
          <a:bodyPr/>
          <a:lstStyle/>
          <a:p>
            <a:r>
              <a:rPr lang="en-IN" dirty="0" smtClean="0"/>
              <a:t>Device need plastic back body and flip cover to organize all it’s systems in it.</a:t>
            </a:r>
          </a:p>
          <a:p>
            <a:r>
              <a:rPr lang="en-IN" dirty="0" smtClean="0"/>
              <a:t>There will be also flip cover to protect screen.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what is a Solution? </a:t>
            </a:r>
            <a:endParaRPr lang="en-US" dirty="0"/>
          </a:p>
        </p:txBody>
      </p:sp>
      <p:sp>
        <p:nvSpPr>
          <p:cNvPr id="3" name="Content Placeholder 2"/>
          <p:cNvSpPr>
            <a:spLocks noGrp="1"/>
          </p:cNvSpPr>
          <p:nvPr>
            <p:ph idx="1"/>
          </p:nvPr>
        </p:nvSpPr>
        <p:spPr/>
        <p:txBody>
          <a:bodyPr>
            <a:normAutofit/>
          </a:bodyPr>
          <a:lstStyle/>
          <a:p>
            <a:r>
              <a:rPr lang="en-IN" dirty="0" smtClean="0"/>
              <a:t>As our main objective here is to find a solution which is eco friendly.</a:t>
            </a:r>
          </a:p>
          <a:p>
            <a:r>
              <a:rPr lang="en-IN" dirty="0" smtClean="0"/>
              <a:t>So we need to make “Something” which help to achieve our objective and also “Cost Effective”.</a:t>
            </a:r>
          </a:p>
          <a:p>
            <a:r>
              <a:rPr lang="en-IN" dirty="0" smtClean="0"/>
              <a:t>Because, however a thing is environment friendly people will going to buy it if and only if it will comparable or cheaper then existing thing.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what is a Solution? </a:t>
            </a:r>
            <a:endParaRPr lang="en-US" dirty="0"/>
          </a:p>
        </p:txBody>
      </p:sp>
      <p:sp>
        <p:nvSpPr>
          <p:cNvPr id="3" name="Content Placeholder 2"/>
          <p:cNvSpPr>
            <a:spLocks noGrp="1"/>
          </p:cNvSpPr>
          <p:nvPr>
            <p:ph idx="1"/>
          </p:nvPr>
        </p:nvSpPr>
        <p:spPr/>
        <p:txBody>
          <a:bodyPr/>
          <a:lstStyle/>
          <a:p>
            <a:r>
              <a:rPr lang="en-IN" dirty="0" smtClean="0"/>
              <a:t>A solution is that to make something like screen which is permanent and using finger gestures or something pointy to go next or previous page.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Begin...</a:t>
            </a:r>
            <a:endParaRPr lang="en-US" dirty="0"/>
          </a:p>
        </p:txBody>
      </p:sp>
      <p:sp>
        <p:nvSpPr>
          <p:cNvPr id="3" name="Content Placeholder 2"/>
          <p:cNvSpPr>
            <a:spLocks noGrp="1"/>
          </p:cNvSpPr>
          <p:nvPr>
            <p:ph idx="1"/>
          </p:nvPr>
        </p:nvSpPr>
        <p:spPr/>
        <p:txBody>
          <a:bodyPr/>
          <a:lstStyle/>
          <a:p>
            <a:r>
              <a:rPr lang="en-IN" dirty="0" smtClean="0"/>
              <a:t>First of all it is going to take place of existing conventional notebook, so “</a:t>
            </a:r>
            <a:r>
              <a:rPr lang="en-IN" dirty="0" err="1" smtClean="0"/>
              <a:t>Flashbook</a:t>
            </a:r>
            <a:r>
              <a:rPr lang="en-IN" dirty="0" smtClean="0"/>
              <a:t>” should  feel like conventional book. </a:t>
            </a:r>
          </a:p>
          <a:p>
            <a:r>
              <a:rPr lang="en-IN" dirty="0" smtClean="0"/>
              <a:t>So its page should turn like physical book.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 of A4 sized paper</a:t>
            </a:r>
            <a:endParaRPr lang="en-US" dirty="0"/>
          </a:p>
        </p:txBody>
      </p:sp>
      <p:sp>
        <p:nvSpPr>
          <p:cNvPr id="3" name="Content Placeholder 2"/>
          <p:cNvSpPr>
            <a:spLocks noGrp="1"/>
          </p:cNvSpPr>
          <p:nvPr>
            <p:ph idx="1"/>
          </p:nvPr>
        </p:nvSpPr>
        <p:spPr/>
        <p:txBody>
          <a:bodyPr/>
          <a:lstStyle/>
          <a:p>
            <a:r>
              <a:rPr lang="en-IN" dirty="0" smtClean="0"/>
              <a:t>Physical size: 29.7 * 21 </a:t>
            </a:r>
            <a:r>
              <a:rPr lang="en-IN" dirty="0" smtClean="0"/>
              <a:t>cm(11.7 0 * 8.26 inch)</a:t>
            </a:r>
            <a:endParaRPr lang="en-IN" dirty="0" smtClean="0"/>
          </a:p>
          <a:p>
            <a:r>
              <a:rPr lang="en-IN" dirty="0" smtClean="0"/>
              <a:t>Spacing between two lines: 0.8 cm</a:t>
            </a:r>
          </a:p>
          <a:p>
            <a:r>
              <a:rPr lang="en-IN" dirty="0" smtClean="0"/>
              <a:t>Heading space: 3.1 cm</a:t>
            </a:r>
          </a:p>
          <a:p>
            <a:r>
              <a:rPr lang="en-IN" dirty="0" smtClean="0"/>
              <a:t>Starting space:2.5 cm</a:t>
            </a:r>
          </a:p>
          <a:p>
            <a:r>
              <a:rPr lang="en-IN" dirty="0" smtClean="0"/>
              <a:t>Spacing between two red lines: 0.1 cm</a:t>
            </a:r>
          </a:p>
          <a:p>
            <a:r>
              <a:rPr lang="en-IN" dirty="0" smtClean="0"/>
              <a:t>Total number of lines in a page: 32</a:t>
            </a:r>
          </a:p>
          <a:p>
            <a:r>
              <a:rPr lang="en-IN" dirty="0" smtClean="0"/>
              <a:t>Ending space: 0.9 cm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 of “</a:t>
            </a:r>
            <a:r>
              <a:rPr lang="en-IN" dirty="0" err="1" smtClean="0"/>
              <a:t>Flashpaper</a:t>
            </a:r>
            <a:r>
              <a:rPr lang="en-IN" dirty="0" smtClean="0"/>
              <a:t>”</a:t>
            </a:r>
            <a:endParaRPr lang="en-US" dirty="0"/>
          </a:p>
        </p:txBody>
      </p:sp>
      <p:sp>
        <p:nvSpPr>
          <p:cNvPr id="3" name="Content Placeholder 2"/>
          <p:cNvSpPr>
            <a:spLocks noGrp="1"/>
          </p:cNvSpPr>
          <p:nvPr>
            <p:ph idx="1"/>
          </p:nvPr>
        </p:nvSpPr>
        <p:spPr/>
        <p:txBody>
          <a:bodyPr/>
          <a:lstStyle/>
          <a:p>
            <a:r>
              <a:rPr lang="en-IN" dirty="0" smtClean="0"/>
              <a:t>Physical size: 29.7 * 21 cm or may be more</a:t>
            </a:r>
          </a:p>
          <a:p>
            <a:r>
              <a:rPr lang="en-IN" dirty="0" smtClean="0"/>
              <a:t>Spacing between two lines: 0.8 cm</a:t>
            </a:r>
          </a:p>
          <a:p>
            <a:r>
              <a:rPr lang="en-IN" dirty="0" smtClean="0"/>
              <a:t>Heading space: 3.1 cm</a:t>
            </a:r>
          </a:p>
          <a:p>
            <a:r>
              <a:rPr lang="en-IN" dirty="0" smtClean="0"/>
              <a:t>Starting space:2.5 cm</a:t>
            </a:r>
          </a:p>
          <a:p>
            <a:r>
              <a:rPr lang="en-IN" dirty="0" smtClean="0"/>
              <a:t>Spacing between two red lines: 0.1 cm</a:t>
            </a:r>
          </a:p>
          <a:p>
            <a:r>
              <a:rPr lang="en-IN" dirty="0" smtClean="0"/>
              <a:t>Total number of lines in a page: 32</a:t>
            </a:r>
          </a:p>
          <a:p>
            <a:r>
              <a:rPr lang="en-IN" dirty="0" smtClean="0"/>
              <a:t>Ending space: 0.9 cm</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6149</TotalTime>
  <Words>1895</Words>
  <Application>Microsoft Office PowerPoint</Application>
  <PresentationFormat>On-screen Show (4:3)</PresentationFormat>
  <Paragraphs>210</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Apex</vt:lpstr>
      <vt:lpstr>FLASHBOOK</vt:lpstr>
      <vt:lpstr>Conventional Notebook</vt:lpstr>
      <vt:lpstr>Slide 3</vt:lpstr>
      <vt:lpstr>Slide 4</vt:lpstr>
      <vt:lpstr>So what is a Solution? </vt:lpstr>
      <vt:lpstr>So what is a Solution? </vt:lpstr>
      <vt:lpstr>Let’s Begin...</vt:lpstr>
      <vt:lpstr>Attributes of A4 sized paper</vt:lpstr>
      <vt:lpstr>Attributes of “Flashpaper”</vt:lpstr>
      <vt:lpstr>Attributes of “Flashbook”</vt:lpstr>
      <vt:lpstr>Hardware</vt:lpstr>
      <vt:lpstr>Entering into the “Flashbook”</vt:lpstr>
      <vt:lpstr>Start Writing</vt:lpstr>
      <vt:lpstr>Cover page</vt:lpstr>
      <vt:lpstr>Index</vt:lpstr>
      <vt:lpstr>Automatic generated page number</vt:lpstr>
      <vt:lpstr>Number of pages</vt:lpstr>
      <vt:lpstr>Type of ruling</vt:lpstr>
      <vt:lpstr> Class book/ Homework book</vt:lpstr>
      <vt:lpstr>Pen or Pencil or both</vt:lpstr>
      <vt:lpstr>Start drawing</vt:lpstr>
      <vt:lpstr>Jumping</vt:lpstr>
      <vt:lpstr>Bookmark</vt:lpstr>
      <vt:lpstr>Digging in-between</vt:lpstr>
      <vt:lpstr>Functions</vt:lpstr>
      <vt:lpstr>Start reading</vt:lpstr>
      <vt:lpstr>File management</vt:lpstr>
      <vt:lpstr>Device storage</vt:lpstr>
      <vt:lpstr>Settings</vt:lpstr>
      <vt:lpstr>Sharing</vt:lpstr>
      <vt:lpstr>Connecting to Internet</vt:lpstr>
      <vt:lpstr>Cloud storage</vt:lpstr>
      <vt:lpstr>Power Supply</vt:lpstr>
      <vt:lpstr>Advantages</vt:lpstr>
      <vt:lpstr>No compass box</vt:lpstr>
      <vt:lpstr>Calculator</vt:lpstr>
      <vt:lpstr>Weight</vt:lpstr>
      <vt:lpstr>Faculties no need to worry</vt:lpstr>
      <vt:lpstr>School student</vt:lpstr>
      <vt:lpstr>Professionals</vt:lpstr>
      <vt:lpstr>How to make all this possible?</vt:lpstr>
      <vt:lpstr>Planning</vt:lpstr>
      <vt:lpstr>Big Touch Screen</vt:lpstr>
      <vt:lpstr>Printed Circuit Board</vt:lpstr>
      <vt:lpstr>Components on PCB</vt:lpstr>
      <vt:lpstr>Software</vt:lpstr>
      <vt:lpstr>Battery System</vt:lpstr>
      <vt:lpstr>Plastic Body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63</cp:revision>
  <dcterms:created xsi:type="dcterms:W3CDTF">2019-01-17T02:15:59Z</dcterms:created>
  <dcterms:modified xsi:type="dcterms:W3CDTF">2019-01-24T17:31:00Z</dcterms:modified>
</cp:coreProperties>
</file>