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300" r:id="rId3"/>
    <p:sldId id="307" r:id="rId4"/>
    <p:sldId id="323" r:id="rId5"/>
    <p:sldId id="309" r:id="rId6"/>
    <p:sldId id="324" r:id="rId7"/>
    <p:sldId id="330" r:id="rId8"/>
    <p:sldId id="331" r:id="rId9"/>
    <p:sldId id="325" r:id="rId10"/>
    <p:sldId id="326" r:id="rId11"/>
    <p:sldId id="310" r:id="rId12"/>
    <p:sldId id="327" r:id="rId13"/>
    <p:sldId id="329" r:id="rId14"/>
    <p:sldId id="328" r:id="rId15"/>
    <p:sldId id="288" r:id="rId16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509" y="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ACBECF-C7EB-4842-9BBD-323CAD60945F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01B5F7BD-5FC4-4A45-8D5A-92D31AE499AE}">
      <dgm:prSet phldrT="[Text]"/>
      <dgm:spPr/>
      <dgm:t>
        <a:bodyPr/>
        <a:lstStyle/>
        <a:p>
          <a:r>
            <a:rPr lang="en-CA" dirty="0"/>
            <a:t>Data collection </a:t>
          </a:r>
        </a:p>
      </dgm:t>
    </dgm:pt>
    <dgm:pt modelId="{B37B6AC6-60CC-45AE-9F9A-9D2A678E0124}" type="parTrans" cxnId="{BDE0449D-A588-40AB-A909-55136EDF22F7}">
      <dgm:prSet/>
      <dgm:spPr/>
      <dgm:t>
        <a:bodyPr/>
        <a:lstStyle/>
        <a:p>
          <a:endParaRPr lang="en-CA"/>
        </a:p>
      </dgm:t>
    </dgm:pt>
    <dgm:pt modelId="{05B5BFA3-6F90-4DE1-8DD9-397FD26098DB}" type="sibTrans" cxnId="{BDE0449D-A588-40AB-A909-55136EDF22F7}">
      <dgm:prSet/>
      <dgm:spPr/>
      <dgm:t>
        <a:bodyPr/>
        <a:lstStyle/>
        <a:p>
          <a:endParaRPr lang="en-CA"/>
        </a:p>
      </dgm:t>
    </dgm:pt>
    <dgm:pt modelId="{32F1BE8B-5C6B-4BAC-84C4-8746A71AC7FF}">
      <dgm:prSet phldrT="[Text]"/>
      <dgm:spPr/>
      <dgm:t>
        <a:bodyPr/>
        <a:lstStyle/>
        <a:p>
          <a:r>
            <a:rPr lang="en-CA"/>
            <a:t>Data Preprocessing </a:t>
          </a:r>
          <a:endParaRPr lang="en-CA" dirty="0"/>
        </a:p>
      </dgm:t>
    </dgm:pt>
    <dgm:pt modelId="{CA853043-EE46-4DBD-A5D7-C9A9F1089795}" type="parTrans" cxnId="{32CCA94C-F89B-44D8-8EF5-4D0BBA718624}">
      <dgm:prSet/>
      <dgm:spPr/>
      <dgm:t>
        <a:bodyPr/>
        <a:lstStyle/>
        <a:p>
          <a:endParaRPr lang="en-CA"/>
        </a:p>
      </dgm:t>
    </dgm:pt>
    <dgm:pt modelId="{9AA591BA-7C42-4299-9AE9-70AA75066913}" type="sibTrans" cxnId="{32CCA94C-F89B-44D8-8EF5-4D0BBA718624}">
      <dgm:prSet/>
      <dgm:spPr/>
      <dgm:t>
        <a:bodyPr/>
        <a:lstStyle/>
        <a:p>
          <a:endParaRPr lang="en-CA"/>
        </a:p>
      </dgm:t>
    </dgm:pt>
    <dgm:pt modelId="{0591FF2F-0F48-4C40-B4AB-0A1FD1236A69}">
      <dgm:prSet phldrT="[Text]"/>
      <dgm:spPr/>
      <dgm:t>
        <a:bodyPr/>
        <a:lstStyle/>
        <a:p>
          <a:r>
            <a:rPr lang="en-CA"/>
            <a:t>Model Training </a:t>
          </a:r>
          <a:endParaRPr lang="en-CA" dirty="0"/>
        </a:p>
      </dgm:t>
    </dgm:pt>
    <dgm:pt modelId="{B8B52CC5-70F4-4ABB-AB35-025061029156}" type="parTrans" cxnId="{75B164C1-BDEE-4506-A7F2-BC648F15B4F2}">
      <dgm:prSet/>
      <dgm:spPr/>
      <dgm:t>
        <a:bodyPr/>
        <a:lstStyle/>
        <a:p>
          <a:endParaRPr lang="en-CA"/>
        </a:p>
      </dgm:t>
    </dgm:pt>
    <dgm:pt modelId="{3ED09752-B3BE-4958-8009-290145614A63}" type="sibTrans" cxnId="{75B164C1-BDEE-4506-A7F2-BC648F15B4F2}">
      <dgm:prSet/>
      <dgm:spPr/>
      <dgm:t>
        <a:bodyPr/>
        <a:lstStyle/>
        <a:p>
          <a:endParaRPr lang="en-CA"/>
        </a:p>
      </dgm:t>
    </dgm:pt>
    <dgm:pt modelId="{78B7461C-52A9-4F0D-B26C-31E6E8D50345}">
      <dgm:prSet phldrT="[Text]"/>
      <dgm:spPr/>
      <dgm:t>
        <a:bodyPr/>
        <a:lstStyle/>
        <a:p>
          <a:r>
            <a:rPr lang="en-CA"/>
            <a:t>Data Cleaning </a:t>
          </a:r>
          <a:endParaRPr lang="en-CA" dirty="0"/>
        </a:p>
      </dgm:t>
    </dgm:pt>
    <dgm:pt modelId="{46B2EA4E-1AF3-4843-99EC-2AFD626357CE}" type="parTrans" cxnId="{179D51E1-9F78-4ED8-A7CC-174E698BC453}">
      <dgm:prSet/>
      <dgm:spPr/>
      <dgm:t>
        <a:bodyPr/>
        <a:lstStyle/>
        <a:p>
          <a:endParaRPr lang="en-CA"/>
        </a:p>
      </dgm:t>
    </dgm:pt>
    <dgm:pt modelId="{83FF8710-5ACD-4986-A2AB-62A3A4F12496}" type="sibTrans" cxnId="{179D51E1-9F78-4ED8-A7CC-174E698BC453}">
      <dgm:prSet/>
      <dgm:spPr/>
      <dgm:t>
        <a:bodyPr/>
        <a:lstStyle/>
        <a:p>
          <a:endParaRPr lang="en-CA"/>
        </a:p>
      </dgm:t>
    </dgm:pt>
    <dgm:pt modelId="{FA9EB2C0-CBC8-4FC9-AED1-2D9F6567976B}">
      <dgm:prSet phldrT="[Text]"/>
      <dgm:spPr/>
      <dgm:t>
        <a:bodyPr/>
        <a:lstStyle/>
        <a:p>
          <a:r>
            <a:rPr lang="en-CA"/>
            <a:t>Model Evaluation</a:t>
          </a:r>
          <a:endParaRPr lang="en-CA" dirty="0"/>
        </a:p>
      </dgm:t>
    </dgm:pt>
    <dgm:pt modelId="{7C51D0F2-86B0-410B-BE0C-B313F86F6208}" type="parTrans" cxnId="{7D86D2F4-04B0-4F3D-99E3-D1E8F3166AD6}">
      <dgm:prSet/>
      <dgm:spPr/>
      <dgm:t>
        <a:bodyPr/>
        <a:lstStyle/>
        <a:p>
          <a:endParaRPr lang="en-CA"/>
        </a:p>
      </dgm:t>
    </dgm:pt>
    <dgm:pt modelId="{AD4F893D-A51C-4F46-B264-28AE31E66CA5}" type="sibTrans" cxnId="{7D86D2F4-04B0-4F3D-99E3-D1E8F3166AD6}">
      <dgm:prSet/>
      <dgm:spPr/>
      <dgm:t>
        <a:bodyPr/>
        <a:lstStyle/>
        <a:p>
          <a:endParaRPr lang="en-CA"/>
        </a:p>
      </dgm:t>
    </dgm:pt>
    <dgm:pt modelId="{67467B50-4D92-4E92-8E56-1FA251A00A39}">
      <dgm:prSet phldrT="[Text]"/>
      <dgm:spPr/>
      <dgm:t>
        <a:bodyPr/>
        <a:lstStyle/>
        <a:p>
          <a:r>
            <a:rPr lang="en-CA"/>
            <a:t>Web Deployment </a:t>
          </a:r>
          <a:endParaRPr lang="en-CA" dirty="0"/>
        </a:p>
      </dgm:t>
    </dgm:pt>
    <dgm:pt modelId="{89C84A9F-6F2C-47A5-8025-CDD0321ADE02}" type="parTrans" cxnId="{876D2BA5-7801-4108-A411-709CC3B5D090}">
      <dgm:prSet/>
      <dgm:spPr/>
      <dgm:t>
        <a:bodyPr/>
        <a:lstStyle/>
        <a:p>
          <a:endParaRPr lang="en-CA"/>
        </a:p>
      </dgm:t>
    </dgm:pt>
    <dgm:pt modelId="{670980D8-564F-41E1-96AF-9747AE0F4E99}" type="sibTrans" cxnId="{876D2BA5-7801-4108-A411-709CC3B5D090}">
      <dgm:prSet/>
      <dgm:spPr/>
      <dgm:t>
        <a:bodyPr/>
        <a:lstStyle/>
        <a:p>
          <a:endParaRPr lang="en-CA"/>
        </a:p>
      </dgm:t>
    </dgm:pt>
    <dgm:pt modelId="{A3DBCA8D-153D-4388-A82D-9F4BA2FB5841}" type="pres">
      <dgm:prSet presAssocID="{F5ACBECF-C7EB-4842-9BBD-323CAD60945F}" presName="Name0" presStyleCnt="0">
        <dgm:presLayoutVars>
          <dgm:dir/>
          <dgm:animLvl val="lvl"/>
          <dgm:resizeHandles val="exact"/>
        </dgm:presLayoutVars>
      </dgm:prSet>
      <dgm:spPr/>
    </dgm:pt>
    <dgm:pt modelId="{E5DE092F-3B98-4F82-86C3-072E5EB8BE01}" type="pres">
      <dgm:prSet presAssocID="{01B5F7BD-5FC4-4A45-8D5A-92D31AE499AE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747BB42-00AD-4444-9832-382FD2DD9D50}" type="pres">
      <dgm:prSet presAssocID="{05B5BFA3-6F90-4DE1-8DD9-397FD26098DB}" presName="parTxOnlySpace" presStyleCnt="0"/>
      <dgm:spPr/>
    </dgm:pt>
    <dgm:pt modelId="{400B9B8F-603C-4C8D-9FB4-6F51D6FF6A7D}" type="pres">
      <dgm:prSet presAssocID="{32F1BE8B-5C6B-4BAC-84C4-8746A71AC7FF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B8D5CCA-5BC6-47D5-A710-E4CC8CAE700E}" type="pres">
      <dgm:prSet presAssocID="{9AA591BA-7C42-4299-9AE9-70AA75066913}" presName="parTxOnlySpace" presStyleCnt="0"/>
      <dgm:spPr/>
    </dgm:pt>
    <dgm:pt modelId="{A7FC43DF-7B00-4D82-9208-E6EE978C3184}" type="pres">
      <dgm:prSet presAssocID="{78B7461C-52A9-4F0D-B26C-31E6E8D50345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AAEF042-25C8-4583-A9C5-9C3B4F59B434}" type="pres">
      <dgm:prSet presAssocID="{83FF8710-5ACD-4986-A2AB-62A3A4F12496}" presName="parTxOnlySpace" presStyleCnt="0"/>
      <dgm:spPr/>
    </dgm:pt>
    <dgm:pt modelId="{D1FE9ED6-E34B-40BB-BD52-9371A8667269}" type="pres">
      <dgm:prSet presAssocID="{0591FF2F-0F48-4C40-B4AB-0A1FD1236A69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722285C-4D5A-4B3B-9454-0FB10C86D50F}" type="pres">
      <dgm:prSet presAssocID="{3ED09752-B3BE-4958-8009-290145614A63}" presName="parTxOnlySpace" presStyleCnt="0"/>
      <dgm:spPr/>
    </dgm:pt>
    <dgm:pt modelId="{2EEB9D10-4D4C-49A3-B27D-07749D3AA188}" type="pres">
      <dgm:prSet presAssocID="{FA9EB2C0-CBC8-4FC9-AED1-2D9F6567976B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D718094-820C-4175-A581-EA8015F45E0F}" type="pres">
      <dgm:prSet presAssocID="{AD4F893D-A51C-4F46-B264-28AE31E66CA5}" presName="parTxOnlySpace" presStyleCnt="0"/>
      <dgm:spPr/>
    </dgm:pt>
    <dgm:pt modelId="{49780C14-C630-4356-AE1F-B5A257A39DC8}" type="pres">
      <dgm:prSet presAssocID="{67467B50-4D92-4E92-8E56-1FA251A00A39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821DB29-329A-4839-9EE3-B0C6F89037B6}" type="presOf" srcId="{0591FF2F-0F48-4C40-B4AB-0A1FD1236A69}" destId="{D1FE9ED6-E34B-40BB-BD52-9371A8667269}" srcOrd="0" destOrd="0" presId="urn:microsoft.com/office/officeart/2005/8/layout/chevron1"/>
    <dgm:cxn modelId="{5AA7CA62-A438-4393-B462-F8EC0A8B8BD9}" type="presOf" srcId="{01B5F7BD-5FC4-4A45-8D5A-92D31AE499AE}" destId="{E5DE092F-3B98-4F82-86C3-072E5EB8BE01}" srcOrd="0" destOrd="0" presId="urn:microsoft.com/office/officeart/2005/8/layout/chevron1"/>
    <dgm:cxn modelId="{32CCA94C-F89B-44D8-8EF5-4D0BBA718624}" srcId="{F5ACBECF-C7EB-4842-9BBD-323CAD60945F}" destId="{32F1BE8B-5C6B-4BAC-84C4-8746A71AC7FF}" srcOrd="1" destOrd="0" parTransId="{CA853043-EE46-4DBD-A5D7-C9A9F1089795}" sibTransId="{9AA591BA-7C42-4299-9AE9-70AA75066913}"/>
    <dgm:cxn modelId="{BDE0449D-A588-40AB-A909-55136EDF22F7}" srcId="{F5ACBECF-C7EB-4842-9BBD-323CAD60945F}" destId="{01B5F7BD-5FC4-4A45-8D5A-92D31AE499AE}" srcOrd="0" destOrd="0" parTransId="{B37B6AC6-60CC-45AE-9F9A-9D2A678E0124}" sibTransId="{05B5BFA3-6F90-4DE1-8DD9-397FD26098DB}"/>
    <dgm:cxn modelId="{876D2BA5-7801-4108-A411-709CC3B5D090}" srcId="{F5ACBECF-C7EB-4842-9BBD-323CAD60945F}" destId="{67467B50-4D92-4E92-8E56-1FA251A00A39}" srcOrd="5" destOrd="0" parTransId="{89C84A9F-6F2C-47A5-8025-CDD0321ADE02}" sibTransId="{670980D8-564F-41E1-96AF-9747AE0F4E99}"/>
    <dgm:cxn modelId="{9F625AA9-1897-4D10-9CB7-3018618F141C}" type="presOf" srcId="{67467B50-4D92-4E92-8E56-1FA251A00A39}" destId="{49780C14-C630-4356-AE1F-B5A257A39DC8}" srcOrd="0" destOrd="0" presId="urn:microsoft.com/office/officeart/2005/8/layout/chevron1"/>
    <dgm:cxn modelId="{09D5F4AA-CAAE-41C4-A849-7BC9477F30DF}" type="presOf" srcId="{78B7461C-52A9-4F0D-B26C-31E6E8D50345}" destId="{A7FC43DF-7B00-4D82-9208-E6EE978C3184}" srcOrd="0" destOrd="0" presId="urn:microsoft.com/office/officeart/2005/8/layout/chevron1"/>
    <dgm:cxn modelId="{429D8CB9-4B30-445A-876D-D2121D262A7C}" type="presOf" srcId="{32F1BE8B-5C6B-4BAC-84C4-8746A71AC7FF}" destId="{400B9B8F-603C-4C8D-9FB4-6F51D6FF6A7D}" srcOrd="0" destOrd="0" presId="urn:microsoft.com/office/officeart/2005/8/layout/chevron1"/>
    <dgm:cxn modelId="{0D64BABB-8925-4A60-8681-6BEDAB558311}" type="presOf" srcId="{FA9EB2C0-CBC8-4FC9-AED1-2D9F6567976B}" destId="{2EEB9D10-4D4C-49A3-B27D-07749D3AA188}" srcOrd="0" destOrd="0" presId="urn:microsoft.com/office/officeart/2005/8/layout/chevron1"/>
    <dgm:cxn modelId="{75B164C1-BDEE-4506-A7F2-BC648F15B4F2}" srcId="{F5ACBECF-C7EB-4842-9BBD-323CAD60945F}" destId="{0591FF2F-0F48-4C40-B4AB-0A1FD1236A69}" srcOrd="3" destOrd="0" parTransId="{B8B52CC5-70F4-4ABB-AB35-025061029156}" sibTransId="{3ED09752-B3BE-4958-8009-290145614A63}"/>
    <dgm:cxn modelId="{FE847FD3-7277-4723-8720-E222F4F99DAE}" type="presOf" srcId="{F5ACBECF-C7EB-4842-9BBD-323CAD60945F}" destId="{A3DBCA8D-153D-4388-A82D-9F4BA2FB5841}" srcOrd="0" destOrd="0" presId="urn:microsoft.com/office/officeart/2005/8/layout/chevron1"/>
    <dgm:cxn modelId="{179D51E1-9F78-4ED8-A7CC-174E698BC453}" srcId="{F5ACBECF-C7EB-4842-9BBD-323CAD60945F}" destId="{78B7461C-52A9-4F0D-B26C-31E6E8D50345}" srcOrd="2" destOrd="0" parTransId="{46B2EA4E-1AF3-4843-99EC-2AFD626357CE}" sibTransId="{83FF8710-5ACD-4986-A2AB-62A3A4F12496}"/>
    <dgm:cxn modelId="{7D86D2F4-04B0-4F3D-99E3-D1E8F3166AD6}" srcId="{F5ACBECF-C7EB-4842-9BBD-323CAD60945F}" destId="{FA9EB2C0-CBC8-4FC9-AED1-2D9F6567976B}" srcOrd="4" destOrd="0" parTransId="{7C51D0F2-86B0-410B-BE0C-B313F86F6208}" sibTransId="{AD4F893D-A51C-4F46-B264-28AE31E66CA5}"/>
    <dgm:cxn modelId="{798C0CC8-C491-4183-AE17-4E71941DC78A}" type="presParOf" srcId="{A3DBCA8D-153D-4388-A82D-9F4BA2FB5841}" destId="{E5DE092F-3B98-4F82-86C3-072E5EB8BE01}" srcOrd="0" destOrd="0" presId="urn:microsoft.com/office/officeart/2005/8/layout/chevron1"/>
    <dgm:cxn modelId="{3CE57109-96A1-46C0-9D52-37C05E3070FB}" type="presParOf" srcId="{A3DBCA8D-153D-4388-A82D-9F4BA2FB5841}" destId="{7747BB42-00AD-4444-9832-382FD2DD9D50}" srcOrd="1" destOrd="0" presId="urn:microsoft.com/office/officeart/2005/8/layout/chevron1"/>
    <dgm:cxn modelId="{239AC509-04C2-40D2-B7B4-FB0C3E92D535}" type="presParOf" srcId="{A3DBCA8D-153D-4388-A82D-9F4BA2FB5841}" destId="{400B9B8F-603C-4C8D-9FB4-6F51D6FF6A7D}" srcOrd="2" destOrd="0" presId="urn:microsoft.com/office/officeart/2005/8/layout/chevron1"/>
    <dgm:cxn modelId="{B566AF36-5053-41CC-B705-087B9C67EFD7}" type="presParOf" srcId="{A3DBCA8D-153D-4388-A82D-9F4BA2FB5841}" destId="{9B8D5CCA-5BC6-47D5-A710-E4CC8CAE700E}" srcOrd="3" destOrd="0" presId="urn:microsoft.com/office/officeart/2005/8/layout/chevron1"/>
    <dgm:cxn modelId="{7BF1276F-5EB8-4DCA-9244-2DC44E3ED975}" type="presParOf" srcId="{A3DBCA8D-153D-4388-A82D-9F4BA2FB5841}" destId="{A7FC43DF-7B00-4D82-9208-E6EE978C3184}" srcOrd="4" destOrd="0" presId="urn:microsoft.com/office/officeart/2005/8/layout/chevron1"/>
    <dgm:cxn modelId="{A9211223-641B-46CE-B622-3A67066083B9}" type="presParOf" srcId="{A3DBCA8D-153D-4388-A82D-9F4BA2FB5841}" destId="{5AAEF042-25C8-4583-A9C5-9C3B4F59B434}" srcOrd="5" destOrd="0" presId="urn:microsoft.com/office/officeart/2005/8/layout/chevron1"/>
    <dgm:cxn modelId="{CD301E48-80DD-406F-BFD6-07A03F59EC29}" type="presParOf" srcId="{A3DBCA8D-153D-4388-A82D-9F4BA2FB5841}" destId="{D1FE9ED6-E34B-40BB-BD52-9371A8667269}" srcOrd="6" destOrd="0" presId="urn:microsoft.com/office/officeart/2005/8/layout/chevron1"/>
    <dgm:cxn modelId="{E15BC962-4E6F-4F8E-B4FA-3487CC56BDDE}" type="presParOf" srcId="{A3DBCA8D-153D-4388-A82D-9F4BA2FB5841}" destId="{2722285C-4D5A-4B3B-9454-0FB10C86D50F}" srcOrd="7" destOrd="0" presId="urn:microsoft.com/office/officeart/2005/8/layout/chevron1"/>
    <dgm:cxn modelId="{8C4083E7-305C-4BB7-9D5B-011BAB3C205B}" type="presParOf" srcId="{A3DBCA8D-153D-4388-A82D-9F4BA2FB5841}" destId="{2EEB9D10-4D4C-49A3-B27D-07749D3AA188}" srcOrd="8" destOrd="0" presId="urn:microsoft.com/office/officeart/2005/8/layout/chevron1"/>
    <dgm:cxn modelId="{C03E6C67-19AE-4720-9414-ABA606140BD3}" type="presParOf" srcId="{A3DBCA8D-153D-4388-A82D-9F4BA2FB5841}" destId="{FD718094-820C-4175-A581-EA8015F45E0F}" srcOrd="9" destOrd="0" presId="urn:microsoft.com/office/officeart/2005/8/layout/chevron1"/>
    <dgm:cxn modelId="{B18F2B87-F6A4-41A3-8948-50C6EB698DCD}" type="presParOf" srcId="{A3DBCA8D-153D-4388-A82D-9F4BA2FB5841}" destId="{49780C14-C630-4356-AE1F-B5A257A39DC8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FEED81-AAF9-4112-8AAA-83CE84498AB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A699A8-0289-4B85-B057-A4859BB848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Source: </a:t>
          </a:r>
          <a:r>
            <a:rPr lang="en-US"/>
            <a:t>The dataset was taken from Kaggle, which is one of the leading platforms for datasets and machine learning projects.</a:t>
          </a:r>
        </a:p>
      </dgm:t>
    </dgm:pt>
    <dgm:pt modelId="{D23235F0-FAEE-4C04-96AB-E9C508F6776D}" type="parTrans" cxnId="{0C5B0772-A9EE-45A9-9172-9FCD5AF8DF34}">
      <dgm:prSet/>
      <dgm:spPr/>
      <dgm:t>
        <a:bodyPr/>
        <a:lstStyle/>
        <a:p>
          <a:endParaRPr lang="en-US"/>
        </a:p>
      </dgm:t>
    </dgm:pt>
    <dgm:pt modelId="{EE90C080-0D6D-46BC-ABB1-9668812D9AB8}" type="sibTrans" cxnId="{0C5B0772-A9EE-45A9-9172-9FCD5AF8DF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4939AD-2E95-4B6E-9354-B9EEE906D3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Dataset Focus: </a:t>
          </a:r>
          <a:r>
            <a:rPr lang="en-US"/>
            <a:t>Contains information about gym and diet recommendations according to an individual’s BMI</a:t>
          </a:r>
        </a:p>
      </dgm:t>
    </dgm:pt>
    <dgm:pt modelId="{C3121316-FC51-4A22-AD1D-D1FC475D671C}" type="parTrans" cxnId="{CC55F441-4A6B-4907-A13D-2CF9BF009EDE}">
      <dgm:prSet/>
      <dgm:spPr/>
      <dgm:t>
        <a:bodyPr/>
        <a:lstStyle/>
        <a:p>
          <a:endParaRPr lang="en-US"/>
        </a:p>
      </dgm:t>
    </dgm:pt>
    <dgm:pt modelId="{5A48F98F-7E4B-4657-B733-B096155EBE90}" type="sibTrans" cxnId="{CC55F441-4A6B-4907-A13D-2CF9BF009E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71B1C5-936D-4B0F-BF0C-1AB9E6FFBB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 Attributes: </a:t>
          </a:r>
          <a:r>
            <a:rPr lang="en-US" dirty="0"/>
            <a:t>Includes Demographic data, health metrics and personalized fitness and diet plans.</a:t>
          </a:r>
        </a:p>
      </dgm:t>
    </dgm:pt>
    <dgm:pt modelId="{A66F2D03-82BA-46CF-B45F-09CA2A2CCAB3}" type="parTrans" cxnId="{F740A452-6ABF-4338-82E0-267D8DF7B591}">
      <dgm:prSet/>
      <dgm:spPr/>
      <dgm:t>
        <a:bodyPr/>
        <a:lstStyle/>
        <a:p>
          <a:endParaRPr lang="en-US"/>
        </a:p>
      </dgm:t>
    </dgm:pt>
    <dgm:pt modelId="{DF73F0B7-EE65-4F8B-AFBC-C97750409FDA}" type="sibTrans" cxnId="{F740A452-6ABF-4338-82E0-267D8DF7B5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172462-CB5D-4A5B-A2D0-590B0CB43B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Purpose: </a:t>
          </a:r>
          <a:r>
            <a:rPr lang="en-US"/>
            <a:t>Collected to help users create a personalized diet and fitness plans.</a:t>
          </a:r>
        </a:p>
      </dgm:t>
    </dgm:pt>
    <dgm:pt modelId="{3E868069-4047-48C0-AB6A-BA04DAA93658}" type="parTrans" cxnId="{D5DAD536-97F1-4E08-BEF5-B165EF3E3B91}">
      <dgm:prSet/>
      <dgm:spPr/>
      <dgm:t>
        <a:bodyPr/>
        <a:lstStyle/>
        <a:p>
          <a:endParaRPr lang="en-US"/>
        </a:p>
      </dgm:t>
    </dgm:pt>
    <dgm:pt modelId="{27B364D3-72A6-4385-8EE6-850BC7170BE6}" type="sibTrans" cxnId="{D5DAD536-97F1-4E08-BEF5-B165EF3E3B91}">
      <dgm:prSet/>
      <dgm:spPr/>
      <dgm:t>
        <a:bodyPr/>
        <a:lstStyle/>
        <a:p>
          <a:endParaRPr lang="en-US"/>
        </a:p>
      </dgm:t>
    </dgm:pt>
    <dgm:pt modelId="{B6EF862C-E17F-4619-A1AF-8846F3DD5C0B}" type="pres">
      <dgm:prSet presAssocID="{17FEED81-AAF9-4112-8AAA-83CE84498AB5}" presName="root" presStyleCnt="0">
        <dgm:presLayoutVars>
          <dgm:dir/>
          <dgm:resizeHandles val="exact"/>
        </dgm:presLayoutVars>
      </dgm:prSet>
      <dgm:spPr/>
    </dgm:pt>
    <dgm:pt modelId="{80EBB882-44F5-4C01-B509-9590C1F791AA}" type="pres">
      <dgm:prSet presAssocID="{17FEED81-AAF9-4112-8AAA-83CE84498AB5}" presName="container" presStyleCnt="0">
        <dgm:presLayoutVars>
          <dgm:dir/>
          <dgm:resizeHandles val="exact"/>
        </dgm:presLayoutVars>
      </dgm:prSet>
      <dgm:spPr/>
    </dgm:pt>
    <dgm:pt modelId="{DC6D4D25-BDE3-4D61-A714-DB9E843FDEFE}" type="pres">
      <dgm:prSet presAssocID="{F6A699A8-0289-4B85-B057-A4859BB8482F}" presName="compNode" presStyleCnt="0"/>
      <dgm:spPr/>
    </dgm:pt>
    <dgm:pt modelId="{5406470A-C705-456E-811C-C9FDB96AB23D}" type="pres">
      <dgm:prSet presAssocID="{F6A699A8-0289-4B85-B057-A4859BB8482F}" presName="iconBgRect" presStyleLbl="bgShp" presStyleIdx="0" presStyleCnt="4"/>
      <dgm:spPr/>
    </dgm:pt>
    <dgm:pt modelId="{DA6E4FCE-5595-4433-BD2C-805972F11107}" type="pres">
      <dgm:prSet presAssocID="{F6A699A8-0289-4B85-B057-A4859BB848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927C379-A9B5-4FD4-87DE-8C0FC5CA3AE4}" type="pres">
      <dgm:prSet presAssocID="{F6A699A8-0289-4B85-B057-A4859BB8482F}" presName="spaceRect" presStyleCnt="0"/>
      <dgm:spPr/>
    </dgm:pt>
    <dgm:pt modelId="{46A31D56-E98E-4706-9229-6E796354CBB9}" type="pres">
      <dgm:prSet presAssocID="{F6A699A8-0289-4B85-B057-A4859BB8482F}" presName="textRect" presStyleLbl="revTx" presStyleIdx="0" presStyleCnt="4">
        <dgm:presLayoutVars>
          <dgm:chMax val="1"/>
          <dgm:chPref val="1"/>
        </dgm:presLayoutVars>
      </dgm:prSet>
      <dgm:spPr/>
    </dgm:pt>
    <dgm:pt modelId="{0EDA2FB3-366B-4D08-A728-ED959DE3DE97}" type="pres">
      <dgm:prSet presAssocID="{EE90C080-0D6D-46BC-ABB1-9668812D9AB8}" presName="sibTrans" presStyleLbl="sibTrans2D1" presStyleIdx="0" presStyleCnt="0"/>
      <dgm:spPr/>
    </dgm:pt>
    <dgm:pt modelId="{31BC0494-EFAC-479B-808D-4268FB675D05}" type="pres">
      <dgm:prSet presAssocID="{7F4939AD-2E95-4B6E-9354-B9EEE906D318}" presName="compNode" presStyleCnt="0"/>
      <dgm:spPr/>
    </dgm:pt>
    <dgm:pt modelId="{E2A3734B-8559-45DC-AF50-0EB41F7520C6}" type="pres">
      <dgm:prSet presAssocID="{7F4939AD-2E95-4B6E-9354-B9EEE906D318}" presName="iconBgRect" presStyleLbl="bgShp" presStyleIdx="1" presStyleCnt="4"/>
      <dgm:spPr/>
    </dgm:pt>
    <dgm:pt modelId="{014E07BD-B087-4755-9F0B-2281D9F19D72}" type="pres">
      <dgm:prSet presAssocID="{7F4939AD-2E95-4B6E-9354-B9EEE906D3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5E6B99D9-0386-4E4B-9C0F-1BB293E60A99}" type="pres">
      <dgm:prSet presAssocID="{7F4939AD-2E95-4B6E-9354-B9EEE906D318}" presName="spaceRect" presStyleCnt="0"/>
      <dgm:spPr/>
    </dgm:pt>
    <dgm:pt modelId="{4DB6B968-DC8B-49C7-A46E-9367FF38FEBF}" type="pres">
      <dgm:prSet presAssocID="{7F4939AD-2E95-4B6E-9354-B9EEE906D318}" presName="textRect" presStyleLbl="revTx" presStyleIdx="1" presStyleCnt="4">
        <dgm:presLayoutVars>
          <dgm:chMax val="1"/>
          <dgm:chPref val="1"/>
        </dgm:presLayoutVars>
      </dgm:prSet>
      <dgm:spPr/>
    </dgm:pt>
    <dgm:pt modelId="{D508C8BE-D4E7-4419-9B2B-E422DED5D450}" type="pres">
      <dgm:prSet presAssocID="{5A48F98F-7E4B-4657-B733-B096155EBE90}" presName="sibTrans" presStyleLbl="sibTrans2D1" presStyleIdx="0" presStyleCnt="0"/>
      <dgm:spPr/>
    </dgm:pt>
    <dgm:pt modelId="{E3E6386C-8B69-497D-AAFF-C4A8DDD22B57}" type="pres">
      <dgm:prSet presAssocID="{5D71B1C5-936D-4B0F-BF0C-1AB9E6FFBBD5}" presName="compNode" presStyleCnt="0"/>
      <dgm:spPr/>
    </dgm:pt>
    <dgm:pt modelId="{EDD5AAF5-FEF1-49BD-B1F7-570C16A4BCB9}" type="pres">
      <dgm:prSet presAssocID="{5D71B1C5-936D-4B0F-BF0C-1AB9E6FFBBD5}" presName="iconBgRect" presStyleLbl="bgShp" presStyleIdx="2" presStyleCnt="4"/>
      <dgm:spPr/>
    </dgm:pt>
    <dgm:pt modelId="{EDEC327E-BAC5-4DFA-B310-80FFF53966AE}" type="pres">
      <dgm:prSet presAssocID="{5D71B1C5-936D-4B0F-BF0C-1AB9E6FFBB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EE26EC0-DA8E-4703-BACD-E00AB9364C76}" type="pres">
      <dgm:prSet presAssocID="{5D71B1C5-936D-4B0F-BF0C-1AB9E6FFBBD5}" presName="spaceRect" presStyleCnt="0"/>
      <dgm:spPr/>
    </dgm:pt>
    <dgm:pt modelId="{A93B63C0-D2A6-490C-B19F-EFBD36814AE6}" type="pres">
      <dgm:prSet presAssocID="{5D71B1C5-936D-4B0F-BF0C-1AB9E6FFBBD5}" presName="textRect" presStyleLbl="revTx" presStyleIdx="2" presStyleCnt="4">
        <dgm:presLayoutVars>
          <dgm:chMax val="1"/>
          <dgm:chPref val="1"/>
        </dgm:presLayoutVars>
      </dgm:prSet>
      <dgm:spPr/>
    </dgm:pt>
    <dgm:pt modelId="{82900B60-BC83-489E-B3E2-1D53EA4269FF}" type="pres">
      <dgm:prSet presAssocID="{DF73F0B7-EE65-4F8B-AFBC-C97750409FDA}" presName="sibTrans" presStyleLbl="sibTrans2D1" presStyleIdx="0" presStyleCnt="0"/>
      <dgm:spPr/>
    </dgm:pt>
    <dgm:pt modelId="{2D55E51D-EE74-41D9-9DBD-3724B418E495}" type="pres">
      <dgm:prSet presAssocID="{B2172462-CB5D-4A5B-A2D0-590B0CB43BE2}" presName="compNode" presStyleCnt="0"/>
      <dgm:spPr/>
    </dgm:pt>
    <dgm:pt modelId="{1DB87679-5BDF-4AC5-A941-8B791F157361}" type="pres">
      <dgm:prSet presAssocID="{B2172462-CB5D-4A5B-A2D0-590B0CB43BE2}" presName="iconBgRect" presStyleLbl="bgShp" presStyleIdx="3" presStyleCnt="4"/>
      <dgm:spPr/>
    </dgm:pt>
    <dgm:pt modelId="{B3FD3A4C-B90B-48BA-B2C4-01CB51951E88}" type="pres">
      <dgm:prSet presAssocID="{B2172462-CB5D-4A5B-A2D0-590B0CB43B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ymnast - Floor Routine"/>
        </a:ext>
      </dgm:extLst>
    </dgm:pt>
    <dgm:pt modelId="{87580EB7-D44B-4F14-9872-32743BB6EF3A}" type="pres">
      <dgm:prSet presAssocID="{B2172462-CB5D-4A5B-A2D0-590B0CB43BE2}" presName="spaceRect" presStyleCnt="0"/>
      <dgm:spPr/>
    </dgm:pt>
    <dgm:pt modelId="{8D3161D0-AFEB-43CF-A989-790CF7E8E3D7}" type="pres">
      <dgm:prSet presAssocID="{B2172462-CB5D-4A5B-A2D0-590B0CB43BE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FEBC0D-3BEC-43EB-A983-3260644168E3}" type="presOf" srcId="{17FEED81-AAF9-4112-8AAA-83CE84498AB5}" destId="{B6EF862C-E17F-4619-A1AF-8846F3DD5C0B}" srcOrd="0" destOrd="0" presId="urn:microsoft.com/office/officeart/2018/2/layout/IconCircleList"/>
    <dgm:cxn modelId="{4396F511-27F7-4530-ACE9-CBED4F210E07}" type="presOf" srcId="{DF73F0B7-EE65-4F8B-AFBC-C97750409FDA}" destId="{82900B60-BC83-489E-B3E2-1D53EA4269FF}" srcOrd="0" destOrd="0" presId="urn:microsoft.com/office/officeart/2018/2/layout/IconCircleList"/>
    <dgm:cxn modelId="{CD851E25-BFA5-440B-BDBC-5AA702F3635D}" type="presOf" srcId="{5D71B1C5-936D-4B0F-BF0C-1AB9E6FFBBD5}" destId="{A93B63C0-D2A6-490C-B19F-EFBD36814AE6}" srcOrd="0" destOrd="0" presId="urn:microsoft.com/office/officeart/2018/2/layout/IconCircleList"/>
    <dgm:cxn modelId="{D5DAD536-97F1-4E08-BEF5-B165EF3E3B91}" srcId="{17FEED81-AAF9-4112-8AAA-83CE84498AB5}" destId="{B2172462-CB5D-4A5B-A2D0-590B0CB43BE2}" srcOrd="3" destOrd="0" parTransId="{3E868069-4047-48C0-AB6A-BA04DAA93658}" sibTransId="{27B364D3-72A6-4385-8EE6-850BC7170BE6}"/>
    <dgm:cxn modelId="{CC55F441-4A6B-4907-A13D-2CF9BF009EDE}" srcId="{17FEED81-AAF9-4112-8AAA-83CE84498AB5}" destId="{7F4939AD-2E95-4B6E-9354-B9EEE906D318}" srcOrd="1" destOrd="0" parTransId="{C3121316-FC51-4A22-AD1D-D1FC475D671C}" sibTransId="{5A48F98F-7E4B-4657-B733-B096155EBE90}"/>
    <dgm:cxn modelId="{0C5B0772-A9EE-45A9-9172-9FCD5AF8DF34}" srcId="{17FEED81-AAF9-4112-8AAA-83CE84498AB5}" destId="{F6A699A8-0289-4B85-B057-A4859BB8482F}" srcOrd="0" destOrd="0" parTransId="{D23235F0-FAEE-4C04-96AB-E9C508F6776D}" sibTransId="{EE90C080-0D6D-46BC-ABB1-9668812D9AB8}"/>
    <dgm:cxn modelId="{F740A452-6ABF-4338-82E0-267D8DF7B591}" srcId="{17FEED81-AAF9-4112-8AAA-83CE84498AB5}" destId="{5D71B1C5-936D-4B0F-BF0C-1AB9E6FFBBD5}" srcOrd="2" destOrd="0" parTransId="{A66F2D03-82BA-46CF-B45F-09CA2A2CCAB3}" sibTransId="{DF73F0B7-EE65-4F8B-AFBC-C97750409FDA}"/>
    <dgm:cxn modelId="{EC6FC254-D778-417C-AE82-C902DAFDEC2E}" type="presOf" srcId="{EE90C080-0D6D-46BC-ABB1-9668812D9AB8}" destId="{0EDA2FB3-366B-4D08-A728-ED959DE3DE97}" srcOrd="0" destOrd="0" presId="urn:microsoft.com/office/officeart/2018/2/layout/IconCircleList"/>
    <dgm:cxn modelId="{3EA1F784-E137-447C-A5F7-74A5EC451BC9}" type="presOf" srcId="{F6A699A8-0289-4B85-B057-A4859BB8482F}" destId="{46A31D56-E98E-4706-9229-6E796354CBB9}" srcOrd="0" destOrd="0" presId="urn:microsoft.com/office/officeart/2018/2/layout/IconCircleList"/>
    <dgm:cxn modelId="{53F1FA91-B88E-4B7D-9665-65169B69B166}" type="presOf" srcId="{7F4939AD-2E95-4B6E-9354-B9EEE906D318}" destId="{4DB6B968-DC8B-49C7-A46E-9367FF38FEBF}" srcOrd="0" destOrd="0" presId="urn:microsoft.com/office/officeart/2018/2/layout/IconCircleList"/>
    <dgm:cxn modelId="{5A5A81CD-1F88-4020-A386-8D8E727BA7EE}" type="presOf" srcId="{5A48F98F-7E4B-4657-B733-B096155EBE90}" destId="{D508C8BE-D4E7-4419-9B2B-E422DED5D450}" srcOrd="0" destOrd="0" presId="urn:microsoft.com/office/officeart/2018/2/layout/IconCircleList"/>
    <dgm:cxn modelId="{858BE6E7-18B0-4B57-98A3-B9DDF3EEB16D}" type="presOf" srcId="{B2172462-CB5D-4A5B-A2D0-590B0CB43BE2}" destId="{8D3161D0-AFEB-43CF-A989-790CF7E8E3D7}" srcOrd="0" destOrd="0" presId="urn:microsoft.com/office/officeart/2018/2/layout/IconCircleList"/>
    <dgm:cxn modelId="{C1791970-D21F-4E13-A85F-9E3559EA1219}" type="presParOf" srcId="{B6EF862C-E17F-4619-A1AF-8846F3DD5C0B}" destId="{80EBB882-44F5-4C01-B509-9590C1F791AA}" srcOrd="0" destOrd="0" presId="urn:microsoft.com/office/officeart/2018/2/layout/IconCircleList"/>
    <dgm:cxn modelId="{24DE89ED-AD77-4751-9338-FFE55731D3E2}" type="presParOf" srcId="{80EBB882-44F5-4C01-B509-9590C1F791AA}" destId="{DC6D4D25-BDE3-4D61-A714-DB9E843FDEFE}" srcOrd="0" destOrd="0" presId="urn:microsoft.com/office/officeart/2018/2/layout/IconCircleList"/>
    <dgm:cxn modelId="{4134876C-5A2B-4022-AC2F-D093FADD8131}" type="presParOf" srcId="{DC6D4D25-BDE3-4D61-A714-DB9E843FDEFE}" destId="{5406470A-C705-456E-811C-C9FDB96AB23D}" srcOrd="0" destOrd="0" presId="urn:microsoft.com/office/officeart/2018/2/layout/IconCircleList"/>
    <dgm:cxn modelId="{B32BCE3E-5954-40C1-91B7-5578C5B649A5}" type="presParOf" srcId="{DC6D4D25-BDE3-4D61-A714-DB9E843FDEFE}" destId="{DA6E4FCE-5595-4433-BD2C-805972F11107}" srcOrd="1" destOrd="0" presId="urn:microsoft.com/office/officeart/2018/2/layout/IconCircleList"/>
    <dgm:cxn modelId="{283F147C-154E-47D4-B8A1-8585B8EED0AF}" type="presParOf" srcId="{DC6D4D25-BDE3-4D61-A714-DB9E843FDEFE}" destId="{7927C379-A9B5-4FD4-87DE-8C0FC5CA3AE4}" srcOrd="2" destOrd="0" presId="urn:microsoft.com/office/officeart/2018/2/layout/IconCircleList"/>
    <dgm:cxn modelId="{01B8D04F-AB45-4AA4-8093-1313EF35E879}" type="presParOf" srcId="{DC6D4D25-BDE3-4D61-A714-DB9E843FDEFE}" destId="{46A31D56-E98E-4706-9229-6E796354CBB9}" srcOrd="3" destOrd="0" presId="urn:microsoft.com/office/officeart/2018/2/layout/IconCircleList"/>
    <dgm:cxn modelId="{27D19638-BF18-4920-A2E8-7A982D333BD6}" type="presParOf" srcId="{80EBB882-44F5-4C01-B509-9590C1F791AA}" destId="{0EDA2FB3-366B-4D08-A728-ED959DE3DE97}" srcOrd="1" destOrd="0" presId="urn:microsoft.com/office/officeart/2018/2/layout/IconCircleList"/>
    <dgm:cxn modelId="{80C3DC65-D777-4CBF-BD53-5A5B0304C322}" type="presParOf" srcId="{80EBB882-44F5-4C01-B509-9590C1F791AA}" destId="{31BC0494-EFAC-479B-808D-4268FB675D05}" srcOrd="2" destOrd="0" presId="urn:microsoft.com/office/officeart/2018/2/layout/IconCircleList"/>
    <dgm:cxn modelId="{9C35308F-0A65-4711-A643-0BDBD469EC32}" type="presParOf" srcId="{31BC0494-EFAC-479B-808D-4268FB675D05}" destId="{E2A3734B-8559-45DC-AF50-0EB41F7520C6}" srcOrd="0" destOrd="0" presId="urn:microsoft.com/office/officeart/2018/2/layout/IconCircleList"/>
    <dgm:cxn modelId="{CD5ABF03-0411-4CA1-ACAC-FC81D5B03686}" type="presParOf" srcId="{31BC0494-EFAC-479B-808D-4268FB675D05}" destId="{014E07BD-B087-4755-9F0B-2281D9F19D72}" srcOrd="1" destOrd="0" presId="urn:microsoft.com/office/officeart/2018/2/layout/IconCircleList"/>
    <dgm:cxn modelId="{FA60677D-06D4-4584-8743-B083F102B001}" type="presParOf" srcId="{31BC0494-EFAC-479B-808D-4268FB675D05}" destId="{5E6B99D9-0386-4E4B-9C0F-1BB293E60A99}" srcOrd="2" destOrd="0" presId="urn:microsoft.com/office/officeart/2018/2/layout/IconCircleList"/>
    <dgm:cxn modelId="{A2E14478-BC2E-46F4-826A-EED31CF156CD}" type="presParOf" srcId="{31BC0494-EFAC-479B-808D-4268FB675D05}" destId="{4DB6B968-DC8B-49C7-A46E-9367FF38FEBF}" srcOrd="3" destOrd="0" presId="urn:microsoft.com/office/officeart/2018/2/layout/IconCircleList"/>
    <dgm:cxn modelId="{96BDF3E3-4FDB-4CF5-9169-9C0B0D1E9A28}" type="presParOf" srcId="{80EBB882-44F5-4C01-B509-9590C1F791AA}" destId="{D508C8BE-D4E7-4419-9B2B-E422DED5D450}" srcOrd="3" destOrd="0" presId="urn:microsoft.com/office/officeart/2018/2/layout/IconCircleList"/>
    <dgm:cxn modelId="{510A633F-AA30-442D-A607-00CBD70E6999}" type="presParOf" srcId="{80EBB882-44F5-4C01-B509-9590C1F791AA}" destId="{E3E6386C-8B69-497D-AAFF-C4A8DDD22B57}" srcOrd="4" destOrd="0" presId="urn:microsoft.com/office/officeart/2018/2/layout/IconCircleList"/>
    <dgm:cxn modelId="{167627DF-E544-45F4-A8E6-96EF808280BB}" type="presParOf" srcId="{E3E6386C-8B69-497D-AAFF-C4A8DDD22B57}" destId="{EDD5AAF5-FEF1-49BD-B1F7-570C16A4BCB9}" srcOrd="0" destOrd="0" presId="urn:microsoft.com/office/officeart/2018/2/layout/IconCircleList"/>
    <dgm:cxn modelId="{4B465EB4-0BC4-439B-9566-864D648F71C8}" type="presParOf" srcId="{E3E6386C-8B69-497D-AAFF-C4A8DDD22B57}" destId="{EDEC327E-BAC5-4DFA-B310-80FFF53966AE}" srcOrd="1" destOrd="0" presId="urn:microsoft.com/office/officeart/2018/2/layout/IconCircleList"/>
    <dgm:cxn modelId="{FC3A22FE-F281-4D83-A2D7-77E24AD5C65A}" type="presParOf" srcId="{E3E6386C-8B69-497D-AAFF-C4A8DDD22B57}" destId="{5EE26EC0-DA8E-4703-BACD-E00AB9364C76}" srcOrd="2" destOrd="0" presId="urn:microsoft.com/office/officeart/2018/2/layout/IconCircleList"/>
    <dgm:cxn modelId="{EE4D9117-D5F1-461B-B7F9-3B7F831D3218}" type="presParOf" srcId="{E3E6386C-8B69-497D-AAFF-C4A8DDD22B57}" destId="{A93B63C0-D2A6-490C-B19F-EFBD36814AE6}" srcOrd="3" destOrd="0" presId="urn:microsoft.com/office/officeart/2018/2/layout/IconCircleList"/>
    <dgm:cxn modelId="{0473AB74-5F8C-4DAD-98CD-EF0FCA2C47E8}" type="presParOf" srcId="{80EBB882-44F5-4C01-B509-9590C1F791AA}" destId="{82900B60-BC83-489E-B3E2-1D53EA4269FF}" srcOrd="5" destOrd="0" presId="urn:microsoft.com/office/officeart/2018/2/layout/IconCircleList"/>
    <dgm:cxn modelId="{14BFEFBF-A051-4A64-9EE4-F11E726F0268}" type="presParOf" srcId="{80EBB882-44F5-4C01-B509-9590C1F791AA}" destId="{2D55E51D-EE74-41D9-9DBD-3724B418E495}" srcOrd="6" destOrd="0" presId="urn:microsoft.com/office/officeart/2018/2/layout/IconCircleList"/>
    <dgm:cxn modelId="{2D85FD66-BFE7-4C3C-82DA-4E36CED62C6F}" type="presParOf" srcId="{2D55E51D-EE74-41D9-9DBD-3724B418E495}" destId="{1DB87679-5BDF-4AC5-A941-8B791F157361}" srcOrd="0" destOrd="0" presId="urn:microsoft.com/office/officeart/2018/2/layout/IconCircleList"/>
    <dgm:cxn modelId="{45B3928B-6176-446A-B198-3AF743C5E675}" type="presParOf" srcId="{2D55E51D-EE74-41D9-9DBD-3724B418E495}" destId="{B3FD3A4C-B90B-48BA-B2C4-01CB51951E88}" srcOrd="1" destOrd="0" presId="urn:microsoft.com/office/officeart/2018/2/layout/IconCircleList"/>
    <dgm:cxn modelId="{61F0B30C-0527-4FCC-B0AE-E1554A34AFA3}" type="presParOf" srcId="{2D55E51D-EE74-41D9-9DBD-3724B418E495}" destId="{87580EB7-D44B-4F14-9872-32743BB6EF3A}" srcOrd="2" destOrd="0" presId="urn:microsoft.com/office/officeart/2018/2/layout/IconCircleList"/>
    <dgm:cxn modelId="{C09F6603-FE54-4922-AFAE-0AA42C3B3A44}" type="presParOf" srcId="{2D55E51D-EE74-41D9-9DBD-3724B418E495}" destId="{8D3161D0-AFEB-43CF-A989-790CF7E8E3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0151CA-AABB-4C70-AE4C-7914B9793A5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CEADC-7A72-45D5-91BA-7FDC74B545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Issue Identification: </a:t>
          </a:r>
          <a:r>
            <a:rPr lang="en-US" dirty="0"/>
            <a:t>Detected outliners in the dataset where BMI values were in 4 digits and weight values were in 3 digits indicating unrealistic data.</a:t>
          </a:r>
        </a:p>
      </dgm:t>
    </dgm:pt>
    <dgm:pt modelId="{E1D87987-5BC8-4AA4-98E1-D16B6983372A}" type="parTrans" cxnId="{EC2BD323-660A-4173-A2C8-3DB0A642F567}">
      <dgm:prSet/>
      <dgm:spPr/>
      <dgm:t>
        <a:bodyPr/>
        <a:lstStyle/>
        <a:p>
          <a:endParaRPr lang="en-US"/>
        </a:p>
      </dgm:t>
    </dgm:pt>
    <dgm:pt modelId="{08393CAB-9120-433F-ACD3-23AE1F0B0750}" type="sibTrans" cxnId="{EC2BD323-660A-4173-A2C8-3DB0A642F567}">
      <dgm:prSet/>
      <dgm:spPr/>
      <dgm:t>
        <a:bodyPr/>
        <a:lstStyle/>
        <a:p>
          <a:endParaRPr lang="en-US"/>
        </a:p>
      </dgm:t>
    </dgm:pt>
    <dgm:pt modelId="{C0F1D4B4-752E-4119-B388-771E7FFAE1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Corrections: </a:t>
          </a:r>
          <a:r>
            <a:rPr lang="en-US"/>
            <a:t>Utilized Python function to scale correctly the values of BMI and Weight.</a:t>
          </a:r>
        </a:p>
      </dgm:t>
    </dgm:pt>
    <dgm:pt modelId="{120CC1CA-F8AD-4CF7-9510-FCF2BE89A619}" type="parTrans" cxnId="{72EE3FF7-BF36-4967-A0F8-91BE76C5DD27}">
      <dgm:prSet/>
      <dgm:spPr/>
      <dgm:t>
        <a:bodyPr/>
        <a:lstStyle/>
        <a:p>
          <a:endParaRPr lang="en-US"/>
        </a:p>
      </dgm:t>
    </dgm:pt>
    <dgm:pt modelId="{F2A2EC52-03E7-4DDC-AD82-3C75E37F6270}" type="sibTrans" cxnId="{72EE3FF7-BF36-4967-A0F8-91BE76C5DD27}">
      <dgm:prSet/>
      <dgm:spPr/>
      <dgm:t>
        <a:bodyPr/>
        <a:lstStyle/>
        <a:p>
          <a:endParaRPr lang="en-US"/>
        </a:p>
      </dgm:t>
    </dgm:pt>
    <dgm:pt modelId="{0B8FB596-33F7-4A16-9BEB-0D1E8C2E6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Output: </a:t>
          </a:r>
          <a:r>
            <a:rPr lang="en-US"/>
            <a:t>Saved the cleaned dataset to same file for better analysis and model training</a:t>
          </a:r>
        </a:p>
      </dgm:t>
    </dgm:pt>
    <dgm:pt modelId="{A853CA37-C8BF-4DFB-92BB-06B27C457D6C}" type="parTrans" cxnId="{57C7D3A4-8D67-42F6-80CF-048B80300F0B}">
      <dgm:prSet/>
      <dgm:spPr/>
      <dgm:t>
        <a:bodyPr/>
        <a:lstStyle/>
        <a:p>
          <a:endParaRPr lang="en-US"/>
        </a:p>
      </dgm:t>
    </dgm:pt>
    <dgm:pt modelId="{2D33ED34-0035-4330-BE78-47E5392E3B1C}" type="sibTrans" cxnId="{57C7D3A4-8D67-42F6-80CF-048B80300F0B}">
      <dgm:prSet/>
      <dgm:spPr/>
      <dgm:t>
        <a:bodyPr/>
        <a:lstStyle/>
        <a:p>
          <a:endParaRPr lang="en-US"/>
        </a:p>
      </dgm:t>
    </dgm:pt>
    <dgm:pt modelId="{A63A37A1-E601-45D5-B8DA-FD77DA298F3C}" type="pres">
      <dgm:prSet presAssocID="{1C0151CA-AABB-4C70-AE4C-7914B9793A5B}" presName="root" presStyleCnt="0">
        <dgm:presLayoutVars>
          <dgm:dir/>
          <dgm:resizeHandles val="exact"/>
        </dgm:presLayoutVars>
      </dgm:prSet>
      <dgm:spPr/>
    </dgm:pt>
    <dgm:pt modelId="{1FAC718B-E80E-42E1-98B4-250FEB2DE91C}" type="pres">
      <dgm:prSet presAssocID="{2DACEADC-7A72-45D5-91BA-7FDC74B54591}" presName="compNode" presStyleCnt="0"/>
      <dgm:spPr/>
    </dgm:pt>
    <dgm:pt modelId="{56A8C0C6-27B2-4A3C-8FBF-C2D234821C28}" type="pres">
      <dgm:prSet presAssocID="{2DACEADC-7A72-45D5-91BA-7FDC74B54591}" presName="bgRect" presStyleLbl="bgShp" presStyleIdx="0" presStyleCnt="3"/>
      <dgm:spPr/>
    </dgm:pt>
    <dgm:pt modelId="{AC27D166-6C09-419C-858B-EA0A970F78AA}" type="pres">
      <dgm:prSet presAssocID="{2DACEADC-7A72-45D5-91BA-7FDC74B545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932B18B-FE8D-44E0-AC8A-E3483FDB0714}" type="pres">
      <dgm:prSet presAssocID="{2DACEADC-7A72-45D5-91BA-7FDC74B54591}" presName="spaceRect" presStyleCnt="0"/>
      <dgm:spPr/>
    </dgm:pt>
    <dgm:pt modelId="{6635FB89-720E-4BF2-9C37-68E5361E44B0}" type="pres">
      <dgm:prSet presAssocID="{2DACEADC-7A72-45D5-91BA-7FDC74B54591}" presName="parTx" presStyleLbl="revTx" presStyleIdx="0" presStyleCnt="3">
        <dgm:presLayoutVars>
          <dgm:chMax val="0"/>
          <dgm:chPref val="0"/>
        </dgm:presLayoutVars>
      </dgm:prSet>
      <dgm:spPr/>
    </dgm:pt>
    <dgm:pt modelId="{6EFBC198-2B00-44C3-B0BA-B8CDF316920A}" type="pres">
      <dgm:prSet presAssocID="{08393CAB-9120-433F-ACD3-23AE1F0B0750}" presName="sibTrans" presStyleCnt="0"/>
      <dgm:spPr/>
    </dgm:pt>
    <dgm:pt modelId="{C0A4F7A7-613F-474B-AE2D-3963F16B4D7C}" type="pres">
      <dgm:prSet presAssocID="{C0F1D4B4-752E-4119-B388-771E7FFAE13E}" presName="compNode" presStyleCnt="0"/>
      <dgm:spPr/>
    </dgm:pt>
    <dgm:pt modelId="{88C5AC66-63E5-47F0-8D73-2417CAD6755C}" type="pres">
      <dgm:prSet presAssocID="{C0F1D4B4-752E-4119-B388-771E7FFAE13E}" presName="bgRect" presStyleLbl="bgShp" presStyleIdx="1" presStyleCnt="3"/>
      <dgm:spPr/>
    </dgm:pt>
    <dgm:pt modelId="{D1A508FD-B62C-4E6A-9372-F9DB7C03CAEE}" type="pres">
      <dgm:prSet presAssocID="{C0F1D4B4-752E-4119-B388-771E7FFAE1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C207C12-06AB-4A55-9534-9F23F66284A1}" type="pres">
      <dgm:prSet presAssocID="{C0F1D4B4-752E-4119-B388-771E7FFAE13E}" presName="spaceRect" presStyleCnt="0"/>
      <dgm:spPr/>
    </dgm:pt>
    <dgm:pt modelId="{18168CEC-F7AA-4A3C-9E3C-BFD42ACACD90}" type="pres">
      <dgm:prSet presAssocID="{C0F1D4B4-752E-4119-B388-771E7FFAE13E}" presName="parTx" presStyleLbl="revTx" presStyleIdx="1" presStyleCnt="3">
        <dgm:presLayoutVars>
          <dgm:chMax val="0"/>
          <dgm:chPref val="0"/>
        </dgm:presLayoutVars>
      </dgm:prSet>
      <dgm:spPr/>
    </dgm:pt>
    <dgm:pt modelId="{5293BAE0-551C-4E8B-8ABA-AEA77CA3A698}" type="pres">
      <dgm:prSet presAssocID="{F2A2EC52-03E7-4DDC-AD82-3C75E37F6270}" presName="sibTrans" presStyleCnt="0"/>
      <dgm:spPr/>
    </dgm:pt>
    <dgm:pt modelId="{FB9C46C4-BFE1-4E8D-9F26-4803E8523130}" type="pres">
      <dgm:prSet presAssocID="{0B8FB596-33F7-4A16-9BEB-0D1E8C2E6B70}" presName="compNode" presStyleCnt="0"/>
      <dgm:spPr/>
    </dgm:pt>
    <dgm:pt modelId="{F58F06B2-577A-444B-A8B1-0EBA0A2060D9}" type="pres">
      <dgm:prSet presAssocID="{0B8FB596-33F7-4A16-9BEB-0D1E8C2E6B70}" presName="bgRect" presStyleLbl="bgShp" presStyleIdx="2" presStyleCnt="3"/>
      <dgm:spPr/>
    </dgm:pt>
    <dgm:pt modelId="{CD97ED41-5C81-4CDD-9752-81BC15C3DCDC}" type="pres">
      <dgm:prSet presAssocID="{0B8FB596-33F7-4A16-9BEB-0D1E8C2E6B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9E61D86-6E27-40A1-9D23-CC6C15EBD57F}" type="pres">
      <dgm:prSet presAssocID="{0B8FB596-33F7-4A16-9BEB-0D1E8C2E6B70}" presName="spaceRect" presStyleCnt="0"/>
      <dgm:spPr/>
    </dgm:pt>
    <dgm:pt modelId="{834458C9-C55B-4DFD-9F63-E9CEE6FA0DE0}" type="pres">
      <dgm:prSet presAssocID="{0B8FB596-33F7-4A16-9BEB-0D1E8C2E6B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552619-FA64-46A2-9C1A-BF494A30A3A8}" type="presOf" srcId="{0B8FB596-33F7-4A16-9BEB-0D1E8C2E6B70}" destId="{834458C9-C55B-4DFD-9F63-E9CEE6FA0DE0}" srcOrd="0" destOrd="0" presId="urn:microsoft.com/office/officeart/2018/2/layout/IconVerticalSolidList"/>
    <dgm:cxn modelId="{EC2BD323-660A-4173-A2C8-3DB0A642F567}" srcId="{1C0151CA-AABB-4C70-AE4C-7914B9793A5B}" destId="{2DACEADC-7A72-45D5-91BA-7FDC74B54591}" srcOrd="0" destOrd="0" parTransId="{E1D87987-5BC8-4AA4-98E1-D16B6983372A}" sibTransId="{08393CAB-9120-433F-ACD3-23AE1F0B0750}"/>
    <dgm:cxn modelId="{041F902D-EDEC-4480-B214-C6063E0F9408}" type="presOf" srcId="{C0F1D4B4-752E-4119-B388-771E7FFAE13E}" destId="{18168CEC-F7AA-4A3C-9E3C-BFD42ACACD90}" srcOrd="0" destOrd="0" presId="urn:microsoft.com/office/officeart/2018/2/layout/IconVerticalSolidList"/>
    <dgm:cxn modelId="{57C7D3A4-8D67-42F6-80CF-048B80300F0B}" srcId="{1C0151CA-AABB-4C70-AE4C-7914B9793A5B}" destId="{0B8FB596-33F7-4A16-9BEB-0D1E8C2E6B70}" srcOrd="2" destOrd="0" parTransId="{A853CA37-C8BF-4DFB-92BB-06B27C457D6C}" sibTransId="{2D33ED34-0035-4330-BE78-47E5392E3B1C}"/>
    <dgm:cxn modelId="{A4949DB3-CA29-4214-BC8D-A9F61DB29DB5}" type="presOf" srcId="{2DACEADC-7A72-45D5-91BA-7FDC74B54591}" destId="{6635FB89-720E-4BF2-9C37-68E5361E44B0}" srcOrd="0" destOrd="0" presId="urn:microsoft.com/office/officeart/2018/2/layout/IconVerticalSolidList"/>
    <dgm:cxn modelId="{DA42CFD8-1DE6-4407-9CB1-426586C2A535}" type="presOf" srcId="{1C0151CA-AABB-4C70-AE4C-7914B9793A5B}" destId="{A63A37A1-E601-45D5-B8DA-FD77DA298F3C}" srcOrd="0" destOrd="0" presId="urn:microsoft.com/office/officeart/2018/2/layout/IconVerticalSolidList"/>
    <dgm:cxn modelId="{72EE3FF7-BF36-4967-A0F8-91BE76C5DD27}" srcId="{1C0151CA-AABB-4C70-AE4C-7914B9793A5B}" destId="{C0F1D4B4-752E-4119-B388-771E7FFAE13E}" srcOrd="1" destOrd="0" parTransId="{120CC1CA-F8AD-4CF7-9510-FCF2BE89A619}" sibTransId="{F2A2EC52-03E7-4DDC-AD82-3C75E37F6270}"/>
    <dgm:cxn modelId="{3EBDF5DE-5404-489E-99B7-9512C55E0826}" type="presParOf" srcId="{A63A37A1-E601-45D5-B8DA-FD77DA298F3C}" destId="{1FAC718B-E80E-42E1-98B4-250FEB2DE91C}" srcOrd="0" destOrd="0" presId="urn:microsoft.com/office/officeart/2018/2/layout/IconVerticalSolidList"/>
    <dgm:cxn modelId="{7C881DAE-F5AE-4098-9B4E-1EF2FBAC35F5}" type="presParOf" srcId="{1FAC718B-E80E-42E1-98B4-250FEB2DE91C}" destId="{56A8C0C6-27B2-4A3C-8FBF-C2D234821C28}" srcOrd="0" destOrd="0" presId="urn:microsoft.com/office/officeart/2018/2/layout/IconVerticalSolidList"/>
    <dgm:cxn modelId="{4B249692-0966-452F-B0BC-B84C0FBC2659}" type="presParOf" srcId="{1FAC718B-E80E-42E1-98B4-250FEB2DE91C}" destId="{AC27D166-6C09-419C-858B-EA0A970F78AA}" srcOrd="1" destOrd="0" presId="urn:microsoft.com/office/officeart/2018/2/layout/IconVerticalSolidList"/>
    <dgm:cxn modelId="{CCF7865F-198F-4796-9D87-4E0D2A535C50}" type="presParOf" srcId="{1FAC718B-E80E-42E1-98B4-250FEB2DE91C}" destId="{F932B18B-FE8D-44E0-AC8A-E3483FDB0714}" srcOrd="2" destOrd="0" presId="urn:microsoft.com/office/officeart/2018/2/layout/IconVerticalSolidList"/>
    <dgm:cxn modelId="{C0D2A504-B4C8-4308-9522-EE45F21A6134}" type="presParOf" srcId="{1FAC718B-E80E-42E1-98B4-250FEB2DE91C}" destId="{6635FB89-720E-4BF2-9C37-68E5361E44B0}" srcOrd="3" destOrd="0" presId="urn:microsoft.com/office/officeart/2018/2/layout/IconVerticalSolidList"/>
    <dgm:cxn modelId="{22F00DB7-F1BF-4B4F-BBA0-99887CDAC649}" type="presParOf" srcId="{A63A37A1-E601-45D5-B8DA-FD77DA298F3C}" destId="{6EFBC198-2B00-44C3-B0BA-B8CDF316920A}" srcOrd="1" destOrd="0" presId="urn:microsoft.com/office/officeart/2018/2/layout/IconVerticalSolidList"/>
    <dgm:cxn modelId="{3B5A5E05-29D8-49B7-8445-DBCFD0F42471}" type="presParOf" srcId="{A63A37A1-E601-45D5-B8DA-FD77DA298F3C}" destId="{C0A4F7A7-613F-474B-AE2D-3963F16B4D7C}" srcOrd="2" destOrd="0" presId="urn:microsoft.com/office/officeart/2018/2/layout/IconVerticalSolidList"/>
    <dgm:cxn modelId="{583FB797-4122-4163-A554-18DD608D0D3B}" type="presParOf" srcId="{C0A4F7A7-613F-474B-AE2D-3963F16B4D7C}" destId="{88C5AC66-63E5-47F0-8D73-2417CAD6755C}" srcOrd="0" destOrd="0" presId="urn:microsoft.com/office/officeart/2018/2/layout/IconVerticalSolidList"/>
    <dgm:cxn modelId="{D66753AA-AF99-4BEE-939F-DF2F350F6165}" type="presParOf" srcId="{C0A4F7A7-613F-474B-AE2D-3963F16B4D7C}" destId="{D1A508FD-B62C-4E6A-9372-F9DB7C03CAEE}" srcOrd="1" destOrd="0" presId="urn:microsoft.com/office/officeart/2018/2/layout/IconVerticalSolidList"/>
    <dgm:cxn modelId="{FF7949ED-6CDB-4F45-BBAA-693B581CDF6C}" type="presParOf" srcId="{C0A4F7A7-613F-474B-AE2D-3963F16B4D7C}" destId="{4C207C12-06AB-4A55-9534-9F23F66284A1}" srcOrd="2" destOrd="0" presId="urn:microsoft.com/office/officeart/2018/2/layout/IconVerticalSolidList"/>
    <dgm:cxn modelId="{23DA0A64-08AD-4D20-8EFC-625319F733DA}" type="presParOf" srcId="{C0A4F7A7-613F-474B-AE2D-3963F16B4D7C}" destId="{18168CEC-F7AA-4A3C-9E3C-BFD42ACACD90}" srcOrd="3" destOrd="0" presId="urn:microsoft.com/office/officeart/2018/2/layout/IconVerticalSolidList"/>
    <dgm:cxn modelId="{CB7A2AB8-AF31-4D2C-A568-B73EDF770B44}" type="presParOf" srcId="{A63A37A1-E601-45D5-B8DA-FD77DA298F3C}" destId="{5293BAE0-551C-4E8B-8ABA-AEA77CA3A698}" srcOrd="3" destOrd="0" presId="urn:microsoft.com/office/officeart/2018/2/layout/IconVerticalSolidList"/>
    <dgm:cxn modelId="{8512FC0C-1DB8-4B85-AE76-6E50993A49B2}" type="presParOf" srcId="{A63A37A1-E601-45D5-B8DA-FD77DA298F3C}" destId="{FB9C46C4-BFE1-4E8D-9F26-4803E8523130}" srcOrd="4" destOrd="0" presId="urn:microsoft.com/office/officeart/2018/2/layout/IconVerticalSolidList"/>
    <dgm:cxn modelId="{98509901-CB77-403D-A8F1-938B2E949016}" type="presParOf" srcId="{FB9C46C4-BFE1-4E8D-9F26-4803E8523130}" destId="{F58F06B2-577A-444B-A8B1-0EBA0A2060D9}" srcOrd="0" destOrd="0" presId="urn:microsoft.com/office/officeart/2018/2/layout/IconVerticalSolidList"/>
    <dgm:cxn modelId="{0FD87803-7062-46CB-B956-9F96BA37FDEC}" type="presParOf" srcId="{FB9C46C4-BFE1-4E8D-9F26-4803E8523130}" destId="{CD97ED41-5C81-4CDD-9752-81BC15C3DCDC}" srcOrd="1" destOrd="0" presId="urn:microsoft.com/office/officeart/2018/2/layout/IconVerticalSolidList"/>
    <dgm:cxn modelId="{4A360F9C-5EFA-4A29-86A0-03C9ACC50353}" type="presParOf" srcId="{FB9C46C4-BFE1-4E8D-9F26-4803E8523130}" destId="{F9E61D86-6E27-40A1-9D23-CC6C15EBD57F}" srcOrd="2" destOrd="0" presId="urn:microsoft.com/office/officeart/2018/2/layout/IconVerticalSolidList"/>
    <dgm:cxn modelId="{264A0E43-8876-4E7B-B6B7-A07F79CE5D82}" type="presParOf" srcId="{FB9C46C4-BFE1-4E8D-9F26-4803E8523130}" destId="{834458C9-C55B-4DFD-9F63-E9CEE6FA0D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1746B1-ECC2-4D49-AF73-88E86BFAAC5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F7931-5229-4DA5-9B4F-B9FA57DA81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Accuracy Calculation: </a:t>
          </a:r>
          <a:r>
            <a:rPr lang="en-US"/>
            <a:t>Evaluated the performance of exercise and diet models by calculating their accuracy on test datasets.</a:t>
          </a:r>
        </a:p>
      </dgm:t>
    </dgm:pt>
    <dgm:pt modelId="{BED1942B-DE6F-4E51-81E2-91C7E98829AF}" type="parTrans" cxnId="{34756B07-BBC9-400A-A555-4B30059ED00C}">
      <dgm:prSet/>
      <dgm:spPr/>
      <dgm:t>
        <a:bodyPr/>
        <a:lstStyle/>
        <a:p>
          <a:endParaRPr lang="en-US"/>
        </a:p>
      </dgm:t>
    </dgm:pt>
    <dgm:pt modelId="{79011A79-1CAE-4636-9603-AE5B2CF63F2F}" type="sibTrans" cxnId="{34756B07-BBC9-400A-A555-4B30059ED00C}">
      <dgm:prSet/>
      <dgm:spPr/>
      <dgm:t>
        <a:bodyPr/>
        <a:lstStyle/>
        <a:p>
          <a:endParaRPr lang="en-US"/>
        </a:p>
      </dgm:t>
    </dgm:pt>
    <dgm:pt modelId="{BF7F6978-B500-475A-87BA-DA619C7526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Models Accuracy: </a:t>
          </a:r>
          <a:r>
            <a:rPr lang="en-US"/>
            <a:t>Achieved a high accuracy rate which shows effective exercise and diet recommendations.</a:t>
          </a:r>
        </a:p>
      </dgm:t>
    </dgm:pt>
    <dgm:pt modelId="{A2A77D39-D094-489D-889C-98B7AF5E82C8}" type="parTrans" cxnId="{1AD64B80-68C7-4E5F-8B64-AFB87F17A535}">
      <dgm:prSet/>
      <dgm:spPr/>
      <dgm:t>
        <a:bodyPr/>
        <a:lstStyle/>
        <a:p>
          <a:endParaRPr lang="en-US"/>
        </a:p>
      </dgm:t>
    </dgm:pt>
    <dgm:pt modelId="{93FEFC28-9D5C-4F85-BA13-59AAE22690A0}" type="sibTrans" cxnId="{1AD64B80-68C7-4E5F-8B64-AFB87F17A535}">
      <dgm:prSet/>
      <dgm:spPr/>
      <dgm:t>
        <a:bodyPr/>
        <a:lstStyle/>
        <a:p>
          <a:endParaRPr lang="en-US"/>
        </a:p>
      </dgm:t>
    </dgm:pt>
    <dgm:pt modelId="{D13781F2-44A0-4AFE-B482-ADFDEC93C9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Metric Significance: </a:t>
          </a:r>
          <a:r>
            <a:rPr lang="en-US" dirty="0"/>
            <a:t>Accuracy provides an overview of the model’s effectiveness in predicting correct labels.</a:t>
          </a:r>
        </a:p>
      </dgm:t>
    </dgm:pt>
    <dgm:pt modelId="{06F69FB7-8A48-4E9E-B519-E6E6195793D4}" type="parTrans" cxnId="{42A568BF-0C63-4A02-9C32-388E8133DF73}">
      <dgm:prSet/>
      <dgm:spPr/>
      <dgm:t>
        <a:bodyPr/>
        <a:lstStyle/>
        <a:p>
          <a:endParaRPr lang="en-US"/>
        </a:p>
      </dgm:t>
    </dgm:pt>
    <dgm:pt modelId="{F330FD83-539A-417C-9355-148AC3672114}" type="sibTrans" cxnId="{42A568BF-0C63-4A02-9C32-388E8133DF73}">
      <dgm:prSet/>
      <dgm:spPr/>
      <dgm:t>
        <a:bodyPr/>
        <a:lstStyle/>
        <a:p>
          <a:endParaRPr lang="en-US"/>
        </a:p>
      </dgm:t>
    </dgm:pt>
    <dgm:pt modelId="{BBA4B45C-4423-4C7A-B316-124707D49861}" type="pres">
      <dgm:prSet presAssocID="{471746B1-ECC2-4D49-AF73-88E86BFAAC5F}" presName="root" presStyleCnt="0">
        <dgm:presLayoutVars>
          <dgm:dir/>
          <dgm:resizeHandles val="exact"/>
        </dgm:presLayoutVars>
      </dgm:prSet>
      <dgm:spPr/>
    </dgm:pt>
    <dgm:pt modelId="{79A8F7E3-8FA1-41A6-A139-EC6C51D88E9E}" type="pres">
      <dgm:prSet presAssocID="{D19F7931-5229-4DA5-9B4F-B9FA57DA8116}" presName="compNode" presStyleCnt="0"/>
      <dgm:spPr/>
    </dgm:pt>
    <dgm:pt modelId="{C8AB44B8-9063-44F0-B647-46946CBDCA22}" type="pres">
      <dgm:prSet presAssocID="{D19F7931-5229-4DA5-9B4F-B9FA57DA8116}" presName="bgRect" presStyleLbl="bgShp" presStyleIdx="0" presStyleCnt="3"/>
      <dgm:spPr/>
    </dgm:pt>
    <dgm:pt modelId="{51AB9EFE-0840-4D76-90B9-4A56EF0CFCA9}" type="pres">
      <dgm:prSet presAssocID="{D19F7931-5229-4DA5-9B4F-B9FA57DA81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767A815-7E72-45ED-A2B8-C1FFED2F9643}" type="pres">
      <dgm:prSet presAssocID="{D19F7931-5229-4DA5-9B4F-B9FA57DA8116}" presName="spaceRect" presStyleCnt="0"/>
      <dgm:spPr/>
    </dgm:pt>
    <dgm:pt modelId="{B62D94C7-7CF2-4216-9063-490ABFBA8B44}" type="pres">
      <dgm:prSet presAssocID="{D19F7931-5229-4DA5-9B4F-B9FA57DA8116}" presName="parTx" presStyleLbl="revTx" presStyleIdx="0" presStyleCnt="3">
        <dgm:presLayoutVars>
          <dgm:chMax val="0"/>
          <dgm:chPref val="0"/>
        </dgm:presLayoutVars>
      </dgm:prSet>
      <dgm:spPr/>
    </dgm:pt>
    <dgm:pt modelId="{5A41B7B5-ED91-407F-9816-F2044198C308}" type="pres">
      <dgm:prSet presAssocID="{79011A79-1CAE-4636-9603-AE5B2CF63F2F}" presName="sibTrans" presStyleCnt="0"/>
      <dgm:spPr/>
    </dgm:pt>
    <dgm:pt modelId="{A977C843-4EAB-4705-9503-96D157CEF2C3}" type="pres">
      <dgm:prSet presAssocID="{BF7F6978-B500-475A-87BA-DA619C752687}" presName="compNode" presStyleCnt="0"/>
      <dgm:spPr/>
    </dgm:pt>
    <dgm:pt modelId="{1E4BE4A5-6F98-4239-B80C-8079C38EBA7F}" type="pres">
      <dgm:prSet presAssocID="{BF7F6978-B500-475A-87BA-DA619C752687}" presName="bgRect" presStyleLbl="bgShp" presStyleIdx="1" presStyleCnt="3"/>
      <dgm:spPr/>
    </dgm:pt>
    <dgm:pt modelId="{99C9CA61-AC55-4802-8F4A-2608A8DFEBAD}" type="pres">
      <dgm:prSet presAssocID="{BF7F6978-B500-475A-87BA-DA619C7526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C271149-B96C-4385-8BB6-34E38E535861}" type="pres">
      <dgm:prSet presAssocID="{BF7F6978-B500-475A-87BA-DA619C752687}" presName="spaceRect" presStyleCnt="0"/>
      <dgm:spPr/>
    </dgm:pt>
    <dgm:pt modelId="{AD4176CD-A752-495E-A155-D5D4969227CF}" type="pres">
      <dgm:prSet presAssocID="{BF7F6978-B500-475A-87BA-DA619C752687}" presName="parTx" presStyleLbl="revTx" presStyleIdx="1" presStyleCnt="3">
        <dgm:presLayoutVars>
          <dgm:chMax val="0"/>
          <dgm:chPref val="0"/>
        </dgm:presLayoutVars>
      </dgm:prSet>
      <dgm:spPr/>
    </dgm:pt>
    <dgm:pt modelId="{BE4FDE8D-0851-423B-AF92-5EA80C65994E}" type="pres">
      <dgm:prSet presAssocID="{93FEFC28-9D5C-4F85-BA13-59AAE22690A0}" presName="sibTrans" presStyleCnt="0"/>
      <dgm:spPr/>
    </dgm:pt>
    <dgm:pt modelId="{0B42D601-54BE-4F3B-843E-CD0E9BAB8351}" type="pres">
      <dgm:prSet presAssocID="{D13781F2-44A0-4AFE-B482-ADFDEC93C9EF}" presName="compNode" presStyleCnt="0"/>
      <dgm:spPr/>
    </dgm:pt>
    <dgm:pt modelId="{FAF6340E-ACF3-4FF6-BCBD-A4F640DDAD58}" type="pres">
      <dgm:prSet presAssocID="{D13781F2-44A0-4AFE-B482-ADFDEC93C9EF}" presName="bgRect" presStyleLbl="bgShp" presStyleIdx="2" presStyleCnt="3"/>
      <dgm:spPr/>
    </dgm:pt>
    <dgm:pt modelId="{7108B18E-CC8B-49A1-9EFE-3661CCA19AAA}" type="pres">
      <dgm:prSet presAssocID="{D13781F2-44A0-4AFE-B482-ADFDEC93C9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E3828E9-B701-4052-AABE-675E69549560}" type="pres">
      <dgm:prSet presAssocID="{D13781F2-44A0-4AFE-B482-ADFDEC93C9EF}" presName="spaceRect" presStyleCnt="0"/>
      <dgm:spPr/>
    </dgm:pt>
    <dgm:pt modelId="{D1AEA409-2C09-4838-8169-40F5B226F94F}" type="pres">
      <dgm:prSet presAssocID="{D13781F2-44A0-4AFE-B482-ADFDEC93C9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4756B07-BBC9-400A-A555-4B30059ED00C}" srcId="{471746B1-ECC2-4D49-AF73-88E86BFAAC5F}" destId="{D19F7931-5229-4DA5-9B4F-B9FA57DA8116}" srcOrd="0" destOrd="0" parTransId="{BED1942B-DE6F-4E51-81E2-91C7E98829AF}" sibTransId="{79011A79-1CAE-4636-9603-AE5B2CF63F2F}"/>
    <dgm:cxn modelId="{A2A25339-30C4-49CF-ADB9-FCFA3FD884CD}" type="presOf" srcId="{D19F7931-5229-4DA5-9B4F-B9FA57DA8116}" destId="{B62D94C7-7CF2-4216-9063-490ABFBA8B44}" srcOrd="0" destOrd="0" presId="urn:microsoft.com/office/officeart/2018/2/layout/IconVerticalSolidList"/>
    <dgm:cxn modelId="{C4801541-67AC-49D4-B97D-7C30494534B9}" type="presOf" srcId="{D13781F2-44A0-4AFE-B482-ADFDEC93C9EF}" destId="{D1AEA409-2C09-4838-8169-40F5B226F94F}" srcOrd="0" destOrd="0" presId="urn:microsoft.com/office/officeart/2018/2/layout/IconVerticalSolidList"/>
    <dgm:cxn modelId="{F121E164-87A6-4AC5-9228-02A414A5F824}" type="presOf" srcId="{BF7F6978-B500-475A-87BA-DA619C752687}" destId="{AD4176CD-A752-495E-A155-D5D4969227CF}" srcOrd="0" destOrd="0" presId="urn:microsoft.com/office/officeart/2018/2/layout/IconVerticalSolidList"/>
    <dgm:cxn modelId="{1AD64B80-68C7-4E5F-8B64-AFB87F17A535}" srcId="{471746B1-ECC2-4D49-AF73-88E86BFAAC5F}" destId="{BF7F6978-B500-475A-87BA-DA619C752687}" srcOrd="1" destOrd="0" parTransId="{A2A77D39-D094-489D-889C-98B7AF5E82C8}" sibTransId="{93FEFC28-9D5C-4F85-BA13-59AAE22690A0}"/>
    <dgm:cxn modelId="{42A568BF-0C63-4A02-9C32-388E8133DF73}" srcId="{471746B1-ECC2-4D49-AF73-88E86BFAAC5F}" destId="{D13781F2-44A0-4AFE-B482-ADFDEC93C9EF}" srcOrd="2" destOrd="0" parTransId="{06F69FB7-8A48-4E9E-B519-E6E6195793D4}" sibTransId="{F330FD83-539A-417C-9355-148AC3672114}"/>
    <dgm:cxn modelId="{40D48DCE-5955-40AC-8A37-45A9126B0F48}" type="presOf" srcId="{471746B1-ECC2-4D49-AF73-88E86BFAAC5F}" destId="{BBA4B45C-4423-4C7A-B316-124707D49861}" srcOrd="0" destOrd="0" presId="urn:microsoft.com/office/officeart/2018/2/layout/IconVerticalSolidList"/>
    <dgm:cxn modelId="{257CB686-94AA-4997-BD99-0157908C590B}" type="presParOf" srcId="{BBA4B45C-4423-4C7A-B316-124707D49861}" destId="{79A8F7E3-8FA1-41A6-A139-EC6C51D88E9E}" srcOrd="0" destOrd="0" presId="urn:microsoft.com/office/officeart/2018/2/layout/IconVerticalSolidList"/>
    <dgm:cxn modelId="{73D9F0FB-D2B0-478F-9C67-8E3159FC2784}" type="presParOf" srcId="{79A8F7E3-8FA1-41A6-A139-EC6C51D88E9E}" destId="{C8AB44B8-9063-44F0-B647-46946CBDCA22}" srcOrd="0" destOrd="0" presId="urn:microsoft.com/office/officeart/2018/2/layout/IconVerticalSolidList"/>
    <dgm:cxn modelId="{DA195ABB-223F-46ED-BED1-52E9C40C12A1}" type="presParOf" srcId="{79A8F7E3-8FA1-41A6-A139-EC6C51D88E9E}" destId="{51AB9EFE-0840-4D76-90B9-4A56EF0CFCA9}" srcOrd="1" destOrd="0" presId="urn:microsoft.com/office/officeart/2018/2/layout/IconVerticalSolidList"/>
    <dgm:cxn modelId="{CA1E6CBC-D451-432A-82EF-B2E8C78A306C}" type="presParOf" srcId="{79A8F7E3-8FA1-41A6-A139-EC6C51D88E9E}" destId="{9767A815-7E72-45ED-A2B8-C1FFED2F9643}" srcOrd="2" destOrd="0" presId="urn:microsoft.com/office/officeart/2018/2/layout/IconVerticalSolidList"/>
    <dgm:cxn modelId="{021F5C96-CF2E-4F42-9D0D-5C37049634A5}" type="presParOf" srcId="{79A8F7E3-8FA1-41A6-A139-EC6C51D88E9E}" destId="{B62D94C7-7CF2-4216-9063-490ABFBA8B44}" srcOrd="3" destOrd="0" presId="urn:microsoft.com/office/officeart/2018/2/layout/IconVerticalSolidList"/>
    <dgm:cxn modelId="{0625ABCE-22C4-4C9D-92B7-ABF568A0DF64}" type="presParOf" srcId="{BBA4B45C-4423-4C7A-B316-124707D49861}" destId="{5A41B7B5-ED91-407F-9816-F2044198C308}" srcOrd="1" destOrd="0" presId="urn:microsoft.com/office/officeart/2018/2/layout/IconVerticalSolidList"/>
    <dgm:cxn modelId="{19BBA498-DACD-4E0C-92A2-60F55D0B0431}" type="presParOf" srcId="{BBA4B45C-4423-4C7A-B316-124707D49861}" destId="{A977C843-4EAB-4705-9503-96D157CEF2C3}" srcOrd="2" destOrd="0" presId="urn:microsoft.com/office/officeart/2018/2/layout/IconVerticalSolidList"/>
    <dgm:cxn modelId="{0C97A066-0C72-46ED-A151-31B76B54B9B1}" type="presParOf" srcId="{A977C843-4EAB-4705-9503-96D157CEF2C3}" destId="{1E4BE4A5-6F98-4239-B80C-8079C38EBA7F}" srcOrd="0" destOrd="0" presId="urn:microsoft.com/office/officeart/2018/2/layout/IconVerticalSolidList"/>
    <dgm:cxn modelId="{30B7C9FC-44DD-49D1-AB20-85FBECF2B4E6}" type="presParOf" srcId="{A977C843-4EAB-4705-9503-96D157CEF2C3}" destId="{99C9CA61-AC55-4802-8F4A-2608A8DFEBAD}" srcOrd="1" destOrd="0" presId="urn:microsoft.com/office/officeart/2018/2/layout/IconVerticalSolidList"/>
    <dgm:cxn modelId="{FC09487C-80C9-4787-A705-CF775144F94B}" type="presParOf" srcId="{A977C843-4EAB-4705-9503-96D157CEF2C3}" destId="{9C271149-B96C-4385-8BB6-34E38E535861}" srcOrd="2" destOrd="0" presId="urn:microsoft.com/office/officeart/2018/2/layout/IconVerticalSolidList"/>
    <dgm:cxn modelId="{BDDF3A2D-F777-430C-B20E-D11953719FC7}" type="presParOf" srcId="{A977C843-4EAB-4705-9503-96D157CEF2C3}" destId="{AD4176CD-A752-495E-A155-D5D4969227CF}" srcOrd="3" destOrd="0" presId="urn:microsoft.com/office/officeart/2018/2/layout/IconVerticalSolidList"/>
    <dgm:cxn modelId="{10331BCB-F138-4B93-A149-35CA6A731E39}" type="presParOf" srcId="{BBA4B45C-4423-4C7A-B316-124707D49861}" destId="{BE4FDE8D-0851-423B-AF92-5EA80C65994E}" srcOrd="3" destOrd="0" presId="urn:microsoft.com/office/officeart/2018/2/layout/IconVerticalSolidList"/>
    <dgm:cxn modelId="{08384668-02F4-40A6-898E-337A15CC9649}" type="presParOf" srcId="{BBA4B45C-4423-4C7A-B316-124707D49861}" destId="{0B42D601-54BE-4F3B-843E-CD0E9BAB8351}" srcOrd="4" destOrd="0" presId="urn:microsoft.com/office/officeart/2018/2/layout/IconVerticalSolidList"/>
    <dgm:cxn modelId="{ED3CA699-DECD-4A82-AF3C-68D2420B29D4}" type="presParOf" srcId="{0B42D601-54BE-4F3B-843E-CD0E9BAB8351}" destId="{FAF6340E-ACF3-4FF6-BCBD-A4F640DDAD58}" srcOrd="0" destOrd="0" presId="urn:microsoft.com/office/officeart/2018/2/layout/IconVerticalSolidList"/>
    <dgm:cxn modelId="{07409A2C-78F2-4A7A-9E3A-28ED7EA01224}" type="presParOf" srcId="{0B42D601-54BE-4F3B-843E-CD0E9BAB8351}" destId="{7108B18E-CC8B-49A1-9EFE-3661CCA19AAA}" srcOrd="1" destOrd="0" presId="urn:microsoft.com/office/officeart/2018/2/layout/IconVerticalSolidList"/>
    <dgm:cxn modelId="{1C2D5110-B569-46FB-AB8C-7E2A58EC64A0}" type="presParOf" srcId="{0B42D601-54BE-4F3B-843E-CD0E9BAB8351}" destId="{5E3828E9-B701-4052-AABE-675E69549560}" srcOrd="2" destOrd="0" presId="urn:microsoft.com/office/officeart/2018/2/layout/IconVerticalSolidList"/>
    <dgm:cxn modelId="{BBB51D32-2067-49BE-BB94-567FEA822846}" type="presParOf" srcId="{0B42D601-54BE-4F3B-843E-CD0E9BAB8351}" destId="{D1AEA409-2C09-4838-8169-40F5B226F9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57CEDE-AF2B-43B6-B8E7-C0CF086E528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1D233B-B6D0-4795-AFE6-93C1B842B3B8}">
      <dgm:prSet/>
      <dgm:spPr/>
      <dgm:t>
        <a:bodyPr/>
        <a:lstStyle/>
        <a:p>
          <a:r>
            <a:rPr lang="en-US" b="1" dirty="0"/>
            <a:t>Website Functionality: </a:t>
          </a:r>
          <a:r>
            <a:rPr lang="en-US" dirty="0"/>
            <a:t>Developed a user-friendly web application where users can input personal health parameters.</a:t>
          </a:r>
        </a:p>
      </dgm:t>
    </dgm:pt>
    <dgm:pt modelId="{452A3BD8-681E-4059-8DF8-2C5C674B1B1C}" type="parTrans" cxnId="{36426A8F-D3A2-404A-B578-7F8235346DE3}">
      <dgm:prSet/>
      <dgm:spPr/>
      <dgm:t>
        <a:bodyPr/>
        <a:lstStyle/>
        <a:p>
          <a:endParaRPr lang="en-US"/>
        </a:p>
      </dgm:t>
    </dgm:pt>
    <dgm:pt modelId="{A735E70D-9533-43AE-AE98-9EA9FCF07911}" type="sibTrans" cxnId="{36426A8F-D3A2-404A-B578-7F8235346DE3}">
      <dgm:prSet/>
      <dgm:spPr/>
      <dgm:t>
        <a:bodyPr/>
        <a:lstStyle/>
        <a:p>
          <a:endParaRPr lang="en-US"/>
        </a:p>
      </dgm:t>
    </dgm:pt>
    <dgm:pt modelId="{65B31384-822F-4100-9F89-955FBD4EC89B}">
      <dgm:prSet/>
      <dgm:spPr/>
      <dgm:t>
        <a:bodyPr/>
        <a:lstStyle/>
        <a:p>
          <a:r>
            <a:rPr lang="en-US" b="1"/>
            <a:t>Prediction Output: </a:t>
          </a:r>
          <a:r>
            <a:rPr lang="en-US"/>
            <a:t>Upon that user input, a new web page renders with the personalized predictions for exercise and diet plans.</a:t>
          </a:r>
        </a:p>
      </dgm:t>
    </dgm:pt>
    <dgm:pt modelId="{646388DE-1D94-49C5-B42D-DAE40AC52F19}" type="parTrans" cxnId="{629193B3-01A5-4B40-9E35-1551CB47AD8E}">
      <dgm:prSet/>
      <dgm:spPr/>
      <dgm:t>
        <a:bodyPr/>
        <a:lstStyle/>
        <a:p>
          <a:endParaRPr lang="en-US"/>
        </a:p>
      </dgm:t>
    </dgm:pt>
    <dgm:pt modelId="{A3705B0C-E543-4DD2-8DD0-0F42410A9234}" type="sibTrans" cxnId="{629193B3-01A5-4B40-9E35-1551CB47AD8E}">
      <dgm:prSet/>
      <dgm:spPr/>
      <dgm:t>
        <a:bodyPr/>
        <a:lstStyle/>
        <a:p>
          <a:endParaRPr lang="en-US"/>
        </a:p>
      </dgm:t>
    </dgm:pt>
    <dgm:pt modelId="{D55D138A-0A9E-4836-9321-91C5CAED5E65}">
      <dgm:prSet/>
      <dgm:spPr/>
      <dgm:t>
        <a:bodyPr/>
        <a:lstStyle/>
        <a:p>
          <a:r>
            <a:rPr lang="en-US" b="1"/>
            <a:t>User Experience: </a:t>
          </a:r>
          <a:r>
            <a:rPr lang="en-US"/>
            <a:t>Designed for simplicity and accessibility, ensuring seamless interaction for users seeking fitness and diet advise.</a:t>
          </a:r>
        </a:p>
      </dgm:t>
    </dgm:pt>
    <dgm:pt modelId="{6D0AD3C9-C0F1-468F-BB0E-B0C2C858DE99}" type="parTrans" cxnId="{A5C56423-046F-46E3-BC56-543C059DE131}">
      <dgm:prSet/>
      <dgm:spPr/>
      <dgm:t>
        <a:bodyPr/>
        <a:lstStyle/>
        <a:p>
          <a:endParaRPr lang="en-US"/>
        </a:p>
      </dgm:t>
    </dgm:pt>
    <dgm:pt modelId="{B94440F5-7417-44EF-A90B-262A2CB778E9}" type="sibTrans" cxnId="{A5C56423-046F-46E3-BC56-543C059DE131}">
      <dgm:prSet/>
      <dgm:spPr/>
      <dgm:t>
        <a:bodyPr/>
        <a:lstStyle/>
        <a:p>
          <a:endParaRPr lang="en-US"/>
        </a:p>
      </dgm:t>
    </dgm:pt>
    <dgm:pt modelId="{98C38979-EE07-4378-8218-C999ED0AD772}" type="pres">
      <dgm:prSet presAssocID="{3757CEDE-AF2B-43B6-B8E7-C0CF086E52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BAE750-AF52-430F-A606-4D1B3493B3E5}" type="pres">
      <dgm:prSet presAssocID="{831D233B-B6D0-4795-AFE6-93C1B842B3B8}" presName="hierRoot1" presStyleCnt="0"/>
      <dgm:spPr/>
    </dgm:pt>
    <dgm:pt modelId="{01572C4F-617B-4E09-AFCC-2D137D5EFC4C}" type="pres">
      <dgm:prSet presAssocID="{831D233B-B6D0-4795-AFE6-93C1B842B3B8}" presName="composite" presStyleCnt="0"/>
      <dgm:spPr/>
    </dgm:pt>
    <dgm:pt modelId="{58BC8DB2-8B38-4288-ABDD-774D8B7CCE62}" type="pres">
      <dgm:prSet presAssocID="{831D233B-B6D0-4795-AFE6-93C1B842B3B8}" presName="background" presStyleLbl="node0" presStyleIdx="0" presStyleCnt="3"/>
      <dgm:spPr/>
    </dgm:pt>
    <dgm:pt modelId="{88214860-7A7B-4338-B838-B22AE766AF6A}" type="pres">
      <dgm:prSet presAssocID="{831D233B-B6D0-4795-AFE6-93C1B842B3B8}" presName="text" presStyleLbl="fgAcc0" presStyleIdx="0" presStyleCnt="3">
        <dgm:presLayoutVars>
          <dgm:chPref val="3"/>
        </dgm:presLayoutVars>
      </dgm:prSet>
      <dgm:spPr/>
    </dgm:pt>
    <dgm:pt modelId="{8D6C204A-80E6-4EB6-B48D-83ABE7ADB3EA}" type="pres">
      <dgm:prSet presAssocID="{831D233B-B6D0-4795-AFE6-93C1B842B3B8}" presName="hierChild2" presStyleCnt="0"/>
      <dgm:spPr/>
    </dgm:pt>
    <dgm:pt modelId="{F0B9CC26-6EC5-4FC3-8F65-83C20D689275}" type="pres">
      <dgm:prSet presAssocID="{65B31384-822F-4100-9F89-955FBD4EC89B}" presName="hierRoot1" presStyleCnt="0"/>
      <dgm:spPr/>
    </dgm:pt>
    <dgm:pt modelId="{BF26655D-4BB4-43E8-9FF3-27EB7E5ABFC5}" type="pres">
      <dgm:prSet presAssocID="{65B31384-822F-4100-9F89-955FBD4EC89B}" presName="composite" presStyleCnt="0"/>
      <dgm:spPr/>
    </dgm:pt>
    <dgm:pt modelId="{5AC5768E-B626-4430-8E73-664B02D4D4A7}" type="pres">
      <dgm:prSet presAssocID="{65B31384-822F-4100-9F89-955FBD4EC89B}" presName="background" presStyleLbl="node0" presStyleIdx="1" presStyleCnt="3"/>
      <dgm:spPr/>
    </dgm:pt>
    <dgm:pt modelId="{108E657B-4AB8-4E2C-8C08-2E5356F96FD2}" type="pres">
      <dgm:prSet presAssocID="{65B31384-822F-4100-9F89-955FBD4EC89B}" presName="text" presStyleLbl="fgAcc0" presStyleIdx="1" presStyleCnt="3">
        <dgm:presLayoutVars>
          <dgm:chPref val="3"/>
        </dgm:presLayoutVars>
      </dgm:prSet>
      <dgm:spPr/>
    </dgm:pt>
    <dgm:pt modelId="{B84C9EBB-DDBF-46C7-AD2D-0F6919684B2B}" type="pres">
      <dgm:prSet presAssocID="{65B31384-822F-4100-9F89-955FBD4EC89B}" presName="hierChild2" presStyleCnt="0"/>
      <dgm:spPr/>
    </dgm:pt>
    <dgm:pt modelId="{A9FA7ED9-61C7-4A7A-88A1-80AC2A3822D1}" type="pres">
      <dgm:prSet presAssocID="{D55D138A-0A9E-4836-9321-91C5CAED5E65}" presName="hierRoot1" presStyleCnt="0"/>
      <dgm:spPr/>
    </dgm:pt>
    <dgm:pt modelId="{B6F511EC-3FAA-4054-AD05-117A097937FC}" type="pres">
      <dgm:prSet presAssocID="{D55D138A-0A9E-4836-9321-91C5CAED5E65}" presName="composite" presStyleCnt="0"/>
      <dgm:spPr/>
    </dgm:pt>
    <dgm:pt modelId="{2C3E95E0-EA28-40E6-BF18-151D25E17EAA}" type="pres">
      <dgm:prSet presAssocID="{D55D138A-0A9E-4836-9321-91C5CAED5E65}" presName="background" presStyleLbl="node0" presStyleIdx="2" presStyleCnt="3"/>
      <dgm:spPr/>
    </dgm:pt>
    <dgm:pt modelId="{247BC6A8-37FC-4ABF-AB29-186354378342}" type="pres">
      <dgm:prSet presAssocID="{D55D138A-0A9E-4836-9321-91C5CAED5E65}" presName="text" presStyleLbl="fgAcc0" presStyleIdx="2" presStyleCnt="3">
        <dgm:presLayoutVars>
          <dgm:chPref val="3"/>
        </dgm:presLayoutVars>
      </dgm:prSet>
      <dgm:spPr/>
    </dgm:pt>
    <dgm:pt modelId="{EFB3BC75-AF88-462E-BF4C-125C03233218}" type="pres">
      <dgm:prSet presAssocID="{D55D138A-0A9E-4836-9321-91C5CAED5E65}" presName="hierChild2" presStyleCnt="0"/>
      <dgm:spPr/>
    </dgm:pt>
  </dgm:ptLst>
  <dgm:cxnLst>
    <dgm:cxn modelId="{A5C56423-046F-46E3-BC56-543C059DE131}" srcId="{3757CEDE-AF2B-43B6-B8E7-C0CF086E5284}" destId="{D55D138A-0A9E-4836-9321-91C5CAED5E65}" srcOrd="2" destOrd="0" parTransId="{6D0AD3C9-C0F1-468F-BB0E-B0C2C858DE99}" sibTransId="{B94440F5-7417-44EF-A90B-262A2CB778E9}"/>
    <dgm:cxn modelId="{EA03D126-FCEC-43CB-BC1A-576624F05F9D}" type="presOf" srcId="{831D233B-B6D0-4795-AFE6-93C1B842B3B8}" destId="{88214860-7A7B-4338-B838-B22AE766AF6A}" srcOrd="0" destOrd="0" presId="urn:microsoft.com/office/officeart/2005/8/layout/hierarchy1"/>
    <dgm:cxn modelId="{E376EB31-FFB6-4D40-82A1-2305B10496C0}" type="presOf" srcId="{3757CEDE-AF2B-43B6-B8E7-C0CF086E5284}" destId="{98C38979-EE07-4378-8218-C999ED0AD772}" srcOrd="0" destOrd="0" presId="urn:microsoft.com/office/officeart/2005/8/layout/hierarchy1"/>
    <dgm:cxn modelId="{36426A8F-D3A2-404A-B578-7F8235346DE3}" srcId="{3757CEDE-AF2B-43B6-B8E7-C0CF086E5284}" destId="{831D233B-B6D0-4795-AFE6-93C1B842B3B8}" srcOrd="0" destOrd="0" parTransId="{452A3BD8-681E-4059-8DF8-2C5C674B1B1C}" sibTransId="{A735E70D-9533-43AE-AE98-9EA9FCF07911}"/>
    <dgm:cxn modelId="{A55C3AA8-40D8-42F2-8D8C-E33A49DF36B0}" type="presOf" srcId="{65B31384-822F-4100-9F89-955FBD4EC89B}" destId="{108E657B-4AB8-4E2C-8C08-2E5356F96FD2}" srcOrd="0" destOrd="0" presId="urn:microsoft.com/office/officeart/2005/8/layout/hierarchy1"/>
    <dgm:cxn modelId="{629193B3-01A5-4B40-9E35-1551CB47AD8E}" srcId="{3757CEDE-AF2B-43B6-B8E7-C0CF086E5284}" destId="{65B31384-822F-4100-9F89-955FBD4EC89B}" srcOrd="1" destOrd="0" parTransId="{646388DE-1D94-49C5-B42D-DAE40AC52F19}" sibTransId="{A3705B0C-E543-4DD2-8DD0-0F42410A9234}"/>
    <dgm:cxn modelId="{C4BD5BD5-D804-4F5E-8EB2-CA71CAD76809}" type="presOf" srcId="{D55D138A-0A9E-4836-9321-91C5CAED5E65}" destId="{247BC6A8-37FC-4ABF-AB29-186354378342}" srcOrd="0" destOrd="0" presId="urn:microsoft.com/office/officeart/2005/8/layout/hierarchy1"/>
    <dgm:cxn modelId="{853F1572-2465-40C2-8A8E-696647A41A34}" type="presParOf" srcId="{98C38979-EE07-4378-8218-C999ED0AD772}" destId="{8ABAE750-AF52-430F-A606-4D1B3493B3E5}" srcOrd="0" destOrd="0" presId="urn:microsoft.com/office/officeart/2005/8/layout/hierarchy1"/>
    <dgm:cxn modelId="{708DB437-47F6-4EE2-8FC3-9231CF265463}" type="presParOf" srcId="{8ABAE750-AF52-430F-A606-4D1B3493B3E5}" destId="{01572C4F-617B-4E09-AFCC-2D137D5EFC4C}" srcOrd="0" destOrd="0" presId="urn:microsoft.com/office/officeart/2005/8/layout/hierarchy1"/>
    <dgm:cxn modelId="{39FFF3D9-3CA0-4DF1-8590-4B076696B779}" type="presParOf" srcId="{01572C4F-617B-4E09-AFCC-2D137D5EFC4C}" destId="{58BC8DB2-8B38-4288-ABDD-774D8B7CCE62}" srcOrd="0" destOrd="0" presId="urn:microsoft.com/office/officeart/2005/8/layout/hierarchy1"/>
    <dgm:cxn modelId="{082828A3-E352-4B1C-BB76-E49B3C507731}" type="presParOf" srcId="{01572C4F-617B-4E09-AFCC-2D137D5EFC4C}" destId="{88214860-7A7B-4338-B838-B22AE766AF6A}" srcOrd="1" destOrd="0" presId="urn:microsoft.com/office/officeart/2005/8/layout/hierarchy1"/>
    <dgm:cxn modelId="{2DFE5349-2C38-40E3-A284-6218F86017C6}" type="presParOf" srcId="{8ABAE750-AF52-430F-A606-4D1B3493B3E5}" destId="{8D6C204A-80E6-4EB6-B48D-83ABE7ADB3EA}" srcOrd="1" destOrd="0" presId="urn:microsoft.com/office/officeart/2005/8/layout/hierarchy1"/>
    <dgm:cxn modelId="{A001B6B6-E7EB-4A80-99F6-79CDFE745A76}" type="presParOf" srcId="{98C38979-EE07-4378-8218-C999ED0AD772}" destId="{F0B9CC26-6EC5-4FC3-8F65-83C20D689275}" srcOrd="1" destOrd="0" presId="urn:microsoft.com/office/officeart/2005/8/layout/hierarchy1"/>
    <dgm:cxn modelId="{4E33D8AD-BF3F-464F-BB38-BB0D5CAE4659}" type="presParOf" srcId="{F0B9CC26-6EC5-4FC3-8F65-83C20D689275}" destId="{BF26655D-4BB4-43E8-9FF3-27EB7E5ABFC5}" srcOrd="0" destOrd="0" presId="urn:microsoft.com/office/officeart/2005/8/layout/hierarchy1"/>
    <dgm:cxn modelId="{F0C7D29F-FAF4-4F96-A742-38853124CA09}" type="presParOf" srcId="{BF26655D-4BB4-43E8-9FF3-27EB7E5ABFC5}" destId="{5AC5768E-B626-4430-8E73-664B02D4D4A7}" srcOrd="0" destOrd="0" presId="urn:microsoft.com/office/officeart/2005/8/layout/hierarchy1"/>
    <dgm:cxn modelId="{DEC6FDB1-6E40-4058-A653-3425A0644D56}" type="presParOf" srcId="{BF26655D-4BB4-43E8-9FF3-27EB7E5ABFC5}" destId="{108E657B-4AB8-4E2C-8C08-2E5356F96FD2}" srcOrd="1" destOrd="0" presId="urn:microsoft.com/office/officeart/2005/8/layout/hierarchy1"/>
    <dgm:cxn modelId="{408C1E90-FF7F-4B31-A496-45B6188667BC}" type="presParOf" srcId="{F0B9CC26-6EC5-4FC3-8F65-83C20D689275}" destId="{B84C9EBB-DDBF-46C7-AD2D-0F6919684B2B}" srcOrd="1" destOrd="0" presId="urn:microsoft.com/office/officeart/2005/8/layout/hierarchy1"/>
    <dgm:cxn modelId="{32654F2D-308D-4E5A-8FA5-88065C40599E}" type="presParOf" srcId="{98C38979-EE07-4378-8218-C999ED0AD772}" destId="{A9FA7ED9-61C7-4A7A-88A1-80AC2A3822D1}" srcOrd="2" destOrd="0" presId="urn:microsoft.com/office/officeart/2005/8/layout/hierarchy1"/>
    <dgm:cxn modelId="{E60532EE-B1EA-4C7A-8D06-E972733073BA}" type="presParOf" srcId="{A9FA7ED9-61C7-4A7A-88A1-80AC2A3822D1}" destId="{B6F511EC-3FAA-4054-AD05-117A097937FC}" srcOrd="0" destOrd="0" presId="urn:microsoft.com/office/officeart/2005/8/layout/hierarchy1"/>
    <dgm:cxn modelId="{20AD47E5-18E6-4655-8826-AEA10BDFAFD5}" type="presParOf" srcId="{B6F511EC-3FAA-4054-AD05-117A097937FC}" destId="{2C3E95E0-EA28-40E6-BF18-151D25E17EAA}" srcOrd="0" destOrd="0" presId="urn:microsoft.com/office/officeart/2005/8/layout/hierarchy1"/>
    <dgm:cxn modelId="{8D47BBCC-44DB-4A21-B4E4-667D0141F30D}" type="presParOf" srcId="{B6F511EC-3FAA-4054-AD05-117A097937FC}" destId="{247BC6A8-37FC-4ABF-AB29-186354378342}" srcOrd="1" destOrd="0" presId="urn:microsoft.com/office/officeart/2005/8/layout/hierarchy1"/>
    <dgm:cxn modelId="{96F47F26-AD58-41CC-B79D-0FD3F3521392}" type="presParOf" srcId="{A9FA7ED9-61C7-4A7A-88A1-80AC2A3822D1}" destId="{EFB3BC75-AF88-462E-BF4C-125C032332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E092F-3B98-4F82-86C3-072E5EB8BE01}">
      <dsp:nvSpPr>
        <dsp:cNvPr id="0" name=""/>
        <dsp:cNvSpPr/>
      </dsp:nvSpPr>
      <dsp:spPr>
        <a:xfrm>
          <a:off x="7850" y="1456201"/>
          <a:ext cx="2920355" cy="11681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Data collection </a:t>
          </a:r>
        </a:p>
      </dsp:txBody>
      <dsp:txXfrm>
        <a:off x="591921" y="1456201"/>
        <a:ext cx="1752213" cy="1168142"/>
      </dsp:txXfrm>
    </dsp:sp>
    <dsp:sp modelId="{400B9B8F-603C-4C8D-9FB4-6F51D6FF6A7D}">
      <dsp:nvSpPr>
        <dsp:cNvPr id="0" name=""/>
        <dsp:cNvSpPr/>
      </dsp:nvSpPr>
      <dsp:spPr>
        <a:xfrm>
          <a:off x="2636170" y="1456201"/>
          <a:ext cx="2920355" cy="11681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Data Preprocessing </a:t>
          </a:r>
          <a:endParaRPr lang="en-CA" sz="2200" kern="1200" dirty="0"/>
        </a:p>
      </dsp:txBody>
      <dsp:txXfrm>
        <a:off x="3220241" y="1456201"/>
        <a:ext cx="1752213" cy="1168142"/>
      </dsp:txXfrm>
    </dsp:sp>
    <dsp:sp modelId="{A7FC43DF-7B00-4D82-9208-E6EE978C3184}">
      <dsp:nvSpPr>
        <dsp:cNvPr id="0" name=""/>
        <dsp:cNvSpPr/>
      </dsp:nvSpPr>
      <dsp:spPr>
        <a:xfrm>
          <a:off x="5264490" y="1456201"/>
          <a:ext cx="2920355" cy="11681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Data Cleaning </a:t>
          </a:r>
          <a:endParaRPr lang="en-CA" sz="2200" kern="1200" dirty="0"/>
        </a:p>
      </dsp:txBody>
      <dsp:txXfrm>
        <a:off x="5848561" y="1456201"/>
        <a:ext cx="1752213" cy="1168142"/>
      </dsp:txXfrm>
    </dsp:sp>
    <dsp:sp modelId="{D1FE9ED6-E34B-40BB-BD52-9371A8667269}">
      <dsp:nvSpPr>
        <dsp:cNvPr id="0" name=""/>
        <dsp:cNvSpPr/>
      </dsp:nvSpPr>
      <dsp:spPr>
        <a:xfrm>
          <a:off x="7892810" y="1456201"/>
          <a:ext cx="2920355" cy="11681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Model Training </a:t>
          </a:r>
          <a:endParaRPr lang="en-CA" sz="2200" kern="1200" dirty="0"/>
        </a:p>
      </dsp:txBody>
      <dsp:txXfrm>
        <a:off x="8476881" y="1456201"/>
        <a:ext cx="1752213" cy="1168142"/>
      </dsp:txXfrm>
    </dsp:sp>
    <dsp:sp modelId="{2EEB9D10-4D4C-49A3-B27D-07749D3AA188}">
      <dsp:nvSpPr>
        <dsp:cNvPr id="0" name=""/>
        <dsp:cNvSpPr/>
      </dsp:nvSpPr>
      <dsp:spPr>
        <a:xfrm>
          <a:off x="10521130" y="1456201"/>
          <a:ext cx="2920355" cy="11681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Model Evaluation</a:t>
          </a:r>
          <a:endParaRPr lang="en-CA" sz="2200" kern="1200" dirty="0"/>
        </a:p>
      </dsp:txBody>
      <dsp:txXfrm>
        <a:off x="11105201" y="1456201"/>
        <a:ext cx="1752213" cy="1168142"/>
      </dsp:txXfrm>
    </dsp:sp>
    <dsp:sp modelId="{49780C14-C630-4356-AE1F-B5A257A39DC8}">
      <dsp:nvSpPr>
        <dsp:cNvPr id="0" name=""/>
        <dsp:cNvSpPr/>
      </dsp:nvSpPr>
      <dsp:spPr>
        <a:xfrm>
          <a:off x="13149450" y="1456201"/>
          <a:ext cx="2920355" cy="11681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Web Deployment </a:t>
          </a:r>
          <a:endParaRPr lang="en-CA" sz="2200" kern="1200" dirty="0"/>
        </a:p>
      </dsp:txBody>
      <dsp:txXfrm>
        <a:off x="13733521" y="1456201"/>
        <a:ext cx="1752213" cy="1168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6470A-C705-456E-811C-C9FDB96AB23D}">
      <dsp:nvSpPr>
        <dsp:cNvPr id="0" name=""/>
        <dsp:cNvSpPr/>
      </dsp:nvSpPr>
      <dsp:spPr>
        <a:xfrm>
          <a:off x="189211" y="458649"/>
          <a:ext cx="2019259" cy="20192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E4FCE-5595-4433-BD2C-805972F11107}">
      <dsp:nvSpPr>
        <dsp:cNvPr id="0" name=""/>
        <dsp:cNvSpPr/>
      </dsp:nvSpPr>
      <dsp:spPr>
        <a:xfrm>
          <a:off x="613255" y="882693"/>
          <a:ext cx="1171170" cy="11711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31D56-E98E-4706-9229-6E796354CBB9}">
      <dsp:nvSpPr>
        <dsp:cNvPr id="0" name=""/>
        <dsp:cNvSpPr/>
      </dsp:nvSpPr>
      <dsp:spPr>
        <a:xfrm>
          <a:off x="2641169" y="458649"/>
          <a:ext cx="4759683" cy="2019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Source: </a:t>
          </a:r>
          <a:r>
            <a:rPr lang="en-US" sz="2400" kern="1200"/>
            <a:t>The dataset was taken from Kaggle, which is one of the leading platforms for datasets and machine learning projects.</a:t>
          </a:r>
        </a:p>
      </dsp:txBody>
      <dsp:txXfrm>
        <a:off x="2641169" y="458649"/>
        <a:ext cx="4759683" cy="2019259"/>
      </dsp:txXfrm>
    </dsp:sp>
    <dsp:sp modelId="{E2A3734B-8559-45DC-AF50-0EB41F7520C6}">
      <dsp:nvSpPr>
        <dsp:cNvPr id="0" name=""/>
        <dsp:cNvSpPr/>
      </dsp:nvSpPr>
      <dsp:spPr>
        <a:xfrm>
          <a:off x="8230192" y="458649"/>
          <a:ext cx="2019259" cy="20192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E07BD-B087-4755-9F0B-2281D9F19D72}">
      <dsp:nvSpPr>
        <dsp:cNvPr id="0" name=""/>
        <dsp:cNvSpPr/>
      </dsp:nvSpPr>
      <dsp:spPr>
        <a:xfrm>
          <a:off x="8654236" y="882693"/>
          <a:ext cx="1171170" cy="11711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6B968-DC8B-49C7-A46E-9367FF38FEBF}">
      <dsp:nvSpPr>
        <dsp:cNvPr id="0" name=""/>
        <dsp:cNvSpPr/>
      </dsp:nvSpPr>
      <dsp:spPr>
        <a:xfrm>
          <a:off x="10682150" y="458649"/>
          <a:ext cx="4759683" cy="2019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Dataset Focus: </a:t>
          </a:r>
          <a:r>
            <a:rPr lang="en-US" sz="2400" kern="1200"/>
            <a:t>Contains information about gym and diet recommendations according to an individual’s BMI</a:t>
          </a:r>
        </a:p>
      </dsp:txBody>
      <dsp:txXfrm>
        <a:off x="10682150" y="458649"/>
        <a:ext cx="4759683" cy="2019259"/>
      </dsp:txXfrm>
    </dsp:sp>
    <dsp:sp modelId="{EDD5AAF5-FEF1-49BD-B1F7-570C16A4BCB9}">
      <dsp:nvSpPr>
        <dsp:cNvPr id="0" name=""/>
        <dsp:cNvSpPr/>
      </dsp:nvSpPr>
      <dsp:spPr>
        <a:xfrm>
          <a:off x="189211" y="3492956"/>
          <a:ext cx="2019259" cy="20192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C327E-BAC5-4DFA-B310-80FFF53966AE}">
      <dsp:nvSpPr>
        <dsp:cNvPr id="0" name=""/>
        <dsp:cNvSpPr/>
      </dsp:nvSpPr>
      <dsp:spPr>
        <a:xfrm>
          <a:off x="613255" y="3917000"/>
          <a:ext cx="1171170" cy="11711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B63C0-D2A6-490C-B19F-EFBD36814AE6}">
      <dsp:nvSpPr>
        <dsp:cNvPr id="0" name=""/>
        <dsp:cNvSpPr/>
      </dsp:nvSpPr>
      <dsp:spPr>
        <a:xfrm>
          <a:off x="2641169" y="3492956"/>
          <a:ext cx="4759683" cy="2019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Key Attributes: </a:t>
          </a:r>
          <a:r>
            <a:rPr lang="en-US" sz="2400" kern="1200" dirty="0"/>
            <a:t>Includes Demographic data, health metrics and personalized fitness and diet plans.</a:t>
          </a:r>
        </a:p>
      </dsp:txBody>
      <dsp:txXfrm>
        <a:off x="2641169" y="3492956"/>
        <a:ext cx="4759683" cy="2019259"/>
      </dsp:txXfrm>
    </dsp:sp>
    <dsp:sp modelId="{1DB87679-5BDF-4AC5-A941-8B791F157361}">
      <dsp:nvSpPr>
        <dsp:cNvPr id="0" name=""/>
        <dsp:cNvSpPr/>
      </dsp:nvSpPr>
      <dsp:spPr>
        <a:xfrm>
          <a:off x="8230192" y="3492956"/>
          <a:ext cx="2019259" cy="20192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D3A4C-B90B-48BA-B2C4-01CB51951E88}">
      <dsp:nvSpPr>
        <dsp:cNvPr id="0" name=""/>
        <dsp:cNvSpPr/>
      </dsp:nvSpPr>
      <dsp:spPr>
        <a:xfrm>
          <a:off x="8654236" y="3917000"/>
          <a:ext cx="1171170" cy="11711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161D0-AFEB-43CF-A989-790CF7E8E3D7}">
      <dsp:nvSpPr>
        <dsp:cNvPr id="0" name=""/>
        <dsp:cNvSpPr/>
      </dsp:nvSpPr>
      <dsp:spPr>
        <a:xfrm>
          <a:off x="10682150" y="3492956"/>
          <a:ext cx="4759683" cy="2019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Purpose: </a:t>
          </a:r>
          <a:r>
            <a:rPr lang="en-US" sz="2400" kern="1200"/>
            <a:t>Collected to help users create a personalized diet and fitness plans.</a:t>
          </a:r>
        </a:p>
      </dsp:txBody>
      <dsp:txXfrm>
        <a:off x="10682150" y="3492956"/>
        <a:ext cx="4759683" cy="2019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8C0C6-27B2-4A3C-8FBF-C2D234821C28}">
      <dsp:nvSpPr>
        <dsp:cNvPr id="0" name=""/>
        <dsp:cNvSpPr/>
      </dsp:nvSpPr>
      <dsp:spPr>
        <a:xfrm>
          <a:off x="0" y="623"/>
          <a:ext cx="7684453" cy="14593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7D166-6C09-419C-858B-EA0A970F78AA}">
      <dsp:nvSpPr>
        <dsp:cNvPr id="0" name=""/>
        <dsp:cNvSpPr/>
      </dsp:nvSpPr>
      <dsp:spPr>
        <a:xfrm>
          <a:off x="441463" y="328985"/>
          <a:ext cx="802661" cy="8026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5FB89-720E-4BF2-9C37-68E5361E44B0}">
      <dsp:nvSpPr>
        <dsp:cNvPr id="0" name=""/>
        <dsp:cNvSpPr/>
      </dsp:nvSpPr>
      <dsp:spPr>
        <a:xfrm>
          <a:off x="1685588" y="623"/>
          <a:ext cx="5998864" cy="1459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51" tIns="154451" rIns="154451" bIns="1544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Issue Identification: </a:t>
          </a:r>
          <a:r>
            <a:rPr lang="en-US" sz="2000" kern="1200" dirty="0"/>
            <a:t>Detected outliners in the dataset where BMI values were in 4 digits and weight values were in 3 digits indicating unrealistic data.</a:t>
          </a:r>
        </a:p>
      </dsp:txBody>
      <dsp:txXfrm>
        <a:off x="1685588" y="623"/>
        <a:ext cx="5998864" cy="1459383"/>
      </dsp:txXfrm>
    </dsp:sp>
    <dsp:sp modelId="{88C5AC66-63E5-47F0-8D73-2417CAD6755C}">
      <dsp:nvSpPr>
        <dsp:cNvPr id="0" name=""/>
        <dsp:cNvSpPr/>
      </dsp:nvSpPr>
      <dsp:spPr>
        <a:xfrm>
          <a:off x="0" y="1824853"/>
          <a:ext cx="7684453" cy="14593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508FD-B62C-4E6A-9372-F9DB7C03CAEE}">
      <dsp:nvSpPr>
        <dsp:cNvPr id="0" name=""/>
        <dsp:cNvSpPr/>
      </dsp:nvSpPr>
      <dsp:spPr>
        <a:xfrm>
          <a:off x="441463" y="2153214"/>
          <a:ext cx="802661" cy="8026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68CEC-F7AA-4A3C-9E3C-BFD42ACACD90}">
      <dsp:nvSpPr>
        <dsp:cNvPr id="0" name=""/>
        <dsp:cNvSpPr/>
      </dsp:nvSpPr>
      <dsp:spPr>
        <a:xfrm>
          <a:off x="1685588" y="1824853"/>
          <a:ext cx="5998864" cy="1459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51" tIns="154451" rIns="154451" bIns="1544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Corrections: </a:t>
          </a:r>
          <a:r>
            <a:rPr lang="en-US" sz="2000" kern="1200"/>
            <a:t>Utilized Python function to scale correctly the values of BMI and Weight.</a:t>
          </a:r>
        </a:p>
      </dsp:txBody>
      <dsp:txXfrm>
        <a:off x="1685588" y="1824853"/>
        <a:ext cx="5998864" cy="1459383"/>
      </dsp:txXfrm>
    </dsp:sp>
    <dsp:sp modelId="{F58F06B2-577A-444B-A8B1-0EBA0A2060D9}">
      <dsp:nvSpPr>
        <dsp:cNvPr id="0" name=""/>
        <dsp:cNvSpPr/>
      </dsp:nvSpPr>
      <dsp:spPr>
        <a:xfrm>
          <a:off x="0" y="3649083"/>
          <a:ext cx="7684453" cy="14593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7ED41-5C81-4CDD-9752-81BC15C3DCDC}">
      <dsp:nvSpPr>
        <dsp:cNvPr id="0" name=""/>
        <dsp:cNvSpPr/>
      </dsp:nvSpPr>
      <dsp:spPr>
        <a:xfrm>
          <a:off x="441463" y="3977444"/>
          <a:ext cx="802661" cy="8026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458C9-C55B-4DFD-9F63-E9CEE6FA0DE0}">
      <dsp:nvSpPr>
        <dsp:cNvPr id="0" name=""/>
        <dsp:cNvSpPr/>
      </dsp:nvSpPr>
      <dsp:spPr>
        <a:xfrm>
          <a:off x="1685588" y="3649083"/>
          <a:ext cx="5998864" cy="1459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51" tIns="154451" rIns="154451" bIns="1544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Output: </a:t>
          </a:r>
          <a:r>
            <a:rPr lang="en-US" sz="2000" kern="1200"/>
            <a:t>Saved the cleaned dataset to same file for better analysis and model training</a:t>
          </a:r>
        </a:p>
      </dsp:txBody>
      <dsp:txXfrm>
        <a:off x="1685588" y="3649083"/>
        <a:ext cx="5998864" cy="1459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B44B8-9063-44F0-B647-46946CBDCA22}">
      <dsp:nvSpPr>
        <dsp:cNvPr id="0" name=""/>
        <dsp:cNvSpPr/>
      </dsp:nvSpPr>
      <dsp:spPr>
        <a:xfrm>
          <a:off x="0" y="747"/>
          <a:ext cx="8006953" cy="17495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B9EFE-0840-4D76-90B9-4A56EF0CFCA9}">
      <dsp:nvSpPr>
        <dsp:cNvPr id="0" name=""/>
        <dsp:cNvSpPr/>
      </dsp:nvSpPr>
      <dsp:spPr>
        <a:xfrm>
          <a:off x="529224" y="394385"/>
          <a:ext cx="962226" cy="96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D94C7-7CF2-4216-9063-490ABFBA8B44}">
      <dsp:nvSpPr>
        <dsp:cNvPr id="0" name=""/>
        <dsp:cNvSpPr/>
      </dsp:nvSpPr>
      <dsp:spPr>
        <a:xfrm>
          <a:off x="2020675" y="747"/>
          <a:ext cx="5986277" cy="1749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156" tIns="185156" rIns="185156" bIns="1851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Accuracy Calculation: </a:t>
          </a:r>
          <a:r>
            <a:rPr lang="en-US" sz="2400" kern="1200"/>
            <a:t>Evaluated the performance of exercise and diet models by calculating their accuracy on test datasets.</a:t>
          </a:r>
        </a:p>
      </dsp:txBody>
      <dsp:txXfrm>
        <a:off x="2020675" y="747"/>
        <a:ext cx="5986277" cy="1749502"/>
      </dsp:txXfrm>
    </dsp:sp>
    <dsp:sp modelId="{1E4BE4A5-6F98-4239-B80C-8079C38EBA7F}">
      <dsp:nvSpPr>
        <dsp:cNvPr id="0" name=""/>
        <dsp:cNvSpPr/>
      </dsp:nvSpPr>
      <dsp:spPr>
        <a:xfrm>
          <a:off x="0" y="2187625"/>
          <a:ext cx="8006953" cy="17495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9CA61-AC55-4802-8F4A-2608A8DFEBAD}">
      <dsp:nvSpPr>
        <dsp:cNvPr id="0" name=""/>
        <dsp:cNvSpPr/>
      </dsp:nvSpPr>
      <dsp:spPr>
        <a:xfrm>
          <a:off x="529224" y="2581263"/>
          <a:ext cx="962226" cy="96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176CD-A752-495E-A155-D5D4969227CF}">
      <dsp:nvSpPr>
        <dsp:cNvPr id="0" name=""/>
        <dsp:cNvSpPr/>
      </dsp:nvSpPr>
      <dsp:spPr>
        <a:xfrm>
          <a:off x="2020675" y="2187625"/>
          <a:ext cx="5986277" cy="1749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156" tIns="185156" rIns="185156" bIns="1851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Models Accuracy: </a:t>
          </a:r>
          <a:r>
            <a:rPr lang="en-US" sz="2400" kern="1200"/>
            <a:t>Achieved a high accuracy rate which shows effective exercise and diet recommendations.</a:t>
          </a:r>
        </a:p>
      </dsp:txBody>
      <dsp:txXfrm>
        <a:off x="2020675" y="2187625"/>
        <a:ext cx="5986277" cy="1749502"/>
      </dsp:txXfrm>
    </dsp:sp>
    <dsp:sp modelId="{FAF6340E-ACF3-4FF6-BCBD-A4F640DDAD58}">
      <dsp:nvSpPr>
        <dsp:cNvPr id="0" name=""/>
        <dsp:cNvSpPr/>
      </dsp:nvSpPr>
      <dsp:spPr>
        <a:xfrm>
          <a:off x="0" y="4374503"/>
          <a:ext cx="8006953" cy="17495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8B18E-CC8B-49A1-9EFE-3661CCA19AAA}">
      <dsp:nvSpPr>
        <dsp:cNvPr id="0" name=""/>
        <dsp:cNvSpPr/>
      </dsp:nvSpPr>
      <dsp:spPr>
        <a:xfrm>
          <a:off x="529224" y="4768141"/>
          <a:ext cx="962226" cy="96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EA409-2C09-4838-8169-40F5B226F94F}">
      <dsp:nvSpPr>
        <dsp:cNvPr id="0" name=""/>
        <dsp:cNvSpPr/>
      </dsp:nvSpPr>
      <dsp:spPr>
        <a:xfrm>
          <a:off x="2020675" y="4374503"/>
          <a:ext cx="5986277" cy="1749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156" tIns="185156" rIns="185156" bIns="1851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Metric Significance: </a:t>
          </a:r>
          <a:r>
            <a:rPr lang="en-US" sz="2400" kern="1200" dirty="0"/>
            <a:t>Accuracy provides an overview of the model’s effectiveness in predicting correct labels.</a:t>
          </a:r>
        </a:p>
      </dsp:txBody>
      <dsp:txXfrm>
        <a:off x="2020675" y="4374503"/>
        <a:ext cx="5986277" cy="1749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C8DB2-8B38-4288-ABDD-774D8B7CCE62}">
      <dsp:nvSpPr>
        <dsp:cNvPr id="0" name=""/>
        <dsp:cNvSpPr/>
      </dsp:nvSpPr>
      <dsp:spPr>
        <a:xfrm>
          <a:off x="0" y="726207"/>
          <a:ext cx="4480584" cy="2845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14860-7A7B-4338-B838-B22AE766AF6A}">
      <dsp:nvSpPr>
        <dsp:cNvPr id="0" name=""/>
        <dsp:cNvSpPr/>
      </dsp:nvSpPr>
      <dsp:spPr>
        <a:xfrm>
          <a:off x="497842" y="1199158"/>
          <a:ext cx="4480584" cy="28451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Website Functionality: </a:t>
          </a:r>
          <a:r>
            <a:rPr lang="en-US" sz="2900" kern="1200" dirty="0"/>
            <a:t>Developed a user-friendly web application where users can input personal health parameters.</a:t>
          </a:r>
        </a:p>
      </dsp:txBody>
      <dsp:txXfrm>
        <a:off x="581174" y="1282490"/>
        <a:ext cx="4313920" cy="2678507"/>
      </dsp:txXfrm>
    </dsp:sp>
    <dsp:sp modelId="{5AC5768E-B626-4430-8E73-664B02D4D4A7}">
      <dsp:nvSpPr>
        <dsp:cNvPr id="0" name=""/>
        <dsp:cNvSpPr/>
      </dsp:nvSpPr>
      <dsp:spPr>
        <a:xfrm>
          <a:off x="5476270" y="726207"/>
          <a:ext cx="4480584" cy="2845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E657B-4AB8-4E2C-8C08-2E5356F96FD2}">
      <dsp:nvSpPr>
        <dsp:cNvPr id="0" name=""/>
        <dsp:cNvSpPr/>
      </dsp:nvSpPr>
      <dsp:spPr>
        <a:xfrm>
          <a:off x="5974113" y="1199158"/>
          <a:ext cx="4480584" cy="28451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Prediction Output: </a:t>
          </a:r>
          <a:r>
            <a:rPr lang="en-US" sz="2900" kern="1200"/>
            <a:t>Upon that user input, a new web page renders with the personalized predictions for exercise and diet plans.</a:t>
          </a:r>
        </a:p>
      </dsp:txBody>
      <dsp:txXfrm>
        <a:off x="6057445" y="1282490"/>
        <a:ext cx="4313920" cy="2678507"/>
      </dsp:txXfrm>
    </dsp:sp>
    <dsp:sp modelId="{2C3E95E0-EA28-40E6-BF18-151D25E17EAA}">
      <dsp:nvSpPr>
        <dsp:cNvPr id="0" name=""/>
        <dsp:cNvSpPr/>
      </dsp:nvSpPr>
      <dsp:spPr>
        <a:xfrm>
          <a:off x="10952540" y="726207"/>
          <a:ext cx="4480584" cy="2845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BC6A8-37FC-4ABF-AB29-186354378342}">
      <dsp:nvSpPr>
        <dsp:cNvPr id="0" name=""/>
        <dsp:cNvSpPr/>
      </dsp:nvSpPr>
      <dsp:spPr>
        <a:xfrm>
          <a:off x="11450383" y="1199158"/>
          <a:ext cx="4480584" cy="28451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User Experience: </a:t>
          </a:r>
          <a:r>
            <a:rPr lang="en-US" sz="2900" kern="1200"/>
            <a:t>Designed for simplicity and accessibility, ensuring seamless interaction for users seeking fitness and diet advise.</a:t>
          </a:r>
        </a:p>
      </dsp:txBody>
      <dsp:txXfrm>
        <a:off x="11533715" y="1282490"/>
        <a:ext cx="4313920" cy="2678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2859E-79E8-41F5-AEDA-6BEA09006346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6DA09-80C2-48AC-AE1E-C02387604F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03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9175" y="-1"/>
            <a:ext cx="13858697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90000" y="1694993"/>
            <a:ext cx="10048875" cy="6715125"/>
          </a:xfrm>
          <a:custGeom>
            <a:avLst/>
            <a:gdLst/>
            <a:ahLst/>
            <a:cxnLst/>
            <a:rect l="l" t="t" r="r" b="b"/>
            <a:pathLst>
              <a:path w="10048875" h="6715125">
                <a:moveTo>
                  <a:pt x="10048874" y="12"/>
                </a:moveTo>
                <a:lnTo>
                  <a:pt x="0" y="0"/>
                </a:lnTo>
                <a:lnTo>
                  <a:pt x="0" y="6715124"/>
                </a:lnTo>
                <a:lnTo>
                  <a:pt x="10048874" y="6715124"/>
                </a:lnTo>
                <a:lnTo>
                  <a:pt x="10048874" y="12"/>
                </a:lnTo>
                <a:close/>
              </a:path>
            </a:pathLst>
          </a:custGeom>
          <a:solidFill>
            <a:srgbClr val="908269">
              <a:alpha val="8626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49297" y="2059546"/>
            <a:ext cx="8332470" cy="394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4C2A1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4C2A1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769990" y="1622500"/>
            <a:ext cx="2657475" cy="8664575"/>
          </a:xfrm>
          <a:custGeom>
            <a:avLst/>
            <a:gdLst/>
            <a:ahLst/>
            <a:cxnLst/>
            <a:rect l="l" t="t" r="r" b="b"/>
            <a:pathLst>
              <a:path w="2657475" h="8664575">
                <a:moveTo>
                  <a:pt x="2657474" y="0"/>
                </a:moveTo>
                <a:lnTo>
                  <a:pt x="0" y="0"/>
                </a:lnTo>
                <a:lnTo>
                  <a:pt x="0" y="8664498"/>
                </a:lnTo>
                <a:lnTo>
                  <a:pt x="2657474" y="8664498"/>
                </a:lnTo>
                <a:lnTo>
                  <a:pt x="2657474" y="0"/>
                </a:lnTo>
                <a:close/>
              </a:path>
            </a:pathLst>
          </a:custGeom>
          <a:solidFill>
            <a:srgbClr val="908269">
              <a:alpha val="733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562505" y="1949996"/>
            <a:ext cx="4542790" cy="2330450"/>
          </a:xfrm>
          <a:custGeom>
            <a:avLst/>
            <a:gdLst/>
            <a:ahLst/>
            <a:cxnLst/>
            <a:rect l="l" t="t" r="r" b="b"/>
            <a:pathLst>
              <a:path w="4542790" h="2330450">
                <a:moveTo>
                  <a:pt x="4542383" y="0"/>
                </a:moveTo>
                <a:lnTo>
                  <a:pt x="0" y="0"/>
                </a:lnTo>
                <a:lnTo>
                  <a:pt x="0" y="2329903"/>
                </a:lnTo>
                <a:lnTo>
                  <a:pt x="4542383" y="2329903"/>
                </a:lnTo>
                <a:lnTo>
                  <a:pt x="4542383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-12"/>
            <a:ext cx="2660015" cy="8740140"/>
          </a:xfrm>
          <a:custGeom>
            <a:avLst/>
            <a:gdLst/>
            <a:ahLst/>
            <a:cxnLst/>
            <a:rect l="l" t="t" r="r" b="b"/>
            <a:pathLst>
              <a:path w="2660015" h="8740140">
                <a:moveTo>
                  <a:pt x="2659862" y="0"/>
                </a:moveTo>
                <a:lnTo>
                  <a:pt x="0" y="0"/>
                </a:lnTo>
                <a:lnTo>
                  <a:pt x="0" y="8739936"/>
                </a:lnTo>
                <a:lnTo>
                  <a:pt x="2659862" y="8739936"/>
                </a:lnTo>
                <a:lnTo>
                  <a:pt x="2659862" y="0"/>
                </a:lnTo>
                <a:close/>
              </a:path>
            </a:pathLst>
          </a:custGeom>
          <a:solidFill>
            <a:srgbClr val="908269">
              <a:alpha val="733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40002" y="1949996"/>
            <a:ext cx="4542790" cy="2330450"/>
          </a:xfrm>
          <a:custGeom>
            <a:avLst/>
            <a:gdLst/>
            <a:ahLst/>
            <a:cxnLst/>
            <a:rect l="l" t="t" r="r" b="b"/>
            <a:pathLst>
              <a:path w="4542790" h="2330450">
                <a:moveTo>
                  <a:pt x="4542383" y="0"/>
                </a:moveTo>
                <a:lnTo>
                  <a:pt x="0" y="0"/>
                </a:lnTo>
                <a:lnTo>
                  <a:pt x="0" y="2329903"/>
                </a:lnTo>
                <a:lnTo>
                  <a:pt x="4542383" y="2329903"/>
                </a:lnTo>
                <a:lnTo>
                  <a:pt x="4542383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937499" y="2815005"/>
            <a:ext cx="1012190" cy="1152525"/>
          </a:xfrm>
          <a:custGeom>
            <a:avLst/>
            <a:gdLst/>
            <a:ahLst/>
            <a:cxnLst/>
            <a:rect l="l" t="t" r="r" b="b"/>
            <a:pathLst>
              <a:path w="1012189" h="1152525">
                <a:moveTo>
                  <a:pt x="389039" y="490601"/>
                </a:moveTo>
                <a:lnTo>
                  <a:pt x="386029" y="484593"/>
                </a:lnTo>
                <a:lnTo>
                  <a:pt x="379971" y="479971"/>
                </a:lnTo>
                <a:lnTo>
                  <a:pt x="52501" y="292481"/>
                </a:lnTo>
                <a:lnTo>
                  <a:pt x="54991" y="292481"/>
                </a:lnTo>
                <a:lnTo>
                  <a:pt x="57492" y="287477"/>
                </a:lnTo>
                <a:lnTo>
                  <a:pt x="62496" y="284988"/>
                </a:lnTo>
                <a:lnTo>
                  <a:pt x="372478" y="104990"/>
                </a:lnTo>
                <a:lnTo>
                  <a:pt x="377151" y="100393"/>
                </a:lnTo>
                <a:lnTo>
                  <a:pt x="379971" y="94373"/>
                </a:lnTo>
                <a:lnTo>
                  <a:pt x="380898" y="87426"/>
                </a:lnTo>
                <a:lnTo>
                  <a:pt x="379971" y="79997"/>
                </a:lnTo>
                <a:lnTo>
                  <a:pt x="377469" y="74993"/>
                </a:lnTo>
                <a:lnTo>
                  <a:pt x="369976" y="72491"/>
                </a:lnTo>
                <a:lnTo>
                  <a:pt x="364972" y="72491"/>
                </a:lnTo>
                <a:lnTo>
                  <a:pt x="359981" y="72491"/>
                </a:lnTo>
                <a:lnTo>
                  <a:pt x="357479" y="74993"/>
                </a:lnTo>
                <a:lnTo>
                  <a:pt x="44996" y="257479"/>
                </a:lnTo>
                <a:lnTo>
                  <a:pt x="35699" y="263588"/>
                </a:lnTo>
                <a:lnTo>
                  <a:pt x="7378" y="298767"/>
                </a:lnTo>
                <a:lnTo>
                  <a:pt x="0" y="334975"/>
                </a:lnTo>
                <a:lnTo>
                  <a:pt x="0" y="729957"/>
                </a:lnTo>
                <a:lnTo>
                  <a:pt x="7505" y="737463"/>
                </a:lnTo>
                <a:lnTo>
                  <a:pt x="27495" y="737463"/>
                </a:lnTo>
                <a:lnTo>
                  <a:pt x="35001" y="729957"/>
                </a:lnTo>
                <a:lnTo>
                  <a:pt x="35001" y="322478"/>
                </a:lnTo>
                <a:lnTo>
                  <a:pt x="362470" y="509968"/>
                </a:lnTo>
                <a:lnTo>
                  <a:pt x="364972" y="512470"/>
                </a:lnTo>
                <a:lnTo>
                  <a:pt x="374980" y="512470"/>
                </a:lnTo>
                <a:lnTo>
                  <a:pt x="379971" y="509968"/>
                </a:lnTo>
                <a:lnTo>
                  <a:pt x="384975" y="504964"/>
                </a:lnTo>
                <a:lnTo>
                  <a:pt x="388759" y="497547"/>
                </a:lnTo>
                <a:lnTo>
                  <a:pt x="389039" y="490601"/>
                </a:lnTo>
                <a:close/>
              </a:path>
              <a:path w="1012189" h="1152525">
                <a:moveTo>
                  <a:pt x="1012139" y="310413"/>
                </a:moveTo>
                <a:lnTo>
                  <a:pt x="989342" y="271538"/>
                </a:lnTo>
                <a:lnTo>
                  <a:pt x="587552" y="35001"/>
                </a:lnTo>
                <a:lnTo>
                  <a:pt x="539978" y="7505"/>
                </a:lnTo>
                <a:lnTo>
                  <a:pt x="507479" y="0"/>
                </a:lnTo>
                <a:lnTo>
                  <a:pt x="498106" y="469"/>
                </a:lnTo>
                <a:lnTo>
                  <a:pt x="417474" y="42506"/>
                </a:lnTo>
                <a:lnTo>
                  <a:pt x="409054" y="58674"/>
                </a:lnTo>
                <a:lnTo>
                  <a:pt x="409981" y="64998"/>
                </a:lnTo>
                <a:lnTo>
                  <a:pt x="412483" y="70002"/>
                </a:lnTo>
                <a:lnTo>
                  <a:pt x="419976" y="72504"/>
                </a:lnTo>
                <a:lnTo>
                  <a:pt x="434975" y="72504"/>
                </a:lnTo>
                <a:lnTo>
                  <a:pt x="489978" y="40005"/>
                </a:lnTo>
                <a:lnTo>
                  <a:pt x="494969" y="37503"/>
                </a:lnTo>
                <a:lnTo>
                  <a:pt x="502475" y="35001"/>
                </a:lnTo>
                <a:lnTo>
                  <a:pt x="512483" y="35001"/>
                </a:lnTo>
                <a:lnTo>
                  <a:pt x="519976" y="37503"/>
                </a:lnTo>
                <a:lnTo>
                  <a:pt x="524979" y="40005"/>
                </a:lnTo>
                <a:lnTo>
                  <a:pt x="957465" y="287489"/>
                </a:lnTo>
                <a:lnTo>
                  <a:pt x="957465" y="289991"/>
                </a:lnTo>
                <a:lnTo>
                  <a:pt x="959967" y="289991"/>
                </a:lnTo>
                <a:lnTo>
                  <a:pt x="959967" y="292481"/>
                </a:lnTo>
                <a:lnTo>
                  <a:pt x="507479" y="549960"/>
                </a:lnTo>
                <a:lnTo>
                  <a:pt x="442480" y="512470"/>
                </a:lnTo>
                <a:lnTo>
                  <a:pt x="439978" y="509968"/>
                </a:lnTo>
                <a:lnTo>
                  <a:pt x="429971" y="509968"/>
                </a:lnTo>
                <a:lnTo>
                  <a:pt x="422478" y="512470"/>
                </a:lnTo>
                <a:lnTo>
                  <a:pt x="417474" y="519963"/>
                </a:lnTo>
                <a:lnTo>
                  <a:pt x="416547" y="525932"/>
                </a:lnTo>
                <a:lnTo>
                  <a:pt x="417487" y="532142"/>
                </a:lnTo>
                <a:lnTo>
                  <a:pt x="420293" y="537895"/>
                </a:lnTo>
                <a:lnTo>
                  <a:pt x="424980" y="542467"/>
                </a:lnTo>
                <a:lnTo>
                  <a:pt x="489978" y="579958"/>
                </a:lnTo>
                <a:lnTo>
                  <a:pt x="489978" y="1107414"/>
                </a:lnTo>
                <a:lnTo>
                  <a:pt x="52489" y="852436"/>
                </a:lnTo>
                <a:lnTo>
                  <a:pt x="34988" y="824941"/>
                </a:lnTo>
                <a:lnTo>
                  <a:pt x="34988" y="779945"/>
                </a:lnTo>
                <a:lnTo>
                  <a:pt x="27482" y="769937"/>
                </a:lnTo>
                <a:lnTo>
                  <a:pt x="9982" y="769937"/>
                </a:lnTo>
                <a:lnTo>
                  <a:pt x="2489" y="777443"/>
                </a:lnTo>
                <a:lnTo>
                  <a:pt x="2489" y="824941"/>
                </a:lnTo>
                <a:lnTo>
                  <a:pt x="4762" y="842746"/>
                </a:lnTo>
                <a:lnTo>
                  <a:pt x="11239" y="858685"/>
                </a:lnTo>
                <a:lnTo>
                  <a:pt x="21475" y="872744"/>
                </a:lnTo>
                <a:lnTo>
                  <a:pt x="34988" y="884936"/>
                </a:lnTo>
                <a:lnTo>
                  <a:pt x="499973" y="1152525"/>
                </a:lnTo>
                <a:lnTo>
                  <a:pt x="517474" y="1152525"/>
                </a:lnTo>
                <a:lnTo>
                  <a:pt x="597217" y="1107414"/>
                </a:lnTo>
                <a:lnTo>
                  <a:pt x="689978" y="1054925"/>
                </a:lnTo>
                <a:lnTo>
                  <a:pt x="697357" y="1037336"/>
                </a:lnTo>
                <a:lnTo>
                  <a:pt x="694969" y="1029919"/>
                </a:lnTo>
                <a:lnTo>
                  <a:pt x="524979" y="1107414"/>
                </a:lnTo>
                <a:lnTo>
                  <a:pt x="524979" y="579958"/>
                </a:lnTo>
                <a:lnTo>
                  <a:pt x="577989" y="549960"/>
                </a:lnTo>
                <a:lnTo>
                  <a:pt x="979970" y="322478"/>
                </a:lnTo>
                <a:lnTo>
                  <a:pt x="979970" y="829945"/>
                </a:lnTo>
                <a:lnTo>
                  <a:pt x="979004" y="838809"/>
                </a:lnTo>
                <a:lnTo>
                  <a:pt x="975906" y="846493"/>
                </a:lnTo>
                <a:lnTo>
                  <a:pt x="970483" y="852779"/>
                </a:lnTo>
                <a:lnTo>
                  <a:pt x="727468" y="992428"/>
                </a:lnTo>
                <a:lnTo>
                  <a:pt x="722833" y="997026"/>
                </a:lnTo>
                <a:lnTo>
                  <a:pt x="720293" y="1003046"/>
                </a:lnTo>
                <a:lnTo>
                  <a:pt x="720102" y="1009992"/>
                </a:lnTo>
                <a:lnTo>
                  <a:pt x="722477" y="1017422"/>
                </a:lnTo>
                <a:lnTo>
                  <a:pt x="724979" y="1022426"/>
                </a:lnTo>
                <a:lnTo>
                  <a:pt x="732472" y="1024928"/>
                </a:lnTo>
                <a:lnTo>
                  <a:pt x="742467" y="1024928"/>
                </a:lnTo>
                <a:lnTo>
                  <a:pt x="982472" y="887437"/>
                </a:lnTo>
                <a:lnTo>
                  <a:pt x="1012139" y="848029"/>
                </a:lnTo>
                <a:lnTo>
                  <a:pt x="1012139" y="322478"/>
                </a:lnTo>
                <a:lnTo>
                  <a:pt x="1012139" y="3104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4C2A1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4C2A1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6504" y="1190148"/>
            <a:ext cx="1510769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4C2A1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7833" y="2881496"/>
            <a:ext cx="8979535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3.png"/><Relationship Id="rId9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9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8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20.png"/><Relationship Id="rId10" Type="http://schemas.microsoft.com/office/2007/relationships/diagramDrawing" Target="../diagrams/drawing3.xml"/><Relationship Id="rId4" Type="http://schemas.openxmlformats.org/officeDocument/2006/relationships/image" Target="../media/image9.pn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59" y="16402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2998"/>
            <a:ext cx="4026903" cy="2794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046911" y="7026611"/>
            <a:ext cx="3241675" cy="3261360"/>
            <a:chOff x="15046911" y="7026611"/>
            <a:chExt cx="3241675" cy="3261360"/>
          </a:xfrm>
        </p:grpSpPr>
        <p:sp>
          <p:nvSpPr>
            <p:cNvPr id="5" name="object 5"/>
            <p:cNvSpPr/>
            <p:nvPr/>
          </p:nvSpPr>
          <p:spPr>
            <a:xfrm>
              <a:off x="15046911" y="7026611"/>
              <a:ext cx="3241675" cy="3260725"/>
            </a:xfrm>
            <a:custGeom>
              <a:avLst/>
              <a:gdLst/>
              <a:ahLst/>
              <a:cxnLst/>
              <a:rect l="l" t="t" r="r" b="b"/>
              <a:pathLst>
                <a:path w="3241675" h="3260725">
                  <a:moveTo>
                    <a:pt x="394771" y="2814499"/>
                  </a:moveTo>
                  <a:lnTo>
                    <a:pt x="370379" y="2815029"/>
                  </a:lnTo>
                  <a:lnTo>
                    <a:pt x="366823" y="2817186"/>
                  </a:lnTo>
                  <a:lnTo>
                    <a:pt x="363267" y="2818625"/>
                  </a:lnTo>
                  <a:lnTo>
                    <a:pt x="330199" y="2852287"/>
                  </a:lnTo>
                  <a:lnTo>
                    <a:pt x="301291" y="2892786"/>
                  </a:lnTo>
                  <a:lnTo>
                    <a:pt x="288383" y="2912822"/>
                  </a:lnTo>
                  <a:lnTo>
                    <a:pt x="275748" y="2931036"/>
                  </a:lnTo>
                  <a:lnTo>
                    <a:pt x="263661" y="2946145"/>
                  </a:lnTo>
                  <a:lnTo>
                    <a:pt x="252396" y="2956866"/>
                  </a:lnTo>
                  <a:lnTo>
                    <a:pt x="249475" y="2959024"/>
                  </a:lnTo>
                  <a:lnTo>
                    <a:pt x="246554" y="2960468"/>
                  </a:lnTo>
                  <a:lnTo>
                    <a:pt x="244395" y="2961907"/>
                  </a:lnTo>
                  <a:lnTo>
                    <a:pt x="190420" y="3054785"/>
                  </a:lnTo>
                  <a:lnTo>
                    <a:pt x="159654" y="3061962"/>
                  </a:lnTo>
                  <a:lnTo>
                    <a:pt x="98123" y="3078478"/>
                  </a:lnTo>
                  <a:lnTo>
                    <a:pt x="58949" y="3089029"/>
                  </a:lnTo>
                  <a:lnTo>
                    <a:pt x="24100" y="3112856"/>
                  </a:lnTo>
                  <a:lnTo>
                    <a:pt x="3222" y="3155582"/>
                  </a:lnTo>
                  <a:lnTo>
                    <a:pt x="0" y="3193765"/>
                  </a:lnTo>
                  <a:lnTo>
                    <a:pt x="4016" y="3229923"/>
                  </a:lnTo>
                  <a:lnTo>
                    <a:pt x="13779" y="3260386"/>
                  </a:lnTo>
                  <a:lnTo>
                    <a:pt x="3241112" y="3260386"/>
                  </a:lnTo>
                  <a:lnTo>
                    <a:pt x="3241112" y="2893506"/>
                  </a:lnTo>
                  <a:lnTo>
                    <a:pt x="757094" y="2893506"/>
                  </a:lnTo>
                  <a:lnTo>
                    <a:pt x="477694" y="2841668"/>
                  </a:lnTo>
                  <a:lnTo>
                    <a:pt x="465655" y="2839710"/>
                  </a:lnTo>
                  <a:lnTo>
                    <a:pt x="463685" y="2839505"/>
                  </a:lnTo>
                  <a:lnTo>
                    <a:pt x="427275" y="2839505"/>
                  </a:lnTo>
                  <a:lnTo>
                    <a:pt x="405741" y="2838821"/>
                  </a:lnTo>
                  <a:lnTo>
                    <a:pt x="400732" y="2826458"/>
                  </a:lnTo>
                  <a:lnTo>
                    <a:pt x="394771" y="2814499"/>
                  </a:lnTo>
                  <a:close/>
                </a:path>
                <a:path w="3241675" h="3260725">
                  <a:moveTo>
                    <a:pt x="3241112" y="0"/>
                  </a:moveTo>
                  <a:lnTo>
                    <a:pt x="1998392" y="967530"/>
                  </a:lnTo>
                  <a:lnTo>
                    <a:pt x="2000857" y="1043382"/>
                  </a:lnTo>
                  <a:lnTo>
                    <a:pt x="1999334" y="1115316"/>
                  </a:lnTo>
                  <a:lnTo>
                    <a:pt x="1994621" y="1182524"/>
                  </a:lnTo>
                  <a:lnTo>
                    <a:pt x="1987517" y="1244199"/>
                  </a:lnTo>
                  <a:lnTo>
                    <a:pt x="1978818" y="1299532"/>
                  </a:lnTo>
                  <a:lnTo>
                    <a:pt x="1969323" y="1347716"/>
                  </a:lnTo>
                  <a:lnTo>
                    <a:pt x="1959830" y="1387942"/>
                  </a:lnTo>
                  <a:lnTo>
                    <a:pt x="1944039" y="1441291"/>
                  </a:lnTo>
                  <a:lnTo>
                    <a:pt x="1925053" y="1475804"/>
                  </a:lnTo>
                  <a:lnTo>
                    <a:pt x="1910508" y="1498608"/>
                  </a:lnTo>
                  <a:lnTo>
                    <a:pt x="1897582" y="1521547"/>
                  </a:lnTo>
                  <a:lnTo>
                    <a:pt x="1874543" y="1585168"/>
                  </a:lnTo>
                  <a:lnTo>
                    <a:pt x="1852691" y="1652238"/>
                  </a:lnTo>
                  <a:lnTo>
                    <a:pt x="1831649" y="1719308"/>
                  </a:lnTo>
                  <a:lnTo>
                    <a:pt x="1820465" y="1759515"/>
                  </a:lnTo>
                  <a:lnTo>
                    <a:pt x="1805969" y="1801654"/>
                  </a:lnTo>
                  <a:lnTo>
                    <a:pt x="1781881" y="1839888"/>
                  </a:lnTo>
                  <a:lnTo>
                    <a:pt x="1750519" y="1875250"/>
                  </a:lnTo>
                  <a:lnTo>
                    <a:pt x="1714203" y="1908773"/>
                  </a:lnTo>
                  <a:lnTo>
                    <a:pt x="1635986" y="1974432"/>
                  </a:lnTo>
                  <a:lnTo>
                    <a:pt x="1598723" y="2008633"/>
                  </a:lnTo>
                  <a:lnTo>
                    <a:pt x="1572956" y="2023968"/>
                  </a:lnTo>
                  <a:lnTo>
                    <a:pt x="1522231" y="2054906"/>
                  </a:lnTo>
                  <a:lnTo>
                    <a:pt x="1497250" y="2069836"/>
                  </a:lnTo>
                  <a:lnTo>
                    <a:pt x="1493742" y="2119874"/>
                  </a:lnTo>
                  <a:lnTo>
                    <a:pt x="1469183" y="2169913"/>
                  </a:lnTo>
                  <a:lnTo>
                    <a:pt x="1459718" y="2180026"/>
                  </a:lnTo>
                  <a:lnTo>
                    <a:pt x="1450419" y="2190881"/>
                  </a:lnTo>
                  <a:lnTo>
                    <a:pt x="1442215" y="2202412"/>
                  </a:lnTo>
                  <a:lnTo>
                    <a:pt x="1436036" y="2214551"/>
                  </a:lnTo>
                  <a:lnTo>
                    <a:pt x="1422782" y="2236365"/>
                  </a:lnTo>
                  <a:lnTo>
                    <a:pt x="1403445" y="2254601"/>
                  </a:lnTo>
                  <a:lnTo>
                    <a:pt x="1384369" y="2272973"/>
                  </a:lnTo>
                  <a:lnTo>
                    <a:pt x="1371901" y="2295191"/>
                  </a:lnTo>
                  <a:lnTo>
                    <a:pt x="1371266" y="2298793"/>
                  </a:lnTo>
                  <a:lnTo>
                    <a:pt x="1367583" y="2303114"/>
                  </a:lnTo>
                  <a:lnTo>
                    <a:pt x="1361106" y="2308154"/>
                  </a:lnTo>
                  <a:lnTo>
                    <a:pt x="1322639" y="2331486"/>
                  </a:lnTo>
                  <a:lnTo>
                    <a:pt x="1270634" y="2356573"/>
                  </a:lnTo>
                  <a:lnTo>
                    <a:pt x="1221035" y="2379231"/>
                  </a:lnTo>
                  <a:lnTo>
                    <a:pt x="1189783" y="2395273"/>
                  </a:lnTo>
                  <a:lnTo>
                    <a:pt x="1154477" y="2421189"/>
                  </a:lnTo>
                  <a:lnTo>
                    <a:pt x="1111935" y="2457899"/>
                  </a:lnTo>
                  <a:lnTo>
                    <a:pt x="1077946" y="2494539"/>
                  </a:lnTo>
                  <a:lnTo>
                    <a:pt x="1050546" y="2531040"/>
                  </a:lnTo>
                  <a:lnTo>
                    <a:pt x="1027774" y="2567333"/>
                  </a:lnTo>
                  <a:lnTo>
                    <a:pt x="1007665" y="2603350"/>
                  </a:lnTo>
                  <a:lnTo>
                    <a:pt x="981973" y="2648316"/>
                  </a:lnTo>
                  <a:lnTo>
                    <a:pt x="953007" y="2692539"/>
                  </a:lnTo>
                  <a:lnTo>
                    <a:pt x="916636" y="2736087"/>
                  </a:lnTo>
                  <a:lnTo>
                    <a:pt x="868727" y="2779027"/>
                  </a:lnTo>
                  <a:lnTo>
                    <a:pt x="825257" y="2809807"/>
                  </a:lnTo>
                  <a:lnTo>
                    <a:pt x="808910" y="2820068"/>
                  </a:lnTo>
                  <a:lnTo>
                    <a:pt x="795679" y="2838821"/>
                  </a:lnTo>
                  <a:lnTo>
                    <a:pt x="783002" y="2857056"/>
                  </a:lnTo>
                  <a:lnTo>
                    <a:pt x="770262" y="2875248"/>
                  </a:lnTo>
                  <a:lnTo>
                    <a:pt x="757094" y="2893506"/>
                  </a:lnTo>
                  <a:lnTo>
                    <a:pt x="3241112" y="2893506"/>
                  </a:lnTo>
                  <a:lnTo>
                    <a:pt x="3241112" y="0"/>
                  </a:lnTo>
                  <a:close/>
                </a:path>
                <a:path w="3241675" h="3260725">
                  <a:moveTo>
                    <a:pt x="440529" y="2838224"/>
                  </a:moveTo>
                  <a:lnTo>
                    <a:pt x="427275" y="2839505"/>
                  </a:lnTo>
                  <a:lnTo>
                    <a:pt x="463685" y="2839505"/>
                  </a:lnTo>
                  <a:lnTo>
                    <a:pt x="453294" y="2838427"/>
                  </a:lnTo>
                  <a:lnTo>
                    <a:pt x="440529" y="2838224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5111124" y="7089114"/>
              <a:ext cx="3176905" cy="3198495"/>
            </a:xfrm>
            <a:custGeom>
              <a:avLst/>
              <a:gdLst/>
              <a:ahLst/>
              <a:cxnLst/>
              <a:rect l="l" t="t" r="r" b="b"/>
              <a:pathLst>
                <a:path w="3176905" h="3198495">
                  <a:moveTo>
                    <a:pt x="214918" y="3003742"/>
                  </a:moveTo>
                  <a:lnTo>
                    <a:pt x="197454" y="3080675"/>
                  </a:lnTo>
                  <a:lnTo>
                    <a:pt x="93653" y="3111878"/>
                  </a:lnTo>
                  <a:lnTo>
                    <a:pt x="3709" y="3182329"/>
                  </a:lnTo>
                  <a:lnTo>
                    <a:pt x="0" y="3197883"/>
                  </a:lnTo>
                  <a:lnTo>
                    <a:pt x="524357" y="3197883"/>
                  </a:lnTo>
                  <a:lnTo>
                    <a:pt x="756879" y="3017175"/>
                  </a:lnTo>
                  <a:lnTo>
                    <a:pt x="212567" y="3017175"/>
                  </a:lnTo>
                  <a:lnTo>
                    <a:pt x="214918" y="3003742"/>
                  </a:lnTo>
                  <a:close/>
                </a:path>
                <a:path w="3176905" h="3198495">
                  <a:moveTo>
                    <a:pt x="3176899" y="1156421"/>
                  </a:moveTo>
                  <a:lnTo>
                    <a:pt x="550097" y="3197883"/>
                  </a:lnTo>
                  <a:lnTo>
                    <a:pt x="1095274" y="3197883"/>
                  </a:lnTo>
                  <a:lnTo>
                    <a:pt x="3176899" y="1575300"/>
                  </a:lnTo>
                  <a:lnTo>
                    <a:pt x="3176899" y="1156421"/>
                  </a:lnTo>
                  <a:close/>
                </a:path>
                <a:path w="3176905" h="3198495">
                  <a:moveTo>
                    <a:pt x="3176899" y="1595507"/>
                  </a:moveTo>
                  <a:lnTo>
                    <a:pt x="1121483" y="3197883"/>
                  </a:lnTo>
                  <a:lnTo>
                    <a:pt x="1655274" y="3197883"/>
                  </a:lnTo>
                  <a:lnTo>
                    <a:pt x="3176899" y="2015190"/>
                  </a:lnTo>
                  <a:lnTo>
                    <a:pt x="3176899" y="1595507"/>
                  </a:lnTo>
                  <a:close/>
                </a:path>
                <a:path w="3176905" h="3198495">
                  <a:moveTo>
                    <a:pt x="3176899" y="2035436"/>
                  </a:moveTo>
                  <a:lnTo>
                    <a:pt x="1681149" y="3197883"/>
                  </a:lnTo>
                  <a:lnTo>
                    <a:pt x="2228789" y="3197883"/>
                  </a:lnTo>
                  <a:lnTo>
                    <a:pt x="3176899" y="2461044"/>
                  </a:lnTo>
                  <a:lnTo>
                    <a:pt x="3176899" y="2035436"/>
                  </a:lnTo>
                  <a:close/>
                </a:path>
                <a:path w="3176905" h="3198495">
                  <a:moveTo>
                    <a:pt x="3176899" y="2481047"/>
                  </a:moveTo>
                  <a:lnTo>
                    <a:pt x="2254528" y="3197883"/>
                  </a:lnTo>
                  <a:lnTo>
                    <a:pt x="2796554" y="3197883"/>
                  </a:lnTo>
                  <a:lnTo>
                    <a:pt x="3176899" y="2901412"/>
                  </a:lnTo>
                  <a:lnTo>
                    <a:pt x="3176899" y="2481047"/>
                  </a:lnTo>
                  <a:close/>
                </a:path>
                <a:path w="3176905" h="3198495">
                  <a:moveTo>
                    <a:pt x="3176899" y="2921688"/>
                  </a:moveTo>
                  <a:lnTo>
                    <a:pt x="2822616" y="3197883"/>
                  </a:lnTo>
                  <a:lnTo>
                    <a:pt x="3176899" y="3197883"/>
                  </a:lnTo>
                  <a:lnTo>
                    <a:pt x="3176899" y="2921688"/>
                  </a:lnTo>
                  <a:close/>
                </a:path>
                <a:path w="3176905" h="3198495">
                  <a:moveTo>
                    <a:pt x="6751" y="3169575"/>
                  </a:moveTo>
                  <a:lnTo>
                    <a:pt x="6323" y="3169575"/>
                  </a:lnTo>
                  <a:lnTo>
                    <a:pt x="4075" y="3180795"/>
                  </a:lnTo>
                  <a:lnTo>
                    <a:pt x="6751" y="3169575"/>
                  </a:lnTo>
                  <a:close/>
                </a:path>
                <a:path w="3176905" h="3198495">
                  <a:moveTo>
                    <a:pt x="10652" y="3160095"/>
                  </a:moveTo>
                  <a:lnTo>
                    <a:pt x="6751" y="3169575"/>
                  </a:lnTo>
                  <a:lnTo>
                    <a:pt x="8700" y="3169575"/>
                  </a:lnTo>
                  <a:lnTo>
                    <a:pt x="10652" y="3160095"/>
                  </a:lnTo>
                  <a:close/>
                </a:path>
                <a:path w="3176905" h="3198495">
                  <a:moveTo>
                    <a:pt x="11977" y="3156875"/>
                  </a:moveTo>
                  <a:lnTo>
                    <a:pt x="11315" y="3156875"/>
                  </a:lnTo>
                  <a:lnTo>
                    <a:pt x="10652" y="3160095"/>
                  </a:lnTo>
                  <a:lnTo>
                    <a:pt x="11977" y="3156875"/>
                  </a:lnTo>
                  <a:close/>
                </a:path>
                <a:path w="3176905" h="3198495">
                  <a:moveTo>
                    <a:pt x="65755" y="3118775"/>
                  </a:moveTo>
                  <a:lnTo>
                    <a:pt x="27655" y="3118775"/>
                  </a:lnTo>
                  <a:lnTo>
                    <a:pt x="11977" y="3156875"/>
                  </a:lnTo>
                  <a:lnTo>
                    <a:pt x="14574" y="3156875"/>
                  </a:lnTo>
                  <a:lnTo>
                    <a:pt x="65755" y="3118775"/>
                  </a:lnTo>
                  <a:close/>
                </a:path>
                <a:path w="3176905" h="3198495">
                  <a:moveTo>
                    <a:pt x="75274" y="3117368"/>
                  </a:moveTo>
                  <a:lnTo>
                    <a:pt x="70563" y="3118775"/>
                  </a:lnTo>
                  <a:lnTo>
                    <a:pt x="74325" y="3118775"/>
                  </a:lnTo>
                  <a:lnTo>
                    <a:pt x="75274" y="3117368"/>
                  </a:lnTo>
                  <a:close/>
                </a:path>
                <a:path w="3176905" h="3198495">
                  <a:moveTo>
                    <a:pt x="101061" y="3106075"/>
                  </a:moveTo>
                  <a:lnTo>
                    <a:pt x="82884" y="3106075"/>
                  </a:lnTo>
                  <a:lnTo>
                    <a:pt x="75274" y="3117368"/>
                  </a:lnTo>
                  <a:lnTo>
                    <a:pt x="93653" y="3111878"/>
                  </a:lnTo>
                  <a:lnTo>
                    <a:pt x="101061" y="3106075"/>
                  </a:lnTo>
                  <a:close/>
                </a:path>
                <a:path w="3176905" h="3198495">
                  <a:moveTo>
                    <a:pt x="481247" y="2795088"/>
                  </a:moveTo>
                  <a:lnTo>
                    <a:pt x="484093" y="2801275"/>
                  </a:lnTo>
                  <a:lnTo>
                    <a:pt x="497047" y="2801275"/>
                  </a:lnTo>
                  <a:lnTo>
                    <a:pt x="212567" y="3017175"/>
                  </a:lnTo>
                  <a:lnTo>
                    <a:pt x="756879" y="3017175"/>
                  </a:lnTo>
                  <a:lnTo>
                    <a:pt x="985659" y="2839375"/>
                  </a:lnTo>
                  <a:lnTo>
                    <a:pt x="690722" y="2839375"/>
                  </a:lnTo>
                  <a:lnTo>
                    <a:pt x="596982" y="2813975"/>
                  </a:lnTo>
                  <a:lnTo>
                    <a:pt x="550419" y="2813975"/>
                  </a:lnTo>
                  <a:lnTo>
                    <a:pt x="481247" y="2795088"/>
                  </a:lnTo>
                  <a:close/>
                </a:path>
                <a:path w="3176905" h="3198495">
                  <a:moveTo>
                    <a:pt x="217768" y="2991187"/>
                  </a:moveTo>
                  <a:lnTo>
                    <a:pt x="217012" y="2991775"/>
                  </a:lnTo>
                  <a:lnTo>
                    <a:pt x="214918" y="3003742"/>
                  </a:lnTo>
                  <a:lnTo>
                    <a:pt x="217768" y="2991187"/>
                  </a:lnTo>
                  <a:close/>
                </a:path>
                <a:path w="3176905" h="3198495">
                  <a:moveTo>
                    <a:pt x="410687" y="2775875"/>
                  </a:moveTo>
                  <a:lnTo>
                    <a:pt x="361665" y="2775875"/>
                  </a:lnTo>
                  <a:lnTo>
                    <a:pt x="353606" y="2788575"/>
                  </a:lnTo>
                  <a:lnTo>
                    <a:pt x="329280" y="2788575"/>
                  </a:lnTo>
                  <a:lnTo>
                    <a:pt x="327121" y="2801275"/>
                  </a:lnTo>
                  <a:lnTo>
                    <a:pt x="307237" y="2813975"/>
                  </a:lnTo>
                  <a:lnTo>
                    <a:pt x="290735" y="2839375"/>
                  </a:lnTo>
                  <a:lnTo>
                    <a:pt x="277472" y="2864775"/>
                  </a:lnTo>
                  <a:lnTo>
                    <a:pt x="267304" y="2890175"/>
                  </a:lnTo>
                  <a:lnTo>
                    <a:pt x="255874" y="2890175"/>
                  </a:lnTo>
                  <a:lnTo>
                    <a:pt x="252244" y="2902875"/>
                  </a:lnTo>
                  <a:lnTo>
                    <a:pt x="249794" y="2902875"/>
                  </a:lnTo>
                  <a:lnTo>
                    <a:pt x="248034" y="2915575"/>
                  </a:lnTo>
                  <a:lnTo>
                    <a:pt x="246476" y="2915575"/>
                  </a:lnTo>
                  <a:lnTo>
                    <a:pt x="244863" y="2928275"/>
                  </a:lnTo>
                  <a:lnTo>
                    <a:pt x="242713" y="2940975"/>
                  </a:lnTo>
                  <a:lnTo>
                    <a:pt x="239207" y="2940975"/>
                  </a:lnTo>
                  <a:lnTo>
                    <a:pt x="233522" y="2953675"/>
                  </a:lnTo>
                  <a:lnTo>
                    <a:pt x="226283" y="2953675"/>
                  </a:lnTo>
                  <a:lnTo>
                    <a:pt x="217768" y="2991187"/>
                  </a:lnTo>
                  <a:lnTo>
                    <a:pt x="472830" y="2792792"/>
                  </a:lnTo>
                  <a:lnTo>
                    <a:pt x="410687" y="2775875"/>
                  </a:lnTo>
                  <a:close/>
                </a:path>
                <a:path w="3176905" h="3198495">
                  <a:moveTo>
                    <a:pt x="1767836" y="1804537"/>
                  </a:moveTo>
                  <a:lnTo>
                    <a:pt x="1761922" y="1809131"/>
                  </a:lnTo>
                  <a:lnTo>
                    <a:pt x="1735033" y="1848775"/>
                  </a:lnTo>
                  <a:lnTo>
                    <a:pt x="1700841" y="1912275"/>
                  </a:lnTo>
                  <a:lnTo>
                    <a:pt x="1668305" y="1950375"/>
                  </a:lnTo>
                  <a:lnTo>
                    <a:pt x="1638814" y="2001175"/>
                  </a:lnTo>
                  <a:lnTo>
                    <a:pt x="1613758" y="2026575"/>
                  </a:lnTo>
                  <a:lnTo>
                    <a:pt x="1511523" y="2090075"/>
                  </a:lnTo>
                  <a:lnTo>
                    <a:pt x="1513209" y="2115475"/>
                  </a:lnTo>
                  <a:lnTo>
                    <a:pt x="1508824" y="2140875"/>
                  </a:lnTo>
                  <a:lnTo>
                    <a:pt x="1498771" y="2166275"/>
                  </a:lnTo>
                  <a:lnTo>
                    <a:pt x="1483456" y="2191675"/>
                  </a:lnTo>
                  <a:lnTo>
                    <a:pt x="1474431" y="2191675"/>
                  </a:lnTo>
                  <a:lnTo>
                    <a:pt x="1465358" y="2204375"/>
                  </a:lnTo>
                  <a:lnTo>
                    <a:pt x="1457238" y="2217075"/>
                  </a:lnTo>
                  <a:lnTo>
                    <a:pt x="1451071" y="2229775"/>
                  </a:lnTo>
                  <a:lnTo>
                    <a:pt x="1449648" y="2255175"/>
                  </a:lnTo>
                  <a:lnTo>
                    <a:pt x="1456452" y="2280575"/>
                  </a:lnTo>
                  <a:lnTo>
                    <a:pt x="1463804" y="2293275"/>
                  </a:lnTo>
                  <a:lnTo>
                    <a:pt x="1464025" y="2318675"/>
                  </a:lnTo>
                  <a:lnTo>
                    <a:pt x="1461824" y="2331375"/>
                  </a:lnTo>
                  <a:lnTo>
                    <a:pt x="1456802" y="2331375"/>
                  </a:lnTo>
                  <a:lnTo>
                    <a:pt x="1449612" y="2344075"/>
                  </a:lnTo>
                  <a:lnTo>
                    <a:pt x="1440911" y="2344075"/>
                  </a:lnTo>
                  <a:lnTo>
                    <a:pt x="1404640" y="2369475"/>
                  </a:lnTo>
                  <a:lnTo>
                    <a:pt x="1363441" y="2394875"/>
                  </a:lnTo>
                  <a:lnTo>
                    <a:pt x="1326432" y="2420275"/>
                  </a:lnTo>
                  <a:lnTo>
                    <a:pt x="1302735" y="2432975"/>
                  </a:lnTo>
                  <a:lnTo>
                    <a:pt x="1253392" y="2471075"/>
                  </a:lnTo>
                  <a:lnTo>
                    <a:pt x="1207241" y="2496475"/>
                  </a:lnTo>
                  <a:lnTo>
                    <a:pt x="1163684" y="2521875"/>
                  </a:lnTo>
                  <a:lnTo>
                    <a:pt x="1122121" y="2547275"/>
                  </a:lnTo>
                  <a:lnTo>
                    <a:pt x="1081953" y="2572675"/>
                  </a:lnTo>
                  <a:lnTo>
                    <a:pt x="1042582" y="2598075"/>
                  </a:lnTo>
                  <a:lnTo>
                    <a:pt x="1003409" y="2610775"/>
                  </a:lnTo>
                  <a:lnTo>
                    <a:pt x="963834" y="2636175"/>
                  </a:lnTo>
                  <a:lnTo>
                    <a:pt x="923259" y="2661575"/>
                  </a:lnTo>
                  <a:lnTo>
                    <a:pt x="881877" y="2674275"/>
                  </a:lnTo>
                  <a:lnTo>
                    <a:pt x="838328" y="2699675"/>
                  </a:lnTo>
                  <a:lnTo>
                    <a:pt x="792064" y="2725075"/>
                  </a:lnTo>
                  <a:lnTo>
                    <a:pt x="742538" y="2763175"/>
                  </a:lnTo>
                  <a:lnTo>
                    <a:pt x="729262" y="2775875"/>
                  </a:lnTo>
                  <a:lnTo>
                    <a:pt x="716344" y="2801275"/>
                  </a:lnTo>
                  <a:lnTo>
                    <a:pt x="703569" y="2813975"/>
                  </a:lnTo>
                  <a:lnTo>
                    <a:pt x="690722" y="2839375"/>
                  </a:lnTo>
                  <a:lnTo>
                    <a:pt x="985659" y="2839375"/>
                  </a:lnTo>
                  <a:lnTo>
                    <a:pt x="2309314" y="1810675"/>
                  </a:lnTo>
                  <a:lnTo>
                    <a:pt x="1765130" y="1810675"/>
                  </a:lnTo>
                  <a:lnTo>
                    <a:pt x="1767836" y="1804537"/>
                  </a:lnTo>
                  <a:close/>
                </a:path>
                <a:path w="3176905" h="3198495">
                  <a:moveTo>
                    <a:pt x="478251" y="2788575"/>
                  </a:moveTo>
                  <a:lnTo>
                    <a:pt x="472830" y="2792792"/>
                  </a:lnTo>
                  <a:lnTo>
                    <a:pt x="481247" y="2795088"/>
                  </a:lnTo>
                  <a:lnTo>
                    <a:pt x="478251" y="2788575"/>
                  </a:lnTo>
                  <a:close/>
                </a:path>
                <a:path w="3176905" h="3198495">
                  <a:moveTo>
                    <a:pt x="1761922" y="1809131"/>
                  </a:moveTo>
                  <a:lnTo>
                    <a:pt x="1759935" y="1810675"/>
                  </a:lnTo>
                  <a:lnTo>
                    <a:pt x="1760875" y="1810675"/>
                  </a:lnTo>
                  <a:lnTo>
                    <a:pt x="1761922" y="1809131"/>
                  </a:lnTo>
                  <a:close/>
                </a:path>
                <a:path w="3176905" h="3198495">
                  <a:moveTo>
                    <a:pt x="3176899" y="709993"/>
                  </a:moveTo>
                  <a:lnTo>
                    <a:pt x="1767836" y="1804537"/>
                  </a:lnTo>
                  <a:lnTo>
                    <a:pt x="1765130" y="1810675"/>
                  </a:lnTo>
                  <a:lnTo>
                    <a:pt x="2309314" y="1810675"/>
                  </a:lnTo>
                  <a:lnTo>
                    <a:pt x="3176899" y="1136417"/>
                  </a:lnTo>
                  <a:lnTo>
                    <a:pt x="3176899" y="709993"/>
                  </a:lnTo>
                  <a:close/>
                </a:path>
                <a:path w="3176905" h="3198495">
                  <a:moveTo>
                    <a:pt x="1773272" y="1792210"/>
                  </a:moveTo>
                  <a:lnTo>
                    <a:pt x="1769489" y="1797975"/>
                  </a:lnTo>
                  <a:lnTo>
                    <a:pt x="1761922" y="1809131"/>
                  </a:lnTo>
                  <a:lnTo>
                    <a:pt x="1767836" y="1804537"/>
                  </a:lnTo>
                  <a:lnTo>
                    <a:pt x="1773272" y="1792210"/>
                  </a:lnTo>
                  <a:close/>
                </a:path>
                <a:path w="3176905" h="3198495">
                  <a:moveTo>
                    <a:pt x="1777822" y="1785275"/>
                  </a:moveTo>
                  <a:lnTo>
                    <a:pt x="1776330" y="1785275"/>
                  </a:lnTo>
                  <a:lnTo>
                    <a:pt x="1773272" y="1792210"/>
                  </a:lnTo>
                  <a:lnTo>
                    <a:pt x="1777822" y="1785275"/>
                  </a:lnTo>
                  <a:close/>
                </a:path>
                <a:path w="3176905" h="3198495">
                  <a:moveTo>
                    <a:pt x="3176899" y="267082"/>
                  </a:moveTo>
                  <a:lnTo>
                    <a:pt x="1976597" y="1201075"/>
                  </a:lnTo>
                  <a:lnTo>
                    <a:pt x="1977168" y="1213775"/>
                  </a:lnTo>
                  <a:lnTo>
                    <a:pt x="1978768" y="1277275"/>
                  </a:lnTo>
                  <a:lnTo>
                    <a:pt x="1977914" y="1328075"/>
                  </a:lnTo>
                  <a:lnTo>
                    <a:pt x="1973846" y="1366175"/>
                  </a:lnTo>
                  <a:lnTo>
                    <a:pt x="1965802" y="1378875"/>
                  </a:lnTo>
                  <a:lnTo>
                    <a:pt x="1960087" y="1378875"/>
                  </a:lnTo>
                  <a:lnTo>
                    <a:pt x="1970290" y="1391575"/>
                  </a:lnTo>
                  <a:lnTo>
                    <a:pt x="1964837" y="1442375"/>
                  </a:lnTo>
                  <a:lnTo>
                    <a:pt x="1940457" y="1493175"/>
                  </a:lnTo>
                  <a:lnTo>
                    <a:pt x="1913390" y="1531275"/>
                  </a:lnTo>
                  <a:lnTo>
                    <a:pt x="1903953" y="1556675"/>
                  </a:lnTo>
                  <a:lnTo>
                    <a:pt x="1897097" y="1569375"/>
                  </a:lnTo>
                  <a:lnTo>
                    <a:pt x="1882165" y="1607475"/>
                  </a:lnTo>
                  <a:lnTo>
                    <a:pt x="1860549" y="1645575"/>
                  </a:lnTo>
                  <a:lnTo>
                    <a:pt x="1833637" y="1683675"/>
                  </a:lnTo>
                  <a:lnTo>
                    <a:pt x="1802821" y="1747175"/>
                  </a:lnTo>
                  <a:lnTo>
                    <a:pt x="1777822" y="1785275"/>
                  </a:lnTo>
                  <a:lnTo>
                    <a:pt x="1781525" y="1785275"/>
                  </a:lnTo>
                  <a:lnTo>
                    <a:pt x="3176899" y="696894"/>
                  </a:lnTo>
                  <a:lnTo>
                    <a:pt x="3176899" y="267082"/>
                  </a:lnTo>
                  <a:close/>
                </a:path>
                <a:path w="3176905" h="3198495">
                  <a:moveTo>
                    <a:pt x="1975827" y="1187886"/>
                  </a:moveTo>
                  <a:lnTo>
                    <a:pt x="1975200" y="1188375"/>
                  </a:lnTo>
                  <a:lnTo>
                    <a:pt x="1975962" y="1201075"/>
                  </a:lnTo>
                  <a:lnTo>
                    <a:pt x="1976510" y="1201075"/>
                  </a:lnTo>
                  <a:lnTo>
                    <a:pt x="1975852" y="1188375"/>
                  </a:lnTo>
                  <a:lnTo>
                    <a:pt x="1975827" y="1187886"/>
                  </a:lnTo>
                  <a:close/>
                </a:path>
                <a:path w="3176905" h="3198495">
                  <a:moveTo>
                    <a:pt x="3176899" y="0"/>
                  </a:moveTo>
                  <a:lnTo>
                    <a:pt x="1960722" y="947075"/>
                  </a:lnTo>
                  <a:lnTo>
                    <a:pt x="1960579" y="959775"/>
                  </a:lnTo>
                  <a:lnTo>
                    <a:pt x="1960775" y="972475"/>
                  </a:lnTo>
                  <a:lnTo>
                    <a:pt x="1961484" y="972475"/>
                  </a:lnTo>
                  <a:lnTo>
                    <a:pt x="1965274" y="1023275"/>
                  </a:lnTo>
                  <a:lnTo>
                    <a:pt x="1969659" y="1086775"/>
                  </a:lnTo>
                  <a:lnTo>
                    <a:pt x="1973878" y="1150275"/>
                  </a:lnTo>
                  <a:lnTo>
                    <a:pt x="1975827" y="1187886"/>
                  </a:lnTo>
                  <a:lnTo>
                    <a:pt x="3176899" y="250914"/>
                  </a:lnTo>
                  <a:lnTo>
                    <a:pt x="3176899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7082641" y="7332592"/>
              <a:ext cx="1205865" cy="955675"/>
            </a:xfrm>
            <a:custGeom>
              <a:avLst/>
              <a:gdLst/>
              <a:ahLst/>
              <a:cxnLst/>
              <a:rect l="l" t="t" r="r" b="b"/>
              <a:pathLst>
                <a:path w="1205865" h="955675">
                  <a:moveTo>
                    <a:pt x="1205382" y="0"/>
                  </a:moveTo>
                  <a:lnTo>
                    <a:pt x="1523" y="937304"/>
                  </a:lnTo>
                  <a:lnTo>
                    <a:pt x="2920" y="939463"/>
                  </a:lnTo>
                  <a:lnTo>
                    <a:pt x="0" y="941622"/>
                  </a:lnTo>
                  <a:lnTo>
                    <a:pt x="3682" y="945940"/>
                  </a:lnTo>
                  <a:lnTo>
                    <a:pt x="761" y="948099"/>
                  </a:lnTo>
                  <a:lnTo>
                    <a:pt x="2920" y="950258"/>
                  </a:lnTo>
                  <a:lnTo>
                    <a:pt x="1523" y="951693"/>
                  </a:lnTo>
                  <a:lnTo>
                    <a:pt x="5079" y="955300"/>
                  </a:lnTo>
                  <a:lnTo>
                    <a:pt x="1205382" y="20802"/>
                  </a:lnTo>
                  <a:lnTo>
                    <a:pt x="120538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7082642" y="7332593"/>
              <a:ext cx="1205865" cy="955675"/>
            </a:xfrm>
            <a:custGeom>
              <a:avLst/>
              <a:gdLst/>
              <a:ahLst/>
              <a:cxnLst/>
              <a:rect l="l" t="t" r="r" b="b"/>
              <a:pathLst>
                <a:path w="1205865" h="955675">
                  <a:moveTo>
                    <a:pt x="1205382" y="0"/>
                  </a:moveTo>
                  <a:lnTo>
                    <a:pt x="1524" y="937307"/>
                  </a:lnTo>
                  <a:lnTo>
                    <a:pt x="2921" y="939453"/>
                  </a:lnTo>
                  <a:lnTo>
                    <a:pt x="0" y="941612"/>
                  </a:lnTo>
                  <a:lnTo>
                    <a:pt x="3683" y="945943"/>
                  </a:lnTo>
                  <a:lnTo>
                    <a:pt x="762" y="948102"/>
                  </a:lnTo>
                  <a:lnTo>
                    <a:pt x="2921" y="950261"/>
                  </a:lnTo>
                  <a:lnTo>
                    <a:pt x="1524" y="951696"/>
                  </a:lnTo>
                  <a:lnTo>
                    <a:pt x="5080" y="955303"/>
                  </a:lnTo>
                  <a:lnTo>
                    <a:pt x="1205382" y="2080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5112744" y="7773356"/>
              <a:ext cx="3175635" cy="2492375"/>
            </a:xfrm>
            <a:custGeom>
              <a:avLst/>
              <a:gdLst/>
              <a:ahLst/>
              <a:cxnLst/>
              <a:rect l="l" t="t" r="r" b="b"/>
              <a:pathLst>
                <a:path w="3175634" h="2492375">
                  <a:moveTo>
                    <a:pt x="66293" y="2420361"/>
                  </a:moveTo>
                  <a:lnTo>
                    <a:pt x="8000" y="2465719"/>
                  </a:lnTo>
                  <a:lnTo>
                    <a:pt x="10159" y="2467877"/>
                  </a:lnTo>
                  <a:lnTo>
                    <a:pt x="5841" y="2470759"/>
                  </a:lnTo>
                  <a:lnTo>
                    <a:pt x="8000" y="2473636"/>
                  </a:lnTo>
                  <a:lnTo>
                    <a:pt x="5079" y="2475799"/>
                  </a:lnTo>
                  <a:lnTo>
                    <a:pt x="5841" y="2477238"/>
                  </a:lnTo>
                  <a:lnTo>
                    <a:pt x="2158" y="2480120"/>
                  </a:lnTo>
                  <a:lnTo>
                    <a:pt x="4317" y="2482998"/>
                  </a:lnTo>
                  <a:lnTo>
                    <a:pt x="0" y="2486599"/>
                  </a:lnTo>
                  <a:lnTo>
                    <a:pt x="2158" y="2489477"/>
                  </a:lnTo>
                  <a:lnTo>
                    <a:pt x="0" y="2491640"/>
                  </a:lnTo>
                  <a:lnTo>
                    <a:pt x="761" y="2492359"/>
                  </a:lnTo>
                  <a:lnTo>
                    <a:pt x="89299" y="2423238"/>
                  </a:lnTo>
                  <a:lnTo>
                    <a:pt x="67690" y="2423238"/>
                  </a:lnTo>
                  <a:lnTo>
                    <a:pt x="66293" y="2420361"/>
                  </a:lnTo>
                  <a:close/>
                </a:path>
                <a:path w="3175634" h="2492375">
                  <a:moveTo>
                    <a:pt x="72008" y="2419637"/>
                  </a:moveTo>
                  <a:lnTo>
                    <a:pt x="67690" y="2423238"/>
                  </a:lnTo>
                  <a:lnTo>
                    <a:pt x="89299" y="2423238"/>
                  </a:lnTo>
                  <a:lnTo>
                    <a:pt x="90220" y="2422519"/>
                  </a:lnTo>
                  <a:lnTo>
                    <a:pt x="74167" y="2422519"/>
                  </a:lnTo>
                  <a:lnTo>
                    <a:pt x="72008" y="2419637"/>
                  </a:lnTo>
                  <a:close/>
                </a:path>
                <a:path w="3175634" h="2492375">
                  <a:moveTo>
                    <a:pt x="80644" y="2417479"/>
                  </a:moveTo>
                  <a:lnTo>
                    <a:pt x="74167" y="2422519"/>
                  </a:lnTo>
                  <a:lnTo>
                    <a:pt x="90220" y="2422519"/>
                  </a:lnTo>
                  <a:lnTo>
                    <a:pt x="95755" y="2418198"/>
                  </a:lnTo>
                  <a:lnTo>
                    <a:pt x="81406" y="2418198"/>
                  </a:lnTo>
                  <a:lnTo>
                    <a:pt x="80644" y="2417479"/>
                  </a:lnTo>
                  <a:close/>
                </a:path>
                <a:path w="3175634" h="2492375">
                  <a:moveTo>
                    <a:pt x="87121" y="2413877"/>
                  </a:moveTo>
                  <a:lnTo>
                    <a:pt x="81406" y="2418198"/>
                  </a:lnTo>
                  <a:lnTo>
                    <a:pt x="95755" y="2418198"/>
                  </a:lnTo>
                  <a:lnTo>
                    <a:pt x="97598" y="2416759"/>
                  </a:lnTo>
                  <a:lnTo>
                    <a:pt x="89280" y="2416759"/>
                  </a:lnTo>
                  <a:lnTo>
                    <a:pt x="87121" y="2413877"/>
                  </a:lnTo>
                  <a:close/>
                </a:path>
                <a:path w="3175634" h="2492375">
                  <a:moveTo>
                    <a:pt x="93598" y="2413877"/>
                  </a:moveTo>
                  <a:lnTo>
                    <a:pt x="89280" y="2416759"/>
                  </a:lnTo>
                  <a:lnTo>
                    <a:pt x="95757" y="2416759"/>
                  </a:lnTo>
                  <a:lnTo>
                    <a:pt x="93598" y="2413877"/>
                  </a:lnTo>
                  <a:close/>
                </a:path>
                <a:path w="3175634" h="2492375">
                  <a:moveTo>
                    <a:pt x="98678" y="2414596"/>
                  </a:moveTo>
                  <a:lnTo>
                    <a:pt x="95757" y="2416759"/>
                  </a:lnTo>
                  <a:lnTo>
                    <a:pt x="97598" y="2416759"/>
                  </a:lnTo>
                  <a:lnTo>
                    <a:pt x="99440" y="2415321"/>
                  </a:lnTo>
                  <a:lnTo>
                    <a:pt x="98678" y="2414596"/>
                  </a:lnTo>
                  <a:close/>
                </a:path>
                <a:path w="3175634" h="2492375">
                  <a:moveTo>
                    <a:pt x="478154" y="2099964"/>
                  </a:moveTo>
                  <a:lnTo>
                    <a:pt x="213232" y="2305878"/>
                  </a:lnTo>
                  <a:lnTo>
                    <a:pt x="215391" y="2308041"/>
                  </a:lnTo>
                  <a:lnTo>
                    <a:pt x="212470" y="2310198"/>
                  </a:lnTo>
                  <a:lnTo>
                    <a:pt x="214629" y="2313081"/>
                  </a:lnTo>
                  <a:lnTo>
                    <a:pt x="209549" y="2316678"/>
                  </a:lnTo>
                  <a:lnTo>
                    <a:pt x="210946" y="2318121"/>
                  </a:lnTo>
                  <a:lnTo>
                    <a:pt x="208152" y="2319559"/>
                  </a:lnTo>
                  <a:lnTo>
                    <a:pt x="210311" y="2322442"/>
                  </a:lnTo>
                  <a:lnTo>
                    <a:pt x="208152" y="2324600"/>
                  </a:lnTo>
                  <a:lnTo>
                    <a:pt x="210311" y="2327477"/>
                  </a:lnTo>
                  <a:lnTo>
                    <a:pt x="208152" y="2328921"/>
                  </a:lnTo>
                  <a:lnTo>
                    <a:pt x="208914" y="2330360"/>
                  </a:lnTo>
                  <a:lnTo>
                    <a:pt x="496660" y="2106443"/>
                  </a:lnTo>
                  <a:lnTo>
                    <a:pt x="494029" y="2106443"/>
                  </a:lnTo>
                  <a:lnTo>
                    <a:pt x="493490" y="2105723"/>
                  </a:lnTo>
                  <a:lnTo>
                    <a:pt x="489711" y="2105723"/>
                  </a:lnTo>
                  <a:lnTo>
                    <a:pt x="489141" y="2105004"/>
                  </a:lnTo>
                  <a:lnTo>
                    <a:pt x="481710" y="2105004"/>
                  </a:lnTo>
                  <a:lnTo>
                    <a:pt x="478154" y="2099964"/>
                  </a:lnTo>
                  <a:close/>
                </a:path>
                <a:path w="3175634" h="2492375">
                  <a:moveTo>
                    <a:pt x="496823" y="2104279"/>
                  </a:moveTo>
                  <a:lnTo>
                    <a:pt x="494029" y="2106443"/>
                  </a:lnTo>
                  <a:lnTo>
                    <a:pt x="496660" y="2106443"/>
                  </a:lnTo>
                  <a:lnTo>
                    <a:pt x="497585" y="2105723"/>
                  </a:lnTo>
                  <a:lnTo>
                    <a:pt x="496823" y="2104279"/>
                  </a:lnTo>
                  <a:close/>
                </a:path>
                <a:path w="3175634" h="2492375">
                  <a:moveTo>
                    <a:pt x="491870" y="2103560"/>
                  </a:moveTo>
                  <a:lnTo>
                    <a:pt x="489711" y="2105723"/>
                  </a:lnTo>
                  <a:lnTo>
                    <a:pt x="493490" y="2105723"/>
                  </a:lnTo>
                  <a:lnTo>
                    <a:pt x="491870" y="2103560"/>
                  </a:lnTo>
                  <a:close/>
                </a:path>
                <a:path w="3175634" h="2492375">
                  <a:moveTo>
                    <a:pt x="484631" y="2102842"/>
                  </a:moveTo>
                  <a:lnTo>
                    <a:pt x="481710" y="2105004"/>
                  </a:lnTo>
                  <a:lnTo>
                    <a:pt x="489141" y="2105004"/>
                  </a:lnTo>
                  <a:lnTo>
                    <a:pt x="488566" y="2104279"/>
                  </a:lnTo>
                  <a:lnTo>
                    <a:pt x="485266" y="2104279"/>
                  </a:lnTo>
                  <a:lnTo>
                    <a:pt x="484631" y="2102842"/>
                  </a:lnTo>
                  <a:close/>
                </a:path>
                <a:path w="3175634" h="2492375">
                  <a:moveTo>
                    <a:pt x="487425" y="2102842"/>
                  </a:moveTo>
                  <a:lnTo>
                    <a:pt x="485266" y="2104279"/>
                  </a:lnTo>
                  <a:lnTo>
                    <a:pt x="488566" y="2104279"/>
                  </a:lnTo>
                  <a:lnTo>
                    <a:pt x="487425" y="2102842"/>
                  </a:lnTo>
                  <a:close/>
                </a:path>
                <a:path w="3175634" h="2492375">
                  <a:moveTo>
                    <a:pt x="3175279" y="0"/>
                  </a:moveTo>
                  <a:lnTo>
                    <a:pt x="1774062" y="1090532"/>
                  </a:lnTo>
                  <a:lnTo>
                    <a:pt x="1776221" y="1092691"/>
                  </a:lnTo>
                  <a:lnTo>
                    <a:pt x="1769109" y="1098444"/>
                  </a:lnTo>
                  <a:lnTo>
                    <a:pt x="1771903" y="1101327"/>
                  </a:lnTo>
                  <a:lnTo>
                    <a:pt x="1766950" y="1104934"/>
                  </a:lnTo>
                  <a:lnTo>
                    <a:pt x="1767585" y="1105658"/>
                  </a:lnTo>
                  <a:lnTo>
                    <a:pt x="1761108" y="1111411"/>
                  </a:lnTo>
                  <a:lnTo>
                    <a:pt x="1763267" y="1113570"/>
                  </a:lnTo>
                  <a:lnTo>
                    <a:pt x="1759711" y="1117177"/>
                  </a:lnTo>
                  <a:lnTo>
                    <a:pt x="1761870" y="1120047"/>
                  </a:lnTo>
                  <a:lnTo>
                    <a:pt x="1756155" y="1124365"/>
                  </a:lnTo>
                  <a:lnTo>
                    <a:pt x="1756790" y="1125089"/>
                  </a:lnTo>
                  <a:lnTo>
                    <a:pt x="3175279" y="20975"/>
                  </a:lnTo>
                  <a:lnTo>
                    <a:pt x="317527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2385" y="10186873"/>
              <a:ext cx="100160" cy="792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320898" y="7773356"/>
              <a:ext cx="2967355" cy="2330450"/>
            </a:xfrm>
            <a:custGeom>
              <a:avLst/>
              <a:gdLst/>
              <a:ahLst/>
              <a:cxnLst/>
              <a:rect l="l" t="t" r="r" b="b"/>
              <a:pathLst>
                <a:path w="2967355" h="2330450">
                  <a:moveTo>
                    <a:pt x="4953" y="2305877"/>
                  </a:moveTo>
                  <a:lnTo>
                    <a:pt x="7112" y="2308040"/>
                  </a:lnTo>
                  <a:lnTo>
                    <a:pt x="4318" y="2310199"/>
                  </a:lnTo>
                  <a:lnTo>
                    <a:pt x="6477" y="2313080"/>
                  </a:lnTo>
                  <a:lnTo>
                    <a:pt x="1397" y="2316677"/>
                  </a:lnTo>
                  <a:lnTo>
                    <a:pt x="2794" y="2318121"/>
                  </a:lnTo>
                  <a:lnTo>
                    <a:pt x="0" y="2319560"/>
                  </a:lnTo>
                  <a:lnTo>
                    <a:pt x="2159" y="2322442"/>
                  </a:lnTo>
                  <a:lnTo>
                    <a:pt x="0" y="2324601"/>
                  </a:lnTo>
                  <a:lnTo>
                    <a:pt x="2159" y="2327477"/>
                  </a:lnTo>
                  <a:lnTo>
                    <a:pt x="0" y="2328921"/>
                  </a:lnTo>
                  <a:lnTo>
                    <a:pt x="635" y="2330360"/>
                  </a:lnTo>
                  <a:lnTo>
                    <a:pt x="289433" y="2105723"/>
                  </a:lnTo>
                  <a:lnTo>
                    <a:pt x="288671" y="2104280"/>
                  </a:lnTo>
                  <a:lnTo>
                    <a:pt x="285750" y="2106443"/>
                  </a:lnTo>
                  <a:lnTo>
                    <a:pt x="283591" y="2103560"/>
                  </a:lnTo>
                  <a:lnTo>
                    <a:pt x="281432" y="2105723"/>
                  </a:lnTo>
                  <a:lnTo>
                    <a:pt x="279273" y="2102841"/>
                  </a:lnTo>
                  <a:lnTo>
                    <a:pt x="277114" y="2104280"/>
                  </a:lnTo>
                  <a:lnTo>
                    <a:pt x="276479" y="2102841"/>
                  </a:lnTo>
                  <a:lnTo>
                    <a:pt x="273558" y="2105004"/>
                  </a:lnTo>
                  <a:lnTo>
                    <a:pt x="270002" y="2099963"/>
                  </a:lnTo>
                  <a:lnTo>
                    <a:pt x="4953" y="2305877"/>
                  </a:lnTo>
                </a:path>
                <a:path w="2967355" h="2330450">
                  <a:moveTo>
                    <a:pt x="2967126" y="0"/>
                  </a:moveTo>
                  <a:lnTo>
                    <a:pt x="1565910" y="1090535"/>
                  </a:lnTo>
                  <a:lnTo>
                    <a:pt x="1568069" y="1092694"/>
                  </a:lnTo>
                  <a:lnTo>
                    <a:pt x="1560957" y="1098447"/>
                  </a:lnTo>
                  <a:lnTo>
                    <a:pt x="1563751" y="1101330"/>
                  </a:lnTo>
                  <a:lnTo>
                    <a:pt x="1558798" y="1104937"/>
                  </a:lnTo>
                  <a:lnTo>
                    <a:pt x="1559433" y="1105648"/>
                  </a:lnTo>
                  <a:lnTo>
                    <a:pt x="1552956" y="1111414"/>
                  </a:lnTo>
                  <a:lnTo>
                    <a:pt x="1555115" y="1113573"/>
                  </a:lnTo>
                  <a:lnTo>
                    <a:pt x="1551559" y="1117167"/>
                  </a:lnTo>
                  <a:lnTo>
                    <a:pt x="1553718" y="1120050"/>
                  </a:lnTo>
                  <a:lnTo>
                    <a:pt x="1547876" y="1124368"/>
                  </a:lnTo>
                  <a:lnTo>
                    <a:pt x="1548638" y="1125092"/>
                  </a:lnTo>
                  <a:lnTo>
                    <a:pt x="2967126" y="2097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27200" y="8215520"/>
              <a:ext cx="2661285" cy="2072005"/>
            </a:xfrm>
            <a:custGeom>
              <a:avLst/>
              <a:gdLst/>
              <a:ahLst/>
              <a:cxnLst/>
              <a:rect l="l" t="t" r="r" b="b"/>
              <a:pathLst>
                <a:path w="2661284" h="2072004">
                  <a:moveTo>
                    <a:pt x="2660823" y="0"/>
                  </a:moveTo>
                  <a:lnTo>
                    <a:pt x="0" y="2071477"/>
                  </a:lnTo>
                  <a:lnTo>
                    <a:pt x="28370" y="2071477"/>
                  </a:lnTo>
                  <a:lnTo>
                    <a:pt x="2660823" y="22084"/>
                  </a:lnTo>
                  <a:lnTo>
                    <a:pt x="266082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27085" y="8215475"/>
              <a:ext cx="2661285" cy="2072005"/>
            </a:xfrm>
            <a:custGeom>
              <a:avLst/>
              <a:gdLst/>
              <a:ahLst/>
              <a:cxnLst/>
              <a:rect l="l" t="t" r="r" b="b"/>
              <a:pathLst>
                <a:path w="2661284" h="2072004">
                  <a:moveTo>
                    <a:pt x="28369" y="2071522"/>
                  </a:moveTo>
                  <a:lnTo>
                    <a:pt x="2660940" y="22083"/>
                  </a:lnTo>
                </a:path>
                <a:path w="2661284" h="2072004">
                  <a:moveTo>
                    <a:pt x="2660940" y="0"/>
                  </a:moveTo>
                  <a:lnTo>
                    <a:pt x="0" y="207152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6194066" y="8656826"/>
              <a:ext cx="2094230" cy="1630680"/>
            </a:xfrm>
            <a:custGeom>
              <a:avLst/>
              <a:gdLst/>
              <a:ahLst/>
              <a:cxnLst/>
              <a:rect l="l" t="t" r="r" b="b"/>
              <a:pathLst>
                <a:path w="2094230" h="1630679">
                  <a:moveTo>
                    <a:pt x="2093957" y="0"/>
                  </a:moveTo>
                  <a:lnTo>
                    <a:pt x="0" y="1630171"/>
                  </a:lnTo>
                  <a:lnTo>
                    <a:pt x="27344" y="1630171"/>
                  </a:lnTo>
                  <a:lnTo>
                    <a:pt x="2093957" y="21105"/>
                  </a:lnTo>
                  <a:lnTo>
                    <a:pt x="209395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94068" y="8656830"/>
              <a:ext cx="2094230" cy="1630680"/>
            </a:xfrm>
            <a:custGeom>
              <a:avLst/>
              <a:gdLst/>
              <a:ahLst/>
              <a:cxnLst/>
              <a:rect l="l" t="t" r="r" b="b"/>
              <a:pathLst>
                <a:path w="2094230" h="1630679">
                  <a:moveTo>
                    <a:pt x="27342" y="1630167"/>
                  </a:moveTo>
                  <a:lnTo>
                    <a:pt x="2093956" y="21098"/>
                  </a:lnTo>
                </a:path>
                <a:path w="2094230" h="1630679">
                  <a:moveTo>
                    <a:pt x="2093956" y="0"/>
                  </a:moveTo>
                  <a:lnTo>
                    <a:pt x="0" y="163016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1219" y="9098364"/>
              <a:ext cx="1527175" cy="1188720"/>
            </a:xfrm>
            <a:custGeom>
              <a:avLst/>
              <a:gdLst/>
              <a:ahLst/>
              <a:cxnLst/>
              <a:rect l="l" t="t" r="r" b="b"/>
              <a:pathLst>
                <a:path w="1527175" h="1188720">
                  <a:moveTo>
                    <a:pt x="1526804" y="0"/>
                  </a:moveTo>
                  <a:lnTo>
                    <a:pt x="0" y="1188633"/>
                  </a:lnTo>
                  <a:lnTo>
                    <a:pt x="28368" y="1188633"/>
                  </a:lnTo>
                  <a:lnTo>
                    <a:pt x="1526804" y="22083"/>
                  </a:lnTo>
                  <a:lnTo>
                    <a:pt x="1526804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1222" y="9098367"/>
              <a:ext cx="1527175" cy="1188720"/>
            </a:xfrm>
            <a:custGeom>
              <a:avLst/>
              <a:gdLst/>
              <a:ahLst/>
              <a:cxnLst/>
              <a:rect l="l" t="t" r="r" b="b"/>
              <a:pathLst>
                <a:path w="1527175" h="1188720">
                  <a:moveTo>
                    <a:pt x="28369" y="1188630"/>
                  </a:moveTo>
                  <a:lnTo>
                    <a:pt x="1526803" y="22084"/>
                  </a:lnTo>
                </a:path>
                <a:path w="1527175" h="1188720">
                  <a:moveTo>
                    <a:pt x="1526803" y="0"/>
                  </a:moveTo>
                  <a:lnTo>
                    <a:pt x="0" y="118863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7328373" y="9539898"/>
              <a:ext cx="960119" cy="747395"/>
            </a:xfrm>
            <a:custGeom>
              <a:avLst/>
              <a:gdLst/>
              <a:ahLst/>
              <a:cxnLst/>
              <a:rect l="l" t="t" r="r" b="b"/>
              <a:pathLst>
                <a:path w="960119" h="747395">
                  <a:moveTo>
                    <a:pt x="959650" y="0"/>
                  </a:moveTo>
                  <a:lnTo>
                    <a:pt x="0" y="747099"/>
                  </a:lnTo>
                  <a:lnTo>
                    <a:pt x="27228" y="747099"/>
                  </a:lnTo>
                  <a:lnTo>
                    <a:pt x="959650" y="21098"/>
                  </a:lnTo>
                  <a:lnTo>
                    <a:pt x="9596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7328285" y="9539847"/>
              <a:ext cx="960119" cy="747395"/>
            </a:xfrm>
            <a:custGeom>
              <a:avLst/>
              <a:gdLst/>
              <a:ahLst/>
              <a:cxnLst/>
              <a:rect l="l" t="t" r="r" b="b"/>
              <a:pathLst>
                <a:path w="960119" h="747395">
                  <a:moveTo>
                    <a:pt x="27229" y="747150"/>
                  </a:moveTo>
                  <a:lnTo>
                    <a:pt x="959740" y="21098"/>
                  </a:lnTo>
                </a:path>
                <a:path w="960119" h="747395">
                  <a:moveTo>
                    <a:pt x="959740" y="0"/>
                  </a:moveTo>
                  <a:lnTo>
                    <a:pt x="0" y="74715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7895450" y="9981382"/>
              <a:ext cx="393065" cy="306070"/>
            </a:xfrm>
            <a:custGeom>
              <a:avLst/>
              <a:gdLst/>
              <a:ahLst/>
              <a:cxnLst/>
              <a:rect l="l" t="t" r="r" b="b"/>
              <a:pathLst>
                <a:path w="393065" h="306070">
                  <a:moveTo>
                    <a:pt x="392572" y="0"/>
                  </a:moveTo>
                  <a:lnTo>
                    <a:pt x="0" y="305615"/>
                  </a:lnTo>
                  <a:lnTo>
                    <a:pt x="28364" y="305615"/>
                  </a:lnTo>
                  <a:lnTo>
                    <a:pt x="392572" y="22081"/>
                  </a:lnTo>
                  <a:lnTo>
                    <a:pt x="39257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7895409" y="9981342"/>
              <a:ext cx="393065" cy="306070"/>
            </a:xfrm>
            <a:custGeom>
              <a:avLst/>
              <a:gdLst/>
              <a:ahLst/>
              <a:cxnLst/>
              <a:rect l="l" t="t" r="r" b="b"/>
              <a:pathLst>
                <a:path w="393065" h="306070">
                  <a:moveTo>
                    <a:pt x="28364" y="305655"/>
                  </a:moveTo>
                  <a:lnTo>
                    <a:pt x="392616" y="22081"/>
                  </a:lnTo>
                </a:path>
                <a:path w="393065" h="306070">
                  <a:moveTo>
                    <a:pt x="392616" y="0"/>
                  </a:moveTo>
                  <a:lnTo>
                    <a:pt x="0" y="30565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-359" y="-359"/>
            <a:ext cx="18289270" cy="3293110"/>
            <a:chOff x="-359" y="-359"/>
            <a:chExt cx="18289270" cy="3293110"/>
          </a:xfrm>
        </p:grpSpPr>
        <p:sp>
          <p:nvSpPr>
            <p:cNvPr id="23" name="object 23"/>
            <p:cNvSpPr/>
            <p:nvPr/>
          </p:nvSpPr>
          <p:spPr>
            <a:xfrm>
              <a:off x="0" y="0"/>
              <a:ext cx="3982720" cy="3292475"/>
            </a:xfrm>
            <a:custGeom>
              <a:avLst/>
              <a:gdLst/>
              <a:ahLst/>
              <a:cxnLst/>
              <a:rect l="l" t="t" r="r" b="b"/>
              <a:pathLst>
                <a:path w="3982720" h="3292475">
                  <a:moveTo>
                    <a:pt x="3982220" y="0"/>
                  </a:moveTo>
                  <a:lnTo>
                    <a:pt x="0" y="0"/>
                  </a:lnTo>
                  <a:lnTo>
                    <a:pt x="0" y="3292412"/>
                  </a:lnTo>
                  <a:lnTo>
                    <a:pt x="30941" y="3278111"/>
                  </a:lnTo>
                  <a:lnTo>
                    <a:pt x="33104" y="3276676"/>
                  </a:lnTo>
                  <a:lnTo>
                    <a:pt x="61183" y="3266592"/>
                  </a:lnTo>
                  <a:lnTo>
                    <a:pt x="67540" y="3265561"/>
                  </a:lnTo>
                  <a:lnTo>
                    <a:pt x="90700" y="3255073"/>
                  </a:lnTo>
                  <a:lnTo>
                    <a:pt x="92863" y="3253638"/>
                  </a:lnTo>
                  <a:lnTo>
                    <a:pt x="109748" y="3229079"/>
                  </a:lnTo>
                  <a:lnTo>
                    <a:pt x="117252" y="3193248"/>
                  </a:lnTo>
                  <a:lnTo>
                    <a:pt x="118681" y="3149452"/>
                  </a:lnTo>
                  <a:lnTo>
                    <a:pt x="117341" y="3100996"/>
                  </a:lnTo>
                  <a:lnTo>
                    <a:pt x="115587" y="3053339"/>
                  </a:lnTo>
                  <a:lnTo>
                    <a:pt x="116802" y="3009193"/>
                  </a:lnTo>
                  <a:lnTo>
                    <a:pt x="124227" y="2972607"/>
                  </a:lnTo>
                  <a:lnTo>
                    <a:pt x="141103" y="2947631"/>
                  </a:lnTo>
                  <a:lnTo>
                    <a:pt x="142542" y="2946920"/>
                  </a:lnTo>
                  <a:lnTo>
                    <a:pt x="143981" y="2945485"/>
                  </a:lnTo>
                  <a:lnTo>
                    <a:pt x="185741" y="2920452"/>
                  </a:lnTo>
                  <a:lnTo>
                    <a:pt x="229229" y="2901297"/>
                  </a:lnTo>
                  <a:lnTo>
                    <a:pt x="273580" y="2887673"/>
                  </a:lnTo>
                  <a:lnTo>
                    <a:pt x="317932" y="2879234"/>
                  </a:lnTo>
                  <a:lnTo>
                    <a:pt x="361419" y="2875635"/>
                  </a:lnTo>
                  <a:lnTo>
                    <a:pt x="403272" y="2874381"/>
                  </a:lnTo>
                  <a:lnTo>
                    <a:pt x="424500" y="2871795"/>
                  </a:lnTo>
                  <a:lnTo>
                    <a:pt x="466112" y="2854014"/>
                  </a:lnTo>
                  <a:lnTo>
                    <a:pt x="496419" y="2825505"/>
                  </a:lnTo>
                  <a:lnTo>
                    <a:pt x="511898" y="2796438"/>
                  </a:lnTo>
                  <a:lnTo>
                    <a:pt x="508456" y="2783465"/>
                  </a:lnTo>
                  <a:lnTo>
                    <a:pt x="504878" y="2770427"/>
                  </a:lnTo>
                  <a:lnTo>
                    <a:pt x="501572" y="2757253"/>
                  </a:lnTo>
                  <a:lnTo>
                    <a:pt x="498941" y="2743872"/>
                  </a:lnTo>
                  <a:lnTo>
                    <a:pt x="511495" y="2740399"/>
                  </a:lnTo>
                  <a:lnTo>
                    <a:pt x="523240" y="2735506"/>
                  </a:lnTo>
                  <a:lnTo>
                    <a:pt x="573053" y="2693007"/>
                  </a:lnTo>
                  <a:lnTo>
                    <a:pt x="597298" y="2655683"/>
                  </a:lnTo>
                  <a:lnTo>
                    <a:pt x="618431" y="2612930"/>
                  </a:lnTo>
                  <a:lnTo>
                    <a:pt x="637852" y="2567370"/>
                  </a:lnTo>
                  <a:lnTo>
                    <a:pt x="656958" y="2521621"/>
                  </a:lnTo>
                  <a:lnTo>
                    <a:pt x="677148" y="2478304"/>
                  </a:lnTo>
                  <a:lnTo>
                    <a:pt x="699819" y="2440038"/>
                  </a:lnTo>
                  <a:lnTo>
                    <a:pt x="858936" y="2371648"/>
                  </a:lnTo>
                  <a:lnTo>
                    <a:pt x="867374" y="2360227"/>
                  </a:lnTo>
                  <a:lnTo>
                    <a:pt x="899979" y="2327719"/>
                  </a:lnTo>
                  <a:lnTo>
                    <a:pt x="933728" y="2309810"/>
                  </a:lnTo>
                  <a:lnTo>
                    <a:pt x="948680" y="2309193"/>
                  </a:lnTo>
                  <a:lnTo>
                    <a:pt x="964905" y="2309193"/>
                  </a:lnTo>
                  <a:lnTo>
                    <a:pt x="972382" y="2297414"/>
                  </a:lnTo>
                  <a:lnTo>
                    <a:pt x="983497" y="2278760"/>
                  </a:lnTo>
                  <a:lnTo>
                    <a:pt x="994072" y="2260107"/>
                  </a:lnTo>
                  <a:lnTo>
                    <a:pt x="1004376" y="2241321"/>
                  </a:lnTo>
                  <a:lnTo>
                    <a:pt x="1042744" y="2241321"/>
                  </a:lnTo>
                  <a:lnTo>
                    <a:pt x="1102085" y="2227757"/>
                  </a:lnTo>
                  <a:lnTo>
                    <a:pt x="1138748" y="2204515"/>
                  </a:lnTo>
                  <a:lnTo>
                    <a:pt x="1156219" y="2150308"/>
                  </a:lnTo>
                  <a:lnTo>
                    <a:pt x="1150808" y="2123243"/>
                  </a:lnTo>
                  <a:lnTo>
                    <a:pt x="1141481" y="2097796"/>
                  </a:lnTo>
                  <a:lnTo>
                    <a:pt x="1131817" y="2073566"/>
                  </a:lnTo>
                  <a:lnTo>
                    <a:pt x="1132470" y="2046273"/>
                  </a:lnTo>
                  <a:lnTo>
                    <a:pt x="1145443" y="2003803"/>
                  </a:lnTo>
                  <a:lnTo>
                    <a:pt x="1166736" y="1953413"/>
                  </a:lnTo>
                  <a:lnTo>
                    <a:pt x="1192350" y="1902365"/>
                  </a:lnTo>
                  <a:lnTo>
                    <a:pt x="1218283" y="1857916"/>
                  </a:lnTo>
                  <a:lnTo>
                    <a:pt x="1240537" y="1827326"/>
                  </a:lnTo>
                  <a:lnTo>
                    <a:pt x="1238691" y="1823570"/>
                  </a:lnTo>
                  <a:lnTo>
                    <a:pt x="1274692" y="1792659"/>
                  </a:lnTo>
                  <a:lnTo>
                    <a:pt x="1327791" y="1769604"/>
                  </a:lnTo>
                  <a:lnTo>
                    <a:pt x="1346377" y="1766849"/>
                  </a:lnTo>
                  <a:lnTo>
                    <a:pt x="1364050" y="1766849"/>
                  </a:lnTo>
                  <a:lnTo>
                    <a:pt x="1377876" y="1764779"/>
                  </a:lnTo>
                  <a:lnTo>
                    <a:pt x="1393758" y="1759255"/>
                  </a:lnTo>
                  <a:lnTo>
                    <a:pt x="1408290" y="1750288"/>
                  </a:lnTo>
                  <a:lnTo>
                    <a:pt x="1411897" y="1748129"/>
                  </a:lnTo>
                  <a:lnTo>
                    <a:pt x="1435775" y="1702776"/>
                  </a:lnTo>
                  <a:lnTo>
                    <a:pt x="1439252" y="1688363"/>
                  </a:lnTo>
                  <a:lnTo>
                    <a:pt x="1443238" y="1679848"/>
                  </a:lnTo>
                  <a:lnTo>
                    <a:pt x="1499870" y="1633811"/>
                  </a:lnTo>
                  <a:lnTo>
                    <a:pt x="1533755" y="1616093"/>
                  </a:lnTo>
                  <a:lnTo>
                    <a:pt x="1573174" y="1599082"/>
                  </a:lnTo>
                  <a:lnTo>
                    <a:pt x="1599171" y="1593212"/>
                  </a:lnTo>
                  <a:lnTo>
                    <a:pt x="1654800" y="1577485"/>
                  </a:lnTo>
                  <a:lnTo>
                    <a:pt x="1716235" y="1556359"/>
                  </a:lnTo>
                  <a:lnTo>
                    <a:pt x="1759648" y="1534286"/>
                  </a:lnTo>
                  <a:lnTo>
                    <a:pt x="1762531" y="1532127"/>
                  </a:lnTo>
                  <a:lnTo>
                    <a:pt x="1764690" y="1530680"/>
                  </a:lnTo>
                  <a:lnTo>
                    <a:pt x="1765414" y="1529245"/>
                  </a:lnTo>
                  <a:lnTo>
                    <a:pt x="1784134" y="1529245"/>
                  </a:lnTo>
                  <a:lnTo>
                    <a:pt x="1796946" y="1507409"/>
                  </a:lnTo>
                  <a:lnTo>
                    <a:pt x="1806722" y="1473896"/>
                  </a:lnTo>
                  <a:lnTo>
                    <a:pt x="1817443" y="1439439"/>
                  </a:lnTo>
                  <a:lnTo>
                    <a:pt x="1833092" y="1414767"/>
                  </a:lnTo>
                  <a:lnTo>
                    <a:pt x="1838696" y="1409796"/>
                  </a:lnTo>
                  <a:lnTo>
                    <a:pt x="1849090" y="1399583"/>
                  </a:lnTo>
                  <a:lnTo>
                    <a:pt x="1854695" y="1394612"/>
                  </a:lnTo>
                  <a:lnTo>
                    <a:pt x="1859013" y="1391729"/>
                  </a:lnTo>
                  <a:lnTo>
                    <a:pt x="1861172" y="1391005"/>
                  </a:lnTo>
                  <a:lnTo>
                    <a:pt x="1880230" y="1388530"/>
                  </a:lnTo>
                  <a:lnTo>
                    <a:pt x="1992600" y="1388530"/>
                  </a:lnTo>
                  <a:lnTo>
                    <a:pt x="1992964" y="1388090"/>
                  </a:lnTo>
                  <a:lnTo>
                    <a:pt x="2011294" y="1344210"/>
                  </a:lnTo>
                  <a:lnTo>
                    <a:pt x="2016696" y="1306766"/>
                  </a:lnTo>
                  <a:lnTo>
                    <a:pt x="2036847" y="1306766"/>
                  </a:lnTo>
                  <a:lnTo>
                    <a:pt x="2065764" y="1277310"/>
                  </a:lnTo>
                  <a:lnTo>
                    <a:pt x="2070174" y="1251056"/>
                  </a:lnTo>
                  <a:lnTo>
                    <a:pt x="2068328" y="1218387"/>
                  </a:lnTo>
                  <a:lnTo>
                    <a:pt x="2069972" y="1201648"/>
                  </a:lnTo>
                  <a:lnTo>
                    <a:pt x="2091575" y="1167803"/>
                  </a:lnTo>
                  <a:lnTo>
                    <a:pt x="2114757" y="1159098"/>
                  </a:lnTo>
                  <a:lnTo>
                    <a:pt x="2122026" y="1159098"/>
                  </a:lnTo>
                  <a:lnTo>
                    <a:pt x="2123230" y="1146458"/>
                  </a:lnTo>
                  <a:lnTo>
                    <a:pt x="2128292" y="1131452"/>
                  </a:lnTo>
                  <a:lnTo>
                    <a:pt x="2136596" y="1116984"/>
                  </a:lnTo>
                  <a:lnTo>
                    <a:pt x="2147734" y="1103731"/>
                  </a:lnTo>
                  <a:lnTo>
                    <a:pt x="2182606" y="1098038"/>
                  </a:lnTo>
                  <a:lnTo>
                    <a:pt x="2235568" y="1079250"/>
                  </a:lnTo>
                  <a:lnTo>
                    <a:pt x="2290692" y="1061002"/>
                  </a:lnTo>
                  <a:lnTo>
                    <a:pt x="2332050" y="1056932"/>
                  </a:lnTo>
                  <a:lnTo>
                    <a:pt x="2330608" y="1025477"/>
                  </a:lnTo>
                  <a:lnTo>
                    <a:pt x="2349147" y="972151"/>
                  </a:lnTo>
                  <a:lnTo>
                    <a:pt x="2373358" y="916394"/>
                  </a:lnTo>
                  <a:lnTo>
                    <a:pt x="2388933" y="877646"/>
                  </a:lnTo>
                  <a:lnTo>
                    <a:pt x="2430597" y="868316"/>
                  </a:lnTo>
                  <a:lnTo>
                    <a:pt x="2470445" y="863897"/>
                  </a:lnTo>
                  <a:lnTo>
                    <a:pt x="2853568" y="831553"/>
                  </a:lnTo>
                  <a:lnTo>
                    <a:pt x="2918445" y="825219"/>
                  </a:lnTo>
                  <a:lnTo>
                    <a:pt x="2981142" y="818239"/>
                  </a:lnTo>
                  <a:lnTo>
                    <a:pt x="3040355" y="810529"/>
                  </a:lnTo>
                  <a:lnTo>
                    <a:pt x="3094781" y="802007"/>
                  </a:lnTo>
                  <a:lnTo>
                    <a:pt x="3143114" y="792590"/>
                  </a:lnTo>
                  <a:lnTo>
                    <a:pt x="3184052" y="782195"/>
                  </a:lnTo>
                  <a:lnTo>
                    <a:pt x="3238525" y="758139"/>
                  </a:lnTo>
                  <a:lnTo>
                    <a:pt x="3242132" y="754532"/>
                  </a:lnTo>
                  <a:lnTo>
                    <a:pt x="3293516" y="723122"/>
                  </a:lnTo>
                  <a:lnTo>
                    <a:pt x="3318973" y="707855"/>
                  </a:lnTo>
                  <a:lnTo>
                    <a:pt x="3344367" y="693331"/>
                  </a:lnTo>
                  <a:lnTo>
                    <a:pt x="3343308" y="668502"/>
                  </a:lnTo>
                  <a:lnTo>
                    <a:pt x="3357931" y="618303"/>
                  </a:lnTo>
                  <a:lnTo>
                    <a:pt x="3382276" y="583832"/>
                  </a:lnTo>
                  <a:lnTo>
                    <a:pt x="3391344" y="572638"/>
                  </a:lnTo>
                  <a:lnTo>
                    <a:pt x="3399602" y="560769"/>
                  </a:lnTo>
                  <a:lnTo>
                    <a:pt x="3405568" y="547890"/>
                  </a:lnTo>
                  <a:lnTo>
                    <a:pt x="3424019" y="517219"/>
                  </a:lnTo>
                  <a:lnTo>
                    <a:pt x="3459545" y="470997"/>
                  </a:lnTo>
                  <a:lnTo>
                    <a:pt x="3500533" y="419590"/>
                  </a:lnTo>
                  <a:lnTo>
                    <a:pt x="3535370" y="373367"/>
                  </a:lnTo>
                  <a:lnTo>
                    <a:pt x="3552443" y="342696"/>
                  </a:lnTo>
                  <a:lnTo>
                    <a:pt x="3558349" y="328948"/>
                  </a:lnTo>
                  <a:lnTo>
                    <a:pt x="3567831" y="315874"/>
                  </a:lnTo>
                  <a:lnTo>
                    <a:pt x="3579877" y="303609"/>
                  </a:lnTo>
                  <a:lnTo>
                    <a:pt x="3593477" y="292290"/>
                  </a:lnTo>
                  <a:lnTo>
                    <a:pt x="3599967" y="287261"/>
                  </a:lnTo>
                  <a:lnTo>
                    <a:pt x="3606444" y="282930"/>
                  </a:lnTo>
                  <a:lnTo>
                    <a:pt x="3612921" y="277888"/>
                  </a:lnTo>
                  <a:lnTo>
                    <a:pt x="3646916" y="255348"/>
                  </a:lnTo>
                  <a:lnTo>
                    <a:pt x="3703843" y="214311"/>
                  </a:lnTo>
                  <a:lnTo>
                    <a:pt x="3749799" y="178617"/>
                  </a:lnTo>
                  <a:lnTo>
                    <a:pt x="3788562" y="146911"/>
                  </a:lnTo>
                  <a:lnTo>
                    <a:pt x="3823508" y="117256"/>
                  </a:lnTo>
                  <a:lnTo>
                    <a:pt x="3840890" y="102844"/>
                  </a:lnTo>
                  <a:lnTo>
                    <a:pt x="3858947" y="88299"/>
                  </a:lnTo>
                  <a:lnTo>
                    <a:pt x="3877881" y="73418"/>
                  </a:lnTo>
                  <a:lnTo>
                    <a:pt x="3910068" y="48985"/>
                  </a:lnTo>
                  <a:lnTo>
                    <a:pt x="3947451" y="22659"/>
                  </a:lnTo>
                  <a:lnTo>
                    <a:pt x="3982220" y="0"/>
                  </a:lnTo>
                  <a:close/>
                </a:path>
                <a:path w="3982720" h="3292475">
                  <a:moveTo>
                    <a:pt x="964905" y="2309193"/>
                  </a:moveTo>
                  <a:lnTo>
                    <a:pt x="948680" y="2309193"/>
                  </a:lnTo>
                  <a:lnTo>
                    <a:pt x="960457" y="2316200"/>
                  </a:lnTo>
                  <a:lnTo>
                    <a:pt x="964905" y="2309193"/>
                  </a:lnTo>
                  <a:close/>
                </a:path>
                <a:path w="3982720" h="3292475">
                  <a:moveTo>
                    <a:pt x="1042744" y="2241321"/>
                  </a:moveTo>
                  <a:lnTo>
                    <a:pt x="1004376" y="2241321"/>
                  </a:lnTo>
                  <a:lnTo>
                    <a:pt x="1034696" y="2242379"/>
                  </a:lnTo>
                  <a:lnTo>
                    <a:pt x="1042744" y="2241321"/>
                  </a:lnTo>
                  <a:close/>
                </a:path>
                <a:path w="3982720" h="3292475">
                  <a:moveTo>
                    <a:pt x="1364050" y="1766849"/>
                  </a:moveTo>
                  <a:lnTo>
                    <a:pt x="1346377" y="1766849"/>
                  </a:lnTo>
                  <a:lnTo>
                    <a:pt x="1361723" y="1767197"/>
                  </a:lnTo>
                  <a:lnTo>
                    <a:pt x="1364050" y="1766849"/>
                  </a:lnTo>
                  <a:close/>
                </a:path>
                <a:path w="3982720" h="3292475">
                  <a:moveTo>
                    <a:pt x="1784134" y="1529245"/>
                  </a:moveTo>
                  <a:lnTo>
                    <a:pt x="1765414" y="1529245"/>
                  </a:lnTo>
                  <a:lnTo>
                    <a:pt x="1773326" y="1533563"/>
                  </a:lnTo>
                  <a:lnTo>
                    <a:pt x="1779092" y="1532851"/>
                  </a:lnTo>
                  <a:lnTo>
                    <a:pt x="1784134" y="1529245"/>
                  </a:lnTo>
                  <a:close/>
                </a:path>
                <a:path w="3982720" h="3292475">
                  <a:moveTo>
                    <a:pt x="1992600" y="1388530"/>
                  </a:moveTo>
                  <a:lnTo>
                    <a:pt x="1880230" y="1388530"/>
                  </a:lnTo>
                  <a:lnTo>
                    <a:pt x="1895913" y="1397668"/>
                  </a:lnTo>
                  <a:lnTo>
                    <a:pt x="1910785" y="1410856"/>
                  </a:lnTo>
                  <a:lnTo>
                    <a:pt x="1927415" y="1420533"/>
                  </a:lnTo>
                  <a:lnTo>
                    <a:pt x="1939202" y="1421305"/>
                  </a:lnTo>
                  <a:lnTo>
                    <a:pt x="1951532" y="1418637"/>
                  </a:lnTo>
                  <a:lnTo>
                    <a:pt x="1963862" y="1413135"/>
                  </a:lnTo>
                  <a:lnTo>
                    <a:pt x="1975649" y="1405407"/>
                  </a:lnTo>
                  <a:lnTo>
                    <a:pt x="1981959" y="1400176"/>
                  </a:lnTo>
                  <a:lnTo>
                    <a:pt x="1987799" y="1394336"/>
                  </a:lnTo>
                  <a:lnTo>
                    <a:pt x="1992600" y="1388530"/>
                  </a:lnTo>
                  <a:close/>
                </a:path>
                <a:path w="3982720" h="3292475">
                  <a:moveTo>
                    <a:pt x="2036847" y="1306766"/>
                  </a:moveTo>
                  <a:lnTo>
                    <a:pt x="2016696" y="1306766"/>
                  </a:lnTo>
                  <a:lnTo>
                    <a:pt x="2023239" y="1309412"/>
                  </a:lnTo>
                  <a:lnTo>
                    <a:pt x="2030729" y="1309019"/>
                  </a:lnTo>
                  <a:lnTo>
                    <a:pt x="2036847" y="1306766"/>
                  </a:lnTo>
                  <a:close/>
                </a:path>
                <a:path w="3982720" h="3292475">
                  <a:moveTo>
                    <a:pt x="2122026" y="1159098"/>
                  </a:moveTo>
                  <a:lnTo>
                    <a:pt x="2114757" y="1159098"/>
                  </a:lnTo>
                  <a:lnTo>
                    <a:pt x="2121814" y="1161326"/>
                  </a:lnTo>
                  <a:lnTo>
                    <a:pt x="2121968" y="1159706"/>
                  </a:lnTo>
                  <a:lnTo>
                    <a:pt x="2122026" y="1159098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1573"/>
              <a:ext cx="3979545" cy="3263900"/>
            </a:xfrm>
            <a:custGeom>
              <a:avLst/>
              <a:gdLst/>
              <a:ahLst/>
              <a:cxnLst/>
              <a:rect l="l" t="t" r="r" b="b"/>
              <a:pathLst>
                <a:path w="3979545" h="3263900">
                  <a:moveTo>
                    <a:pt x="90700" y="2984500"/>
                  </a:moveTo>
                  <a:lnTo>
                    <a:pt x="0" y="3048000"/>
                  </a:lnTo>
                  <a:lnTo>
                    <a:pt x="0" y="3238500"/>
                  </a:lnTo>
                  <a:lnTo>
                    <a:pt x="8622" y="3251200"/>
                  </a:lnTo>
                  <a:lnTo>
                    <a:pt x="23832" y="3263900"/>
                  </a:lnTo>
                  <a:lnTo>
                    <a:pt x="77023" y="3263900"/>
                  </a:lnTo>
                  <a:lnTo>
                    <a:pt x="93381" y="3238500"/>
                  </a:lnTo>
                  <a:lnTo>
                    <a:pt x="99343" y="3200400"/>
                  </a:lnTo>
                  <a:lnTo>
                    <a:pt x="98285" y="3149600"/>
                  </a:lnTo>
                  <a:lnTo>
                    <a:pt x="93583" y="3098800"/>
                  </a:lnTo>
                  <a:lnTo>
                    <a:pt x="91817" y="3073400"/>
                  </a:lnTo>
                  <a:lnTo>
                    <a:pt x="90253" y="3035300"/>
                  </a:lnTo>
                  <a:lnTo>
                    <a:pt x="89633" y="3009900"/>
                  </a:lnTo>
                  <a:lnTo>
                    <a:pt x="90700" y="2984500"/>
                  </a:lnTo>
                  <a:close/>
                </a:path>
                <a:path w="3979545" h="3263900">
                  <a:moveTo>
                    <a:pt x="2273007" y="850900"/>
                  </a:moveTo>
                  <a:lnTo>
                    <a:pt x="0" y="2616200"/>
                  </a:lnTo>
                  <a:lnTo>
                    <a:pt x="0" y="3035300"/>
                  </a:lnTo>
                  <a:lnTo>
                    <a:pt x="92863" y="2971800"/>
                  </a:lnTo>
                  <a:lnTo>
                    <a:pt x="96127" y="2959100"/>
                  </a:lnTo>
                  <a:lnTo>
                    <a:pt x="100604" y="2946400"/>
                  </a:lnTo>
                  <a:lnTo>
                    <a:pt x="106432" y="2933700"/>
                  </a:lnTo>
                  <a:lnTo>
                    <a:pt x="113744" y="2921000"/>
                  </a:lnTo>
                  <a:lnTo>
                    <a:pt x="115183" y="2921000"/>
                  </a:lnTo>
                  <a:lnTo>
                    <a:pt x="137041" y="2908300"/>
                  </a:lnTo>
                  <a:lnTo>
                    <a:pt x="159372" y="2895600"/>
                  </a:lnTo>
                  <a:lnTo>
                    <a:pt x="182110" y="2882900"/>
                  </a:lnTo>
                  <a:lnTo>
                    <a:pt x="205184" y="2882900"/>
                  </a:lnTo>
                  <a:lnTo>
                    <a:pt x="545743" y="2616200"/>
                  </a:lnTo>
                  <a:lnTo>
                    <a:pt x="556115" y="2565400"/>
                  </a:lnTo>
                  <a:lnTo>
                    <a:pt x="564795" y="2501900"/>
                  </a:lnTo>
                  <a:lnTo>
                    <a:pt x="574408" y="2451100"/>
                  </a:lnTo>
                  <a:lnTo>
                    <a:pt x="587581" y="2400300"/>
                  </a:lnTo>
                  <a:lnTo>
                    <a:pt x="606940" y="2362200"/>
                  </a:lnTo>
                  <a:lnTo>
                    <a:pt x="766057" y="2298700"/>
                  </a:lnTo>
                  <a:lnTo>
                    <a:pt x="774810" y="2286000"/>
                  </a:lnTo>
                  <a:lnTo>
                    <a:pt x="784778" y="2273300"/>
                  </a:lnTo>
                  <a:lnTo>
                    <a:pt x="795826" y="2260600"/>
                  </a:lnTo>
                  <a:lnTo>
                    <a:pt x="807819" y="2247900"/>
                  </a:lnTo>
                  <a:lnTo>
                    <a:pt x="824469" y="2235200"/>
                  </a:lnTo>
                  <a:lnTo>
                    <a:pt x="869017" y="2235200"/>
                  </a:lnTo>
                  <a:lnTo>
                    <a:pt x="879616" y="2222500"/>
                  </a:lnTo>
                  <a:lnTo>
                    <a:pt x="890619" y="2197100"/>
                  </a:lnTo>
                  <a:lnTo>
                    <a:pt x="901621" y="2184400"/>
                  </a:lnTo>
                  <a:lnTo>
                    <a:pt x="912216" y="2159000"/>
                  </a:lnTo>
                  <a:lnTo>
                    <a:pt x="976746" y="2159000"/>
                  </a:lnTo>
                  <a:lnTo>
                    <a:pt x="1009517" y="2146300"/>
                  </a:lnTo>
                  <a:lnTo>
                    <a:pt x="1037495" y="2133600"/>
                  </a:lnTo>
                  <a:lnTo>
                    <a:pt x="1045573" y="2120900"/>
                  </a:lnTo>
                  <a:lnTo>
                    <a:pt x="1052436" y="2120900"/>
                  </a:lnTo>
                  <a:lnTo>
                    <a:pt x="1057949" y="2108200"/>
                  </a:lnTo>
                  <a:lnTo>
                    <a:pt x="1061977" y="2095500"/>
                  </a:lnTo>
                  <a:lnTo>
                    <a:pt x="1069903" y="2057400"/>
                  </a:lnTo>
                  <a:lnTo>
                    <a:pt x="1082011" y="2006600"/>
                  </a:lnTo>
                  <a:lnTo>
                    <a:pt x="1097643" y="1943100"/>
                  </a:lnTo>
                  <a:lnTo>
                    <a:pt x="1116144" y="1892300"/>
                  </a:lnTo>
                  <a:lnTo>
                    <a:pt x="1136858" y="1854200"/>
                  </a:lnTo>
                  <a:lnTo>
                    <a:pt x="1134810" y="1841500"/>
                  </a:lnTo>
                  <a:lnTo>
                    <a:pt x="1142617" y="1828800"/>
                  </a:lnTo>
                  <a:lnTo>
                    <a:pt x="1156905" y="1803400"/>
                  </a:lnTo>
                  <a:lnTo>
                    <a:pt x="1174299" y="1790700"/>
                  </a:lnTo>
                  <a:lnTo>
                    <a:pt x="1182216" y="1778000"/>
                  </a:lnTo>
                  <a:lnTo>
                    <a:pt x="1195174" y="1778000"/>
                  </a:lnTo>
                  <a:lnTo>
                    <a:pt x="1218698" y="1765300"/>
                  </a:lnTo>
                  <a:lnTo>
                    <a:pt x="1248363" y="1752600"/>
                  </a:lnTo>
                  <a:lnTo>
                    <a:pt x="1277894" y="1727200"/>
                  </a:lnTo>
                  <a:lnTo>
                    <a:pt x="1419313" y="1727200"/>
                  </a:lnTo>
                  <a:lnTo>
                    <a:pt x="1417118" y="1714500"/>
                  </a:lnTo>
                  <a:lnTo>
                    <a:pt x="1411378" y="1689100"/>
                  </a:lnTo>
                  <a:lnTo>
                    <a:pt x="1411173" y="1663700"/>
                  </a:lnTo>
                  <a:lnTo>
                    <a:pt x="1418578" y="1651000"/>
                  </a:lnTo>
                  <a:lnTo>
                    <a:pt x="1428816" y="1638300"/>
                  </a:lnTo>
                  <a:lnTo>
                    <a:pt x="1441755" y="1625600"/>
                  </a:lnTo>
                  <a:lnTo>
                    <a:pt x="1457261" y="1612900"/>
                  </a:lnTo>
                  <a:lnTo>
                    <a:pt x="1471276" y="1600200"/>
                  </a:lnTo>
                  <a:lnTo>
                    <a:pt x="1486236" y="1587500"/>
                  </a:lnTo>
                  <a:lnTo>
                    <a:pt x="1502006" y="1587500"/>
                  </a:lnTo>
                  <a:lnTo>
                    <a:pt x="1518450" y="1574800"/>
                  </a:lnTo>
                  <a:lnTo>
                    <a:pt x="1513408" y="1562100"/>
                  </a:lnTo>
                  <a:lnTo>
                    <a:pt x="1643462" y="1562100"/>
                  </a:lnTo>
                  <a:lnTo>
                    <a:pt x="1688383" y="1549400"/>
                  </a:lnTo>
                  <a:lnTo>
                    <a:pt x="1723656" y="1524000"/>
                  </a:lnTo>
                  <a:lnTo>
                    <a:pt x="1729409" y="1511300"/>
                  </a:lnTo>
                  <a:lnTo>
                    <a:pt x="1754619" y="1511300"/>
                  </a:lnTo>
                  <a:lnTo>
                    <a:pt x="1767645" y="1485900"/>
                  </a:lnTo>
                  <a:lnTo>
                    <a:pt x="1777834" y="1460500"/>
                  </a:lnTo>
                  <a:lnTo>
                    <a:pt x="1788834" y="1422400"/>
                  </a:lnTo>
                  <a:lnTo>
                    <a:pt x="1804288" y="1397000"/>
                  </a:lnTo>
                  <a:lnTo>
                    <a:pt x="1809272" y="1384300"/>
                  </a:lnTo>
                  <a:lnTo>
                    <a:pt x="1819783" y="1384300"/>
                  </a:lnTo>
                  <a:lnTo>
                    <a:pt x="1825167" y="1371600"/>
                  </a:lnTo>
                  <a:lnTo>
                    <a:pt x="1964061" y="1371600"/>
                  </a:lnTo>
                  <a:lnTo>
                    <a:pt x="1968449" y="1358900"/>
                  </a:lnTo>
                  <a:lnTo>
                    <a:pt x="1977146" y="1346200"/>
                  </a:lnTo>
                  <a:lnTo>
                    <a:pt x="1982400" y="1320800"/>
                  </a:lnTo>
                  <a:lnTo>
                    <a:pt x="1985358" y="1308100"/>
                  </a:lnTo>
                  <a:lnTo>
                    <a:pt x="1987168" y="1282700"/>
                  </a:lnTo>
                  <a:lnTo>
                    <a:pt x="2018131" y="1282700"/>
                  </a:lnTo>
                  <a:lnTo>
                    <a:pt x="2025655" y="1270000"/>
                  </a:lnTo>
                  <a:lnTo>
                    <a:pt x="2031899" y="1270000"/>
                  </a:lnTo>
                  <a:lnTo>
                    <a:pt x="2036660" y="1257300"/>
                  </a:lnTo>
                  <a:lnTo>
                    <a:pt x="2039734" y="1244600"/>
                  </a:lnTo>
                  <a:lnTo>
                    <a:pt x="2041970" y="1231900"/>
                  </a:lnTo>
                  <a:lnTo>
                    <a:pt x="2040901" y="1219200"/>
                  </a:lnTo>
                  <a:lnTo>
                    <a:pt x="2039428" y="1193800"/>
                  </a:lnTo>
                  <a:lnTo>
                    <a:pt x="2040458" y="1181100"/>
                  </a:lnTo>
                  <a:lnTo>
                    <a:pt x="2043861" y="1168400"/>
                  </a:lnTo>
                  <a:lnTo>
                    <a:pt x="2049360" y="1168400"/>
                  </a:lnTo>
                  <a:lnTo>
                    <a:pt x="2056345" y="1155700"/>
                  </a:lnTo>
                  <a:lnTo>
                    <a:pt x="2064207" y="1143000"/>
                  </a:lnTo>
                  <a:lnTo>
                    <a:pt x="2093010" y="1143000"/>
                  </a:lnTo>
                  <a:lnTo>
                    <a:pt x="2094415" y="1130300"/>
                  </a:lnTo>
                  <a:lnTo>
                    <a:pt x="2099398" y="1104900"/>
                  </a:lnTo>
                  <a:lnTo>
                    <a:pt x="2107487" y="1092200"/>
                  </a:lnTo>
                  <a:lnTo>
                    <a:pt x="2118207" y="1079500"/>
                  </a:lnTo>
                  <a:lnTo>
                    <a:pt x="2134768" y="1079500"/>
                  </a:lnTo>
                  <a:lnTo>
                    <a:pt x="2142589" y="1066800"/>
                  </a:lnTo>
                  <a:lnTo>
                    <a:pt x="2150881" y="1066800"/>
                  </a:lnTo>
                  <a:lnTo>
                    <a:pt x="2159578" y="1054100"/>
                  </a:lnTo>
                  <a:lnTo>
                    <a:pt x="2168613" y="1041400"/>
                  </a:lnTo>
                  <a:lnTo>
                    <a:pt x="2177366" y="1028700"/>
                  </a:lnTo>
                  <a:lnTo>
                    <a:pt x="2195142" y="1003300"/>
                  </a:lnTo>
                  <a:lnTo>
                    <a:pt x="2203894" y="1003300"/>
                  </a:lnTo>
                  <a:lnTo>
                    <a:pt x="2211330" y="990600"/>
                  </a:lnTo>
                  <a:lnTo>
                    <a:pt x="2232685" y="990600"/>
                  </a:lnTo>
                  <a:lnTo>
                    <a:pt x="2222335" y="977900"/>
                  </a:lnTo>
                  <a:lnTo>
                    <a:pt x="2221166" y="952500"/>
                  </a:lnTo>
                  <a:lnTo>
                    <a:pt x="2237727" y="901700"/>
                  </a:lnTo>
                  <a:lnTo>
                    <a:pt x="2263850" y="863600"/>
                  </a:lnTo>
                  <a:lnTo>
                    <a:pt x="2273007" y="850900"/>
                  </a:lnTo>
                  <a:close/>
                </a:path>
                <a:path w="3979545" h="3263900">
                  <a:moveTo>
                    <a:pt x="542141" y="2641600"/>
                  </a:moveTo>
                  <a:lnTo>
                    <a:pt x="244063" y="2870200"/>
                  </a:lnTo>
                  <a:lnTo>
                    <a:pt x="266505" y="2857500"/>
                  </a:lnTo>
                  <a:lnTo>
                    <a:pt x="395395" y="2857500"/>
                  </a:lnTo>
                  <a:lnTo>
                    <a:pt x="416862" y="2844800"/>
                  </a:lnTo>
                  <a:lnTo>
                    <a:pt x="430001" y="2844800"/>
                  </a:lnTo>
                  <a:lnTo>
                    <a:pt x="436909" y="2832100"/>
                  </a:lnTo>
                  <a:lnTo>
                    <a:pt x="444221" y="2832100"/>
                  </a:lnTo>
                  <a:lnTo>
                    <a:pt x="456664" y="2819400"/>
                  </a:lnTo>
                  <a:lnTo>
                    <a:pt x="467621" y="2806700"/>
                  </a:lnTo>
                  <a:lnTo>
                    <a:pt x="476419" y="2794000"/>
                  </a:lnTo>
                  <a:lnTo>
                    <a:pt x="482381" y="2781300"/>
                  </a:lnTo>
                  <a:lnTo>
                    <a:pt x="479354" y="2768600"/>
                  </a:lnTo>
                  <a:lnTo>
                    <a:pt x="475990" y="2755900"/>
                  </a:lnTo>
                  <a:lnTo>
                    <a:pt x="472762" y="2743200"/>
                  </a:lnTo>
                  <a:lnTo>
                    <a:pt x="470142" y="2717800"/>
                  </a:lnTo>
                  <a:lnTo>
                    <a:pt x="493328" y="2717800"/>
                  </a:lnTo>
                  <a:lnTo>
                    <a:pt x="499661" y="2705100"/>
                  </a:lnTo>
                  <a:lnTo>
                    <a:pt x="513082" y="2692400"/>
                  </a:lnTo>
                  <a:lnTo>
                    <a:pt x="524411" y="2679700"/>
                  </a:lnTo>
                  <a:lnTo>
                    <a:pt x="533984" y="2654300"/>
                  </a:lnTo>
                  <a:lnTo>
                    <a:pt x="542141" y="2641600"/>
                  </a:lnTo>
                  <a:close/>
                </a:path>
                <a:path w="3979545" h="3263900">
                  <a:moveTo>
                    <a:pt x="3318133" y="0"/>
                  </a:moveTo>
                  <a:lnTo>
                    <a:pt x="2775716" y="0"/>
                  </a:lnTo>
                  <a:lnTo>
                    <a:pt x="0" y="2171700"/>
                  </a:lnTo>
                  <a:lnTo>
                    <a:pt x="0" y="2590800"/>
                  </a:lnTo>
                  <a:lnTo>
                    <a:pt x="2286685" y="812800"/>
                  </a:lnTo>
                  <a:lnTo>
                    <a:pt x="2296769" y="812800"/>
                  </a:lnTo>
                  <a:lnTo>
                    <a:pt x="2301811" y="800100"/>
                  </a:lnTo>
                  <a:lnTo>
                    <a:pt x="3318133" y="0"/>
                  </a:lnTo>
                  <a:close/>
                </a:path>
                <a:path w="3979545" h="3263900">
                  <a:moveTo>
                    <a:pt x="2750580" y="0"/>
                  </a:moveTo>
                  <a:lnTo>
                    <a:pt x="2214778" y="0"/>
                  </a:lnTo>
                  <a:lnTo>
                    <a:pt x="0" y="1727200"/>
                  </a:lnTo>
                  <a:lnTo>
                    <a:pt x="0" y="2146300"/>
                  </a:lnTo>
                  <a:lnTo>
                    <a:pt x="2750580" y="0"/>
                  </a:lnTo>
                  <a:close/>
                </a:path>
                <a:path w="3979545" h="3263900">
                  <a:moveTo>
                    <a:pt x="1419313" y="1727200"/>
                  </a:moveTo>
                  <a:lnTo>
                    <a:pt x="1301013" y="1727200"/>
                  </a:lnTo>
                  <a:lnTo>
                    <a:pt x="1325807" y="1739900"/>
                  </a:lnTo>
                  <a:lnTo>
                    <a:pt x="1392951" y="1765300"/>
                  </a:lnTo>
                  <a:lnTo>
                    <a:pt x="1417662" y="1765300"/>
                  </a:lnTo>
                  <a:lnTo>
                    <a:pt x="1421508" y="1739900"/>
                  </a:lnTo>
                  <a:lnTo>
                    <a:pt x="1419313" y="1727200"/>
                  </a:lnTo>
                  <a:close/>
                </a:path>
                <a:path w="3979545" h="3263900">
                  <a:moveTo>
                    <a:pt x="2188598" y="0"/>
                  </a:moveTo>
                  <a:lnTo>
                    <a:pt x="1647531" y="0"/>
                  </a:lnTo>
                  <a:lnTo>
                    <a:pt x="0" y="1295400"/>
                  </a:lnTo>
                  <a:lnTo>
                    <a:pt x="0" y="1701800"/>
                  </a:lnTo>
                  <a:lnTo>
                    <a:pt x="2188598" y="0"/>
                  </a:lnTo>
                  <a:close/>
                </a:path>
                <a:path w="3979545" h="3263900">
                  <a:moveTo>
                    <a:pt x="1643462" y="1562100"/>
                  </a:moveTo>
                  <a:lnTo>
                    <a:pt x="1513408" y="1562100"/>
                  </a:lnTo>
                  <a:lnTo>
                    <a:pt x="1524625" y="1574800"/>
                  </a:lnTo>
                  <a:lnTo>
                    <a:pt x="1544370" y="1574800"/>
                  </a:lnTo>
                  <a:lnTo>
                    <a:pt x="1550136" y="1587500"/>
                  </a:lnTo>
                  <a:lnTo>
                    <a:pt x="1559496" y="1587500"/>
                  </a:lnTo>
                  <a:lnTo>
                    <a:pt x="1597598" y="1574800"/>
                  </a:lnTo>
                  <a:lnTo>
                    <a:pt x="1643462" y="1562100"/>
                  </a:lnTo>
                  <a:close/>
                </a:path>
                <a:path w="3979545" h="3263900">
                  <a:moveTo>
                    <a:pt x="1958728" y="1371600"/>
                  </a:moveTo>
                  <a:lnTo>
                    <a:pt x="1867025" y="1371600"/>
                  </a:lnTo>
                  <a:lnTo>
                    <a:pt x="1881976" y="1397000"/>
                  </a:lnTo>
                  <a:lnTo>
                    <a:pt x="1935061" y="1397000"/>
                  </a:lnTo>
                  <a:lnTo>
                    <a:pt x="1946846" y="1384300"/>
                  </a:lnTo>
                  <a:lnTo>
                    <a:pt x="1952856" y="1384300"/>
                  </a:lnTo>
                  <a:lnTo>
                    <a:pt x="1958728" y="1371600"/>
                  </a:lnTo>
                  <a:close/>
                </a:path>
                <a:path w="3979545" h="3263900">
                  <a:moveTo>
                    <a:pt x="1621589" y="0"/>
                  </a:moveTo>
                  <a:lnTo>
                    <a:pt x="1083697" y="0"/>
                  </a:lnTo>
                  <a:lnTo>
                    <a:pt x="0" y="850900"/>
                  </a:lnTo>
                  <a:lnTo>
                    <a:pt x="0" y="1270000"/>
                  </a:lnTo>
                  <a:lnTo>
                    <a:pt x="1621589" y="0"/>
                  </a:lnTo>
                  <a:close/>
                </a:path>
                <a:path w="3979545" h="3263900">
                  <a:moveTo>
                    <a:pt x="1058002" y="0"/>
                  </a:moveTo>
                  <a:lnTo>
                    <a:pt x="510351" y="0"/>
                  </a:lnTo>
                  <a:lnTo>
                    <a:pt x="0" y="406400"/>
                  </a:lnTo>
                  <a:lnTo>
                    <a:pt x="0" y="825500"/>
                  </a:lnTo>
                  <a:lnTo>
                    <a:pt x="1058002" y="0"/>
                  </a:lnTo>
                  <a:close/>
                </a:path>
                <a:path w="3979545" h="3263900">
                  <a:moveTo>
                    <a:pt x="3886485" y="0"/>
                  </a:moveTo>
                  <a:lnTo>
                    <a:pt x="3346244" y="0"/>
                  </a:lnTo>
                  <a:lnTo>
                    <a:pt x="2332050" y="800100"/>
                  </a:lnTo>
                  <a:lnTo>
                    <a:pt x="2406908" y="800100"/>
                  </a:lnTo>
                  <a:lnTo>
                    <a:pt x="2454733" y="787400"/>
                  </a:lnTo>
                  <a:lnTo>
                    <a:pt x="2565258" y="787400"/>
                  </a:lnTo>
                  <a:lnTo>
                    <a:pt x="2625591" y="774700"/>
                  </a:lnTo>
                  <a:lnTo>
                    <a:pt x="2687726" y="774700"/>
                  </a:lnTo>
                  <a:lnTo>
                    <a:pt x="2742699" y="762000"/>
                  </a:lnTo>
                  <a:lnTo>
                    <a:pt x="2797292" y="762000"/>
                  </a:lnTo>
                  <a:lnTo>
                    <a:pt x="2850606" y="749300"/>
                  </a:lnTo>
                  <a:lnTo>
                    <a:pt x="2901742" y="749300"/>
                  </a:lnTo>
                  <a:lnTo>
                    <a:pt x="2949803" y="736600"/>
                  </a:lnTo>
                  <a:lnTo>
                    <a:pt x="3371722" y="419100"/>
                  </a:lnTo>
                  <a:lnTo>
                    <a:pt x="3392042" y="368300"/>
                  </a:lnTo>
                  <a:lnTo>
                    <a:pt x="3416544" y="330200"/>
                  </a:lnTo>
                  <a:lnTo>
                    <a:pt x="3440774" y="292100"/>
                  </a:lnTo>
                  <a:lnTo>
                    <a:pt x="3460279" y="266700"/>
                  </a:lnTo>
                  <a:lnTo>
                    <a:pt x="3461003" y="266700"/>
                  </a:lnTo>
                  <a:lnTo>
                    <a:pt x="3507089" y="241300"/>
                  </a:lnTo>
                  <a:lnTo>
                    <a:pt x="3552257" y="203200"/>
                  </a:lnTo>
                  <a:lnTo>
                    <a:pt x="3596645" y="190500"/>
                  </a:lnTo>
                  <a:lnTo>
                    <a:pt x="3683633" y="139700"/>
                  </a:lnTo>
                  <a:lnTo>
                    <a:pt x="3726509" y="127000"/>
                  </a:lnTo>
                  <a:lnTo>
                    <a:pt x="3769156" y="101600"/>
                  </a:lnTo>
                  <a:lnTo>
                    <a:pt x="3886485" y="0"/>
                  </a:lnTo>
                  <a:close/>
                </a:path>
                <a:path w="3979545" h="3263900">
                  <a:moveTo>
                    <a:pt x="3359514" y="444500"/>
                  </a:moveTo>
                  <a:lnTo>
                    <a:pt x="2980766" y="736600"/>
                  </a:lnTo>
                  <a:lnTo>
                    <a:pt x="3034057" y="723900"/>
                  </a:lnTo>
                  <a:lnTo>
                    <a:pt x="3079313" y="723900"/>
                  </a:lnTo>
                  <a:lnTo>
                    <a:pt x="3114713" y="711200"/>
                  </a:lnTo>
                  <a:lnTo>
                    <a:pt x="3138436" y="698500"/>
                  </a:lnTo>
                  <a:lnTo>
                    <a:pt x="3140608" y="685800"/>
                  </a:lnTo>
                  <a:lnTo>
                    <a:pt x="3142043" y="685800"/>
                  </a:lnTo>
                  <a:lnTo>
                    <a:pt x="3218590" y="647700"/>
                  </a:lnTo>
                  <a:lnTo>
                    <a:pt x="3243567" y="622300"/>
                  </a:lnTo>
                  <a:lnTo>
                    <a:pt x="3242844" y="609600"/>
                  </a:lnTo>
                  <a:lnTo>
                    <a:pt x="3248602" y="596900"/>
                  </a:lnTo>
                  <a:lnTo>
                    <a:pt x="3259762" y="584200"/>
                  </a:lnTo>
                  <a:lnTo>
                    <a:pt x="3275240" y="558800"/>
                  </a:lnTo>
                  <a:lnTo>
                    <a:pt x="3284076" y="546100"/>
                  </a:lnTo>
                  <a:lnTo>
                    <a:pt x="3293516" y="533400"/>
                  </a:lnTo>
                  <a:lnTo>
                    <a:pt x="3302280" y="520700"/>
                  </a:lnTo>
                  <a:lnTo>
                    <a:pt x="3309086" y="508000"/>
                  </a:lnTo>
                  <a:lnTo>
                    <a:pt x="3311594" y="495300"/>
                  </a:lnTo>
                  <a:lnTo>
                    <a:pt x="3315655" y="495300"/>
                  </a:lnTo>
                  <a:lnTo>
                    <a:pt x="3320930" y="482600"/>
                  </a:lnTo>
                  <a:lnTo>
                    <a:pt x="3327082" y="482600"/>
                  </a:lnTo>
                  <a:lnTo>
                    <a:pt x="3332848" y="469900"/>
                  </a:lnTo>
                  <a:lnTo>
                    <a:pt x="3345802" y="469900"/>
                  </a:lnTo>
                  <a:lnTo>
                    <a:pt x="3351451" y="457200"/>
                  </a:lnTo>
                  <a:lnTo>
                    <a:pt x="3356424" y="457200"/>
                  </a:lnTo>
                  <a:lnTo>
                    <a:pt x="3359514" y="444500"/>
                  </a:lnTo>
                  <a:close/>
                </a:path>
                <a:path w="3979545" h="3263900">
                  <a:moveTo>
                    <a:pt x="48431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84311" y="0"/>
                  </a:lnTo>
                  <a:close/>
                </a:path>
                <a:path w="3979545" h="3263900">
                  <a:moveTo>
                    <a:pt x="3979382" y="0"/>
                  </a:moveTo>
                  <a:lnTo>
                    <a:pt x="3922690" y="0"/>
                  </a:lnTo>
                  <a:lnTo>
                    <a:pt x="3823157" y="88900"/>
                  </a:lnTo>
                  <a:lnTo>
                    <a:pt x="3866134" y="63500"/>
                  </a:lnTo>
                  <a:lnTo>
                    <a:pt x="3909664" y="50800"/>
                  </a:lnTo>
                  <a:lnTo>
                    <a:pt x="3953952" y="25400"/>
                  </a:lnTo>
                  <a:lnTo>
                    <a:pt x="3979382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0"/>
              <a:ext cx="505459" cy="393700"/>
            </a:xfrm>
            <a:custGeom>
              <a:avLst/>
              <a:gdLst/>
              <a:ahLst/>
              <a:cxnLst/>
              <a:rect l="l" t="t" r="r" b="b"/>
              <a:pathLst>
                <a:path w="505459" h="393700">
                  <a:moveTo>
                    <a:pt x="505247" y="0"/>
                  </a:moveTo>
                  <a:lnTo>
                    <a:pt x="476867" y="0"/>
                  </a:lnTo>
                  <a:lnTo>
                    <a:pt x="0" y="371242"/>
                  </a:lnTo>
                  <a:lnTo>
                    <a:pt x="0" y="393338"/>
                  </a:lnTo>
                  <a:lnTo>
                    <a:pt x="50524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0"/>
              <a:ext cx="505459" cy="393700"/>
            </a:xfrm>
            <a:custGeom>
              <a:avLst/>
              <a:gdLst/>
              <a:ahLst/>
              <a:cxnLst/>
              <a:rect l="l" t="t" r="r" b="b"/>
              <a:pathLst>
                <a:path w="505459" h="393700">
                  <a:moveTo>
                    <a:pt x="0" y="393326"/>
                  </a:moveTo>
                  <a:lnTo>
                    <a:pt x="505231" y="0"/>
                  </a:lnTo>
                </a:path>
                <a:path w="505459" h="393700">
                  <a:moveTo>
                    <a:pt x="476860" y="0"/>
                  </a:moveTo>
                  <a:lnTo>
                    <a:pt x="0" y="37123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0" y="0"/>
              <a:ext cx="1071880" cy="835025"/>
            </a:xfrm>
            <a:custGeom>
              <a:avLst/>
              <a:gdLst/>
              <a:ahLst/>
              <a:cxnLst/>
              <a:rect l="l" t="t" r="r" b="b"/>
              <a:pathLst>
                <a:path w="1071880" h="835025">
                  <a:moveTo>
                    <a:pt x="1071781" y="0"/>
                  </a:moveTo>
                  <a:lnTo>
                    <a:pt x="1044717" y="0"/>
                  </a:lnTo>
                  <a:lnTo>
                    <a:pt x="0" y="813319"/>
                  </a:lnTo>
                  <a:lnTo>
                    <a:pt x="0" y="834494"/>
                  </a:lnTo>
                  <a:lnTo>
                    <a:pt x="107178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0"/>
              <a:ext cx="1071880" cy="835025"/>
            </a:xfrm>
            <a:custGeom>
              <a:avLst/>
              <a:gdLst/>
              <a:ahLst/>
              <a:cxnLst/>
              <a:rect l="l" t="t" r="r" b="b"/>
              <a:pathLst>
                <a:path w="1071880" h="835025">
                  <a:moveTo>
                    <a:pt x="0" y="834490"/>
                  </a:moveTo>
                  <a:lnTo>
                    <a:pt x="1071772" y="0"/>
                  </a:lnTo>
                </a:path>
                <a:path w="1071880" h="835025">
                  <a:moveTo>
                    <a:pt x="1044717" y="0"/>
                  </a:moveTo>
                  <a:lnTo>
                    <a:pt x="0" y="81331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0"/>
              <a:ext cx="1640839" cy="1276985"/>
            </a:xfrm>
            <a:custGeom>
              <a:avLst/>
              <a:gdLst/>
              <a:ahLst/>
              <a:cxnLst/>
              <a:rect l="l" t="t" r="r" b="b"/>
              <a:pathLst>
                <a:path w="1640839" h="1276985">
                  <a:moveTo>
                    <a:pt x="1640214" y="0"/>
                  </a:moveTo>
                  <a:lnTo>
                    <a:pt x="1611850" y="0"/>
                  </a:lnTo>
                  <a:lnTo>
                    <a:pt x="0" y="1254832"/>
                  </a:lnTo>
                  <a:lnTo>
                    <a:pt x="0" y="1276914"/>
                  </a:lnTo>
                  <a:lnTo>
                    <a:pt x="1640214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0"/>
              <a:ext cx="1640839" cy="1276985"/>
            </a:xfrm>
            <a:custGeom>
              <a:avLst/>
              <a:gdLst/>
              <a:ahLst/>
              <a:cxnLst/>
              <a:rect l="l" t="t" r="r" b="b"/>
              <a:pathLst>
                <a:path w="1640839" h="1276985">
                  <a:moveTo>
                    <a:pt x="0" y="1276914"/>
                  </a:moveTo>
                  <a:lnTo>
                    <a:pt x="1640214" y="0"/>
                  </a:lnTo>
                </a:path>
                <a:path w="1640839" h="1276985">
                  <a:moveTo>
                    <a:pt x="1611840" y="0"/>
                  </a:moveTo>
                  <a:lnTo>
                    <a:pt x="0" y="125482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0"/>
              <a:ext cx="2205990" cy="1717675"/>
            </a:xfrm>
            <a:custGeom>
              <a:avLst/>
              <a:gdLst/>
              <a:ahLst/>
              <a:cxnLst/>
              <a:rect l="l" t="t" r="r" b="b"/>
              <a:pathLst>
                <a:path w="2205990" h="1717675">
                  <a:moveTo>
                    <a:pt x="2205941" y="0"/>
                  </a:moveTo>
                  <a:lnTo>
                    <a:pt x="2178975" y="0"/>
                  </a:lnTo>
                  <a:lnTo>
                    <a:pt x="0" y="1696343"/>
                  </a:lnTo>
                  <a:lnTo>
                    <a:pt x="0" y="1717557"/>
                  </a:lnTo>
                  <a:lnTo>
                    <a:pt x="220594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0"/>
              <a:ext cx="2205990" cy="1717675"/>
            </a:xfrm>
            <a:custGeom>
              <a:avLst/>
              <a:gdLst/>
              <a:ahLst/>
              <a:cxnLst/>
              <a:rect l="l" t="t" r="r" b="b"/>
              <a:pathLst>
                <a:path w="2205990" h="1717675">
                  <a:moveTo>
                    <a:pt x="0" y="1717554"/>
                  </a:moveTo>
                  <a:lnTo>
                    <a:pt x="2205930" y="0"/>
                  </a:lnTo>
                </a:path>
                <a:path w="2205990" h="1717675">
                  <a:moveTo>
                    <a:pt x="2178967" y="0"/>
                  </a:moveTo>
                  <a:lnTo>
                    <a:pt x="0" y="169634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0"/>
              <a:ext cx="2774950" cy="2160270"/>
            </a:xfrm>
            <a:custGeom>
              <a:avLst/>
              <a:gdLst/>
              <a:ahLst/>
              <a:cxnLst/>
              <a:rect l="l" t="t" r="r" b="b"/>
              <a:pathLst>
                <a:path w="2774950" h="2160270">
                  <a:moveTo>
                    <a:pt x="2774472" y="0"/>
                  </a:moveTo>
                  <a:lnTo>
                    <a:pt x="2746101" y="0"/>
                  </a:lnTo>
                  <a:lnTo>
                    <a:pt x="0" y="2137852"/>
                  </a:lnTo>
                  <a:lnTo>
                    <a:pt x="0" y="2159947"/>
                  </a:lnTo>
                  <a:lnTo>
                    <a:pt x="277447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0"/>
              <a:ext cx="2774950" cy="2160270"/>
            </a:xfrm>
            <a:custGeom>
              <a:avLst/>
              <a:gdLst/>
              <a:ahLst/>
              <a:cxnLst/>
              <a:rect l="l" t="t" r="r" b="b"/>
              <a:pathLst>
                <a:path w="2774950" h="2160270">
                  <a:moveTo>
                    <a:pt x="0" y="2159947"/>
                  </a:moveTo>
                  <a:lnTo>
                    <a:pt x="2774472" y="0"/>
                  </a:lnTo>
                </a:path>
                <a:path w="2774950" h="2160270">
                  <a:moveTo>
                    <a:pt x="2746101" y="0"/>
                  </a:moveTo>
                  <a:lnTo>
                    <a:pt x="0" y="213785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2299652" y="0"/>
              <a:ext cx="1040130" cy="792480"/>
            </a:xfrm>
            <a:custGeom>
              <a:avLst/>
              <a:gdLst/>
              <a:ahLst/>
              <a:cxnLst/>
              <a:rect l="l" t="t" r="r" b="b"/>
              <a:pathLst>
                <a:path w="1040129" h="792480">
                  <a:moveTo>
                    <a:pt x="1039622" y="0"/>
                  </a:moveTo>
                  <a:lnTo>
                    <a:pt x="1012655" y="0"/>
                  </a:lnTo>
                  <a:lnTo>
                    <a:pt x="0" y="788365"/>
                  </a:lnTo>
                  <a:lnTo>
                    <a:pt x="1435" y="790536"/>
                  </a:lnTo>
                  <a:lnTo>
                    <a:pt x="4317" y="789089"/>
                  </a:lnTo>
                  <a:lnTo>
                    <a:pt x="6476" y="791971"/>
                  </a:lnTo>
                  <a:lnTo>
                    <a:pt x="10794" y="788365"/>
                  </a:lnTo>
                  <a:lnTo>
                    <a:pt x="12242" y="789812"/>
                  </a:lnTo>
                  <a:lnTo>
                    <a:pt x="15836" y="786930"/>
                  </a:lnTo>
                  <a:lnTo>
                    <a:pt x="17995" y="789089"/>
                  </a:lnTo>
                  <a:lnTo>
                    <a:pt x="20878" y="786930"/>
                  </a:lnTo>
                  <a:lnTo>
                    <a:pt x="23037" y="789812"/>
                  </a:lnTo>
                  <a:lnTo>
                    <a:pt x="26631" y="786930"/>
                  </a:lnTo>
                  <a:lnTo>
                    <a:pt x="28079" y="787653"/>
                  </a:lnTo>
                  <a:lnTo>
                    <a:pt x="103962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2299652" y="0"/>
              <a:ext cx="1040130" cy="792480"/>
            </a:xfrm>
            <a:custGeom>
              <a:avLst/>
              <a:gdLst/>
              <a:ahLst/>
              <a:cxnLst/>
              <a:rect l="l" t="t" r="r" b="b"/>
              <a:pathLst>
                <a:path w="1040129" h="792480">
                  <a:moveTo>
                    <a:pt x="1012655" y="0"/>
                  </a:moveTo>
                  <a:lnTo>
                    <a:pt x="0" y="788365"/>
                  </a:lnTo>
                  <a:lnTo>
                    <a:pt x="1435" y="790536"/>
                  </a:lnTo>
                  <a:lnTo>
                    <a:pt x="4317" y="789089"/>
                  </a:lnTo>
                  <a:lnTo>
                    <a:pt x="6476" y="791971"/>
                  </a:lnTo>
                  <a:lnTo>
                    <a:pt x="10794" y="788365"/>
                  </a:lnTo>
                  <a:lnTo>
                    <a:pt x="12242" y="789812"/>
                  </a:lnTo>
                  <a:lnTo>
                    <a:pt x="15836" y="786930"/>
                  </a:lnTo>
                  <a:lnTo>
                    <a:pt x="17995" y="789089"/>
                  </a:lnTo>
                  <a:lnTo>
                    <a:pt x="20878" y="786930"/>
                  </a:lnTo>
                  <a:lnTo>
                    <a:pt x="23037" y="789812"/>
                  </a:lnTo>
                  <a:lnTo>
                    <a:pt x="26631" y="786930"/>
                  </a:lnTo>
                  <a:lnTo>
                    <a:pt x="28079" y="787653"/>
                  </a:lnTo>
                  <a:lnTo>
                    <a:pt x="1039622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799173"/>
              <a:ext cx="2289175" cy="1800225"/>
            </a:xfrm>
            <a:custGeom>
              <a:avLst/>
              <a:gdLst/>
              <a:ahLst/>
              <a:cxnLst/>
              <a:rect l="l" t="t" r="r" b="b"/>
              <a:pathLst>
                <a:path w="2289175" h="1800225">
                  <a:moveTo>
                    <a:pt x="2285250" y="0"/>
                  </a:moveTo>
                  <a:lnTo>
                    <a:pt x="0" y="1778858"/>
                  </a:lnTo>
                  <a:lnTo>
                    <a:pt x="0" y="1799705"/>
                  </a:lnTo>
                  <a:lnTo>
                    <a:pt x="2275166" y="28803"/>
                  </a:lnTo>
                  <a:lnTo>
                    <a:pt x="2273731" y="28079"/>
                  </a:lnTo>
                  <a:lnTo>
                    <a:pt x="2280932" y="22313"/>
                  </a:lnTo>
                  <a:lnTo>
                    <a:pt x="2278773" y="19443"/>
                  </a:lnTo>
                  <a:lnTo>
                    <a:pt x="2282367" y="16560"/>
                  </a:lnTo>
                  <a:lnTo>
                    <a:pt x="2280932" y="14401"/>
                  </a:lnTo>
                  <a:lnTo>
                    <a:pt x="2286685" y="10083"/>
                  </a:lnTo>
                  <a:lnTo>
                    <a:pt x="2285250" y="7924"/>
                  </a:lnTo>
                  <a:lnTo>
                    <a:pt x="2288844" y="5041"/>
                  </a:lnTo>
                  <a:lnTo>
                    <a:pt x="2285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799173"/>
              <a:ext cx="2289175" cy="1800225"/>
            </a:xfrm>
            <a:custGeom>
              <a:avLst/>
              <a:gdLst/>
              <a:ahLst/>
              <a:cxnLst/>
              <a:rect l="l" t="t" r="r" b="b"/>
              <a:pathLst>
                <a:path w="2289175" h="1800225">
                  <a:moveTo>
                    <a:pt x="0" y="1799705"/>
                  </a:moveTo>
                  <a:lnTo>
                    <a:pt x="2275166" y="28803"/>
                  </a:lnTo>
                  <a:lnTo>
                    <a:pt x="2273731" y="28079"/>
                  </a:lnTo>
                  <a:lnTo>
                    <a:pt x="2280932" y="22313"/>
                  </a:lnTo>
                  <a:lnTo>
                    <a:pt x="2278773" y="19430"/>
                  </a:lnTo>
                  <a:lnTo>
                    <a:pt x="2282367" y="16560"/>
                  </a:lnTo>
                  <a:lnTo>
                    <a:pt x="2280932" y="14401"/>
                  </a:lnTo>
                  <a:lnTo>
                    <a:pt x="2286685" y="10071"/>
                  </a:lnTo>
                  <a:lnTo>
                    <a:pt x="2285250" y="7912"/>
                  </a:lnTo>
                  <a:lnTo>
                    <a:pt x="2288844" y="5029"/>
                  </a:lnTo>
                  <a:lnTo>
                    <a:pt x="2285250" y="0"/>
                  </a:lnTo>
                  <a:lnTo>
                    <a:pt x="0" y="177885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8085" y="-359"/>
              <a:ext cx="139722" cy="9141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01574" y="395249"/>
              <a:ext cx="3173095" cy="2470150"/>
            </a:xfrm>
            <a:custGeom>
              <a:avLst/>
              <a:gdLst/>
              <a:ahLst/>
              <a:cxnLst/>
              <a:rect l="l" t="t" r="r" b="b"/>
              <a:pathLst>
                <a:path w="3173095" h="2470150">
                  <a:moveTo>
                    <a:pt x="347764" y="2205355"/>
                  </a:moveTo>
                  <a:lnTo>
                    <a:pt x="344157" y="2199589"/>
                  </a:lnTo>
                  <a:lnTo>
                    <a:pt x="0" y="2467432"/>
                  </a:lnTo>
                  <a:lnTo>
                    <a:pt x="2159" y="2469591"/>
                  </a:lnTo>
                  <a:lnTo>
                    <a:pt x="7200" y="2465984"/>
                  </a:lnTo>
                  <a:lnTo>
                    <a:pt x="9359" y="2468867"/>
                  </a:lnTo>
                  <a:lnTo>
                    <a:pt x="12966" y="2465273"/>
                  </a:lnTo>
                  <a:lnTo>
                    <a:pt x="14401" y="2466708"/>
                  </a:lnTo>
                  <a:lnTo>
                    <a:pt x="21602" y="2460942"/>
                  </a:lnTo>
                  <a:lnTo>
                    <a:pt x="23761" y="2463825"/>
                  </a:lnTo>
                  <a:lnTo>
                    <a:pt x="28079" y="2460942"/>
                  </a:lnTo>
                  <a:lnTo>
                    <a:pt x="30238" y="2463825"/>
                  </a:lnTo>
                  <a:lnTo>
                    <a:pt x="36728" y="2458072"/>
                  </a:lnTo>
                  <a:lnTo>
                    <a:pt x="37439" y="2459507"/>
                  </a:lnTo>
                  <a:lnTo>
                    <a:pt x="342722" y="2221915"/>
                  </a:lnTo>
                  <a:lnTo>
                    <a:pt x="341998" y="2220468"/>
                  </a:lnTo>
                  <a:lnTo>
                    <a:pt x="344881" y="2218309"/>
                  </a:lnTo>
                  <a:lnTo>
                    <a:pt x="342722" y="2215426"/>
                  </a:lnTo>
                  <a:lnTo>
                    <a:pt x="343433" y="2214715"/>
                  </a:lnTo>
                  <a:lnTo>
                    <a:pt x="341274" y="2211832"/>
                  </a:lnTo>
                  <a:lnTo>
                    <a:pt x="347040" y="2207514"/>
                  </a:lnTo>
                  <a:lnTo>
                    <a:pt x="346316" y="2206066"/>
                  </a:lnTo>
                  <a:lnTo>
                    <a:pt x="347764" y="2205355"/>
                  </a:lnTo>
                  <a:close/>
                </a:path>
                <a:path w="3173095" h="2470150">
                  <a:moveTo>
                    <a:pt x="3173031" y="2159"/>
                  </a:moveTo>
                  <a:lnTo>
                    <a:pt x="3170872" y="0"/>
                  </a:lnTo>
                  <a:lnTo>
                    <a:pt x="2748216" y="329044"/>
                  </a:lnTo>
                  <a:lnTo>
                    <a:pt x="2750388" y="331203"/>
                  </a:lnTo>
                  <a:lnTo>
                    <a:pt x="2751099" y="330479"/>
                  </a:lnTo>
                  <a:lnTo>
                    <a:pt x="2753271" y="333362"/>
                  </a:lnTo>
                  <a:lnTo>
                    <a:pt x="2756154" y="331203"/>
                  </a:lnTo>
                  <a:lnTo>
                    <a:pt x="2756865" y="331927"/>
                  </a:lnTo>
                  <a:lnTo>
                    <a:pt x="2761196" y="329044"/>
                  </a:lnTo>
                  <a:lnTo>
                    <a:pt x="2763355" y="331927"/>
                  </a:lnTo>
                  <a:lnTo>
                    <a:pt x="2769108" y="327596"/>
                  </a:lnTo>
                  <a:lnTo>
                    <a:pt x="2771267" y="330479"/>
                  </a:lnTo>
                  <a:lnTo>
                    <a:pt x="2774873" y="327596"/>
                  </a:lnTo>
                  <a:lnTo>
                    <a:pt x="2776309" y="328320"/>
                  </a:lnTo>
                  <a:lnTo>
                    <a:pt x="3164382" y="25933"/>
                  </a:lnTo>
                  <a:lnTo>
                    <a:pt x="3163671" y="24485"/>
                  </a:lnTo>
                  <a:lnTo>
                    <a:pt x="3166554" y="22326"/>
                  </a:lnTo>
                  <a:lnTo>
                    <a:pt x="3164382" y="19443"/>
                  </a:lnTo>
                  <a:lnTo>
                    <a:pt x="3168713" y="16560"/>
                  </a:lnTo>
                  <a:lnTo>
                    <a:pt x="3166554" y="13677"/>
                  </a:lnTo>
                  <a:lnTo>
                    <a:pt x="3171596" y="9372"/>
                  </a:lnTo>
                  <a:lnTo>
                    <a:pt x="3170872" y="7924"/>
                  </a:lnTo>
                  <a:lnTo>
                    <a:pt x="3173031" y="7200"/>
                  </a:lnTo>
                  <a:lnTo>
                    <a:pt x="3170148" y="4330"/>
                  </a:lnTo>
                  <a:lnTo>
                    <a:pt x="3173031" y="2159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359" y="2947996"/>
              <a:ext cx="97185" cy="9367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219756" y="6007"/>
              <a:ext cx="16068675" cy="1282700"/>
            </a:xfrm>
            <a:custGeom>
              <a:avLst/>
              <a:gdLst/>
              <a:ahLst/>
              <a:cxnLst/>
              <a:rect l="l" t="t" r="r" b="b"/>
              <a:pathLst>
                <a:path w="16068675" h="1282700">
                  <a:moveTo>
                    <a:pt x="9435455" y="1143000"/>
                  </a:moveTo>
                  <a:lnTo>
                    <a:pt x="8729928" y="1143000"/>
                  </a:lnTo>
                  <a:lnTo>
                    <a:pt x="8741415" y="1155700"/>
                  </a:lnTo>
                  <a:lnTo>
                    <a:pt x="8751079" y="1181100"/>
                  </a:lnTo>
                  <a:lnTo>
                    <a:pt x="8758987" y="1193800"/>
                  </a:lnTo>
                  <a:lnTo>
                    <a:pt x="8765209" y="1193800"/>
                  </a:lnTo>
                  <a:lnTo>
                    <a:pt x="8792565" y="1219200"/>
                  </a:lnTo>
                  <a:lnTo>
                    <a:pt x="8819650" y="1231900"/>
                  </a:lnTo>
                  <a:lnTo>
                    <a:pt x="8826646" y="1244600"/>
                  </a:lnTo>
                  <a:lnTo>
                    <a:pt x="8821587" y="1257300"/>
                  </a:lnTo>
                  <a:lnTo>
                    <a:pt x="8807450" y="1257300"/>
                  </a:lnTo>
                  <a:lnTo>
                    <a:pt x="8814442" y="1270000"/>
                  </a:lnTo>
                  <a:lnTo>
                    <a:pt x="8836114" y="1282700"/>
                  </a:lnTo>
                  <a:lnTo>
                    <a:pt x="8862016" y="1282700"/>
                  </a:lnTo>
                  <a:lnTo>
                    <a:pt x="8895459" y="1270000"/>
                  </a:lnTo>
                  <a:lnTo>
                    <a:pt x="8939271" y="1257300"/>
                  </a:lnTo>
                  <a:lnTo>
                    <a:pt x="8990872" y="1231900"/>
                  </a:lnTo>
                  <a:lnTo>
                    <a:pt x="9223567" y="1181100"/>
                  </a:lnTo>
                  <a:lnTo>
                    <a:pt x="9275412" y="1168400"/>
                  </a:lnTo>
                  <a:lnTo>
                    <a:pt x="9319566" y="1168400"/>
                  </a:lnTo>
                  <a:lnTo>
                    <a:pt x="9353447" y="1155700"/>
                  </a:lnTo>
                  <a:lnTo>
                    <a:pt x="9417477" y="1155700"/>
                  </a:lnTo>
                  <a:lnTo>
                    <a:pt x="9435455" y="1143000"/>
                  </a:lnTo>
                  <a:close/>
                </a:path>
                <a:path w="16068675" h="1282700">
                  <a:moveTo>
                    <a:pt x="16068293" y="939800"/>
                  </a:moveTo>
                  <a:lnTo>
                    <a:pt x="14286813" y="939800"/>
                  </a:lnTo>
                  <a:lnTo>
                    <a:pt x="14310735" y="952500"/>
                  </a:lnTo>
                  <a:lnTo>
                    <a:pt x="14334835" y="952500"/>
                  </a:lnTo>
                  <a:lnTo>
                    <a:pt x="14383333" y="977900"/>
                  </a:lnTo>
                  <a:lnTo>
                    <a:pt x="14453592" y="1016000"/>
                  </a:lnTo>
                  <a:lnTo>
                    <a:pt x="14542529" y="1016000"/>
                  </a:lnTo>
                  <a:lnTo>
                    <a:pt x="14571785" y="1028700"/>
                  </a:lnTo>
                  <a:lnTo>
                    <a:pt x="14604541" y="1041400"/>
                  </a:lnTo>
                  <a:lnTo>
                    <a:pt x="14676951" y="1066800"/>
                  </a:lnTo>
                  <a:lnTo>
                    <a:pt x="14714819" y="1079500"/>
                  </a:lnTo>
                  <a:lnTo>
                    <a:pt x="14834818" y="1079500"/>
                  </a:lnTo>
                  <a:lnTo>
                    <a:pt x="14869974" y="1104900"/>
                  </a:lnTo>
                  <a:lnTo>
                    <a:pt x="14908738" y="1117600"/>
                  </a:lnTo>
                  <a:lnTo>
                    <a:pt x="14950727" y="1143000"/>
                  </a:lnTo>
                  <a:lnTo>
                    <a:pt x="14995557" y="1155700"/>
                  </a:lnTo>
                  <a:lnTo>
                    <a:pt x="15042844" y="1168400"/>
                  </a:lnTo>
                  <a:lnTo>
                    <a:pt x="15316402" y="1206500"/>
                  </a:lnTo>
                  <a:lnTo>
                    <a:pt x="15417613" y="1231900"/>
                  </a:lnTo>
                  <a:lnTo>
                    <a:pt x="15468666" y="1231900"/>
                  </a:lnTo>
                  <a:lnTo>
                    <a:pt x="15519824" y="1244600"/>
                  </a:lnTo>
                  <a:lnTo>
                    <a:pt x="15570946" y="1244600"/>
                  </a:lnTo>
                  <a:lnTo>
                    <a:pt x="15621889" y="1257300"/>
                  </a:lnTo>
                  <a:lnTo>
                    <a:pt x="15672508" y="1257300"/>
                  </a:lnTo>
                  <a:lnTo>
                    <a:pt x="15772205" y="1282700"/>
                  </a:lnTo>
                  <a:lnTo>
                    <a:pt x="15803758" y="1270000"/>
                  </a:lnTo>
                  <a:lnTo>
                    <a:pt x="15840332" y="1257300"/>
                  </a:lnTo>
                  <a:lnTo>
                    <a:pt x="15881319" y="1244600"/>
                  </a:lnTo>
                  <a:lnTo>
                    <a:pt x="15926114" y="1231900"/>
                  </a:lnTo>
                  <a:lnTo>
                    <a:pt x="15974111" y="1206500"/>
                  </a:lnTo>
                  <a:lnTo>
                    <a:pt x="16024705" y="1181100"/>
                  </a:lnTo>
                  <a:lnTo>
                    <a:pt x="16068293" y="1155700"/>
                  </a:lnTo>
                  <a:lnTo>
                    <a:pt x="16068293" y="939800"/>
                  </a:lnTo>
                  <a:close/>
                </a:path>
                <a:path w="16068675" h="1282700">
                  <a:moveTo>
                    <a:pt x="8171928" y="1016000"/>
                  </a:moveTo>
                  <a:lnTo>
                    <a:pt x="6528180" y="1016000"/>
                  </a:lnTo>
                  <a:lnTo>
                    <a:pt x="6549056" y="1028700"/>
                  </a:lnTo>
                  <a:lnTo>
                    <a:pt x="6578417" y="1028700"/>
                  </a:lnTo>
                  <a:lnTo>
                    <a:pt x="6615212" y="1041400"/>
                  </a:lnTo>
                  <a:lnTo>
                    <a:pt x="6658392" y="1041400"/>
                  </a:lnTo>
                  <a:lnTo>
                    <a:pt x="6706907" y="1054100"/>
                  </a:lnTo>
                  <a:lnTo>
                    <a:pt x="6759706" y="1054100"/>
                  </a:lnTo>
                  <a:lnTo>
                    <a:pt x="6815739" y="1066800"/>
                  </a:lnTo>
                  <a:lnTo>
                    <a:pt x="7333868" y="1066800"/>
                  </a:lnTo>
                  <a:lnTo>
                    <a:pt x="7371318" y="1092200"/>
                  </a:lnTo>
                  <a:lnTo>
                    <a:pt x="7413974" y="1104900"/>
                  </a:lnTo>
                  <a:lnTo>
                    <a:pt x="7460968" y="1117600"/>
                  </a:lnTo>
                  <a:lnTo>
                    <a:pt x="7511430" y="1143000"/>
                  </a:lnTo>
                  <a:lnTo>
                    <a:pt x="7564491" y="1143000"/>
                  </a:lnTo>
                  <a:lnTo>
                    <a:pt x="7674934" y="1168400"/>
                  </a:lnTo>
                  <a:lnTo>
                    <a:pt x="7766570" y="1168400"/>
                  </a:lnTo>
                  <a:lnTo>
                    <a:pt x="7771624" y="1143000"/>
                  </a:lnTo>
                  <a:lnTo>
                    <a:pt x="7792403" y="1130300"/>
                  </a:lnTo>
                  <a:lnTo>
                    <a:pt x="7987400" y="1130300"/>
                  </a:lnTo>
                  <a:lnTo>
                    <a:pt x="8023828" y="1104900"/>
                  </a:lnTo>
                  <a:lnTo>
                    <a:pt x="8135665" y="1028700"/>
                  </a:lnTo>
                  <a:lnTo>
                    <a:pt x="8171928" y="1016000"/>
                  </a:lnTo>
                  <a:close/>
                </a:path>
                <a:path w="16068675" h="1282700">
                  <a:moveTo>
                    <a:pt x="10010145" y="977900"/>
                  </a:moveTo>
                  <a:lnTo>
                    <a:pt x="8389541" y="977900"/>
                  </a:lnTo>
                  <a:lnTo>
                    <a:pt x="8434663" y="1003300"/>
                  </a:lnTo>
                  <a:lnTo>
                    <a:pt x="8481844" y="1028700"/>
                  </a:lnTo>
                  <a:lnTo>
                    <a:pt x="8529952" y="1054100"/>
                  </a:lnTo>
                  <a:lnTo>
                    <a:pt x="8577858" y="1092200"/>
                  </a:lnTo>
                  <a:lnTo>
                    <a:pt x="8624430" y="1117600"/>
                  </a:lnTo>
                  <a:lnTo>
                    <a:pt x="8668537" y="1143000"/>
                  </a:lnTo>
                  <a:lnTo>
                    <a:pt x="8709049" y="1168400"/>
                  </a:lnTo>
                  <a:lnTo>
                    <a:pt x="8729928" y="1143000"/>
                  </a:lnTo>
                  <a:lnTo>
                    <a:pt x="9435455" y="1143000"/>
                  </a:lnTo>
                  <a:lnTo>
                    <a:pt x="9482365" y="1130300"/>
                  </a:lnTo>
                  <a:lnTo>
                    <a:pt x="9541128" y="1104900"/>
                  </a:lnTo>
                  <a:lnTo>
                    <a:pt x="9612642" y="1066800"/>
                  </a:lnTo>
                  <a:lnTo>
                    <a:pt x="9646582" y="1054100"/>
                  </a:lnTo>
                  <a:lnTo>
                    <a:pt x="9682928" y="1041400"/>
                  </a:lnTo>
                  <a:lnTo>
                    <a:pt x="9721743" y="1028700"/>
                  </a:lnTo>
                  <a:lnTo>
                    <a:pt x="9763093" y="1028700"/>
                  </a:lnTo>
                  <a:lnTo>
                    <a:pt x="9807044" y="1016000"/>
                  </a:lnTo>
                  <a:lnTo>
                    <a:pt x="9853659" y="1003300"/>
                  </a:lnTo>
                  <a:lnTo>
                    <a:pt x="9903004" y="990600"/>
                  </a:lnTo>
                  <a:lnTo>
                    <a:pt x="9955145" y="990600"/>
                  </a:lnTo>
                  <a:lnTo>
                    <a:pt x="10010145" y="977900"/>
                  </a:lnTo>
                  <a:close/>
                </a:path>
                <a:path w="16068675" h="1282700">
                  <a:moveTo>
                    <a:pt x="9417477" y="1155700"/>
                  </a:moveTo>
                  <a:lnTo>
                    <a:pt x="9353447" y="1155700"/>
                  </a:lnTo>
                  <a:lnTo>
                    <a:pt x="9357042" y="1168400"/>
                  </a:lnTo>
                  <a:lnTo>
                    <a:pt x="9399500" y="1168400"/>
                  </a:lnTo>
                  <a:lnTo>
                    <a:pt x="9417477" y="1155700"/>
                  </a:lnTo>
                  <a:close/>
                </a:path>
                <a:path w="16068675" h="1282700">
                  <a:moveTo>
                    <a:pt x="7987400" y="1130300"/>
                  </a:moveTo>
                  <a:lnTo>
                    <a:pt x="7942973" y="1130300"/>
                  </a:lnTo>
                  <a:lnTo>
                    <a:pt x="7947291" y="1143000"/>
                  </a:lnTo>
                  <a:lnTo>
                    <a:pt x="7952333" y="1143000"/>
                  </a:lnTo>
                  <a:lnTo>
                    <a:pt x="7987400" y="1130300"/>
                  </a:lnTo>
                  <a:close/>
                </a:path>
                <a:path w="16068675" h="1282700">
                  <a:moveTo>
                    <a:pt x="10425989" y="965200"/>
                  </a:moveTo>
                  <a:lnTo>
                    <a:pt x="5186832" y="965200"/>
                  </a:lnTo>
                  <a:lnTo>
                    <a:pt x="5902515" y="1079500"/>
                  </a:lnTo>
                  <a:lnTo>
                    <a:pt x="5993377" y="1079500"/>
                  </a:lnTo>
                  <a:lnTo>
                    <a:pt x="6039944" y="1066800"/>
                  </a:lnTo>
                  <a:lnTo>
                    <a:pt x="6137418" y="1066800"/>
                  </a:lnTo>
                  <a:lnTo>
                    <a:pt x="6189151" y="1054100"/>
                  </a:lnTo>
                  <a:lnTo>
                    <a:pt x="6243431" y="1054100"/>
                  </a:lnTo>
                  <a:lnTo>
                    <a:pt x="6300672" y="1041400"/>
                  </a:lnTo>
                  <a:lnTo>
                    <a:pt x="6346242" y="1041400"/>
                  </a:lnTo>
                  <a:lnTo>
                    <a:pt x="6391536" y="1028700"/>
                  </a:lnTo>
                  <a:lnTo>
                    <a:pt x="6436795" y="1028700"/>
                  </a:lnTo>
                  <a:lnTo>
                    <a:pt x="6482263" y="1016000"/>
                  </a:lnTo>
                  <a:lnTo>
                    <a:pt x="8213733" y="1016000"/>
                  </a:lnTo>
                  <a:lnTo>
                    <a:pt x="8250410" y="1003300"/>
                  </a:lnTo>
                  <a:lnTo>
                    <a:pt x="8320252" y="977900"/>
                  </a:lnTo>
                  <a:lnTo>
                    <a:pt x="10448791" y="977900"/>
                  </a:lnTo>
                  <a:lnTo>
                    <a:pt x="10425989" y="965200"/>
                  </a:lnTo>
                  <a:close/>
                </a:path>
                <a:path w="16068675" h="1282700">
                  <a:moveTo>
                    <a:pt x="16068293" y="812800"/>
                  </a:moveTo>
                  <a:lnTo>
                    <a:pt x="11871814" y="812800"/>
                  </a:lnTo>
                  <a:lnTo>
                    <a:pt x="11913236" y="825500"/>
                  </a:lnTo>
                  <a:lnTo>
                    <a:pt x="11956477" y="825500"/>
                  </a:lnTo>
                  <a:lnTo>
                    <a:pt x="12047628" y="850900"/>
                  </a:lnTo>
                  <a:lnTo>
                    <a:pt x="12243072" y="901700"/>
                  </a:lnTo>
                  <a:lnTo>
                    <a:pt x="12293516" y="927100"/>
                  </a:lnTo>
                  <a:lnTo>
                    <a:pt x="12394923" y="952500"/>
                  </a:lnTo>
                  <a:lnTo>
                    <a:pt x="12445488" y="977900"/>
                  </a:lnTo>
                  <a:lnTo>
                    <a:pt x="12689037" y="1041400"/>
                  </a:lnTo>
                  <a:lnTo>
                    <a:pt x="12778434" y="1066800"/>
                  </a:lnTo>
                  <a:lnTo>
                    <a:pt x="12814036" y="1041400"/>
                  </a:lnTo>
                  <a:lnTo>
                    <a:pt x="12853723" y="1028700"/>
                  </a:lnTo>
                  <a:lnTo>
                    <a:pt x="12897259" y="1003300"/>
                  </a:lnTo>
                  <a:lnTo>
                    <a:pt x="12944407" y="1003300"/>
                  </a:lnTo>
                  <a:lnTo>
                    <a:pt x="12994931" y="990600"/>
                  </a:lnTo>
                  <a:lnTo>
                    <a:pt x="13048593" y="990600"/>
                  </a:lnTo>
                  <a:lnTo>
                    <a:pt x="13105157" y="977900"/>
                  </a:lnTo>
                  <a:lnTo>
                    <a:pt x="13994787" y="977900"/>
                  </a:lnTo>
                  <a:lnTo>
                    <a:pt x="14050462" y="965200"/>
                  </a:lnTo>
                  <a:lnTo>
                    <a:pt x="14192769" y="965200"/>
                  </a:lnTo>
                  <a:lnTo>
                    <a:pt x="14230806" y="952500"/>
                  </a:lnTo>
                  <a:lnTo>
                    <a:pt x="14264461" y="952500"/>
                  </a:lnTo>
                  <a:lnTo>
                    <a:pt x="14272462" y="939800"/>
                  </a:lnTo>
                  <a:lnTo>
                    <a:pt x="16068293" y="939800"/>
                  </a:lnTo>
                  <a:lnTo>
                    <a:pt x="16068293" y="812800"/>
                  </a:lnTo>
                  <a:close/>
                </a:path>
                <a:path w="16068675" h="1282700">
                  <a:moveTo>
                    <a:pt x="624989" y="1028700"/>
                  </a:moveTo>
                  <a:lnTo>
                    <a:pt x="341862" y="1028700"/>
                  </a:lnTo>
                  <a:lnTo>
                    <a:pt x="395274" y="1041400"/>
                  </a:lnTo>
                  <a:lnTo>
                    <a:pt x="573948" y="1041400"/>
                  </a:lnTo>
                  <a:lnTo>
                    <a:pt x="624989" y="1028700"/>
                  </a:lnTo>
                  <a:close/>
                </a:path>
                <a:path w="16068675" h="1282700">
                  <a:moveTo>
                    <a:pt x="13994787" y="977900"/>
                  </a:moveTo>
                  <a:lnTo>
                    <a:pt x="13266142" y="977900"/>
                  </a:lnTo>
                  <a:lnTo>
                    <a:pt x="13319115" y="990600"/>
                  </a:lnTo>
                  <a:lnTo>
                    <a:pt x="13542339" y="990600"/>
                  </a:lnTo>
                  <a:lnTo>
                    <a:pt x="13589897" y="1003300"/>
                  </a:lnTo>
                  <a:lnTo>
                    <a:pt x="13637522" y="1003300"/>
                  </a:lnTo>
                  <a:lnTo>
                    <a:pt x="13780531" y="1028700"/>
                  </a:lnTo>
                  <a:lnTo>
                    <a:pt x="13828156" y="1028700"/>
                  </a:lnTo>
                  <a:lnTo>
                    <a:pt x="13875714" y="1041400"/>
                  </a:lnTo>
                  <a:lnTo>
                    <a:pt x="13906096" y="1016000"/>
                  </a:lnTo>
                  <a:lnTo>
                    <a:pt x="13946226" y="1003300"/>
                  </a:lnTo>
                  <a:lnTo>
                    <a:pt x="13994787" y="977900"/>
                  </a:lnTo>
                  <a:close/>
                </a:path>
                <a:path w="16068675" h="1282700">
                  <a:moveTo>
                    <a:pt x="725741" y="1016000"/>
                  </a:moveTo>
                  <a:lnTo>
                    <a:pt x="232959" y="1016000"/>
                  </a:lnTo>
                  <a:lnTo>
                    <a:pt x="287556" y="1028700"/>
                  </a:lnTo>
                  <a:lnTo>
                    <a:pt x="675513" y="1028700"/>
                  </a:lnTo>
                  <a:lnTo>
                    <a:pt x="725741" y="1016000"/>
                  </a:lnTo>
                  <a:close/>
                </a:path>
                <a:path w="16068675" h="1282700">
                  <a:moveTo>
                    <a:pt x="826186" y="1003300"/>
                  </a:moveTo>
                  <a:lnTo>
                    <a:pt x="125314" y="1003300"/>
                  </a:lnTo>
                  <a:lnTo>
                    <a:pt x="178677" y="1016000"/>
                  </a:lnTo>
                  <a:lnTo>
                    <a:pt x="775892" y="1016000"/>
                  </a:lnTo>
                  <a:lnTo>
                    <a:pt x="826186" y="1003300"/>
                  </a:lnTo>
                  <a:close/>
                </a:path>
                <a:path w="16068675" h="1282700">
                  <a:moveTo>
                    <a:pt x="16068293" y="0"/>
                  </a:moveTo>
                  <a:lnTo>
                    <a:pt x="0" y="0"/>
                  </a:lnTo>
                  <a:lnTo>
                    <a:pt x="0" y="1003300"/>
                  </a:lnTo>
                  <a:lnTo>
                    <a:pt x="928077" y="1003300"/>
                  </a:lnTo>
                  <a:lnTo>
                    <a:pt x="981411" y="990600"/>
                  </a:lnTo>
                  <a:lnTo>
                    <a:pt x="1034252" y="990600"/>
                  </a:lnTo>
                  <a:lnTo>
                    <a:pt x="1086677" y="977900"/>
                  </a:lnTo>
                  <a:lnTo>
                    <a:pt x="1138765" y="977900"/>
                  </a:lnTo>
                  <a:lnTo>
                    <a:pt x="1190593" y="965200"/>
                  </a:lnTo>
                  <a:lnTo>
                    <a:pt x="1242239" y="965200"/>
                  </a:lnTo>
                  <a:lnTo>
                    <a:pt x="1293781" y="952500"/>
                  </a:lnTo>
                  <a:lnTo>
                    <a:pt x="1345297" y="952500"/>
                  </a:lnTo>
                  <a:lnTo>
                    <a:pt x="1396865" y="939800"/>
                  </a:lnTo>
                  <a:lnTo>
                    <a:pt x="1743300" y="939800"/>
                  </a:lnTo>
                  <a:lnTo>
                    <a:pt x="1784325" y="927100"/>
                  </a:lnTo>
                  <a:lnTo>
                    <a:pt x="1938489" y="927100"/>
                  </a:lnTo>
                  <a:lnTo>
                    <a:pt x="1987978" y="914400"/>
                  </a:lnTo>
                  <a:lnTo>
                    <a:pt x="2030386" y="901700"/>
                  </a:lnTo>
                  <a:lnTo>
                    <a:pt x="2052202" y="863600"/>
                  </a:lnTo>
                  <a:lnTo>
                    <a:pt x="2088808" y="812800"/>
                  </a:lnTo>
                  <a:lnTo>
                    <a:pt x="2098065" y="800100"/>
                  </a:lnTo>
                  <a:lnTo>
                    <a:pt x="2150089" y="800100"/>
                  </a:lnTo>
                  <a:lnTo>
                    <a:pt x="2183254" y="774700"/>
                  </a:lnTo>
                  <a:lnTo>
                    <a:pt x="2218308" y="749300"/>
                  </a:lnTo>
                  <a:lnTo>
                    <a:pt x="2254611" y="736600"/>
                  </a:lnTo>
                  <a:lnTo>
                    <a:pt x="2288416" y="723900"/>
                  </a:lnTo>
                  <a:lnTo>
                    <a:pt x="2317224" y="711200"/>
                  </a:lnTo>
                  <a:lnTo>
                    <a:pt x="2338539" y="698500"/>
                  </a:lnTo>
                  <a:lnTo>
                    <a:pt x="9986210" y="698500"/>
                  </a:lnTo>
                  <a:lnTo>
                    <a:pt x="10006481" y="673100"/>
                  </a:lnTo>
                  <a:lnTo>
                    <a:pt x="10224650" y="673100"/>
                  </a:lnTo>
                  <a:lnTo>
                    <a:pt x="10251366" y="660400"/>
                  </a:lnTo>
                  <a:lnTo>
                    <a:pt x="10277678" y="635000"/>
                  </a:lnTo>
                  <a:lnTo>
                    <a:pt x="10309592" y="622300"/>
                  </a:lnTo>
                  <a:lnTo>
                    <a:pt x="16068293" y="622300"/>
                  </a:lnTo>
                  <a:lnTo>
                    <a:pt x="16068293" y="0"/>
                  </a:lnTo>
                  <a:close/>
                </a:path>
                <a:path w="16068675" h="1282700">
                  <a:moveTo>
                    <a:pt x="4848508" y="977900"/>
                  </a:moveTo>
                  <a:lnTo>
                    <a:pt x="4645795" y="977900"/>
                  </a:lnTo>
                  <a:lnTo>
                    <a:pt x="4697323" y="990600"/>
                  </a:lnTo>
                  <a:lnTo>
                    <a:pt x="4798801" y="990600"/>
                  </a:lnTo>
                  <a:lnTo>
                    <a:pt x="4848508" y="977900"/>
                  </a:lnTo>
                  <a:close/>
                </a:path>
                <a:path w="16068675" h="1282700">
                  <a:moveTo>
                    <a:pt x="10448791" y="977900"/>
                  </a:moveTo>
                  <a:lnTo>
                    <a:pt x="10373113" y="977900"/>
                  </a:lnTo>
                  <a:lnTo>
                    <a:pt x="10421603" y="990600"/>
                  </a:lnTo>
                  <a:lnTo>
                    <a:pt x="10471593" y="990600"/>
                  </a:lnTo>
                  <a:lnTo>
                    <a:pt x="10448791" y="977900"/>
                  </a:lnTo>
                  <a:close/>
                </a:path>
                <a:path w="16068675" h="1282700">
                  <a:moveTo>
                    <a:pt x="10133087" y="800100"/>
                  </a:moveTo>
                  <a:lnTo>
                    <a:pt x="3115112" y="800100"/>
                  </a:lnTo>
                  <a:lnTo>
                    <a:pt x="3126219" y="812800"/>
                  </a:lnTo>
                  <a:lnTo>
                    <a:pt x="3286458" y="825500"/>
                  </a:lnTo>
                  <a:lnTo>
                    <a:pt x="3338241" y="825500"/>
                  </a:lnTo>
                  <a:lnTo>
                    <a:pt x="3393400" y="838200"/>
                  </a:lnTo>
                  <a:lnTo>
                    <a:pt x="3451277" y="838200"/>
                  </a:lnTo>
                  <a:lnTo>
                    <a:pt x="3572554" y="863600"/>
                  </a:lnTo>
                  <a:lnTo>
                    <a:pt x="3634640" y="863600"/>
                  </a:lnTo>
                  <a:lnTo>
                    <a:pt x="3696815" y="876300"/>
                  </a:lnTo>
                  <a:lnTo>
                    <a:pt x="3758421" y="876300"/>
                  </a:lnTo>
                  <a:lnTo>
                    <a:pt x="3818802" y="889000"/>
                  </a:lnTo>
                  <a:lnTo>
                    <a:pt x="3877299" y="889000"/>
                  </a:lnTo>
                  <a:lnTo>
                    <a:pt x="3933257" y="901700"/>
                  </a:lnTo>
                  <a:lnTo>
                    <a:pt x="4079313" y="901700"/>
                  </a:lnTo>
                  <a:lnTo>
                    <a:pt x="4118536" y="914400"/>
                  </a:lnTo>
                  <a:lnTo>
                    <a:pt x="4214126" y="914400"/>
                  </a:lnTo>
                  <a:lnTo>
                    <a:pt x="4257679" y="927100"/>
                  </a:lnTo>
                  <a:lnTo>
                    <a:pt x="4348872" y="952500"/>
                  </a:lnTo>
                  <a:lnTo>
                    <a:pt x="4396252" y="952500"/>
                  </a:lnTo>
                  <a:lnTo>
                    <a:pt x="4493930" y="977900"/>
                  </a:lnTo>
                  <a:lnTo>
                    <a:pt x="5045027" y="977900"/>
                  </a:lnTo>
                  <a:lnTo>
                    <a:pt x="5093015" y="965200"/>
                  </a:lnTo>
                  <a:lnTo>
                    <a:pt x="10425989" y="965200"/>
                  </a:lnTo>
                  <a:lnTo>
                    <a:pt x="10175161" y="825500"/>
                  </a:lnTo>
                  <a:lnTo>
                    <a:pt x="10133087" y="800100"/>
                  </a:lnTo>
                  <a:close/>
                </a:path>
                <a:path w="16068675" h="1282700">
                  <a:moveTo>
                    <a:pt x="1743300" y="939800"/>
                  </a:moveTo>
                  <a:lnTo>
                    <a:pt x="1605945" y="939800"/>
                  </a:lnTo>
                  <a:lnTo>
                    <a:pt x="1713585" y="965200"/>
                  </a:lnTo>
                  <a:lnTo>
                    <a:pt x="1743300" y="939800"/>
                  </a:lnTo>
                  <a:close/>
                </a:path>
                <a:path w="16068675" h="1282700">
                  <a:moveTo>
                    <a:pt x="9986210" y="698500"/>
                  </a:moveTo>
                  <a:lnTo>
                    <a:pt x="2340698" y="698500"/>
                  </a:lnTo>
                  <a:lnTo>
                    <a:pt x="2369291" y="723900"/>
                  </a:lnTo>
                  <a:lnTo>
                    <a:pt x="2376461" y="749300"/>
                  </a:lnTo>
                  <a:lnTo>
                    <a:pt x="2372831" y="774700"/>
                  </a:lnTo>
                  <a:lnTo>
                    <a:pt x="2369019" y="800100"/>
                  </a:lnTo>
                  <a:lnTo>
                    <a:pt x="2375647" y="825500"/>
                  </a:lnTo>
                  <a:lnTo>
                    <a:pt x="2403335" y="850900"/>
                  </a:lnTo>
                  <a:lnTo>
                    <a:pt x="2421420" y="863600"/>
                  </a:lnTo>
                  <a:lnTo>
                    <a:pt x="2444834" y="901700"/>
                  </a:lnTo>
                  <a:lnTo>
                    <a:pt x="2469459" y="939800"/>
                  </a:lnTo>
                  <a:lnTo>
                    <a:pt x="2491181" y="952500"/>
                  </a:lnTo>
                  <a:lnTo>
                    <a:pt x="2610131" y="952500"/>
                  </a:lnTo>
                  <a:lnTo>
                    <a:pt x="2714188" y="927100"/>
                  </a:lnTo>
                  <a:lnTo>
                    <a:pt x="2815894" y="876300"/>
                  </a:lnTo>
                  <a:lnTo>
                    <a:pt x="2858281" y="863600"/>
                  </a:lnTo>
                  <a:lnTo>
                    <a:pt x="2901307" y="838200"/>
                  </a:lnTo>
                  <a:lnTo>
                    <a:pt x="2989921" y="812800"/>
                  </a:lnTo>
                  <a:lnTo>
                    <a:pt x="3035827" y="812800"/>
                  </a:lnTo>
                  <a:lnTo>
                    <a:pt x="3083013" y="800100"/>
                  </a:lnTo>
                  <a:lnTo>
                    <a:pt x="10133087" y="800100"/>
                  </a:lnTo>
                  <a:lnTo>
                    <a:pt x="10027902" y="736600"/>
                  </a:lnTo>
                  <a:lnTo>
                    <a:pt x="9986210" y="698500"/>
                  </a:lnTo>
                  <a:close/>
                </a:path>
                <a:path w="16068675" h="1282700">
                  <a:moveTo>
                    <a:pt x="11331828" y="939800"/>
                  </a:moveTo>
                  <a:lnTo>
                    <a:pt x="11137823" y="939800"/>
                  </a:lnTo>
                  <a:lnTo>
                    <a:pt x="11190427" y="952500"/>
                  </a:lnTo>
                  <a:lnTo>
                    <a:pt x="11284406" y="952500"/>
                  </a:lnTo>
                  <a:lnTo>
                    <a:pt x="11331828" y="939800"/>
                  </a:lnTo>
                  <a:close/>
                </a:path>
                <a:path w="16068675" h="1282700">
                  <a:moveTo>
                    <a:pt x="11638149" y="876300"/>
                  </a:moveTo>
                  <a:lnTo>
                    <a:pt x="10907216" y="876300"/>
                  </a:lnTo>
                  <a:lnTo>
                    <a:pt x="10939359" y="889000"/>
                  </a:lnTo>
                  <a:lnTo>
                    <a:pt x="10981389" y="914400"/>
                  </a:lnTo>
                  <a:lnTo>
                    <a:pt x="11030407" y="927100"/>
                  </a:lnTo>
                  <a:lnTo>
                    <a:pt x="11083517" y="939800"/>
                  </a:lnTo>
                  <a:lnTo>
                    <a:pt x="11380357" y="939800"/>
                  </a:lnTo>
                  <a:lnTo>
                    <a:pt x="11428837" y="927100"/>
                  </a:lnTo>
                  <a:lnTo>
                    <a:pt x="11476110" y="927100"/>
                  </a:lnTo>
                  <a:lnTo>
                    <a:pt x="11521020" y="914400"/>
                  </a:lnTo>
                  <a:lnTo>
                    <a:pt x="11562409" y="901700"/>
                  </a:lnTo>
                  <a:lnTo>
                    <a:pt x="11602357" y="889000"/>
                  </a:lnTo>
                  <a:lnTo>
                    <a:pt x="11638149" y="876300"/>
                  </a:lnTo>
                  <a:close/>
                </a:path>
                <a:path w="16068675" h="1282700">
                  <a:moveTo>
                    <a:pt x="16068293" y="622300"/>
                  </a:moveTo>
                  <a:lnTo>
                    <a:pt x="10315358" y="622300"/>
                  </a:lnTo>
                  <a:lnTo>
                    <a:pt x="10339404" y="635000"/>
                  </a:lnTo>
                  <a:lnTo>
                    <a:pt x="10365956" y="673100"/>
                  </a:lnTo>
                  <a:lnTo>
                    <a:pt x="10393288" y="723900"/>
                  </a:lnTo>
                  <a:lnTo>
                    <a:pt x="10419675" y="787400"/>
                  </a:lnTo>
                  <a:lnTo>
                    <a:pt x="10443392" y="838200"/>
                  </a:lnTo>
                  <a:lnTo>
                    <a:pt x="10462712" y="889000"/>
                  </a:lnTo>
                  <a:lnTo>
                    <a:pt x="10475911" y="914400"/>
                  </a:lnTo>
                  <a:lnTo>
                    <a:pt x="10505422" y="901700"/>
                  </a:lnTo>
                  <a:lnTo>
                    <a:pt x="10542883" y="889000"/>
                  </a:lnTo>
                  <a:lnTo>
                    <a:pt x="10586295" y="876300"/>
                  </a:lnTo>
                  <a:lnTo>
                    <a:pt x="11638149" y="876300"/>
                  </a:lnTo>
                  <a:lnTo>
                    <a:pt x="11673155" y="850900"/>
                  </a:lnTo>
                  <a:lnTo>
                    <a:pt x="11710745" y="838200"/>
                  </a:lnTo>
                  <a:lnTo>
                    <a:pt x="11737846" y="825500"/>
                  </a:lnTo>
                  <a:lnTo>
                    <a:pt x="11767244" y="825500"/>
                  </a:lnTo>
                  <a:lnTo>
                    <a:pt x="11798810" y="812800"/>
                  </a:lnTo>
                  <a:lnTo>
                    <a:pt x="16068293" y="812800"/>
                  </a:lnTo>
                  <a:lnTo>
                    <a:pt x="16068293" y="622300"/>
                  </a:lnTo>
                  <a:close/>
                </a:path>
                <a:path w="16068675" h="1282700">
                  <a:moveTo>
                    <a:pt x="10907216" y="876300"/>
                  </a:moveTo>
                  <a:lnTo>
                    <a:pt x="10633658" y="876300"/>
                  </a:lnTo>
                  <a:lnTo>
                    <a:pt x="10654127" y="889000"/>
                  </a:lnTo>
                  <a:lnTo>
                    <a:pt x="10681109" y="901700"/>
                  </a:lnTo>
                  <a:lnTo>
                    <a:pt x="10836271" y="901700"/>
                  </a:lnTo>
                  <a:lnTo>
                    <a:pt x="10875440" y="889000"/>
                  </a:lnTo>
                  <a:lnTo>
                    <a:pt x="10907216" y="876300"/>
                  </a:lnTo>
                  <a:close/>
                </a:path>
                <a:path w="16068675" h="1282700">
                  <a:moveTo>
                    <a:pt x="2150089" y="800100"/>
                  </a:moveTo>
                  <a:lnTo>
                    <a:pt x="2100224" y="800100"/>
                  </a:lnTo>
                  <a:lnTo>
                    <a:pt x="2098065" y="812800"/>
                  </a:lnTo>
                  <a:lnTo>
                    <a:pt x="2121512" y="812800"/>
                  </a:lnTo>
                  <a:lnTo>
                    <a:pt x="2150089" y="800100"/>
                  </a:lnTo>
                  <a:close/>
                </a:path>
                <a:path w="16068675" h="1282700">
                  <a:moveTo>
                    <a:pt x="10224650" y="673100"/>
                  </a:moveTo>
                  <a:lnTo>
                    <a:pt x="10006481" y="673100"/>
                  </a:lnTo>
                  <a:lnTo>
                    <a:pt x="10020183" y="685800"/>
                  </a:lnTo>
                  <a:lnTo>
                    <a:pt x="10044820" y="698500"/>
                  </a:lnTo>
                  <a:lnTo>
                    <a:pt x="10076747" y="711200"/>
                  </a:lnTo>
                  <a:lnTo>
                    <a:pt x="10134313" y="711200"/>
                  </a:lnTo>
                  <a:lnTo>
                    <a:pt x="10155427" y="698500"/>
                  </a:lnTo>
                  <a:lnTo>
                    <a:pt x="10191520" y="698500"/>
                  </a:lnTo>
                  <a:lnTo>
                    <a:pt x="10224650" y="673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43"/>
            <p:cNvSpPr/>
            <p:nvPr/>
          </p:nvSpPr>
          <p:spPr>
            <a:xfrm>
              <a:off x="2220480" y="102"/>
              <a:ext cx="16068040" cy="1141730"/>
            </a:xfrm>
            <a:custGeom>
              <a:avLst/>
              <a:gdLst/>
              <a:ahLst/>
              <a:cxnLst/>
              <a:rect l="l" t="t" r="r" b="b"/>
              <a:pathLst>
                <a:path w="16068040" h="1141730">
                  <a:moveTo>
                    <a:pt x="9470280" y="876300"/>
                  </a:moveTo>
                  <a:lnTo>
                    <a:pt x="7474978" y="876300"/>
                  </a:lnTo>
                  <a:lnTo>
                    <a:pt x="7534390" y="889000"/>
                  </a:lnTo>
                  <a:lnTo>
                    <a:pt x="7589139" y="889000"/>
                  </a:lnTo>
                  <a:lnTo>
                    <a:pt x="7638013" y="901700"/>
                  </a:lnTo>
                  <a:lnTo>
                    <a:pt x="7679801" y="927100"/>
                  </a:lnTo>
                  <a:lnTo>
                    <a:pt x="7713293" y="939800"/>
                  </a:lnTo>
                  <a:lnTo>
                    <a:pt x="7768866" y="939800"/>
                  </a:lnTo>
                  <a:lnTo>
                    <a:pt x="7799329" y="965200"/>
                  </a:lnTo>
                  <a:lnTo>
                    <a:pt x="7830336" y="1003300"/>
                  </a:lnTo>
                  <a:lnTo>
                    <a:pt x="7861617" y="1041400"/>
                  </a:lnTo>
                  <a:lnTo>
                    <a:pt x="7883913" y="1066800"/>
                  </a:lnTo>
                  <a:lnTo>
                    <a:pt x="7905535" y="1092200"/>
                  </a:lnTo>
                  <a:lnTo>
                    <a:pt x="7926616" y="1117600"/>
                  </a:lnTo>
                  <a:lnTo>
                    <a:pt x="7947291" y="1130300"/>
                  </a:lnTo>
                  <a:lnTo>
                    <a:pt x="7956380" y="1141730"/>
                  </a:lnTo>
                  <a:lnTo>
                    <a:pt x="8009927" y="1141730"/>
                  </a:lnTo>
                  <a:lnTo>
                    <a:pt x="8016947" y="1130300"/>
                  </a:lnTo>
                  <a:lnTo>
                    <a:pt x="8030987" y="1130300"/>
                  </a:lnTo>
                  <a:lnTo>
                    <a:pt x="8038007" y="1117600"/>
                  </a:lnTo>
                  <a:lnTo>
                    <a:pt x="8043817" y="1117600"/>
                  </a:lnTo>
                  <a:lnTo>
                    <a:pt x="8051515" y="1104900"/>
                  </a:lnTo>
                  <a:lnTo>
                    <a:pt x="8061101" y="1092200"/>
                  </a:lnTo>
                  <a:lnTo>
                    <a:pt x="8072576" y="1066800"/>
                  </a:lnTo>
                  <a:lnTo>
                    <a:pt x="8134592" y="1066800"/>
                  </a:lnTo>
                  <a:lnTo>
                    <a:pt x="8179019" y="1041400"/>
                  </a:lnTo>
                  <a:lnTo>
                    <a:pt x="8225709" y="1016000"/>
                  </a:lnTo>
                  <a:lnTo>
                    <a:pt x="8273630" y="977900"/>
                  </a:lnTo>
                  <a:lnTo>
                    <a:pt x="8369050" y="927100"/>
                  </a:lnTo>
                  <a:lnTo>
                    <a:pt x="8414490" y="914400"/>
                  </a:lnTo>
                  <a:lnTo>
                    <a:pt x="8457043" y="901700"/>
                  </a:lnTo>
                  <a:lnTo>
                    <a:pt x="9433562" y="901700"/>
                  </a:lnTo>
                  <a:lnTo>
                    <a:pt x="9453203" y="889000"/>
                  </a:lnTo>
                  <a:lnTo>
                    <a:pt x="9470280" y="876300"/>
                  </a:lnTo>
                  <a:close/>
                </a:path>
                <a:path w="16068040" h="1141730">
                  <a:moveTo>
                    <a:pt x="13100672" y="1054100"/>
                  </a:moveTo>
                  <a:lnTo>
                    <a:pt x="12588353" y="1054100"/>
                  </a:lnTo>
                  <a:lnTo>
                    <a:pt x="12605667" y="1079500"/>
                  </a:lnTo>
                  <a:lnTo>
                    <a:pt x="12622945" y="1092200"/>
                  </a:lnTo>
                  <a:lnTo>
                    <a:pt x="12640199" y="1117600"/>
                  </a:lnTo>
                  <a:lnTo>
                    <a:pt x="12657441" y="1130300"/>
                  </a:lnTo>
                  <a:lnTo>
                    <a:pt x="12685776" y="1141730"/>
                  </a:lnTo>
                  <a:lnTo>
                    <a:pt x="12890212" y="1141730"/>
                  </a:lnTo>
                  <a:lnTo>
                    <a:pt x="12923887" y="1130300"/>
                  </a:lnTo>
                  <a:lnTo>
                    <a:pt x="12980884" y="1117600"/>
                  </a:lnTo>
                  <a:lnTo>
                    <a:pt x="13031440" y="1092200"/>
                  </a:lnTo>
                  <a:lnTo>
                    <a:pt x="13078067" y="1066800"/>
                  </a:lnTo>
                  <a:lnTo>
                    <a:pt x="13100672" y="1054100"/>
                  </a:lnTo>
                  <a:close/>
                </a:path>
                <a:path w="16068040" h="1141730">
                  <a:moveTo>
                    <a:pt x="1650949" y="1104900"/>
                  </a:moveTo>
                  <a:lnTo>
                    <a:pt x="1645907" y="1104900"/>
                  </a:lnTo>
                  <a:lnTo>
                    <a:pt x="1608126" y="1117600"/>
                  </a:lnTo>
                  <a:lnTo>
                    <a:pt x="1619674" y="1117600"/>
                  </a:lnTo>
                  <a:lnTo>
                    <a:pt x="1650949" y="1104900"/>
                  </a:lnTo>
                  <a:close/>
                </a:path>
                <a:path w="16068040" h="1141730">
                  <a:moveTo>
                    <a:pt x="1761846" y="1092200"/>
                  </a:moveTo>
                  <a:lnTo>
                    <a:pt x="1692850" y="1092200"/>
                  </a:lnTo>
                  <a:lnTo>
                    <a:pt x="1722945" y="1104900"/>
                  </a:lnTo>
                  <a:lnTo>
                    <a:pt x="1761846" y="1092200"/>
                  </a:lnTo>
                  <a:close/>
                </a:path>
                <a:path w="16068040" h="1141730">
                  <a:moveTo>
                    <a:pt x="1074207" y="1079500"/>
                  </a:moveTo>
                  <a:lnTo>
                    <a:pt x="1005300" y="1079500"/>
                  </a:lnTo>
                  <a:lnTo>
                    <a:pt x="1037513" y="1092200"/>
                  </a:lnTo>
                  <a:lnTo>
                    <a:pt x="1074207" y="1079500"/>
                  </a:lnTo>
                  <a:close/>
                </a:path>
                <a:path w="16068040" h="1141730">
                  <a:moveTo>
                    <a:pt x="1856392" y="1079500"/>
                  </a:moveTo>
                  <a:lnTo>
                    <a:pt x="1578952" y="1079500"/>
                  </a:lnTo>
                  <a:lnTo>
                    <a:pt x="1620784" y="1092200"/>
                  </a:lnTo>
                  <a:lnTo>
                    <a:pt x="1806284" y="1092200"/>
                  </a:lnTo>
                  <a:lnTo>
                    <a:pt x="1856392" y="1079500"/>
                  </a:lnTo>
                  <a:close/>
                </a:path>
                <a:path w="16068040" h="1141730">
                  <a:moveTo>
                    <a:pt x="16067569" y="0"/>
                  </a:moveTo>
                  <a:lnTo>
                    <a:pt x="0" y="0"/>
                  </a:lnTo>
                  <a:lnTo>
                    <a:pt x="0" y="977900"/>
                  </a:lnTo>
                  <a:lnTo>
                    <a:pt x="35851" y="990600"/>
                  </a:lnTo>
                  <a:lnTo>
                    <a:pt x="385663" y="990600"/>
                  </a:lnTo>
                  <a:lnTo>
                    <a:pt x="437910" y="1003300"/>
                  </a:lnTo>
                  <a:lnTo>
                    <a:pt x="2581897" y="1003300"/>
                  </a:lnTo>
                  <a:lnTo>
                    <a:pt x="2615871" y="1016000"/>
                  </a:lnTo>
                  <a:lnTo>
                    <a:pt x="2734538" y="1016000"/>
                  </a:lnTo>
                  <a:lnTo>
                    <a:pt x="2795177" y="1028700"/>
                  </a:lnTo>
                  <a:lnTo>
                    <a:pt x="2850737" y="1041400"/>
                  </a:lnTo>
                  <a:lnTo>
                    <a:pt x="2899594" y="1054100"/>
                  </a:lnTo>
                  <a:lnTo>
                    <a:pt x="2940121" y="1066800"/>
                  </a:lnTo>
                  <a:lnTo>
                    <a:pt x="2970694" y="1092200"/>
                  </a:lnTo>
                  <a:lnTo>
                    <a:pt x="3018479" y="1092200"/>
                  </a:lnTo>
                  <a:lnTo>
                    <a:pt x="3066189" y="1079500"/>
                  </a:lnTo>
                  <a:lnTo>
                    <a:pt x="3113837" y="1079500"/>
                  </a:lnTo>
                  <a:lnTo>
                    <a:pt x="3161434" y="1066800"/>
                  </a:lnTo>
                  <a:lnTo>
                    <a:pt x="3208992" y="1066800"/>
                  </a:lnTo>
                  <a:lnTo>
                    <a:pt x="3256525" y="1054100"/>
                  </a:lnTo>
                  <a:lnTo>
                    <a:pt x="3304044" y="1054100"/>
                  </a:lnTo>
                  <a:lnTo>
                    <a:pt x="3355843" y="1041400"/>
                  </a:lnTo>
                  <a:lnTo>
                    <a:pt x="3406953" y="1041400"/>
                  </a:lnTo>
                  <a:lnTo>
                    <a:pt x="3457273" y="1016000"/>
                  </a:lnTo>
                  <a:lnTo>
                    <a:pt x="3555150" y="990600"/>
                  </a:lnTo>
                  <a:lnTo>
                    <a:pt x="3602508" y="965200"/>
                  </a:lnTo>
                  <a:lnTo>
                    <a:pt x="3648681" y="939800"/>
                  </a:lnTo>
                  <a:lnTo>
                    <a:pt x="3693569" y="914400"/>
                  </a:lnTo>
                  <a:lnTo>
                    <a:pt x="3737073" y="889000"/>
                  </a:lnTo>
                  <a:lnTo>
                    <a:pt x="3779094" y="863600"/>
                  </a:lnTo>
                  <a:lnTo>
                    <a:pt x="3819534" y="850900"/>
                  </a:lnTo>
                  <a:lnTo>
                    <a:pt x="3858292" y="825500"/>
                  </a:lnTo>
                  <a:lnTo>
                    <a:pt x="3895270" y="812800"/>
                  </a:lnTo>
                  <a:lnTo>
                    <a:pt x="3930368" y="800100"/>
                  </a:lnTo>
                  <a:lnTo>
                    <a:pt x="3963488" y="787400"/>
                  </a:lnTo>
                  <a:lnTo>
                    <a:pt x="10306522" y="787400"/>
                  </a:lnTo>
                  <a:lnTo>
                    <a:pt x="10351350" y="762000"/>
                  </a:lnTo>
                  <a:lnTo>
                    <a:pt x="13469511" y="762000"/>
                  </a:lnTo>
                  <a:lnTo>
                    <a:pt x="13491262" y="749300"/>
                  </a:lnTo>
                  <a:lnTo>
                    <a:pt x="333349" y="749300"/>
                  </a:lnTo>
                  <a:lnTo>
                    <a:pt x="333349" y="723900"/>
                  </a:lnTo>
                  <a:lnTo>
                    <a:pt x="13535742" y="723900"/>
                  </a:lnTo>
                  <a:lnTo>
                    <a:pt x="13558470" y="711200"/>
                  </a:lnTo>
                  <a:lnTo>
                    <a:pt x="13606113" y="698500"/>
                  </a:lnTo>
                  <a:lnTo>
                    <a:pt x="13656169" y="685800"/>
                  </a:lnTo>
                  <a:lnTo>
                    <a:pt x="15704364" y="685800"/>
                  </a:lnTo>
                  <a:lnTo>
                    <a:pt x="15882005" y="635000"/>
                  </a:lnTo>
                  <a:lnTo>
                    <a:pt x="16067569" y="635000"/>
                  </a:lnTo>
                  <a:lnTo>
                    <a:pt x="16067569" y="292100"/>
                  </a:lnTo>
                  <a:lnTo>
                    <a:pt x="333349" y="292100"/>
                  </a:lnTo>
                  <a:lnTo>
                    <a:pt x="333349" y="266700"/>
                  </a:lnTo>
                  <a:lnTo>
                    <a:pt x="16067569" y="266700"/>
                  </a:lnTo>
                  <a:lnTo>
                    <a:pt x="16067569" y="0"/>
                  </a:lnTo>
                  <a:close/>
                </a:path>
                <a:path w="16068040" h="1141730">
                  <a:moveTo>
                    <a:pt x="8134592" y="1066800"/>
                  </a:moveTo>
                  <a:lnTo>
                    <a:pt x="8072576" y="1066800"/>
                  </a:lnTo>
                  <a:lnTo>
                    <a:pt x="8093455" y="1092200"/>
                  </a:lnTo>
                  <a:lnTo>
                    <a:pt x="8134592" y="1066800"/>
                  </a:lnTo>
                  <a:close/>
                </a:path>
                <a:path w="16068040" h="1141730">
                  <a:moveTo>
                    <a:pt x="9185053" y="1054100"/>
                  </a:moveTo>
                  <a:lnTo>
                    <a:pt x="8981081" y="1054100"/>
                  </a:lnTo>
                  <a:lnTo>
                    <a:pt x="9012433" y="1066800"/>
                  </a:lnTo>
                  <a:lnTo>
                    <a:pt x="9032851" y="1079500"/>
                  </a:lnTo>
                  <a:lnTo>
                    <a:pt x="9038081" y="1092200"/>
                  </a:lnTo>
                  <a:lnTo>
                    <a:pt x="9045282" y="1092200"/>
                  </a:lnTo>
                  <a:lnTo>
                    <a:pt x="9091020" y="1079500"/>
                  </a:lnTo>
                  <a:lnTo>
                    <a:pt x="9137817" y="1079500"/>
                  </a:lnTo>
                  <a:lnTo>
                    <a:pt x="9185053" y="1054100"/>
                  </a:lnTo>
                  <a:close/>
                </a:path>
                <a:path w="16068040" h="1141730">
                  <a:moveTo>
                    <a:pt x="2016696" y="1054100"/>
                  </a:moveTo>
                  <a:lnTo>
                    <a:pt x="877784" y="1054100"/>
                  </a:lnTo>
                  <a:lnTo>
                    <a:pt x="924716" y="1066800"/>
                  </a:lnTo>
                  <a:lnTo>
                    <a:pt x="967461" y="1079500"/>
                  </a:lnTo>
                  <a:lnTo>
                    <a:pt x="1121567" y="1079500"/>
                  </a:lnTo>
                  <a:lnTo>
                    <a:pt x="1177840" y="1066800"/>
                  </a:lnTo>
                  <a:lnTo>
                    <a:pt x="2001116" y="1066800"/>
                  </a:lnTo>
                  <a:lnTo>
                    <a:pt x="2016696" y="1054100"/>
                  </a:lnTo>
                  <a:close/>
                </a:path>
                <a:path w="16068040" h="1141730">
                  <a:moveTo>
                    <a:pt x="1931382" y="1066800"/>
                  </a:moveTo>
                  <a:lnTo>
                    <a:pt x="1364387" y="1066800"/>
                  </a:lnTo>
                  <a:lnTo>
                    <a:pt x="1407591" y="1079500"/>
                  </a:lnTo>
                  <a:lnTo>
                    <a:pt x="1920627" y="1079500"/>
                  </a:lnTo>
                  <a:lnTo>
                    <a:pt x="1931382" y="1066800"/>
                  </a:lnTo>
                  <a:close/>
                </a:path>
                <a:path w="16068040" h="1141730">
                  <a:moveTo>
                    <a:pt x="12538061" y="1066800"/>
                  </a:moveTo>
                  <a:lnTo>
                    <a:pt x="12436598" y="1066800"/>
                  </a:lnTo>
                  <a:lnTo>
                    <a:pt x="12483959" y="1079500"/>
                  </a:lnTo>
                  <a:lnTo>
                    <a:pt x="12511522" y="1079500"/>
                  </a:lnTo>
                  <a:lnTo>
                    <a:pt x="12538061" y="1066800"/>
                  </a:lnTo>
                  <a:close/>
                </a:path>
                <a:path w="16068040" h="1141730">
                  <a:moveTo>
                    <a:pt x="6579312" y="1028700"/>
                  </a:moveTo>
                  <a:lnTo>
                    <a:pt x="6328386" y="1028700"/>
                  </a:lnTo>
                  <a:lnTo>
                    <a:pt x="6370867" y="1041400"/>
                  </a:lnTo>
                  <a:lnTo>
                    <a:pt x="6407406" y="1054100"/>
                  </a:lnTo>
                  <a:lnTo>
                    <a:pt x="6435305" y="1066800"/>
                  </a:lnTo>
                  <a:lnTo>
                    <a:pt x="6445064" y="1054100"/>
                  </a:lnTo>
                  <a:lnTo>
                    <a:pt x="6465394" y="1054100"/>
                  </a:lnTo>
                  <a:lnTo>
                    <a:pt x="6495246" y="1041400"/>
                  </a:lnTo>
                  <a:lnTo>
                    <a:pt x="6533568" y="1041400"/>
                  </a:lnTo>
                  <a:lnTo>
                    <a:pt x="6579312" y="1028700"/>
                  </a:lnTo>
                  <a:close/>
                </a:path>
                <a:path w="16068040" h="1141730">
                  <a:moveTo>
                    <a:pt x="9433562" y="901700"/>
                  </a:moveTo>
                  <a:lnTo>
                    <a:pt x="8484412" y="901700"/>
                  </a:lnTo>
                  <a:lnTo>
                    <a:pt x="8554519" y="927100"/>
                  </a:lnTo>
                  <a:lnTo>
                    <a:pt x="8591225" y="939800"/>
                  </a:lnTo>
                  <a:lnTo>
                    <a:pt x="8632722" y="939800"/>
                  </a:lnTo>
                  <a:lnTo>
                    <a:pt x="8668442" y="952500"/>
                  </a:lnTo>
                  <a:lnTo>
                    <a:pt x="8705362" y="977900"/>
                  </a:lnTo>
                  <a:lnTo>
                    <a:pt x="8780403" y="1028700"/>
                  </a:lnTo>
                  <a:lnTo>
                    <a:pt x="8817323" y="1054100"/>
                  </a:lnTo>
                  <a:lnTo>
                    <a:pt x="8853042" y="1066800"/>
                  </a:lnTo>
                  <a:lnTo>
                    <a:pt x="8866720" y="1066800"/>
                  </a:lnTo>
                  <a:lnTo>
                    <a:pt x="8884822" y="1054100"/>
                  </a:lnTo>
                  <a:lnTo>
                    <a:pt x="9185053" y="1054100"/>
                  </a:lnTo>
                  <a:lnTo>
                    <a:pt x="9278363" y="1003300"/>
                  </a:lnTo>
                  <a:lnTo>
                    <a:pt x="9323196" y="977900"/>
                  </a:lnTo>
                  <a:lnTo>
                    <a:pt x="9370315" y="952500"/>
                  </a:lnTo>
                  <a:lnTo>
                    <a:pt x="9413920" y="914400"/>
                  </a:lnTo>
                  <a:lnTo>
                    <a:pt x="9433562" y="901700"/>
                  </a:lnTo>
                  <a:close/>
                </a:path>
                <a:path w="16068040" h="1141730">
                  <a:moveTo>
                    <a:pt x="13469511" y="762000"/>
                  </a:moveTo>
                  <a:lnTo>
                    <a:pt x="11678216" y="762000"/>
                  </a:lnTo>
                  <a:lnTo>
                    <a:pt x="11812162" y="800100"/>
                  </a:lnTo>
                  <a:lnTo>
                    <a:pt x="11857405" y="825500"/>
                  </a:lnTo>
                  <a:lnTo>
                    <a:pt x="11902861" y="838200"/>
                  </a:lnTo>
                  <a:lnTo>
                    <a:pt x="12085814" y="939800"/>
                  </a:lnTo>
                  <a:lnTo>
                    <a:pt x="12239829" y="1016000"/>
                  </a:lnTo>
                  <a:lnTo>
                    <a:pt x="12290030" y="1028700"/>
                  </a:lnTo>
                  <a:lnTo>
                    <a:pt x="12339588" y="1054100"/>
                  </a:lnTo>
                  <a:lnTo>
                    <a:pt x="12388459" y="1066800"/>
                  </a:lnTo>
                  <a:lnTo>
                    <a:pt x="12563648" y="1066800"/>
                  </a:lnTo>
                  <a:lnTo>
                    <a:pt x="12588353" y="1054100"/>
                  </a:lnTo>
                  <a:lnTo>
                    <a:pt x="13100672" y="1054100"/>
                  </a:lnTo>
                  <a:lnTo>
                    <a:pt x="13123277" y="1041400"/>
                  </a:lnTo>
                  <a:lnTo>
                    <a:pt x="13160619" y="1028700"/>
                  </a:lnTo>
                  <a:lnTo>
                    <a:pt x="13197620" y="990600"/>
                  </a:lnTo>
                  <a:lnTo>
                    <a:pt x="13234669" y="965200"/>
                  </a:lnTo>
                  <a:lnTo>
                    <a:pt x="13272158" y="927100"/>
                  </a:lnTo>
                  <a:lnTo>
                    <a:pt x="13310475" y="889000"/>
                  </a:lnTo>
                  <a:lnTo>
                    <a:pt x="13348447" y="863600"/>
                  </a:lnTo>
                  <a:lnTo>
                    <a:pt x="13387457" y="825500"/>
                  </a:lnTo>
                  <a:lnTo>
                    <a:pt x="13427735" y="787400"/>
                  </a:lnTo>
                  <a:lnTo>
                    <a:pt x="13469511" y="762000"/>
                  </a:lnTo>
                  <a:close/>
                </a:path>
                <a:path w="16068040" h="1141730">
                  <a:moveTo>
                    <a:pt x="2233928" y="1028700"/>
                  </a:moveTo>
                  <a:lnTo>
                    <a:pt x="719058" y="1028700"/>
                  </a:lnTo>
                  <a:lnTo>
                    <a:pt x="827384" y="1054100"/>
                  </a:lnTo>
                  <a:lnTo>
                    <a:pt x="2094822" y="1054100"/>
                  </a:lnTo>
                  <a:lnTo>
                    <a:pt x="2138606" y="1041400"/>
                  </a:lnTo>
                  <a:lnTo>
                    <a:pt x="2183739" y="1041400"/>
                  </a:lnTo>
                  <a:lnTo>
                    <a:pt x="2233928" y="1028700"/>
                  </a:lnTo>
                  <a:close/>
                </a:path>
                <a:path w="16068040" h="1141730">
                  <a:moveTo>
                    <a:pt x="6688863" y="1016000"/>
                  </a:moveTo>
                  <a:lnTo>
                    <a:pt x="6004750" y="1016000"/>
                  </a:lnTo>
                  <a:lnTo>
                    <a:pt x="6035797" y="1041400"/>
                  </a:lnTo>
                  <a:lnTo>
                    <a:pt x="6074944" y="1041400"/>
                  </a:lnTo>
                  <a:lnTo>
                    <a:pt x="6118951" y="1054100"/>
                  </a:lnTo>
                  <a:lnTo>
                    <a:pt x="6231364" y="1054100"/>
                  </a:lnTo>
                  <a:lnTo>
                    <a:pt x="6257935" y="1041400"/>
                  </a:lnTo>
                  <a:lnTo>
                    <a:pt x="6277622" y="1028700"/>
                  </a:lnTo>
                  <a:lnTo>
                    <a:pt x="6631427" y="1028700"/>
                  </a:lnTo>
                  <a:lnTo>
                    <a:pt x="6688863" y="1016000"/>
                  </a:lnTo>
                  <a:close/>
                </a:path>
                <a:path w="16068040" h="1141730">
                  <a:moveTo>
                    <a:pt x="5703418" y="1028700"/>
                  </a:moveTo>
                  <a:lnTo>
                    <a:pt x="5496856" y="1028700"/>
                  </a:lnTo>
                  <a:lnTo>
                    <a:pt x="5545112" y="1041400"/>
                  </a:lnTo>
                  <a:lnTo>
                    <a:pt x="5672918" y="1041400"/>
                  </a:lnTo>
                  <a:lnTo>
                    <a:pt x="5703418" y="1028700"/>
                  </a:lnTo>
                  <a:close/>
                </a:path>
                <a:path w="16068040" h="1141730">
                  <a:moveTo>
                    <a:pt x="5984139" y="1028700"/>
                  </a:moveTo>
                  <a:lnTo>
                    <a:pt x="5954408" y="1028700"/>
                  </a:lnTo>
                  <a:lnTo>
                    <a:pt x="5967310" y="1041400"/>
                  </a:lnTo>
                  <a:lnTo>
                    <a:pt x="5975083" y="1041400"/>
                  </a:lnTo>
                  <a:lnTo>
                    <a:pt x="5984139" y="1028700"/>
                  </a:lnTo>
                  <a:close/>
                </a:path>
                <a:path w="16068040" h="1141730">
                  <a:moveTo>
                    <a:pt x="2334026" y="1016000"/>
                  </a:moveTo>
                  <a:lnTo>
                    <a:pt x="605493" y="1016000"/>
                  </a:lnTo>
                  <a:lnTo>
                    <a:pt x="662571" y="1028700"/>
                  </a:lnTo>
                  <a:lnTo>
                    <a:pt x="2284392" y="1028700"/>
                  </a:lnTo>
                  <a:lnTo>
                    <a:pt x="2334026" y="1016000"/>
                  </a:lnTo>
                  <a:close/>
                </a:path>
                <a:path w="16068040" h="1141730">
                  <a:moveTo>
                    <a:pt x="5786500" y="1003300"/>
                  </a:moveTo>
                  <a:lnTo>
                    <a:pt x="5357211" y="1003300"/>
                  </a:lnTo>
                  <a:lnTo>
                    <a:pt x="5401686" y="1016000"/>
                  </a:lnTo>
                  <a:lnTo>
                    <a:pt x="5448641" y="1028700"/>
                  </a:lnTo>
                  <a:lnTo>
                    <a:pt x="5733313" y="1028700"/>
                  </a:lnTo>
                  <a:lnTo>
                    <a:pt x="5761560" y="1016000"/>
                  </a:lnTo>
                  <a:lnTo>
                    <a:pt x="5786500" y="1003300"/>
                  </a:lnTo>
                  <a:close/>
                </a:path>
                <a:path w="16068040" h="1141730">
                  <a:moveTo>
                    <a:pt x="6004750" y="1016000"/>
                  </a:moveTo>
                  <a:lnTo>
                    <a:pt x="5919063" y="1016000"/>
                  </a:lnTo>
                  <a:lnTo>
                    <a:pt x="5930757" y="1028700"/>
                  </a:lnTo>
                  <a:lnTo>
                    <a:pt x="5994140" y="1028700"/>
                  </a:lnTo>
                  <a:lnTo>
                    <a:pt x="6004750" y="1016000"/>
                  </a:lnTo>
                  <a:close/>
                </a:path>
                <a:path w="16068040" h="1141730">
                  <a:moveTo>
                    <a:pt x="2426385" y="1003300"/>
                  </a:moveTo>
                  <a:lnTo>
                    <a:pt x="492443" y="1003300"/>
                  </a:lnTo>
                  <a:lnTo>
                    <a:pt x="548544" y="1016000"/>
                  </a:lnTo>
                  <a:lnTo>
                    <a:pt x="2381726" y="1016000"/>
                  </a:lnTo>
                  <a:lnTo>
                    <a:pt x="2426385" y="1003300"/>
                  </a:lnTo>
                  <a:close/>
                </a:path>
                <a:path w="16068040" h="1141730">
                  <a:moveTo>
                    <a:pt x="5845435" y="1003300"/>
                  </a:moveTo>
                  <a:lnTo>
                    <a:pt x="5837707" y="1003300"/>
                  </a:lnTo>
                  <a:lnTo>
                    <a:pt x="5835548" y="1016000"/>
                  </a:lnTo>
                  <a:lnTo>
                    <a:pt x="5845435" y="1003300"/>
                  </a:lnTo>
                  <a:close/>
                </a:path>
                <a:path w="16068040" h="1141730">
                  <a:moveTo>
                    <a:pt x="6882600" y="990600"/>
                  </a:moveTo>
                  <a:lnTo>
                    <a:pt x="5872276" y="990600"/>
                  </a:lnTo>
                  <a:lnTo>
                    <a:pt x="5880981" y="1003300"/>
                  </a:lnTo>
                  <a:lnTo>
                    <a:pt x="5904674" y="1003300"/>
                  </a:lnTo>
                  <a:lnTo>
                    <a:pt x="5909703" y="1016000"/>
                  </a:lnTo>
                  <a:lnTo>
                    <a:pt x="6750571" y="1016000"/>
                  </a:lnTo>
                  <a:lnTo>
                    <a:pt x="6882600" y="990600"/>
                  </a:lnTo>
                  <a:close/>
                </a:path>
                <a:path w="16068040" h="1141730">
                  <a:moveTo>
                    <a:pt x="159423" y="990600"/>
                  </a:moveTo>
                  <a:lnTo>
                    <a:pt x="107022" y="990600"/>
                  </a:lnTo>
                  <a:lnTo>
                    <a:pt x="143281" y="1003300"/>
                  </a:lnTo>
                  <a:lnTo>
                    <a:pt x="159423" y="990600"/>
                  </a:lnTo>
                  <a:close/>
                </a:path>
                <a:path w="16068040" h="1141730">
                  <a:moveTo>
                    <a:pt x="9813016" y="800100"/>
                  </a:moveTo>
                  <a:lnTo>
                    <a:pt x="4604316" y="800100"/>
                  </a:lnTo>
                  <a:lnTo>
                    <a:pt x="4659964" y="812800"/>
                  </a:lnTo>
                  <a:lnTo>
                    <a:pt x="4714936" y="812800"/>
                  </a:lnTo>
                  <a:lnTo>
                    <a:pt x="4872999" y="850900"/>
                  </a:lnTo>
                  <a:lnTo>
                    <a:pt x="4922470" y="850900"/>
                  </a:lnTo>
                  <a:lnTo>
                    <a:pt x="4969868" y="863600"/>
                  </a:lnTo>
                  <a:lnTo>
                    <a:pt x="5014911" y="876300"/>
                  </a:lnTo>
                  <a:lnTo>
                    <a:pt x="5057321" y="889000"/>
                  </a:lnTo>
                  <a:lnTo>
                    <a:pt x="5096817" y="901700"/>
                  </a:lnTo>
                  <a:lnTo>
                    <a:pt x="5133121" y="914400"/>
                  </a:lnTo>
                  <a:lnTo>
                    <a:pt x="5203537" y="952500"/>
                  </a:lnTo>
                  <a:lnTo>
                    <a:pt x="5238760" y="965200"/>
                  </a:lnTo>
                  <a:lnTo>
                    <a:pt x="5275200" y="977900"/>
                  </a:lnTo>
                  <a:lnTo>
                    <a:pt x="5316435" y="1003300"/>
                  </a:lnTo>
                  <a:lnTo>
                    <a:pt x="5863596" y="1003300"/>
                  </a:lnTo>
                  <a:lnTo>
                    <a:pt x="5872276" y="990600"/>
                  </a:lnTo>
                  <a:lnTo>
                    <a:pt x="6950822" y="990600"/>
                  </a:lnTo>
                  <a:lnTo>
                    <a:pt x="7151715" y="952500"/>
                  </a:lnTo>
                  <a:lnTo>
                    <a:pt x="7213923" y="952500"/>
                  </a:lnTo>
                  <a:lnTo>
                    <a:pt x="7272002" y="939800"/>
                  </a:lnTo>
                  <a:lnTo>
                    <a:pt x="7324902" y="927100"/>
                  </a:lnTo>
                  <a:lnTo>
                    <a:pt x="7371574" y="914400"/>
                  </a:lnTo>
                  <a:lnTo>
                    <a:pt x="7410968" y="914400"/>
                  </a:lnTo>
                  <a:lnTo>
                    <a:pt x="7442033" y="901700"/>
                  </a:lnTo>
                  <a:lnTo>
                    <a:pt x="7463719" y="889000"/>
                  </a:lnTo>
                  <a:lnTo>
                    <a:pt x="7474978" y="876300"/>
                  </a:lnTo>
                  <a:lnTo>
                    <a:pt x="9470280" y="876300"/>
                  </a:lnTo>
                  <a:lnTo>
                    <a:pt x="9487356" y="863600"/>
                  </a:lnTo>
                  <a:lnTo>
                    <a:pt x="9536225" y="863600"/>
                  </a:lnTo>
                  <a:lnTo>
                    <a:pt x="9590496" y="850900"/>
                  </a:lnTo>
                  <a:lnTo>
                    <a:pt x="9711994" y="825500"/>
                  </a:lnTo>
                  <a:lnTo>
                    <a:pt x="9813016" y="800100"/>
                  </a:lnTo>
                  <a:close/>
                </a:path>
                <a:path w="16068040" h="1141730">
                  <a:moveTo>
                    <a:pt x="15591499" y="749300"/>
                  </a:moveTo>
                  <a:lnTo>
                    <a:pt x="13860091" y="749300"/>
                  </a:lnTo>
                  <a:lnTo>
                    <a:pt x="13903996" y="774700"/>
                  </a:lnTo>
                  <a:lnTo>
                    <a:pt x="13947791" y="812800"/>
                  </a:lnTo>
                  <a:lnTo>
                    <a:pt x="13991576" y="838200"/>
                  </a:lnTo>
                  <a:lnTo>
                    <a:pt x="14035274" y="876300"/>
                  </a:lnTo>
                  <a:lnTo>
                    <a:pt x="14078690" y="901700"/>
                  </a:lnTo>
                  <a:lnTo>
                    <a:pt x="14121915" y="939800"/>
                  </a:lnTo>
                  <a:lnTo>
                    <a:pt x="14165040" y="965200"/>
                  </a:lnTo>
                  <a:lnTo>
                    <a:pt x="14251354" y="990600"/>
                  </a:lnTo>
                  <a:lnTo>
                    <a:pt x="14351952" y="990600"/>
                  </a:lnTo>
                  <a:lnTo>
                    <a:pt x="14369449" y="977900"/>
                  </a:lnTo>
                  <a:lnTo>
                    <a:pt x="14399119" y="977900"/>
                  </a:lnTo>
                  <a:lnTo>
                    <a:pt x="14447875" y="952500"/>
                  </a:lnTo>
                  <a:lnTo>
                    <a:pt x="14477986" y="927100"/>
                  </a:lnTo>
                  <a:lnTo>
                    <a:pt x="14508097" y="914400"/>
                  </a:lnTo>
                  <a:lnTo>
                    <a:pt x="14556853" y="889000"/>
                  </a:lnTo>
                  <a:lnTo>
                    <a:pt x="14822722" y="889000"/>
                  </a:lnTo>
                  <a:lnTo>
                    <a:pt x="14838235" y="863600"/>
                  </a:lnTo>
                  <a:lnTo>
                    <a:pt x="14862161" y="787400"/>
                  </a:lnTo>
                  <a:lnTo>
                    <a:pt x="15523529" y="787400"/>
                  </a:lnTo>
                  <a:lnTo>
                    <a:pt x="15591499" y="749300"/>
                  </a:lnTo>
                  <a:close/>
                </a:path>
                <a:path w="16068040" h="1141730">
                  <a:moveTo>
                    <a:pt x="15523529" y="787400"/>
                  </a:moveTo>
                  <a:lnTo>
                    <a:pt x="14862161" y="787400"/>
                  </a:lnTo>
                  <a:lnTo>
                    <a:pt x="14901634" y="800100"/>
                  </a:lnTo>
                  <a:lnTo>
                    <a:pt x="14943077" y="838200"/>
                  </a:lnTo>
                  <a:lnTo>
                    <a:pt x="14984839" y="863600"/>
                  </a:lnTo>
                  <a:lnTo>
                    <a:pt x="15025265" y="889000"/>
                  </a:lnTo>
                  <a:lnTo>
                    <a:pt x="15062703" y="927100"/>
                  </a:lnTo>
                  <a:lnTo>
                    <a:pt x="15095500" y="952500"/>
                  </a:lnTo>
                  <a:lnTo>
                    <a:pt x="15122003" y="977900"/>
                  </a:lnTo>
                  <a:lnTo>
                    <a:pt x="15165430" y="977900"/>
                  </a:lnTo>
                  <a:lnTo>
                    <a:pt x="15209273" y="952500"/>
                  </a:lnTo>
                  <a:lnTo>
                    <a:pt x="15253482" y="939800"/>
                  </a:lnTo>
                  <a:lnTo>
                    <a:pt x="15523529" y="787400"/>
                  </a:lnTo>
                  <a:close/>
                </a:path>
                <a:path w="16068040" h="1141730">
                  <a:moveTo>
                    <a:pt x="14822722" y="889000"/>
                  </a:moveTo>
                  <a:lnTo>
                    <a:pt x="14556853" y="889000"/>
                  </a:lnTo>
                  <a:lnTo>
                    <a:pt x="14707348" y="939800"/>
                  </a:lnTo>
                  <a:lnTo>
                    <a:pt x="14769959" y="939800"/>
                  </a:lnTo>
                  <a:lnTo>
                    <a:pt x="14792242" y="927100"/>
                  </a:lnTo>
                  <a:lnTo>
                    <a:pt x="14814965" y="901700"/>
                  </a:lnTo>
                  <a:lnTo>
                    <a:pt x="14822722" y="889000"/>
                  </a:lnTo>
                  <a:close/>
                </a:path>
                <a:path w="16068040" h="1141730">
                  <a:moveTo>
                    <a:pt x="11357243" y="812800"/>
                  </a:moveTo>
                  <a:lnTo>
                    <a:pt x="10716885" y="812800"/>
                  </a:lnTo>
                  <a:lnTo>
                    <a:pt x="10763453" y="825500"/>
                  </a:lnTo>
                  <a:lnTo>
                    <a:pt x="10867505" y="850900"/>
                  </a:lnTo>
                  <a:lnTo>
                    <a:pt x="10919657" y="850900"/>
                  </a:lnTo>
                  <a:lnTo>
                    <a:pt x="10968340" y="863600"/>
                  </a:lnTo>
                  <a:lnTo>
                    <a:pt x="11010886" y="876300"/>
                  </a:lnTo>
                  <a:lnTo>
                    <a:pt x="11357243" y="812800"/>
                  </a:lnTo>
                  <a:close/>
                </a:path>
                <a:path w="16068040" h="1141730">
                  <a:moveTo>
                    <a:pt x="11634329" y="762000"/>
                  </a:moveTo>
                  <a:lnTo>
                    <a:pt x="10351350" y="762000"/>
                  </a:lnTo>
                  <a:lnTo>
                    <a:pt x="10393137" y="774700"/>
                  </a:lnTo>
                  <a:lnTo>
                    <a:pt x="10440360" y="787400"/>
                  </a:lnTo>
                  <a:lnTo>
                    <a:pt x="10540241" y="812800"/>
                  </a:lnTo>
                  <a:lnTo>
                    <a:pt x="10587464" y="825500"/>
                  </a:lnTo>
                  <a:lnTo>
                    <a:pt x="10629251" y="838200"/>
                  </a:lnTo>
                  <a:lnTo>
                    <a:pt x="10633863" y="825500"/>
                  </a:lnTo>
                  <a:lnTo>
                    <a:pt x="10643952" y="825500"/>
                  </a:lnTo>
                  <a:lnTo>
                    <a:pt x="10658755" y="812800"/>
                  </a:lnTo>
                  <a:lnTo>
                    <a:pt x="11357243" y="812800"/>
                  </a:lnTo>
                  <a:lnTo>
                    <a:pt x="11634329" y="762000"/>
                  </a:lnTo>
                  <a:close/>
                </a:path>
                <a:path w="16068040" h="1141730">
                  <a:moveTo>
                    <a:pt x="4217101" y="787400"/>
                  </a:moveTo>
                  <a:lnTo>
                    <a:pt x="4033227" y="787400"/>
                  </a:lnTo>
                  <a:lnTo>
                    <a:pt x="4051227" y="800100"/>
                  </a:lnTo>
                  <a:lnTo>
                    <a:pt x="4068686" y="812800"/>
                  </a:lnTo>
                  <a:lnTo>
                    <a:pt x="4115806" y="800100"/>
                  </a:lnTo>
                  <a:lnTo>
                    <a:pt x="4165382" y="800100"/>
                  </a:lnTo>
                  <a:lnTo>
                    <a:pt x="4217101" y="787400"/>
                  </a:lnTo>
                  <a:close/>
                </a:path>
                <a:path w="16068040" h="1141730">
                  <a:moveTo>
                    <a:pt x="10306522" y="787400"/>
                  </a:moveTo>
                  <a:lnTo>
                    <a:pt x="9987762" y="787400"/>
                  </a:lnTo>
                  <a:lnTo>
                    <a:pt x="10025255" y="800100"/>
                  </a:lnTo>
                  <a:lnTo>
                    <a:pt x="10064706" y="812800"/>
                  </a:lnTo>
                  <a:lnTo>
                    <a:pt x="10202012" y="812800"/>
                  </a:lnTo>
                  <a:lnTo>
                    <a:pt x="10256225" y="800100"/>
                  </a:lnTo>
                  <a:lnTo>
                    <a:pt x="10306522" y="787400"/>
                  </a:lnTo>
                  <a:close/>
                </a:path>
                <a:path w="16068040" h="1141730">
                  <a:moveTo>
                    <a:pt x="9903248" y="787400"/>
                  </a:moveTo>
                  <a:lnTo>
                    <a:pt x="4436111" y="787400"/>
                  </a:lnTo>
                  <a:lnTo>
                    <a:pt x="4492110" y="800100"/>
                  </a:lnTo>
                  <a:lnTo>
                    <a:pt x="9860154" y="800100"/>
                  </a:lnTo>
                  <a:lnTo>
                    <a:pt x="9903248" y="787400"/>
                  </a:lnTo>
                  <a:close/>
                </a:path>
                <a:path w="16068040" h="1141730">
                  <a:moveTo>
                    <a:pt x="13494722" y="746760"/>
                  </a:moveTo>
                  <a:lnTo>
                    <a:pt x="13491262" y="749300"/>
                  </a:lnTo>
                  <a:lnTo>
                    <a:pt x="13492926" y="749300"/>
                  </a:lnTo>
                  <a:lnTo>
                    <a:pt x="13494722" y="746760"/>
                  </a:lnTo>
                  <a:close/>
                </a:path>
                <a:path w="16068040" h="1141730">
                  <a:moveTo>
                    <a:pt x="13857191" y="746760"/>
                  </a:moveTo>
                  <a:lnTo>
                    <a:pt x="13858567" y="749300"/>
                  </a:lnTo>
                  <a:lnTo>
                    <a:pt x="13860091" y="749300"/>
                  </a:lnTo>
                  <a:lnTo>
                    <a:pt x="13857191" y="746760"/>
                  </a:lnTo>
                  <a:close/>
                </a:path>
                <a:path w="16068040" h="1141730">
                  <a:moveTo>
                    <a:pt x="15601866" y="742950"/>
                  </a:moveTo>
                  <a:lnTo>
                    <a:pt x="15591499" y="749300"/>
                  </a:lnTo>
                  <a:lnTo>
                    <a:pt x="15596658" y="749300"/>
                  </a:lnTo>
                  <a:lnTo>
                    <a:pt x="15601866" y="742950"/>
                  </a:lnTo>
                  <a:close/>
                </a:path>
                <a:path w="16068040" h="1141730">
                  <a:moveTo>
                    <a:pt x="13513013" y="736600"/>
                  </a:moveTo>
                  <a:lnTo>
                    <a:pt x="13504214" y="736600"/>
                  </a:lnTo>
                  <a:lnTo>
                    <a:pt x="13494722" y="746760"/>
                  </a:lnTo>
                  <a:lnTo>
                    <a:pt x="13513013" y="736600"/>
                  </a:lnTo>
                  <a:close/>
                </a:path>
                <a:path w="16068040" h="1141730">
                  <a:moveTo>
                    <a:pt x="13848098" y="736600"/>
                  </a:moveTo>
                  <a:lnTo>
                    <a:pt x="13838032" y="736600"/>
                  </a:lnTo>
                  <a:lnTo>
                    <a:pt x="13857191" y="746760"/>
                  </a:lnTo>
                  <a:lnTo>
                    <a:pt x="13848098" y="736600"/>
                  </a:lnTo>
                  <a:close/>
                </a:path>
                <a:path w="16068040" h="1141730">
                  <a:moveTo>
                    <a:pt x="15614140" y="736600"/>
                  </a:moveTo>
                  <a:lnTo>
                    <a:pt x="15608032" y="736600"/>
                  </a:lnTo>
                  <a:lnTo>
                    <a:pt x="15601866" y="742950"/>
                  </a:lnTo>
                  <a:lnTo>
                    <a:pt x="15614140" y="736600"/>
                  </a:lnTo>
                  <a:close/>
                </a:path>
                <a:path w="16068040" h="1141730">
                  <a:moveTo>
                    <a:pt x="13517835" y="732790"/>
                  </a:moveTo>
                  <a:lnTo>
                    <a:pt x="13513013" y="736600"/>
                  </a:lnTo>
                  <a:lnTo>
                    <a:pt x="13515501" y="736600"/>
                  </a:lnTo>
                  <a:lnTo>
                    <a:pt x="13517835" y="732790"/>
                  </a:lnTo>
                  <a:close/>
                </a:path>
                <a:path w="16068040" h="1141730">
                  <a:moveTo>
                    <a:pt x="13837544" y="735330"/>
                  </a:moveTo>
                  <a:lnTo>
                    <a:pt x="13837771" y="736600"/>
                  </a:lnTo>
                  <a:lnTo>
                    <a:pt x="13838032" y="736600"/>
                  </a:lnTo>
                  <a:lnTo>
                    <a:pt x="13837544" y="735330"/>
                  </a:lnTo>
                  <a:close/>
                </a:path>
                <a:path w="16068040" h="1141730">
                  <a:moveTo>
                    <a:pt x="15624976" y="730250"/>
                  </a:moveTo>
                  <a:lnTo>
                    <a:pt x="15614140" y="736600"/>
                  </a:lnTo>
                  <a:lnTo>
                    <a:pt x="15619406" y="736600"/>
                  </a:lnTo>
                  <a:lnTo>
                    <a:pt x="15624976" y="730250"/>
                  </a:lnTo>
                  <a:close/>
                </a:path>
                <a:path w="16068040" h="1141730">
                  <a:moveTo>
                    <a:pt x="15704364" y="685800"/>
                  </a:moveTo>
                  <a:lnTo>
                    <a:pt x="13726687" y="685800"/>
                  </a:lnTo>
                  <a:lnTo>
                    <a:pt x="13771538" y="698500"/>
                  </a:lnTo>
                  <a:lnTo>
                    <a:pt x="13837544" y="735330"/>
                  </a:lnTo>
                  <a:lnTo>
                    <a:pt x="13827492" y="723900"/>
                  </a:lnTo>
                  <a:lnTo>
                    <a:pt x="15636733" y="723900"/>
                  </a:lnTo>
                  <a:lnTo>
                    <a:pt x="15704364" y="685800"/>
                  </a:lnTo>
                  <a:close/>
                </a:path>
                <a:path w="16068040" h="1141730">
                  <a:moveTo>
                    <a:pt x="13535742" y="723900"/>
                  </a:moveTo>
                  <a:lnTo>
                    <a:pt x="13526502" y="723900"/>
                  </a:lnTo>
                  <a:lnTo>
                    <a:pt x="13517835" y="732790"/>
                  </a:lnTo>
                  <a:lnTo>
                    <a:pt x="13535742" y="723900"/>
                  </a:lnTo>
                  <a:close/>
                </a:path>
                <a:path w="16068040" h="1141730">
                  <a:moveTo>
                    <a:pt x="15636733" y="723900"/>
                  </a:moveTo>
                  <a:lnTo>
                    <a:pt x="15631019" y="723900"/>
                  </a:lnTo>
                  <a:lnTo>
                    <a:pt x="15624976" y="730250"/>
                  </a:lnTo>
                  <a:lnTo>
                    <a:pt x="15636733" y="723900"/>
                  </a:lnTo>
                  <a:close/>
                </a:path>
                <a:path w="16068040" h="1141730">
                  <a:moveTo>
                    <a:pt x="16067569" y="635000"/>
                  </a:moveTo>
                  <a:lnTo>
                    <a:pt x="15950805" y="635000"/>
                  </a:lnTo>
                  <a:lnTo>
                    <a:pt x="16019949" y="660400"/>
                  </a:lnTo>
                  <a:lnTo>
                    <a:pt x="16053674" y="685800"/>
                  </a:lnTo>
                  <a:lnTo>
                    <a:pt x="16067569" y="695960"/>
                  </a:lnTo>
                  <a:lnTo>
                    <a:pt x="16067569" y="63500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" name="object 44"/>
            <p:cNvSpPr/>
            <p:nvPr/>
          </p:nvSpPr>
          <p:spPr>
            <a:xfrm>
              <a:off x="2550947" y="715784"/>
              <a:ext cx="15300960" cy="32384"/>
            </a:xfrm>
            <a:custGeom>
              <a:avLst/>
              <a:gdLst/>
              <a:ahLst/>
              <a:cxnLst/>
              <a:rect l="l" t="t" r="r" b="b"/>
              <a:pathLst>
                <a:path w="15300960" h="32384">
                  <a:moveTo>
                    <a:pt x="13198183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2700"/>
                  </a:lnTo>
                  <a:lnTo>
                    <a:pt x="0" y="31750"/>
                  </a:lnTo>
                  <a:lnTo>
                    <a:pt x="13154241" y="31750"/>
                  </a:lnTo>
                  <a:lnTo>
                    <a:pt x="13154241" y="27940"/>
                  </a:lnTo>
                  <a:lnTo>
                    <a:pt x="13163639" y="27940"/>
                  </a:lnTo>
                  <a:lnTo>
                    <a:pt x="13163639" y="24130"/>
                  </a:lnTo>
                  <a:lnTo>
                    <a:pt x="13170116" y="24130"/>
                  </a:lnTo>
                  <a:lnTo>
                    <a:pt x="13170116" y="20320"/>
                  </a:lnTo>
                  <a:lnTo>
                    <a:pt x="13177355" y="20320"/>
                  </a:lnTo>
                  <a:lnTo>
                    <a:pt x="13177355" y="16510"/>
                  </a:lnTo>
                  <a:lnTo>
                    <a:pt x="13181673" y="16510"/>
                  </a:lnTo>
                  <a:lnTo>
                    <a:pt x="13181673" y="12700"/>
                  </a:lnTo>
                  <a:lnTo>
                    <a:pt x="13188785" y="12700"/>
                  </a:lnTo>
                  <a:lnTo>
                    <a:pt x="13188785" y="8890"/>
                  </a:lnTo>
                  <a:lnTo>
                    <a:pt x="13198183" y="8890"/>
                  </a:lnTo>
                  <a:lnTo>
                    <a:pt x="13198183" y="0"/>
                  </a:lnTo>
                  <a:close/>
                </a:path>
                <a:path w="15300960" h="32384">
                  <a:moveTo>
                    <a:pt x="15294064" y="9182"/>
                  </a:moveTo>
                  <a:lnTo>
                    <a:pt x="13501332" y="9182"/>
                  </a:lnTo>
                  <a:lnTo>
                    <a:pt x="13501332" y="12065"/>
                  </a:lnTo>
                  <a:lnTo>
                    <a:pt x="13510730" y="12065"/>
                  </a:lnTo>
                  <a:lnTo>
                    <a:pt x="13510730" y="16395"/>
                  </a:lnTo>
                  <a:lnTo>
                    <a:pt x="13517842" y="16395"/>
                  </a:lnTo>
                  <a:lnTo>
                    <a:pt x="13517842" y="20701"/>
                  </a:lnTo>
                  <a:lnTo>
                    <a:pt x="13522160" y="20701"/>
                  </a:lnTo>
                  <a:lnTo>
                    <a:pt x="13522160" y="23583"/>
                  </a:lnTo>
                  <a:lnTo>
                    <a:pt x="13529399" y="23583"/>
                  </a:lnTo>
                  <a:lnTo>
                    <a:pt x="13529399" y="27914"/>
                  </a:lnTo>
                  <a:lnTo>
                    <a:pt x="13535876" y="27914"/>
                  </a:lnTo>
                  <a:lnTo>
                    <a:pt x="13535876" y="32232"/>
                  </a:lnTo>
                  <a:lnTo>
                    <a:pt x="15258885" y="32232"/>
                  </a:lnTo>
                  <a:lnTo>
                    <a:pt x="15258885" y="27914"/>
                  </a:lnTo>
                  <a:lnTo>
                    <a:pt x="15265997" y="27914"/>
                  </a:lnTo>
                  <a:lnTo>
                    <a:pt x="15265997" y="23583"/>
                  </a:lnTo>
                  <a:lnTo>
                    <a:pt x="15273236" y="23583"/>
                  </a:lnTo>
                  <a:lnTo>
                    <a:pt x="15273236" y="20701"/>
                  </a:lnTo>
                  <a:lnTo>
                    <a:pt x="15282634" y="20701"/>
                  </a:lnTo>
                  <a:lnTo>
                    <a:pt x="15282634" y="16395"/>
                  </a:lnTo>
                  <a:lnTo>
                    <a:pt x="15284793" y="16395"/>
                  </a:lnTo>
                  <a:lnTo>
                    <a:pt x="15284793" y="12065"/>
                  </a:lnTo>
                  <a:lnTo>
                    <a:pt x="15294064" y="12065"/>
                  </a:lnTo>
                  <a:lnTo>
                    <a:pt x="15294064" y="9182"/>
                  </a:lnTo>
                  <a:close/>
                </a:path>
                <a:path w="15300960" h="32384">
                  <a:moveTo>
                    <a:pt x="15300541" y="0"/>
                  </a:moveTo>
                  <a:lnTo>
                    <a:pt x="13494855" y="0"/>
                  </a:lnTo>
                  <a:lnTo>
                    <a:pt x="13494855" y="5080"/>
                  </a:lnTo>
                  <a:lnTo>
                    <a:pt x="13499173" y="5080"/>
                  </a:lnTo>
                  <a:lnTo>
                    <a:pt x="13499173" y="8890"/>
                  </a:lnTo>
                  <a:lnTo>
                    <a:pt x="15300541" y="8890"/>
                  </a:lnTo>
                  <a:lnTo>
                    <a:pt x="15300541" y="5080"/>
                  </a:lnTo>
                  <a:lnTo>
                    <a:pt x="15300541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2550960" y="716316"/>
              <a:ext cx="15300960" cy="31750"/>
            </a:xfrm>
            <a:custGeom>
              <a:avLst/>
              <a:gdLst/>
              <a:ahLst/>
              <a:cxnLst/>
              <a:rect l="l" t="t" r="r" b="b"/>
              <a:pathLst>
                <a:path w="15300960" h="31750">
                  <a:moveTo>
                    <a:pt x="15258808" y="31686"/>
                  </a:moveTo>
                  <a:lnTo>
                    <a:pt x="15258808" y="27368"/>
                  </a:lnTo>
                  <a:lnTo>
                    <a:pt x="15266047" y="27368"/>
                  </a:lnTo>
                  <a:lnTo>
                    <a:pt x="15266047" y="23037"/>
                  </a:lnTo>
                  <a:lnTo>
                    <a:pt x="15273286" y="23037"/>
                  </a:lnTo>
                  <a:lnTo>
                    <a:pt x="15273286" y="20167"/>
                  </a:lnTo>
                  <a:lnTo>
                    <a:pt x="15282557" y="20167"/>
                  </a:lnTo>
                  <a:lnTo>
                    <a:pt x="15282557" y="15849"/>
                  </a:lnTo>
                  <a:lnTo>
                    <a:pt x="15284716" y="15849"/>
                  </a:lnTo>
                  <a:lnTo>
                    <a:pt x="15284716" y="11518"/>
                  </a:lnTo>
                  <a:lnTo>
                    <a:pt x="15294114" y="11518"/>
                  </a:lnTo>
                  <a:lnTo>
                    <a:pt x="15294114" y="8635"/>
                  </a:lnTo>
                  <a:lnTo>
                    <a:pt x="15300592" y="8635"/>
                  </a:lnTo>
                  <a:lnTo>
                    <a:pt x="15300592" y="0"/>
                  </a:lnTo>
                  <a:lnTo>
                    <a:pt x="13494888" y="0"/>
                  </a:lnTo>
                  <a:lnTo>
                    <a:pt x="13494888" y="4330"/>
                  </a:lnTo>
                  <a:lnTo>
                    <a:pt x="13499206" y="4330"/>
                  </a:lnTo>
                  <a:lnTo>
                    <a:pt x="13499206" y="8635"/>
                  </a:lnTo>
                  <a:lnTo>
                    <a:pt x="13501365" y="8635"/>
                  </a:lnTo>
                  <a:lnTo>
                    <a:pt x="13501365" y="11518"/>
                  </a:lnTo>
                  <a:lnTo>
                    <a:pt x="13510636" y="11518"/>
                  </a:lnTo>
                  <a:lnTo>
                    <a:pt x="13510636" y="15849"/>
                  </a:lnTo>
                  <a:lnTo>
                    <a:pt x="13517875" y="15849"/>
                  </a:lnTo>
                  <a:lnTo>
                    <a:pt x="13517875" y="20167"/>
                  </a:lnTo>
                  <a:lnTo>
                    <a:pt x="13522193" y="20167"/>
                  </a:lnTo>
                  <a:lnTo>
                    <a:pt x="13522193" y="23037"/>
                  </a:lnTo>
                  <a:lnTo>
                    <a:pt x="13529432" y="23037"/>
                  </a:lnTo>
                  <a:lnTo>
                    <a:pt x="13529432" y="27368"/>
                  </a:lnTo>
                  <a:lnTo>
                    <a:pt x="13535909" y="27368"/>
                  </a:lnTo>
                  <a:lnTo>
                    <a:pt x="13535909" y="31686"/>
                  </a:lnTo>
                  <a:lnTo>
                    <a:pt x="15258808" y="31686"/>
                  </a:lnTo>
                </a:path>
                <a:path w="15300960" h="31750">
                  <a:moveTo>
                    <a:pt x="13154270" y="31686"/>
                  </a:moveTo>
                  <a:lnTo>
                    <a:pt x="13154270" y="27368"/>
                  </a:lnTo>
                  <a:lnTo>
                    <a:pt x="13163668" y="27368"/>
                  </a:lnTo>
                  <a:lnTo>
                    <a:pt x="13163668" y="23037"/>
                  </a:lnTo>
                  <a:lnTo>
                    <a:pt x="13170145" y="23037"/>
                  </a:lnTo>
                  <a:lnTo>
                    <a:pt x="13170145" y="20167"/>
                  </a:lnTo>
                  <a:lnTo>
                    <a:pt x="13177384" y="20167"/>
                  </a:lnTo>
                  <a:lnTo>
                    <a:pt x="13177384" y="15849"/>
                  </a:lnTo>
                  <a:lnTo>
                    <a:pt x="13181702" y="15849"/>
                  </a:lnTo>
                  <a:lnTo>
                    <a:pt x="13181702" y="11518"/>
                  </a:lnTo>
                  <a:lnTo>
                    <a:pt x="13188814" y="11518"/>
                  </a:lnTo>
                  <a:lnTo>
                    <a:pt x="13188814" y="8635"/>
                  </a:lnTo>
                  <a:lnTo>
                    <a:pt x="13198213" y="8635"/>
                  </a:lnTo>
                  <a:lnTo>
                    <a:pt x="13198213" y="0"/>
                  </a:lnTo>
                  <a:lnTo>
                    <a:pt x="0" y="0"/>
                  </a:lnTo>
                  <a:lnTo>
                    <a:pt x="0" y="31686"/>
                  </a:lnTo>
                  <a:lnTo>
                    <a:pt x="13154270" y="3168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2550959" y="252654"/>
              <a:ext cx="15737205" cy="33020"/>
            </a:xfrm>
            <a:custGeom>
              <a:avLst/>
              <a:gdLst/>
              <a:ahLst/>
              <a:cxnLst/>
              <a:rect l="l" t="t" r="r" b="b"/>
              <a:pathLst>
                <a:path w="15737205" h="33020">
                  <a:moveTo>
                    <a:pt x="15737089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5737089" y="32397"/>
                  </a:lnTo>
                  <a:lnTo>
                    <a:pt x="15737089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2550960" y="252655"/>
              <a:ext cx="15737205" cy="33020"/>
            </a:xfrm>
            <a:custGeom>
              <a:avLst/>
              <a:gdLst/>
              <a:ahLst/>
              <a:cxnLst/>
              <a:rect l="l" t="t" r="r" b="b"/>
              <a:pathLst>
                <a:path w="15737205" h="33020">
                  <a:moveTo>
                    <a:pt x="15737090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5737090" y="3239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2679115" y="8982720"/>
            <a:ext cx="4129404" cy="1304290"/>
            <a:chOff x="2679115" y="8982720"/>
            <a:chExt cx="4129404" cy="1304290"/>
          </a:xfrm>
        </p:grpSpPr>
        <p:sp>
          <p:nvSpPr>
            <p:cNvPr id="49" name="object 49"/>
            <p:cNvSpPr/>
            <p:nvPr/>
          </p:nvSpPr>
          <p:spPr>
            <a:xfrm>
              <a:off x="2679115" y="8982720"/>
              <a:ext cx="4128135" cy="1304290"/>
            </a:xfrm>
            <a:custGeom>
              <a:avLst/>
              <a:gdLst/>
              <a:ahLst/>
              <a:cxnLst/>
              <a:rect l="l" t="t" r="r" b="b"/>
              <a:pathLst>
                <a:path w="4128134" h="1304290">
                  <a:moveTo>
                    <a:pt x="3855503" y="0"/>
                  </a:moveTo>
                  <a:lnTo>
                    <a:pt x="3817340" y="0"/>
                  </a:lnTo>
                  <a:lnTo>
                    <a:pt x="3718268" y="2428"/>
                  </a:lnTo>
                  <a:lnTo>
                    <a:pt x="3639070" y="8833"/>
                  </a:lnTo>
                  <a:lnTo>
                    <a:pt x="3577227" y="17908"/>
                  </a:lnTo>
                  <a:lnTo>
                    <a:pt x="3530219" y="28344"/>
                  </a:lnTo>
                  <a:lnTo>
                    <a:pt x="3470638" y="48057"/>
                  </a:lnTo>
                  <a:lnTo>
                    <a:pt x="3453028" y="54716"/>
                  </a:lnTo>
                  <a:lnTo>
                    <a:pt x="3423856" y="62320"/>
                  </a:lnTo>
                  <a:lnTo>
                    <a:pt x="3366870" y="77800"/>
                  </a:lnTo>
                  <a:lnTo>
                    <a:pt x="3323851" y="106014"/>
                  </a:lnTo>
                  <a:lnTo>
                    <a:pt x="3288596" y="163973"/>
                  </a:lnTo>
                  <a:lnTo>
                    <a:pt x="3272319" y="182152"/>
                  </a:lnTo>
                  <a:lnTo>
                    <a:pt x="3240755" y="208734"/>
                  </a:lnTo>
                  <a:lnTo>
                    <a:pt x="3220726" y="237709"/>
                  </a:lnTo>
                  <a:lnTo>
                    <a:pt x="3206668" y="266974"/>
                  </a:lnTo>
                  <a:lnTo>
                    <a:pt x="3193012" y="294425"/>
                  </a:lnTo>
                  <a:lnTo>
                    <a:pt x="3174193" y="317960"/>
                  </a:lnTo>
                  <a:lnTo>
                    <a:pt x="3144645" y="335475"/>
                  </a:lnTo>
                  <a:lnTo>
                    <a:pt x="3098799" y="344866"/>
                  </a:lnTo>
                  <a:lnTo>
                    <a:pt x="3065624" y="342572"/>
                  </a:lnTo>
                  <a:lnTo>
                    <a:pt x="3032110" y="340007"/>
                  </a:lnTo>
                  <a:lnTo>
                    <a:pt x="2998460" y="337172"/>
                  </a:lnTo>
                  <a:lnTo>
                    <a:pt x="2964878" y="334066"/>
                  </a:lnTo>
                  <a:lnTo>
                    <a:pt x="2948926" y="350322"/>
                  </a:lnTo>
                  <a:lnTo>
                    <a:pt x="2900286" y="375276"/>
                  </a:lnTo>
                  <a:lnTo>
                    <a:pt x="2854412" y="385872"/>
                  </a:lnTo>
                  <a:lnTo>
                    <a:pt x="2837986" y="388515"/>
                  </a:lnTo>
                  <a:lnTo>
                    <a:pt x="2822369" y="391833"/>
                  </a:lnTo>
                  <a:lnTo>
                    <a:pt x="2808642" y="396702"/>
                  </a:lnTo>
                  <a:lnTo>
                    <a:pt x="2781985" y="404398"/>
                  </a:lnTo>
                  <a:lnTo>
                    <a:pt x="2722187" y="408450"/>
                  </a:lnTo>
                  <a:lnTo>
                    <a:pt x="2696336" y="416145"/>
                  </a:lnTo>
                  <a:lnTo>
                    <a:pt x="2692730" y="418303"/>
                  </a:lnTo>
                  <a:lnTo>
                    <a:pt x="2685529" y="419023"/>
                  </a:lnTo>
                  <a:lnTo>
                    <a:pt x="2676893" y="419023"/>
                  </a:lnTo>
                  <a:lnTo>
                    <a:pt x="2625043" y="414500"/>
                  </a:lnTo>
                  <a:lnTo>
                    <a:pt x="2560705" y="404444"/>
                  </a:lnTo>
                  <a:lnTo>
                    <a:pt x="2500822" y="394117"/>
                  </a:lnTo>
                  <a:lnTo>
                    <a:pt x="2462339" y="388785"/>
                  </a:lnTo>
                  <a:lnTo>
                    <a:pt x="2384459" y="381093"/>
                  </a:lnTo>
                  <a:lnTo>
                    <a:pt x="2341642" y="374450"/>
                  </a:lnTo>
                  <a:lnTo>
                    <a:pt x="2296560" y="366165"/>
                  </a:lnTo>
                  <a:lnTo>
                    <a:pt x="2249455" y="356403"/>
                  </a:lnTo>
                  <a:lnTo>
                    <a:pt x="2200566" y="345333"/>
                  </a:lnTo>
                  <a:lnTo>
                    <a:pt x="2150134" y="333120"/>
                  </a:lnTo>
                  <a:lnTo>
                    <a:pt x="2098400" y="319932"/>
                  </a:lnTo>
                  <a:lnTo>
                    <a:pt x="2045605" y="305934"/>
                  </a:lnTo>
                  <a:lnTo>
                    <a:pt x="1991988" y="291295"/>
                  </a:lnTo>
                  <a:lnTo>
                    <a:pt x="1937791" y="276180"/>
                  </a:lnTo>
                  <a:lnTo>
                    <a:pt x="1883254" y="260756"/>
                  </a:lnTo>
                  <a:lnTo>
                    <a:pt x="1774121" y="229648"/>
                  </a:lnTo>
                  <a:lnTo>
                    <a:pt x="1720007" y="214298"/>
                  </a:lnTo>
                  <a:lnTo>
                    <a:pt x="1666515" y="199306"/>
                  </a:lnTo>
                  <a:lnTo>
                    <a:pt x="1613885" y="184839"/>
                  </a:lnTo>
                  <a:lnTo>
                    <a:pt x="1562359" y="171063"/>
                  </a:lnTo>
                  <a:lnTo>
                    <a:pt x="1512176" y="158145"/>
                  </a:lnTo>
                  <a:lnTo>
                    <a:pt x="1463577" y="146253"/>
                  </a:lnTo>
                  <a:lnTo>
                    <a:pt x="1416803" y="135551"/>
                  </a:lnTo>
                  <a:lnTo>
                    <a:pt x="1372095" y="126208"/>
                  </a:lnTo>
                  <a:lnTo>
                    <a:pt x="1329692" y="118390"/>
                  </a:lnTo>
                  <a:lnTo>
                    <a:pt x="1289835" y="112264"/>
                  </a:lnTo>
                  <a:lnTo>
                    <a:pt x="1252766" y="107996"/>
                  </a:lnTo>
                  <a:lnTo>
                    <a:pt x="1228139" y="113282"/>
                  </a:lnTo>
                  <a:lnTo>
                    <a:pt x="1203717" y="118434"/>
                  </a:lnTo>
                  <a:lnTo>
                    <a:pt x="1179158" y="123586"/>
                  </a:lnTo>
                  <a:lnTo>
                    <a:pt x="1154125" y="128872"/>
                  </a:lnTo>
                  <a:lnTo>
                    <a:pt x="1136062" y="116847"/>
                  </a:lnTo>
                  <a:lnTo>
                    <a:pt x="1117590" y="109344"/>
                  </a:lnTo>
                  <a:lnTo>
                    <a:pt x="1098846" y="105486"/>
                  </a:lnTo>
                  <a:lnTo>
                    <a:pt x="1079969" y="104394"/>
                  </a:lnTo>
                  <a:lnTo>
                    <a:pt x="1071319" y="104529"/>
                  </a:lnTo>
                  <a:lnTo>
                    <a:pt x="1062602" y="104934"/>
                  </a:lnTo>
                  <a:lnTo>
                    <a:pt x="1053752" y="105609"/>
                  </a:lnTo>
                  <a:lnTo>
                    <a:pt x="1044701" y="106553"/>
                  </a:lnTo>
                  <a:lnTo>
                    <a:pt x="1036473" y="107082"/>
                  </a:lnTo>
                  <a:lnTo>
                    <a:pt x="1028045" y="107544"/>
                  </a:lnTo>
                  <a:lnTo>
                    <a:pt x="1019484" y="107872"/>
                  </a:lnTo>
                  <a:lnTo>
                    <a:pt x="1010856" y="107996"/>
                  </a:lnTo>
                  <a:lnTo>
                    <a:pt x="991956" y="107006"/>
                  </a:lnTo>
                  <a:lnTo>
                    <a:pt x="973054" y="103315"/>
                  </a:lnTo>
                  <a:lnTo>
                    <a:pt x="954152" y="95845"/>
                  </a:lnTo>
                  <a:lnTo>
                    <a:pt x="935253" y="83514"/>
                  </a:lnTo>
                  <a:lnTo>
                    <a:pt x="926090" y="76429"/>
                  </a:lnTo>
                  <a:lnTo>
                    <a:pt x="916452" y="69477"/>
                  </a:lnTo>
                  <a:lnTo>
                    <a:pt x="872799" y="53098"/>
                  </a:lnTo>
                  <a:lnTo>
                    <a:pt x="851738" y="51839"/>
                  </a:lnTo>
                  <a:lnTo>
                    <a:pt x="820070" y="54437"/>
                  </a:lnTo>
                  <a:lnTo>
                    <a:pt x="788469" y="61287"/>
                  </a:lnTo>
                  <a:lnTo>
                    <a:pt x="758083" y="70972"/>
                  </a:lnTo>
                  <a:lnTo>
                    <a:pt x="730059" y="82075"/>
                  </a:lnTo>
                  <a:lnTo>
                    <a:pt x="711905" y="71050"/>
                  </a:lnTo>
                  <a:lnTo>
                    <a:pt x="691184" y="60836"/>
                  </a:lnTo>
                  <a:lnTo>
                    <a:pt x="668301" y="51702"/>
                  </a:lnTo>
                  <a:lnTo>
                    <a:pt x="643661" y="43918"/>
                  </a:lnTo>
                  <a:lnTo>
                    <a:pt x="529907" y="77755"/>
                  </a:lnTo>
                  <a:lnTo>
                    <a:pt x="484436" y="63582"/>
                  </a:lnTo>
                  <a:lnTo>
                    <a:pt x="438829" y="49137"/>
                  </a:lnTo>
                  <a:lnTo>
                    <a:pt x="393222" y="34421"/>
                  </a:lnTo>
                  <a:lnTo>
                    <a:pt x="347751" y="19432"/>
                  </a:lnTo>
                  <a:lnTo>
                    <a:pt x="298389" y="46265"/>
                  </a:lnTo>
                  <a:lnTo>
                    <a:pt x="261716" y="75864"/>
                  </a:lnTo>
                  <a:lnTo>
                    <a:pt x="233142" y="101547"/>
                  </a:lnTo>
                  <a:lnTo>
                    <a:pt x="208076" y="116633"/>
                  </a:lnTo>
                  <a:lnTo>
                    <a:pt x="204482" y="115914"/>
                  </a:lnTo>
                  <a:lnTo>
                    <a:pt x="201599" y="115194"/>
                  </a:lnTo>
                  <a:lnTo>
                    <a:pt x="198716" y="115194"/>
                  </a:lnTo>
                  <a:lnTo>
                    <a:pt x="192741" y="115700"/>
                  </a:lnTo>
                  <a:lnTo>
                    <a:pt x="186566" y="117083"/>
                  </a:lnTo>
                  <a:lnTo>
                    <a:pt x="179985" y="119142"/>
                  </a:lnTo>
                  <a:lnTo>
                    <a:pt x="172796" y="121674"/>
                  </a:lnTo>
                  <a:lnTo>
                    <a:pt x="165349" y="123902"/>
                  </a:lnTo>
                  <a:lnTo>
                    <a:pt x="156957" y="125994"/>
                  </a:lnTo>
                  <a:lnTo>
                    <a:pt x="147487" y="127545"/>
                  </a:lnTo>
                  <a:lnTo>
                    <a:pt x="136804" y="128152"/>
                  </a:lnTo>
                  <a:lnTo>
                    <a:pt x="126111" y="127601"/>
                  </a:lnTo>
                  <a:lnTo>
                    <a:pt x="114477" y="125904"/>
                  </a:lnTo>
                  <a:lnTo>
                    <a:pt x="101767" y="122991"/>
                  </a:lnTo>
                  <a:lnTo>
                    <a:pt x="87845" y="118796"/>
                  </a:lnTo>
                  <a:lnTo>
                    <a:pt x="71619" y="115048"/>
                  </a:lnTo>
                  <a:lnTo>
                    <a:pt x="59040" y="113123"/>
                  </a:lnTo>
                  <a:lnTo>
                    <a:pt x="49164" y="112414"/>
                  </a:lnTo>
                  <a:lnTo>
                    <a:pt x="41046" y="112313"/>
                  </a:lnTo>
                  <a:lnTo>
                    <a:pt x="37439" y="113037"/>
                  </a:lnTo>
                  <a:lnTo>
                    <a:pt x="30251" y="113037"/>
                  </a:lnTo>
                  <a:lnTo>
                    <a:pt x="24106" y="112710"/>
                  </a:lnTo>
                  <a:lnTo>
                    <a:pt x="17287" y="111505"/>
                  </a:lnTo>
                  <a:lnTo>
                    <a:pt x="9388" y="109085"/>
                  </a:lnTo>
                  <a:lnTo>
                    <a:pt x="0" y="105114"/>
                  </a:lnTo>
                  <a:lnTo>
                    <a:pt x="0" y="1304277"/>
                  </a:lnTo>
                  <a:lnTo>
                    <a:pt x="4127652" y="1304277"/>
                  </a:lnTo>
                  <a:lnTo>
                    <a:pt x="4127652" y="57599"/>
                  </a:lnTo>
                  <a:lnTo>
                    <a:pt x="4036795" y="41792"/>
                  </a:lnTo>
                  <a:lnTo>
                    <a:pt x="3963945" y="26539"/>
                  </a:lnTo>
                  <a:lnTo>
                    <a:pt x="3909308" y="13430"/>
                  </a:lnTo>
                  <a:lnTo>
                    <a:pt x="3873092" y="4054"/>
                  </a:lnTo>
                  <a:lnTo>
                    <a:pt x="3855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2679115" y="8991320"/>
              <a:ext cx="4128135" cy="1296035"/>
            </a:xfrm>
            <a:custGeom>
              <a:avLst/>
              <a:gdLst/>
              <a:ahLst/>
              <a:cxnLst/>
              <a:rect l="l" t="t" r="r" b="b"/>
              <a:pathLst>
                <a:path w="4128134" h="1296034">
                  <a:moveTo>
                    <a:pt x="10083" y="101599"/>
                  </a:moveTo>
                  <a:lnTo>
                    <a:pt x="0" y="101599"/>
                  </a:lnTo>
                  <a:lnTo>
                    <a:pt x="0" y="1295677"/>
                  </a:lnTo>
                  <a:lnTo>
                    <a:pt x="4127652" y="1295677"/>
                  </a:lnTo>
                  <a:lnTo>
                    <a:pt x="4127652" y="1142999"/>
                  </a:lnTo>
                  <a:lnTo>
                    <a:pt x="157683" y="1142999"/>
                  </a:lnTo>
                  <a:lnTo>
                    <a:pt x="157683" y="1130299"/>
                  </a:lnTo>
                  <a:lnTo>
                    <a:pt x="4127652" y="1130299"/>
                  </a:lnTo>
                  <a:lnTo>
                    <a:pt x="4127652" y="838199"/>
                  </a:lnTo>
                  <a:lnTo>
                    <a:pt x="157683" y="838199"/>
                  </a:lnTo>
                  <a:lnTo>
                    <a:pt x="157683" y="825499"/>
                  </a:lnTo>
                  <a:lnTo>
                    <a:pt x="4127652" y="825499"/>
                  </a:lnTo>
                  <a:lnTo>
                    <a:pt x="4127652" y="533399"/>
                  </a:lnTo>
                  <a:lnTo>
                    <a:pt x="157683" y="533399"/>
                  </a:lnTo>
                  <a:lnTo>
                    <a:pt x="157683" y="520699"/>
                  </a:lnTo>
                  <a:lnTo>
                    <a:pt x="2738805" y="520699"/>
                  </a:lnTo>
                  <a:lnTo>
                    <a:pt x="2689365" y="507999"/>
                  </a:lnTo>
                  <a:lnTo>
                    <a:pt x="2555214" y="507999"/>
                  </a:lnTo>
                  <a:lnTo>
                    <a:pt x="2521811" y="495299"/>
                  </a:lnTo>
                  <a:lnTo>
                    <a:pt x="2485584" y="495299"/>
                  </a:lnTo>
                  <a:lnTo>
                    <a:pt x="2446749" y="482599"/>
                  </a:lnTo>
                  <a:lnTo>
                    <a:pt x="2405524" y="469899"/>
                  </a:lnTo>
                  <a:lnTo>
                    <a:pt x="2362124" y="457199"/>
                  </a:lnTo>
                  <a:lnTo>
                    <a:pt x="2316765" y="444499"/>
                  </a:lnTo>
                  <a:lnTo>
                    <a:pt x="2221037" y="419099"/>
                  </a:lnTo>
                  <a:lnTo>
                    <a:pt x="2171101" y="393699"/>
                  </a:lnTo>
                  <a:lnTo>
                    <a:pt x="2120071" y="380999"/>
                  </a:lnTo>
                  <a:lnTo>
                    <a:pt x="2015598" y="330199"/>
                  </a:lnTo>
                  <a:lnTo>
                    <a:pt x="1962586" y="317499"/>
                  </a:lnTo>
                  <a:lnTo>
                    <a:pt x="1856095" y="266699"/>
                  </a:lnTo>
                  <a:lnTo>
                    <a:pt x="1803048" y="253999"/>
                  </a:lnTo>
                  <a:lnTo>
                    <a:pt x="1750423" y="228599"/>
                  </a:lnTo>
                  <a:lnTo>
                    <a:pt x="157683" y="228599"/>
                  </a:lnTo>
                  <a:lnTo>
                    <a:pt x="157683" y="215899"/>
                  </a:lnTo>
                  <a:lnTo>
                    <a:pt x="1724428" y="215899"/>
                  </a:lnTo>
                  <a:lnTo>
                    <a:pt x="1698434" y="203199"/>
                  </a:lnTo>
                  <a:lnTo>
                    <a:pt x="1640249" y="177799"/>
                  </a:lnTo>
                  <a:lnTo>
                    <a:pt x="1583498" y="165099"/>
                  </a:lnTo>
                  <a:lnTo>
                    <a:pt x="206730" y="165099"/>
                  </a:lnTo>
                  <a:lnTo>
                    <a:pt x="156236" y="139699"/>
                  </a:lnTo>
                  <a:lnTo>
                    <a:pt x="84598" y="139699"/>
                  </a:lnTo>
                  <a:lnTo>
                    <a:pt x="58500" y="126999"/>
                  </a:lnTo>
                  <a:lnTo>
                    <a:pt x="33753" y="114299"/>
                  </a:lnTo>
                  <a:lnTo>
                    <a:pt x="10083" y="101599"/>
                  </a:lnTo>
                  <a:close/>
                </a:path>
                <a:path w="4128134" h="1296034">
                  <a:moveTo>
                    <a:pt x="3018848" y="380999"/>
                  </a:moveTo>
                  <a:lnTo>
                    <a:pt x="2985045" y="380999"/>
                  </a:lnTo>
                  <a:lnTo>
                    <a:pt x="2969295" y="393699"/>
                  </a:lnTo>
                  <a:lnTo>
                    <a:pt x="2947604" y="419099"/>
                  </a:lnTo>
                  <a:lnTo>
                    <a:pt x="2921054" y="419099"/>
                  </a:lnTo>
                  <a:lnTo>
                    <a:pt x="2890723" y="431799"/>
                  </a:lnTo>
                  <a:lnTo>
                    <a:pt x="2858598" y="431799"/>
                  </a:lnTo>
                  <a:lnTo>
                    <a:pt x="2843645" y="444499"/>
                  </a:lnTo>
                  <a:lnTo>
                    <a:pt x="2830245" y="444499"/>
                  </a:lnTo>
                  <a:lnTo>
                    <a:pt x="2812124" y="457199"/>
                  </a:lnTo>
                  <a:lnTo>
                    <a:pt x="2802977" y="482599"/>
                  </a:lnTo>
                  <a:lnTo>
                    <a:pt x="2794503" y="495299"/>
                  </a:lnTo>
                  <a:lnTo>
                    <a:pt x="2778404" y="507999"/>
                  </a:lnTo>
                  <a:lnTo>
                    <a:pt x="2763467" y="507999"/>
                  </a:lnTo>
                  <a:lnTo>
                    <a:pt x="2752284" y="520699"/>
                  </a:lnTo>
                  <a:lnTo>
                    <a:pt x="4127652" y="520699"/>
                  </a:lnTo>
                  <a:lnTo>
                    <a:pt x="4127652" y="393699"/>
                  </a:lnTo>
                  <a:lnTo>
                    <a:pt x="3052452" y="393699"/>
                  </a:lnTo>
                  <a:lnTo>
                    <a:pt x="3018848" y="380999"/>
                  </a:lnTo>
                  <a:close/>
                </a:path>
                <a:path w="4128134" h="1296034">
                  <a:moveTo>
                    <a:pt x="3914533" y="25399"/>
                  </a:moveTo>
                  <a:lnTo>
                    <a:pt x="3621333" y="25399"/>
                  </a:lnTo>
                  <a:lnTo>
                    <a:pt x="3606380" y="38099"/>
                  </a:lnTo>
                  <a:lnTo>
                    <a:pt x="3571100" y="38099"/>
                  </a:lnTo>
                  <a:lnTo>
                    <a:pt x="3565347" y="50799"/>
                  </a:lnTo>
                  <a:lnTo>
                    <a:pt x="3537991" y="50799"/>
                  </a:lnTo>
                  <a:lnTo>
                    <a:pt x="3535344" y="63499"/>
                  </a:lnTo>
                  <a:lnTo>
                    <a:pt x="3521157" y="76199"/>
                  </a:lnTo>
                  <a:lnTo>
                    <a:pt x="3499007" y="88899"/>
                  </a:lnTo>
                  <a:lnTo>
                    <a:pt x="3472471" y="101599"/>
                  </a:lnTo>
                  <a:lnTo>
                    <a:pt x="3444112" y="114299"/>
                  </a:lnTo>
                  <a:lnTo>
                    <a:pt x="3415144" y="114299"/>
                  </a:lnTo>
                  <a:lnTo>
                    <a:pt x="3387118" y="126999"/>
                  </a:lnTo>
                  <a:lnTo>
                    <a:pt x="3349955" y="152399"/>
                  </a:lnTo>
                  <a:lnTo>
                    <a:pt x="3309511" y="215899"/>
                  </a:lnTo>
                  <a:lnTo>
                    <a:pt x="3281224" y="266699"/>
                  </a:lnTo>
                  <a:lnTo>
                    <a:pt x="3247907" y="317499"/>
                  </a:lnTo>
                  <a:lnTo>
                    <a:pt x="3209824" y="355599"/>
                  </a:lnTo>
                  <a:lnTo>
                    <a:pt x="3167235" y="380999"/>
                  </a:lnTo>
                  <a:lnTo>
                    <a:pt x="3120402" y="393699"/>
                  </a:lnTo>
                  <a:lnTo>
                    <a:pt x="4127652" y="393699"/>
                  </a:lnTo>
                  <a:lnTo>
                    <a:pt x="4127652" y="228599"/>
                  </a:lnTo>
                  <a:lnTo>
                    <a:pt x="3306876" y="228599"/>
                  </a:lnTo>
                  <a:lnTo>
                    <a:pt x="3309746" y="215899"/>
                  </a:lnTo>
                  <a:lnTo>
                    <a:pt x="4127652" y="215899"/>
                  </a:lnTo>
                  <a:lnTo>
                    <a:pt x="4127652" y="101599"/>
                  </a:lnTo>
                  <a:lnTo>
                    <a:pt x="4089491" y="76199"/>
                  </a:lnTo>
                  <a:lnTo>
                    <a:pt x="4071359" y="63499"/>
                  </a:lnTo>
                  <a:lnTo>
                    <a:pt x="3958580" y="63499"/>
                  </a:lnTo>
                  <a:lnTo>
                    <a:pt x="3945405" y="50799"/>
                  </a:lnTo>
                  <a:lnTo>
                    <a:pt x="3930476" y="38099"/>
                  </a:lnTo>
                  <a:lnTo>
                    <a:pt x="3914533" y="25399"/>
                  </a:lnTo>
                  <a:close/>
                </a:path>
                <a:path w="4128134" h="1296034">
                  <a:moveTo>
                    <a:pt x="1739331" y="223180"/>
                  </a:moveTo>
                  <a:lnTo>
                    <a:pt x="1742628" y="228599"/>
                  </a:lnTo>
                  <a:lnTo>
                    <a:pt x="1750423" y="228599"/>
                  </a:lnTo>
                  <a:lnTo>
                    <a:pt x="1739331" y="223180"/>
                  </a:lnTo>
                  <a:close/>
                </a:path>
                <a:path w="4128134" h="1296034">
                  <a:moveTo>
                    <a:pt x="1734900" y="215899"/>
                  </a:moveTo>
                  <a:lnTo>
                    <a:pt x="1724428" y="215899"/>
                  </a:lnTo>
                  <a:lnTo>
                    <a:pt x="1739331" y="223180"/>
                  </a:lnTo>
                  <a:lnTo>
                    <a:pt x="1734900" y="215899"/>
                  </a:lnTo>
                  <a:close/>
                </a:path>
                <a:path w="4128134" h="1296034">
                  <a:moveTo>
                    <a:pt x="352082" y="38099"/>
                  </a:moveTo>
                  <a:lnTo>
                    <a:pt x="300724" y="63499"/>
                  </a:lnTo>
                  <a:lnTo>
                    <a:pt x="261450" y="101599"/>
                  </a:lnTo>
                  <a:lnTo>
                    <a:pt x="236351" y="126999"/>
                  </a:lnTo>
                  <a:lnTo>
                    <a:pt x="227520" y="165099"/>
                  </a:lnTo>
                  <a:lnTo>
                    <a:pt x="1583498" y="165099"/>
                  </a:lnTo>
                  <a:lnTo>
                    <a:pt x="1528495" y="139699"/>
                  </a:lnTo>
                  <a:lnTo>
                    <a:pt x="1475553" y="126999"/>
                  </a:lnTo>
                  <a:lnTo>
                    <a:pt x="1424987" y="101599"/>
                  </a:lnTo>
                  <a:lnTo>
                    <a:pt x="535673" y="101599"/>
                  </a:lnTo>
                  <a:lnTo>
                    <a:pt x="489977" y="88899"/>
                  </a:lnTo>
                  <a:lnTo>
                    <a:pt x="443877" y="63499"/>
                  </a:lnTo>
                  <a:lnTo>
                    <a:pt x="352082" y="38099"/>
                  </a:lnTo>
                  <a:close/>
                </a:path>
                <a:path w="4128134" h="1296034">
                  <a:moveTo>
                    <a:pt x="1117590" y="63499"/>
                  </a:moveTo>
                  <a:lnTo>
                    <a:pt x="650138" y="63499"/>
                  </a:lnTo>
                  <a:lnTo>
                    <a:pt x="535673" y="101599"/>
                  </a:lnTo>
                  <a:lnTo>
                    <a:pt x="1424987" y="101599"/>
                  </a:lnTo>
                  <a:lnTo>
                    <a:pt x="1377112" y="88899"/>
                  </a:lnTo>
                  <a:lnTo>
                    <a:pt x="1154125" y="88899"/>
                  </a:lnTo>
                  <a:lnTo>
                    <a:pt x="1117590" y="63499"/>
                  </a:lnTo>
                  <a:close/>
                </a:path>
                <a:path w="4128134" h="1296034">
                  <a:moveTo>
                    <a:pt x="1332240" y="76199"/>
                  </a:moveTo>
                  <a:lnTo>
                    <a:pt x="1203717" y="76199"/>
                  </a:lnTo>
                  <a:lnTo>
                    <a:pt x="1179158" y="88899"/>
                  </a:lnTo>
                  <a:lnTo>
                    <a:pt x="1377112" y="88899"/>
                  </a:lnTo>
                  <a:lnTo>
                    <a:pt x="1332240" y="76199"/>
                  </a:lnTo>
                  <a:close/>
                </a:path>
                <a:path w="4128134" h="1296034">
                  <a:moveTo>
                    <a:pt x="1252766" y="63499"/>
                  </a:moveTo>
                  <a:lnTo>
                    <a:pt x="1228139" y="76199"/>
                  </a:lnTo>
                  <a:lnTo>
                    <a:pt x="1290687" y="76199"/>
                  </a:lnTo>
                  <a:lnTo>
                    <a:pt x="1252766" y="63499"/>
                  </a:lnTo>
                  <a:close/>
                </a:path>
                <a:path w="4128134" h="1296034">
                  <a:moveTo>
                    <a:pt x="935253" y="38099"/>
                  </a:moveTo>
                  <a:lnTo>
                    <a:pt x="705858" y="38099"/>
                  </a:lnTo>
                  <a:lnTo>
                    <a:pt x="698623" y="50799"/>
                  </a:lnTo>
                  <a:lnTo>
                    <a:pt x="684707" y="50799"/>
                  </a:lnTo>
                  <a:lnTo>
                    <a:pt x="678330" y="63499"/>
                  </a:lnTo>
                  <a:lnTo>
                    <a:pt x="973235" y="63499"/>
                  </a:lnTo>
                  <a:lnTo>
                    <a:pt x="954447" y="50799"/>
                  </a:lnTo>
                  <a:lnTo>
                    <a:pt x="935253" y="38099"/>
                  </a:lnTo>
                  <a:close/>
                </a:path>
                <a:path w="4128134" h="1296034">
                  <a:moveTo>
                    <a:pt x="4037113" y="50799"/>
                  </a:moveTo>
                  <a:lnTo>
                    <a:pt x="3993192" y="50799"/>
                  </a:lnTo>
                  <a:lnTo>
                    <a:pt x="3982640" y="63499"/>
                  </a:lnTo>
                  <a:lnTo>
                    <a:pt x="4044403" y="63499"/>
                  </a:lnTo>
                  <a:lnTo>
                    <a:pt x="4037113" y="50799"/>
                  </a:lnTo>
                  <a:close/>
                </a:path>
                <a:path w="4128134" h="1296034">
                  <a:moveTo>
                    <a:pt x="916452" y="25399"/>
                  </a:moveTo>
                  <a:lnTo>
                    <a:pt x="757981" y="25399"/>
                  </a:lnTo>
                  <a:lnTo>
                    <a:pt x="730059" y="38099"/>
                  </a:lnTo>
                  <a:lnTo>
                    <a:pt x="926090" y="38099"/>
                  </a:lnTo>
                  <a:lnTo>
                    <a:pt x="916452" y="25399"/>
                  </a:lnTo>
                  <a:close/>
                </a:path>
                <a:path w="4128134" h="1296034">
                  <a:moveTo>
                    <a:pt x="3595585" y="25399"/>
                  </a:moveTo>
                  <a:lnTo>
                    <a:pt x="3584790" y="25399"/>
                  </a:lnTo>
                  <a:lnTo>
                    <a:pt x="3579024" y="38099"/>
                  </a:lnTo>
                  <a:lnTo>
                    <a:pt x="3599903" y="38099"/>
                  </a:lnTo>
                  <a:lnTo>
                    <a:pt x="3595585" y="25399"/>
                  </a:lnTo>
                  <a:close/>
                </a:path>
                <a:path w="4128134" h="1296034">
                  <a:moveTo>
                    <a:pt x="892784" y="12699"/>
                  </a:moveTo>
                  <a:lnTo>
                    <a:pt x="819765" y="12699"/>
                  </a:lnTo>
                  <a:lnTo>
                    <a:pt x="788198" y="25399"/>
                  </a:lnTo>
                  <a:lnTo>
                    <a:pt x="905597" y="25399"/>
                  </a:lnTo>
                  <a:lnTo>
                    <a:pt x="892784" y="12699"/>
                  </a:lnTo>
                  <a:close/>
                </a:path>
                <a:path w="4128134" h="1296034">
                  <a:moveTo>
                    <a:pt x="3702140" y="12699"/>
                  </a:moveTo>
                  <a:lnTo>
                    <a:pt x="3660958" y="12699"/>
                  </a:lnTo>
                  <a:lnTo>
                    <a:pt x="3640134" y="25399"/>
                  </a:lnTo>
                  <a:lnTo>
                    <a:pt x="3709928" y="25399"/>
                  </a:lnTo>
                  <a:lnTo>
                    <a:pt x="3702140" y="12699"/>
                  </a:lnTo>
                  <a:close/>
                </a:path>
                <a:path w="4128134" h="1296034">
                  <a:moveTo>
                    <a:pt x="3893657" y="12699"/>
                  </a:moveTo>
                  <a:lnTo>
                    <a:pt x="3753175" y="12699"/>
                  </a:lnTo>
                  <a:lnTo>
                    <a:pt x="3735548" y="25399"/>
                  </a:lnTo>
                  <a:lnTo>
                    <a:pt x="3904095" y="25399"/>
                  </a:lnTo>
                  <a:lnTo>
                    <a:pt x="3893657" y="12699"/>
                  </a:lnTo>
                  <a:close/>
                </a:path>
                <a:path w="4128134" h="1296034">
                  <a:moveTo>
                    <a:pt x="3784116" y="0"/>
                  </a:moveTo>
                  <a:lnTo>
                    <a:pt x="3779176" y="0"/>
                  </a:lnTo>
                  <a:lnTo>
                    <a:pt x="3767966" y="12699"/>
                  </a:lnTo>
                  <a:lnTo>
                    <a:pt x="3791148" y="12699"/>
                  </a:lnTo>
                  <a:lnTo>
                    <a:pt x="3784116" y="0"/>
                  </a:lnTo>
                  <a:close/>
                </a:path>
                <a:path w="4128134" h="1296034">
                  <a:moveTo>
                    <a:pt x="3874934" y="0"/>
                  </a:moveTo>
                  <a:lnTo>
                    <a:pt x="3846185" y="0"/>
                  </a:lnTo>
                  <a:lnTo>
                    <a:pt x="3834979" y="12699"/>
                  </a:lnTo>
                  <a:lnTo>
                    <a:pt x="3883758" y="12699"/>
                  </a:lnTo>
                  <a:lnTo>
                    <a:pt x="3874934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1" name="object 51"/>
            <p:cNvSpPr/>
            <p:nvPr/>
          </p:nvSpPr>
          <p:spPr>
            <a:xfrm>
              <a:off x="2835351" y="9198114"/>
              <a:ext cx="1602740" cy="17780"/>
            </a:xfrm>
            <a:custGeom>
              <a:avLst/>
              <a:gdLst/>
              <a:ahLst/>
              <a:cxnLst/>
              <a:rect l="l" t="t" r="r" b="b"/>
              <a:pathLst>
                <a:path w="1602739" h="17779">
                  <a:moveTo>
                    <a:pt x="1602676" y="13970"/>
                  </a:moveTo>
                  <a:lnTo>
                    <a:pt x="1596199" y="13970"/>
                  </a:lnTo>
                  <a:lnTo>
                    <a:pt x="1596199" y="12700"/>
                  </a:lnTo>
                  <a:lnTo>
                    <a:pt x="1591881" y="12700"/>
                  </a:lnTo>
                  <a:lnTo>
                    <a:pt x="1591881" y="10160"/>
                  </a:lnTo>
                  <a:lnTo>
                    <a:pt x="1583956" y="10160"/>
                  </a:lnTo>
                  <a:lnTo>
                    <a:pt x="1583956" y="7620"/>
                  </a:lnTo>
                  <a:lnTo>
                    <a:pt x="1579638" y="7620"/>
                  </a:lnTo>
                  <a:lnTo>
                    <a:pt x="1579638" y="5080"/>
                  </a:lnTo>
                  <a:lnTo>
                    <a:pt x="1571726" y="5080"/>
                  </a:lnTo>
                  <a:lnTo>
                    <a:pt x="1571726" y="2540"/>
                  </a:lnTo>
                  <a:lnTo>
                    <a:pt x="373672" y="2540"/>
                  </a:lnTo>
                  <a:lnTo>
                    <a:pt x="37367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762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368630" y="13970"/>
                  </a:lnTo>
                  <a:lnTo>
                    <a:pt x="368630" y="17780"/>
                  </a:lnTo>
                  <a:lnTo>
                    <a:pt x="1602676" y="17780"/>
                  </a:lnTo>
                  <a:lnTo>
                    <a:pt x="1602676" y="1397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52"/>
            <p:cNvSpPr/>
            <p:nvPr/>
          </p:nvSpPr>
          <p:spPr>
            <a:xfrm>
              <a:off x="5980950" y="9198114"/>
              <a:ext cx="826769" cy="17780"/>
            </a:xfrm>
            <a:custGeom>
              <a:avLst/>
              <a:gdLst/>
              <a:ahLst/>
              <a:cxnLst/>
              <a:rect l="l" t="t" r="r" b="b"/>
              <a:pathLst>
                <a:path w="826770" h="17779">
                  <a:moveTo>
                    <a:pt x="826541" y="0"/>
                  </a:moveTo>
                  <a:lnTo>
                    <a:pt x="554380" y="0"/>
                  </a:lnTo>
                  <a:lnTo>
                    <a:pt x="554380" y="2540"/>
                  </a:lnTo>
                  <a:lnTo>
                    <a:pt x="7200" y="2540"/>
                  </a:lnTo>
                  <a:lnTo>
                    <a:pt x="7200" y="5080"/>
                  </a:lnTo>
                  <a:lnTo>
                    <a:pt x="5765" y="5080"/>
                  </a:lnTo>
                  <a:lnTo>
                    <a:pt x="5765" y="10160"/>
                  </a:lnTo>
                  <a:lnTo>
                    <a:pt x="2882" y="10160"/>
                  </a:lnTo>
                  <a:lnTo>
                    <a:pt x="2882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17780"/>
                  </a:lnTo>
                  <a:lnTo>
                    <a:pt x="561581" y="17780"/>
                  </a:lnTo>
                  <a:lnTo>
                    <a:pt x="561581" y="13970"/>
                  </a:lnTo>
                  <a:lnTo>
                    <a:pt x="826541" y="13970"/>
                  </a:lnTo>
                  <a:lnTo>
                    <a:pt x="826541" y="12700"/>
                  </a:lnTo>
                  <a:lnTo>
                    <a:pt x="826541" y="10160"/>
                  </a:lnTo>
                  <a:lnTo>
                    <a:pt x="826541" y="5080"/>
                  </a:lnTo>
                  <a:lnTo>
                    <a:pt x="826541" y="2540"/>
                  </a:lnTo>
                  <a:lnTo>
                    <a:pt x="8265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53"/>
            <p:cNvSpPr/>
            <p:nvPr/>
          </p:nvSpPr>
          <p:spPr>
            <a:xfrm>
              <a:off x="2836075" y="9501644"/>
              <a:ext cx="3972560" cy="624840"/>
            </a:xfrm>
            <a:custGeom>
              <a:avLst/>
              <a:gdLst/>
              <a:ahLst/>
              <a:cxnLst/>
              <a:rect l="l" t="t" r="r" b="b"/>
              <a:pathLst>
                <a:path w="3972559" h="624840">
                  <a:moveTo>
                    <a:pt x="3972128" y="607060"/>
                  </a:moveTo>
                  <a:lnTo>
                    <a:pt x="3715105" y="607060"/>
                  </a:lnTo>
                  <a:lnTo>
                    <a:pt x="3715105" y="609600"/>
                  </a:lnTo>
                  <a:lnTo>
                    <a:pt x="379425" y="609600"/>
                  </a:lnTo>
                  <a:lnTo>
                    <a:pt x="379425" y="607060"/>
                  </a:lnTo>
                  <a:lnTo>
                    <a:pt x="0" y="607060"/>
                  </a:lnTo>
                  <a:lnTo>
                    <a:pt x="0" y="609600"/>
                  </a:lnTo>
                  <a:lnTo>
                    <a:pt x="0" y="621030"/>
                  </a:lnTo>
                  <a:lnTo>
                    <a:pt x="376555" y="621030"/>
                  </a:lnTo>
                  <a:lnTo>
                    <a:pt x="376555" y="624840"/>
                  </a:lnTo>
                  <a:lnTo>
                    <a:pt x="3717975" y="624840"/>
                  </a:lnTo>
                  <a:lnTo>
                    <a:pt x="3717975" y="621030"/>
                  </a:lnTo>
                  <a:lnTo>
                    <a:pt x="3972128" y="621030"/>
                  </a:lnTo>
                  <a:lnTo>
                    <a:pt x="3972128" y="609600"/>
                  </a:lnTo>
                  <a:lnTo>
                    <a:pt x="3972128" y="607060"/>
                  </a:lnTo>
                  <a:close/>
                </a:path>
                <a:path w="3972559" h="624840">
                  <a:moveTo>
                    <a:pt x="3972128" y="303530"/>
                  </a:moveTo>
                  <a:lnTo>
                    <a:pt x="3715105" y="303530"/>
                  </a:lnTo>
                  <a:lnTo>
                    <a:pt x="3715105" y="306070"/>
                  </a:lnTo>
                  <a:lnTo>
                    <a:pt x="379425" y="306070"/>
                  </a:lnTo>
                  <a:lnTo>
                    <a:pt x="379425" y="303530"/>
                  </a:lnTo>
                  <a:lnTo>
                    <a:pt x="0" y="303530"/>
                  </a:lnTo>
                  <a:lnTo>
                    <a:pt x="0" y="306070"/>
                  </a:lnTo>
                  <a:lnTo>
                    <a:pt x="0" y="317500"/>
                  </a:lnTo>
                  <a:lnTo>
                    <a:pt x="376555" y="317500"/>
                  </a:lnTo>
                  <a:lnTo>
                    <a:pt x="376555" y="320040"/>
                  </a:lnTo>
                  <a:lnTo>
                    <a:pt x="3717975" y="320040"/>
                  </a:lnTo>
                  <a:lnTo>
                    <a:pt x="3717975" y="317500"/>
                  </a:lnTo>
                  <a:lnTo>
                    <a:pt x="3972128" y="317500"/>
                  </a:lnTo>
                  <a:lnTo>
                    <a:pt x="3972128" y="306070"/>
                  </a:lnTo>
                  <a:lnTo>
                    <a:pt x="3972128" y="303530"/>
                  </a:lnTo>
                  <a:close/>
                </a:path>
                <a:path w="3972559" h="624840">
                  <a:moveTo>
                    <a:pt x="3972128" y="0"/>
                  </a:moveTo>
                  <a:lnTo>
                    <a:pt x="3715105" y="0"/>
                  </a:lnTo>
                  <a:lnTo>
                    <a:pt x="3715105" y="2540"/>
                  </a:lnTo>
                  <a:lnTo>
                    <a:pt x="379425" y="2540"/>
                  </a:lnTo>
                  <a:lnTo>
                    <a:pt x="379425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970"/>
                  </a:lnTo>
                  <a:lnTo>
                    <a:pt x="376555" y="13970"/>
                  </a:lnTo>
                  <a:lnTo>
                    <a:pt x="376555" y="17780"/>
                  </a:lnTo>
                  <a:lnTo>
                    <a:pt x="3717975" y="17780"/>
                  </a:lnTo>
                  <a:lnTo>
                    <a:pt x="3717975" y="13970"/>
                  </a:lnTo>
                  <a:lnTo>
                    <a:pt x="3972128" y="13970"/>
                  </a:lnTo>
                  <a:lnTo>
                    <a:pt x="3972128" y="2540"/>
                  </a:lnTo>
                  <a:lnTo>
                    <a:pt x="3972128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4" name="object 54"/>
          <p:cNvSpPr/>
          <p:nvPr/>
        </p:nvSpPr>
        <p:spPr>
          <a:xfrm>
            <a:off x="110212" y="8343898"/>
            <a:ext cx="1466215" cy="1943100"/>
          </a:xfrm>
          <a:custGeom>
            <a:avLst/>
            <a:gdLst/>
            <a:ahLst/>
            <a:cxnLst/>
            <a:rect l="l" t="t" r="r" b="b"/>
            <a:pathLst>
              <a:path w="1466215" h="1943100">
                <a:moveTo>
                  <a:pt x="674081" y="1384300"/>
                </a:moveTo>
                <a:lnTo>
                  <a:pt x="660885" y="1384300"/>
                </a:lnTo>
                <a:lnTo>
                  <a:pt x="692574" y="1422400"/>
                </a:lnTo>
                <a:lnTo>
                  <a:pt x="703361" y="1422400"/>
                </a:lnTo>
                <a:lnTo>
                  <a:pt x="737927" y="1460500"/>
                </a:lnTo>
                <a:lnTo>
                  <a:pt x="772534" y="1485900"/>
                </a:lnTo>
                <a:lnTo>
                  <a:pt x="807219" y="1524000"/>
                </a:lnTo>
                <a:lnTo>
                  <a:pt x="842025" y="1549400"/>
                </a:lnTo>
                <a:lnTo>
                  <a:pt x="876991" y="1587500"/>
                </a:lnTo>
                <a:lnTo>
                  <a:pt x="912158" y="1612900"/>
                </a:lnTo>
                <a:lnTo>
                  <a:pt x="1021950" y="1727200"/>
                </a:lnTo>
                <a:lnTo>
                  <a:pt x="1058593" y="1752600"/>
                </a:lnTo>
                <a:lnTo>
                  <a:pt x="1095027" y="1790700"/>
                </a:lnTo>
                <a:lnTo>
                  <a:pt x="1163372" y="1866900"/>
                </a:lnTo>
                <a:lnTo>
                  <a:pt x="1186470" y="1879600"/>
                </a:lnTo>
                <a:lnTo>
                  <a:pt x="1220373" y="1917700"/>
                </a:lnTo>
                <a:lnTo>
                  <a:pt x="1244899" y="1943100"/>
                </a:lnTo>
                <a:lnTo>
                  <a:pt x="1273579" y="1943100"/>
                </a:lnTo>
                <a:lnTo>
                  <a:pt x="1127597" y="1790700"/>
                </a:lnTo>
                <a:lnTo>
                  <a:pt x="1054028" y="1727200"/>
                </a:lnTo>
                <a:lnTo>
                  <a:pt x="1017274" y="1689100"/>
                </a:lnTo>
                <a:lnTo>
                  <a:pt x="941674" y="1612900"/>
                </a:lnTo>
                <a:lnTo>
                  <a:pt x="903875" y="1587500"/>
                </a:lnTo>
                <a:lnTo>
                  <a:pt x="828277" y="1511300"/>
                </a:lnTo>
                <a:lnTo>
                  <a:pt x="790478" y="1485900"/>
                </a:lnTo>
                <a:lnTo>
                  <a:pt x="714881" y="1422400"/>
                </a:lnTo>
                <a:lnTo>
                  <a:pt x="687793" y="1397000"/>
                </a:lnTo>
                <a:lnTo>
                  <a:pt x="674081" y="1384300"/>
                </a:lnTo>
                <a:close/>
              </a:path>
              <a:path w="1466215" h="1943100">
                <a:moveTo>
                  <a:pt x="27272" y="177800"/>
                </a:moveTo>
                <a:lnTo>
                  <a:pt x="0" y="177800"/>
                </a:lnTo>
                <a:lnTo>
                  <a:pt x="835" y="190500"/>
                </a:lnTo>
                <a:lnTo>
                  <a:pt x="4266" y="203200"/>
                </a:lnTo>
                <a:lnTo>
                  <a:pt x="38387" y="241300"/>
                </a:lnTo>
                <a:lnTo>
                  <a:pt x="50343" y="266700"/>
                </a:lnTo>
                <a:lnTo>
                  <a:pt x="77207" y="304800"/>
                </a:lnTo>
                <a:lnTo>
                  <a:pt x="185702" y="457200"/>
                </a:lnTo>
                <a:lnTo>
                  <a:pt x="229888" y="508000"/>
                </a:lnTo>
                <a:lnTo>
                  <a:pt x="251813" y="546100"/>
                </a:lnTo>
                <a:lnTo>
                  <a:pt x="273536" y="571500"/>
                </a:lnTo>
                <a:lnTo>
                  <a:pt x="384932" y="723900"/>
                </a:lnTo>
                <a:lnTo>
                  <a:pt x="413211" y="762000"/>
                </a:lnTo>
                <a:lnTo>
                  <a:pt x="445418" y="800100"/>
                </a:lnTo>
                <a:lnTo>
                  <a:pt x="510590" y="876300"/>
                </a:lnTo>
                <a:lnTo>
                  <a:pt x="576240" y="965200"/>
                </a:lnTo>
                <a:lnTo>
                  <a:pt x="609044" y="1003300"/>
                </a:lnTo>
                <a:lnTo>
                  <a:pt x="734860" y="1155700"/>
                </a:lnTo>
                <a:lnTo>
                  <a:pt x="766483" y="1206500"/>
                </a:lnTo>
                <a:lnTo>
                  <a:pt x="861759" y="1320800"/>
                </a:lnTo>
                <a:lnTo>
                  <a:pt x="920527" y="1397000"/>
                </a:lnTo>
                <a:lnTo>
                  <a:pt x="950147" y="1447800"/>
                </a:lnTo>
                <a:lnTo>
                  <a:pt x="1009336" y="1524000"/>
                </a:lnTo>
                <a:lnTo>
                  <a:pt x="1067849" y="1600200"/>
                </a:lnTo>
                <a:lnTo>
                  <a:pt x="1097012" y="1651000"/>
                </a:lnTo>
                <a:lnTo>
                  <a:pt x="1155529" y="1727200"/>
                </a:lnTo>
                <a:lnTo>
                  <a:pt x="1216430" y="1816100"/>
                </a:lnTo>
                <a:lnTo>
                  <a:pt x="1247347" y="1854200"/>
                </a:lnTo>
                <a:lnTo>
                  <a:pt x="1277905" y="1905000"/>
                </a:lnTo>
                <a:lnTo>
                  <a:pt x="1308223" y="1943100"/>
                </a:lnTo>
                <a:lnTo>
                  <a:pt x="1335999" y="1943100"/>
                </a:lnTo>
                <a:lnTo>
                  <a:pt x="1307627" y="1905000"/>
                </a:lnTo>
                <a:lnTo>
                  <a:pt x="1252700" y="1828800"/>
                </a:lnTo>
                <a:lnTo>
                  <a:pt x="1223899" y="1790700"/>
                </a:lnTo>
                <a:lnTo>
                  <a:pt x="1136449" y="1676400"/>
                </a:lnTo>
                <a:lnTo>
                  <a:pt x="1107990" y="1625600"/>
                </a:lnTo>
                <a:lnTo>
                  <a:pt x="1079777" y="1587500"/>
                </a:lnTo>
                <a:lnTo>
                  <a:pt x="1051302" y="1549400"/>
                </a:lnTo>
                <a:lnTo>
                  <a:pt x="1022574" y="1511300"/>
                </a:lnTo>
                <a:lnTo>
                  <a:pt x="993601" y="1460500"/>
                </a:lnTo>
                <a:lnTo>
                  <a:pt x="964393" y="1422400"/>
                </a:lnTo>
                <a:lnTo>
                  <a:pt x="905302" y="1346200"/>
                </a:lnTo>
                <a:lnTo>
                  <a:pt x="875437" y="1308100"/>
                </a:lnTo>
                <a:lnTo>
                  <a:pt x="811066" y="1231900"/>
                </a:lnTo>
                <a:lnTo>
                  <a:pt x="778869" y="1181100"/>
                </a:lnTo>
                <a:lnTo>
                  <a:pt x="682184" y="1066800"/>
                </a:lnTo>
                <a:lnTo>
                  <a:pt x="649910" y="1016000"/>
                </a:lnTo>
                <a:lnTo>
                  <a:pt x="552886" y="901700"/>
                </a:lnTo>
                <a:lnTo>
                  <a:pt x="401063" y="711200"/>
                </a:lnTo>
                <a:lnTo>
                  <a:pt x="371020" y="660400"/>
                </a:lnTo>
                <a:lnTo>
                  <a:pt x="311397" y="584200"/>
                </a:lnTo>
                <a:lnTo>
                  <a:pt x="252504" y="508000"/>
                </a:lnTo>
                <a:lnTo>
                  <a:pt x="223375" y="469900"/>
                </a:lnTo>
                <a:lnTo>
                  <a:pt x="194480" y="419100"/>
                </a:lnTo>
                <a:lnTo>
                  <a:pt x="165837" y="381000"/>
                </a:lnTo>
                <a:lnTo>
                  <a:pt x="137463" y="342900"/>
                </a:lnTo>
                <a:lnTo>
                  <a:pt x="128789" y="330200"/>
                </a:lnTo>
                <a:lnTo>
                  <a:pt x="119912" y="317500"/>
                </a:lnTo>
                <a:lnTo>
                  <a:pt x="112252" y="304800"/>
                </a:lnTo>
                <a:lnTo>
                  <a:pt x="107225" y="292100"/>
                </a:lnTo>
                <a:lnTo>
                  <a:pt x="156639" y="292100"/>
                </a:lnTo>
                <a:lnTo>
                  <a:pt x="119394" y="254000"/>
                </a:lnTo>
                <a:lnTo>
                  <a:pt x="82048" y="228600"/>
                </a:lnTo>
                <a:lnTo>
                  <a:pt x="44584" y="190500"/>
                </a:lnTo>
                <a:lnTo>
                  <a:pt x="32796" y="190500"/>
                </a:lnTo>
                <a:lnTo>
                  <a:pt x="27272" y="177800"/>
                </a:lnTo>
                <a:close/>
              </a:path>
              <a:path w="1466215" h="1943100">
                <a:moveTo>
                  <a:pt x="1466000" y="1676400"/>
                </a:moveTo>
                <a:lnTo>
                  <a:pt x="1438187" y="1676400"/>
                </a:lnTo>
                <a:lnTo>
                  <a:pt x="1443846" y="1689100"/>
                </a:lnTo>
                <a:lnTo>
                  <a:pt x="1464561" y="1689100"/>
                </a:lnTo>
                <a:lnTo>
                  <a:pt x="1466000" y="1676400"/>
                </a:lnTo>
                <a:close/>
              </a:path>
              <a:path w="1466215" h="1943100">
                <a:moveTo>
                  <a:pt x="156639" y="292100"/>
                </a:moveTo>
                <a:lnTo>
                  <a:pt x="125853" y="292100"/>
                </a:lnTo>
                <a:lnTo>
                  <a:pt x="135607" y="304800"/>
                </a:lnTo>
                <a:lnTo>
                  <a:pt x="146104" y="317500"/>
                </a:lnTo>
                <a:lnTo>
                  <a:pt x="152392" y="317500"/>
                </a:lnTo>
                <a:lnTo>
                  <a:pt x="159152" y="330200"/>
                </a:lnTo>
                <a:lnTo>
                  <a:pt x="172739" y="342900"/>
                </a:lnTo>
                <a:lnTo>
                  <a:pt x="210720" y="368300"/>
                </a:lnTo>
                <a:lnTo>
                  <a:pt x="285327" y="431800"/>
                </a:lnTo>
                <a:lnTo>
                  <a:pt x="322495" y="469900"/>
                </a:lnTo>
                <a:lnTo>
                  <a:pt x="360565" y="508000"/>
                </a:lnTo>
                <a:lnTo>
                  <a:pt x="398644" y="533400"/>
                </a:lnTo>
                <a:lnTo>
                  <a:pt x="627766" y="762000"/>
                </a:lnTo>
                <a:lnTo>
                  <a:pt x="661615" y="787400"/>
                </a:lnTo>
                <a:lnTo>
                  <a:pt x="762557" y="901700"/>
                </a:lnTo>
                <a:lnTo>
                  <a:pt x="796060" y="927100"/>
                </a:lnTo>
                <a:lnTo>
                  <a:pt x="963275" y="1117600"/>
                </a:lnTo>
                <a:lnTo>
                  <a:pt x="1027656" y="1181100"/>
                </a:lnTo>
                <a:lnTo>
                  <a:pt x="1221750" y="1409700"/>
                </a:lnTo>
                <a:lnTo>
                  <a:pt x="1251516" y="1447800"/>
                </a:lnTo>
                <a:lnTo>
                  <a:pt x="1281445" y="1473200"/>
                </a:lnTo>
                <a:lnTo>
                  <a:pt x="1341040" y="1549400"/>
                </a:lnTo>
                <a:lnTo>
                  <a:pt x="1370329" y="1587500"/>
                </a:lnTo>
                <a:lnTo>
                  <a:pt x="1399027" y="1625600"/>
                </a:lnTo>
                <a:lnTo>
                  <a:pt x="1426944" y="1663700"/>
                </a:lnTo>
                <a:lnTo>
                  <a:pt x="1432666" y="1676400"/>
                </a:lnTo>
                <a:lnTo>
                  <a:pt x="1465548" y="1676400"/>
                </a:lnTo>
                <a:lnTo>
                  <a:pt x="1462936" y="1663700"/>
                </a:lnTo>
                <a:lnTo>
                  <a:pt x="1456386" y="1651000"/>
                </a:lnTo>
                <a:lnTo>
                  <a:pt x="1448893" y="1638300"/>
                </a:lnTo>
                <a:lnTo>
                  <a:pt x="1440862" y="1625600"/>
                </a:lnTo>
                <a:lnTo>
                  <a:pt x="1432697" y="1600200"/>
                </a:lnTo>
                <a:lnTo>
                  <a:pt x="1404684" y="1562100"/>
                </a:lnTo>
                <a:lnTo>
                  <a:pt x="1359134" y="1485900"/>
                </a:lnTo>
                <a:lnTo>
                  <a:pt x="1316819" y="1485900"/>
                </a:lnTo>
                <a:lnTo>
                  <a:pt x="1309133" y="1473200"/>
                </a:lnTo>
                <a:lnTo>
                  <a:pt x="1293023" y="1460500"/>
                </a:lnTo>
                <a:lnTo>
                  <a:pt x="1258465" y="1409700"/>
                </a:lnTo>
                <a:lnTo>
                  <a:pt x="1120229" y="1257300"/>
                </a:lnTo>
                <a:lnTo>
                  <a:pt x="1057355" y="1181100"/>
                </a:lnTo>
                <a:lnTo>
                  <a:pt x="1025832" y="1155700"/>
                </a:lnTo>
                <a:lnTo>
                  <a:pt x="994619" y="1117600"/>
                </a:lnTo>
                <a:lnTo>
                  <a:pt x="963994" y="1079500"/>
                </a:lnTo>
                <a:lnTo>
                  <a:pt x="897978" y="1003300"/>
                </a:lnTo>
                <a:lnTo>
                  <a:pt x="865002" y="977900"/>
                </a:lnTo>
                <a:lnTo>
                  <a:pt x="766351" y="863600"/>
                </a:lnTo>
                <a:lnTo>
                  <a:pt x="733603" y="838200"/>
                </a:lnTo>
                <a:lnTo>
                  <a:pt x="659499" y="762000"/>
                </a:lnTo>
                <a:lnTo>
                  <a:pt x="508248" y="609600"/>
                </a:lnTo>
                <a:lnTo>
                  <a:pt x="341936" y="457200"/>
                </a:lnTo>
                <a:lnTo>
                  <a:pt x="304944" y="419100"/>
                </a:lnTo>
                <a:lnTo>
                  <a:pt x="267935" y="393700"/>
                </a:lnTo>
                <a:lnTo>
                  <a:pt x="193800" y="317500"/>
                </a:lnTo>
                <a:lnTo>
                  <a:pt x="156639" y="292100"/>
                </a:lnTo>
                <a:close/>
              </a:path>
              <a:path w="1466215" h="1943100">
                <a:moveTo>
                  <a:pt x="284336" y="0"/>
                </a:moveTo>
                <a:lnTo>
                  <a:pt x="272817" y="0"/>
                </a:lnTo>
                <a:lnTo>
                  <a:pt x="271378" y="12700"/>
                </a:lnTo>
                <a:lnTo>
                  <a:pt x="272772" y="25400"/>
                </a:lnTo>
                <a:lnTo>
                  <a:pt x="274977" y="25400"/>
                </a:lnTo>
                <a:lnTo>
                  <a:pt x="278262" y="38100"/>
                </a:lnTo>
                <a:lnTo>
                  <a:pt x="282897" y="38100"/>
                </a:lnTo>
                <a:lnTo>
                  <a:pt x="299748" y="63500"/>
                </a:lnTo>
                <a:lnTo>
                  <a:pt x="333722" y="88900"/>
                </a:lnTo>
                <a:lnTo>
                  <a:pt x="350574" y="114300"/>
                </a:lnTo>
                <a:lnTo>
                  <a:pt x="381579" y="152400"/>
                </a:lnTo>
                <a:lnTo>
                  <a:pt x="412145" y="190500"/>
                </a:lnTo>
                <a:lnTo>
                  <a:pt x="473077" y="279400"/>
                </a:lnTo>
                <a:lnTo>
                  <a:pt x="504002" y="317500"/>
                </a:lnTo>
                <a:lnTo>
                  <a:pt x="535608" y="355600"/>
                </a:lnTo>
                <a:lnTo>
                  <a:pt x="560672" y="393700"/>
                </a:lnTo>
                <a:lnTo>
                  <a:pt x="586006" y="431800"/>
                </a:lnTo>
                <a:lnTo>
                  <a:pt x="611340" y="457200"/>
                </a:lnTo>
                <a:lnTo>
                  <a:pt x="636404" y="495300"/>
                </a:lnTo>
                <a:lnTo>
                  <a:pt x="902796" y="838200"/>
                </a:lnTo>
                <a:lnTo>
                  <a:pt x="934195" y="876300"/>
                </a:lnTo>
                <a:lnTo>
                  <a:pt x="964889" y="914400"/>
                </a:lnTo>
                <a:lnTo>
                  <a:pt x="994966" y="965200"/>
                </a:lnTo>
                <a:lnTo>
                  <a:pt x="1024514" y="1003300"/>
                </a:lnTo>
                <a:lnTo>
                  <a:pt x="1053621" y="1041400"/>
                </a:lnTo>
                <a:lnTo>
                  <a:pt x="1082376" y="1092200"/>
                </a:lnTo>
                <a:lnTo>
                  <a:pt x="1110867" y="1130300"/>
                </a:lnTo>
                <a:lnTo>
                  <a:pt x="1135864" y="1168400"/>
                </a:lnTo>
                <a:lnTo>
                  <a:pt x="1161079" y="1219200"/>
                </a:lnTo>
                <a:lnTo>
                  <a:pt x="1211607" y="1295400"/>
                </a:lnTo>
                <a:lnTo>
                  <a:pt x="1236641" y="1333500"/>
                </a:lnTo>
                <a:lnTo>
                  <a:pt x="1261336" y="1371600"/>
                </a:lnTo>
                <a:lnTo>
                  <a:pt x="1292932" y="1422400"/>
                </a:lnTo>
                <a:lnTo>
                  <a:pt x="1323985" y="1473200"/>
                </a:lnTo>
                <a:lnTo>
                  <a:pt x="1324709" y="1485900"/>
                </a:lnTo>
                <a:lnTo>
                  <a:pt x="1359134" y="1485900"/>
                </a:lnTo>
                <a:lnTo>
                  <a:pt x="1321176" y="1422400"/>
                </a:lnTo>
                <a:lnTo>
                  <a:pt x="1293410" y="1384300"/>
                </a:lnTo>
                <a:lnTo>
                  <a:pt x="1265624" y="1333500"/>
                </a:lnTo>
                <a:lnTo>
                  <a:pt x="1237786" y="1295400"/>
                </a:lnTo>
                <a:lnTo>
                  <a:pt x="1209864" y="1244600"/>
                </a:lnTo>
                <a:lnTo>
                  <a:pt x="1181826" y="1206500"/>
                </a:lnTo>
                <a:lnTo>
                  <a:pt x="1153638" y="1155700"/>
                </a:lnTo>
                <a:lnTo>
                  <a:pt x="1125269" y="1117600"/>
                </a:lnTo>
                <a:lnTo>
                  <a:pt x="1095739" y="1066800"/>
                </a:lnTo>
                <a:lnTo>
                  <a:pt x="1066150" y="1028700"/>
                </a:lnTo>
                <a:lnTo>
                  <a:pt x="1036442" y="977900"/>
                </a:lnTo>
                <a:lnTo>
                  <a:pt x="1006553" y="939800"/>
                </a:lnTo>
                <a:lnTo>
                  <a:pt x="976424" y="901700"/>
                </a:lnTo>
                <a:lnTo>
                  <a:pt x="945995" y="863600"/>
                </a:lnTo>
                <a:lnTo>
                  <a:pt x="913141" y="812800"/>
                </a:lnTo>
                <a:lnTo>
                  <a:pt x="880328" y="774700"/>
                </a:lnTo>
                <a:lnTo>
                  <a:pt x="782021" y="647700"/>
                </a:lnTo>
                <a:lnTo>
                  <a:pt x="749256" y="596900"/>
                </a:lnTo>
                <a:lnTo>
                  <a:pt x="650806" y="482600"/>
                </a:lnTo>
                <a:lnTo>
                  <a:pt x="620882" y="431800"/>
                </a:lnTo>
                <a:lnTo>
                  <a:pt x="531394" y="317500"/>
                </a:lnTo>
                <a:lnTo>
                  <a:pt x="501992" y="279400"/>
                </a:lnTo>
                <a:lnTo>
                  <a:pt x="472970" y="241300"/>
                </a:lnTo>
                <a:lnTo>
                  <a:pt x="442923" y="203200"/>
                </a:lnTo>
                <a:lnTo>
                  <a:pt x="412404" y="165100"/>
                </a:lnTo>
                <a:lnTo>
                  <a:pt x="381748" y="114300"/>
                </a:lnTo>
                <a:lnTo>
                  <a:pt x="351294" y="76200"/>
                </a:lnTo>
                <a:lnTo>
                  <a:pt x="335625" y="63500"/>
                </a:lnTo>
                <a:lnTo>
                  <a:pt x="319887" y="38100"/>
                </a:lnTo>
                <a:lnTo>
                  <a:pt x="304014" y="25400"/>
                </a:lnTo>
                <a:lnTo>
                  <a:pt x="287937" y="12700"/>
                </a:lnTo>
                <a:lnTo>
                  <a:pt x="284336" y="0"/>
                </a:lnTo>
                <a:close/>
              </a:path>
              <a:path w="1466215" h="1943100">
                <a:moveTo>
                  <a:pt x="7868" y="165100"/>
                </a:moveTo>
                <a:lnTo>
                  <a:pt x="5709" y="165100"/>
                </a:lnTo>
                <a:lnTo>
                  <a:pt x="5709" y="177800"/>
                </a:lnTo>
                <a:lnTo>
                  <a:pt x="12188" y="177800"/>
                </a:lnTo>
                <a:lnTo>
                  <a:pt x="7868" y="16510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5" name="object 5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13167"/>
            <a:ext cx="1689760" cy="1540709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16946626" y="1257"/>
            <a:ext cx="790575" cy="977900"/>
          </a:xfrm>
          <a:custGeom>
            <a:avLst/>
            <a:gdLst/>
            <a:ahLst/>
            <a:cxnLst/>
            <a:rect l="l" t="t" r="r" b="b"/>
            <a:pathLst>
              <a:path w="790575" h="977900">
                <a:moveTo>
                  <a:pt x="47498" y="162560"/>
                </a:moveTo>
                <a:lnTo>
                  <a:pt x="35306" y="162560"/>
                </a:lnTo>
                <a:lnTo>
                  <a:pt x="33147" y="165100"/>
                </a:lnTo>
                <a:lnTo>
                  <a:pt x="29591" y="168910"/>
                </a:lnTo>
                <a:lnTo>
                  <a:pt x="51863" y="220980"/>
                </a:lnTo>
                <a:lnTo>
                  <a:pt x="100032" y="304800"/>
                </a:lnTo>
                <a:lnTo>
                  <a:pt x="122332" y="345440"/>
                </a:lnTo>
                <a:lnTo>
                  <a:pt x="142871" y="387350"/>
                </a:lnTo>
                <a:lnTo>
                  <a:pt x="161290" y="427990"/>
                </a:lnTo>
                <a:lnTo>
                  <a:pt x="171323" y="473710"/>
                </a:lnTo>
                <a:lnTo>
                  <a:pt x="172847" y="481330"/>
                </a:lnTo>
                <a:lnTo>
                  <a:pt x="168529" y="486410"/>
                </a:lnTo>
                <a:lnTo>
                  <a:pt x="151257" y="486410"/>
                </a:lnTo>
                <a:lnTo>
                  <a:pt x="129543" y="488950"/>
                </a:lnTo>
                <a:lnTo>
                  <a:pt x="66929" y="502920"/>
                </a:lnTo>
                <a:lnTo>
                  <a:pt x="27174" y="518160"/>
                </a:lnTo>
                <a:lnTo>
                  <a:pt x="7874" y="530860"/>
                </a:lnTo>
                <a:lnTo>
                  <a:pt x="4318" y="534670"/>
                </a:lnTo>
                <a:lnTo>
                  <a:pt x="0" y="539750"/>
                </a:lnTo>
                <a:lnTo>
                  <a:pt x="2159" y="547370"/>
                </a:lnTo>
                <a:lnTo>
                  <a:pt x="7874" y="552450"/>
                </a:lnTo>
                <a:lnTo>
                  <a:pt x="11557" y="554990"/>
                </a:lnTo>
                <a:lnTo>
                  <a:pt x="14478" y="557530"/>
                </a:lnTo>
                <a:lnTo>
                  <a:pt x="17272" y="557530"/>
                </a:lnTo>
                <a:lnTo>
                  <a:pt x="53848" y="565150"/>
                </a:lnTo>
                <a:lnTo>
                  <a:pt x="71564" y="570230"/>
                </a:lnTo>
                <a:lnTo>
                  <a:pt x="89281" y="574040"/>
                </a:lnTo>
                <a:lnTo>
                  <a:pt x="111571" y="577850"/>
                </a:lnTo>
                <a:lnTo>
                  <a:pt x="133969" y="580390"/>
                </a:lnTo>
                <a:lnTo>
                  <a:pt x="156342" y="581660"/>
                </a:lnTo>
                <a:lnTo>
                  <a:pt x="206629" y="581660"/>
                </a:lnTo>
                <a:lnTo>
                  <a:pt x="214630" y="584200"/>
                </a:lnTo>
                <a:lnTo>
                  <a:pt x="218186" y="585470"/>
                </a:lnTo>
                <a:lnTo>
                  <a:pt x="223266" y="591820"/>
                </a:lnTo>
                <a:lnTo>
                  <a:pt x="221742" y="594360"/>
                </a:lnTo>
                <a:lnTo>
                  <a:pt x="216374" y="612140"/>
                </a:lnTo>
                <a:lnTo>
                  <a:pt x="210899" y="628650"/>
                </a:lnTo>
                <a:lnTo>
                  <a:pt x="205257" y="645160"/>
                </a:lnTo>
                <a:lnTo>
                  <a:pt x="199390" y="661670"/>
                </a:lnTo>
                <a:lnTo>
                  <a:pt x="186225" y="704850"/>
                </a:lnTo>
                <a:lnTo>
                  <a:pt x="173704" y="748030"/>
                </a:lnTo>
                <a:lnTo>
                  <a:pt x="161992" y="791210"/>
                </a:lnTo>
                <a:lnTo>
                  <a:pt x="151257" y="835660"/>
                </a:lnTo>
                <a:lnTo>
                  <a:pt x="147911" y="850900"/>
                </a:lnTo>
                <a:lnTo>
                  <a:pt x="144494" y="866140"/>
                </a:lnTo>
                <a:lnTo>
                  <a:pt x="141220" y="881380"/>
                </a:lnTo>
                <a:lnTo>
                  <a:pt x="138303" y="896620"/>
                </a:lnTo>
                <a:lnTo>
                  <a:pt x="134973" y="913130"/>
                </a:lnTo>
                <a:lnTo>
                  <a:pt x="132334" y="929640"/>
                </a:lnTo>
                <a:lnTo>
                  <a:pt x="129980" y="946150"/>
                </a:lnTo>
                <a:lnTo>
                  <a:pt x="127508" y="962660"/>
                </a:lnTo>
                <a:lnTo>
                  <a:pt x="127508" y="966470"/>
                </a:lnTo>
                <a:lnTo>
                  <a:pt x="128905" y="969010"/>
                </a:lnTo>
                <a:lnTo>
                  <a:pt x="129667" y="971550"/>
                </a:lnTo>
                <a:lnTo>
                  <a:pt x="131064" y="975360"/>
                </a:lnTo>
                <a:lnTo>
                  <a:pt x="134620" y="976630"/>
                </a:lnTo>
                <a:lnTo>
                  <a:pt x="136779" y="977900"/>
                </a:lnTo>
                <a:lnTo>
                  <a:pt x="146939" y="977900"/>
                </a:lnTo>
                <a:lnTo>
                  <a:pt x="151257" y="976630"/>
                </a:lnTo>
                <a:lnTo>
                  <a:pt x="153416" y="975360"/>
                </a:lnTo>
                <a:lnTo>
                  <a:pt x="154813" y="974090"/>
                </a:lnTo>
                <a:lnTo>
                  <a:pt x="163857" y="965200"/>
                </a:lnTo>
                <a:lnTo>
                  <a:pt x="181709" y="947420"/>
                </a:lnTo>
                <a:lnTo>
                  <a:pt x="190754" y="938530"/>
                </a:lnTo>
                <a:lnTo>
                  <a:pt x="198098" y="930910"/>
                </a:lnTo>
                <a:lnTo>
                  <a:pt x="165608" y="930910"/>
                </a:lnTo>
                <a:lnTo>
                  <a:pt x="158369" y="927100"/>
                </a:lnTo>
                <a:lnTo>
                  <a:pt x="158369" y="922020"/>
                </a:lnTo>
                <a:lnTo>
                  <a:pt x="159893" y="918210"/>
                </a:lnTo>
                <a:lnTo>
                  <a:pt x="161071" y="908050"/>
                </a:lnTo>
                <a:lnTo>
                  <a:pt x="162464" y="896620"/>
                </a:lnTo>
                <a:lnTo>
                  <a:pt x="164000" y="886460"/>
                </a:lnTo>
                <a:lnTo>
                  <a:pt x="165608" y="875030"/>
                </a:lnTo>
                <a:lnTo>
                  <a:pt x="173513" y="825500"/>
                </a:lnTo>
                <a:lnTo>
                  <a:pt x="183419" y="775970"/>
                </a:lnTo>
                <a:lnTo>
                  <a:pt x="195754" y="726440"/>
                </a:lnTo>
                <a:lnTo>
                  <a:pt x="210947" y="678180"/>
                </a:lnTo>
                <a:lnTo>
                  <a:pt x="213106" y="673100"/>
                </a:lnTo>
                <a:lnTo>
                  <a:pt x="213106" y="666750"/>
                </a:lnTo>
                <a:lnTo>
                  <a:pt x="216027" y="661670"/>
                </a:lnTo>
                <a:lnTo>
                  <a:pt x="222380" y="641350"/>
                </a:lnTo>
                <a:lnTo>
                  <a:pt x="231140" y="621030"/>
                </a:lnTo>
                <a:lnTo>
                  <a:pt x="243137" y="601980"/>
                </a:lnTo>
                <a:lnTo>
                  <a:pt x="259207" y="584200"/>
                </a:lnTo>
                <a:lnTo>
                  <a:pt x="262659" y="579120"/>
                </a:lnTo>
                <a:lnTo>
                  <a:pt x="262445" y="574040"/>
                </a:lnTo>
                <a:lnTo>
                  <a:pt x="258992" y="568960"/>
                </a:lnTo>
                <a:lnTo>
                  <a:pt x="252730" y="566420"/>
                </a:lnTo>
                <a:lnTo>
                  <a:pt x="248412" y="565150"/>
                </a:lnTo>
                <a:lnTo>
                  <a:pt x="243332" y="562610"/>
                </a:lnTo>
                <a:lnTo>
                  <a:pt x="238379" y="562610"/>
                </a:lnTo>
                <a:lnTo>
                  <a:pt x="227143" y="561340"/>
                </a:lnTo>
                <a:lnTo>
                  <a:pt x="216027" y="561340"/>
                </a:lnTo>
                <a:lnTo>
                  <a:pt x="204910" y="560070"/>
                </a:lnTo>
                <a:lnTo>
                  <a:pt x="158950" y="560070"/>
                </a:lnTo>
                <a:lnTo>
                  <a:pt x="108712" y="556260"/>
                </a:lnTo>
                <a:lnTo>
                  <a:pt x="94313" y="554990"/>
                </a:lnTo>
                <a:lnTo>
                  <a:pt x="80391" y="551180"/>
                </a:lnTo>
                <a:lnTo>
                  <a:pt x="67135" y="546100"/>
                </a:lnTo>
                <a:lnTo>
                  <a:pt x="54737" y="539750"/>
                </a:lnTo>
                <a:lnTo>
                  <a:pt x="54737" y="534670"/>
                </a:lnTo>
                <a:lnTo>
                  <a:pt x="58293" y="530860"/>
                </a:lnTo>
                <a:lnTo>
                  <a:pt x="63373" y="529590"/>
                </a:lnTo>
                <a:lnTo>
                  <a:pt x="82421" y="521970"/>
                </a:lnTo>
                <a:lnTo>
                  <a:pt x="102028" y="514350"/>
                </a:lnTo>
                <a:lnTo>
                  <a:pt x="122469" y="509270"/>
                </a:lnTo>
                <a:lnTo>
                  <a:pt x="144018" y="508000"/>
                </a:lnTo>
                <a:lnTo>
                  <a:pt x="172847" y="508000"/>
                </a:lnTo>
                <a:lnTo>
                  <a:pt x="179959" y="506730"/>
                </a:lnTo>
                <a:lnTo>
                  <a:pt x="192708" y="505460"/>
                </a:lnTo>
                <a:lnTo>
                  <a:pt x="200802" y="500380"/>
                </a:lnTo>
                <a:lnTo>
                  <a:pt x="204444" y="492760"/>
                </a:lnTo>
                <a:lnTo>
                  <a:pt x="203835" y="481330"/>
                </a:lnTo>
                <a:lnTo>
                  <a:pt x="196984" y="452120"/>
                </a:lnTo>
                <a:lnTo>
                  <a:pt x="187515" y="425450"/>
                </a:lnTo>
                <a:lnTo>
                  <a:pt x="175760" y="397510"/>
                </a:lnTo>
                <a:lnTo>
                  <a:pt x="162052" y="370840"/>
                </a:lnTo>
                <a:lnTo>
                  <a:pt x="151145" y="349250"/>
                </a:lnTo>
                <a:lnTo>
                  <a:pt x="139858" y="327660"/>
                </a:lnTo>
                <a:lnTo>
                  <a:pt x="127762" y="306070"/>
                </a:lnTo>
                <a:lnTo>
                  <a:pt x="114427" y="284480"/>
                </a:lnTo>
                <a:lnTo>
                  <a:pt x="110871" y="278130"/>
                </a:lnTo>
                <a:lnTo>
                  <a:pt x="108712" y="271780"/>
                </a:lnTo>
                <a:lnTo>
                  <a:pt x="107315" y="265430"/>
                </a:lnTo>
                <a:lnTo>
                  <a:pt x="108712" y="262890"/>
                </a:lnTo>
                <a:lnTo>
                  <a:pt x="147231" y="262890"/>
                </a:lnTo>
                <a:lnTo>
                  <a:pt x="133223" y="248920"/>
                </a:lnTo>
                <a:lnTo>
                  <a:pt x="115770" y="231140"/>
                </a:lnTo>
                <a:lnTo>
                  <a:pt x="98853" y="212090"/>
                </a:lnTo>
                <a:lnTo>
                  <a:pt x="65532" y="176530"/>
                </a:lnTo>
                <a:lnTo>
                  <a:pt x="60452" y="170180"/>
                </a:lnTo>
                <a:lnTo>
                  <a:pt x="56134" y="165100"/>
                </a:lnTo>
                <a:lnTo>
                  <a:pt x="47498" y="162560"/>
                </a:lnTo>
                <a:close/>
              </a:path>
              <a:path w="790575" h="977900">
                <a:moveTo>
                  <a:pt x="469267" y="619760"/>
                </a:moveTo>
                <a:lnTo>
                  <a:pt x="430530" y="619760"/>
                </a:lnTo>
                <a:lnTo>
                  <a:pt x="432689" y="621030"/>
                </a:lnTo>
                <a:lnTo>
                  <a:pt x="434213" y="621030"/>
                </a:lnTo>
                <a:lnTo>
                  <a:pt x="443325" y="629920"/>
                </a:lnTo>
                <a:lnTo>
                  <a:pt x="452247" y="638810"/>
                </a:lnTo>
                <a:lnTo>
                  <a:pt x="460787" y="647700"/>
                </a:lnTo>
                <a:lnTo>
                  <a:pt x="468757" y="656590"/>
                </a:lnTo>
                <a:lnTo>
                  <a:pt x="480359" y="669290"/>
                </a:lnTo>
                <a:lnTo>
                  <a:pt x="491664" y="683260"/>
                </a:lnTo>
                <a:lnTo>
                  <a:pt x="514096" y="709930"/>
                </a:lnTo>
                <a:lnTo>
                  <a:pt x="523226" y="721360"/>
                </a:lnTo>
                <a:lnTo>
                  <a:pt x="532177" y="732790"/>
                </a:lnTo>
                <a:lnTo>
                  <a:pt x="540724" y="742950"/>
                </a:lnTo>
                <a:lnTo>
                  <a:pt x="548640" y="754380"/>
                </a:lnTo>
                <a:lnTo>
                  <a:pt x="560514" y="772160"/>
                </a:lnTo>
                <a:lnTo>
                  <a:pt x="572293" y="791210"/>
                </a:lnTo>
                <a:lnTo>
                  <a:pt x="583930" y="808990"/>
                </a:lnTo>
                <a:lnTo>
                  <a:pt x="595376" y="826770"/>
                </a:lnTo>
                <a:lnTo>
                  <a:pt x="609903" y="848360"/>
                </a:lnTo>
                <a:lnTo>
                  <a:pt x="624252" y="868680"/>
                </a:lnTo>
                <a:lnTo>
                  <a:pt x="653034" y="910590"/>
                </a:lnTo>
                <a:lnTo>
                  <a:pt x="659104" y="918210"/>
                </a:lnTo>
                <a:lnTo>
                  <a:pt x="665591" y="927100"/>
                </a:lnTo>
                <a:lnTo>
                  <a:pt x="672625" y="934720"/>
                </a:lnTo>
                <a:lnTo>
                  <a:pt x="680339" y="942340"/>
                </a:lnTo>
                <a:lnTo>
                  <a:pt x="684022" y="947420"/>
                </a:lnTo>
                <a:lnTo>
                  <a:pt x="688975" y="949960"/>
                </a:lnTo>
                <a:lnTo>
                  <a:pt x="700532" y="949960"/>
                </a:lnTo>
                <a:lnTo>
                  <a:pt x="709168" y="947420"/>
                </a:lnTo>
                <a:lnTo>
                  <a:pt x="713486" y="939800"/>
                </a:lnTo>
                <a:lnTo>
                  <a:pt x="712851" y="932180"/>
                </a:lnTo>
                <a:lnTo>
                  <a:pt x="712851" y="927100"/>
                </a:lnTo>
                <a:lnTo>
                  <a:pt x="711327" y="924560"/>
                </a:lnTo>
                <a:lnTo>
                  <a:pt x="711327" y="922020"/>
                </a:lnTo>
                <a:lnTo>
                  <a:pt x="704671" y="887730"/>
                </a:lnTo>
                <a:lnTo>
                  <a:pt x="704000" y="885190"/>
                </a:lnTo>
                <a:lnTo>
                  <a:pt x="673227" y="885190"/>
                </a:lnTo>
                <a:lnTo>
                  <a:pt x="669544" y="883920"/>
                </a:lnTo>
                <a:lnTo>
                  <a:pt x="606139" y="801370"/>
                </a:lnTo>
                <a:lnTo>
                  <a:pt x="586180" y="772160"/>
                </a:lnTo>
                <a:lnTo>
                  <a:pt x="548483" y="720090"/>
                </a:lnTo>
                <a:lnTo>
                  <a:pt x="530494" y="697230"/>
                </a:lnTo>
                <a:lnTo>
                  <a:pt x="511673" y="674370"/>
                </a:lnTo>
                <a:lnTo>
                  <a:pt x="491744" y="651510"/>
                </a:lnTo>
                <a:lnTo>
                  <a:pt x="485963" y="645160"/>
                </a:lnTo>
                <a:lnTo>
                  <a:pt x="481123" y="637540"/>
                </a:lnTo>
                <a:lnTo>
                  <a:pt x="476545" y="629920"/>
                </a:lnTo>
                <a:lnTo>
                  <a:pt x="471551" y="622300"/>
                </a:lnTo>
                <a:lnTo>
                  <a:pt x="469267" y="619760"/>
                </a:lnTo>
                <a:close/>
              </a:path>
              <a:path w="790575" h="977900">
                <a:moveTo>
                  <a:pt x="433451" y="577850"/>
                </a:moveTo>
                <a:lnTo>
                  <a:pt x="421259" y="577850"/>
                </a:lnTo>
                <a:lnTo>
                  <a:pt x="416941" y="579120"/>
                </a:lnTo>
                <a:lnTo>
                  <a:pt x="386208" y="624840"/>
                </a:lnTo>
                <a:lnTo>
                  <a:pt x="368728" y="654050"/>
                </a:lnTo>
                <a:lnTo>
                  <a:pt x="350843" y="684530"/>
                </a:lnTo>
                <a:lnTo>
                  <a:pt x="332613" y="713740"/>
                </a:lnTo>
                <a:lnTo>
                  <a:pt x="305591" y="758190"/>
                </a:lnTo>
                <a:lnTo>
                  <a:pt x="276844" y="802640"/>
                </a:lnTo>
                <a:lnTo>
                  <a:pt x="245405" y="845820"/>
                </a:lnTo>
                <a:lnTo>
                  <a:pt x="210312" y="886460"/>
                </a:lnTo>
                <a:lnTo>
                  <a:pt x="165608" y="930910"/>
                </a:lnTo>
                <a:lnTo>
                  <a:pt x="198098" y="930910"/>
                </a:lnTo>
                <a:lnTo>
                  <a:pt x="235473" y="890270"/>
                </a:lnTo>
                <a:lnTo>
                  <a:pt x="275717" y="839470"/>
                </a:lnTo>
                <a:lnTo>
                  <a:pt x="308149" y="796290"/>
                </a:lnTo>
                <a:lnTo>
                  <a:pt x="336296" y="750570"/>
                </a:lnTo>
                <a:lnTo>
                  <a:pt x="339852" y="744220"/>
                </a:lnTo>
                <a:lnTo>
                  <a:pt x="344932" y="736600"/>
                </a:lnTo>
                <a:lnTo>
                  <a:pt x="375570" y="688340"/>
                </a:lnTo>
                <a:lnTo>
                  <a:pt x="402463" y="647700"/>
                </a:lnTo>
                <a:lnTo>
                  <a:pt x="406179" y="642620"/>
                </a:lnTo>
                <a:lnTo>
                  <a:pt x="410575" y="636270"/>
                </a:lnTo>
                <a:lnTo>
                  <a:pt x="415232" y="629920"/>
                </a:lnTo>
                <a:lnTo>
                  <a:pt x="419735" y="622300"/>
                </a:lnTo>
                <a:lnTo>
                  <a:pt x="421259" y="621030"/>
                </a:lnTo>
                <a:lnTo>
                  <a:pt x="424815" y="619760"/>
                </a:lnTo>
                <a:lnTo>
                  <a:pt x="469267" y="619760"/>
                </a:lnTo>
                <a:lnTo>
                  <a:pt x="453342" y="601980"/>
                </a:lnTo>
                <a:lnTo>
                  <a:pt x="444386" y="590550"/>
                </a:lnTo>
                <a:lnTo>
                  <a:pt x="435610" y="580390"/>
                </a:lnTo>
                <a:lnTo>
                  <a:pt x="433451" y="577850"/>
                </a:lnTo>
                <a:close/>
              </a:path>
              <a:path w="790575" h="977900">
                <a:moveTo>
                  <a:pt x="788384" y="378460"/>
                </a:moveTo>
                <a:lnTo>
                  <a:pt x="609635" y="378460"/>
                </a:lnTo>
                <a:lnTo>
                  <a:pt x="660491" y="381000"/>
                </a:lnTo>
                <a:lnTo>
                  <a:pt x="686181" y="383540"/>
                </a:lnTo>
                <a:lnTo>
                  <a:pt x="688975" y="383540"/>
                </a:lnTo>
                <a:lnTo>
                  <a:pt x="691134" y="384810"/>
                </a:lnTo>
                <a:lnTo>
                  <a:pt x="692658" y="386080"/>
                </a:lnTo>
                <a:lnTo>
                  <a:pt x="693293" y="389890"/>
                </a:lnTo>
                <a:lnTo>
                  <a:pt x="689737" y="393700"/>
                </a:lnTo>
                <a:lnTo>
                  <a:pt x="686181" y="394970"/>
                </a:lnTo>
                <a:lnTo>
                  <a:pt x="682498" y="396240"/>
                </a:lnTo>
                <a:lnTo>
                  <a:pt x="675386" y="398780"/>
                </a:lnTo>
                <a:lnTo>
                  <a:pt x="645838" y="408940"/>
                </a:lnTo>
                <a:lnTo>
                  <a:pt x="584838" y="426720"/>
                </a:lnTo>
                <a:lnTo>
                  <a:pt x="553720" y="434340"/>
                </a:lnTo>
                <a:lnTo>
                  <a:pt x="541865" y="438150"/>
                </a:lnTo>
                <a:lnTo>
                  <a:pt x="534225" y="443230"/>
                </a:lnTo>
                <a:lnTo>
                  <a:pt x="530395" y="450850"/>
                </a:lnTo>
                <a:lnTo>
                  <a:pt x="530092" y="457200"/>
                </a:lnTo>
                <a:lnTo>
                  <a:pt x="529971" y="459740"/>
                </a:lnTo>
                <a:lnTo>
                  <a:pt x="535686" y="501650"/>
                </a:lnTo>
                <a:lnTo>
                  <a:pt x="547699" y="542290"/>
                </a:lnTo>
                <a:lnTo>
                  <a:pt x="568138" y="595630"/>
                </a:lnTo>
                <a:lnTo>
                  <a:pt x="581025" y="621030"/>
                </a:lnTo>
                <a:lnTo>
                  <a:pt x="584854" y="628650"/>
                </a:lnTo>
                <a:lnTo>
                  <a:pt x="588327" y="635000"/>
                </a:lnTo>
                <a:lnTo>
                  <a:pt x="590847" y="642620"/>
                </a:lnTo>
                <a:lnTo>
                  <a:pt x="591820" y="650240"/>
                </a:lnTo>
                <a:lnTo>
                  <a:pt x="593217" y="656590"/>
                </a:lnTo>
                <a:lnTo>
                  <a:pt x="597535" y="661670"/>
                </a:lnTo>
                <a:lnTo>
                  <a:pt x="601218" y="668020"/>
                </a:lnTo>
                <a:lnTo>
                  <a:pt x="612159" y="684530"/>
                </a:lnTo>
                <a:lnTo>
                  <a:pt x="621125" y="702310"/>
                </a:lnTo>
                <a:lnTo>
                  <a:pt x="628042" y="720090"/>
                </a:lnTo>
                <a:lnTo>
                  <a:pt x="635057" y="746760"/>
                </a:lnTo>
                <a:lnTo>
                  <a:pt x="638095" y="754380"/>
                </a:lnTo>
                <a:lnTo>
                  <a:pt x="663257" y="819150"/>
                </a:lnTo>
                <a:lnTo>
                  <a:pt x="676783" y="868680"/>
                </a:lnTo>
                <a:lnTo>
                  <a:pt x="676783" y="873760"/>
                </a:lnTo>
                <a:lnTo>
                  <a:pt x="678180" y="877570"/>
                </a:lnTo>
                <a:lnTo>
                  <a:pt x="676783" y="881380"/>
                </a:lnTo>
                <a:lnTo>
                  <a:pt x="673227" y="885190"/>
                </a:lnTo>
                <a:lnTo>
                  <a:pt x="704000" y="885190"/>
                </a:lnTo>
                <a:lnTo>
                  <a:pt x="684502" y="820420"/>
                </a:lnTo>
                <a:lnTo>
                  <a:pt x="657199" y="749300"/>
                </a:lnTo>
                <a:lnTo>
                  <a:pt x="626000" y="676910"/>
                </a:lnTo>
                <a:lnTo>
                  <a:pt x="609854" y="641350"/>
                </a:lnTo>
                <a:lnTo>
                  <a:pt x="599529" y="617220"/>
                </a:lnTo>
                <a:lnTo>
                  <a:pt x="581404" y="570230"/>
                </a:lnTo>
                <a:lnTo>
                  <a:pt x="567561" y="528320"/>
                </a:lnTo>
                <a:lnTo>
                  <a:pt x="560953" y="490220"/>
                </a:lnTo>
                <a:lnTo>
                  <a:pt x="559435" y="471170"/>
                </a:lnTo>
                <a:lnTo>
                  <a:pt x="560649" y="463550"/>
                </a:lnTo>
                <a:lnTo>
                  <a:pt x="564292" y="457200"/>
                </a:lnTo>
                <a:lnTo>
                  <a:pt x="570364" y="452120"/>
                </a:lnTo>
                <a:lnTo>
                  <a:pt x="578866" y="448310"/>
                </a:lnTo>
                <a:lnTo>
                  <a:pt x="600463" y="443230"/>
                </a:lnTo>
                <a:lnTo>
                  <a:pt x="643088" y="430530"/>
                </a:lnTo>
                <a:lnTo>
                  <a:pt x="663829" y="422910"/>
                </a:lnTo>
                <a:lnTo>
                  <a:pt x="673403" y="421640"/>
                </a:lnTo>
                <a:lnTo>
                  <a:pt x="682704" y="417830"/>
                </a:lnTo>
                <a:lnTo>
                  <a:pt x="700532" y="412750"/>
                </a:lnTo>
                <a:lnTo>
                  <a:pt x="768985" y="387350"/>
                </a:lnTo>
                <a:lnTo>
                  <a:pt x="773303" y="384810"/>
                </a:lnTo>
                <a:lnTo>
                  <a:pt x="778256" y="384810"/>
                </a:lnTo>
                <a:lnTo>
                  <a:pt x="783336" y="381000"/>
                </a:lnTo>
                <a:lnTo>
                  <a:pt x="787654" y="379730"/>
                </a:lnTo>
                <a:lnTo>
                  <a:pt x="788384" y="378460"/>
                </a:lnTo>
                <a:close/>
              </a:path>
              <a:path w="790575" h="977900">
                <a:moveTo>
                  <a:pt x="147231" y="262890"/>
                </a:moveTo>
                <a:lnTo>
                  <a:pt x="112395" y="262890"/>
                </a:lnTo>
                <a:lnTo>
                  <a:pt x="118872" y="264160"/>
                </a:lnTo>
                <a:lnTo>
                  <a:pt x="125349" y="267970"/>
                </a:lnTo>
                <a:lnTo>
                  <a:pt x="131064" y="273050"/>
                </a:lnTo>
                <a:lnTo>
                  <a:pt x="152749" y="297180"/>
                </a:lnTo>
                <a:lnTo>
                  <a:pt x="163782" y="308610"/>
                </a:lnTo>
                <a:lnTo>
                  <a:pt x="175006" y="318770"/>
                </a:lnTo>
                <a:lnTo>
                  <a:pt x="190259" y="334010"/>
                </a:lnTo>
                <a:lnTo>
                  <a:pt x="204168" y="349250"/>
                </a:lnTo>
                <a:lnTo>
                  <a:pt x="217529" y="364490"/>
                </a:lnTo>
                <a:lnTo>
                  <a:pt x="231140" y="379730"/>
                </a:lnTo>
                <a:lnTo>
                  <a:pt x="236220" y="384810"/>
                </a:lnTo>
                <a:lnTo>
                  <a:pt x="241173" y="389890"/>
                </a:lnTo>
                <a:lnTo>
                  <a:pt x="247015" y="393700"/>
                </a:lnTo>
                <a:lnTo>
                  <a:pt x="250571" y="396240"/>
                </a:lnTo>
                <a:lnTo>
                  <a:pt x="254889" y="398780"/>
                </a:lnTo>
                <a:lnTo>
                  <a:pt x="264922" y="398780"/>
                </a:lnTo>
                <a:lnTo>
                  <a:pt x="290830" y="374650"/>
                </a:lnTo>
                <a:lnTo>
                  <a:pt x="295151" y="368300"/>
                </a:lnTo>
                <a:lnTo>
                  <a:pt x="260604" y="368300"/>
                </a:lnTo>
                <a:lnTo>
                  <a:pt x="255579" y="367030"/>
                </a:lnTo>
                <a:lnTo>
                  <a:pt x="250031" y="364490"/>
                </a:lnTo>
                <a:lnTo>
                  <a:pt x="243673" y="359410"/>
                </a:lnTo>
                <a:lnTo>
                  <a:pt x="236220" y="351790"/>
                </a:lnTo>
                <a:lnTo>
                  <a:pt x="184388" y="300990"/>
                </a:lnTo>
                <a:lnTo>
                  <a:pt x="158692" y="274320"/>
                </a:lnTo>
                <a:lnTo>
                  <a:pt x="147231" y="262890"/>
                </a:lnTo>
                <a:close/>
              </a:path>
              <a:path w="790575" h="977900">
                <a:moveTo>
                  <a:pt x="465127" y="92710"/>
                </a:moveTo>
                <a:lnTo>
                  <a:pt x="435610" y="92710"/>
                </a:lnTo>
                <a:lnTo>
                  <a:pt x="439166" y="93980"/>
                </a:lnTo>
                <a:lnTo>
                  <a:pt x="440690" y="95250"/>
                </a:lnTo>
                <a:lnTo>
                  <a:pt x="441325" y="97790"/>
                </a:lnTo>
                <a:lnTo>
                  <a:pt x="441325" y="99060"/>
                </a:lnTo>
                <a:lnTo>
                  <a:pt x="447792" y="130810"/>
                </a:lnTo>
                <a:lnTo>
                  <a:pt x="454199" y="161290"/>
                </a:lnTo>
                <a:lnTo>
                  <a:pt x="460488" y="191770"/>
                </a:lnTo>
                <a:lnTo>
                  <a:pt x="466598" y="223520"/>
                </a:lnTo>
                <a:lnTo>
                  <a:pt x="467995" y="226060"/>
                </a:lnTo>
                <a:lnTo>
                  <a:pt x="479065" y="260350"/>
                </a:lnTo>
                <a:lnTo>
                  <a:pt x="486267" y="295910"/>
                </a:lnTo>
                <a:lnTo>
                  <a:pt x="491158" y="331470"/>
                </a:lnTo>
                <a:lnTo>
                  <a:pt x="495300" y="367030"/>
                </a:lnTo>
                <a:lnTo>
                  <a:pt x="495300" y="369570"/>
                </a:lnTo>
                <a:lnTo>
                  <a:pt x="496824" y="373380"/>
                </a:lnTo>
                <a:lnTo>
                  <a:pt x="497459" y="375920"/>
                </a:lnTo>
                <a:lnTo>
                  <a:pt x="499745" y="379730"/>
                </a:lnTo>
                <a:lnTo>
                  <a:pt x="503301" y="382270"/>
                </a:lnTo>
                <a:lnTo>
                  <a:pt x="509778" y="382270"/>
                </a:lnTo>
                <a:lnTo>
                  <a:pt x="528528" y="379730"/>
                </a:lnTo>
                <a:lnTo>
                  <a:pt x="547100" y="378460"/>
                </a:lnTo>
                <a:lnTo>
                  <a:pt x="788384" y="378460"/>
                </a:lnTo>
                <a:lnTo>
                  <a:pt x="790575" y="374650"/>
                </a:lnTo>
                <a:lnTo>
                  <a:pt x="789051" y="369570"/>
                </a:lnTo>
                <a:lnTo>
                  <a:pt x="787654" y="367030"/>
                </a:lnTo>
                <a:lnTo>
                  <a:pt x="732917" y="367030"/>
                </a:lnTo>
                <a:lnTo>
                  <a:pt x="677862" y="364490"/>
                </a:lnTo>
                <a:lnTo>
                  <a:pt x="650549" y="361950"/>
                </a:lnTo>
                <a:lnTo>
                  <a:pt x="622808" y="360680"/>
                </a:lnTo>
                <a:lnTo>
                  <a:pt x="608464" y="358140"/>
                </a:lnTo>
                <a:lnTo>
                  <a:pt x="594455" y="356870"/>
                </a:lnTo>
                <a:lnTo>
                  <a:pt x="533527" y="356870"/>
                </a:lnTo>
                <a:lnTo>
                  <a:pt x="526288" y="355600"/>
                </a:lnTo>
                <a:lnTo>
                  <a:pt x="521335" y="353060"/>
                </a:lnTo>
                <a:lnTo>
                  <a:pt x="520573" y="346710"/>
                </a:lnTo>
                <a:lnTo>
                  <a:pt x="517652" y="339090"/>
                </a:lnTo>
                <a:lnTo>
                  <a:pt x="513334" y="323850"/>
                </a:lnTo>
                <a:lnTo>
                  <a:pt x="507978" y="300990"/>
                </a:lnTo>
                <a:lnTo>
                  <a:pt x="497171" y="256540"/>
                </a:lnTo>
                <a:lnTo>
                  <a:pt x="481911" y="189230"/>
                </a:lnTo>
                <a:lnTo>
                  <a:pt x="472608" y="143510"/>
                </a:lnTo>
                <a:lnTo>
                  <a:pt x="465555" y="99060"/>
                </a:lnTo>
                <a:lnTo>
                  <a:pt x="465298" y="95250"/>
                </a:lnTo>
                <a:lnTo>
                  <a:pt x="465212" y="93980"/>
                </a:lnTo>
                <a:lnTo>
                  <a:pt x="465127" y="92710"/>
                </a:lnTo>
                <a:close/>
              </a:path>
              <a:path w="790575" h="977900">
                <a:moveTo>
                  <a:pt x="460756" y="0"/>
                </a:moveTo>
                <a:lnTo>
                  <a:pt x="441325" y="0"/>
                </a:lnTo>
                <a:lnTo>
                  <a:pt x="437769" y="6350"/>
                </a:lnTo>
                <a:lnTo>
                  <a:pt x="434213" y="11430"/>
                </a:lnTo>
                <a:lnTo>
                  <a:pt x="433451" y="17780"/>
                </a:lnTo>
                <a:lnTo>
                  <a:pt x="430530" y="24130"/>
                </a:lnTo>
                <a:lnTo>
                  <a:pt x="425067" y="41910"/>
                </a:lnTo>
                <a:lnTo>
                  <a:pt x="419496" y="59690"/>
                </a:lnTo>
                <a:lnTo>
                  <a:pt x="414045" y="77470"/>
                </a:lnTo>
                <a:lnTo>
                  <a:pt x="408940" y="93980"/>
                </a:lnTo>
                <a:lnTo>
                  <a:pt x="403477" y="111760"/>
                </a:lnTo>
                <a:lnTo>
                  <a:pt x="396382" y="129540"/>
                </a:lnTo>
                <a:lnTo>
                  <a:pt x="388741" y="146050"/>
                </a:lnTo>
                <a:lnTo>
                  <a:pt x="381635" y="162560"/>
                </a:lnTo>
                <a:lnTo>
                  <a:pt x="372969" y="186690"/>
                </a:lnTo>
                <a:lnTo>
                  <a:pt x="363077" y="208280"/>
                </a:lnTo>
                <a:lnTo>
                  <a:pt x="351827" y="229870"/>
                </a:lnTo>
                <a:lnTo>
                  <a:pt x="339090" y="251460"/>
                </a:lnTo>
                <a:lnTo>
                  <a:pt x="335573" y="257810"/>
                </a:lnTo>
                <a:lnTo>
                  <a:pt x="329017" y="269240"/>
                </a:lnTo>
                <a:lnTo>
                  <a:pt x="325501" y="275590"/>
                </a:lnTo>
                <a:lnTo>
                  <a:pt x="321901" y="283210"/>
                </a:lnTo>
                <a:lnTo>
                  <a:pt x="317754" y="290830"/>
                </a:lnTo>
                <a:lnTo>
                  <a:pt x="296481" y="326390"/>
                </a:lnTo>
                <a:lnTo>
                  <a:pt x="282956" y="346710"/>
                </a:lnTo>
                <a:lnTo>
                  <a:pt x="276409" y="356870"/>
                </a:lnTo>
                <a:lnTo>
                  <a:pt x="270684" y="363220"/>
                </a:lnTo>
                <a:lnTo>
                  <a:pt x="265507" y="367030"/>
                </a:lnTo>
                <a:lnTo>
                  <a:pt x="260604" y="368300"/>
                </a:lnTo>
                <a:lnTo>
                  <a:pt x="295151" y="368300"/>
                </a:lnTo>
                <a:lnTo>
                  <a:pt x="298608" y="363220"/>
                </a:lnTo>
                <a:lnTo>
                  <a:pt x="313404" y="340360"/>
                </a:lnTo>
                <a:lnTo>
                  <a:pt x="321183" y="328930"/>
                </a:lnTo>
                <a:lnTo>
                  <a:pt x="346726" y="287020"/>
                </a:lnTo>
                <a:lnTo>
                  <a:pt x="369258" y="243840"/>
                </a:lnTo>
                <a:lnTo>
                  <a:pt x="389241" y="199390"/>
                </a:lnTo>
                <a:lnTo>
                  <a:pt x="407140" y="156210"/>
                </a:lnTo>
                <a:lnTo>
                  <a:pt x="423418" y="110490"/>
                </a:lnTo>
                <a:lnTo>
                  <a:pt x="426212" y="97790"/>
                </a:lnTo>
                <a:lnTo>
                  <a:pt x="432054" y="92710"/>
                </a:lnTo>
                <a:lnTo>
                  <a:pt x="465127" y="92710"/>
                </a:lnTo>
                <a:lnTo>
                  <a:pt x="462471" y="53340"/>
                </a:lnTo>
                <a:lnTo>
                  <a:pt x="465074" y="7620"/>
                </a:lnTo>
                <a:lnTo>
                  <a:pt x="465074" y="3810"/>
                </a:lnTo>
                <a:lnTo>
                  <a:pt x="460756" y="0"/>
                </a:lnTo>
                <a:close/>
              </a:path>
              <a:path w="790575" h="977900">
                <a:moveTo>
                  <a:pt x="779780" y="360680"/>
                </a:moveTo>
                <a:lnTo>
                  <a:pt x="768985" y="360680"/>
                </a:lnTo>
                <a:lnTo>
                  <a:pt x="763905" y="361950"/>
                </a:lnTo>
                <a:lnTo>
                  <a:pt x="732917" y="367030"/>
                </a:lnTo>
                <a:lnTo>
                  <a:pt x="787654" y="367030"/>
                </a:lnTo>
                <a:lnTo>
                  <a:pt x="784098" y="361950"/>
                </a:lnTo>
                <a:lnTo>
                  <a:pt x="779780" y="360680"/>
                </a:lnTo>
                <a:close/>
              </a:path>
              <a:path w="790575" h="977900">
                <a:moveTo>
                  <a:pt x="566674" y="353060"/>
                </a:moveTo>
                <a:lnTo>
                  <a:pt x="559435" y="353060"/>
                </a:lnTo>
                <a:lnTo>
                  <a:pt x="551561" y="355600"/>
                </a:lnTo>
                <a:lnTo>
                  <a:pt x="544322" y="356870"/>
                </a:lnTo>
                <a:lnTo>
                  <a:pt x="594455" y="356870"/>
                </a:lnTo>
                <a:lnTo>
                  <a:pt x="580588" y="354330"/>
                </a:lnTo>
                <a:lnTo>
                  <a:pt x="566674" y="35306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7273889" y="1077836"/>
            <a:ext cx="904875" cy="699770"/>
          </a:xfrm>
          <a:custGeom>
            <a:avLst/>
            <a:gdLst/>
            <a:ahLst/>
            <a:cxnLst/>
            <a:rect l="l" t="t" r="r" b="b"/>
            <a:pathLst>
              <a:path w="904875" h="699769">
                <a:moveTo>
                  <a:pt x="376829" y="427990"/>
                </a:moveTo>
                <a:lnTo>
                  <a:pt x="331485" y="427990"/>
                </a:lnTo>
                <a:lnTo>
                  <a:pt x="338437" y="429260"/>
                </a:lnTo>
                <a:lnTo>
                  <a:pt x="345376" y="431800"/>
                </a:lnTo>
                <a:lnTo>
                  <a:pt x="352577" y="439420"/>
                </a:lnTo>
                <a:lnTo>
                  <a:pt x="360314" y="449580"/>
                </a:lnTo>
                <a:lnTo>
                  <a:pt x="386955" y="488950"/>
                </a:lnTo>
                <a:lnTo>
                  <a:pt x="415226" y="528320"/>
                </a:lnTo>
                <a:lnTo>
                  <a:pt x="445379" y="566420"/>
                </a:lnTo>
                <a:lnTo>
                  <a:pt x="477662" y="601980"/>
                </a:lnTo>
                <a:lnTo>
                  <a:pt x="481980" y="608330"/>
                </a:lnTo>
                <a:lnTo>
                  <a:pt x="492140" y="622300"/>
                </a:lnTo>
                <a:lnTo>
                  <a:pt x="505206" y="640080"/>
                </a:lnTo>
                <a:lnTo>
                  <a:pt x="518461" y="656590"/>
                </a:lnTo>
                <a:lnTo>
                  <a:pt x="545353" y="692150"/>
                </a:lnTo>
                <a:lnTo>
                  <a:pt x="546750" y="69342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592" y="698500"/>
                </a:lnTo>
                <a:lnTo>
                  <a:pt x="556148" y="699770"/>
                </a:lnTo>
                <a:lnTo>
                  <a:pt x="564784" y="69977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579" y="688340"/>
                </a:lnTo>
                <a:lnTo>
                  <a:pt x="568821" y="657860"/>
                </a:lnTo>
                <a:lnTo>
                  <a:pt x="56406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523763" y="627380"/>
                </a:lnTo>
                <a:lnTo>
                  <a:pt x="521604" y="626110"/>
                </a:lnTo>
                <a:lnTo>
                  <a:pt x="491128" y="588010"/>
                </a:lnTo>
                <a:lnTo>
                  <a:pt x="462010" y="551180"/>
                </a:lnTo>
                <a:lnTo>
                  <a:pt x="433701" y="514350"/>
                </a:lnTo>
                <a:lnTo>
                  <a:pt x="405653" y="476250"/>
                </a:lnTo>
                <a:lnTo>
                  <a:pt x="380097" y="433070"/>
                </a:lnTo>
                <a:lnTo>
                  <a:pt x="376829" y="427990"/>
                </a:lnTo>
                <a:close/>
              </a:path>
              <a:path w="904875" h="699769">
                <a:moveTo>
                  <a:pt x="501411" y="381000"/>
                </a:moveTo>
                <a:lnTo>
                  <a:pt x="496458" y="381000"/>
                </a:lnTo>
                <a:lnTo>
                  <a:pt x="490616" y="382270"/>
                </a:lnTo>
                <a:lnTo>
                  <a:pt x="485663" y="384810"/>
                </a:lnTo>
                <a:lnTo>
                  <a:pt x="478875" y="388620"/>
                </a:lnTo>
                <a:lnTo>
                  <a:pt x="475170" y="394970"/>
                </a:lnTo>
                <a:lnTo>
                  <a:pt x="475251" y="402590"/>
                </a:lnTo>
                <a:lnTo>
                  <a:pt x="479821" y="408940"/>
                </a:lnTo>
                <a:lnTo>
                  <a:pt x="487060" y="414020"/>
                </a:lnTo>
                <a:lnTo>
                  <a:pt x="492140" y="419100"/>
                </a:lnTo>
                <a:lnTo>
                  <a:pt x="499429" y="468630"/>
                </a:lnTo>
                <a:lnTo>
                  <a:pt x="508095" y="508000"/>
                </a:lnTo>
                <a:lnTo>
                  <a:pt x="518118" y="547370"/>
                </a:lnTo>
                <a:lnTo>
                  <a:pt x="528843" y="586740"/>
                </a:lnTo>
                <a:lnTo>
                  <a:pt x="531151" y="598170"/>
                </a:lnTo>
                <a:lnTo>
                  <a:pt x="532923" y="608330"/>
                </a:lnTo>
                <a:lnTo>
                  <a:pt x="535955" y="629920"/>
                </a:lnTo>
                <a:lnTo>
                  <a:pt x="533796" y="631190"/>
                </a:lnTo>
                <a:lnTo>
                  <a:pt x="564063" y="631190"/>
                </a:lnTo>
                <a:lnTo>
                  <a:pt x="558256" y="599440"/>
                </a:lnTo>
                <a:lnTo>
                  <a:pt x="551068" y="570230"/>
                </a:lnTo>
                <a:lnTo>
                  <a:pt x="544454" y="547370"/>
                </a:lnTo>
                <a:lnTo>
                  <a:pt x="538353" y="523240"/>
                </a:lnTo>
                <a:lnTo>
                  <a:pt x="526684" y="476250"/>
                </a:lnTo>
                <a:lnTo>
                  <a:pt x="523748" y="462280"/>
                </a:lnTo>
                <a:lnTo>
                  <a:pt x="522239" y="448310"/>
                </a:lnTo>
                <a:lnTo>
                  <a:pt x="521936" y="440690"/>
                </a:lnTo>
                <a:lnTo>
                  <a:pt x="521886" y="439420"/>
                </a:lnTo>
                <a:lnTo>
                  <a:pt x="521785" y="436880"/>
                </a:lnTo>
                <a:lnTo>
                  <a:pt x="521669" y="431800"/>
                </a:lnTo>
                <a:lnTo>
                  <a:pt x="521604" y="420370"/>
                </a:lnTo>
                <a:lnTo>
                  <a:pt x="523001" y="412750"/>
                </a:lnTo>
                <a:lnTo>
                  <a:pt x="526684" y="407670"/>
                </a:lnTo>
                <a:lnTo>
                  <a:pt x="542436" y="402590"/>
                </a:lnTo>
                <a:lnTo>
                  <a:pt x="557668" y="400050"/>
                </a:lnTo>
                <a:lnTo>
                  <a:pt x="620918" y="400050"/>
                </a:lnTo>
                <a:lnTo>
                  <a:pt x="663719" y="398780"/>
                </a:lnTo>
                <a:lnTo>
                  <a:pt x="749845" y="391160"/>
                </a:lnTo>
                <a:lnTo>
                  <a:pt x="793003" y="384810"/>
                </a:lnTo>
                <a:lnTo>
                  <a:pt x="807946" y="382270"/>
                </a:lnTo>
                <a:lnTo>
                  <a:pt x="512968" y="382270"/>
                </a:lnTo>
                <a:lnTo>
                  <a:pt x="501411" y="381000"/>
                </a:lnTo>
                <a:close/>
              </a:path>
              <a:path w="904875" h="699769">
                <a:moveTo>
                  <a:pt x="15509" y="256540"/>
                </a:moveTo>
                <a:lnTo>
                  <a:pt x="9032" y="25654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30720" y="283210"/>
                </a:lnTo>
                <a:lnTo>
                  <a:pt x="50355" y="289560"/>
                </a:lnTo>
                <a:lnTo>
                  <a:pt x="68919" y="297180"/>
                </a:lnTo>
                <a:lnTo>
                  <a:pt x="85994" y="306070"/>
                </a:lnTo>
                <a:lnTo>
                  <a:pt x="88153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449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4650"/>
                </a:lnTo>
                <a:lnTo>
                  <a:pt x="247284" y="378460"/>
                </a:lnTo>
                <a:lnTo>
                  <a:pt x="243572" y="383540"/>
                </a:lnTo>
                <a:lnTo>
                  <a:pt x="239871" y="387350"/>
                </a:lnTo>
                <a:lnTo>
                  <a:pt x="235908" y="392430"/>
                </a:lnTo>
                <a:lnTo>
                  <a:pt x="207875" y="426720"/>
                </a:lnTo>
                <a:lnTo>
                  <a:pt x="164330" y="487680"/>
                </a:lnTo>
                <a:lnTo>
                  <a:pt x="143652" y="519430"/>
                </a:lnTo>
                <a:lnTo>
                  <a:pt x="129510" y="53975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1980"/>
                </a:lnTo>
                <a:lnTo>
                  <a:pt x="70119" y="604520"/>
                </a:lnTo>
                <a:lnTo>
                  <a:pt x="69484" y="60706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8915" y="618490"/>
                </a:lnTo>
                <a:lnTo>
                  <a:pt x="92471" y="617220"/>
                </a:lnTo>
                <a:lnTo>
                  <a:pt x="95392" y="615950"/>
                </a:lnTo>
                <a:lnTo>
                  <a:pt x="107979" y="608330"/>
                </a:lnTo>
                <a:lnTo>
                  <a:pt x="120650" y="599440"/>
                </a:lnTo>
                <a:lnTo>
                  <a:pt x="132915" y="591820"/>
                </a:lnTo>
                <a:lnTo>
                  <a:pt x="144287" y="582930"/>
                </a:lnTo>
                <a:lnTo>
                  <a:pt x="171098" y="557530"/>
                </a:lnTo>
                <a:lnTo>
                  <a:pt x="210153" y="521970"/>
                </a:lnTo>
                <a:lnTo>
                  <a:pt x="176672" y="521970"/>
                </a:lnTo>
                <a:lnTo>
                  <a:pt x="174513" y="519430"/>
                </a:lnTo>
                <a:lnTo>
                  <a:pt x="174513" y="516890"/>
                </a:lnTo>
                <a:lnTo>
                  <a:pt x="194230" y="485140"/>
                </a:lnTo>
                <a:lnTo>
                  <a:pt x="216804" y="454660"/>
                </a:lnTo>
                <a:lnTo>
                  <a:pt x="241093" y="426720"/>
                </a:lnTo>
                <a:lnTo>
                  <a:pt x="265953" y="397510"/>
                </a:lnTo>
                <a:lnTo>
                  <a:pt x="272829" y="392430"/>
                </a:lnTo>
                <a:lnTo>
                  <a:pt x="280003" y="386080"/>
                </a:lnTo>
                <a:lnTo>
                  <a:pt x="287010" y="381000"/>
                </a:lnTo>
                <a:lnTo>
                  <a:pt x="293385" y="374650"/>
                </a:lnTo>
                <a:lnTo>
                  <a:pt x="296850" y="369570"/>
                </a:lnTo>
                <a:lnTo>
                  <a:pt x="296745" y="364490"/>
                </a:lnTo>
                <a:lnTo>
                  <a:pt x="296719" y="363220"/>
                </a:lnTo>
                <a:lnTo>
                  <a:pt x="293493" y="359410"/>
                </a:lnTo>
                <a:lnTo>
                  <a:pt x="287670" y="355600"/>
                </a:lnTo>
                <a:lnTo>
                  <a:pt x="285511" y="355600"/>
                </a:lnTo>
                <a:lnTo>
                  <a:pt x="282590" y="354330"/>
                </a:lnTo>
                <a:lnTo>
                  <a:pt x="279669" y="354330"/>
                </a:lnTo>
                <a:lnTo>
                  <a:pt x="236729" y="345440"/>
                </a:lnTo>
                <a:lnTo>
                  <a:pt x="195897" y="331470"/>
                </a:lnTo>
                <a:lnTo>
                  <a:pt x="116982" y="298450"/>
                </a:lnTo>
                <a:lnTo>
                  <a:pt x="113426" y="29591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45" y="285750"/>
                </a:lnTo>
                <a:lnTo>
                  <a:pt x="126063" y="285750"/>
                </a:lnTo>
                <a:lnTo>
                  <a:pt x="137100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56356" y="27940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6700"/>
                </a:lnTo>
                <a:lnTo>
                  <a:pt x="181189" y="266700"/>
                </a:lnTo>
                <a:lnTo>
                  <a:pt x="167624" y="265430"/>
                </a:lnTo>
                <a:lnTo>
                  <a:pt x="120413" y="265430"/>
                </a:lnTo>
                <a:lnTo>
                  <a:pt x="110140" y="264160"/>
                </a:lnTo>
                <a:lnTo>
                  <a:pt x="99891" y="264160"/>
                </a:lnTo>
                <a:lnTo>
                  <a:pt x="89677" y="262890"/>
                </a:lnTo>
                <a:lnTo>
                  <a:pt x="71552" y="260350"/>
                </a:lnTo>
                <a:lnTo>
                  <a:pt x="15509" y="256540"/>
                </a:lnTo>
                <a:close/>
              </a:path>
              <a:path w="904875" h="699769">
                <a:moveTo>
                  <a:pt x="352440" y="401320"/>
                </a:moveTo>
                <a:lnTo>
                  <a:pt x="345201" y="401320"/>
                </a:lnTo>
                <a:lnTo>
                  <a:pt x="342280" y="402590"/>
                </a:lnTo>
                <a:lnTo>
                  <a:pt x="338724" y="403860"/>
                </a:lnTo>
                <a:lnTo>
                  <a:pt x="282384" y="436880"/>
                </a:lnTo>
                <a:lnTo>
                  <a:pt x="233568" y="477520"/>
                </a:lnTo>
                <a:lnTo>
                  <a:pt x="223226" y="487680"/>
                </a:lnTo>
                <a:lnTo>
                  <a:pt x="212645" y="497840"/>
                </a:lnTo>
                <a:lnTo>
                  <a:pt x="191150" y="51562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672" y="521970"/>
                </a:lnTo>
                <a:lnTo>
                  <a:pt x="210153" y="521970"/>
                </a:lnTo>
                <a:lnTo>
                  <a:pt x="224101" y="509270"/>
                </a:lnTo>
                <a:lnTo>
                  <a:pt x="263342" y="472440"/>
                </a:lnTo>
                <a:lnTo>
                  <a:pt x="276082" y="461010"/>
                </a:lnTo>
                <a:lnTo>
                  <a:pt x="289345" y="450850"/>
                </a:lnTo>
                <a:lnTo>
                  <a:pt x="303418" y="440690"/>
                </a:lnTo>
                <a:lnTo>
                  <a:pt x="310876" y="435610"/>
                </a:lnTo>
                <a:lnTo>
                  <a:pt x="318023" y="431800"/>
                </a:lnTo>
                <a:lnTo>
                  <a:pt x="324885" y="427990"/>
                </a:lnTo>
                <a:lnTo>
                  <a:pt x="376829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3870" y="410210"/>
                </a:lnTo>
                <a:lnTo>
                  <a:pt x="356758" y="402590"/>
                </a:lnTo>
                <a:lnTo>
                  <a:pt x="352440" y="401320"/>
                </a:lnTo>
                <a:close/>
              </a:path>
              <a:path w="904875" h="699769">
                <a:moveTo>
                  <a:pt x="571261" y="379730"/>
                </a:moveTo>
                <a:lnTo>
                  <a:pt x="554081" y="379730"/>
                </a:lnTo>
                <a:lnTo>
                  <a:pt x="530578" y="382270"/>
                </a:lnTo>
                <a:lnTo>
                  <a:pt x="596153" y="382270"/>
                </a:lnTo>
                <a:lnTo>
                  <a:pt x="589414" y="381000"/>
                </a:lnTo>
                <a:lnTo>
                  <a:pt x="577103" y="381000"/>
                </a:lnTo>
                <a:lnTo>
                  <a:pt x="571261" y="379730"/>
                </a:lnTo>
                <a:close/>
              </a:path>
              <a:path w="904875" h="699769">
                <a:moveTo>
                  <a:pt x="639033" y="287020"/>
                </a:moveTo>
                <a:lnTo>
                  <a:pt x="563387" y="287020"/>
                </a:lnTo>
                <a:lnTo>
                  <a:pt x="565546" y="288290"/>
                </a:lnTo>
                <a:lnTo>
                  <a:pt x="569102" y="288290"/>
                </a:lnTo>
                <a:lnTo>
                  <a:pt x="671169" y="311150"/>
                </a:lnTo>
                <a:lnTo>
                  <a:pt x="705246" y="320040"/>
                </a:lnTo>
                <a:lnTo>
                  <a:pt x="732323" y="325120"/>
                </a:lnTo>
                <a:lnTo>
                  <a:pt x="759555" y="332740"/>
                </a:lnTo>
                <a:lnTo>
                  <a:pt x="813958" y="345440"/>
                </a:lnTo>
                <a:lnTo>
                  <a:pt x="821070" y="347980"/>
                </a:lnTo>
                <a:lnTo>
                  <a:pt x="824753" y="349250"/>
                </a:lnTo>
                <a:lnTo>
                  <a:pt x="827547" y="351790"/>
                </a:lnTo>
                <a:lnTo>
                  <a:pt x="828309" y="354330"/>
                </a:lnTo>
                <a:lnTo>
                  <a:pt x="827547" y="356870"/>
                </a:lnTo>
                <a:lnTo>
                  <a:pt x="823991" y="356870"/>
                </a:lnTo>
                <a:lnTo>
                  <a:pt x="785241" y="364490"/>
                </a:lnTo>
                <a:lnTo>
                  <a:pt x="746680" y="370840"/>
                </a:lnTo>
                <a:lnTo>
                  <a:pt x="708263" y="375920"/>
                </a:lnTo>
                <a:lnTo>
                  <a:pt x="669940" y="379730"/>
                </a:lnTo>
                <a:lnTo>
                  <a:pt x="654798" y="379730"/>
                </a:lnTo>
                <a:lnTo>
                  <a:pt x="624560" y="382270"/>
                </a:lnTo>
                <a:lnTo>
                  <a:pt x="807946" y="382270"/>
                </a:lnTo>
                <a:lnTo>
                  <a:pt x="815417" y="381000"/>
                </a:lnTo>
                <a:lnTo>
                  <a:pt x="838200" y="378460"/>
                </a:lnTo>
                <a:lnTo>
                  <a:pt x="884443" y="370840"/>
                </a:lnTo>
                <a:lnTo>
                  <a:pt x="893079" y="369570"/>
                </a:lnTo>
                <a:lnTo>
                  <a:pt x="900318" y="369570"/>
                </a:lnTo>
                <a:lnTo>
                  <a:pt x="903874" y="361950"/>
                </a:lnTo>
                <a:lnTo>
                  <a:pt x="904636" y="355600"/>
                </a:lnTo>
                <a:lnTo>
                  <a:pt x="897397" y="349250"/>
                </a:lnTo>
                <a:lnTo>
                  <a:pt x="885967" y="346710"/>
                </a:lnTo>
                <a:lnTo>
                  <a:pt x="833010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904875" h="699769">
                <a:moveTo>
                  <a:pt x="357616" y="284480"/>
                </a:moveTo>
                <a:lnTo>
                  <a:pt x="165195" y="284480"/>
                </a:lnTo>
                <a:lnTo>
                  <a:pt x="182514" y="287020"/>
                </a:lnTo>
                <a:lnTo>
                  <a:pt x="234521" y="292100"/>
                </a:lnTo>
                <a:lnTo>
                  <a:pt x="260881" y="29591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27929" y="306070"/>
                </a:lnTo>
                <a:lnTo>
                  <a:pt x="332247" y="308610"/>
                </a:lnTo>
                <a:lnTo>
                  <a:pt x="336565" y="309880"/>
                </a:lnTo>
                <a:lnTo>
                  <a:pt x="340883" y="309880"/>
                </a:lnTo>
                <a:lnTo>
                  <a:pt x="347360" y="308610"/>
                </a:lnTo>
                <a:lnTo>
                  <a:pt x="360314" y="307340"/>
                </a:lnTo>
                <a:lnTo>
                  <a:pt x="366791" y="306070"/>
                </a:lnTo>
                <a:lnTo>
                  <a:pt x="368950" y="30607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5910"/>
                </a:lnTo>
                <a:lnTo>
                  <a:pt x="371109" y="294640"/>
                </a:lnTo>
                <a:lnTo>
                  <a:pt x="370347" y="293370"/>
                </a:lnTo>
                <a:lnTo>
                  <a:pt x="367553" y="29083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904875" h="699769">
                <a:moveTo>
                  <a:pt x="485552" y="76200"/>
                </a:moveTo>
                <a:lnTo>
                  <a:pt x="456072" y="76200"/>
                </a:lnTo>
                <a:lnTo>
                  <a:pt x="459628" y="78740"/>
                </a:lnTo>
                <a:lnTo>
                  <a:pt x="459628" y="82550"/>
                </a:lnTo>
                <a:lnTo>
                  <a:pt x="460390" y="86360"/>
                </a:lnTo>
                <a:lnTo>
                  <a:pt x="460390" y="90170"/>
                </a:lnTo>
                <a:lnTo>
                  <a:pt x="456922" y="133350"/>
                </a:lnTo>
                <a:lnTo>
                  <a:pt x="453120" y="176530"/>
                </a:lnTo>
                <a:lnTo>
                  <a:pt x="449291" y="218440"/>
                </a:lnTo>
                <a:lnTo>
                  <a:pt x="445507" y="260350"/>
                </a:lnTo>
                <a:lnTo>
                  <a:pt x="445392" y="26162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8130"/>
                </a:lnTo>
                <a:lnTo>
                  <a:pt x="468391" y="278130"/>
                </a:lnTo>
                <a:lnTo>
                  <a:pt x="490491" y="279400"/>
                </a:lnTo>
                <a:lnTo>
                  <a:pt x="534739" y="287020"/>
                </a:lnTo>
                <a:lnTo>
                  <a:pt x="556910" y="288290"/>
                </a:lnTo>
                <a:lnTo>
                  <a:pt x="559704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633162" y="285750"/>
                </a:lnTo>
                <a:lnTo>
                  <a:pt x="591804" y="27559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0190"/>
                </a:lnTo>
                <a:lnTo>
                  <a:pt x="475053" y="241300"/>
                </a:lnTo>
                <a:lnTo>
                  <a:pt x="474868" y="224790"/>
                </a:lnTo>
                <a:lnTo>
                  <a:pt x="475043" y="219710"/>
                </a:lnTo>
                <a:lnTo>
                  <a:pt x="475087" y="218440"/>
                </a:lnTo>
                <a:lnTo>
                  <a:pt x="476047" y="204470"/>
                </a:lnTo>
                <a:lnTo>
                  <a:pt x="476265" y="198120"/>
                </a:lnTo>
                <a:lnTo>
                  <a:pt x="479171" y="157480"/>
                </a:lnTo>
                <a:lnTo>
                  <a:pt x="485353" y="78740"/>
                </a:lnTo>
                <a:lnTo>
                  <a:pt x="485453" y="77470"/>
                </a:lnTo>
                <a:lnTo>
                  <a:pt x="485552" y="76200"/>
                </a:lnTo>
                <a:close/>
              </a:path>
              <a:path w="904875" h="699769">
                <a:moveTo>
                  <a:pt x="479821" y="0"/>
                </a:moveTo>
                <a:lnTo>
                  <a:pt x="471185" y="0"/>
                </a:lnTo>
                <a:lnTo>
                  <a:pt x="465470" y="1270"/>
                </a:lnTo>
                <a:lnTo>
                  <a:pt x="463311" y="5080"/>
                </a:lnTo>
                <a:lnTo>
                  <a:pt x="459628" y="10160"/>
                </a:lnTo>
                <a:lnTo>
                  <a:pt x="456072" y="15240"/>
                </a:lnTo>
                <a:lnTo>
                  <a:pt x="454675" y="20320"/>
                </a:lnTo>
                <a:lnTo>
                  <a:pt x="449804" y="35560"/>
                </a:lnTo>
                <a:lnTo>
                  <a:pt x="444087" y="49530"/>
                </a:lnTo>
                <a:lnTo>
                  <a:pt x="437727" y="62230"/>
                </a:lnTo>
                <a:lnTo>
                  <a:pt x="430926" y="76200"/>
                </a:lnTo>
                <a:lnTo>
                  <a:pt x="422767" y="90170"/>
                </a:lnTo>
                <a:lnTo>
                  <a:pt x="414797" y="102870"/>
                </a:lnTo>
                <a:lnTo>
                  <a:pt x="407495" y="116840"/>
                </a:lnTo>
                <a:lnTo>
                  <a:pt x="401335" y="130810"/>
                </a:lnTo>
                <a:lnTo>
                  <a:pt x="386343" y="162560"/>
                </a:lnTo>
                <a:lnTo>
                  <a:pt x="370173" y="193040"/>
                </a:lnTo>
                <a:lnTo>
                  <a:pt x="355740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2890"/>
                </a:lnTo>
                <a:lnTo>
                  <a:pt x="342280" y="266700"/>
                </a:lnTo>
                <a:lnTo>
                  <a:pt x="339486" y="276860"/>
                </a:lnTo>
                <a:lnTo>
                  <a:pt x="334406" y="279400"/>
                </a:lnTo>
                <a:lnTo>
                  <a:pt x="356356" y="279400"/>
                </a:lnTo>
                <a:lnTo>
                  <a:pt x="358155" y="273050"/>
                </a:lnTo>
                <a:lnTo>
                  <a:pt x="360864" y="265430"/>
                </a:lnTo>
                <a:lnTo>
                  <a:pt x="363728" y="256540"/>
                </a:lnTo>
                <a:lnTo>
                  <a:pt x="366853" y="248920"/>
                </a:lnTo>
                <a:lnTo>
                  <a:pt x="377440" y="224790"/>
                </a:lnTo>
                <a:lnTo>
                  <a:pt x="384794" y="209550"/>
                </a:lnTo>
                <a:lnTo>
                  <a:pt x="392672" y="193040"/>
                </a:lnTo>
                <a:lnTo>
                  <a:pt x="401335" y="176530"/>
                </a:lnTo>
                <a:lnTo>
                  <a:pt x="411755" y="154940"/>
                </a:lnTo>
                <a:lnTo>
                  <a:pt x="422497" y="133350"/>
                </a:lnTo>
                <a:lnTo>
                  <a:pt x="433643" y="110490"/>
                </a:lnTo>
                <a:lnTo>
                  <a:pt x="445277" y="88900"/>
                </a:lnTo>
                <a:lnTo>
                  <a:pt x="447436" y="8382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552" y="76200"/>
                </a:lnTo>
                <a:lnTo>
                  <a:pt x="488898" y="29210"/>
                </a:lnTo>
                <a:lnTo>
                  <a:pt x="489124" y="2286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821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5021304" y="8384969"/>
            <a:ext cx="1257300" cy="1167765"/>
          </a:xfrm>
          <a:custGeom>
            <a:avLst/>
            <a:gdLst/>
            <a:ahLst/>
            <a:cxnLst/>
            <a:rect l="l" t="t" r="r" b="b"/>
            <a:pathLst>
              <a:path w="1257300" h="1167765">
                <a:moveTo>
                  <a:pt x="424304" y="1146890"/>
                </a:moveTo>
                <a:lnTo>
                  <a:pt x="23352" y="1146890"/>
                </a:lnTo>
                <a:lnTo>
                  <a:pt x="29989" y="1148543"/>
                </a:lnTo>
                <a:lnTo>
                  <a:pt x="36829" y="1152019"/>
                </a:lnTo>
                <a:lnTo>
                  <a:pt x="84962" y="1164977"/>
                </a:lnTo>
                <a:lnTo>
                  <a:pt x="161500" y="1167508"/>
                </a:lnTo>
                <a:lnTo>
                  <a:pt x="195244" y="1167508"/>
                </a:lnTo>
                <a:lnTo>
                  <a:pt x="231901" y="1164977"/>
                </a:lnTo>
                <a:lnTo>
                  <a:pt x="248431" y="1162695"/>
                </a:lnTo>
                <a:lnTo>
                  <a:pt x="265366" y="1161830"/>
                </a:lnTo>
                <a:lnTo>
                  <a:pt x="298830" y="1161380"/>
                </a:lnTo>
                <a:lnTo>
                  <a:pt x="344828" y="1158420"/>
                </a:lnTo>
                <a:lnTo>
                  <a:pt x="390874" y="1152830"/>
                </a:lnTo>
                <a:lnTo>
                  <a:pt x="424304" y="1146890"/>
                </a:lnTo>
                <a:close/>
              </a:path>
              <a:path w="1257300" h="1167765">
                <a:moveTo>
                  <a:pt x="1135354" y="129733"/>
                </a:moveTo>
                <a:lnTo>
                  <a:pt x="1023746" y="129733"/>
                </a:lnTo>
                <a:lnTo>
                  <a:pt x="1028064" y="135498"/>
                </a:lnTo>
                <a:lnTo>
                  <a:pt x="1042116" y="150995"/>
                </a:lnTo>
                <a:lnTo>
                  <a:pt x="1053988" y="168247"/>
                </a:lnTo>
                <a:lnTo>
                  <a:pt x="1071244" y="207482"/>
                </a:lnTo>
                <a:lnTo>
                  <a:pt x="1081468" y="245526"/>
                </a:lnTo>
                <a:lnTo>
                  <a:pt x="1090167" y="283976"/>
                </a:lnTo>
                <a:lnTo>
                  <a:pt x="1096962" y="322695"/>
                </a:lnTo>
                <a:lnTo>
                  <a:pt x="1101470" y="361546"/>
                </a:lnTo>
                <a:lnTo>
                  <a:pt x="1103608" y="414105"/>
                </a:lnTo>
                <a:lnTo>
                  <a:pt x="1102852" y="466121"/>
                </a:lnTo>
                <a:lnTo>
                  <a:pt x="1098166" y="517865"/>
                </a:lnTo>
                <a:lnTo>
                  <a:pt x="1088516" y="569610"/>
                </a:lnTo>
                <a:lnTo>
                  <a:pt x="1071371" y="629358"/>
                </a:lnTo>
                <a:lnTo>
                  <a:pt x="1050416" y="686951"/>
                </a:lnTo>
                <a:lnTo>
                  <a:pt x="1029967" y="731035"/>
                </a:lnTo>
                <a:lnTo>
                  <a:pt x="1005982" y="773432"/>
                </a:lnTo>
                <a:lnTo>
                  <a:pt x="977925" y="813803"/>
                </a:lnTo>
                <a:lnTo>
                  <a:pt x="945260" y="851813"/>
                </a:lnTo>
                <a:lnTo>
                  <a:pt x="908261" y="889324"/>
                </a:lnTo>
                <a:lnTo>
                  <a:pt x="869555" y="923647"/>
                </a:lnTo>
                <a:lnTo>
                  <a:pt x="829137" y="954898"/>
                </a:lnTo>
                <a:lnTo>
                  <a:pt x="787003" y="983197"/>
                </a:lnTo>
                <a:lnTo>
                  <a:pt x="743148" y="1008662"/>
                </a:lnTo>
                <a:lnTo>
                  <a:pt x="697569" y="1031410"/>
                </a:lnTo>
                <a:lnTo>
                  <a:pt x="650260" y="1051560"/>
                </a:lnTo>
                <a:lnTo>
                  <a:pt x="601217" y="1069230"/>
                </a:lnTo>
                <a:lnTo>
                  <a:pt x="536191" y="1088767"/>
                </a:lnTo>
                <a:lnTo>
                  <a:pt x="513333" y="1095866"/>
                </a:lnTo>
                <a:lnTo>
                  <a:pt x="466474" y="1107576"/>
                </a:lnTo>
                <a:lnTo>
                  <a:pt x="418210" y="1116113"/>
                </a:lnTo>
                <a:lnTo>
                  <a:pt x="369280" y="1122087"/>
                </a:lnTo>
                <a:lnTo>
                  <a:pt x="320420" y="1126103"/>
                </a:lnTo>
                <a:lnTo>
                  <a:pt x="268598" y="1129455"/>
                </a:lnTo>
                <a:lnTo>
                  <a:pt x="216740" y="1131666"/>
                </a:lnTo>
                <a:lnTo>
                  <a:pt x="164808" y="1132633"/>
                </a:lnTo>
                <a:lnTo>
                  <a:pt x="7215" y="1132633"/>
                </a:lnTo>
                <a:lnTo>
                  <a:pt x="3682" y="1140500"/>
                </a:lnTo>
                <a:lnTo>
                  <a:pt x="0" y="1146260"/>
                </a:lnTo>
                <a:lnTo>
                  <a:pt x="9397" y="1149861"/>
                </a:lnTo>
                <a:lnTo>
                  <a:pt x="16595" y="1147262"/>
                </a:lnTo>
                <a:lnTo>
                  <a:pt x="23352" y="1146890"/>
                </a:lnTo>
                <a:lnTo>
                  <a:pt x="424304" y="1146890"/>
                </a:lnTo>
                <a:lnTo>
                  <a:pt x="436776" y="1144674"/>
                </a:lnTo>
                <a:lnTo>
                  <a:pt x="482345" y="1134021"/>
                </a:lnTo>
                <a:lnTo>
                  <a:pt x="521975" y="1124190"/>
                </a:lnTo>
                <a:lnTo>
                  <a:pt x="561736" y="1113684"/>
                </a:lnTo>
                <a:lnTo>
                  <a:pt x="601235" y="1101829"/>
                </a:lnTo>
                <a:lnTo>
                  <a:pt x="640079" y="1087949"/>
                </a:lnTo>
                <a:lnTo>
                  <a:pt x="690699" y="1069038"/>
                </a:lnTo>
                <a:lnTo>
                  <a:pt x="740140" y="1046280"/>
                </a:lnTo>
                <a:lnTo>
                  <a:pt x="788509" y="1020419"/>
                </a:lnTo>
                <a:lnTo>
                  <a:pt x="835913" y="992197"/>
                </a:lnTo>
                <a:lnTo>
                  <a:pt x="870249" y="969722"/>
                </a:lnTo>
                <a:lnTo>
                  <a:pt x="902287" y="944683"/>
                </a:lnTo>
                <a:lnTo>
                  <a:pt x="932443" y="917484"/>
                </a:lnTo>
                <a:lnTo>
                  <a:pt x="961135" y="888528"/>
                </a:lnTo>
                <a:lnTo>
                  <a:pt x="989683" y="857178"/>
                </a:lnTo>
                <a:lnTo>
                  <a:pt x="1016063" y="824545"/>
                </a:lnTo>
                <a:lnTo>
                  <a:pt x="1040538" y="790428"/>
                </a:lnTo>
                <a:lnTo>
                  <a:pt x="1063370" y="754623"/>
                </a:lnTo>
                <a:lnTo>
                  <a:pt x="1065529" y="749583"/>
                </a:lnTo>
                <a:lnTo>
                  <a:pt x="1069085" y="744547"/>
                </a:lnTo>
                <a:lnTo>
                  <a:pt x="1090872" y="689866"/>
                </a:lnTo>
                <a:lnTo>
                  <a:pt x="1108053" y="639634"/>
                </a:lnTo>
                <a:lnTo>
                  <a:pt x="1122286" y="588746"/>
                </a:lnTo>
                <a:lnTo>
                  <a:pt x="1133069" y="537140"/>
                </a:lnTo>
                <a:lnTo>
                  <a:pt x="1139900" y="484753"/>
                </a:lnTo>
                <a:lnTo>
                  <a:pt x="1142277" y="431521"/>
                </a:lnTo>
                <a:lnTo>
                  <a:pt x="1139697" y="377383"/>
                </a:lnTo>
                <a:lnTo>
                  <a:pt x="1136921" y="343821"/>
                </a:lnTo>
                <a:lnTo>
                  <a:pt x="1133675" y="311152"/>
                </a:lnTo>
                <a:lnTo>
                  <a:pt x="1133586" y="310257"/>
                </a:lnTo>
                <a:lnTo>
                  <a:pt x="1129178" y="276959"/>
                </a:lnTo>
                <a:lnTo>
                  <a:pt x="1123187" y="244198"/>
                </a:lnTo>
                <a:lnTo>
                  <a:pt x="1123187" y="241315"/>
                </a:lnTo>
                <a:lnTo>
                  <a:pt x="1123822" y="240604"/>
                </a:lnTo>
                <a:lnTo>
                  <a:pt x="1124584" y="238445"/>
                </a:lnTo>
                <a:lnTo>
                  <a:pt x="1125981" y="235562"/>
                </a:lnTo>
                <a:lnTo>
                  <a:pt x="1127505" y="232679"/>
                </a:lnTo>
                <a:lnTo>
                  <a:pt x="1235373" y="232679"/>
                </a:lnTo>
                <a:lnTo>
                  <a:pt x="1209634" y="207482"/>
                </a:lnTo>
                <a:lnTo>
                  <a:pt x="1183211" y="179591"/>
                </a:lnTo>
                <a:lnTo>
                  <a:pt x="1156896" y="151514"/>
                </a:lnTo>
                <a:lnTo>
                  <a:pt x="1135354" y="129733"/>
                </a:lnTo>
                <a:close/>
              </a:path>
              <a:path w="1257300" h="1167765">
                <a:moveTo>
                  <a:pt x="60578" y="1130424"/>
                </a:moveTo>
                <a:lnTo>
                  <a:pt x="48260" y="1130424"/>
                </a:lnTo>
                <a:lnTo>
                  <a:pt x="38607" y="1130964"/>
                </a:lnTo>
                <a:lnTo>
                  <a:pt x="27753" y="1131840"/>
                </a:lnTo>
                <a:lnTo>
                  <a:pt x="15865" y="1132633"/>
                </a:lnTo>
                <a:lnTo>
                  <a:pt x="164808" y="1132633"/>
                </a:lnTo>
                <a:lnTo>
                  <a:pt x="112766" y="1132254"/>
                </a:lnTo>
                <a:lnTo>
                  <a:pt x="60578" y="1130424"/>
                </a:lnTo>
                <a:close/>
              </a:path>
              <a:path w="1257300" h="1167765">
                <a:moveTo>
                  <a:pt x="993630" y="0"/>
                </a:moveTo>
                <a:lnTo>
                  <a:pt x="989828" y="0"/>
                </a:lnTo>
                <a:lnTo>
                  <a:pt x="968581" y="5350"/>
                </a:lnTo>
                <a:lnTo>
                  <a:pt x="953674" y="9330"/>
                </a:lnTo>
                <a:lnTo>
                  <a:pt x="943768" y="14120"/>
                </a:lnTo>
                <a:lnTo>
                  <a:pt x="938148" y="21744"/>
                </a:lnTo>
                <a:lnTo>
                  <a:pt x="936052" y="29010"/>
                </a:lnTo>
                <a:lnTo>
                  <a:pt x="935942" y="29392"/>
                </a:lnTo>
                <a:lnTo>
                  <a:pt x="934783" y="39742"/>
                </a:lnTo>
                <a:lnTo>
                  <a:pt x="934577" y="53332"/>
                </a:lnTo>
                <a:lnTo>
                  <a:pt x="935227" y="70703"/>
                </a:lnTo>
                <a:lnTo>
                  <a:pt x="933675" y="123979"/>
                </a:lnTo>
                <a:lnTo>
                  <a:pt x="933590" y="126878"/>
                </a:lnTo>
                <a:lnTo>
                  <a:pt x="925941" y="182107"/>
                </a:lnTo>
                <a:lnTo>
                  <a:pt x="913028" y="236527"/>
                </a:lnTo>
                <a:lnTo>
                  <a:pt x="895603" y="290278"/>
                </a:lnTo>
                <a:lnTo>
                  <a:pt x="894206" y="298922"/>
                </a:lnTo>
                <a:lnTo>
                  <a:pt x="891285" y="304675"/>
                </a:lnTo>
                <a:lnTo>
                  <a:pt x="888491" y="311152"/>
                </a:lnTo>
                <a:lnTo>
                  <a:pt x="888740" y="318350"/>
                </a:lnTo>
                <a:lnTo>
                  <a:pt x="888793" y="319872"/>
                </a:lnTo>
                <a:lnTo>
                  <a:pt x="893857" y="326902"/>
                </a:lnTo>
                <a:lnTo>
                  <a:pt x="901636" y="331096"/>
                </a:lnTo>
                <a:lnTo>
                  <a:pt x="910081" y="331307"/>
                </a:lnTo>
                <a:lnTo>
                  <a:pt x="923635" y="326381"/>
                </a:lnTo>
                <a:lnTo>
                  <a:pt x="934592" y="318350"/>
                </a:lnTo>
                <a:lnTo>
                  <a:pt x="943550" y="307618"/>
                </a:lnTo>
                <a:lnTo>
                  <a:pt x="951102" y="294591"/>
                </a:lnTo>
                <a:lnTo>
                  <a:pt x="955819" y="286597"/>
                </a:lnTo>
                <a:lnTo>
                  <a:pt x="972960" y="250176"/>
                </a:lnTo>
                <a:lnTo>
                  <a:pt x="984122" y="211813"/>
                </a:lnTo>
                <a:lnTo>
                  <a:pt x="989601" y="193128"/>
                </a:lnTo>
                <a:lnTo>
                  <a:pt x="996045" y="174644"/>
                </a:lnTo>
                <a:lnTo>
                  <a:pt x="1003036" y="156025"/>
                </a:lnTo>
                <a:lnTo>
                  <a:pt x="1010157" y="136933"/>
                </a:lnTo>
                <a:lnTo>
                  <a:pt x="1012316" y="130456"/>
                </a:lnTo>
                <a:lnTo>
                  <a:pt x="1023746" y="129733"/>
                </a:lnTo>
                <a:lnTo>
                  <a:pt x="1135354" y="129733"/>
                </a:lnTo>
                <a:lnTo>
                  <a:pt x="1098738" y="92591"/>
                </a:lnTo>
                <a:lnTo>
                  <a:pt x="1067609" y="60260"/>
                </a:lnTo>
                <a:lnTo>
                  <a:pt x="1034742" y="29010"/>
                </a:lnTo>
                <a:lnTo>
                  <a:pt x="999530" y="1590"/>
                </a:lnTo>
                <a:lnTo>
                  <a:pt x="997838" y="1590"/>
                </a:lnTo>
                <a:lnTo>
                  <a:pt x="993630" y="0"/>
                </a:lnTo>
                <a:close/>
              </a:path>
              <a:path w="1257300" h="1167765">
                <a:moveTo>
                  <a:pt x="1235373" y="232679"/>
                </a:moveTo>
                <a:lnTo>
                  <a:pt x="1127505" y="232679"/>
                </a:lnTo>
                <a:lnTo>
                  <a:pt x="1139610" y="236857"/>
                </a:lnTo>
                <a:lnTo>
                  <a:pt x="1150429" y="243396"/>
                </a:lnTo>
                <a:lnTo>
                  <a:pt x="1160581" y="251419"/>
                </a:lnTo>
                <a:lnTo>
                  <a:pt x="1170685" y="260047"/>
                </a:lnTo>
                <a:lnTo>
                  <a:pt x="1199546" y="280016"/>
                </a:lnTo>
                <a:lnTo>
                  <a:pt x="1216120" y="288385"/>
                </a:lnTo>
                <a:lnTo>
                  <a:pt x="1235455" y="292432"/>
                </a:lnTo>
                <a:lnTo>
                  <a:pt x="1241370" y="292432"/>
                </a:lnTo>
                <a:lnTo>
                  <a:pt x="1247679" y="290278"/>
                </a:lnTo>
                <a:lnTo>
                  <a:pt x="1253232" y="286597"/>
                </a:lnTo>
                <a:lnTo>
                  <a:pt x="1257294" y="282196"/>
                </a:lnTo>
                <a:lnTo>
                  <a:pt x="1257294" y="258502"/>
                </a:lnTo>
                <a:lnTo>
                  <a:pt x="1253515" y="252448"/>
                </a:lnTo>
                <a:lnTo>
                  <a:pt x="1248425" y="245911"/>
                </a:lnTo>
                <a:lnTo>
                  <a:pt x="1242788" y="239780"/>
                </a:lnTo>
                <a:lnTo>
                  <a:pt x="1236852" y="234127"/>
                </a:lnTo>
                <a:lnTo>
                  <a:pt x="1235373" y="232679"/>
                </a:lnTo>
                <a:close/>
              </a:path>
              <a:path w="1257300" h="1167765">
                <a:moveTo>
                  <a:pt x="998600" y="866"/>
                </a:moveTo>
                <a:lnTo>
                  <a:pt x="997838" y="1590"/>
                </a:lnTo>
                <a:lnTo>
                  <a:pt x="999530" y="1590"/>
                </a:lnTo>
                <a:lnTo>
                  <a:pt x="998600" y="866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3593972" y="3224751"/>
            <a:ext cx="11101070" cy="21876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 algn="ctr">
              <a:lnSpc>
                <a:spcPts val="8250"/>
              </a:lnSpc>
              <a:spcBef>
                <a:spcPts val="950"/>
              </a:spcBef>
            </a:pPr>
            <a:r>
              <a:rPr lang="en-US" dirty="0"/>
              <a:t>Personalized Health and Fitness Recommendation System</a:t>
            </a:r>
            <a:endParaRPr lang="en-US" sz="19900" dirty="0"/>
          </a:p>
        </p:txBody>
      </p:sp>
      <p:sp>
        <p:nvSpPr>
          <p:cNvPr id="60" name="object 60"/>
          <p:cNvSpPr/>
          <p:nvPr/>
        </p:nvSpPr>
        <p:spPr>
          <a:xfrm>
            <a:off x="4401772" y="5698151"/>
            <a:ext cx="10000615" cy="40005"/>
          </a:xfrm>
          <a:custGeom>
            <a:avLst/>
            <a:gdLst/>
            <a:ahLst/>
            <a:cxnLst/>
            <a:rect l="l" t="t" r="r" b="b"/>
            <a:pathLst>
              <a:path w="10000615" h="40004">
                <a:moveTo>
                  <a:pt x="10000031" y="1447"/>
                </a:moveTo>
                <a:lnTo>
                  <a:pt x="0" y="0"/>
                </a:lnTo>
                <a:lnTo>
                  <a:pt x="0" y="38100"/>
                </a:lnTo>
                <a:lnTo>
                  <a:pt x="10000031" y="39547"/>
                </a:lnTo>
                <a:lnTo>
                  <a:pt x="10000031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444980" y="2158517"/>
            <a:ext cx="949325" cy="1609725"/>
          </a:xfrm>
          <a:custGeom>
            <a:avLst/>
            <a:gdLst/>
            <a:ahLst/>
            <a:cxnLst/>
            <a:rect l="l" t="t" r="r" b="b"/>
            <a:pathLst>
              <a:path w="949325" h="1609725">
                <a:moveTo>
                  <a:pt x="504786" y="165671"/>
                </a:moveTo>
                <a:lnTo>
                  <a:pt x="454926" y="121132"/>
                </a:lnTo>
                <a:lnTo>
                  <a:pt x="454926" y="179514"/>
                </a:lnTo>
                <a:lnTo>
                  <a:pt x="454304" y="188226"/>
                </a:lnTo>
                <a:lnTo>
                  <a:pt x="453669" y="196189"/>
                </a:lnTo>
                <a:lnTo>
                  <a:pt x="453644" y="196545"/>
                </a:lnTo>
                <a:lnTo>
                  <a:pt x="450723" y="203022"/>
                </a:lnTo>
                <a:lnTo>
                  <a:pt x="446405" y="208788"/>
                </a:lnTo>
                <a:lnTo>
                  <a:pt x="438264" y="225501"/>
                </a:lnTo>
                <a:lnTo>
                  <a:pt x="429933" y="242087"/>
                </a:lnTo>
                <a:lnTo>
                  <a:pt x="383946" y="321538"/>
                </a:lnTo>
                <a:lnTo>
                  <a:pt x="355638" y="369023"/>
                </a:lnTo>
                <a:lnTo>
                  <a:pt x="327012" y="416648"/>
                </a:lnTo>
                <a:lnTo>
                  <a:pt x="269240" y="511873"/>
                </a:lnTo>
                <a:lnTo>
                  <a:pt x="243205" y="551307"/>
                </a:lnTo>
                <a:lnTo>
                  <a:pt x="229412" y="570407"/>
                </a:lnTo>
                <a:lnTo>
                  <a:pt x="187299" y="631177"/>
                </a:lnTo>
                <a:lnTo>
                  <a:pt x="102527" y="755789"/>
                </a:lnTo>
                <a:lnTo>
                  <a:pt x="74168" y="796975"/>
                </a:lnTo>
                <a:lnTo>
                  <a:pt x="72009" y="800569"/>
                </a:lnTo>
                <a:lnTo>
                  <a:pt x="69088" y="803452"/>
                </a:lnTo>
                <a:lnTo>
                  <a:pt x="64770" y="802728"/>
                </a:lnTo>
                <a:lnTo>
                  <a:pt x="63373" y="802017"/>
                </a:lnTo>
                <a:lnTo>
                  <a:pt x="61976" y="802017"/>
                </a:lnTo>
                <a:lnTo>
                  <a:pt x="60452" y="801293"/>
                </a:lnTo>
                <a:lnTo>
                  <a:pt x="59817" y="798423"/>
                </a:lnTo>
                <a:lnTo>
                  <a:pt x="57658" y="795540"/>
                </a:lnTo>
                <a:lnTo>
                  <a:pt x="56896" y="791933"/>
                </a:lnTo>
                <a:lnTo>
                  <a:pt x="58293" y="786180"/>
                </a:lnTo>
                <a:lnTo>
                  <a:pt x="59817" y="776097"/>
                </a:lnTo>
                <a:lnTo>
                  <a:pt x="61125" y="769416"/>
                </a:lnTo>
                <a:lnTo>
                  <a:pt x="62941" y="763143"/>
                </a:lnTo>
                <a:lnTo>
                  <a:pt x="65151" y="756869"/>
                </a:lnTo>
                <a:lnTo>
                  <a:pt x="67691" y="750176"/>
                </a:lnTo>
                <a:lnTo>
                  <a:pt x="82296" y="704735"/>
                </a:lnTo>
                <a:lnTo>
                  <a:pt x="94640" y="658482"/>
                </a:lnTo>
                <a:lnTo>
                  <a:pt x="105156" y="611593"/>
                </a:lnTo>
                <a:lnTo>
                  <a:pt x="114211" y="564222"/>
                </a:lnTo>
                <a:lnTo>
                  <a:pt x="122250" y="516534"/>
                </a:lnTo>
                <a:lnTo>
                  <a:pt x="129667" y="468680"/>
                </a:lnTo>
                <a:lnTo>
                  <a:pt x="131889" y="454952"/>
                </a:lnTo>
                <a:lnTo>
                  <a:pt x="136702" y="426669"/>
                </a:lnTo>
                <a:lnTo>
                  <a:pt x="138938" y="412521"/>
                </a:lnTo>
                <a:lnTo>
                  <a:pt x="147256" y="365379"/>
                </a:lnTo>
                <a:lnTo>
                  <a:pt x="157111" y="318160"/>
                </a:lnTo>
                <a:lnTo>
                  <a:pt x="167995" y="270967"/>
                </a:lnTo>
                <a:lnTo>
                  <a:pt x="179374" y="223913"/>
                </a:lnTo>
                <a:lnTo>
                  <a:pt x="190754" y="177101"/>
                </a:lnTo>
                <a:lnTo>
                  <a:pt x="207594" y="121412"/>
                </a:lnTo>
                <a:lnTo>
                  <a:pt x="216979" y="93802"/>
                </a:lnTo>
                <a:lnTo>
                  <a:pt x="226060" y="66243"/>
                </a:lnTo>
                <a:lnTo>
                  <a:pt x="230073" y="59537"/>
                </a:lnTo>
                <a:lnTo>
                  <a:pt x="235496" y="54724"/>
                </a:lnTo>
                <a:lnTo>
                  <a:pt x="242150" y="52070"/>
                </a:lnTo>
                <a:lnTo>
                  <a:pt x="249809" y="51841"/>
                </a:lnTo>
                <a:lnTo>
                  <a:pt x="251968" y="52552"/>
                </a:lnTo>
                <a:lnTo>
                  <a:pt x="254127" y="52552"/>
                </a:lnTo>
                <a:lnTo>
                  <a:pt x="256286" y="54000"/>
                </a:lnTo>
                <a:lnTo>
                  <a:pt x="262128" y="54724"/>
                </a:lnTo>
                <a:lnTo>
                  <a:pt x="267843" y="57594"/>
                </a:lnTo>
                <a:lnTo>
                  <a:pt x="273558" y="59753"/>
                </a:lnTo>
                <a:lnTo>
                  <a:pt x="312699" y="82296"/>
                </a:lnTo>
                <a:lnTo>
                  <a:pt x="352082" y="104482"/>
                </a:lnTo>
                <a:lnTo>
                  <a:pt x="430530" y="147586"/>
                </a:lnTo>
                <a:lnTo>
                  <a:pt x="434848" y="150469"/>
                </a:lnTo>
                <a:lnTo>
                  <a:pt x="439166" y="154063"/>
                </a:lnTo>
                <a:lnTo>
                  <a:pt x="443560" y="156324"/>
                </a:lnTo>
                <a:lnTo>
                  <a:pt x="449757" y="162915"/>
                </a:lnTo>
                <a:lnTo>
                  <a:pt x="453491" y="170815"/>
                </a:lnTo>
                <a:lnTo>
                  <a:pt x="454926" y="179514"/>
                </a:lnTo>
                <a:lnTo>
                  <a:pt x="454926" y="121132"/>
                </a:lnTo>
                <a:lnTo>
                  <a:pt x="409968" y="96393"/>
                </a:lnTo>
                <a:lnTo>
                  <a:pt x="372313" y="74968"/>
                </a:lnTo>
                <a:lnTo>
                  <a:pt x="335534" y="51841"/>
                </a:lnTo>
                <a:lnTo>
                  <a:pt x="323278" y="44132"/>
                </a:lnTo>
                <a:lnTo>
                  <a:pt x="310553" y="37084"/>
                </a:lnTo>
                <a:lnTo>
                  <a:pt x="297713" y="30581"/>
                </a:lnTo>
                <a:lnTo>
                  <a:pt x="285115" y="24485"/>
                </a:lnTo>
                <a:lnTo>
                  <a:pt x="271627" y="17741"/>
                </a:lnTo>
                <a:lnTo>
                  <a:pt x="258292" y="11531"/>
                </a:lnTo>
                <a:lnTo>
                  <a:pt x="245224" y="5854"/>
                </a:lnTo>
                <a:lnTo>
                  <a:pt x="232537" y="723"/>
                </a:lnTo>
                <a:lnTo>
                  <a:pt x="230378" y="723"/>
                </a:lnTo>
                <a:lnTo>
                  <a:pt x="228219" y="0"/>
                </a:lnTo>
                <a:lnTo>
                  <a:pt x="217411" y="0"/>
                </a:lnTo>
                <a:lnTo>
                  <a:pt x="209257" y="3060"/>
                </a:lnTo>
                <a:lnTo>
                  <a:pt x="192824" y="53568"/>
                </a:lnTo>
                <a:lnTo>
                  <a:pt x="185750" y="84416"/>
                </a:lnTo>
                <a:lnTo>
                  <a:pt x="176504" y="114452"/>
                </a:lnTo>
                <a:lnTo>
                  <a:pt x="164846" y="143268"/>
                </a:lnTo>
                <a:lnTo>
                  <a:pt x="162966" y="149974"/>
                </a:lnTo>
                <a:lnTo>
                  <a:pt x="161455" y="156324"/>
                </a:lnTo>
                <a:lnTo>
                  <a:pt x="160197" y="162915"/>
                </a:lnTo>
                <a:lnTo>
                  <a:pt x="159131" y="169900"/>
                </a:lnTo>
                <a:lnTo>
                  <a:pt x="147497" y="220065"/>
                </a:lnTo>
                <a:lnTo>
                  <a:pt x="136398" y="270433"/>
                </a:lnTo>
                <a:lnTo>
                  <a:pt x="125857" y="321005"/>
                </a:lnTo>
                <a:lnTo>
                  <a:pt x="115900" y="371767"/>
                </a:lnTo>
                <a:lnTo>
                  <a:pt x="106578" y="422681"/>
                </a:lnTo>
                <a:lnTo>
                  <a:pt x="97917" y="473722"/>
                </a:lnTo>
                <a:lnTo>
                  <a:pt x="91744" y="517448"/>
                </a:lnTo>
                <a:lnTo>
                  <a:pt x="84620" y="561111"/>
                </a:lnTo>
                <a:lnTo>
                  <a:pt x="75857" y="604634"/>
                </a:lnTo>
                <a:lnTo>
                  <a:pt x="64770" y="647941"/>
                </a:lnTo>
                <a:lnTo>
                  <a:pt x="51663" y="692759"/>
                </a:lnTo>
                <a:lnTo>
                  <a:pt x="36855" y="737501"/>
                </a:lnTo>
                <a:lnTo>
                  <a:pt x="21615" y="782104"/>
                </a:lnTo>
                <a:lnTo>
                  <a:pt x="7239" y="826490"/>
                </a:lnTo>
                <a:lnTo>
                  <a:pt x="6477" y="830097"/>
                </a:lnTo>
                <a:lnTo>
                  <a:pt x="2921" y="832980"/>
                </a:lnTo>
                <a:lnTo>
                  <a:pt x="2159" y="836574"/>
                </a:lnTo>
                <a:lnTo>
                  <a:pt x="2159" y="839457"/>
                </a:lnTo>
                <a:lnTo>
                  <a:pt x="0" y="843775"/>
                </a:lnTo>
                <a:lnTo>
                  <a:pt x="2159" y="847369"/>
                </a:lnTo>
                <a:lnTo>
                  <a:pt x="6756" y="862088"/>
                </a:lnTo>
                <a:lnTo>
                  <a:pt x="7480" y="875525"/>
                </a:lnTo>
                <a:lnTo>
                  <a:pt x="7569" y="877074"/>
                </a:lnTo>
                <a:lnTo>
                  <a:pt x="6210" y="892327"/>
                </a:lnTo>
                <a:lnTo>
                  <a:pt x="4318" y="907846"/>
                </a:lnTo>
                <a:lnTo>
                  <a:pt x="5016" y="914857"/>
                </a:lnTo>
                <a:lnTo>
                  <a:pt x="8661" y="921258"/>
                </a:lnTo>
                <a:lnTo>
                  <a:pt x="14452" y="926185"/>
                </a:lnTo>
                <a:lnTo>
                  <a:pt x="21590" y="928725"/>
                </a:lnTo>
                <a:lnTo>
                  <a:pt x="23749" y="929449"/>
                </a:lnTo>
                <a:lnTo>
                  <a:pt x="28067" y="928001"/>
                </a:lnTo>
                <a:lnTo>
                  <a:pt x="36639" y="926045"/>
                </a:lnTo>
                <a:lnTo>
                  <a:pt x="71374" y="887691"/>
                </a:lnTo>
                <a:lnTo>
                  <a:pt x="94996" y="847140"/>
                </a:lnTo>
                <a:lnTo>
                  <a:pt x="103784" y="831265"/>
                </a:lnTo>
                <a:lnTo>
                  <a:pt x="112725" y="815530"/>
                </a:lnTo>
                <a:lnTo>
                  <a:pt x="120205" y="803452"/>
                </a:lnTo>
                <a:lnTo>
                  <a:pt x="150825" y="754011"/>
                </a:lnTo>
                <a:lnTo>
                  <a:pt x="179260" y="708431"/>
                </a:lnTo>
                <a:lnTo>
                  <a:pt x="208254" y="663384"/>
                </a:lnTo>
                <a:lnTo>
                  <a:pt x="238379" y="619150"/>
                </a:lnTo>
                <a:lnTo>
                  <a:pt x="250723" y="602386"/>
                </a:lnTo>
                <a:lnTo>
                  <a:pt x="262890" y="585406"/>
                </a:lnTo>
                <a:lnTo>
                  <a:pt x="274662" y="568032"/>
                </a:lnTo>
                <a:lnTo>
                  <a:pt x="285877" y="550037"/>
                </a:lnTo>
                <a:lnTo>
                  <a:pt x="374243" y="409460"/>
                </a:lnTo>
                <a:lnTo>
                  <a:pt x="403580" y="362419"/>
                </a:lnTo>
                <a:lnTo>
                  <a:pt x="432689" y="315341"/>
                </a:lnTo>
                <a:lnTo>
                  <a:pt x="461797" y="265480"/>
                </a:lnTo>
                <a:lnTo>
                  <a:pt x="475970" y="240017"/>
                </a:lnTo>
                <a:lnTo>
                  <a:pt x="490347" y="214541"/>
                </a:lnTo>
                <a:lnTo>
                  <a:pt x="494245" y="205232"/>
                </a:lnTo>
                <a:lnTo>
                  <a:pt x="497484" y="196189"/>
                </a:lnTo>
                <a:lnTo>
                  <a:pt x="500202" y="188226"/>
                </a:lnTo>
                <a:lnTo>
                  <a:pt x="502539" y="182143"/>
                </a:lnTo>
                <a:lnTo>
                  <a:pt x="504786" y="165671"/>
                </a:lnTo>
                <a:close/>
              </a:path>
              <a:path w="949325" h="1609725">
                <a:moveTo>
                  <a:pt x="853528" y="669188"/>
                </a:moveTo>
                <a:lnTo>
                  <a:pt x="814501" y="609409"/>
                </a:lnTo>
                <a:lnTo>
                  <a:pt x="803084" y="595210"/>
                </a:lnTo>
                <a:lnTo>
                  <a:pt x="803084" y="669455"/>
                </a:lnTo>
                <a:lnTo>
                  <a:pt x="800722" y="679234"/>
                </a:lnTo>
                <a:lnTo>
                  <a:pt x="734009" y="746404"/>
                </a:lnTo>
                <a:lnTo>
                  <a:pt x="694817" y="781138"/>
                </a:lnTo>
                <a:lnTo>
                  <a:pt x="668909" y="797699"/>
                </a:lnTo>
                <a:lnTo>
                  <a:pt x="644931" y="812038"/>
                </a:lnTo>
                <a:lnTo>
                  <a:pt x="621753" y="827036"/>
                </a:lnTo>
                <a:lnTo>
                  <a:pt x="599287" y="842860"/>
                </a:lnTo>
                <a:lnTo>
                  <a:pt x="577469" y="859612"/>
                </a:lnTo>
                <a:lnTo>
                  <a:pt x="553720" y="877049"/>
                </a:lnTo>
                <a:lnTo>
                  <a:pt x="530567" y="893813"/>
                </a:lnTo>
                <a:lnTo>
                  <a:pt x="507136" y="910120"/>
                </a:lnTo>
                <a:lnTo>
                  <a:pt x="483108" y="925842"/>
                </a:lnTo>
                <a:lnTo>
                  <a:pt x="441718" y="950912"/>
                </a:lnTo>
                <a:lnTo>
                  <a:pt x="401408" y="977861"/>
                </a:lnTo>
                <a:lnTo>
                  <a:pt x="321818" y="1033119"/>
                </a:lnTo>
                <a:lnTo>
                  <a:pt x="226822" y="1089990"/>
                </a:lnTo>
                <a:lnTo>
                  <a:pt x="223266" y="1092149"/>
                </a:lnTo>
                <a:lnTo>
                  <a:pt x="218948" y="1093597"/>
                </a:lnTo>
                <a:lnTo>
                  <a:pt x="215265" y="1092873"/>
                </a:lnTo>
                <a:lnTo>
                  <a:pt x="213106" y="1092873"/>
                </a:lnTo>
                <a:lnTo>
                  <a:pt x="212471" y="1092149"/>
                </a:lnTo>
                <a:lnTo>
                  <a:pt x="203073" y="1090714"/>
                </a:lnTo>
                <a:lnTo>
                  <a:pt x="207391" y="1081354"/>
                </a:lnTo>
                <a:lnTo>
                  <a:pt x="207391" y="1074877"/>
                </a:lnTo>
                <a:lnTo>
                  <a:pt x="208318" y="1065860"/>
                </a:lnTo>
                <a:lnTo>
                  <a:pt x="210312" y="1057236"/>
                </a:lnTo>
                <a:lnTo>
                  <a:pt x="213525" y="1049159"/>
                </a:lnTo>
                <a:lnTo>
                  <a:pt x="218186" y="1041755"/>
                </a:lnTo>
                <a:lnTo>
                  <a:pt x="222834" y="1034681"/>
                </a:lnTo>
                <a:lnTo>
                  <a:pt x="227279" y="1027722"/>
                </a:lnTo>
                <a:lnTo>
                  <a:pt x="231838" y="1021308"/>
                </a:lnTo>
                <a:lnTo>
                  <a:pt x="236855" y="1015834"/>
                </a:lnTo>
                <a:lnTo>
                  <a:pt x="270294" y="979665"/>
                </a:lnTo>
                <a:lnTo>
                  <a:pt x="300774" y="940993"/>
                </a:lnTo>
                <a:lnTo>
                  <a:pt x="358863" y="860755"/>
                </a:lnTo>
                <a:lnTo>
                  <a:pt x="389509" y="821461"/>
                </a:lnTo>
                <a:lnTo>
                  <a:pt x="397941" y="812038"/>
                </a:lnTo>
                <a:lnTo>
                  <a:pt x="406273" y="801928"/>
                </a:lnTo>
                <a:lnTo>
                  <a:pt x="414223" y="791794"/>
                </a:lnTo>
                <a:lnTo>
                  <a:pt x="421894" y="781862"/>
                </a:lnTo>
                <a:lnTo>
                  <a:pt x="439648" y="760018"/>
                </a:lnTo>
                <a:lnTo>
                  <a:pt x="457073" y="738301"/>
                </a:lnTo>
                <a:lnTo>
                  <a:pt x="473824" y="716051"/>
                </a:lnTo>
                <a:lnTo>
                  <a:pt x="489585" y="692581"/>
                </a:lnTo>
                <a:lnTo>
                  <a:pt x="515340" y="653491"/>
                </a:lnTo>
                <a:lnTo>
                  <a:pt x="543471" y="615823"/>
                </a:lnTo>
                <a:lnTo>
                  <a:pt x="573112" y="579094"/>
                </a:lnTo>
                <a:lnTo>
                  <a:pt x="603377" y="542836"/>
                </a:lnTo>
                <a:lnTo>
                  <a:pt x="613981" y="530009"/>
                </a:lnTo>
                <a:lnTo>
                  <a:pt x="649478" y="492442"/>
                </a:lnTo>
                <a:lnTo>
                  <a:pt x="658114" y="488124"/>
                </a:lnTo>
                <a:lnTo>
                  <a:pt x="662432" y="488835"/>
                </a:lnTo>
                <a:lnTo>
                  <a:pt x="665988" y="489559"/>
                </a:lnTo>
                <a:lnTo>
                  <a:pt x="668147" y="491718"/>
                </a:lnTo>
                <a:lnTo>
                  <a:pt x="671703" y="495325"/>
                </a:lnTo>
                <a:lnTo>
                  <a:pt x="680694" y="504329"/>
                </a:lnTo>
                <a:lnTo>
                  <a:pt x="689394" y="513867"/>
                </a:lnTo>
                <a:lnTo>
                  <a:pt x="698080" y="523671"/>
                </a:lnTo>
                <a:lnTo>
                  <a:pt x="707009" y="533476"/>
                </a:lnTo>
                <a:lnTo>
                  <a:pt x="722033" y="551954"/>
                </a:lnTo>
                <a:lnTo>
                  <a:pt x="752055" y="589165"/>
                </a:lnTo>
                <a:lnTo>
                  <a:pt x="767461" y="607631"/>
                </a:lnTo>
                <a:lnTo>
                  <a:pt x="797687" y="647941"/>
                </a:lnTo>
                <a:lnTo>
                  <a:pt x="803059" y="669188"/>
                </a:lnTo>
                <a:lnTo>
                  <a:pt x="803084" y="669455"/>
                </a:lnTo>
                <a:lnTo>
                  <a:pt x="803084" y="595210"/>
                </a:lnTo>
                <a:lnTo>
                  <a:pt x="783755" y="571144"/>
                </a:lnTo>
                <a:lnTo>
                  <a:pt x="753122" y="532561"/>
                </a:lnTo>
                <a:lnTo>
                  <a:pt x="723417" y="493090"/>
                </a:lnTo>
                <a:lnTo>
                  <a:pt x="720026" y="488124"/>
                </a:lnTo>
                <a:lnTo>
                  <a:pt x="695452" y="452120"/>
                </a:lnTo>
                <a:lnTo>
                  <a:pt x="692658" y="448525"/>
                </a:lnTo>
                <a:lnTo>
                  <a:pt x="686816" y="441325"/>
                </a:lnTo>
                <a:lnTo>
                  <a:pt x="679704" y="437007"/>
                </a:lnTo>
                <a:lnTo>
                  <a:pt x="671703" y="436283"/>
                </a:lnTo>
                <a:lnTo>
                  <a:pt x="664070" y="435864"/>
                </a:lnTo>
                <a:lnTo>
                  <a:pt x="656437" y="437730"/>
                </a:lnTo>
                <a:lnTo>
                  <a:pt x="609231" y="486752"/>
                </a:lnTo>
                <a:lnTo>
                  <a:pt x="576338" y="526072"/>
                </a:lnTo>
                <a:lnTo>
                  <a:pt x="544169" y="566153"/>
                </a:lnTo>
                <a:lnTo>
                  <a:pt x="513346" y="607377"/>
                </a:lnTo>
                <a:lnTo>
                  <a:pt x="463334" y="681456"/>
                </a:lnTo>
                <a:lnTo>
                  <a:pt x="440791" y="711847"/>
                </a:lnTo>
                <a:lnTo>
                  <a:pt x="416902" y="741438"/>
                </a:lnTo>
                <a:lnTo>
                  <a:pt x="391668" y="770343"/>
                </a:lnTo>
                <a:lnTo>
                  <a:pt x="386600" y="776592"/>
                </a:lnTo>
                <a:lnTo>
                  <a:pt x="376174" y="788263"/>
                </a:lnTo>
                <a:lnTo>
                  <a:pt x="371475" y="794092"/>
                </a:lnTo>
                <a:lnTo>
                  <a:pt x="254127" y="948880"/>
                </a:lnTo>
                <a:lnTo>
                  <a:pt x="241515" y="963688"/>
                </a:lnTo>
                <a:lnTo>
                  <a:pt x="228155" y="978230"/>
                </a:lnTo>
                <a:lnTo>
                  <a:pt x="213550" y="991412"/>
                </a:lnTo>
                <a:lnTo>
                  <a:pt x="197231" y="1002157"/>
                </a:lnTo>
                <a:lnTo>
                  <a:pt x="192278" y="1004316"/>
                </a:lnTo>
                <a:lnTo>
                  <a:pt x="187960" y="1007198"/>
                </a:lnTo>
                <a:lnTo>
                  <a:pt x="184277" y="1010805"/>
                </a:lnTo>
                <a:lnTo>
                  <a:pt x="174498" y="1019924"/>
                </a:lnTo>
                <a:lnTo>
                  <a:pt x="166789" y="1029703"/>
                </a:lnTo>
                <a:lnTo>
                  <a:pt x="162966" y="1041387"/>
                </a:lnTo>
                <a:lnTo>
                  <a:pt x="164846" y="1056157"/>
                </a:lnTo>
                <a:lnTo>
                  <a:pt x="165811" y="1063523"/>
                </a:lnTo>
                <a:lnTo>
                  <a:pt x="164274" y="1071283"/>
                </a:lnTo>
                <a:lnTo>
                  <a:pt x="161772" y="1079042"/>
                </a:lnTo>
                <a:lnTo>
                  <a:pt x="159893" y="1086396"/>
                </a:lnTo>
                <a:lnTo>
                  <a:pt x="158965" y="1092149"/>
                </a:lnTo>
                <a:lnTo>
                  <a:pt x="156616" y="1105433"/>
                </a:lnTo>
                <a:lnTo>
                  <a:pt x="155575" y="1111592"/>
                </a:lnTo>
                <a:lnTo>
                  <a:pt x="155155" y="1123137"/>
                </a:lnTo>
                <a:lnTo>
                  <a:pt x="158407" y="1132116"/>
                </a:lnTo>
                <a:lnTo>
                  <a:pt x="165442" y="1138936"/>
                </a:lnTo>
                <a:lnTo>
                  <a:pt x="176403" y="1143990"/>
                </a:lnTo>
                <a:lnTo>
                  <a:pt x="179324" y="1146149"/>
                </a:lnTo>
                <a:lnTo>
                  <a:pt x="182880" y="1146873"/>
                </a:lnTo>
                <a:lnTo>
                  <a:pt x="186436" y="1146873"/>
                </a:lnTo>
                <a:lnTo>
                  <a:pt x="194398" y="1147953"/>
                </a:lnTo>
                <a:lnTo>
                  <a:pt x="201587" y="1147953"/>
                </a:lnTo>
                <a:lnTo>
                  <a:pt x="209270" y="1146568"/>
                </a:lnTo>
                <a:lnTo>
                  <a:pt x="216027" y="1143990"/>
                </a:lnTo>
                <a:lnTo>
                  <a:pt x="239852" y="1129538"/>
                </a:lnTo>
                <a:lnTo>
                  <a:pt x="300189" y="1093597"/>
                </a:lnTo>
                <a:lnTo>
                  <a:pt x="311023" y="1087120"/>
                </a:lnTo>
                <a:lnTo>
                  <a:pt x="351586" y="1059789"/>
                </a:lnTo>
                <a:lnTo>
                  <a:pt x="431088" y="1004316"/>
                </a:lnTo>
                <a:lnTo>
                  <a:pt x="510438" y="949960"/>
                </a:lnTo>
                <a:lnTo>
                  <a:pt x="629602" y="869784"/>
                </a:lnTo>
                <a:lnTo>
                  <a:pt x="668997" y="842416"/>
                </a:lnTo>
                <a:lnTo>
                  <a:pt x="707974" y="814273"/>
                </a:lnTo>
                <a:lnTo>
                  <a:pt x="746391" y="785050"/>
                </a:lnTo>
                <a:lnTo>
                  <a:pt x="784098" y="754494"/>
                </a:lnTo>
                <a:lnTo>
                  <a:pt x="816775" y="724623"/>
                </a:lnTo>
                <a:lnTo>
                  <a:pt x="845185" y="690422"/>
                </a:lnTo>
                <a:lnTo>
                  <a:pt x="853478" y="669455"/>
                </a:lnTo>
                <a:lnTo>
                  <a:pt x="853528" y="669188"/>
                </a:lnTo>
                <a:close/>
              </a:path>
              <a:path w="949325" h="1609725">
                <a:moveTo>
                  <a:pt x="948918" y="1151788"/>
                </a:moveTo>
                <a:lnTo>
                  <a:pt x="946708" y="1145349"/>
                </a:lnTo>
                <a:lnTo>
                  <a:pt x="942886" y="1140383"/>
                </a:lnTo>
                <a:lnTo>
                  <a:pt x="938771" y="1137526"/>
                </a:lnTo>
                <a:lnTo>
                  <a:pt x="936612" y="1135367"/>
                </a:lnTo>
                <a:lnTo>
                  <a:pt x="933056" y="1134643"/>
                </a:lnTo>
                <a:lnTo>
                  <a:pt x="930135" y="1133919"/>
                </a:lnTo>
                <a:lnTo>
                  <a:pt x="923023" y="1133195"/>
                </a:lnTo>
                <a:lnTo>
                  <a:pt x="908545" y="1134643"/>
                </a:lnTo>
                <a:lnTo>
                  <a:pt x="874001" y="1140269"/>
                </a:lnTo>
                <a:lnTo>
                  <a:pt x="874001" y="1187196"/>
                </a:lnTo>
                <a:lnTo>
                  <a:pt x="873366" y="1191514"/>
                </a:lnTo>
                <a:lnTo>
                  <a:pt x="870445" y="1195120"/>
                </a:lnTo>
                <a:lnTo>
                  <a:pt x="865593" y="1205179"/>
                </a:lnTo>
                <a:lnTo>
                  <a:pt x="860729" y="1215720"/>
                </a:lnTo>
                <a:lnTo>
                  <a:pt x="855878" y="1226400"/>
                </a:lnTo>
                <a:lnTo>
                  <a:pt x="828001" y="1286497"/>
                </a:lnTo>
                <a:lnTo>
                  <a:pt x="809218" y="1337525"/>
                </a:lnTo>
                <a:lnTo>
                  <a:pt x="793534" y="1389672"/>
                </a:lnTo>
                <a:lnTo>
                  <a:pt x="779780" y="1442618"/>
                </a:lnTo>
                <a:lnTo>
                  <a:pt x="766800" y="1496136"/>
                </a:lnTo>
                <a:lnTo>
                  <a:pt x="764832" y="1505000"/>
                </a:lnTo>
                <a:lnTo>
                  <a:pt x="762304" y="1513687"/>
                </a:lnTo>
                <a:lnTo>
                  <a:pt x="759498" y="1522361"/>
                </a:lnTo>
                <a:lnTo>
                  <a:pt x="756653" y="1531327"/>
                </a:lnTo>
                <a:lnTo>
                  <a:pt x="748017" y="1534210"/>
                </a:lnTo>
                <a:lnTo>
                  <a:pt x="742302" y="1530604"/>
                </a:lnTo>
                <a:lnTo>
                  <a:pt x="736460" y="1527733"/>
                </a:lnTo>
                <a:lnTo>
                  <a:pt x="730745" y="1521968"/>
                </a:lnTo>
                <a:lnTo>
                  <a:pt x="676668" y="1473009"/>
                </a:lnTo>
                <a:lnTo>
                  <a:pt x="617715" y="1430540"/>
                </a:lnTo>
                <a:lnTo>
                  <a:pt x="579551" y="1406194"/>
                </a:lnTo>
                <a:lnTo>
                  <a:pt x="539813" y="1386624"/>
                </a:lnTo>
                <a:lnTo>
                  <a:pt x="498068" y="1370495"/>
                </a:lnTo>
                <a:lnTo>
                  <a:pt x="455396" y="1357198"/>
                </a:lnTo>
                <a:lnTo>
                  <a:pt x="432904" y="1351102"/>
                </a:lnTo>
                <a:lnTo>
                  <a:pt x="411302" y="1343152"/>
                </a:lnTo>
                <a:lnTo>
                  <a:pt x="391045" y="1332090"/>
                </a:lnTo>
                <a:lnTo>
                  <a:pt x="372986" y="1316786"/>
                </a:lnTo>
                <a:lnTo>
                  <a:pt x="367144" y="1311033"/>
                </a:lnTo>
                <a:lnTo>
                  <a:pt x="367144" y="1301673"/>
                </a:lnTo>
                <a:lnTo>
                  <a:pt x="374383" y="1299514"/>
                </a:lnTo>
                <a:lnTo>
                  <a:pt x="388823" y="1294688"/>
                </a:lnTo>
                <a:lnTo>
                  <a:pt x="402983" y="1290142"/>
                </a:lnTo>
                <a:lnTo>
                  <a:pt x="416877" y="1286141"/>
                </a:lnTo>
                <a:lnTo>
                  <a:pt x="430517" y="1282954"/>
                </a:lnTo>
                <a:lnTo>
                  <a:pt x="461048" y="1275499"/>
                </a:lnTo>
                <a:lnTo>
                  <a:pt x="491185" y="1266571"/>
                </a:lnTo>
                <a:lnTo>
                  <a:pt x="550786" y="1246949"/>
                </a:lnTo>
                <a:lnTo>
                  <a:pt x="641654" y="1222197"/>
                </a:lnTo>
                <a:lnTo>
                  <a:pt x="687451" y="1210602"/>
                </a:lnTo>
                <a:lnTo>
                  <a:pt x="733666" y="1200162"/>
                </a:lnTo>
                <a:lnTo>
                  <a:pt x="762825" y="1193101"/>
                </a:lnTo>
                <a:lnTo>
                  <a:pt x="792060" y="1186929"/>
                </a:lnTo>
                <a:lnTo>
                  <a:pt x="821436" y="1181417"/>
                </a:lnTo>
                <a:lnTo>
                  <a:pt x="851014" y="1176401"/>
                </a:lnTo>
                <a:lnTo>
                  <a:pt x="856094" y="1176401"/>
                </a:lnTo>
                <a:lnTo>
                  <a:pt x="861047" y="1177112"/>
                </a:lnTo>
                <a:lnTo>
                  <a:pt x="863574" y="1176401"/>
                </a:lnTo>
                <a:lnTo>
                  <a:pt x="866127" y="1175677"/>
                </a:lnTo>
                <a:lnTo>
                  <a:pt x="869048" y="1179995"/>
                </a:lnTo>
                <a:lnTo>
                  <a:pt x="872604" y="1182154"/>
                </a:lnTo>
                <a:lnTo>
                  <a:pt x="872604" y="1183601"/>
                </a:lnTo>
                <a:lnTo>
                  <a:pt x="873899" y="1186929"/>
                </a:lnTo>
                <a:lnTo>
                  <a:pt x="874001" y="1187196"/>
                </a:lnTo>
                <a:lnTo>
                  <a:pt x="874001" y="1140269"/>
                </a:lnTo>
                <a:lnTo>
                  <a:pt x="854760" y="1143393"/>
                </a:lnTo>
                <a:lnTo>
                  <a:pt x="801281" y="1153350"/>
                </a:lnTo>
                <a:lnTo>
                  <a:pt x="748157" y="1164704"/>
                </a:lnTo>
                <a:lnTo>
                  <a:pt x="695388" y="1177607"/>
                </a:lnTo>
                <a:lnTo>
                  <a:pt x="642988" y="1192237"/>
                </a:lnTo>
                <a:lnTo>
                  <a:pt x="419722" y="1250556"/>
                </a:lnTo>
                <a:lnTo>
                  <a:pt x="349872" y="1272146"/>
                </a:lnTo>
                <a:lnTo>
                  <a:pt x="319646" y="1305991"/>
                </a:lnTo>
                <a:lnTo>
                  <a:pt x="319697" y="1310170"/>
                </a:lnTo>
                <a:lnTo>
                  <a:pt x="319798" y="1320241"/>
                </a:lnTo>
                <a:lnTo>
                  <a:pt x="340601" y="1356385"/>
                </a:lnTo>
                <a:lnTo>
                  <a:pt x="374116" y="1375816"/>
                </a:lnTo>
                <a:lnTo>
                  <a:pt x="412483" y="1386624"/>
                </a:lnTo>
                <a:lnTo>
                  <a:pt x="457492" y="1397800"/>
                </a:lnTo>
                <a:lnTo>
                  <a:pt x="500735" y="1412976"/>
                </a:lnTo>
                <a:lnTo>
                  <a:pt x="542340" y="1432064"/>
                </a:lnTo>
                <a:lnTo>
                  <a:pt x="582409" y="1455013"/>
                </a:lnTo>
                <a:lnTo>
                  <a:pt x="625043" y="1483995"/>
                </a:lnTo>
                <a:lnTo>
                  <a:pt x="664768" y="1515757"/>
                </a:lnTo>
                <a:lnTo>
                  <a:pt x="702221" y="1550073"/>
                </a:lnTo>
                <a:lnTo>
                  <a:pt x="743750" y="1592694"/>
                </a:lnTo>
                <a:lnTo>
                  <a:pt x="749655" y="1599171"/>
                </a:lnTo>
                <a:lnTo>
                  <a:pt x="756399" y="1605381"/>
                </a:lnTo>
                <a:lnTo>
                  <a:pt x="762736" y="1609331"/>
                </a:lnTo>
                <a:lnTo>
                  <a:pt x="786257" y="1609331"/>
                </a:lnTo>
                <a:lnTo>
                  <a:pt x="789838" y="1607731"/>
                </a:lnTo>
                <a:lnTo>
                  <a:pt x="796302" y="1600517"/>
                </a:lnTo>
                <a:lnTo>
                  <a:pt x="798436" y="1591081"/>
                </a:lnTo>
                <a:lnTo>
                  <a:pt x="798347" y="1586763"/>
                </a:lnTo>
                <a:lnTo>
                  <a:pt x="798245" y="1581696"/>
                </a:lnTo>
                <a:lnTo>
                  <a:pt x="797217" y="1572183"/>
                </a:lnTo>
                <a:lnTo>
                  <a:pt x="796455" y="1562938"/>
                </a:lnTo>
                <a:lnTo>
                  <a:pt x="797039" y="1554365"/>
                </a:lnTo>
                <a:lnTo>
                  <a:pt x="799731" y="1534210"/>
                </a:lnTo>
                <a:lnTo>
                  <a:pt x="803770" y="1503921"/>
                </a:lnTo>
                <a:lnTo>
                  <a:pt x="813206" y="1454175"/>
                </a:lnTo>
                <a:lnTo>
                  <a:pt x="825449" y="1405242"/>
                </a:lnTo>
                <a:lnTo>
                  <a:pt x="840574" y="1357198"/>
                </a:lnTo>
                <a:lnTo>
                  <a:pt x="858672" y="1310170"/>
                </a:lnTo>
                <a:lnTo>
                  <a:pt x="879843" y="1264234"/>
                </a:lnTo>
                <a:lnTo>
                  <a:pt x="903236" y="1223365"/>
                </a:lnTo>
                <a:lnTo>
                  <a:pt x="930897" y="1185760"/>
                </a:lnTo>
                <a:lnTo>
                  <a:pt x="936421" y="1178242"/>
                </a:lnTo>
                <a:lnTo>
                  <a:pt x="938123" y="1175677"/>
                </a:lnTo>
                <a:lnTo>
                  <a:pt x="941158" y="1171079"/>
                </a:lnTo>
                <a:lnTo>
                  <a:pt x="945019" y="1164704"/>
                </a:lnTo>
                <a:lnTo>
                  <a:pt x="948169" y="1159116"/>
                </a:lnTo>
                <a:lnTo>
                  <a:pt x="948918" y="1151788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2894165" y="3881475"/>
            <a:ext cx="923925" cy="1645285"/>
          </a:xfrm>
          <a:custGeom>
            <a:avLst/>
            <a:gdLst/>
            <a:ahLst/>
            <a:cxnLst/>
            <a:rect l="l" t="t" r="r" b="b"/>
            <a:pathLst>
              <a:path w="923925" h="1645285">
                <a:moveTo>
                  <a:pt x="639013" y="321805"/>
                </a:moveTo>
                <a:lnTo>
                  <a:pt x="621220" y="284365"/>
                </a:lnTo>
                <a:lnTo>
                  <a:pt x="590981" y="264147"/>
                </a:lnTo>
                <a:lnTo>
                  <a:pt x="590981" y="328295"/>
                </a:lnTo>
                <a:lnTo>
                  <a:pt x="590257" y="337642"/>
                </a:lnTo>
                <a:lnTo>
                  <a:pt x="583057" y="338366"/>
                </a:lnTo>
                <a:lnTo>
                  <a:pt x="568490" y="342519"/>
                </a:lnTo>
                <a:lnTo>
                  <a:pt x="554075" y="346202"/>
                </a:lnTo>
                <a:lnTo>
                  <a:pt x="539915" y="349211"/>
                </a:lnTo>
                <a:lnTo>
                  <a:pt x="526173" y="351332"/>
                </a:lnTo>
                <a:lnTo>
                  <a:pt x="495096" y="357035"/>
                </a:lnTo>
                <a:lnTo>
                  <a:pt x="464426" y="364020"/>
                </a:lnTo>
                <a:lnTo>
                  <a:pt x="403783" y="379399"/>
                </a:lnTo>
                <a:lnTo>
                  <a:pt x="311162" y="397764"/>
                </a:lnTo>
                <a:lnTo>
                  <a:pt x="264756" y="406336"/>
                </a:lnTo>
                <a:lnTo>
                  <a:pt x="188417" y="418858"/>
                </a:lnTo>
                <a:lnTo>
                  <a:pt x="129222" y="426212"/>
                </a:lnTo>
                <a:lnTo>
                  <a:pt x="99225" y="429082"/>
                </a:lnTo>
                <a:lnTo>
                  <a:pt x="94183" y="429806"/>
                </a:lnTo>
                <a:lnTo>
                  <a:pt x="91655" y="429082"/>
                </a:lnTo>
                <a:lnTo>
                  <a:pt x="89141" y="428358"/>
                </a:lnTo>
                <a:lnTo>
                  <a:pt x="84823" y="429082"/>
                </a:lnTo>
                <a:lnTo>
                  <a:pt x="81940" y="424764"/>
                </a:lnTo>
                <a:lnTo>
                  <a:pt x="78346" y="422605"/>
                </a:lnTo>
                <a:lnTo>
                  <a:pt x="78346" y="421157"/>
                </a:lnTo>
                <a:lnTo>
                  <a:pt x="76911" y="416839"/>
                </a:lnTo>
                <a:lnTo>
                  <a:pt x="78346" y="413245"/>
                </a:lnTo>
                <a:lnTo>
                  <a:pt x="81229" y="409638"/>
                </a:lnTo>
                <a:lnTo>
                  <a:pt x="86626" y="399707"/>
                </a:lnTo>
                <a:lnTo>
                  <a:pt x="92113" y="389483"/>
                </a:lnTo>
                <a:lnTo>
                  <a:pt x="97650" y="379399"/>
                </a:lnTo>
                <a:lnTo>
                  <a:pt x="103543" y="369328"/>
                </a:lnTo>
                <a:lnTo>
                  <a:pt x="129717" y="321284"/>
                </a:lnTo>
                <a:lnTo>
                  <a:pt x="151917" y="271576"/>
                </a:lnTo>
                <a:lnTo>
                  <a:pt x="171183" y="220624"/>
                </a:lnTo>
                <a:lnTo>
                  <a:pt x="188556" y="168833"/>
                </a:lnTo>
                <a:lnTo>
                  <a:pt x="205066" y="116624"/>
                </a:lnTo>
                <a:lnTo>
                  <a:pt x="207479" y="107670"/>
                </a:lnTo>
                <a:lnTo>
                  <a:pt x="210375" y="98983"/>
                </a:lnTo>
                <a:lnTo>
                  <a:pt x="213664" y="90309"/>
                </a:lnTo>
                <a:lnTo>
                  <a:pt x="217297" y="81343"/>
                </a:lnTo>
                <a:lnTo>
                  <a:pt x="225945" y="79184"/>
                </a:lnTo>
                <a:lnTo>
                  <a:pt x="231698" y="83502"/>
                </a:lnTo>
                <a:lnTo>
                  <a:pt x="237464" y="86385"/>
                </a:lnTo>
                <a:lnTo>
                  <a:pt x="266446" y="120434"/>
                </a:lnTo>
                <a:lnTo>
                  <a:pt x="321398" y="168833"/>
                </a:lnTo>
                <a:lnTo>
                  <a:pt x="385940" y="218249"/>
                </a:lnTo>
                <a:lnTo>
                  <a:pt x="424205" y="240728"/>
                </a:lnTo>
                <a:lnTo>
                  <a:pt x="464489" y="259842"/>
                </a:lnTo>
                <a:lnTo>
                  <a:pt x="506742" y="276453"/>
                </a:lnTo>
                <a:lnTo>
                  <a:pt x="528421" y="283641"/>
                </a:lnTo>
                <a:lnTo>
                  <a:pt x="549567" y="292925"/>
                </a:lnTo>
                <a:lnTo>
                  <a:pt x="569099" y="305308"/>
                </a:lnTo>
                <a:lnTo>
                  <a:pt x="585939" y="321805"/>
                </a:lnTo>
                <a:lnTo>
                  <a:pt x="590981" y="328295"/>
                </a:lnTo>
                <a:lnTo>
                  <a:pt x="590981" y="264147"/>
                </a:lnTo>
                <a:lnTo>
                  <a:pt x="588454" y="262686"/>
                </a:lnTo>
                <a:lnTo>
                  <a:pt x="570382" y="254914"/>
                </a:lnTo>
                <a:lnTo>
                  <a:pt x="507072" y="235216"/>
                </a:lnTo>
                <a:lnTo>
                  <a:pt x="464794" y="217335"/>
                </a:lnTo>
                <a:lnTo>
                  <a:pt x="424408" y="195541"/>
                </a:lnTo>
                <a:lnTo>
                  <a:pt x="385775" y="169900"/>
                </a:lnTo>
                <a:lnTo>
                  <a:pt x="345313" y="137922"/>
                </a:lnTo>
                <a:lnTo>
                  <a:pt x="307835" y="103581"/>
                </a:lnTo>
                <a:lnTo>
                  <a:pt x="272783" y="66941"/>
                </a:lnTo>
                <a:lnTo>
                  <a:pt x="239623" y="28079"/>
                </a:lnTo>
                <a:lnTo>
                  <a:pt x="228993" y="14846"/>
                </a:lnTo>
                <a:lnTo>
                  <a:pt x="222808" y="8128"/>
                </a:lnTo>
                <a:lnTo>
                  <a:pt x="215138" y="2146"/>
                </a:lnTo>
                <a:lnTo>
                  <a:pt x="208661" y="0"/>
                </a:lnTo>
                <a:lnTo>
                  <a:pt x="198424" y="0"/>
                </a:lnTo>
                <a:lnTo>
                  <a:pt x="189395" y="3505"/>
                </a:lnTo>
                <a:lnTo>
                  <a:pt x="182537" y="10223"/>
                </a:lnTo>
                <a:lnTo>
                  <a:pt x="179870" y="19431"/>
                </a:lnTo>
                <a:lnTo>
                  <a:pt x="179463" y="28079"/>
                </a:lnTo>
                <a:lnTo>
                  <a:pt x="179438" y="28511"/>
                </a:lnTo>
                <a:lnTo>
                  <a:pt x="179768" y="38061"/>
                </a:lnTo>
                <a:lnTo>
                  <a:pt x="179959" y="47485"/>
                </a:lnTo>
                <a:lnTo>
                  <a:pt x="179146" y="56146"/>
                </a:lnTo>
                <a:lnTo>
                  <a:pt x="168859" y="106121"/>
                </a:lnTo>
                <a:lnTo>
                  <a:pt x="155994" y="155130"/>
                </a:lnTo>
                <a:lnTo>
                  <a:pt x="140436" y="203111"/>
                </a:lnTo>
                <a:lnTo>
                  <a:pt x="122123" y="249961"/>
                </a:lnTo>
                <a:lnTo>
                  <a:pt x="100977" y="295554"/>
                </a:lnTo>
                <a:lnTo>
                  <a:pt x="76911" y="339813"/>
                </a:lnTo>
                <a:lnTo>
                  <a:pt x="50406" y="379272"/>
                </a:lnTo>
                <a:lnTo>
                  <a:pt x="20739" y="415404"/>
                </a:lnTo>
                <a:lnTo>
                  <a:pt x="14363" y="422071"/>
                </a:lnTo>
                <a:lnTo>
                  <a:pt x="9131" y="428726"/>
                </a:lnTo>
                <a:lnTo>
                  <a:pt x="1308" y="439877"/>
                </a:lnTo>
                <a:lnTo>
                  <a:pt x="0" y="447332"/>
                </a:lnTo>
                <a:lnTo>
                  <a:pt x="1663" y="454101"/>
                </a:lnTo>
                <a:lnTo>
                  <a:pt x="4940" y="459524"/>
                </a:lnTo>
                <a:lnTo>
                  <a:pt x="8509" y="462915"/>
                </a:lnTo>
                <a:lnTo>
                  <a:pt x="11391" y="465074"/>
                </a:lnTo>
                <a:lnTo>
                  <a:pt x="14986" y="465797"/>
                </a:lnTo>
                <a:lnTo>
                  <a:pt x="17868" y="466521"/>
                </a:lnTo>
                <a:lnTo>
                  <a:pt x="24345" y="467956"/>
                </a:lnTo>
                <a:lnTo>
                  <a:pt x="32270" y="467956"/>
                </a:lnTo>
                <a:lnTo>
                  <a:pt x="38747" y="467233"/>
                </a:lnTo>
                <a:lnTo>
                  <a:pt x="93078" y="462013"/>
                </a:lnTo>
                <a:lnTo>
                  <a:pt x="147218" y="455688"/>
                </a:lnTo>
                <a:lnTo>
                  <a:pt x="201104" y="448017"/>
                </a:lnTo>
                <a:lnTo>
                  <a:pt x="254711" y="438746"/>
                </a:lnTo>
                <a:lnTo>
                  <a:pt x="297649" y="429806"/>
                </a:lnTo>
                <a:lnTo>
                  <a:pt x="308025" y="427647"/>
                </a:lnTo>
                <a:lnTo>
                  <a:pt x="534098" y="384441"/>
                </a:lnTo>
                <a:lnTo>
                  <a:pt x="552234" y="380441"/>
                </a:lnTo>
                <a:lnTo>
                  <a:pt x="587959" y="371894"/>
                </a:lnTo>
                <a:lnTo>
                  <a:pt x="606094" y="367893"/>
                </a:lnTo>
                <a:lnTo>
                  <a:pt x="617308" y="363029"/>
                </a:lnTo>
                <a:lnTo>
                  <a:pt x="626783" y="355473"/>
                </a:lnTo>
                <a:lnTo>
                  <a:pt x="633831" y="346024"/>
                </a:lnTo>
                <a:lnTo>
                  <a:pt x="637768" y="335483"/>
                </a:lnTo>
                <a:lnTo>
                  <a:pt x="639013" y="321805"/>
                </a:lnTo>
                <a:close/>
              </a:path>
              <a:path w="923925" h="1645285">
                <a:moveTo>
                  <a:pt x="790613" y="529539"/>
                </a:moveTo>
                <a:lnTo>
                  <a:pt x="787895" y="520611"/>
                </a:lnTo>
                <a:lnTo>
                  <a:pt x="781392" y="513448"/>
                </a:lnTo>
                <a:lnTo>
                  <a:pt x="770978" y="507555"/>
                </a:lnTo>
                <a:lnTo>
                  <a:pt x="767372" y="505396"/>
                </a:lnTo>
                <a:lnTo>
                  <a:pt x="764501" y="503961"/>
                </a:lnTo>
                <a:lnTo>
                  <a:pt x="760895" y="503237"/>
                </a:lnTo>
                <a:lnTo>
                  <a:pt x="752932" y="502056"/>
                </a:lnTo>
                <a:lnTo>
                  <a:pt x="745236" y="501802"/>
                </a:lnTo>
                <a:lnTo>
                  <a:pt x="740740" y="502310"/>
                </a:lnTo>
                <a:lnTo>
                  <a:pt x="740740" y="558673"/>
                </a:lnTo>
                <a:lnTo>
                  <a:pt x="735698" y="567309"/>
                </a:lnTo>
                <a:lnTo>
                  <a:pt x="734974" y="574509"/>
                </a:lnTo>
                <a:lnTo>
                  <a:pt x="733463" y="582790"/>
                </a:lnTo>
                <a:lnTo>
                  <a:pt x="733348" y="583425"/>
                </a:lnTo>
                <a:lnTo>
                  <a:pt x="730643" y="591794"/>
                </a:lnTo>
                <a:lnTo>
                  <a:pt x="726871" y="599630"/>
                </a:lnTo>
                <a:lnTo>
                  <a:pt x="722020" y="606907"/>
                </a:lnTo>
                <a:lnTo>
                  <a:pt x="716927" y="613473"/>
                </a:lnTo>
                <a:lnTo>
                  <a:pt x="712114" y="619963"/>
                </a:lnTo>
                <a:lnTo>
                  <a:pt x="707021" y="626046"/>
                </a:lnTo>
                <a:lnTo>
                  <a:pt x="701141" y="631380"/>
                </a:lnTo>
                <a:lnTo>
                  <a:pt x="665467" y="665137"/>
                </a:lnTo>
                <a:lnTo>
                  <a:pt x="632625" y="701611"/>
                </a:lnTo>
                <a:lnTo>
                  <a:pt x="569506" y="777773"/>
                </a:lnTo>
                <a:lnTo>
                  <a:pt x="536257" y="814971"/>
                </a:lnTo>
                <a:lnTo>
                  <a:pt x="527189" y="823963"/>
                </a:lnTo>
                <a:lnTo>
                  <a:pt x="518337" y="833424"/>
                </a:lnTo>
                <a:lnTo>
                  <a:pt x="509587" y="843051"/>
                </a:lnTo>
                <a:lnTo>
                  <a:pt x="482117" y="872769"/>
                </a:lnTo>
                <a:lnTo>
                  <a:pt x="463537" y="893178"/>
                </a:lnTo>
                <a:lnTo>
                  <a:pt x="445490" y="914273"/>
                </a:lnTo>
                <a:lnTo>
                  <a:pt x="399491" y="973988"/>
                </a:lnTo>
                <a:lnTo>
                  <a:pt x="368769" y="1009726"/>
                </a:lnTo>
                <a:lnTo>
                  <a:pt x="336829" y="1044371"/>
                </a:lnTo>
                <a:lnTo>
                  <a:pt x="304419" y="1078471"/>
                </a:lnTo>
                <a:lnTo>
                  <a:pt x="268465" y="1114717"/>
                </a:lnTo>
                <a:lnTo>
                  <a:pt x="246100" y="1128864"/>
                </a:lnTo>
                <a:lnTo>
                  <a:pt x="241782" y="1128141"/>
                </a:lnTo>
                <a:lnTo>
                  <a:pt x="238175" y="1127429"/>
                </a:lnTo>
                <a:lnTo>
                  <a:pt x="236016" y="1125258"/>
                </a:lnTo>
                <a:lnTo>
                  <a:pt x="233146" y="1121664"/>
                </a:lnTo>
                <a:lnTo>
                  <a:pt x="224421" y="1111719"/>
                </a:lnTo>
                <a:lnTo>
                  <a:pt x="216306" y="1101420"/>
                </a:lnTo>
                <a:lnTo>
                  <a:pt x="208330" y="1090993"/>
                </a:lnTo>
                <a:lnTo>
                  <a:pt x="200025" y="1080630"/>
                </a:lnTo>
                <a:lnTo>
                  <a:pt x="186397" y="1061199"/>
                </a:lnTo>
                <a:lnTo>
                  <a:pt x="172567" y="1041755"/>
                </a:lnTo>
                <a:lnTo>
                  <a:pt x="144576" y="1002880"/>
                </a:lnTo>
                <a:lnTo>
                  <a:pt x="136550" y="992898"/>
                </a:lnTo>
                <a:lnTo>
                  <a:pt x="129540" y="982446"/>
                </a:lnTo>
                <a:lnTo>
                  <a:pt x="113322" y="945921"/>
                </a:lnTo>
                <a:lnTo>
                  <a:pt x="113258" y="938631"/>
                </a:lnTo>
                <a:lnTo>
                  <a:pt x="116408" y="928814"/>
                </a:lnTo>
                <a:lnTo>
                  <a:pt x="145300" y="899922"/>
                </a:lnTo>
                <a:lnTo>
                  <a:pt x="228828" y="834415"/>
                </a:lnTo>
                <a:lnTo>
                  <a:pt x="255460" y="819289"/>
                </a:lnTo>
                <a:lnTo>
                  <a:pt x="280441" y="806894"/>
                </a:lnTo>
                <a:lnTo>
                  <a:pt x="304685" y="793559"/>
                </a:lnTo>
                <a:lnTo>
                  <a:pt x="328256" y="779411"/>
                </a:lnTo>
                <a:lnTo>
                  <a:pt x="376148" y="748665"/>
                </a:lnTo>
                <a:lnTo>
                  <a:pt x="400532" y="733348"/>
                </a:lnTo>
                <a:lnTo>
                  <a:pt x="424929" y="718718"/>
                </a:lnTo>
                <a:lnTo>
                  <a:pt x="449859" y="704824"/>
                </a:lnTo>
                <a:lnTo>
                  <a:pt x="492988" y="682358"/>
                </a:lnTo>
                <a:lnTo>
                  <a:pt x="535178" y="657847"/>
                </a:lnTo>
                <a:lnTo>
                  <a:pt x="618337" y="607618"/>
                </a:lnTo>
                <a:lnTo>
                  <a:pt x="720572" y="555790"/>
                </a:lnTo>
                <a:lnTo>
                  <a:pt x="724179" y="554355"/>
                </a:lnTo>
                <a:lnTo>
                  <a:pt x="728497" y="555790"/>
                </a:lnTo>
                <a:lnTo>
                  <a:pt x="729208" y="555790"/>
                </a:lnTo>
                <a:lnTo>
                  <a:pt x="730656" y="556514"/>
                </a:lnTo>
                <a:lnTo>
                  <a:pt x="731380" y="556514"/>
                </a:lnTo>
                <a:lnTo>
                  <a:pt x="740740" y="558673"/>
                </a:lnTo>
                <a:lnTo>
                  <a:pt x="740740" y="502310"/>
                </a:lnTo>
                <a:lnTo>
                  <a:pt x="737806" y="502640"/>
                </a:lnTo>
                <a:lnTo>
                  <a:pt x="730656" y="504672"/>
                </a:lnTo>
                <a:lnTo>
                  <a:pt x="706132" y="517512"/>
                </a:lnTo>
                <a:lnTo>
                  <a:pt x="632739" y="555066"/>
                </a:lnTo>
                <a:lnTo>
                  <a:pt x="590435" y="579704"/>
                </a:lnTo>
                <a:lnTo>
                  <a:pt x="465696" y="654418"/>
                </a:lnTo>
                <a:lnTo>
                  <a:pt x="299732" y="750265"/>
                </a:lnTo>
                <a:lnTo>
                  <a:pt x="258584" y="774966"/>
                </a:lnTo>
                <a:lnTo>
                  <a:pt x="217830" y="800519"/>
                </a:lnTo>
                <a:lnTo>
                  <a:pt x="177622" y="827201"/>
                </a:lnTo>
                <a:lnTo>
                  <a:pt x="138099" y="855281"/>
                </a:lnTo>
                <a:lnTo>
                  <a:pt x="103543" y="883018"/>
                </a:lnTo>
                <a:lnTo>
                  <a:pt x="73304" y="915047"/>
                </a:lnTo>
                <a:lnTo>
                  <a:pt x="62953" y="935469"/>
                </a:lnTo>
                <a:lnTo>
                  <a:pt x="64490" y="945921"/>
                </a:lnTo>
                <a:lnTo>
                  <a:pt x="70421" y="957516"/>
                </a:lnTo>
                <a:lnTo>
                  <a:pt x="97840" y="997877"/>
                </a:lnTo>
                <a:lnTo>
                  <a:pt x="125984" y="1038085"/>
                </a:lnTo>
                <a:lnTo>
                  <a:pt x="154038" y="1078712"/>
                </a:lnTo>
                <a:lnTo>
                  <a:pt x="181140" y="1120317"/>
                </a:lnTo>
                <a:lnTo>
                  <a:pt x="206502" y="1163421"/>
                </a:lnTo>
                <a:lnTo>
                  <a:pt x="208661" y="1166304"/>
                </a:lnTo>
                <a:lnTo>
                  <a:pt x="214426" y="1174229"/>
                </a:lnTo>
                <a:lnTo>
                  <a:pt x="220903" y="1178534"/>
                </a:lnTo>
                <a:lnTo>
                  <a:pt x="228828" y="1180706"/>
                </a:lnTo>
                <a:lnTo>
                  <a:pt x="236461" y="1181366"/>
                </a:lnTo>
                <a:lnTo>
                  <a:pt x="244119" y="1179995"/>
                </a:lnTo>
                <a:lnTo>
                  <a:pt x="294195" y="1133919"/>
                </a:lnTo>
                <a:lnTo>
                  <a:pt x="329793" y="1096899"/>
                </a:lnTo>
                <a:lnTo>
                  <a:pt x="364655" y="1059078"/>
                </a:lnTo>
                <a:lnTo>
                  <a:pt x="398348" y="1019975"/>
                </a:lnTo>
                <a:lnTo>
                  <a:pt x="430415" y="979119"/>
                </a:lnTo>
                <a:lnTo>
                  <a:pt x="453339" y="949413"/>
                </a:lnTo>
                <a:lnTo>
                  <a:pt x="477748" y="920711"/>
                </a:lnTo>
                <a:lnTo>
                  <a:pt x="503516" y="892962"/>
                </a:lnTo>
                <a:lnTo>
                  <a:pt x="530504" y="866089"/>
                </a:lnTo>
                <a:lnTo>
                  <a:pt x="535990" y="859967"/>
                </a:lnTo>
                <a:lnTo>
                  <a:pt x="546989" y="848779"/>
                </a:lnTo>
                <a:lnTo>
                  <a:pt x="552094" y="843051"/>
                </a:lnTo>
                <a:lnTo>
                  <a:pt x="680250" y="696175"/>
                </a:lnTo>
                <a:lnTo>
                  <a:pt x="693534" y="682764"/>
                </a:lnTo>
                <a:lnTo>
                  <a:pt x="707694" y="669277"/>
                </a:lnTo>
                <a:lnTo>
                  <a:pt x="723074" y="657009"/>
                </a:lnTo>
                <a:lnTo>
                  <a:pt x="740016" y="647217"/>
                </a:lnTo>
                <a:lnTo>
                  <a:pt x="745058" y="645782"/>
                </a:lnTo>
                <a:lnTo>
                  <a:pt x="749376" y="642899"/>
                </a:lnTo>
                <a:lnTo>
                  <a:pt x="753694" y="639305"/>
                </a:lnTo>
                <a:lnTo>
                  <a:pt x="764057" y="631139"/>
                </a:lnTo>
                <a:lnTo>
                  <a:pt x="772414" y="621944"/>
                </a:lnTo>
                <a:lnTo>
                  <a:pt x="776973" y="610463"/>
                </a:lnTo>
                <a:lnTo>
                  <a:pt x="776020" y="595388"/>
                </a:lnTo>
                <a:lnTo>
                  <a:pt x="775614" y="588454"/>
                </a:lnTo>
                <a:lnTo>
                  <a:pt x="777722" y="580910"/>
                </a:lnTo>
                <a:lnTo>
                  <a:pt x="780770" y="573227"/>
                </a:lnTo>
                <a:lnTo>
                  <a:pt x="783209" y="565873"/>
                </a:lnTo>
                <a:lnTo>
                  <a:pt x="784821" y="559206"/>
                </a:lnTo>
                <a:lnTo>
                  <a:pt x="786091" y="554355"/>
                </a:lnTo>
                <a:lnTo>
                  <a:pt x="788073" y="546950"/>
                </a:lnTo>
                <a:lnTo>
                  <a:pt x="789698" y="540677"/>
                </a:lnTo>
                <a:lnTo>
                  <a:pt x="790562" y="530148"/>
                </a:lnTo>
                <a:lnTo>
                  <a:pt x="790613" y="529539"/>
                </a:lnTo>
                <a:close/>
              </a:path>
              <a:path w="923925" h="1645285">
                <a:moveTo>
                  <a:pt x="923886" y="743089"/>
                </a:moveTo>
                <a:lnTo>
                  <a:pt x="922616" y="740384"/>
                </a:lnTo>
                <a:lnTo>
                  <a:pt x="922528" y="740194"/>
                </a:lnTo>
                <a:lnTo>
                  <a:pt x="917257" y="734847"/>
                </a:lnTo>
                <a:lnTo>
                  <a:pt x="910640" y="731469"/>
                </a:lnTo>
                <a:lnTo>
                  <a:pt x="906322" y="731469"/>
                </a:lnTo>
                <a:lnTo>
                  <a:pt x="903439" y="732193"/>
                </a:lnTo>
                <a:lnTo>
                  <a:pt x="895108" y="733209"/>
                </a:lnTo>
                <a:lnTo>
                  <a:pt x="866000" y="758253"/>
                </a:lnTo>
                <a:lnTo>
                  <a:pt x="866000" y="866101"/>
                </a:lnTo>
                <a:lnTo>
                  <a:pt x="864565" y="871855"/>
                </a:lnTo>
                <a:lnTo>
                  <a:pt x="863117" y="876173"/>
                </a:lnTo>
                <a:lnTo>
                  <a:pt x="861682" y="881214"/>
                </a:lnTo>
                <a:lnTo>
                  <a:pt x="859917" y="887882"/>
                </a:lnTo>
                <a:lnTo>
                  <a:pt x="857821" y="894080"/>
                </a:lnTo>
                <a:lnTo>
                  <a:pt x="855306" y="900137"/>
                </a:lnTo>
                <a:lnTo>
                  <a:pt x="852322" y="906411"/>
                </a:lnTo>
                <a:lnTo>
                  <a:pt x="834555" y="950887"/>
                </a:lnTo>
                <a:lnTo>
                  <a:pt x="819099" y="996315"/>
                </a:lnTo>
                <a:lnTo>
                  <a:pt x="805522" y="1042479"/>
                </a:lnTo>
                <a:lnTo>
                  <a:pt x="793394" y="1089113"/>
                </a:lnTo>
                <a:lnTo>
                  <a:pt x="782243" y="1136078"/>
                </a:lnTo>
                <a:lnTo>
                  <a:pt x="771677" y="1182878"/>
                </a:lnTo>
                <a:lnTo>
                  <a:pt x="768337" y="1196898"/>
                </a:lnTo>
                <a:lnTo>
                  <a:pt x="764844" y="1210856"/>
                </a:lnTo>
                <a:lnTo>
                  <a:pt x="761352" y="1224686"/>
                </a:lnTo>
                <a:lnTo>
                  <a:pt x="757999" y="1238313"/>
                </a:lnTo>
                <a:lnTo>
                  <a:pt x="746683" y="1284947"/>
                </a:lnTo>
                <a:lnTo>
                  <a:pt x="733907" y="1331175"/>
                </a:lnTo>
                <a:lnTo>
                  <a:pt x="719899" y="1377950"/>
                </a:lnTo>
                <a:lnTo>
                  <a:pt x="705472" y="1424165"/>
                </a:lnTo>
                <a:lnTo>
                  <a:pt x="691045" y="1470126"/>
                </a:lnTo>
                <a:lnTo>
                  <a:pt x="670623" y="1524660"/>
                </a:lnTo>
                <a:lnTo>
                  <a:pt x="659358" y="1551520"/>
                </a:lnTo>
                <a:lnTo>
                  <a:pt x="648563" y="1578127"/>
                </a:lnTo>
                <a:lnTo>
                  <a:pt x="643724" y="1584693"/>
                </a:lnTo>
                <a:lnTo>
                  <a:pt x="637946" y="1589189"/>
                </a:lnTo>
                <a:lnTo>
                  <a:pt x="631355" y="1591373"/>
                </a:lnTo>
                <a:lnTo>
                  <a:pt x="624090" y="1591081"/>
                </a:lnTo>
                <a:lnTo>
                  <a:pt x="617601" y="1588922"/>
                </a:lnTo>
                <a:lnTo>
                  <a:pt x="611124" y="1587487"/>
                </a:lnTo>
                <a:lnTo>
                  <a:pt x="606259" y="1584693"/>
                </a:lnTo>
                <a:lnTo>
                  <a:pt x="600329" y="1581721"/>
                </a:lnTo>
                <a:lnTo>
                  <a:pt x="562851" y="1556600"/>
                </a:lnTo>
                <a:lnTo>
                  <a:pt x="525094" y="1531950"/>
                </a:lnTo>
                <a:lnTo>
                  <a:pt x="449846" y="1483804"/>
                </a:lnTo>
                <a:lnTo>
                  <a:pt x="445528" y="1480934"/>
                </a:lnTo>
                <a:lnTo>
                  <a:pt x="441210" y="1476616"/>
                </a:lnTo>
                <a:lnTo>
                  <a:pt x="437603" y="1474457"/>
                </a:lnTo>
                <a:lnTo>
                  <a:pt x="431495" y="1466938"/>
                </a:lnTo>
                <a:lnTo>
                  <a:pt x="428078" y="1458607"/>
                </a:lnTo>
                <a:lnTo>
                  <a:pt x="427088" y="1449743"/>
                </a:lnTo>
                <a:lnTo>
                  <a:pt x="428244" y="1440611"/>
                </a:lnTo>
                <a:lnTo>
                  <a:pt x="430403" y="1433410"/>
                </a:lnTo>
                <a:lnTo>
                  <a:pt x="433285" y="1426933"/>
                </a:lnTo>
                <a:lnTo>
                  <a:pt x="438327" y="1421892"/>
                </a:lnTo>
                <a:lnTo>
                  <a:pt x="447433" y="1405610"/>
                </a:lnTo>
                <a:lnTo>
                  <a:pt x="507479" y="1313167"/>
                </a:lnTo>
                <a:lnTo>
                  <a:pt x="538988" y="1267777"/>
                </a:lnTo>
                <a:lnTo>
                  <a:pt x="634885" y="1131036"/>
                </a:lnTo>
                <a:lnTo>
                  <a:pt x="663600" y="1093152"/>
                </a:lnTo>
                <a:lnTo>
                  <a:pt x="678929" y="1075042"/>
                </a:lnTo>
                <a:lnTo>
                  <a:pt x="693928" y="1056881"/>
                </a:lnTo>
                <a:lnTo>
                  <a:pt x="848715" y="859624"/>
                </a:lnTo>
                <a:lnTo>
                  <a:pt x="850874" y="856742"/>
                </a:lnTo>
                <a:lnTo>
                  <a:pt x="854481" y="853859"/>
                </a:lnTo>
                <a:lnTo>
                  <a:pt x="858799" y="854583"/>
                </a:lnTo>
                <a:lnTo>
                  <a:pt x="860234" y="855294"/>
                </a:lnTo>
                <a:lnTo>
                  <a:pt x="861682" y="855294"/>
                </a:lnTo>
                <a:lnTo>
                  <a:pt x="863117" y="856742"/>
                </a:lnTo>
                <a:lnTo>
                  <a:pt x="863841" y="858901"/>
                </a:lnTo>
                <a:lnTo>
                  <a:pt x="865276" y="862495"/>
                </a:lnTo>
                <a:lnTo>
                  <a:pt x="866000" y="866101"/>
                </a:lnTo>
                <a:lnTo>
                  <a:pt x="866000" y="758253"/>
                </a:lnTo>
                <a:lnTo>
                  <a:pt x="857999" y="769264"/>
                </a:lnTo>
                <a:lnTo>
                  <a:pt x="849947" y="780897"/>
                </a:lnTo>
                <a:lnTo>
                  <a:pt x="842238" y="792670"/>
                </a:lnTo>
                <a:lnTo>
                  <a:pt x="831481" y="808177"/>
                </a:lnTo>
                <a:lnTo>
                  <a:pt x="801204" y="853135"/>
                </a:lnTo>
                <a:lnTo>
                  <a:pt x="737933" y="940612"/>
                </a:lnTo>
                <a:lnTo>
                  <a:pt x="705929" y="983729"/>
                </a:lnTo>
                <a:lnTo>
                  <a:pt x="673049" y="1025918"/>
                </a:lnTo>
                <a:lnTo>
                  <a:pt x="659587" y="1041920"/>
                </a:lnTo>
                <a:lnTo>
                  <a:pt x="646315" y="1057871"/>
                </a:lnTo>
                <a:lnTo>
                  <a:pt x="633463" y="1074216"/>
                </a:lnTo>
                <a:lnTo>
                  <a:pt x="621207" y="1091438"/>
                </a:lnTo>
                <a:lnTo>
                  <a:pt x="523697" y="1225994"/>
                </a:lnTo>
                <a:lnTo>
                  <a:pt x="459206" y="1316062"/>
                </a:lnTo>
                <a:lnTo>
                  <a:pt x="426542" y="1363751"/>
                </a:lnTo>
                <a:lnTo>
                  <a:pt x="394411" y="1412532"/>
                </a:lnTo>
                <a:lnTo>
                  <a:pt x="382866" y="1438148"/>
                </a:lnTo>
                <a:lnTo>
                  <a:pt x="380009" y="1444218"/>
                </a:lnTo>
                <a:lnTo>
                  <a:pt x="376783" y="1460411"/>
                </a:lnTo>
                <a:lnTo>
                  <a:pt x="377939" y="1472285"/>
                </a:lnTo>
                <a:lnTo>
                  <a:pt x="383552" y="1481467"/>
                </a:lnTo>
                <a:lnTo>
                  <a:pt x="393687" y="1489570"/>
                </a:lnTo>
                <a:lnTo>
                  <a:pt x="466864" y="1536090"/>
                </a:lnTo>
                <a:lnTo>
                  <a:pt x="503148" y="1559928"/>
                </a:lnTo>
                <a:lnTo>
                  <a:pt x="538403" y="1585328"/>
                </a:lnTo>
                <a:lnTo>
                  <a:pt x="550100" y="1594002"/>
                </a:lnTo>
                <a:lnTo>
                  <a:pt x="562254" y="1601876"/>
                </a:lnTo>
                <a:lnTo>
                  <a:pt x="574548" y="1609204"/>
                </a:lnTo>
                <a:lnTo>
                  <a:pt x="586638" y="1616278"/>
                </a:lnTo>
                <a:lnTo>
                  <a:pt x="599592" y="1623987"/>
                </a:lnTo>
                <a:lnTo>
                  <a:pt x="612482" y="1631035"/>
                </a:lnTo>
                <a:lnTo>
                  <a:pt x="625221" y="1637538"/>
                </a:lnTo>
                <a:lnTo>
                  <a:pt x="637755" y="1643634"/>
                </a:lnTo>
                <a:lnTo>
                  <a:pt x="639927" y="1643634"/>
                </a:lnTo>
                <a:lnTo>
                  <a:pt x="642086" y="1644357"/>
                </a:lnTo>
                <a:lnTo>
                  <a:pt x="643521" y="1644357"/>
                </a:lnTo>
                <a:lnTo>
                  <a:pt x="652589" y="1645221"/>
                </a:lnTo>
                <a:lnTo>
                  <a:pt x="660895" y="1642643"/>
                </a:lnTo>
                <a:lnTo>
                  <a:pt x="667727" y="1636953"/>
                </a:lnTo>
                <a:lnTo>
                  <a:pt x="672325" y="1628521"/>
                </a:lnTo>
                <a:lnTo>
                  <a:pt x="673760" y="1624203"/>
                </a:lnTo>
                <a:lnTo>
                  <a:pt x="681088" y="1593380"/>
                </a:lnTo>
                <a:lnTo>
                  <a:pt x="681672" y="1591373"/>
                </a:lnTo>
                <a:lnTo>
                  <a:pt x="690156" y="1562900"/>
                </a:lnTo>
                <a:lnTo>
                  <a:pt x="701103" y="1533372"/>
                </a:lnTo>
                <a:lnTo>
                  <a:pt x="714082" y="1505407"/>
                </a:lnTo>
                <a:lnTo>
                  <a:pt x="716534" y="1499019"/>
                </a:lnTo>
                <a:lnTo>
                  <a:pt x="718578" y="1492707"/>
                </a:lnTo>
                <a:lnTo>
                  <a:pt x="720369" y="1486268"/>
                </a:lnTo>
                <a:lnTo>
                  <a:pt x="722007" y="1479486"/>
                </a:lnTo>
                <a:lnTo>
                  <a:pt x="736942" y="1430350"/>
                </a:lnTo>
                <a:lnTo>
                  <a:pt x="751420" y="1380909"/>
                </a:lnTo>
                <a:lnTo>
                  <a:pt x="765289" y="1331518"/>
                </a:lnTo>
                <a:lnTo>
                  <a:pt x="778751" y="1281214"/>
                </a:lnTo>
                <a:lnTo>
                  <a:pt x="791438" y="1231036"/>
                </a:lnTo>
                <a:lnTo>
                  <a:pt x="803313" y="1180973"/>
                </a:lnTo>
                <a:lnTo>
                  <a:pt x="812685" y="1137132"/>
                </a:lnTo>
                <a:lnTo>
                  <a:pt x="822807" y="1093952"/>
                </a:lnTo>
                <a:lnTo>
                  <a:pt x="834555" y="1051318"/>
                </a:lnTo>
                <a:lnTo>
                  <a:pt x="848715" y="1009370"/>
                </a:lnTo>
                <a:lnTo>
                  <a:pt x="864590" y="965314"/>
                </a:lnTo>
                <a:lnTo>
                  <a:pt x="882205" y="921613"/>
                </a:lnTo>
                <a:lnTo>
                  <a:pt x="900366" y="878052"/>
                </a:lnTo>
                <a:lnTo>
                  <a:pt x="910056" y="853859"/>
                </a:lnTo>
                <a:lnTo>
                  <a:pt x="917841" y="834428"/>
                </a:lnTo>
                <a:lnTo>
                  <a:pt x="918565" y="830821"/>
                </a:lnTo>
                <a:lnTo>
                  <a:pt x="922159" y="828662"/>
                </a:lnTo>
                <a:lnTo>
                  <a:pt x="922883" y="825055"/>
                </a:lnTo>
                <a:lnTo>
                  <a:pt x="923607" y="822185"/>
                </a:lnTo>
                <a:lnTo>
                  <a:pt x="923886" y="821753"/>
                </a:lnTo>
                <a:lnTo>
                  <a:pt x="923886" y="812596"/>
                </a:lnTo>
                <a:lnTo>
                  <a:pt x="920394" y="799236"/>
                </a:lnTo>
                <a:lnTo>
                  <a:pt x="920457" y="784288"/>
                </a:lnTo>
                <a:lnTo>
                  <a:pt x="922794" y="769264"/>
                </a:lnTo>
                <a:lnTo>
                  <a:pt x="923886" y="763524"/>
                </a:lnTo>
                <a:lnTo>
                  <a:pt x="923886" y="743089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4133D-9617-434D-88FE-0E3085C11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57EBEAA-08B0-449F-126D-0E03C6FF79A4}"/>
              </a:ext>
            </a:extLst>
          </p:cNvPr>
          <p:cNvSpPr/>
          <p:nvPr/>
        </p:nvSpPr>
        <p:spPr>
          <a:xfrm>
            <a:off x="12700" y="3570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C1BB2321-1693-87A9-F819-0BF8DA1EECB0}"/>
              </a:ext>
            </a:extLst>
          </p:cNvPr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A149270-BAE4-C8C5-E0CF-7D49228FEDC0}"/>
                </a:ext>
              </a:extLst>
            </p:cNvPr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DE329B0-9024-2E2E-6BE5-440497B96BDE}"/>
                </a:ext>
              </a:extLst>
            </p:cNvPr>
            <p:cNvSpPr/>
            <p:nvPr/>
          </p:nvSpPr>
          <p:spPr>
            <a:xfrm>
              <a:off x="0" y="7805402"/>
              <a:ext cx="1864995" cy="2482215"/>
            </a:xfrm>
            <a:custGeom>
              <a:avLst/>
              <a:gdLst/>
              <a:ahLst/>
              <a:cxnLst/>
              <a:rect l="l" t="t" r="r" b="b"/>
              <a:pathLst>
                <a:path w="1864995" h="2482215">
                  <a:moveTo>
                    <a:pt x="0" y="2091314"/>
                  </a:moveTo>
                  <a:lnTo>
                    <a:pt x="0" y="2481595"/>
                  </a:lnTo>
                  <a:lnTo>
                    <a:pt x="349734" y="2481595"/>
                  </a:lnTo>
                  <a:lnTo>
                    <a:pt x="0" y="2091314"/>
                  </a:lnTo>
                  <a:close/>
                </a:path>
                <a:path w="1864995" h="2482215">
                  <a:moveTo>
                    <a:pt x="0" y="1573469"/>
                  </a:moveTo>
                  <a:lnTo>
                    <a:pt x="0" y="2065759"/>
                  </a:lnTo>
                  <a:lnTo>
                    <a:pt x="372633" y="2481595"/>
                  </a:lnTo>
                  <a:lnTo>
                    <a:pt x="813779" y="2481595"/>
                  </a:lnTo>
                  <a:lnTo>
                    <a:pt x="0" y="1573469"/>
                  </a:lnTo>
                  <a:close/>
                </a:path>
                <a:path w="1864995" h="2482215">
                  <a:moveTo>
                    <a:pt x="0" y="1054817"/>
                  </a:moveTo>
                  <a:lnTo>
                    <a:pt x="0" y="1547107"/>
                  </a:lnTo>
                  <a:lnTo>
                    <a:pt x="837402" y="2481595"/>
                  </a:lnTo>
                  <a:lnTo>
                    <a:pt x="1278547" y="2481595"/>
                  </a:lnTo>
                  <a:lnTo>
                    <a:pt x="0" y="1054817"/>
                  </a:lnTo>
                  <a:close/>
                </a:path>
                <a:path w="1864995" h="2482215">
                  <a:moveTo>
                    <a:pt x="0" y="526332"/>
                  </a:moveTo>
                  <a:lnTo>
                    <a:pt x="0" y="1029479"/>
                  </a:lnTo>
                  <a:lnTo>
                    <a:pt x="1301053" y="2481595"/>
                  </a:lnTo>
                  <a:lnTo>
                    <a:pt x="1752807" y="2481595"/>
                  </a:lnTo>
                  <a:lnTo>
                    <a:pt x="831597" y="1454231"/>
                  </a:lnTo>
                  <a:lnTo>
                    <a:pt x="822954" y="1454231"/>
                  </a:lnTo>
                  <a:lnTo>
                    <a:pt x="820073" y="1441531"/>
                  </a:lnTo>
                  <a:lnTo>
                    <a:pt x="818634" y="1441531"/>
                  </a:lnTo>
                  <a:lnTo>
                    <a:pt x="0" y="526332"/>
                  </a:lnTo>
                  <a:close/>
                </a:path>
                <a:path w="1864995" h="2482215">
                  <a:moveTo>
                    <a:pt x="862553" y="1466931"/>
                  </a:moveTo>
                  <a:lnTo>
                    <a:pt x="1773473" y="2481595"/>
                  </a:lnTo>
                  <a:lnTo>
                    <a:pt x="1864715" y="2481595"/>
                  </a:lnTo>
                  <a:lnTo>
                    <a:pt x="1864067" y="2470231"/>
                  </a:lnTo>
                  <a:lnTo>
                    <a:pt x="1849784" y="2457531"/>
                  </a:lnTo>
                  <a:lnTo>
                    <a:pt x="1830233" y="2419431"/>
                  </a:lnTo>
                  <a:lnTo>
                    <a:pt x="1812841" y="2394031"/>
                  </a:lnTo>
                  <a:lnTo>
                    <a:pt x="1805038" y="2368631"/>
                  </a:lnTo>
                  <a:lnTo>
                    <a:pt x="1812256" y="2343231"/>
                  </a:lnTo>
                  <a:lnTo>
                    <a:pt x="1826093" y="2317831"/>
                  </a:lnTo>
                  <a:lnTo>
                    <a:pt x="1836422" y="2279731"/>
                  </a:lnTo>
                  <a:lnTo>
                    <a:pt x="1834770" y="2267031"/>
                  </a:lnTo>
                  <a:lnTo>
                    <a:pt x="1723019" y="2267031"/>
                  </a:lnTo>
                  <a:lnTo>
                    <a:pt x="1706032" y="2254331"/>
                  </a:lnTo>
                  <a:lnTo>
                    <a:pt x="1675434" y="2228931"/>
                  </a:lnTo>
                  <a:lnTo>
                    <a:pt x="1649106" y="2178131"/>
                  </a:lnTo>
                  <a:lnTo>
                    <a:pt x="1627911" y="2178131"/>
                  </a:lnTo>
                  <a:lnTo>
                    <a:pt x="1633595" y="2165431"/>
                  </a:lnTo>
                  <a:lnTo>
                    <a:pt x="1638264" y="2152731"/>
                  </a:lnTo>
                  <a:lnTo>
                    <a:pt x="1641177" y="2152731"/>
                  </a:lnTo>
                  <a:lnTo>
                    <a:pt x="1641589" y="2140031"/>
                  </a:lnTo>
                  <a:lnTo>
                    <a:pt x="1643748" y="2140031"/>
                  </a:lnTo>
                  <a:lnTo>
                    <a:pt x="1643748" y="2127331"/>
                  </a:lnTo>
                  <a:lnTo>
                    <a:pt x="1637769" y="2089231"/>
                  </a:lnTo>
                  <a:lnTo>
                    <a:pt x="1620175" y="2038431"/>
                  </a:lnTo>
                  <a:lnTo>
                    <a:pt x="1596369" y="2000331"/>
                  </a:lnTo>
                  <a:lnTo>
                    <a:pt x="1571751" y="1962231"/>
                  </a:lnTo>
                  <a:lnTo>
                    <a:pt x="1561668" y="1962231"/>
                  </a:lnTo>
                  <a:lnTo>
                    <a:pt x="1558797" y="1949531"/>
                  </a:lnTo>
                  <a:lnTo>
                    <a:pt x="1563115" y="1949531"/>
                  </a:lnTo>
                  <a:lnTo>
                    <a:pt x="1560956" y="1936831"/>
                  </a:lnTo>
                  <a:lnTo>
                    <a:pt x="1558074" y="1936831"/>
                  </a:lnTo>
                  <a:lnTo>
                    <a:pt x="1535572" y="1924131"/>
                  </a:lnTo>
                  <a:lnTo>
                    <a:pt x="1501195" y="1924131"/>
                  </a:lnTo>
                  <a:lnTo>
                    <a:pt x="1465739" y="1911431"/>
                  </a:lnTo>
                  <a:lnTo>
                    <a:pt x="1440002" y="1898731"/>
                  </a:lnTo>
                  <a:lnTo>
                    <a:pt x="1435116" y="1886031"/>
                  </a:lnTo>
                  <a:lnTo>
                    <a:pt x="1423996" y="1886031"/>
                  </a:lnTo>
                  <a:lnTo>
                    <a:pt x="1419110" y="1873331"/>
                  </a:lnTo>
                  <a:lnTo>
                    <a:pt x="1413357" y="1873331"/>
                  </a:lnTo>
                  <a:lnTo>
                    <a:pt x="1410204" y="1847931"/>
                  </a:lnTo>
                  <a:lnTo>
                    <a:pt x="1418393" y="1835231"/>
                  </a:lnTo>
                  <a:lnTo>
                    <a:pt x="1430363" y="1822531"/>
                  </a:lnTo>
                  <a:lnTo>
                    <a:pt x="1438554" y="1797131"/>
                  </a:lnTo>
                  <a:lnTo>
                    <a:pt x="1438667" y="1784431"/>
                  </a:lnTo>
                  <a:lnTo>
                    <a:pt x="1435133" y="1771731"/>
                  </a:lnTo>
                  <a:lnTo>
                    <a:pt x="1428629" y="1759031"/>
                  </a:lnTo>
                  <a:lnTo>
                    <a:pt x="1419834" y="1759031"/>
                  </a:lnTo>
                  <a:lnTo>
                    <a:pt x="1414492" y="1746331"/>
                  </a:lnTo>
                  <a:lnTo>
                    <a:pt x="1408406" y="1746331"/>
                  </a:lnTo>
                  <a:lnTo>
                    <a:pt x="1401912" y="1733631"/>
                  </a:lnTo>
                  <a:lnTo>
                    <a:pt x="1395348" y="1733631"/>
                  </a:lnTo>
                  <a:lnTo>
                    <a:pt x="1376349" y="1720931"/>
                  </a:lnTo>
                  <a:lnTo>
                    <a:pt x="1319758" y="1720931"/>
                  </a:lnTo>
                  <a:lnTo>
                    <a:pt x="1321445" y="1708231"/>
                  </a:lnTo>
                  <a:lnTo>
                    <a:pt x="1320298" y="1708231"/>
                  </a:lnTo>
                  <a:lnTo>
                    <a:pt x="1316722" y="1695531"/>
                  </a:lnTo>
                  <a:lnTo>
                    <a:pt x="1311122" y="1695531"/>
                  </a:lnTo>
                  <a:lnTo>
                    <a:pt x="1303918" y="1682831"/>
                  </a:lnTo>
                  <a:lnTo>
                    <a:pt x="1295636" y="1682831"/>
                  </a:lnTo>
                  <a:lnTo>
                    <a:pt x="1286814" y="1670131"/>
                  </a:lnTo>
                  <a:lnTo>
                    <a:pt x="1192493" y="1670131"/>
                  </a:lnTo>
                  <a:lnTo>
                    <a:pt x="1183088" y="1657431"/>
                  </a:lnTo>
                  <a:lnTo>
                    <a:pt x="1175033" y="1657431"/>
                  </a:lnTo>
                  <a:lnTo>
                    <a:pt x="1169836" y="1644731"/>
                  </a:lnTo>
                  <a:lnTo>
                    <a:pt x="1166394" y="1644731"/>
                  </a:lnTo>
                  <a:lnTo>
                    <a:pt x="1165112" y="1632031"/>
                  </a:lnTo>
                  <a:lnTo>
                    <a:pt x="1166395" y="1619331"/>
                  </a:lnTo>
                  <a:lnTo>
                    <a:pt x="1121439" y="1619331"/>
                  </a:lnTo>
                  <a:lnTo>
                    <a:pt x="1107356" y="1606631"/>
                  </a:lnTo>
                  <a:lnTo>
                    <a:pt x="1108074" y="1593931"/>
                  </a:lnTo>
                  <a:lnTo>
                    <a:pt x="1105917" y="1593931"/>
                  </a:lnTo>
                  <a:lnTo>
                    <a:pt x="1100152" y="1581231"/>
                  </a:lnTo>
                  <a:lnTo>
                    <a:pt x="1092751" y="1581231"/>
                  </a:lnTo>
                  <a:lnTo>
                    <a:pt x="1083594" y="1568531"/>
                  </a:lnTo>
                  <a:lnTo>
                    <a:pt x="1072816" y="1568531"/>
                  </a:lnTo>
                  <a:lnTo>
                    <a:pt x="1060554" y="1555831"/>
                  </a:lnTo>
                  <a:lnTo>
                    <a:pt x="1049789" y="1543131"/>
                  </a:lnTo>
                  <a:lnTo>
                    <a:pt x="1038684" y="1543131"/>
                  </a:lnTo>
                  <a:lnTo>
                    <a:pt x="1028254" y="1530431"/>
                  </a:lnTo>
                  <a:lnTo>
                    <a:pt x="1019512" y="1530431"/>
                  </a:lnTo>
                  <a:lnTo>
                    <a:pt x="1014079" y="1517731"/>
                  </a:lnTo>
                  <a:lnTo>
                    <a:pt x="1010064" y="1505031"/>
                  </a:lnTo>
                  <a:lnTo>
                    <a:pt x="945534" y="1505031"/>
                  </a:lnTo>
                  <a:lnTo>
                    <a:pt x="920874" y="1492331"/>
                  </a:lnTo>
                  <a:lnTo>
                    <a:pt x="905889" y="1492331"/>
                  </a:lnTo>
                  <a:lnTo>
                    <a:pt x="891174" y="1479631"/>
                  </a:lnTo>
                  <a:lnTo>
                    <a:pt x="876729" y="1479631"/>
                  </a:lnTo>
                  <a:lnTo>
                    <a:pt x="862553" y="1466931"/>
                  </a:lnTo>
                  <a:close/>
                </a:path>
                <a:path w="1864995" h="2482215">
                  <a:moveTo>
                    <a:pt x="1833117" y="2254331"/>
                  </a:moveTo>
                  <a:lnTo>
                    <a:pt x="1786132" y="2254331"/>
                  </a:lnTo>
                  <a:lnTo>
                    <a:pt x="1760167" y="2267031"/>
                  </a:lnTo>
                  <a:lnTo>
                    <a:pt x="1834770" y="2267031"/>
                  </a:lnTo>
                  <a:lnTo>
                    <a:pt x="1833117" y="2254331"/>
                  </a:lnTo>
                  <a:close/>
                </a:path>
                <a:path w="1864995" h="2482215">
                  <a:moveTo>
                    <a:pt x="1644472" y="2165431"/>
                  </a:moveTo>
                  <a:lnTo>
                    <a:pt x="1627911" y="2178131"/>
                  </a:lnTo>
                  <a:lnTo>
                    <a:pt x="1649106" y="2178131"/>
                  </a:lnTo>
                  <a:lnTo>
                    <a:pt x="1644472" y="2165431"/>
                  </a:lnTo>
                  <a:close/>
                </a:path>
                <a:path w="1864995" h="2482215">
                  <a:moveTo>
                    <a:pt x="1008712" y="1492331"/>
                  </a:moveTo>
                  <a:lnTo>
                    <a:pt x="992153" y="1505031"/>
                  </a:lnTo>
                  <a:lnTo>
                    <a:pt x="1008072" y="1505031"/>
                  </a:lnTo>
                  <a:lnTo>
                    <a:pt x="1008712" y="1492331"/>
                  </a:lnTo>
                  <a:close/>
                </a:path>
                <a:path w="1864995" h="2482215">
                  <a:moveTo>
                    <a:pt x="0" y="0"/>
                  </a:moveTo>
                  <a:lnTo>
                    <a:pt x="0" y="504866"/>
                  </a:lnTo>
                  <a:lnTo>
                    <a:pt x="812154" y="1416131"/>
                  </a:lnTo>
                  <a:lnTo>
                    <a:pt x="806290" y="1378031"/>
                  </a:lnTo>
                  <a:lnTo>
                    <a:pt x="799795" y="1339931"/>
                  </a:lnTo>
                  <a:lnTo>
                    <a:pt x="792658" y="1289131"/>
                  </a:lnTo>
                  <a:lnTo>
                    <a:pt x="784866" y="1238331"/>
                  </a:lnTo>
                  <a:lnTo>
                    <a:pt x="776406" y="1174831"/>
                  </a:lnTo>
                  <a:lnTo>
                    <a:pt x="767267" y="1124031"/>
                  </a:lnTo>
                  <a:lnTo>
                    <a:pt x="757435" y="1060531"/>
                  </a:lnTo>
                  <a:lnTo>
                    <a:pt x="748621" y="997031"/>
                  </a:lnTo>
                  <a:lnTo>
                    <a:pt x="739463" y="946231"/>
                  </a:lnTo>
                  <a:lnTo>
                    <a:pt x="729959" y="895431"/>
                  </a:lnTo>
                  <a:lnTo>
                    <a:pt x="720109" y="844631"/>
                  </a:lnTo>
                  <a:lnTo>
                    <a:pt x="709914" y="793831"/>
                  </a:lnTo>
                  <a:lnTo>
                    <a:pt x="353515" y="400131"/>
                  </a:lnTo>
                  <a:lnTo>
                    <a:pt x="312228" y="387431"/>
                  </a:lnTo>
                  <a:lnTo>
                    <a:pt x="265676" y="362031"/>
                  </a:lnTo>
                  <a:lnTo>
                    <a:pt x="224523" y="336631"/>
                  </a:lnTo>
                  <a:lnTo>
                    <a:pt x="199434" y="323931"/>
                  </a:lnTo>
                  <a:lnTo>
                    <a:pt x="198715" y="323931"/>
                  </a:lnTo>
                  <a:lnTo>
                    <a:pt x="165881" y="273131"/>
                  </a:lnTo>
                  <a:lnTo>
                    <a:pt x="136170" y="235031"/>
                  </a:lnTo>
                  <a:lnTo>
                    <a:pt x="109091" y="196931"/>
                  </a:lnTo>
                  <a:lnTo>
                    <a:pt x="84154" y="146131"/>
                  </a:lnTo>
                  <a:lnTo>
                    <a:pt x="60866" y="108031"/>
                  </a:lnTo>
                  <a:lnTo>
                    <a:pt x="38736" y="69931"/>
                  </a:lnTo>
                  <a:lnTo>
                    <a:pt x="17274" y="19131"/>
                  </a:lnTo>
                  <a:lnTo>
                    <a:pt x="0" y="0"/>
                  </a:lnTo>
                  <a:close/>
                </a:path>
                <a:path w="1864995" h="2482215">
                  <a:moveTo>
                    <a:pt x="401317" y="412831"/>
                  </a:moveTo>
                  <a:lnTo>
                    <a:pt x="391329" y="412831"/>
                  </a:lnTo>
                  <a:lnTo>
                    <a:pt x="704155" y="768431"/>
                  </a:lnTo>
                  <a:lnTo>
                    <a:pt x="690520" y="717631"/>
                  </a:lnTo>
                  <a:lnTo>
                    <a:pt x="676615" y="666831"/>
                  </a:lnTo>
                  <a:lnTo>
                    <a:pt x="647992" y="616031"/>
                  </a:lnTo>
                  <a:lnTo>
                    <a:pt x="642232" y="616031"/>
                  </a:lnTo>
                  <a:lnTo>
                    <a:pt x="625887" y="590631"/>
                  </a:lnTo>
                  <a:lnTo>
                    <a:pt x="609203" y="565231"/>
                  </a:lnTo>
                  <a:lnTo>
                    <a:pt x="592115" y="539831"/>
                  </a:lnTo>
                  <a:lnTo>
                    <a:pt x="574555" y="514431"/>
                  </a:lnTo>
                  <a:lnTo>
                    <a:pt x="542155" y="514431"/>
                  </a:lnTo>
                  <a:lnTo>
                    <a:pt x="527979" y="501731"/>
                  </a:lnTo>
                  <a:lnTo>
                    <a:pt x="507593" y="489031"/>
                  </a:lnTo>
                  <a:lnTo>
                    <a:pt x="494083" y="476331"/>
                  </a:lnTo>
                  <a:lnTo>
                    <a:pt x="477805" y="463631"/>
                  </a:lnTo>
                  <a:lnTo>
                    <a:pt x="461121" y="463631"/>
                  </a:lnTo>
                  <a:lnTo>
                    <a:pt x="446394" y="450931"/>
                  </a:lnTo>
                  <a:lnTo>
                    <a:pt x="426044" y="450931"/>
                  </a:lnTo>
                  <a:lnTo>
                    <a:pt x="420474" y="438231"/>
                  </a:lnTo>
                  <a:lnTo>
                    <a:pt x="415433" y="438231"/>
                  </a:lnTo>
                  <a:lnTo>
                    <a:pt x="412556" y="425531"/>
                  </a:lnTo>
                  <a:lnTo>
                    <a:pt x="406797" y="425531"/>
                  </a:lnTo>
                  <a:lnTo>
                    <a:pt x="401317" y="412831"/>
                  </a:lnTo>
                  <a:close/>
                </a:path>
                <a:path w="1864995" h="2482215">
                  <a:moveTo>
                    <a:pt x="380156" y="400131"/>
                  </a:moveTo>
                  <a:lnTo>
                    <a:pt x="388469" y="412831"/>
                  </a:lnTo>
                  <a:lnTo>
                    <a:pt x="391329" y="412831"/>
                  </a:lnTo>
                  <a:lnTo>
                    <a:pt x="380156" y="400131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60A6365-4954-FC6B-9721-A5B1219FDE1C}"/>
                </a:ext>
              </a:extLst>
            </p:cNvPr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BB9F7A8B-32C1-69BC-A3AE-EBFCF2F483C0}"/>
                </a:ext>
              </a:extLst>
            </p:cNvPr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1D09D37-7248-0185-EFB8-5939B189295E}"/>
                </a:ext>
              </a:extLst>
            </p:cNvPr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D0DC5EF2-4B3A-FA68-E6A9-466D3BAA2A8F}"/>
                </a:ext>
              </a:extLst>
            </p:cNvPr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6CB3E1E8-6AB7-3AD0-D72D-106B020F1551}"/>
                </a:ext>
              </a:extLst>
            </p:cNvPr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C88E737-4020-0ACB-4790-D8DE30363301}"/>
                </a:ext>
              </a:extLst>
            </p:cNvPr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F1247757-16D5-A5FE-BC0C-D4291E806122}"/>
                </a:ext>
              </a:extLst>
            </p:cNvPr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79C85549-CB23-1525-BBFD-E1D0A11C7B7F}"/>
                </a:ext>
              </a:extLst>
            </p:cNvPr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25129"/>
                  </a:moveTo>
                  <a:lnTo>
                    <a:pt x="817194" y="937525"/>
                  </a:ln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0992DAB9-1DA9-A014-1EDE-55FE4B481360}"/>
                </a:ext>
              </a:extLst>
            </p:cNvPr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6334E06A-DB95-1CC3-1848-3A6571766629}"/>
                </a:ext>
              </a:extLst>
            </p:cNvPr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8480077D-5B72-4199-E310-1526890EA987}"/>
                </a:ext>
              </a:extLst>
            </p:cNvPr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E71DB47C-D1C7-5F7E-1853-0EA90E967F3B}"/>
                </a:ext>
              </a:extLst>
            </p:cNvPr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22623"/>
                  </a:moveTo>
                  <a:lnTo>
                    <a:pt x="16554" y="41100"/>
                  </a:ln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E5D0736E-FBC4-BA47-E1D4-0A7467F05D81}"/>
                </a:ext>
              </a:extLst>
            </p:cNvPr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C52EA933-45FA-307B-F057-F30E80C7ADCB}"/>
              </a:ext>
            </a:extLst>
          </p:cNvPr>
          <p:cNvGrpSpPr/>
          <p:nvPr/>
        </p:nvGrpSpPr>
        <p:grpSpPr>
          <a:xfrm>
            <a:off x="15107998" y="-359"/>
            <a:ext cx="3180715" cy="2082164"/>
            <a:chOff x="15107998" y="-359"/>
            <a:chExt cx="3180715" cy="2082164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7BA355FC-934A-6958-ADB4-D6C06A5AABE5}"/>
                </a:ext>
              </a:extLst>
            </p:cNvPr>
            <p:cNvSpPr/>
            <p:nvPr/>
          </p:nvSpPr>
          <p:spPr>
            <a:xfrm>
              <a:off x="15114628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0"/>
                  </a:lnTo>
                  <a:lnTo>
                    <a:pt x="3173370" y="2081486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7"/>
                  </a:moveTo>
                  <a:lnTo>
                    <a:pt x="1624295" y="707737"/>
                  </a:lnTo>
                  <a:lnTo>
                    <a:pt x="1649973" y="707948"/>
                  </a:lnTo>
                  <a:lnTo>
                    <a:pt x="1676461" y="713427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3"/>
                  </a:lnTo>
                  <a:lnTo>
                    <a:pt x="1740149" y="745704"/>
                  </a:lnTo>
                  <a:lnTo>
                    <a:pt x="1753510" y="750150"/>
                  </a:lnTo>
                  <a:lnTo>
                    <a:pt x="1776854" y="759122"/>
                  </a:lnTo>
                  <a:lnTo>
                    <a:pt x="1797865" y="774906"/>
                  </a:lnTo>
                  <a:lnTo>
                    <a:pt x="1819018" y="790552"/>
                  </a:lnTo>
                  <a:lnTo>
                    <a:pt x="1842791" y="799109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8"/>
                  </a:lnTo>
                  <a:lnTo>
                    <a:pt x="1949993" y="935127"/>
                  </a:lnTo>
                  <a:lnTo>
                    <a:pt x="1970934" y="963269"/>
                  </a:lnTo>
                  <a:lnTo>
                    <a:pt x="2001922" y="993520"/>
                  </a:lnTo>
                  <a:lnTo>
                    <a:pt x="2045218" y="1029342"/>
                  </a:lnTo>
                  <a:lnTo>
                    <a:pt x="2087136" y="1056872"/>
                  </a:lnTo>
                  <a:lnTo>
                    <a:pt x="2127853" y="1078011"/>
                  </a:lnTo>
                  <a:lnTo>
                    <a:pt x="2167546" y="1094657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3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7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100" y="1965823"/>
                  </a:lnTo>
                  <a:lnTo>
                    <a:pt x="3084390" y="1997089"/>
                  </a:lnTo>
                  <a:lnTo>
                    <a:pt x="3097247" y="2000296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39"/>
                  </a:lnTo>
                  <a:lnTo>
                    <a:pt x="1199591" y="439815"/>
                  </a:lnTo>
                  <a:lnTo>
                    <a:pt x="1240811" y="444157"/>
                  </a:lnTo>
                  <a:lnTo>
                    <a:pt x="1284846" y="451592"/>
                  </a:lnTo>
                  <a:lnTo>
                    <a:pt x="1326577" y="469152"/>
                  </a:lnTo>
                  <a:lnTo>
                    <a:pt x="1366624" y="494356"/>
                  </a:lnTo>
                  <a:lnTo>
                    <a:pt x="1405607" y="524723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7"/>
                  </a:lnTo>
                  <a:lnTo>
                    <a:pt x="3173370" y="707737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8DAE5CE8-10E7-112E-5234-6A7A3861021B}"/>
                </a:ext>
              </a:extLst>
            </p:cNvPr>
            <p:cNvSpPr/>
            <p:nvPr/>
          </p:nvSpPr>
          <p:spPr>
            <a:xfrm>
              <a:off x="15107998" y="0"/>
              <a:ext cx="3180080" cy="2073275"/>
            </a:xfrm>
            <a:custGeom>
              <a:avLst/>
              <a:gdLst/>
              <a:ahLst/>
              <a:cxnLst/>
              <a:rect l="l" t="t" r="r" b="b"/>
              <a:pathLst>
                <a:path w="3180080" h="2073275">
                  <a:moveTo>
                    <a:pt x="3180000" y="1939416"/>
                  </a:moveTo>
                  <a:lnTo>
                    <a:pt x="3065446" y="1939416"/>
                  </a:lnTo>
                  <a:lnTo>
                    <a:pt x="3069484" y="1952116"/>
                  </a:lnTo>
                  <a:lnTo>
                    <a:pt x="3073844" y="1964816"/>
                  </a:lnTo>
                  <a:lnTo>
                    <a:pt x="3078323" y="1990216"/>
                  </a:lnTo>
                  <a:lnTo>
                    <a:pt x="3082718" y="2002916"/>
                  </a:lnTo>
                  <a:lnTo>
                    <a:pt x="3086409" y="2002916"/>
                  </a:lnTo>
                  <a:lnTo>
                    <a:pt x="3093505" y="2028316"/>
                  </a:lnTo>
                  <a:lnTo>
                    <a:pt x="3109388" y="2028316"/>
                  </a:lnTo>
                  <a:lnTo>
                    <a:pt x="3124983" y="2041016"/>
                  </a:lnTo>
                  <a:lnTo>
                    <a:pt x="3140328" y="2053716"/>
                  </a:lnTo>
                  <a:lnTo>
                    <a:pt x="3155126" y="2053716"/>
                  </a:lnTo>
                  <a:lnTo>
                    <a:pt x="3169078" y="2066416"/>
                  </a:lnTo>
                  <a:lnTo>
                    <a:pt x="3177841" y="2066416"/>
                  </a:lnTo>
                  <a:lnTo>
                    <a:pt x="3180000" y="2072766"/>
                  </a:lnTo>
                  <a:lnTo>
                    <a:pt x="3180000" y="1939416"/>
                  </a:lnTo>
                  <a:close/>
                </a:path>
                <a:path w="3180080" h="2073275">
                  <a:moveTo>
                    <a:pt x="2989749" y="1545716"/>
                  </a:moveTo>
                  <a:lnTo>
                    <a:pt x="2504614" y="1545716"/>
                  </a:lnTo>
                  <a:lnTo>
                    <a:pt x="2769536" y="1787016"/>
                  </a:lnTo>
                  <a:lnTo>
                    <a:pt x="2704004" y="1787016"/>
                  </a:lnTo>
                  <a:lnTo>
                    <a:pt x="2834306" y="1799716"/>
                  </a:lnTo>
                  <a:lnTo>
                    <a:pt x="2850979" y="1837816"/>
                  </a:lnTo>
                  <a:lnTo>
                    <a:pt x="2868342" y="1875916"/>
                  </a:lnTo>
                  <a:lnTo>
                    <a:pt x="2874897" y="1890067"/>
                  </a:lnTo>
                  <a:lnTo>
                    <a:pt x="2963973" y="1964816"/>
                  </a:lnTo>
                  <a:lnTo>
                    <a:pt x="2954414" y="1964816"/>
                  </a:lnTo>
                  <a:lnTo>
                    <a:pt x="2996628" y="1977516"/>
                  </a:lnTo>
                  <a:lnTo>
                    <a:pt x="3032769" y="1964816"/>
                  </a:lnTo>
                  <a:lnTo>
                    <a:pt x="3065446" y="1939416"/>
                  </a:lnTo>
                  <a:lnTo>
                    <a:pt x="3180000" y="1939416"/>
                  </a:lnTo>
                  <a:lnTo>
                    <a:pt x="3180000" y="1721547"/>
                  </a:lnTo>
                  <a:lnTo>
                    <a:pt x="2989749" y="1545716"/>
                  </a:lnTo>
                  <a:close/>
                </a:path>
                <a:path w="3180080" h="2073275">
                  <a:moveTo>
                    <a:pt x="2925545" y="1957612"/>
                  </a:moveTo>
                  <a:lnTo>
                    <a:pt x="2934382" y="1964816"/>
                  </a:lnTo>
                  <a:lnTo>
                    <a:pt x="2954414" y="1964816"/>
                  </a:lnTo>
                  <a:lnTo>
                    <a:pt x="2925545" y="1957612"/>
                  </a:lnTo>
                  <a:close/>
                </a:path>
                <a:path w="3180080" h="2073275">
                  <a:moveTo>
                    <a:pt x="2894348" y="1932180"/>
                  </a:moveTo>
                  <a:lnTo>
                    <a:pt x="2903521" y="1952116"/>
                  </a:lnTo>
                  <a:lnTo>
                    <a:pt x="2925545" y="1957612"/>
                  </a:lnTo>
                  <a:lnTo>
                    <a:pt x="2894348" y="1932180"/>
                  </a:lnTo>
                  <a:close/>
                </a:path>
                <a:path w="3180080" h="2073275">
                  <a:moveTo>
                    <a:pt x="2882175" y="1905778"/>
                  </a:moveTo>
                  <a:lnTo>
                    <a:pt x="2884384" y="1914016"/>
                  </a:lnTo>
                  <a:lnTo>
                    <a:pt x="2887646" y="1926716"/>
                  </a:lnTo>
                  <a:lnTo>
                    <a:pt x="2894348" y="1932180"/>
                  </a:lnTo>
                  <a:lnTo>
                    <a:pt x="2885991" y="1914016"/>
                  </a:lnTo>
                  <a:lnTo>
                    <a:pt x="2882175" y="1905778"/>
                  </a:lnTo>
                  <a:close/>
                </a:path>
                <a:path w="3180080" h="2073275">
                  <a:moveTo>
                    <a:pt x="2880978" y="1901316"/>
                  </a:moveTo>
                  <a:lnTo>
                    <a:pt x="2880108" y="1901316"/>
                  </a:lnTo>
                  <a:lnTo>
                    <a:pt x="2882175" y="1905778"/>
                  </a:lnTo>
                  <a:lnTo>
                    <a:pt x="2880978" y="1901316"/>
                  </a:lnTo>
                  <a:close/>
                </a:path>
                <a:path w="3180080" h="2073275">
                  <a:moveTo>
                    <a:pt x="2873168" y="1888616"/>
                  </a:moveTo>
                  <a:lnTo>
                    <a:pt x="2877288" y="1901316"/>
                  </a:lnTo>
                  <a:lnTo>
                    <a:pt x="2880108" y="1901316"/>
                  </a:lnTo>
                  <a:lnTo>
                    <a:pt x="2874897" y="1890067"/>
                  </a:lnTo>
                  <a:lnTo>
                    <a:pt x="2873168" y="1888616"/>
                  </a:lnTo>
                  <a:close/>
                </a:path>
                <a:path w="3180080" h="2073275">
                  <a:moveTo>
                    <a:pt x="2503866" y="1571129"/>
                  </a:moveTo>
                  <a:lnTo>
                    <a:pt x="2503646" y="1583816"/>
                  </a:lnTo>
                  <a:lnTo>
                    <a:pt x="2502455" y="1634616"/>
                  </a:lnTo>
                  <a:lnTo>
                    <a:pt x="2502235" y="1647316"/>
                  </a:lnTo>
                  <a:lnTo>
                    <a:pt x="2502979" y="1660016"/>
                  </a:lnTo>
                  <a:lnTo>
                    <a:pt x="2505080" y="1672716"/>
                  </a:lnTo>
                  <a:lnTo>
                    <a:pt x="2508932" y="1685416"/>
                  </a:lnTo>
                  <a:lnTo>
                    <a:pt x="2512305" y="1685416"/>
                  </a:lnTo>
                  <a:lnTo>
                    <a:pt x="2516012" y="1698116"/>
                  </a:lnTo>
                  <a:lnTo>
                    <a:pt x="2520148" y="1698116"/>
                  </a:lnTo>
                  <a:lnTo>
                    <a:pt x="2524807" y="1710816"/>
                  </a:lnTo>
                  <a:lnTo>
                    <a:pt x="2530522" y="1710816"/>
                  </a:lnTo>
                  <a:lnTo>
                    <a:pt x="2553001" y="1736216"/>
                  </a:lnTo>
                  <a:lnTo>
                    <a:pt x="2579099" y="1748916"/>
                  </a:lnTo>
                  <a:lnTo>
                    <a:pt x="2606817" y="1748916"/>
                  </a:lnTo>
                  <a:lnTo>
                    <a:pt x="2634154" y="1761616"/>
                  </a:lnTo>
                  <a:lnTo>
                    <a:pt x="2635678" y="1761616"/>
                  </a:lnTo>
                  <a:lnTo>
                    <a:pt x="2638472" y="1774316"/>
                  </a:lnTo>
                  <a:lnTo>
                    <a:pt x="2693340" y="1774316"/>
                  </a:lnTo>
                  <a:lnTo>
                    <a:pt x="2700448" y="1787016"/>
                  </a:lnTo>
                  <a:lnTo>
                    <a:pt x="2746549" y="1787016"/>
                  </a:lnTo>
                  <a:lnTo>
                    <a:pt x="2503866" y="1571129"/>
                  </a:lnTo>
                  <a:close/>
                </a:path>
                <a:path w="3180080" h="2073275">
                  <a:moveTo>
                    <a:pt x="1837353" y="0"/>
                  </a:moveTo>
                  <a:lnTo>
                    <a:pt x="1341331" y="0"/>
                  </a:lnTo>
                  <a:lnTo>
                    <a:pt x="3180000" y="1699552"/>
                  </a:lnTo>
                  <a:lnTo>
                    <a:pt x="3180000" y="1237509"/>
                  </a:lnTo>
                  <a:lnTo>
                    <a:pt x="1837353" y="0"/>
                  </a:lnTo>
                  <a:close/>
                </a:path>
                <a:path w="3180080" h="2073275">
                  <a:moveTo>
                    <a:pt x="2504614" y="1558416"/>
                  </a:moveTo>
                  <a:lnTo>
                    <a:pt x="2504087" y="1558416"/>
                  </a:lnTo>
                  <a:lnTo>
                    <a:pt x="2503872" y="1570775"/>
                  </a:lnTo>
                  <a:lnTo>
                    <a:pt x="2504614" y="1558416"/>
                  </a:lnTo>
                  <a:close/>
                </a:path>
                <a:path w="3180080" h="2073275">
                  <a:moveTo>
                    <a:pt x="2504184" y="1552889"/>
                  </a:moveTo>
                  <a:lnTo>
                    <a:pt x="2503852" y="1558416"/>
                  </a:lnTo>
                  <a:lnTo>
                    <a:pt x="2504087" y="1558416"/>
                  </a:lnTo>
                  <a:lnTo>
                    <a:pt x="2504184" y="1552889"/>
                  </a:lnTo>
                  <a:close/>
                </a:path>
                <a:path w="3180080" h="2073275">
                  <a:moveTo>
                    <a:pt x="2041578" y="669416"/>
                  </a:moveTo>
                  <a:lnTo>
                    <a:pt x="1888204" y="669416"/>
                  </a:lnTo>
                  <a:lnTo>
                    <a:pt x="1896588" y="682116"/>
                  </a:lnTo>
                  <a:lnTo>
                    <a:pt x="1905555" y="694816"/>
                  </a:lnTo>
                  <a:lnTo>
                    <a:pt x="1936057" y="720216"/>
                  </a:lnTo>
                  <a:lnTo>
                    <a:pt x="1967261" y="758316"/>
                  </a:lnTo>
                  <a:lnTo>
                    <a:pt x="1994441" y="796416"/>
                  </a:lnTo>
                  <a:lnTo>
                    <a:pt x="2012870" y="809116"/>
                  </a:lnTo>
                  <a:lnTo>
                    <a:pt x="2053087" y="859916"/>
                  </a:lnTo>
                  <a:lnTo>
                    <a:pt x="2089656" y="898016"/>
                  </a:lnTo>
                  <a:lnTo>
                    <a:pt x="2123200" y="936116"/>
                  </a:lnTo>
                  <a:lnTo>
                    <a:pt x="2154342" y="974216"/>
                  </a:lnTo>
                  <a:lnTo>
                    <a:pt x="2183705" y="1012316"/>
                  </a:lnTo>
                  <a:lnTo>
                    <a:pt x="2211912" y="1037716"/>
                  </a:lnTo>
                  <a:lnTo>
                    <a:pt x="2267349" y="1113916"/>
                  </a:lnTo>
                  <a:lnTo>
                    <a:pt x="2295826" y="1152016"/>
                  </a:lnTo>
                  <a:lnTo>
                    <a:pt x="2325490" y="1190116"/>
                  </a:lnTo>
                  <a:lnTo>
                    <a:pt x="2356643" y="1228216"/>
                  </a:lnTo>
                  <a:lnTo>
                    <a:pt x="2389963" y="1266316"/>
                  </a:lnTo>
                  <a:lnTo>
                    <a:pt x="2426128" y="1304416"/>
                  </a:lnTo>
                  <a:lnTo>
                    <a:pt x="2508170" y="1355216"/>
                  </a:lnTo>
                  <a:lnTo>
                    <a:pt x="2506926" y="1393316"/>
                  </a:lnTo>
                  <a:lnTo>
                    <a:pt x="2506011" y="1444116"/>
                  </a:lnTo>
                  <a:lnTo>
                    <a:pt x="2505265" y="1494916"/>
                  </a:lnTo>
                  <a:lnTo>
                    <a:pt x="2504529" y="1533016"/>
                  </a:lnTo>
                  <a:lnTo>
                    <a:pt x="2504308" y="1545716"/>
                  </a:lnTo>
                  <a:lnTo>
                    <a:pt x="2504184" y="1552889"/>
                  </a:lnTo>
                  <a:lnTo>
                    <a:pt x="2504614" y="1545716"/>
                  </a:lnTo>
                  <a:lnTo>
                    <a:pt x="2989749" y="1545716"/>
                  </a:lnTo>
                  <a:lnTo>
                    <a:pt x="2041578" y="669416"/>
                  </a:lnTo>
                  <a:close/>
                </a:path>
                <a:path w="3180080" h="2073275">
                  <a:moveTo>
                    <a:pt x="2349242" y="0"/>
                  </a:moveTo>
                  <a:lnTo>
                    <a:pt x="1852804" y="0"/>
                  </a:lnTo>
                  <a:lnTo>
                    <a:pt x="3180000" y="1226564"/>
                  </a:lnTo>
                  <a:lnTo>
                    <a:pt x="3180000" y="765817"/>
                  </a:lnTo>
                  <a:lnTo>
                    <a:pt x="2349242" y="0"/>
                  </a:lnTo>
                  <a:close/>
                </a:path>
                <a:path w="3180080" h="2073275">
                  <a:moveTo>
                    <a:pt x="2864664" y="0"/>
                  </a:moveTo>
                  <a:lnTo>
                    <a:pt x="2373814" y="0"/>
                  </a:lnTo>
                  <a:lnTo>
                    <a:pt x="3180000" y="743166"/>
                  </a:lnTo>
                  <a:lnTo>
                    <a:pt x="3180000" y="291433"/>
                  </a:lnTo>
                  <a:lnTo>
                    <a:pt x="2864664" y="0"/>
                  </a:lnTo>
                  <a:close/>
                </a:path>
                <a:path w="3180080" h="2073275">
                  <a:moveTo>
                    <a:pt x="1317258" y="0"/>
                  </a:moveTo>
                  <a:lnTo>
                    <a:pt x="837044" y="0"/>
                  </a:lnTo>
                  <a:lnTo>
                    <a:pt x="1328848" y="453516"/>
                  </a:lnTo>
                  <a:lnTo>
                    <a:pt x="1310744" y="453516"/>
                  </a:lnTo>
                  <a:lnTo>
                    <a:pt x="1371627" y="478916"/>
                  </a:lnTo>
                  <a:lnTo>
                    <a:pt x="1429794" y="504316"/>
                  </a:lnTo>
                  <a:lnTo>
                    <a:pt x="1482291" y="529716"/>
                  </a:lnTo>
                  <a:lnTo>
                    <a:pt x="1526165" y="555116"/>
                  </a:lnTo>
                  <a:lnTo>
                    <a:pt x="1558464" y="567816"/>
                  </a:lnTo>
                  <a:lnTo>
                    <a:pt x="1636950" y="656716"/>
                  </a:lnTo>
                  <a:lnTo>
                    <a:pt x="1712424" y="656716"/>
                  </a:lnTo>
                  <a:lnTo>
                    <a:pt x="1739185" y="669416"/>
                  </a:lnTo>
                  <a:lnTo>
                    <a:pt x="1750988" y="682116"/>
                  </a:lnTo>
                  <a:lnTo>
                    <a:pt x="1763410" y="682116"/>
                  </a:lnTo>
                  <a:lnTo>
                    <a:pt x="1775975" y="694816"/>
                  </a:lnTo>
                  <a:lnTo>
                    <a:pt x="1811613" y="694816"/>
                  </a:lnTo>
                  <a:lnTo>
                    <a:pt x="1851947" y="669416"/>
                  </a:lnTo>
                  <a:lnTo>
                    <a:pt x="2041578" y="669416"/>
                  </a:lnTo>
                  <a:lnTo>
                    <a:pt x="1317258" y="0"/>
                  </a:lnTo>
                  <a:close/>
                </a:path>
                <a:path w="3180080" h="2073275">
                  <a:moveTo>
                    <a:pt x="1295167" y="446992"/>
                  </a:moveTo>
                  <a:lnTo>
                    <a:pt x="1299969" y="453516"/>
                  </a:lnTo>
                  <a:lnTo>
                    <a:pt x="1310744" y="453516"/>
                  </a:lnTo>
                  <a:lnTo>
                    <a:pt x="1295167" y="446992"/>
                  </a:lnTo>
                  <a:close/>
                </a:path>
                <a:path w="3180080" h="2073275">
                  <a:moveTo>
                    <a:pt x="1152895" y="313816"/>
                  </a:moveTo>
                  <a:lnTo>
                    <a:pt x="929183" y="313816"/>
                  </a:lnTo>
                  <a:lnTo>
                    <a:pt x="955214" y="326516"/>
                  </a:lnTo>
                  <a:lnTo>
                    <a:pt x="979828" y="339216"/>
                  </a:lnTo>
                  <a:lnTo>
                    <a:pt x="1004776" y="339216"/>
                  </a:lnTo>
                  <a:lnTo>
                    <a:pt x="1029580" y="351916"/>
                  </a:lnTo>
                  <a:lnTo>
                    <a:pt x="1053766" y="364616"/>
                  </a:lnTo>
                  <a:lnTo>
                    <a:pt x="1068936" y="364616"/>
                  </a:lnTo>
                  <a:lnTo>
                    <a:pt x="1099107" y="377316"/>
                  </a:lnTo>
                  <a:lnTo>
                    <a:pt x="1141326" y="390016"/>
                  </a:lnTo>
                  <a:lnTo>
                    <a:pt x="1192641" y="402716"/>
                  </a:lnTo>
                  <a:lnTo>
                    <a:pt x="1250098" y="428116"/>
                  </a:lnTo>
                  <a:lnTo>
                    <a:pt x="1295167" y="446992"/>
                  </a:lnTo>
                  <a:lnTo>
                    <a:pt x="1290621" y="440816"/>
                  </a:lnTo>
                  <a:lnTo>
                    <a:pt x="1152895" y="313816"/>
                  </a:lnTo>
                  <a:close/>
                </a:path>
                <a:path w="3180080" h="2073275">
                  <a:moveTo>
                    <a:pt x="293851" y="0"/>
                  </a:moveTo>
                  <a:lnTo>
                    <a:pt x="0" y="0"/>
                  </a:lnTo>
                  <a:lnTo>
                    <a:pt x="436800" y="402716"/>
                  </a:lnTo>
                  <a:lnTo>
                    <a:pt x="466264" y="402716"/>
                  </a:lnTo>
                  <a:lnTo>
                    <a:pt x="517893" y="390016"/>
                  </a:lnTo>
                  <a:lnTo>
                    <a:pt x="577189" y="377316"/>
                  </a:lnTo>
                  <a:lnTo>
                    <a:pt x="640065" y="351916"/>
                  </a:lnTo>
                  <a:lnTo>
                    <a:pt x="668218" y="346184"/>
                  </a:lnTo>
                  <a:lnTo>
                    <a:pt x="293851" y="0"/>
                  </a:lnTo>
                  <a:close/>
                </a:path>
                <a:path w="3180080" h="2073275">
                  <a:moveTo>
                    <a:pt x="682390" y="343298"/>
                  </a:moveTo>
                  <a:lnTo>
                    <a:pt x="668218" y="346184"/>
                  </a:lnTo>
                  <a:lnTo>
                    <a:pt x="674417" y="351916"/>
                  </a:lnTo>
                  <a:lnTo>
                    <a:pt x="691689" y="351916"/>
                  </a:lnTo>
                  <a:lnTo>
                    <a:pt x="682390" y="343298"/>
                  </a:lnTo>
                  <a:close/>
                </a:path>
                <a:path w="3180080" h="2073275">
                  <a:moveTo>
                    <a:pt x="812573" y="0"/>
                  </a:moveTo>
                  <a:lnTo>
                    <a:pt x="311964" y="0"/>
                  </a:lnTo>
                  <a:lnTo>
                    <a:pt x="682390" y="343298"/>
                  </a:lnTo>
                  <a:lnTo>
                    <a:pt x="702436" y="339216"/>
                  </a:lnTo>
                  <a:lnTo>
                    <a:pt x="760218" y="326516"/>
                  </a:lnTo>
                  <a:lnTo>
                    <a:pt x="882026" y="326516"/>
                  </a:lnTo>
                  <a:lnTo>
                    <a:pt x="903843" y="313816"/>
                  </a:lnTo>
                  <a:lnTo>
                    <a:pt x="1152895" y="313816"/>
                  </a:lnTo>
                  <a:lnTo>
                    <a:pt x="812573" y="0"/>
                  </a:lnTo>
                  <a:close/>
                </a:path>
                <a:path w="3180080" h="2073275">
                  <a:moveTo>
                    <a:pt x="882026" y="326516"/>
                  </a:moveTo>
                  <a:lnTo>
                    <a:pt x="868092" y="326516"/>
                  </a:lnTo>
                  <a:lnTo>
                    <a:pt x="866568" y="339216"/>
                  </a:lnTo>
                  <a:lnTo>
                    <a:pt x="882026" y="326516"/>
                  </a:lnTo>
                  <a:close/>
                </a:path>
                <a:path w="3180080" h="2073275">
                  <a:moveTo>
                    <a:pt x="3180000" y="0"/>
                  </a:moveTo>
                  <a:lnTo>
                    <a:pt x="2889201" y="0"/>
                  </a:lnTo>
                  <a:lnTo>
                    <a:pt x="3180000" y="268756"/>
                  </a:lnTo>
                  <a:lnTo>
                    <a:pt x="318000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083EA8FC-83C7-EB9E-F819-65054AA03CBB}"/>
                </a:ext>
              </a:extLst>
            </p:cNvPr>
            <p:cNvSpPr/>
            <p:nvPr/>
          </p:nvSpPr>
          <p:spPr>
            <a:xfrm>
              <a:off x="15407582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49" y="0"/>
                  </a:moveTo>
                  <a:lnTo>
                    <a:pt x="0" y="0"/>
                  </a:lnTo>
                  <a:lnTo>
                    <a:pt x="374833" y="346240"/>
                  </a:lnTo>
                  <a:lnTo>
                    <a:pt x="376230" y="344081"/>
                  </a:lnTo>
                  <a:lnTo>
                    <a:pt x="379151" y="346240"/>
                  </a:lnTo>
                  <a:lnTo>
                    <a:pt x="383469" y="342645"/>
                  </a:lnTo>
                  <a:lnTo>
                    <a:pt x="385628" y="344804"/>
                  </a:lnTo>
                  <a:lnTo>
                    <a:pt x="387787" y="342645"/>
                  </a:lnTo>
                  <a:lnTo>
                    <a:pt x="388422" y="343369"/>
                  </a:lnTo>
                  <a:lnTo>
                    <a:pt x="392105" y="339763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94DE2EB5-F9D7-F636-8025-DC570EE5A38F}"/>
                </a:ext>
              </a:extLst>
            </p:cNvPr>
            <p:cNvSpPr/>
            <p:nvPr/>
          </p:nvSpPr>
          <p:spPr>
            <a:xfrm>
              <a:off x="15407465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0" y="0"/>
                  </a:moveTo>
                  <a:lnTo>
                    <a:pt x="374824" y="346247"/>
                  </a:ln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28D11F53-1281-A7D7-8932-A6C1534B1996}"/>
                </a:ext>
              </a:extLst>
            </p:cNvPr>
            <p:cNvSpPr/>
            <p:nvPr/>
          </p:nvSpPr>
          <p:spPr>
            <a:xfrm>
              <a:off x="15921441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46" y="1964067"/>
                  </a:moveTo>
                  <a:lnTo>
                    <a:pt x="2142529" y="1964067"/>
                  </a:lnTo>
                  <a:lnTo>
                    <a:pt x="2146847" y="1968385"/>
                  </a:lnTo>
                  <a:lnTo>
                    <a:pt x="2149768" y="1965502"/>
                  </a:lnTo>
                  <a:lnTo>
                    <a:pt x="2151903" y="1965502"/>
                  </a:lnTo>
                  <a:lnTo>
                    <a:pt x="2150346" y="1964067"/>
                  </a:lnTo>
                  <a:close/>
                </a:path>
                <a:path w="2153284" h="1968500">
                  <a:moveTo>
                    <a:pt x="2151903" y="1965502"/>
                  </a:moveTo>
                  <a:lnTo>
                    <a:pt x="2149768" y="1965502"/>
                  </a:lnTo>
                  <a:lnTo>
                    <a:pt x="2151927" y="1967661"/>
                  </a:lnTo>
                  <a:lnTo>
                    <a:pt x="2152689" y="1966226"/>
                  </a:lnTo>
                  <a:lnTo>
                    <a:pt x="2151903" y="1965502"/>
                  </a:lnTo>
                  <a:close/>
                </a:path>
                <a:path w="2153284" h="1968500">
                  <a:moveTo>
                    <a:pt x="2149560" y="1963343"/>
                  </a:moveTo>
                  <a:lnTo>
                    <a:pt x="2136814" y="1963343"/>
                  </a:lnTo>
                  <a:lnTo>
                    <a:pt x="2140370" y="1966937"/>
                  </a:lnTo>
                  <a:lnTo>
                    <a:pt x="2142529" y="1964067"/>
                  </a:lnTo>
                  <a:lnTo>
                    <a:pt x="2150346" y="1964067"/>
                  </a:lnTo>
                  <a:lnTo>
                    <a:pt x="2149560" y="1963343"/>
                  </a:lnTo>
                  <a:close/>
                </a:path>
                <a:path w="2153284" h="1968500">
                  <a:moveTo>
                    <a:pt x="2147217" y="1961184"/>
                  </a:moveTo>
                  <a:lnTo>
                    <a:pt x="2126781" y="1961184"/>
                  </a:lnTo>
                  <a:lnTo>
                    <a:pt x="2130337" y="1964778"/>
                  </a:lnTo>
                  <a:lnTo>
                    <a:pt x="2133258" y="1961895"/>
                  </a:lnTo>
                  <a:lnTo>
                    <a:pt x="2147989" y="1961895"/>
                  </a:lnTo>
                  <a:lnTo>
                    <a:pt x="2147217" y="1961184"/>
                  </a:lnTo>
                  <a:close/>
                </a:path>
                <a:path w="2153284" h="1968500">
                  <a:moveTo>
                    <a:pt x="2147989" y="1961895"/>
                  </a:moveTo>
                  <a:lnTo>
                    <a:pt x="2133258" y="1961895"/>
                  </a:lnTo>
                  <a:lnTo>
                    <a:pt x="2135417" y="1964067"/>
                  </a:lnTo>
                  <a:lnTo>
                    <a:pt x="2136814" y="1963343"/>
                  </a:lnTo>
                  <a:lnTo>
                    <a:pt x="2149560" y="1963343"/>
                  </a:lnTo>
                  <a:lnTo>
                    <a:pt x="2147989" y="1961895"/>
                  </a:lnTo>
                  <a:close/>
                </a:path>
                <a:path w="2153284" h="1968500">
                  <a:moveTo>
                    <a:pt x="2060487" y="1881263"/>
                  </a:moveTo>
                  <a:lnTo>
                    <a:pt x="2059725" y="1881987"/>
                  </a:lnTo>
                  <a:lnTo>
                    <a:pt x="2061884" y="1884857"/>
                  </a:lnTo>
                  <a:lnTo>
                    <a:pt x="2059725" y="1887740"/>
                  </a:lnTo>
                  <a:lnTo>
                    <a:pt x="2063408" y="1890623"/>
                  </a:lnTo>
                  <a:lnTo>
                    <a:pt x="2061249" y="1893506"/>
                  </a:lnTo>
                  <a:lnTo>
                    <a:pt x="2066202" y="1898548"/>
                  </a:lnTo>
                  <a:lnTo>
                    <a:pt x="2065567" y="1899259"/>
                  </a:lnTo>
                  <a:lnTo>
                    <a:pt x="2072044" y="1905025"/>
                  </a:lnTo>
                  <a:lnTo>
                    <a:pt x="2069123" y="1907895"/>
                  </a:lnTo>
                  <a:lnTo>
                    <a:pt x="2072679" y="1911502"/>
                  </a:lnTo>
                  <a:lnTo>
                    <a:pt x="2071282" y="1913661"/>
                  </a:lnTo>
                  <a:lnTo>
                    <a:pt x="2125257" y="1963343"/>
                  </a:lnTo>
                  <a:lnTo>
                    <a:pt x="2126781" y="1961184"/>
                  </a:lnTo>
                  <a:lnTo>
                    <a:pt x="2147217" y="1961184"/>
                  </a:lnTo>
                  <a:lnTo>
                    <a:pt x="2060487" y="1881263"/>
                  </a:lnTo>
                  <a:close/>
                </a:path>
                <a:path w="2153284" h="1968500">
                  <a:moveTo>
                    <a:pt x="1950076" y="1787664"/>
                  </a:moveTo>
                  <a:lnTo>
                    <a:pt x="1946060" y="1787664"/>
                  </a:lnTo>
                  <a:lnTo>
                    <a:pt x="1948219" y="1789099"/>
                  </a:lnTo>
                  <a:lnTo>
                    <a:pt x="1950076" y="1787664"/>
                  </a:lnTo>
                  <a:close/>
                </a:path>
                <a:path w="2153284" h="1968500">
                  <a:moveTo>
                    <a:pt x="1955359" y="1786940"/>
                  </a:moveTo>
                  <a:lnTo>
                    <a:pt x="1951013" y="1786940"/>
                  </a:lnTo>
                  <a:lnTo>
                    <a:pt x="1953172" y="1789099"/>
                  </a:lnTo>
                  <a:lnTo>
                    <a:pt x="1955359" y="1786940"/>
                  </a:lnTo>
                  <a:close/>
                </a:path>
                <a:path w="2153284" h="1968500">
                  <a:moveTo>
                    <a:pt x="1955917" y="1784781"/>
                  </a:moveTo>
                  <a:lnTo>
                    <a:pt x="1940980" y="1784781"/>
                  </a:lnTo>
                  <a:lnTo>
                    <a:pt x="1945298" y="1788388"/>
                  </a:lnTo>
                  <a:lnTo>
                    <a:pt x="1946060" y="1787664"/>
                  </a:lnTo>
                  <a:lnTo>
                    <a:pt x="1950076" y="1787664"/>
                  </a:lnTo>
                  <a:lnTo>
                    <a:pt x="1951013" y="1786940"/>
                  </a:lnTo>
                  <a:lnTo>
                    <a:pt x="1955359" y="1786940"/>
                  </a:lnTo>
                  <a:lnTo>
                    <a:pt x="1956093" y="1786216"/>
                  </a:lnTo>
                  <a:lnTo>
                    <a:pt x="1957469" y="1786216"/>
                  </a:lnTo>
                  <a:lnTo>
                    <a:pt x="1955917" y="1784781"/>
                  </a:lnTo>
                  <a:close/>
                </a:path>
                <a:path w="2153284" h="1968500">
                  <a:moveTo>
                    <a:pt x="1957469" y="1786216"/>
                  </a:moveTo>
                  <a:lnTo>
                    <a:pt x="1956093" y="1786216"/>
                  </a:lnTo>
                  <a:lnTo>
                    <a:pt x="1957490" y="1788388"/>
                  </a:lnTo>
                  <a:lnTo>
                    <a:pt x="1958252" y="1786940"/>
                  </a:lnTo>
                  <a:lnTo>
                    <a:pt x="1957469" y="1786216"/>
                  </a:lnTo>
                  <a:close/>
                </a:path>
                <a:path w="2153284" h="1968500">
                  <a:moveTo>
                    <a:pt x="1689647" y="1538554"/>
                  </a:moveTo>
                  <a:lnTo>
                    <a:pt x="1689012" y="1539989"/>
                  </a:lnTo>
                  <a:lnTo>
                    <a:pt x="1691171" y="1542148"/>
                  </a:lnTo>
                  <a:lnTo>
                    <a:pt x="1688250" y="1544307"/>
                  </a:lnTo>
                  <a:lnTo>
                    <a:pt x="1691171" y="1547190"/>
                  </a:lnTo>
                  <a:lnTo>
                    <a:pt x="1689012" y="1549349"/>
                  </a:lnTo>
                  <a:lnTo>
                    <a:pt x="1690409" y="1550784"/>
                  </a:lnTo>
                  <a:lnTo>
                    <a:pt x="1689012" y="1552219"/>
                  </a:lnTo>
                  <a:lnTo>
                    <a:pt x="1691171" y="1553667"/>
                  </a:lnTo>
                  <a:lnTo>
                    <a:pt x="1686853" y="1558709"/>
                  </a:lnTo>
                  <a:lnTo>
                    <a:pt x="1933741" y="1786940"/>
                  </a:lnTo>
                  <a:lnTo>
                    <a:pt x="1935900" y="1784781"/>
                  </a:lnTo>
                  <a:lnTo>
                    <a:pt x="1955917" y="1784781"/>
                  </a:lnTo>
                  <a:lnTo>
                    <a:pt x="1689647" y="1538554"/>
                  </a:lnTo>
                  <a:close/>
                </a:path>
                <a:path w="2153284" h="1968500">
                  <a:moveTo>
                    <a:pt x="1940980" y="1784781"/>
                  </a:moveTo>
                  <a:lnTo>
                    <a:pt x="1935900" y="1784781"/>
                  </a:lnTo>
                  <a:lnTo>
                    <a:pt x="1938821" y="1786940"/>
                  </a:lnTo>
                  <a:lnTo>
                    <a:pt x="1940980" y="1784781"/>
                  </a:lnTo>
                  <a:close/>
                </a:path>
                <a:path w="2153284" h="1968500">
                  <a:moveTo>
                    <a:pt x="513659" y="452081"/>
                  </a:moveTo>
                  <a:lnTo>
                    <a:pt x="511849" y="452081"/>
                  </a:lnTo>
                  <a:lnTo>
                    <a:pt x="516167" y="456399"/>
                  </a:lnTo>
                  <a:lnTo>
                    <a:pt x="517564" y="455688"/>
                  </a:lnTo>
                  <a:lnTo>
                    <a:pt x="513659" y="452081"/>
                  </a:lnTo>
                  <a:close/>
                </a:path>
                <a:path w="2153284" h="1968500">
                  <a:moveTo>
                    <a:pt x="512876" y="451357"/>
                  </a:moveTo>
                  <a:lnTo>
                    <a:pt x="504610" y="451357"/>
                  </a:lnTo>
                  <a:lnTo>
                    <a:pt x="508928" y="454964"/>
                  </a:lnTo>
                  <a:lnTo>
                    <a:pt x="511849" y="452081"/>
                  </a:lnTo>
                  <a:lnTo>
                    <a:pt x="513659" y="452081"/>
                  </a:lnTo>
                  <a:lnTo>
                    <a:pt x="512876" y="451357"/>
                  </a:lnTo>
                  <a:close/>
                </a:path>
                <a:path w="2153284" h="1968500">
                  <a:moveTo>
                    <a:pt x="508985" y="447763"/>
                  </a:moveTo>
                  <a:lnTo>
                    <a:pt x="495974" y="447763"/>
                  </a:lnTo>
                  <a:lnTo>
                    <a:pt x="502451" y="453516"/>
                  </a:lnTo>
                  <a:lnTo>
                    <a:pt x="504610" y="451357"/>
                  </a:lnTo>
                  <a:lnTo>
                    <a:pt x="512876" y="451357"/>
                  </a:lnTo>
                  <a:lnTo>
                    <a:pt x="508985" y="447763"/>
                  </a:lnTo>
                  <a:close/>
                </a:path>
                <a:path w="2153284" h="1968500">
                  <a:moveTo>
                    <a:pt x="506648" y="445604"/>
                  </a:moveTo>
                  <a:lnTo>
                    <a:pt x="491656" y="445604"/>
                  </a:lnTo>
                  <a:lnTo>
                    <a:pt x="495212" y="449198"/>
                  </a:lnTo>
                  <a:lnTo>
                    <a:pt x="495974" y="447763"/>
                  </a:lnTo>
                  <a:lnTo>
                    <a:pt x="508985" y="447763"/>
                  </a:lnTo>
                  <a:lnTo>
                    <a:pt x="506648" y="445604"/>
                  </a:lnTo>
                  <a:close/>
                </a:path>
                <a:path w="2153284" h="1968500">
                  <a:moveTo>
                    <a:pt x="502744" y="441998"/>
                  </a:moveTo>
                  <a:lnTo>
                    <a:pt x="482258" y="441998"/>
                  </a:lnTo>
                  <a:lnTo>
                    <a:pt x="488735" y="448487"/>
                  </a:lnTo>
                  <a:lnTo>
                    <a:pt x="491656" y="445604"/>
                  </a:lnTo>
                  <a:lnTo>
                    <a:pt x="506648" y="445604"/>
                  </a:lnTo>
                  <a:lnTo>
                    <a:pt x="502744" y="441998"/>
                  </a:lnTo>
                  <a:close/>
                </a:path>
                <a:path w="2153284" h="1968500">
                  <a:moveTo>
                    <a:pt x="24279" y="0"/>
                  </a:moveTo>
                  <a:lnTo>
                    <a:pt x="0" y="0"/>
                  </a:lnTo>
                  <a:lnTo>
                    <a:pt x="480861" y="444157"/>
                  </a:lnTo>
                  <a:lnTo>
                    <a:pt x="482258" y="441998"/>
                  </a:lnTo>
                  <a:lnTo>
                    <a:pt x="502744" y="441998"/>
                  </a:lnTo>
                  <a:lnTo>
                    <a:pt x="2427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31D0CEC9-F8B7-CEB1-470E-B35B943998B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8" y="1880907"/>
              <a:ext cx="93683" cy="87841"/>
            </a:xfrm>
            <a:prstGeom prst="rect">
              <a:avLst/>
            </a:prstGeom>
          </p:spPr>
        </p:pic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4423ED26-8FCB-F85B-7DA7-ADAA3251A6DC}"/>
                </a:ext>
              </a:extLst>
            </p:cNvPr>
            <p:cNvSpPr/>
            <p:nvPr/>
          </p:nvSpPr>
          <p:spPr>
            <a:xfrm>
              <a:off x="15921432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59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43F58BC4-6FA7-3925-6B94-7EEAE538D7EE}"/>
                </a:ext>
              </a:extLst>
            </p:cNvPr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22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499"/>
                  </a:lnTo>
                  <a:lnTo>
                    <a:pt x="2622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EECFAACA-0E6B-73F0-1C50-5D18CAFD2141}"/>
                </a:ext>
              </a:extLst>
            </p:cNvPr>
            <p:cNvSpPr/>
            <p:nvPr/>
          </p:nvSpPr>
          <p:spPr>
            <a:xfrm>
              <a:off x="16432974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00"/>
                  </a:moveTo>
                  <a:lnTo>
                    <a:pt x="26271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190EABC4-DECE-FBE8-2167-E2A5122E2D7F}"/>
                </a:ext>
              </a:extLst>
            </p:cNvPr>
            <p:cNvSpPr/>
            <p:nvPr/>
          </p:nvSpPr>
          <p:spPr>
            <a:xfrm>
              <a:off x="16945851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B13F8709-3B4A-93C6-30E1-22341B8B6DFD}"/>
                </a:ext>
              </a:extLst>
            </p:cNvPr>
            <p:cNvSpPr/>
            <p:nvPr/>
          </p:nvSpPr>
          <p:spPr>
            <a:xfrm>
              <a:off x="16945755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06"/>
                  </a:moveTo>
                  <a:lnTo>
                    <a:pt x="24827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8A9002D7-E6B1-B54D-B155-B762DDDD368F}"/>
                </a:ext>
              </a:extLst>
            </p:cNvPr>
            <p:cNvSpPr/>
            <p:nvPr/>
          </p:nvSpPr>
          <p:spPr>
            <a:xfrm>
              <a:off x="17460145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10C671FC-3E70-CDDA-1D61-F19089AE6B9F}"/>
                </a:ext>
              </a:extLst>
            </p:cNvPr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824342B7-2806-886E-1336-EC26110E741E}"/>
                </a:ext>
              </a:extLst>
            </p:cNvPr>
            <p:cNvSpPr/>
            <p:nvPr/>
          </p:nvSpPr>
          <p:spPr>
            <a:xfrm>
              <a:off x="1797295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28C6E50D-56A7-9384-DFC9-84FC2467D9EF}"/>
                </a:ext>
              </a:extLst>
            </p:cNvPr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36" name="object 36">
            <a:extLst>
              <a:ext uri="{FF2B5EF4-FFF2-40B4-BE49-F238E27FC236}">
                <a16:creationId xmlns:a16="http://schemas.microsoft.com/office/drawing/2014/main" id="{4BBA022C-6F8C-E51E-A3CD-D90564C3C60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7" name="object 37">
            <a:extLst>
              <a:ext uri="{FF2B5EF4-FFF2-40B4-BE49-F238E27FC236}">
                <a16:creationId xmlns:a16="http://schemas.microsoft.com/office/drawing/2014/main" id="{6977A70C-E591-9E6C-B0DF-59A72DC98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04" y="1190148"/>
            <a:ext cx="1304024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1095" algn="ctr">
              <a:lnSpc>
                <a:spcPct val="100000"/>
              </a:lnSpc>
              <a:spcBef>
                <a:spcPts val="95"/>
              </a:spcBef>
            </a:pPr>
            <a:r>
              <a:rPr lang="en-CA" spc="705" dirty="0">
                <a:solidFill>
                  <a:schemeClr val="accent2"/>
                </a:solidFill>
              </a:rPr>
              <a:t>Model Training</a:t>
            </a:r>
            <a:endParaRPr spc="705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1B93FF-67C2-7BE2-3A61-77D6CD5175D3}"/>
              </a:ext>
            </a:extLst>
          </p:cNvPr>
          <p:cNvSpPr txBox="1"/>
          <p:nvPr/>
        </p:nvSpPr>
        <p:spPr>
          <a:xfrm>
            <a:off x="2634365" y="2311883"/>
            <a:ext cx="1108798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705" dirty="0">
                <a:solidFill>
                  <a:schemeClr val="accent2"/>
                </a:solidFill>
                <a:latin typeface="+mn-lt"/>
              </a:rPr>
              <a:t>Confusion Matrix of both the models</a:t>
            </a:r>
            <a:endParaRPr lang="en-US" sz="1100" dirty="0">
              <a:latin typeface="+mn-lt"/>
            </a:endParaRPr>
          </a:p>
          <a:p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0C40E-73F3-3CB5-2D56-E8771DEE0DF8}"/>
              </a:ext>
            </a:extLst>
          </p:cNvPr>
          <p:cNvSpPr txBox="1"/>
          <p:nvPr/>
        </p:nvSpPr>
        <p:spPr>
          <a:xfrm>
            <a:off x="8629650" y="2338535"/>
            <a:ext cx="76844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457DEE4-5FF1-10BE-5B97-CEECE87E2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761" y="3478130"/>
            <a:ext cx="6430272" cy="5763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BC3EFEB-A63A-DD42-8C9E-AFF891EC5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045" y="3486405"/>
            <a:ext cx="6611273" cy="5763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object 36">
            <a:extLst>
              <a:ext uri="{FF2B5EF4-FFF2-40B4-BE49-F238E27FC236}">
                <a16:creationId xmlns:a16="http://schemas.microsoft.com/office/drawing/2014/main" id="{BB3250C6-72A5-5DF7-6AE5-41FC9BA6682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13885255" y="8382749"/>
            <a:ext cx="4395559" cy="195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5480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770472-F818-79AB-0FD2-CB43B3D3F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AB14BA-BCF9-7826-D48A-6ADD7D922CB0}"/>
              </a:ext>
            </a:extLst>
          </p:cNvPr>
          <p:cNvSpPr/>
          <p:nvPr/>
        </p:nvSpPr>
        <p:spPr>
          <a:xfrm>
            <a:off x="19685" y="-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4C67FC9-7436-A926-B825-EED55779D95B}"/>
              </a:ext>
            </a:extLst>
          </p:cNvPr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2C30F78-CA4E-416D-F385-3808836D8F8A}"/>
                </a:ext>
              </a:extLst>
            </p:cNvPr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542C634-9CB0-E86D-D646-9CE5EAE1D4CB}"/>
                </a:ext>
              </a:extLst>
            </p:cNvPr>
            <p:cNvSpPr/>
            <p:nvPr/>
          </p:nvSpPr>
          <p:spPr>
            <a:xfrm>
              <a:off x="0" y="7805402"/>
              <a:ext cx="1864995" cy="2482215"/>
            </a:xfrm>
            <a:custGeom>
              <a:avLst/>
              <a:gdLst/>
              <a:ahLst/>
              <a:cxnLst/>
              <a:rect l="l" t="t" r="r" b="b"/>
              <a:pathLst>
                <a:path w="1864995" h="2482215">
                  <a:moveTo>
                    <a:pt x="0" y="2091314"/>
                  </a:moveTo>
                  <a:lnTo>
                    <a:pt x="0" y="2481595"/>
                  </a:lnTo>
                  <a:lnTo>
                    <a:pt x="349734" y="2481595"/>
                  </a:lnTo>
                  <a:lnTo>
                    <a:pt x="0" y="2091314"/>
                  </a:lnTo>
                  <a:close/>
                </a:path>
                <a:path w="1864995" h="2482215">
                  <a:moveTo>
                    <a:pt x="0" y="1573469"/>
                  </a:moveTo>
                  <a:lnTo>
                    <a:pt x="0" y="2065759"/>
                  </a:lnTo>
                  <a:lnTo>
                    <a:pt x="372633" y="2481595"/>
                  </a:lnTo>
                  <a:lnTo>
                    <a:pt x="813779" y="2481595"/>
                  </a:lnTo>
                  <a:lnTo>
                    <a:pt x="0" y="1573469"/>
                  </a:lnTo>
                  <a:close/>
                </a:path>
                <a:path w="1864995" h="2482215">
                  <a:moveTo>
                    <a:pt x="0" y="1054817"/>
                  </a:moveTo>
                  <a:lnTo>
                    <a:pt x="0" y="1547107"/>
                  </a:lnTo>
                  <a:lnTo>
                    <a:pt x="837402" y="2481595"/>
                  </a:lnTo>
                  <a:lnTo>
                    <a:pt x="1278547" y="2481595"/>
                  </a:lnTo>
                  <a:lnTo>
                    <a:pt x="0" y="1054817"/>
                  </a:lnTo>
                  <a:close/>
                </a:path>
                <a:path w="1864995" h="2482215">
                  <a:moveTo>
                    <a:pt x="0" y="526332"/>
                  </a:moveTo>
                  <a:lnTo>
                    <a:pt x="0" y="1029479"/>
                  </a:lnTo>
                  <a:lnTo>
                    <a:pt x="1301053" y="2481595"/>
                  </a:lnTo>
                  <a:lnTo>
                    <a:pt x="1752807" y="2481595"/>
                  </a:lnTo>
                  <a:lnTo>
                    <a:pt x="831597" y="1454231"/>
                  </a:lnTo>
                  <a:lnTo>
                    <a:pt x="822954" y="1454231"/>
                  </a:lnTo>
                  <a:lnTo>
                    <a:pt x="820073" y="1441531"/>
                  </a:lnTo>
                  <a:lnTo>
                    <a:pt x="818634" y="1441531"/>
                  </a:lnTo>
                  <a:lnTo>
                    <a:pt x="0" y="526332"/>
                  </a:lnTo>
                  <a:close/>
                </a:path>
                <a:path w="1864995" h="2482215">
                  <a:moveTo>
                    <a:pt x="862553" y="1466931"/>
                  </a:moveTo>
                  <a:lnTo>
                    <a:pt x="1773473" y="2481595"/>
                  </a:lnTo>
                  <a:lnTo>
                    <a:pt x="1864715" y="2481595"/>
                  </a:lnTo>
                  <a:lnTo>
                    <a:pt x="1864067" y="2470231"/>
                  </a:lnTo>
                  <a:lnTo>
                    <a:pt x="1849784" y="2457531"/>
                  </a:lnTo>
                  <a:lnTo>
                    <a:pt x="1830233" y="2419431"/>
                  </a:lnTo>
                  <a:lnTo>
                    <a:pt x="1812841" y="2394031"/>
                  </a:lnTo>
                  <a:lnTo>
                    <a:pt x="1805038" y="2368631"/>
                  </a:lnTo>
                  <a:lnTo>
                    <a:pt x="1812256" y="2343231"/>
                  </a:lnTo>
                  <a:lnTo>
                    <a:pt x="1826093" y="2317831"/>
                  </a:lnTo>
                  <a:lnTo>
                    <a:pt x="1836422" y="2279731"/>
                  </a:lnTo>
                  <a:lnTo>
                    <a:pt x="1834770" y="2267031"/>
                  </a:lnTo>
                  <a:lnTo>
                    <a:pt x="1723019" y="2267031"/>
                  </a:lnTo>
                  <a:lnTo>
                    <a:pt x="1706032" y="2254331"/>
                  </a:lnTo>
                  <a:lnTo>
                    <a:pt x="1675434" y="2228931"/>
                  </a:lnTo>
                  <a:lnTo>
                    <a:pt x="1649106" y="2178131"/>
                  </a:lnTo>
                  <a:lnTo>
                    <a:pt x="1627911" y="2178131"/>
                  </a:lnTo>
                  <a:lnTo>
                    <a:pt x="1633595" y="2165431"/>
                  </a:lnTo>
                  <a:lnTo>
                    <a:pt x="1638264" y="2152731"/>
                  </a:lnTo>
                  <a:lnTo>
                    <a:pt x="1641177" y="2152731"/>
                  </a:lnTo>
                  <a:lnTo>
                    <a:pt x="1641589" y="2140031"/>
                  </a:lnTo>
                  <a:lnTo>
                    <a:pt x="1643748" y="2140031"/>
                  </a:lnTo>
                  <a:lnTo>
                    <a:pt x="1643748" y="2127331"/>
                  </a:lnTo>
                  <a:lnTo>
                    <a:pt x="1637769" y="2089231"/>
                  </a:lnTo>
                  <a:lnTo>
                    <a:pt x="1620175" y="2038431"/>
                  </a:lnTo>
                  <a:lnTo>
                    <a:pt x="1596369" y="2000331"/>
                  </a:lnTo>
                  <a:lnTo>
                    <a:pt x="1571751" y="1962231"/>
                  </a:lnTo>
                  <a:lnTo>
                    <a:pt x="1561668" y="1962231"/>
                  </a:lnTo>
                  <a:lnTo>
                    <a:pt x="1558797" y="1949531"/>
                  </a:lnTo>
                  <a:lnTo>
                    <a:pt x="1563115" y="1949531"/>
                  </a:lnTo>
                  <a:lnTo>
                    <a:pt x="1560956" y="1936831"/>
                  </a:lnTo>
                  <a:lnTo>
                    <a:pt x="1558074" y="1936831"/>
                  </a:lnTo>
                  <a:lnTo>
                    <a:pt x="1535572" y="1924131"/>
                  </a:lnTo>
                  <a:lnTo>
                    <a:pt x="1501195" y="1924131"/>
                  </a:lnTo>
                  <a:lnTo>
                    <a:pt x="1465739" y="1911431"/>
                  </a:lnTo>
                  <a:lnTo>
                    <a:pt x="1440002" y="1898731"/>
                  </a:lnTo>
                  <a:lnTo>
                    <a:pt x="1435116" y="1886031"/>
                  </a:lnTo>
                  <a:lnTo>
                    <a:pt x="1423996" y="1886031"/>
                  </a:lnTo>
                  <a:lnTo>
                    <a:pt x="1419110" y="1873331"/>
                  </a:lnTo>
                  <a:lnTo>
                    <a:pt x="1413357" y="1873331"/>
                  </a:lnTo>
                  <a:lnTo>
                    <a:pt x="1410204" y="1847931"/>
                  </a:lnTo>
                  <a:lnTo>
                    <a:pt x="1418393" y="1835231"/>
                  </a:lnTo>
                  <a:lnTo>
                    <a:pt x="1430363" y="1822531"/>
                  </a:lnTo>
                  <a:lnTo>
                    <a:pt x="1438554" y="1797131"/>
                  </a:lnTo>
                  <a:lnTo>
                    <a:pt x="1438667" y="1784431"/>
                  </a:lnTo>
                  <a:lnTo>
                    <a:pt x="1435133" y="1771731"/>
                  </a:lnTo>
                  <a:lnTo>
                    <a:pt x="1428629" y="1759031"/>
                  </a:lnTo>
                  <a:lnTo>
                    <a:pt x="1419834" y="1759031"/>
                  </a:lnTo>
                  <a:lnTo>
                    <a:pt x="1414492" y="1746331"/>
                  </a:lnTo>
                  <a:lnTo>
                    <a:pt x="1408406" y="1746331"/>
                  </a:lnTo>
                  <a:lnTo>
                    <a:pt x="1401912" y="1733631"/>
                  </a:lnTo>
                  <a:lnTo>
                    <a:pt x="1395348" y="1733631"/>
                  </a:lnTo>
                  <a:lnTo>
                    <a:pt x="1376349" y="1720931"/>
                  </a:lnTo>
                  <a:lnTo>
                    <a:pt x="1319758" y="1720931"/>
                  </a:lnTo>
                  <a:lnTo>
                    <a:pt x="1321445" y="1708231"/>
                  </a:lnTo>
                  <a:lnTo>
                    <a:pt x="1320298" y="1708231"/>
                  </a:lnTo>
                  <a:lnTo>
                    <a:pt x="1316722" y="1695531"/>
                  </a:lnTo>
                  <a:lnTo>
                    <a:pt x="1311122" y="1695531"/>
                  </a:lnTo>
                  <a:lnTo>
                    <a:pt x="1303918" y="1682831"/>
                  </a:lnTo>
                  <a:lnTo>
                    <a:pt x="1295636" y="1682831"/>
                  </a:lnTo>
                  <a:lnTo>
                    <a:pt x="1286814" y="1670131"/>
                  </a:lnTo>
                  <a:lnTo>
                    <a:pt x="1192493" y="1670131"/>
                  </a:lnTo>
                  <a:lnTo>
                    <a:pt x="1183088" y="1657431"/>
                  </a:lnTo>
                  <a:lnTo>
                    <a:pt x="1175033" y="1657431"/>
                  </a:lnTo>
                  <a:lnTo>
                    <a:pt x="1169836" y="1644731"/>
                  </a:lnTo>
                  <a:lnTo>
                    <a:pt x="1166394" y="1644731"/>
                  </a:lnTo>
                  <a:lnTo>
                    <a:pt x="1165112" y="1632031"/>
                  </a:lnTo>
                  <a:lnTo>
                    <a:pt x="1166395" y="1619331"/>
                  </a:lnTo>
                  <a:lnTo>
                    <a:pt x="1121439" y="1619331"/>
                  </a:lnTo>
                  <a:lnTo>
                    <a:pt x="1107356" y="1606631"/>
                  </a:lnTo>
                  <a:lnTo>
                    <a:pt x="1108074" y="1593931"/>
                  </a:lnTo>
                  <a:lnTo>
                    <a:pt x="1105917" y="1593931"/>
                  </a:lnTo>
                  <a:lnTo>
                    <a:pt x="1100152" y="1581231"/>
                  </a:lnTo>
                  <a:lnTo>
                    <a:pt x="1092751" y="1581231"/>
                  </a:lnTo>
                  <a:lnTo>
                    <a:pt x="1083594" y="1568531"/>
                  </a:lnTo>
                  <a:lnTo>
                    <a:pt x="1072816" y="1568531"/>
                  </a:lnTo>
                  <a:lnTo>
                    <a:pt x="1060554" y="1555831"/>
                  </a:lnTo>
                  <a:lnTo>
                    <a:pt x="1049789" y="1543131"/>
                  </a:lnTo>
                  <a:lnTo>
                    <a:pt x="1038684" y="1543131"/>
                  </a:lnTo>
                  <a:lnTo>
                    <a:pt x="1028254" y="1530431"/>
                  </a:lnTo>
                  <a:lnTo>
                    <a:pt x="1019512" y="1530431"/>
                  </a:lnTo>
                  <a:lnTo>
                    <a:pt x="1014079" y="1517731"/>
                  </a:lnTo>
                  <a:lnTo>
                    <a:pt x="1010064" y="1505031"/>
                  </a:lnTo>
                  <a:lnTo>
                    <a:pt x="945534" y="1505031"/>
                  </a:lnTo>
                  <a:lnTo>
                    <a:pt x="920874" y="1492331"/>
                  </a:lnTo>
                  <a:lnTo>
                    <a:pt x="905889" y="1492331"/>
                  </a:lnTo>
                  <a:lnTo>
                    <a:pt x="891174" y="1479631"/>
                  </a:lnTo>
                  <a:lnTo>
                    <a:pt x="876729" y="1479631"/>
                  </a:lnTo>
                  <a:lnTo>
                    <a:pt x="862553" y="1466931"/>
                  </a:lnTo>
                  <a:close/>
                </a:path>
                <a:path w="1864995" h="2482215">
                  <a:moveTo>
                    <a:pt x="1833117" y="2254331"/>
                  </a:moveTo>
                  <a:lnTo>
                    <a:pt x="1786132" y="2254331"/>
                  </a:lnTo>
                  <a:lnTo>
                    <a:pt x="1760167" y="2267031"/>
                  </a:lnTo>
                  <a:lnTo>
                    <a:pt x="1834770" y="2267031"/>
                  </a:lnTo>
                  <a:lnTo>
                    <a:pt x="1833117" y="2254331"/>
                  </a:lnTo>
                  <a:close/>
                </a:path>
                <a:path w="1864995" h="2482215">
                  <a:moveTo>
                    <a:pt x="1644472" y="2165431"/>
                  </a:moveTo>
                  <a:lnTo>
                    <a:pt x="1627911" y="2178131"/>
                  </a:lnTo>
                  <a:lnTo>
                    <a:pt x="1649106" y="2178131"/>
                  </a:lnTo>
                  <a:lnTo>
                    <a:pt x="1644472" y="2165431"/>
                  </a:lnTo>
                  <a:close/>
                </a:path>
                <a:path w="1864995" h="2482215">
                  <a:moveTo>
                    <a:pt x="1008712" y="1492331"/>
                  </a:moveTo>
                  <a:lnTo>
                    <a:pt x="992153" y="1505031"/>
                  </a:lnTo>
                  <a:lnTo>
                    <a:pt x="1008072" y="1505031"/>
                  </a:lnTo>
                  <a:lnTo>
                    <a:pt x="1008712" y="1492331"/>
                  </a:lnTo>
                  <a:close/>
                </a:path>
                <a:path w="1864995" h="2482215">
                  <a:moveTo>
                    <a:pt x="0" y="0"/>
                  </a:moveTo>
                  <a:lnTo>
                    <a:pt x="0" y="504866"/>
                  </a:lnTo>
                  <a:lnTo>
                    <a:pt x="812154" y="1416131"/>
                  </a:lnTo>
                  <a:lnTo>
                    <a:pt x="806290" y="1378031"/>
                  </a:lnTo>
                  <a:lnTo>
                    <a:pt x="799795" y="1339931"/>
                  </a:lnTo>
                  <a:lnTo>
                    <a:pt x="792658" y="1289131"/>
                  </a:lnTo>
                  <a:lnTo>
                    <a:pt x="784866" y="1238331"/>
                  </a:lnTo>
                  <a:lnTo>
                    <a:pt x="776406" y="1174831"/>
                  </a:lnTo>
                  <a:lnTo>
                    <a:pt x="767267" y="1124031"/>
                  </a:lnTo>
                  <a:lnTo>
                    <a:pt x="757435" y="1060531"/>
                  </a:lnTo>
                  <a:lnTo>
                    <a:pt x="748621" y="997031"/>
                  </a:lnTo>
                  <a:lnTo>
                    <a:pt x="739463" y="946231"/>
                  </a:lnTo>
                  <a:lnTo>
                    <a:pt x="729959" y="895431"/>
                  </a:lnTo>
                  <a:lnTo>
                    <a:pt x="720109" y="844631"/>
                  </a:lnTo>
                  <a:lnTo>
                    <a:pt x="709914" y="793831"/>
                  </a:lnTo>
                  <a:lnTo>
                    <a:pt x="353515" y="400131"/>
                  </a:lnTo>
                  <a:lnTo>
                    <a:pt x="312228" y="387431"/>
                  </a:lnTo>
                  <a:lnTo>
                    <a:pt x="265676" y="362031"/>
                  </a:lnTo>
                  <a:lnTo>
                    <a:pt x="224523" y="336631"/>
                  </a:lnTo>
                  <a:lnTo>
                    <a:pt x="199434" y="323931"/>
                  </a:lnTo>
                  <a:lnTo>
                    <a:pt x="198715" y="323931"/>
                  </a:lnTo>
                  <a:lnTo>
                    <a:pt x="165881" y="273131"/>
                  </a:lnTo>
                  <a:lnTo>
                    <a:pt x="136170" y="235031"/>
                  </a:lnTo>
                  <a:lnTo>
                    <a:pt x="109091" y="196931"/>
                  </a:lnTo>
                  <a:lnTo>
                    <a:pt x="84154" y="146131"/>
                  </a:lnTo>
                  <a:lnTo>
                    <a:pt x="60866" y="108031"/>
                  </a:lnTo>
                  <a:lnTo>
                    <a:pt x="38736" y="69931"/>
                  </a:lnTo>
                  <a:lnTo>
                    <a:pt x="17274" y="19131"/>
                  </a:lnTo>
                  <a:lnTo>
                    <a:pt x="0" y="0"/>
                  </a:lnTo>
                  <a:close/>
                </a:path>
                <a:path w="1864995" h="2482215">
                  <a:moveTo>
                    <a:pt x="401317" y="412831"/>
                  </a:moveTo>
                  <a:lnTo>
                    <a:pt x="391329" y="412831"/>
                  </a:lnTo>
                  <a:lnTo>
                    <a:pt x="704155" y="768431"/>
                  </a:lnTo>
                  <a:lnTo>
                    <a:pt x="690520" y="717631"/>
                  </a:lnTo>
                  <a:lnTo>
                    <a:pt x="676615" y="666831"/>
                  </a:lnTo>
                  <a:lnTo>
                    <a:pt x="647992" y="616031"/>
                  </a:lnTo>
                  <a:lnTo>
                    <a:pt x="642232" y="616031"/>
                  </a:lnTo>
                  <a:lnTo>
                    <a:pt x="625887" y="590631"/>
                  </a:lnTo>
                  <a:lnTo>
                    <a:pt x="609203" y="565231"/>
                  </a:lnTo>
                  <a:lnTo>
                    <a:pt x="592115" y="539831"/>
                  </a:lnTo>
                  <a:lnTo>
                    <a:pt x="574555" y="514431"/>
                  </a:lnTo>
                  <a:lnTo>
                    <a:pt x="542155" y="514431"/>
                  </a:lnTo>
                  <a:lnTo>
                    <a:pt x="527979" y="501731"/>
                  </a:lnTo>
                  <a:lnTo>
                    <a:pt x="507593" y="489031"/>
                  </a:lnTo>
                  <a:lnTo>
                    <a:pt x="494083" y="476331"/>
                  </a:lnTo>
                  <a:lnTo>
                    <a:pt x="477805" y="463631"/>
                  </a:lnTo>
                  <a:lnTo>
                    <a:pt x="461121" y="463631"/>
                  </a:lnTo>
                  <a:lnTo>
                    <a:pt x="446394" y="450931"/>
                  </a:lnTo>
                  <a:lnTo>
                    <a:pt x="426044" y="450931"/>
                  </a:lnTo>
                  <a:lnTo>
                    <a:pt x="420474" y="438231"/>
                  </a:lnTo>
                  <a:lnTo>
                    <a:pt x="415433" y="438231"/>
                  </a:lnTo>
                  <a:lnTo>
                    <a:pt x="412556" y="425531"/>
                  </a:lnTo>
                  <a:lnTo>
                    <a:pt x="406797" y="425531"/>
                  </a:lnTo>
                  <a:lnTo>
                    <a:pt x="401317" y="412831"/>
                  </a:lnTo>
                  <a:close/>
                </a:path>
                <a:path w="1864995" h="2482215">
                  <a:moveTo>
                    <a:pt x="380156" y="400131"/>
                  </a:moveTo>
                  <a:lnTo>
                    <a:pt x="388469" y="412831"/>
                  </a:lnTo>
                  <a:lnTo>
                    <a:pt x="391329" y="412831"/>
                  </a:lnTo>
                  <a:lnTo>
                    <a:pt x="380156" y="400131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138C5EDB-36AA-BE71-F7B0-36B735E21203}"/>
                </a:ext>
              </a:extLst>
            </p:cNvPr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1A136D4-D74E-882A-8AE3-38757F40006F}"/>
                </a:ext>
              </a:extLst>
            </p:cNvPr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BC357B11-B5E0-CE39-326C-5A3D28B087A5}"/>
                </a:ext>
              </a:extLst>
            </p:cNvPr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F5338BC1-B6B9-5148-907C-85E364DA11A5}"/>
                </a:ext>
              </a:extLst>
            </p:cNvPr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FF000EF2-9E08-97DC-2A4B-BE442EF504F4}"/>
                </a:ext>
              </a:extLst>
            </p:cNvPr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AB587F3C-7AF1-EA4D-E311-8E9A8AC51183}"/>
                </a:ext>
              </a:extLst>
            </p:cNvPr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C418CC7-6D55-B3ED-1DA8-F1CB822069A1}"/>
                </a:ext>
              </a:extLst>
            </p:cNvPr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330B636-D1A9-91BF-98B0-EF79821E6187}"/>
                </a:ext>
              </a:extLst>
            </p:cNvPr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25129"/>
                  </a:moveTo>
                  <a:lnTo>
                    <a:pt x="817194" y="937525"/>
                  </a:ln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1050929-4BD3-9B19-EFF9-ABC0D69939B9}"/>
                </a:ext>
              </a:extLst>
            </p:cNvPr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32E18BB3-002F-ED88-304C-5CF14EAD4DE0}"/>
                </a:ext>
              </a:extLst>
            </p:cNvPr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3082673D-817D-AF9C-D2F6-B091754E44CC}"/>
                </a:ext>
              </a:extLst>
            </p:cNvPr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CE82C3CA-036C-92EB-F9B2-1799FFD549C0}"/>
                </a:ext>
              </a:extLst>
            </p:cNvPr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22623"/>
                  </a:moveTo>
                  <a:lnTo>
                    <a:pt x="16554" y="41100"/>
                  </a:ln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1CEA4AFD-D1A7-FB43-F353-F4208F3CA66B}"/>
                </a:ext>
              </a:extLst>
            </p:cNvPr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128ACEFE-2857-DAFA-A58E-0FF493D69274}"/>
              </a:ext>
            </a:extLst>
          </p:cNvPr>
          <p:cNvGrpSpPr/>
          <p:nvPr/>
        </p:nvGrpSpPr>
        <p:grpSpPr>
          <a:xfrm>
            <a:off x="15107998" y="-359"/>
            <a:ext cx="3180715" cy="2082164"/>
            <a:chOff x="15107998" y="-359"/>
            <a:chExt cx="3180715" cy="2082164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7AABA94E-292D-678B-4B92-00B3719C3A31}"/>
                </a:ext>
              </a:extLst>
            </p:cNvPr>
            <p:cNvSpPr/>
            <p:nvPr/>
          </p:nvSpPr>
          <p:spPr>
            <a:xfrm>
              <a:off x="15114628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0"/>
                  </a:lnTo>
                  <a:lnTo>
                    <a:pt x="3173370" y="2081486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7"/>
                  </a:moveTo>
                  <a:lnTo>
                    <a:pt x="1624295" y="707737"/>
                  </a:lnTo>
                  <a:lnTo>
                    <a:pt x="1649973" y="707948"/>
                  </a:lnTo>
                  <a:lnTo>
                    <a:pt x="1676461" y="713427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3"/>
                  </a:lnTo>
                  <a:lnTo>
                    <a:pt x="1740149" y="745704"/>
                  </a:lnTo>
                  <a:lnTo>
                    <a:pt x="1753510" y="750150"/>
                  </a:lnTo>
                  <a:lnTo>
                    <a:pt x="1776854" y="759122"/>
                  </a:lnTo>
                  <a:lnTo>
                    <a:pt x="1797865" y="774906"/>
                  </a:lnTo>
                  <a:lnTo>
                    <a:pt x="1819018" y="790552"/>
                  </a:lnTo>
                  <a:lnTo>
                    <a:pt x="1842791" y="799109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8"/>
                  </a:lnTo>
                  <a:lnTo>
                    <a:pt x="1949993" y="935127"/>
                  </a:lnTo>
                  <a:lnTo>
                    <a:pt x="1970934" y="963269"/>
                  </a:lnTo>
                  <a:lnTo>
                    <a:pt x="2001922" y="993520"/>
                  </a:lnTo>
                  <a:lnTo>
                    <a:pt x="2045218" y="1029342"/>
                  </a:lnTo>
                  <a:lnTo>
                    <a:pt x="2087136" y="1056872"/>
                  </a:lnTo>
                  <a:lnTo>
                    <a:pt x="2127853" y="1078011"/>
                  </a:lnTo>
                  <a:lnTo>
                    <a:pt x="2167546" y="1094657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3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7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100" y="1965823"/>
                  </a:lnTo>
                  <a:lnTo>
                    <a:pt x="3084390" y="1997089"/>
                  </a:lnTo>
                  <a:lnTo>
                    <a:pt x="3097247" y="2000296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39"/>
                  </a:lnTo>
                  <a:lnTo>
                    <a:pt x="1199591" y="439815"/>
                  </a:lnTo>
                  <a:lnTo>
                    <a:pt x="1240811" y="444157"/>
                  </a:lnTo>
                  <a:lnTo>
                    <a:pt x="1284846" y="451592"/>
                  </a:lnTo>
                  <a:lnTo>
                    <a:pt x="1326577" y="469152"/>
                  </a:lnTo>
                  <a:lnTo>
                    <a:pt x="1366624" y="494356"/>
                  </a:lnTo>
                  <a:lnTo>
                    <a:pt x="1405607" y="524723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7"/>
                  </a:lnTo>
                  <a:lnTo>
                    <a:pt x="3173370" y="707737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D39C45DE-0235-1EA7-71A0-EBA40906F21B}"/>
                </a:ext>
              </a:extLst>
            </p:cNvPr>
            <p:cNvSpPr/>
            <p:nvPr/>
          </p:nvSpPr>
          <p:spPr>
            <a:xfrm>
              <a:off x="15107998" y="0"/>
              <a:ext cx="3180080" cy="2073275"/>
            </a:xfrm>
            <a:custGeom>
              <a:avLst/>
              <a:gdLst/>
              <a:ahLst/>
              <a:cxnLst/>
              <a:rect l="l" t="t" r="r" b="b"/>
              <a:pathLst>
                <a:path w="3180080" h="2073275">
                  <a:moveTo>
                    <a:pt x="3180000" y="1939416"/>
                  </a:moveTo>
                  <a:lnTo>
                    <a:pt x="3065446" y="1939416"/>
                  </a:lnTo>
                  <a:lnTo>
                    <a:pt x="3069484" y="1952116"/>
                  </a:lnTo>
                  <a:lnTo>
                    <a:pt x="3073844" y="1964816"/>
                  </a:lnTo>
                  <a:lnTo>
                    <a:pt x="3078323" y="1990216"/>
                  </a:lnTo>
                  <a:lnTo>
                    <a:pt x="3082718" y="2002916"/>
                  </a:lnTo>
                  <a:lnTo>
                    <a:pt x="3086409" y="2002916"/>
                  </a:lnTo>
                  <a:lnTo>
                    <a:pt x="3093505" y="2028316"/>
                  </a:lnTo>
                  <a:lnTo>
                    <a:pt x="3109388" y="2028316"/>
                  </a:lnTo>
                  <a:lnTo>
                    <a:pt x="3124983" y="2041016"/>
                  </a:lnTo>
                  <a:lnTo>
                    <a:pt x="3140328" y="2053716"/>
                  </a:lnTo>
                  <a:lnTo>
                    <a:pt x="3155126" y="2053716"/>
                  </a:lnTo>
                  <a:lnTo>
                    <a:pt x="3169078" y="2066416"/>
                  </a:lnTo>
                  <a:lnTo>
                    <a:pt x="3177841" y="2066416"/>
                  </a:lnTo>
                  <a:lnTo>
                    <a:pt x="3180000" y="2072766"/>
                  </a:lnTo>
                  <a:lnTo>
                    <a:pt x="3180000" y="1939416"/>
                  </a:lnTo>
                  <a:close/>
                </a:path>
                <a:path w="3180080" h="2073275">
                  <a:moveTo>
                    <a:pt x="2989749" y="1545716"/>
                  </a:moveTo>
                  <a:lnTo>
                    <a:pt x="2504614" y="1545716"/>
                  </a:lnTo>
                  <a:lnTo>
                    <a:pt x="2769536" y="1787016"/>
                  </a:lnTo>
                  <a:lnTo>
                    <a:pt x="2704004" y="1787016"/>
                  </a:lnTo>
                  <a:lnTo>
                    <a:pt x="2834306" y="1799716"/>
                  </a:lnTo>
                  <a:lnTo>
                    <a:pt x="2850979" y="1837816"/>
                  </a:lnTo>
                  <a:lnTo>
                    <a:pt x="2868342" y="1875916"/>
                  </a:lnTo>
                  <a:lnTo>
                    <a:pt x="2874897" y="1890067"/>
                  </a:lnTo>
                  <a:lnTo>
                    <a:pt x="2963973" y="1964816"/>
                  </a:lnTo>
                  <a:lnTo>
                    <a:pt x="2954414" y="1964816"/>
                  </a:lnTo>
                  <a:lnTo>
                    <a:pt x="2996628" y="1977516"/>
                  </a:lnTo>
                  <a:lnTo>
                    <a:pt x="3032769" y="1964816"/>
                  </a:lnTo>
                  <a:lnTo>
                    <a:pt x="3065446" y="1939416"/>
                  </a:lnTo>
                  <a:lnTo>
                    <a:pt x="3180000" y="1939416"/>
                  </a:lnTo>
                  <a:lnTo>
                    <a:pt x="3180000" y="1721547"/>
                  </a:lnTo>
                  <a:lnTo>
                    <a:pt x="2989749" y="1545716"/>
                  </a:lnTo>
                  <a:close/>
                </a:path>
                <a:path w="3180080" h="2073275">
                  <a:moveTo>
                    <a:pt x="2925545" y="1957612"/>
                  </a:moveTo>
                  <a:lnTo>
                    <a:pt x="2934382" y="1964816"/>
                  </a:lnTo>
                  <a:lnTo>
                    <a:pt x="2954414" y="1964816"/>
                  </a:lnTo>
                  <a:lnTo>
                    <a:pt x="2925545" y="1957612"/>
                  </a:lnTo>
                  <a:close/>
                </a:path>
                <a:path w="3180080" h="2073275">
                  <a:moveTo>
                    <a:pt x="2894348" y="1932180"/>
                  </a:moveTo>
                  <a:lnTo>
                    <a:pt x="2903521" y="1952116"/>
                  </a:lnTo>
                  <a:lnTo>
                    <a:pt x="2925545" y="1957612"/>
                  </a:lnTo>
                  <a:lnTo>
                    <a:pt x="2894348" y="1932180"/>
                  </a:lnTo>
                  <a:close/>
                </a:path>
                <a:path w="3180080" h="2073275">
                  <a:moveTo>
                    <a:pt x="2882175" y="1905778"/>
                  </a:moveTo>
                  <a:lnTo>
                    <a:pt x="2884384" y="1914016"/>
                  </a:lnTo>
                  <a:lnTo>
                    <a:pt x="2887646" y="1926716"/>
                  </a:lnTo>
                  <a:lnTo>
                    <a:pt x="2894348" y="1932180"/>
                  </a:lnTo>
                  <a:lnTo>
                    <a:pt x="2885991" y="1914016"/>
                  </a:lnTo>
                  <a:lnTo>
                    <a:pt x="2882175" y="1905778"/>
                  </a:lnTo>
                  <a:close/>
                </a:path>
                <a:path w="3180080" h="2073275">
                  <a:moveTo>
                    <a:pt x="2880978" y="1901316"/>
                  </a:moveTo>
                  <a:lnTo>
                    <a:pt x="2880108" y="1901316"/>
                  </a:lnTo>
                  <a:lnTo>
                    <a:pt x="2882175" y="1905778"/>
                  </a:lnTo>
                  <a:lnTo>
                    <a:pt x="2880978" y="1901316"/>
                  </a:lnTo>
                  <a:close/>
                </a:path>
                <a:path w="3180080" h="2073275">
                  <a:moveTo>
                    <a:pt x="2873168" y="1888616"/>
                  </a:moveTo>
                  <a:lnTo>
                    <a:pt x="2877288" y="1901316"/>
                  </a:lnTo>
                  <a:lnTo>
                    <a:pt x="2880108" y="1901316"/>
                  </a:lnTo>
                  <a:lnTo>
                    <a:pt x="2874897" y="1890067"/>
                  </a:lnTo>
                  <a:lnTo>
                    <a:pt x="2873168" y="1888616"/>
                  </a:lnTo>
                  <a:close/>
                </a:path>
                <a:path w="3180080" h="2073275">
                  <a:moveTo>
                    <a:pt x="2503866" y="1571129"/>
                  </a:moveTo>
                  <a:lnTo>
                    <a:pt x="2503646" y="1583816"/>
                  </a:lnTo>
                  <a:lnTo>
                    <a:pt x="2502455" y="1634616"/>
                  </a:lnTo>
                  <a:lnTo>
                    <a:pt x="2502235" y="1647316"/>
                  </a:lnTo>
                  <a:lnTo>
                    <a:pt x="2502979" y="1660016"/>
                  </a:lnTo>
                  <a:lnTo>
                    <a:pt x="2505080" y="1672716"/>
                  </a:lnTo>
                  <a:lnTo>
                    <a:pt x="2508932" y="1685416"/>
                  </a:lnTo>
                  <a:lnTo>
                    <a:pt x="2512305" y="1685416"/>
                  </a:lnTo>
                  <a:lnTo>
                    <a:pt x="2516012" y="1698116"/>
                  </a:lnTo>
                  <a:lnTo>
                    <a:pt x="2520148" y="1698116"/>
                  </a:lnTo>
                  <a:lnTo>
                    <a:pt x="2524807" y="1710816"/>
                  </a:lnTo>
                  <a:lnTo>
                    <a:pt x="2530522" y="1710816"/>
                  </a:lnTo>
                  <a:lnTo>
                    <a:pt x="2553001" y="1736216"/>
                  </a:lnTo>
                  <a:lnTo>
                    <a:pt x="2579099" y="1748916"/>
                  </a:lnTo>
                  <a:lnTo>
                    <a:pt x="2606817" y="1748916"/>
                  </a:lnTo>
                  <a:lnTo>
                    <a:pt x="2634154" y="1761616"/>
                  </a:lnTo>
                  <a:lnTo>
                    <a:pt x="2635678" y="1761616"/>
                  </a:lnTo>
                  <a:lnTo>
                    <a:pt x="2638472" y="1774316"/>
                  </a:lnTo>
                  <a:lnTo>
                    <a:pt x="2693340" y="1774316"/>
                  </a:lnTo>
                  <a:lnTo>
                    <a:pt x="2700448" y="1787016"/>
                  </a:lnTo>
                  <a:lnTo>
                    <a:pt x="2746549" y="1787016"/>
                  </a:lnTo>
                  <a:lnTo>
                    <a:pt x="2503866" y="1571129"/>
                  </a:lnTo>
                  <a:close/>
                </a:path>
                <a:path w="3180080" h="2073275">
                  <a:moveTo>
                    <a:pt x="1837353" y="0"/>
                  </a:moveTo>
                  <a:lnTo>
                    <a:pt x="1341331" y="0"/>
                  </a:lnTo>
                  <a:lnTo>
                    <a:pt x="3180000" y="1699552"/>
                  </a:lnTo>
                  <a:lnTo>
                    <a:pt x="3180000" y="1237509"/>
                  </a:lnTo>
                  <a:lnTo>
                    <a:pt x="1837353" y="0"/>
                  </a:lnTo>
                  <a:close/>
                </a:path>
                <a:path w="3180080" h="2073275">
                  <a:moveTo>
                    <a:pt x="2504614" y="1558416"/>
                  </a:moveTo>
                  <a:lnTo>
                    <a:pt x="2504087" y="1558416"/>
                  </a:lnTo>
                  <a:lnTo>
                    <a:pt x="2503872" y="1570775"/>
                  </a:lnTo>
                  <a:lnTo>
                    <a:pt x="2504614" y="1558416"/>
                  </a:lnTo>
                  <a:close/>
                </a:path>
                <a:path w="3180080" h="2073275">
                  <a:moveTo>
                    <a:pt x="2504184" y="1552889"/>
                  </a:moveTo>
                  <a:lnTo>
                    <a:pt x="2503852" y="1558416"/>
                  </a:lnTo>
                  <a:lnTo>
                    <a:pt x="2504087" y="1558416"/>
                  </a:lnTo>
                  <a:lnTo>
                    <a:pt x="2504184" y="1552889"/>
                  </a:lnTo>
                  <a:close/>
                </a:path>
                <a:path w="3180080" h="2073275">
                  <a:moveTo>
                    <a:pt x="2041578" y="669416"/>
                  </a:moveTo>
                  <a:lnTo>
                    <a:pt x="1888204" y="669416"/>
                  </a:lnTo>
                  <a:lnTo>
                    <a:pt x="1896588" y="682116"/>
                  </a:lnTo>
                  <a:lnTo>
                    <a:pt x="1905555" y="694816"/>
                  </a:lnTo>
                  <a:lnTo>
                    <a:pt x="1936057" y="720216"/>
                  </a:lnTo>
                  <a:lnTo>
                    <a:pt x="1967261" y="758316"/>
                  </a:lnTo>
                  <a:lnTo>
                    <a:pt x="1994441" y="796416"/>
                  </a:lnTo>
                  <a:lnTo>
                    <a:pt x="2012870" y="809116"/>
                  </a:lnTo>
                  <a:lnTo>
                    <a:pt x="2053087" y="859916"/>
                  </a:lnTo>
                  <a:lnTo>
                    <a:pt x="2089656" y="898016"/>
                  </a:lnTo>
                  <a:lnTo>
                    <a:pt x="2123200" y="936116"/>
                  </a:lnTo>
                  <a:lnTo>
                    <a:pt x="2154342" y="974216"/>
                  </a:lnTo>
                  <a:lnTo>
                    <a:pt x="2183705" y="1012316"/>
                  </a:lnTo>
                  <a:lnTo>
                    <a:pt x="2211912" y="1037716"/>
                  </a:lnTo>
                  <a:lnTo>
                    <a:pt x="2267349" y="1113916"/>
                  </a:lnTo>
                  <a:lnTo>
                    <a:pt x="2295826" y="1152016"/>
                  </a:lnTo>
                  <a:lnTo>
                    <a:pt x="2325490" y="1190116"/>
                  </a:lnTo>
                  <a:lnTo>
                    <a:pt x="2356643" y="1228216"/>
                  </a:lnTo>
                  <a:lnTo>
                    <a:pt x="2389963" y="1266316"/>
                  </a:lnTo>
                  <a:lnTo>
                    <a:pt x="2426128" y="1304416"/>
                  </a:lnTo>
                  <a:lnTo>
                    <a:pt x="2508170" y="1355216"/>
                  </a:lnTo>
                  <a:lnTo>
                    <a:pt x="2506926" y="1393316"/>
                  </a:lnTo>
                  <a:lnTo>
                    <a:pt x="2506011" y="1444116"/>
                  </a:lnTo>
                  <a:lnTo>
                    <a:pt x="2505265" y="1494916"/>
                  </a:lnTo>
                  <a:lnTo>
                    <a:pt x="2504529" y="1533016"/>
                  </a:lnTo>
                  <a:lnTo>
                    <a:pt x="2504308" y="1545716"/>
                  </a:lnTo>
                  <a:lnTo>
                    <a:pt x="2504184" y="1552889"/>
                  </a:lnTo>
                  <a:lnTo>
                    <a:pt x="2504614" y="1545716"/>
                  </a:lnTo>
                  <a:lnTo>
                    <a:pt x="2989749" y="1545716"/>
                  </a:lnTo>
                  <a:lnTo>
                    <a:pt x="2041578" y="669416"/>
                  </a:lnTo>
                  <a:close/>
                </a:path>
                <a:path w="3180080" h="2073275">
                  <a:moveTo>
                    <a:pt x="2349242" y="0"/>
                  </a:moveTo>
                  <a:lnTo>
                    <a:pt x="1852804" y="0"/>
                  </a:lnTo>
                  <a:lnTo>
                    <a:pt x="3180000" y="1226564"/>
                  </a:lnTo>
                  <a:lnTo>
                    <a:pt x="3180000" y="765817"/>
                  </a:lnTo>
                  <a:lnTo>
                    <a:pt x="2349242" y="0"/>
                  </a:lnTo>
                  <a:close/>
                </a:path>
                <a:path w="3180080" h="2073275">
                  <a:moveTo>
                    <a:pt x="2864664" y="0"/>
                  </a:moveTo>
                  <a:lnTo>
                    <a:pt x="2373814" y="0"/>
                  </a:lnTo>
                  <a:lnTo>
                    <a:pt x="3180000" y="743166"/>
                  </a:lnTo>
                  <a:lnTo>
                    <a:pt x="3180000" y="291433"/>
                  </a:lnTo>
                  <a:lnTo>
                    <a:pt x="2864664" y="0"/>
                  </a:lnTo>
                  <a:close/>
                </a:path>
                <a:path w="3180080" h="2073275">
                  <a:moveTo>
                    <a:pt x="1317258" y="0"/>
                  </a:moveTo>
                  <a:lnTo>
                    <a:pt x="837044" y="0"/>
                  </a:lnTo>
                  <a:lnTo>
                    <a:pt x="1328848" y="453516"/>
                  </a:lnTo>
                  <a:lnTo>
                    <a:pt x="1310744" y="453516"/>
                  </a:lnTo>
                  <a:lnTo>
                    <a:pt x="1371627" y="478916"/>
                  </a:lnTo>
                  <a:lnTo>
                    <a:pt x="1429794" y="504316"/>
                  </a:lnTo>
                  <a:lnTo>
                    <a:pt x="1482291" y="529716"/>
                  </a:lnTo>
                  <a:lnTo>
                    <a:pt x="1526165" y="555116"/>
                  </a:lnTo>
                  <a:lnTo>
                    <a:pt x="1558464" y="567816"/>
                  </a:lnTo>
                  <a:lnTo>
                    <a:pt x="1636950" y="656716"/>
                  </a:lnTo>
                  <a:lnTo>
                    <a:pt x="1712424" y="656716"/>
                  </a:lnTo>
                  <a:lnTo>
                    <a:pt x="1739185" y="669416"/>
                  </a:lnTo>
                  <a:lnTo>
                    <a:pt x="1750988" y="682116"/>
                  </a:lnTo>
                  <a:lnTo>
                    <a:pt x="1763410" y="682116"/>
                  </a:lnTo>
                  <a:lnTo>
                    <a:pt x="1775975" y="694816"/>
                  </a:lnTo>
                  <a:lnTo>
                    <a:pt x="1811613" y="694816"/>
                  </a:lnTo>
                  <a:lnTo>
                    <a:pt x="1851947" y="669416"/>
                  </a:lnTo>
                  <a:lnTo>
                    <a:pt x="2041578" y="669416"/>
                  </a:lnTo>
                  <a:lnTo>
                    <a:pt x="1317258" y="0"/>
                  </a:lnTo>
                  <a:close/>
                </a:path>
                <a:path w="3180080" h="2073275">
                  <a:moveTo>
                    <a:pt x="1295167" y="446992"/>
                  </a:moveTo>
                  <a:lnTo>
                    <a:pt x="1299969" y="453516"/>
                  </a:lnTo>
                  <a:lnTo>
                    <a:pt x="1310744" y="453516"/>
                  </a:lnTo>
                  <a:lnTo>
                    <a:pt x="1295167" y="446992"/>
                  </a:lnTo>
                  <a:close/>
                </a:path>
                <a:path w="3180080" h="2073275">
                  <a:moveTo>
                    <a:pt x="1152895" y="313816"/>
                  </a:moveTo>
                  <a:lnTo>
                    <a:pt x="929183" y="313816"/>
                  </a:lnTo>
                  <a:lnTo>
                    <a:pt x="955214" y="326516"/>
                  </a:lnTo>
                  <a:lnTo>
                    <a:pt x="979828" y="339216"/>
                  </a:lnTo>
                  <a:lnTo>
                    <a:pt x="1004776" y="339216"/>
                  </a:lnTo>
                  <a:lnTo>
                    <a:pt x="1029580" y="351916"/>
                  </a:lnTo>
                  <a:lnTo>
                    <a:pt x="1053766" y="364616"/>
                  </a:lnTo>
                  <a:lnTo>
                    <a:pt x="1068936" y="364616"/>
                  </a:lnTo>
                  <a:lnTo>
                    <a:pt x="1099107" y="377316"/>
                  </a:lnTo>
                  <a:lnTo>
                    <a:pt x="1141326" y="390016"/>
                  </a:lnTo>
                  <a:lnTo>
                    <a:pt x="1192641" y="402716"/>
                  </a:lnTo>
                  <a:lnTo>
                    <a:pt x="1250098" y="428116"/>
                  </a:lnTo>
                  <a:lnTo>
                    <a:pt x="1295167" y="446992"/>
                  </a:lnTo>
                  <a:lnTo>
                    <a:pt x="1290621" y="440816"/>
                  </a:lnTo>
                  <a:lnTo>
                    <a:pt x="1152895" y="313816"/>
                  </a:lnTo>
                  <a:close/>
                </a:path>
                <a:path w="3180080" h="2073275">
                  <a:moveTo>
                    <a:pt x="293851" y="0"/>
                  </a:moveTo>
                  <a:lnTo>
                    <a:pt x="0" y="0"/>
                  </a:lnTo>
                  <a:lnTo>
                    <a:pt x="436800" y="402716"/>
                  </a:lnTo>
                  <a:lnTo>
                    <a:pt x="466264" y="402716"/>
                  </a:lnTo>
                  <a:lnTo>
                    <a:pt x="517893" y="390016"/>
                  </a:lnTo>
                  <a:lnTo>
                    <a:pt x="577189" y="377316"/>
                  </a:lnTo>
                  <a:lnTo>
                    <a:pt x="640065" y="351916"/>
                  </a:lnTo>
                  <a:lnTo>
                    <a:pt x="668218" y="346184"/>
                  </a:lnTo>
                  <a:lnTo>
                    <a:pt x="293851" y="0"/>
                  </a:lnTo>
                  <a:close/>
                </a:path>
                <a:path w="3180080" h="2073275">
                  <a:moveTo>
                    <a:pt x="682390" y="343298"/>
                  </a:moveTo>
                  <a:lnTo>
                    <a:pt x="668218" y="346184"/>
                  </a:lnTo>
                  <a:lnTo>
                    <a:pt x="674417" y="351916"/>
                  </a:lnTo>
                  <a:lnTo>
                    <a:pt x="691689" y="351916"/>
                  </a:lnTo>
                  <a:lnTo>
                    <a:pt x="682390" y="343298"/>
                  </a:lnTo>
                  <a:close/>
                </a:path>
                <a:path w="3180080" h="2073275">
                  <a:moveTo>
                    <a:pt x="812573" y="0"/>
                  </a:moveTo>
                  <a:lnTo>
                    <a:pt x="311964" y="0"/>
                  </a:lnTo>
                  <a:lnTo>
                    <a:pt x="682390" y="343298"/>
                  </a:lnTo>
                  <a:lnTo>
                    <a:pt x="702436" y="339216"/>
                  </a:lnTo>
                  <a:lnTo>
                    <a:pt x="760218" y="326516"/>
                  </a:lnTo>
                  <a:lnTo>
                    <a:pt x="882026" y="326516"/>
                  </a:lnTo>
                  <a:lnTo>
                    <a:pt x="903843" y="313816"/>
                  </a:lnTo>
                  <a:lnTo>
                    <a:pt x="1152895" y="313816"/>
                  </a:lnTo>
                  <a:lnTo>
                    <a:pt x="812573" y="0"/>
                  </a:lnTo>
                  <a:close/>
                </a:path>
                <a:path w="3180080" h="2073275">
                  <a:moveTo>
                    <a:pt x="882026" y="326516"/>
                  </a:moveTo>
                  <a:lnTo>
                    <a:pt x="868092" y="326516"/>
                  </a:lnTo>
                  <a:lnTo>
                    <a:pt x="866568" y="339216"/>
                  </a:lnTo>
                  <a:lnTo>
                    <a:pt x="882026" y="326516"/>
                  </a:lnTo>
                  <a:close/>
                </a:path>
                <a:path w="3180080" h="2073275">
                  <a:moveTo>
                    <a:pt x="3180000" y="0"/>
                  </a:moveTo>
                  <a:lnTo>
                    <a:pt x="2889201" y="0"/>
                  </a:lnTo>
                  <a:lnTo>
                    <a:pt x="3180000" y="268756"/>
                  </a:lnTo>
                  <a:lnTo>
                    <a:pt x="318000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E6784FF2-1114-8390-D84F-98381A0813A6}"/>
                </a:ext>
              </a:extLst>
            </p:cNvPr>
            <p:cNvSpPr/>
            <p:nvPr/>
          </p:nvSpPr>
          <p:spPr>
            <a:xfrm>
              <a:off x="15407582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49" y="0"/>
                  </a:moveTo>
                  <a:lnTo>
                    <a:pt x="0" y="0"/>
                  </a:lnTo>
                  <a:lnTo>
                    <a:pt x="374833" y="346240"/>
                  </a:lnTo>
                  <a:lnTo>
                    <a:pt x="376230" y="344081"/>
                  </a:lnTo>
                  <a:lnTo>
                    <a:pt x="379151" y="346240"/>
                  </a:lnTo>
                  <a:lnTo>
                    <a:pt x="383469" y="342645"/>
                  </a:lnTo>
                  <a:lnTo>
                    <a:pt x="385628" y="344804"/>
                  </a:lnTo>
                  <a:lnTo>
                    <a:pt x="387787" y="342645"/>
                  </a:lnTo>
                  <a:lnTo>
                    <a:pt x="388422" y="343369"/>
                  </a:lnTo>
                  <a:lnTo>
                    <a:pt x="392105" y="339763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65682241-EFE9-6735-0410-D041E6B8F874}"/>
                </a:ext>
              </a:extLst>
            </p:cNvPr>
            <p:cNvSpPr/>
            <p:nvPr/>
          </p:nvSpPr>
          <p:spPr>
            <a:xfrm>
              <a:off x="15407465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0" y="0"/>
                  </a:moveTo>
                  <a:lnTo>
                    <a:pt x="374824" y="346247"/>
                  </a:ln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64FC63B7-23AD-51FD-93A2-F1039D193F65}"/>
                </a:ext>
              </a:extLst>
            </p:cNvPr>
            <p:cNvSpPr/>
            <p:nvPr/>
          </p:nvSpPr>
          <p:spPr>
            <a:xfrm>
              <a:off x="15921441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46" y="1964067"/>
                  </a:moveTo>
                  <a:lnTo>
                    <a:pt x="2142529" y="1964067"/>
                  </a:lnTo>
                  <a:lnTo>
                    <a:pt x="2146847" y="1968385"/>
                  </a:lnTo>
                  <a:lnTo>
                    <a:pt x="2149768" y="1965502"/>
                  </a:lnTo>
                  <a:lnTo>
                    <a:pt x="2151903" y="1965502"/>
                  </a:lnTo>
                  <a:lnTo>
                    <a:pt x="2150346" y="1964067"/>
                  </a:lnTo>
                  <a:close/>
                </a:path>
                <a:path w="2153284" h="1968500">
                  <a:moveTo>
                    <a:pt x="2151903" y="1965502"/>
                  </a:moveTo>
                  <a:lnTo>
                    <a:pt x="2149768" y="1965502"/>
                  </a:lnTo>
                  <a:lnTo>
                    <a:pt x="2151927" y="1967661"/>
                  </a:lnTo>
                  <a:lnTo>
                    <a:pt x="2152689" y="1966226"/>
                  </a:lnTo>
                  <a:lnTo>
                    <a:pt x="2151903" y="1965502"/>
                  </a:lnTo>
                  <a:close/>
                </a:path>
                <a:path w="2153284" h="1968500">
                  <a:moveTo>
                    <a:pt x="2149560" y="1963343"/>
                  </a:moveTo>
                  <a:lnTo>
                    <a:pt x="2136814" y="1963343"/>
                  </a:lnTo>
                  <a:lnTo>
                    <a:pt x="2140370" y="1966937"/>
                  </a:lnTo>
                  <a:lnTo>
                    <a:pt x="2142529" y="1964067"/>
                  </a:lnTo>
                  <a:lnTo>
                    <a:pt x="2150346" y="1964067"/>
                  </a:lnTo>
                  <a:lnTo>
                    <a:pt x="2149560" y="1963343"/>
                  </a:lnTo>
                  <a:close/>
                </a:path>
                <a:path w="2153284" h="1968500">
                  <a:moveTo>
                    <a:pt x="2147217" y="1961184"/>
                  </a:moveTo>
                  <a:lnTo>
                    <a:pt x="2126781" y="1961184"/>
                  </a:lnTo>
                  <a:lnTo>
                    <a:pt x="2130337" y="1964778"/>
                  </a:lnTo>
                  <a:lnTo>
                    <a:pt x="2133258" y="1961895"/>
                  </a:lnTo>
                  <a:lnTo>
                    <a:pt x="2147989" y="1961895"/>
                  </a:lnTo>
                  <a:lnTo>
                    <a:pt x="2147217" y="1961184"/>
                  </a:lnTo>
                  <a:close/>
                </a:path>
                <a:path w="2153284" h="1968500">
                  <a:moveTo>
                    <a:pt x="2147989" y="1961895"/>
                  </a:moveTo>
                  <a:lnTo>
                    <a:pt x="2133258" y="1961895"/>
                  </a:lnTo>
                  <a:lnTo>
                    <a:pt x="2135417" y="1964067"/>
                  </a:lnTo>
                  <a:lnTo>
                    <a:pt x="2136814" y="1963343"/>
                  </a:lnTo>
                  <a:lnTo>
                    <a:pt x="2149560" y="1963343"/>
                  </a:lnTo>
                  <a:lnTo>
                    <a:pt x="2147989" y="1961895"/>
                  </a:lnTo>
                  <a:close/>
                </a:path>
                <a:path w="2153284" h="1968500">
                  <a:moveTo>
                    <a:pt x="2060487" y="1881263"/>
                  </a:moveTo>
                  <a:lnTo>
                    <a:pt x="2059725" y="1881987"/>
                  </a:lnTo>
                  <a:lnTo>
                    <a:pt x="2061884" y="1884857"/>
                  </a:lnTo>
                  <a:lnTo>
                    <a:pt x="2059725" y="1887740"/>
                  </a:lnTo>
                  <a:lnTo>
                    <a:pt x="2063408" y="1890623"/>
                  </a:lnTo>
                  <a:lnTo>
                    <a:pt x="2061249" y="1893506"/>
                  </a:lnTo>
                  <a:lnTo>
                    <a:pt x="2066202" y="1898548"/>
                  </a:lnTo>
                  <a:lnTo>
                    <a:pt x="2065567" y="1899259"/>
                  </a:lnTo>
                  <a:lnTo>
                    <a:pt x="2072044" y="1905025"/>
                  </a:lnTo>
                  <a:lnTo>
                    <a:pt x="2069123" y="1907895"/>
                  </a:lnTo>
                  <a:lnTo>
                    <a:pt x="2072679" y="1911502"/>
                  </a:lnTo>
                  <a:lnTo>
                    <a:pt x="2071282" y="1913661"/>
                  </a:lnTo>
                  <a:lnTo>
                    <a:pt x="2125257" y="1963343"/>
                  </a:lnTo>
                  <a:lnTo>
                    <a:pt x="2126781" y="1961184"/>
                  </a:lnTo>
                  <a:lnTo>
                    <a:pt x="2147217" y="1961184"/>
                  </a:lnTo>
                  <a:lnTo>
                    <a:pt x="2060487" y="1881263"/>
                  </a:lnTo>
                  <a:close/>
                </a:path>
                <a:path w="2153284" h="1968500">
                  <a:moveTo>
                    <a:pt x="1950076" y="1787664"/>
                  </a:moveTo>
                  <a:lnTo>
                    <a:pt x="1946060" y="1787664"/>
                  </a:lnTo>
                  <a:lnTo>
                    <a:pt x="1948219" y="1789099"/>
                  </a:lnTo>
                  <a:lnTo>
                    <a:pt x="1950076" y="1787664"/>
                  </a:lnTo>
                  <a:close/>
                </a:path>
                <a:path w="2153284" h="1968500">
                  <a:moveTo>
                    <a:pt x="1955359" y="1786940"/>
                  </a:moveTo>
                  <a:lnTo>
                    <a:pt x="1951013" y="1786940"/>
                  </a:lnTo>
                  <a:lnTo>
                    <a:pt x="1953172" y="1789099"/>
                  </a:lnTo>
                  <a:lnTo>
                    <a:pt x="1955359" y="1786940"/>
                  </a:lnTo>
                  <a:close/>
                </a:path>
                <a:path w="2153284" h="1968500">
                  <a:moveTo>
                    <a:pt x="1955917" y="1784781"/>
                  </a:moveTo>
                  <a:lnTo>
                    <a:pt x="1940980" y="1784781"/>
                  </a:lnTo>
                  <a:lnTo>
                    <a:pt x="1945298" y="1788388"/>
                  </a:lnTo>
                  <a:lnTo>
                    <a:pt x="1946060" y="1787664"/>
                  </a:lnTo>
                  <a:lnTo>
                    <a:pt x="1950076" y="1787664"/>
                  </a:lnTo>
                  <a:lnTo>
                    <a:pt x="1951013" y="1786940"/>
                  </a:lnTo>
                  <a:lnTo>
                    <a:pt x="1955359" y="1786940"/>
                  </a:lnTo>
                  <a:lnTo>
                    <a:pt x="1956093" y="1786216"/>
                  </a:lnTo>
                  <a:lnTo>
                    <a:pt x="1957469" y="1786216"/>
                  </a:lnTo>
                  <a:lnTo>
                    <a:pt x="1955917" y="1784781"/>
                  </a:lnTo>
                  <a:close/>
                </a:path>
                <a:path w="2153284" h="1968500">
                  <a:moveTo>
                    <a:pt x="1957469" y="1786216"/>
                  </a:moveTo>
                  <a:lnTo>
                    <a:pt x="1956093" y="1786216"/>
                  </a:lnTo>
                  <a:lnTo>
                    <a:pt x="1957490" y="1788388"/>
                  </a:lnTo>
                  <a:lnTo>
                    <a:pt x="1958252" y="1786940"/>
                  </a:lnTo>
                  <a:lnTo>
                    <a:pt x="1957469" y="1786216"/>
                  </a:lnTo>
                  <a:close/>
                </a:path>
                <a:path w="2153284" h="1968500">
                  <a:moveTo>
                    <a:pt x="1689647" y="1538554"/>
                  </a:moveTo>
                  <a:lnTo>
                    <a:pt x="1689012" y="1539989"/>
                  </a:lnTo>
                  <a:lnTo>
                    <a:pt x="1691171" y="1542148"/>
                  </a:lnTo>
                  <a:lnTo>
                    <a:pt x="1688250" y="1544307"/>
                  </a:lnTo>
                  <a:lnTo>
                    <a:pt x="1691171" y="1547190"/>
                  </a:lnTo>
                  <a:lnTo>
                    <a:pt x="1689012" y="1549349"/>
                  </a:lnTo>
                  <a:lnTo>
                    <a:pt x="1690409" y="1550784"/>
                  </a:lnTo>
                  <a:lnTo>
                    <a:pt x="1689012" y="1552219"/>
                  </a:lnTo>
                  <a:lnTo>
                    <a:pt x="1691171" y="1553667"/>
                  </a:lnTo>
                  <a:lnTo>
                    <a:pt x="1686853" y="1558709"/>
                  </a:lnTo>
                  <a:lnTo>
                    <a:pt x="1933741" y="1786940"/>
                  </a:lnTo>
                  <a:lnTo>
                    <a:pt x="1935900" y="1784781"/>
                  </a:lnTo>
                  <a:lnTo>
                    <a:pt x="1955917" y="1784781"/>
                  </a:lnTo>
                  <a:lnTo>
                    <a:pt x="1689647" y="1538554"/>
                  </a:lnTo>
                  <a:close/>
                </a:path>
                <a:path w="2153284" h="1968500">
                  <a:moveTo>
                    <a:pt x="1940980" y="1784781"/>
                  </a:moveTo>
                  <a:lnTo>
                    <a:pt x="1935900" y="1784781"/>
                  </a:lnTo>
                  <a:lnTo>
                    <a:pt x="1938821" y="1786940"/>
                  </a:lnTo>
                  <a:lnTo>
                    <a:pt x="1940980" y="1784781"/>
                  </a:lnTo>
                  <a:close/>
                </a:path>
                <a:path w="2153284" h="1968500">
                  <a:moveTo>
                    <a:pt x="513659" y="452081"/>
                  </a:moveTo>
                  <a:lnTo>
                    <a:pt x="511849" y="452081"/>
                  </a:lnTo>
                  <a:lnTo>
                    <a:pt x="516167" y="456399"/>
                  </a:lnTo>
                  <a:lnTo>
                    <a:pt x="517564" y="455688"/>
                  </a:lnTo>
                  <a:lnTo>
                    <a:pt x="513659" y="452081"/>
                  </a:lnTo>
                  <a:close/>
                </a:path>
                <a:path w="2153284" h="1968500">
                  <a:moveTo>
                    <a:pt x="512876" y="451357"/>
                  </a:moveTo>
                  <a:lnTo>
                    <a:pt x="504610" y="451357"/>
                  </a:lnTo>
                  <a:lnTo>
                    <a:pt x="508928" y="454964"/>
                  </a:lnTo>
                  <a:lnTo>
                    <a:pt x="511849" y="452081"/>
                  </a:lnTo>
                  <a:lnTo>
                    <a:pt x="513659" y="452081"/>
                  </a:lnTo>
                  <a:lnTo>
                    <a:pt x="512876" y="451357"/>
                  </a:lnTo>
                  <a:close/>
                </a:path>
                <a:path w="2153284" h="1968500">
                  <a:moveTo>
                    <a:pt x="508985" y="447763"/>
                  </a:moveTo>
                  <a:lnTo>
                    <a:pt x="495974" y="447763"/>
                  </a:lnTo>
                  <a:lnTo>
                    <a:pt x="502451" y="453516"/>
                  </a:lnTo>
                  <a:lnTo>
                    <a:pt x="504610" y="451357"/>
                  </a:lnTo>
                  <a:lnTo>
                    <a:pt x="512876" y="451357"/>
                  </a:lnTo>
                  <a:lnTo>
                    <a:pt x="508985" y="447763"/>
                  </a:lnTo>
                  <a:close/>
                </a:path>
                <a:path w="2153284" h="1968500">
                  <a:moveTo>
                    <a:pt x="506648" y="445604"/>
                  </a:moveTo>
                  <a:lnTo>
                    <a:pt x="491656" y="445604"/>
                  </a:lnTo>
                  <a:lnTo>
                    <a:pt x="495212" y="449198"/>
                  </a:lnTo>
                  <a:lnTo>
                    <a:pt x="495974" y="447763"/>
                  </a:lnTo>
                  <a:lnTo>
                    <a:pt x="508985" y="447763"/>
                  </a:lnTo>
                  <a:lnTo>
                    <a:pt x="506648" y="445604"/>
                  </a:lnTo>
                  <a:close/>
                </a:path>
                <a:path w="2153284" h="1968500">
                  <a:moveTo>
                    <a:pt x="502744" y="441998"/>
                  </a:moveTo>
                  <a:lnTo>
                    <a:pt x="482258" y="441998"/>
                  </a:lnTo>
                  <a:lnTo>
                    <a:pt x="488735" y="448487"/>
                  </a:lnTo>
                  <a:lnTo>
                    <a:pt x="491656" y="445604"/>
                  </a:lnTo>
                  <a:lnTo>
                    <a:pt x="506648" y="445604"/>
                  </a:lnTo>
                  <a:lnTo>
                    <a:pt x="502744" y="441998"/>
                  </a:lnTo>
                  <a:close/>
                </a:path>
                <a:path w="2153284" h="1968500">
                  <a:moveTo>
                    <a:pt x="24279" y="0"/>
                  </a:moveTo>
                  <a:lnTo>
                    <a:pt x="0" y="0"/>
                  </a:lnTo>
                  <a:lnTo>
                    <a:pt x="480861" y="444157"/>
                  </a:lnTo>
                  <a:lnTo>
                    <a:pt x="482258" y="441998"/>
                  </a:lnTo>
                  <a:lnTo>
                    <a:pt x="502744" y="441998"/>
                  </a:lnTo>
                  <a:lnTo>
                    <a:pt x="2427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DFFBA7C1-8A22-F5BC-44AD-F9F34C992B4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8" y="1880907"/>
              <a:ext cx="93683" cy="87841"/>
            </a:xfrm>
            <a:prstGeom prst="rect">
              <a:avLst/>
            </a:prstGeom>
          </p:spPr>
        </p:pic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7314666F-5927-9662-E644-500C4BA3F22D}"/>
                </a:ext>
              </a:extLst>
            </p:cNvPr>
            <p:cNvSpPr/>
            <p:nvPr/>
          </p:nvSpPr>
          <p:spPr>
            <a:xfrm>
              <a:off x="15921432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59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0556FA8A-548D-D1CE-B40F-33E87787BCF3}"/>
                </a:ext>
              </a:extLst>
            </p:cNvPr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22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499"/>
                  </a:lnTo>
                  <a:lnTo>
                    <a:pt x="2622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13F62343-4D0A-8610-AE8D-E7644BBBE154}"/>
                </a:ext>
              </a:extLst>
            </p:cNvPr>
            <p:cNvSpPr/>
            <p:nvPr/>
          </p:nvSpPr>
          <p:spPr>
            <a:xfrm>
              <a:off x="16432974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00"/>
                  </a:moveTo>
                  <a:lnTo>
                    <a:pt x="26271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0AAFEF67-525A-8DF9-791C-C5565A156E7D}"/>
                </a:ext>
              </a:extLst>
            </p:cNvPr>
            <p:cNvSpPr/>
            <p:nvPr/>
          </p:nvSpPr>
          <p:spPr>
            <a:xfrm>
              <a:off x="16945851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FAC3AFE4-5D84-3D71-D9A9-447DE13DCDD5}"/>
                </a:ext>
              </a:extLst>
            </p:cNvPr>
            <p:cNvSpPr/>
            <p:nvPr/>
          </p:nvSpPr>
          <p:spPr>
            <a:xfrm>
              <a:off x="16945755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06"/>
                  </a:moveTo>
                  <a:lnTo>
                    <a:pt x="24827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EA80084-9D07-BA3F-5423-2E5776CAD393}"/>
                </a:ext>
              </a:extLst>
            </p:cNvPr>
            <p:cNvSpPr/>
            <p:nvPr/>
          </p:nvSpPr>
          <p:spPr>
            <a:xfrm>
              <a:off x="17460145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B4BBD94-3727-F6EF-D936-259AA6192AF0}"/>
                </a:ext>
              </a:extLst>
            </p:cNvPr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94ABFA05-8FE5-9600-7FD2-56EFE4271A1A}"/>
                </a:ext>
              </a:extLst>
            </p:cNvPr>
            <p:cNvSpPr/>
            <p:nvPr/>
          </p:nvSpPr>
          <p:spPr>
            <a:xfrm>
              <a:off x="1797295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4F31CE1D-DF8C-8EAF-76EA-6FD0B6B76737}"/>
                </a:ext>
              </a:extLst>
            </p:cNvPr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>
            <a:extLst>
              <a:ext uri="{FF2B5EF4-FFF2-40B4-BE49-F238E27FC236}">
                <a16:creationId xmlns:a16="http://schemas.microsoft.com/office/drawing/2014/main" id="{A3550663-EFCB-75EB-9A94-380277A5DE2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7" name="object 37">
            <a:extLst>
              <a:ext uri="{FF2B5EF4-FFF2-40B4-BE49-F238E27FC236}">
                <a16:creationId xmlns:a16="http://schemas.microsoft.com/office/drawing/2014/main" id="{3F7731A9-4FDE-6270-F8BA-2B977F15C6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04" y="1190148"/>
            <a:ext cx="1304024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1095" algn="ctr">
              <a:lnSpc>
                <a:spcPct val="100000"/>
              </a:lnSpc>
              <a:spcBef>
                <a:spcPts val="95"/>
              </a:spcBef>
            </a:pPr>
            <a:r>
              <a:rPr lang="en-CA" spc="705" dirty="0">
                <a:solidFill>
                  <a:schemeClr val="accent2"/>
                </a:solidFill>
              </a:rPr>
              <a:t>Model Evaluation</a:t>
            </a:r>
            <a:endParaRPr spc="705" dirty="0">
              <a:solidFill>
                <a:schemeClr val="accent2"/>
              </a:solidFill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BC913DB9-5BC7-CBA5-D53B-8E7FBD7CF9A4}"/>
              </a:ext>
            </a:extLst>
          </p:cNvPr>
          <p:cNvSpPr txBox="1"/>
          <p:nvPr/>
        </p:nvSpPr>
        <p:spPr>
          <a:xfrm>
            <a:off x="1539292" y="2502027"/>
            <a:ext cx="16077658" cy="59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>
              <a:lnSpc>
                <a:spcPct val="150000"/>
              </a:lnSpc>
            </a:pPr>
            <a:endParaRPr sz="2800" dirty="0">
              <a:latin typeface="+mj-lt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E5BE047-EEE9-8683-4D27-C9AE850CA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962" y="2419437"/>
            <a:ext cx="8647228" cy="635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6" name="TextBox 38">
            <a:extLst>
              <a:ext uri="{FF2B5EF4-FFF2-40B4-BE49-F238E27FC236}">
                <a16:creationId xmlns:a16="http://schemas.microsoft.com/office/drawing/2014/main" id="{551D20A0-7011-D265-FB59-7D4DBF5D5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425537"/>
              </p:ext>
            </p:extLst>
          </p:nvPr>
        </p:nvGraphicFramePr>
        <p:xfrm>
          <a:off x="1014787" y="2797877"/>
          <a:ext cx="8006953" cy="6124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715164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486B0-E91D-D868-483F-5DC0AA1C5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EB18C8-F85A-622D-8955-1C2005C14589}"/>
              </a:ext>
            </a:extLst>
          </p:cNvPr>
          <p:cNvSpPr/>
          <p:nvPr/>
        </p:nvSpPr>
        <p:spPr>
          <a:xfrm>
            <a:off x="19685" y="-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76D0DD7-3307-8C07-F876-F28C23E0EFE2}"/>
              </a:ext>
            </a:extLst>
          </p:cNvPr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C933A8D-FFFD-84FF-94DC-2EE4C5855BDD}"/>
                </a:ext>
              </a:extLst>
            </p:cNvPr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FE8D98D-53EA-5E4D-DB97-A64F76C7B869}"/>
                </a:ext>
              </a:extLst>
            </p:cNvPr>
            <p:cNvSpPr/>
            <p:nvPr/>
          </p:nvSpPr>
          <p:spPr>
            <a:xfrm>
              <a:off x="0" y="7805402"/>
              <a:ext cx="1864995" cy="2482215"/>
            </a:xfrm>
            <a:custGeom>
              <a:avLst/>
              <a:gdLst/>
              <a:ahLst/>
              <a:cxnLst/>
              <a:rect l="l" t="t" r="r" b="b"/>
              <a:pathLst>
                <a:path w="1864995" h="2482215">
                  <a:moveTo>
                    <a:pt x="0" y="2091314"/>
                  </a:moveTo>
                  <a:lnTo>
                    <a:pt x="0" y="2481595"/>
                  </a:lnTo>
                  <a:lnTo>
                    <a:pt x="349734" y="2481595"/>
                  </a:lnTo>
                  <a:lnTo>
                    <a:pt x="0" y="2091314"/>
                  </a:lnTo>
                  <a:close/>
                </a:path>
                <a:path w="1864995" h="2482215">
                  <a:moveTo>
                    <a:pt x="0" y="1573469"/>
                  </a:moveTo>
                  <a:lnTo>
                    <a:pt x="0" y="2065759"/>
                  </a:lnTo>
                  <a:lnTo>
                    <a:pt x="372633" y="2481595"/>
                  </a:lnTo>
                  <a:lnTo>
                    <a:pt x="813779" y="2481595"/>
                  </a:lnTo>
                  <a:lnTo>
                    <a:pt x="0" y="1573469"/>
                  </a:lnTo>
                  <a:close/>
                </a:path>
                <a:path w="1864995" h="2482215">
                  <a:moveTo>
                    <a:pt x="0" y="1054817"/>
                  </a:moveTo>
                  <a:lnTo>
                    <a:pt x="0" y="1547107"/>
                  </a:lnTo>
                  <a:lnTo>
                    <a:pt x="837402" y="2481595"/>
                  </a:lnTo>
                  <a:lnTo>
                    <a:pt x="1278547" y="2481595"/>
                  </a:lnTo>
                  <a:lnTo>
                    <a:pt x="0" y="1054817"/>
                  </a:lnTo>
                  <a:close/>
                </a:path>
                <a:path w="1864995" h="2482215">
                  <a:moveTo>
                    <a:pt x="0" y="526332"/>
                  </a:moveTo>
                  <a:lnTo>
                    <a:pt x="0" y="1029479"/>
                  </a:lnTo>
                  <a:lnTo>
                    <a:pt x="1301053" y="2481595"/>
                  </a:lnTo>
                  <a:lnTo>
                    <a:pt x="1752807" y="2481595"/>
                  </a:lnTo>
                  <a:lnTo>
                    <a:pt x="831597" y="1454231"/>
                  </a:lnTo>
                  <a:lnTo>
                    <a:pt x="822954" y="1454231"/>
                  </a:lnTo>
                  <a:lnTo>
                    <a:pt x="820073" y="1441531"/>
                  </a:lnTo>
                  <a:lnTo>
                    <a:pt x="818634" y="1441531"/>
                  </a:lnTo>
                  <a:lnTo>
                    <a:pt x="0" y="526332"/>
                  </a:lnTo>
                  <a:close/>
                </a:path>
                <a:path w="1864995" h="2482215">
                  <a:moveTo>
                    <a:pt x="862553" y="1466931"/>
                  </a:moveTo>
                  <a:lnTo>
                    <a:pt x="1773473" y="2481595"/>
                  </a:lnTo>
                  <a:lnTo>
                    <a:pt x="1864715" y="2481595"/>
                  </a:lnTo>
                  <a:lnTo>
                    <a:pt x="1864067" y="2470231"/>
                  </a:lnTo>
                  <a:lnTo>
                    <a:pt x="1849784" y="2457531"/>
                  </a:lnTo>
                  <a:lnTo>
                    <a:pt x="1830233" y="2419431"/>
                  </a:lnTo>
                  <a:lnTo>
                    <a:pt x="1812841" y="2394031"/>
                  </a:lnTo>
                  <a:lnTo>
                    <a:pt x="1805038" y="2368631"/>
                  </a:lnTo>
                  <a:lnTo>
                    <a:pt x="1812256" y="2343231"/>
                  </a:lnTo>
                  <a:lnTo>
                    <a:pt x="1826093" y="2317831"/>
                  </a:lnTo>
                  <a:lnTo>
                    <a:pt x="1836422" y="2279731"/>
                  </a:lnTo>
                  <a:lnTo>
                    <a:pt x="1834770" y="2267031"/>
                  </a:lnTo>
                  <a:lnTo>
                    <a:pt x="1723019" y="2267031"/>
                  </a:lnTo>
                  <a:lnTo>
                    <a:pt x="1706032" y="2254331"/>
                  </a:lnTo>
                  <a:lnTo>
                    <a:pt x="1675434" y="2228931"/>
                  </a:lnTo>
                  <a:lnTo>
                    <a:pt x="1649106" y="2178131"/>
                  </a:lnTo>
                  <a:lnTo>
                    <a:pt x="1627911" y="2178131"/>
                  </a:lnTo>
                  <a:lnTo>
                    <a:pt x="1633595" y="2165431"/>
                  </a:lnTo>
                  <a:lnTo>
                    <a:pt x="1638264" y="2152731"/>
                  </a:lnTo>
                  <a:lnTo>
                    <a:pt x="1641177" y="2152731"/>
                  </a:lnTo>
                  <a:lnTo>
                    <a:pt x="1641589" y="2140031"/>
                  </a:lnTo>
                  <a:lnTo>
                    <a:pt x="1643748" y="2140031"/>
                  </a:lnTo>
                  <a:lnTo>
                    <a:pt x="1643748" y="2127331"/>
                  </a:lnTo>
                  <a:lnTo>
                    <a:pt x="1637769" y="2089231"/>
                  </a:lnTo>
                  <a:lnTo>
                    <a:pt x="1620175" y="2038431"/>
                  </a:lnTo>
                  <a:lnTo>
                    <a:pt x="1596369" y="2000331"/>
                  </a:lnTo>
                  <a:lnTo>
                    <a:pt x="1571751" y="1962231"/>
                  </a:lnTo>
                  <a:lnTo>
                    <a:pt x="1561668" y="1962231"/>
                  </a:lnTo>
                  <a:lnTo>
                    <a:pt x="1558797" y="1949531"/>
                  </a:lnTo>
                  <a:lnTo>
                    <a:pt x="1563115" y="1949531"/>
                  </a:lnTo>
                  <a:lnTo>
                    <a:pt x="1560956" y="1936831"/>
                  </a:lnTo>
                  <a:lnTo>
                    <a:pt x="1558074" y="1936831"/>
                  </a:lnTo>
                  <a:lnTo>
                    <a:pt x="1535572" y="1924131"/>
                  </a:lnTo>
                  <a:lnTo>
                    <a:pt x="1501195" y="1924131"/>
                  </a:lnTo>
                  <a:lnTo>
                    <a:pt x="1465739" y="1911431"/>
                  </a:lnTo>
                  <a:lnTo>
                    <a:pt x="1440002" y="1898731"/>
                  </a:lnTo>
                  <a:lnTo>
                    <a:pt x="1435116" y="1886031"/>
                  </a:lnTo>
                  <a:lnTo>
                    <a:pt x="1423996" y="1886031"/>
                  </a:lnTo>
                  <a:lnTo>
                    <a:pt x="1419110" y="1873331"/>
                  </a:lnTo>
                  <a:lnTo>
                    <a:pt x="1413357" y="1873331"/>
                  </a:lnTo>
                  <a:lnTo>
                    <a:pt x="1410204" y="1847931"/>
                  </a:lnTo>
                  <a:lnTo>
                    <a:pt x="1418393" y="1835231"/>
                  </a:lnTo>
                  <a:lnTo>
                    <a:pt x="1430363" y="1822531"/>
                  </a:lnTo>
                  <a:lnTo>
                    <a:pt x="1438554" y="1797131"/>
                  </a:lnTo>
                  <a:lnTo>
                    <a:pt x="1438667" y="1784431"/>
                  </a:lnTo>
                  <a:lnTo>
                    <a:pt x="1435133" y="1771731"/>
                  </a:lnTo>
                  <a:lnTo>
                    <a:pt x="1428629" y="1759031"/>
                  </a:lnTo>
                  <a:lnTo>
                    <a:pt x="1419834" y="1759031"/>
                  </a:lnTo>
                  <a:lnTo>
                    <a:pt x="1414492" y="1746331"/>
                  </a:lnTo>
                  <a:lnTo>
                    <a:pt x="1408406" y="1746331"/>
                  </a:lnTo>
                  <a:lnTo>
                    <a:pt x="1401912" y="1733631"/>
                  </a:lnTo>
                  <a:lnTo>
                    <a:pt x="1395348" y="1733631"/>
                  </a:lnTo>
                  <a:lnTo>
                    <a:pt x="1376349" y="1720931"/>
                  </a:lnTo>
                  <a:lnTo>
                    <a:pt x="1319758" y="1720931"/>
                  </a:lnTo>
                  <a:lnTo>
                    <a:pt x="1321445" y="1708231"/>
                  </a:lnTo>
                  <a:lnTo>
                    <a:pt x="1320298" y="1708231"/>
                  </a:lnTo>
                  <a:lnTo>
                    <a:pt x="1316722" y="1695531"/>
                  </a:lnTo>
                  <a:lnTo>
                    <a:pt x="1311122" y="1695531"/>
                  </a:lnTo>
                  <a:lnTo>
                    <a:pt x="1303918" y="1682831"/>
                  </a:lnTo>
                  <a:lnTo>
                    <a:pt x="1295636" y="1682831"/>
                  </a:lnTo>
                  <a:lnTo>
                    <a:pt x="1286814" y="1670131"/>
                  </a:lnTo>
                  <a:lnTo>
                    <a:pt x="1192493" y="1670131"/>
                  </a:lnTo>
                  <a:lnTo>
                    <a:pt x="1183088" y="1657431"/>
                  </a:lnTo>
                  <a:lnTo>
                    <a:pt x="1175033" y="1657431"/>
                  </a:lnTo>
                  <a:lnTo>
                    <a:pt x="1169836" y="1644731"/>
                  </a:lnTo>
                  <a:lnTo>
                    <a:pt x="1166394" y="1644731"/>
                  </a:lnTo>
                  <a:lnTo>
                    <a:pt x="1165112" y="1632031"/>
                  </a:lnTo>
                  <a:lnTo>
                    <a:pt x="1166395" y="1619331"/>
                  </a:lnTo>
                  <a:lnTo>
                    <a:pt x="1121439" y="1619331"/>
                  </a:lnTo>
                  <a:lnTo>
                    <a:pt x="1107356" y="1606631"/>
                  </a:lnTo>
                  <a:lnTo>
                    <a:pt x="1108074" y="1593931"/>
                  </a:lnTo>
                  <a:lnTo>
                    <a:pt x="1105917" y="1593931"/>
                  </a:lnTo>
                  <a:lnTo>
                    <a:pt x="1100152" y="1581231"/>
                  </a:lnTo>
                  <a:lnTo>
                    <a:pt x="1092751" y="1581231"/>
                  </a:lnTo>
                  <a:lnTo>
                    <a:pt x="1083594" y="1568531"/>
                  </a:lnTo>
                  <a:lnTo>
                    <a:pt x="1072816" y="1568531"/>
                  </a:lnTo>
                  <a:lnTo>
                    <a:pt x="1060554" y="1555831"/>
                  </a:lnTo>
                  <a:lnTo>
                    <a:pt x="1049789" y="1543131"/>
                  </a:lnTo>
                  <a:lnTo>
                    <a:pt x="1038684" y="1543131"/>
                  </a:lnTo>
                  <a:lnTo>
                    <a:pt x="1028254" y="1530431"/>
                  </a:lnTo>
                  <a:lnTo>
                    <a:pt x="1019512" y="1530431"/>
                  </a:lnTo>
                  <a:lnTo>
                    <a:pt x="1014079" y="1517731"/>
                  </a:lnTo>
                  <a:lnTo>
                    <a:pt x="1010064" y="1505031"/>
                  </a:lnTo>
                  <a:lnTo>
                    <a:pt x="945534" y="1505031"/>
                  </a:lnTo>
                  <a:lnTo>
                    <a:pt x="920874" y="1492331"/>
                  </a:lnTo>
                  <a:lnTo>
                    <a:pt x="905889" y="1492331"/>
                  </a:lnTo>
                  <a:lnTo>
                    <a:pt x="891174" y="1479631"/>
                  </a:lnTo>
                  <a:lnTo>
                    <a:pt x="876729" y="1479631"/>
                  </a:lnTo>
                  <a:lnTo>
                    <a:pt x="862553" y="1466931"/>
                  </a:lnTo>
                  <a:close/>
                </a:path>
                <a:path w="1864995" h="2482215">
                  <a:moveTo>
                    <a:pt x="1833117" y="2254331"/>
                  </a:moveTo>
                  <a:lnTo>
                    <a:pt x="1786132" y="2254331"/>
                  </a:lnTo>
                  <a:lnTo>
                    <a:pt x="1760167" y="2267031"/>
                  </a:lnTo>
                  <a:lnTo>
                    <a:pt x="1834770" y="2267031"/>
                  </a:lnTo>
                  <a:lnTo>
                    <a:pt x="1833117" y="2254331"/>
                  </a:lnTo>
                  <a:close/>
                </a:path>
                <a:path w="1864995" h="2482215">
                  <a:moveTo>
                    <a:pt x="1644472" y="2165431"/>
                  </a:moveTo>
                  <a:lnTo>
                    <a:pt x="1627911" y="2178131"/>
                  </a:lnTo>
                  <a:lnTo>
                    <a:pt x="1649106" y="2178131"/>
                  </a:lnTo>
                  <a:lnTo>
                    <a:pt x="1644472" y="2165431"/>
                  </a:lnTo>
                  <a:close/>
                </a:path>
                <a:path w="1864995" h="2482215">
                  <a:moveTo>
                    <a:pt x="1008712" y="1492331"/>
                  </a:moveTo>
                  <a:lnTo>
                    <a:pt x="992153" y="1505031"/>
                  </a:lnTo>
                  <a:lnTo>
                    <a:pt x="1008072" y="1505031"/>
                  </a:lnTo>
                  <a:lnTo>
                    <a:pt x="1008712" y="1492331"/>
                  </a:lnTo>
                  <a:close/>
                </a:path>
                <a:path w="1864995" h="2482215">
                  <a:moveTo>
                    <a:pt x="0" y="0"/>
                  </a:moveTo>
                  <a:lnTo>
                    <a:pt x="0" y="504866"/>
                  </a:lnTo>
                  <a:lnTo>
                    <a:pt x="812154" y="1416131"/>
                  </a:lnTo>
                  <a:lnTo>
                    <a:pt x="806290" y="1378031"/>
                  </a:lnTo>
                  <a:lnTo>
                    <a:pt x="799795" y="1339931"/>
                  </a:lnTo>
                  <a:lnTo>
                    <a:pt x="792658" y="1289131"/>
                  </a:lnTo>
                  <a:lnTo>
                    <a:pt x="784866" y="1238331"/>
                  </a:lnTo>
                  <a:lnTo>
                    <a:pt x="776406" y="1174831"/>
                  </a:lnTo>
                  <a:lnTo>
                    <a:pt x="767267" y="1124031"/>
                  </a:lnTo>
                  <a:lnTo>
                    <a:pt x="757435" y="1060531"/>
                  </a:lnTo>
                  <a:lnTo>
                    <a:pt x="748621" y="997031"/>
                  </a:lnTo>
                  <a:lnTo>
                    <a:pt x="739463" y="946231"/>
                  </a:lnTo>
                  <a:lnTo>
                    <a:pt x="729959" y="895431"/>
                  </a:lnTo>
                  <a:lnTo>
                    <a:pt x="720109" y="844631"/>
                  </a:lnTo>
                  <a:lnTo>
                    <a:pt x="709914" y="793831"/>
                  </a:lnTo>
                  <a:lnTo>
                    <a:pt x="353515" y="400131"/>
                  </a:lnTo>
                  <a:lnTo>
                    <a:pt x="312228" y="387431"/>
                  </a:lnTo>
                  <a:lnTo>
                    <a:pt x="265676" y="362031"/>
                  </a:lnTo>
                  <a:lnTo>
                    <a:pt x="224523" y="336631"/>
                  </a:lnTo>
                  <a:lnTo>
                    <a:pt x="199434" y="323931"/>
                  </a:lnTo>
                  <a:lnTo>
                    <a:pt x="198715" y="323931"/>
                  </a:lnTo>
                  <a:lnTo>
                    <a:pt x="165881" y="273131"/>
                  </a:lnTo>
                  <a:lnTo>
                    <a:pt x="136170" y="235031"/>
                  </a:lnTo>
                  <a:lnTo>
                    <a:pt x="109091" y="196931"/>
                  </a:lnTo>
                  <a:lnTo>
                    <a:pt x="84154" y="146131"/>
                  </a:lnTo>
                  <a:lnTo>
                    <a:pt x="60866" y="108031"/>
                  </a:lnTo>
                  <a:lnTo>
                    <a:pt x="38736" y="69931"/>
                  </a:lnTo>
                  <a:lnTo>
                    <a:pt x="17274" y="19131"/>
                  </a:lnTo>
                  <a:lnTo>
                    <a:pt x="0" y="0"/>
                  </a:lnTo>
                  <a:close/>
                </a:path>
                <a:path w="1864995" h="2482215">
                  <a:moveTo>
                    <a:pt x="401317" y="412831"/>
                  </a:moveTo>
                  <a:lnTo>
                    <a:pt x="391329" y="412831"/>
                  </a:lnTo>
                  <a:lnTo>
                    <a:pt x="704155" y="768431"/>
                  </a:lnTo>
                  <a:lnTo>
                    <a:pt x="690520" y="717631"/>
                  </a:lnTo>
                  <a:lnTo>
                    <a:pt x="676615" y="666831"/>
                  </a:lnTo>
                  <a:lnTo>
                    <a:pt x="647992" y="616031"/>
                  </a:lnTo>
                  <a:lnTo>
                    <a:pt x="642232" y="616031"/>
                  </a:lnTo>
                  <a:lnTo>
                    <a:pt x="625887" y="590631"/>
                  </a:lnTo>
                  <a:lnTo>
                    <a:pt x="609203" y="565231"/>
                  </a:lnTo>
                  <a:lnTo>
                    <a:pt x="592115" y="539831"/>
                  </a:lnTo>
                  <a:lnTo>
                    <a:pt x="574555" y="514431"/>
                  </a:lnTo>
                  <a:lnTo>
                    <a:pt x="542155" y="514431"/>
                  </a:lnTo>
                  <a:lnTo>
                    <a:pt x="527979" y="501731"/>
                  </a:lnTo>
                  <a:lnTo>
                    <a:pt x="507593" y="489031"/>
                  </a:lnTo>
                  <a:lnTo>
                    <a:pt x="494083" y="476331"/>
                  </a:lnTo>
                  <a:lnTo>
                    <a:pt x="477805" y="463631"/>
                  </a:lnTo>
                  <a:lnTo>
                    <a:pt x="461121" y="463631"/>
                  </a:lnTo>
                  <a:lnTo>
                    <a:pt x="446394" y="450931"/>
                  </a:lnTo>
                  <a:lnTo>
                    <a:pt x="426044" y="450931"/>
                  </a:lnTo>
                  <a:lnTo>
                    <a:pt x="420474" y="438231"/>
                  </a:lnTo>
                  <a:lnTo>
                    <a:pt x="415433" y="438231"/>
                  </a:lnTo>
                  <a:lnTo>
                    <a:pt x="412556" y="425531"/>
                  </a:lnTo>
                  <a:lnTo>
                    <a:pt x="406797" y="425531"/>
                  </a:lnTo>
                  <a:lnTo>
                    <a:pt x="401317" y="412831"/>
                  </a:lnTo>
                  <a:close/>
                </a:path>
                <a:path w="1864995" h="2482215">
                  <a:moveTo>
                    <a:pt x="380156" y="400131"/>
                  </a:moveTo>
                  <a:lnTo>
                    <a:pt x="388469" y="412831"/>
                  </a:lnTo>
                  <a:lnTo>
                    <a:pt x="391329" y="412831"/>
                  </a:lnTo>
                  <a:lnTo>
                    <a:pt x="380156" y="400131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45CA4B6-65BD-551E-B3F4-C583452DB1C2}"/>
                </a:ext>
              </a:extLst>
            </p:cNvPr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98A47A66-3D3A-A64A-D745-0801F57122A1}"/>
                </a:ext>
              </a:extLst>
            </p:cNvPr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2A4137F-306E-F606-8967-3986DA069AD8}"/>
                </a:ext>
              </a:extLst>
            </p:cNvPr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BC51110E-EC5F-1A77-0B56-CE86B4F18A29}"/>
                </a:ext>
              </a:extLst>
            </p:cNvPr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3AA0B3B7-C768-C825-8525-A30962E25FDB}"/>
                </a:ext>
              </a:extLst>
            </p:cNvPr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9C9B673-D0EF-8060-234D-F43EDA4AC234}"/>
                </a:ext>
              </a:extLst>
            </p:cNvPr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C17FF052-A087-393F-10DC-83957F4C1171}"/>
                </a:ext>
              </a:extLst>
            </p:cNvPr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0D1B92AF-EF31-6ECA-8C69-4FE1E0AB7A15}"/>
                </a:ext>
              </a:extLst>
            </p:cNvPr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25129"/>
                  </a:moveTo>
                  <a:lnTo>
                    <a:pt x="817194" y="937525"/>
                  </a:ln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76E9509F-A0CA-FA3E-8D57-8526D90D48E4}"/>
                </a:ext>
              </a:extLst>
            </p:cNvPr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332A4FA6-79A0-53D0-1D9E-81AF2456E003}"/>
                </a:ext>
              </a:extLst>
            </p:cNvPr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DF5EE7FE-3275-6716-67E7-C32C56E94110}"/>
                </a:ext>
              </a:extLst>
            </p:cNvPr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F43222AC-9B8C-33D1-E214-DB1AC716DDC0}"/>
                </a:ext>
              </a:extLst>
            </p:cNvPr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22623"/>
                  </a:moveTo>
                  <a:lnTo>
                    <a:pt x="16554" y="41100"/>
                  </a:ln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FA434F06-4363-E439-F402-EE67E0E3AB29}"/>
                </a:ext>
              </a:extLst>
            </p:cNvPr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72A6AD58-6014-C457-D827-86986290D1C1}"/>
              </a:ext>
            </a:extLst>
          </p:cNvPr>
          <p:cNvGrpSpPr/>
          <p:nvPr/>
        </p:nvGrpSpPr>
        <p:grpSpPr>
          <a:xfrm>
            <a:off x="15107998" y="-359"/>
            <a:ext cx="3180715" cy="2082164"/>
            <a:chOff x="15107998" y="-359"/>
            <a:chExt cx="3180715" cy="2082164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20B6731B-B96C-11C8-C9AC-491CBED92286}"/>
                </a:ext>
              </a:extLst>
            </p:cNvPr>
            <p:cNvSpPr/>
            <p:nvPr/>
          </p:nvSpPr>
          <p:spPr>
            <a:xfrm>
              <a:off x="15114628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0"/>
                  </a:lnTo>
                  <a:lnTo>
                    <a:pt x="3173370" y="2081486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7"/>
                  </a:moveTo>
                  <a:lnTo>
                    <a:pt x="1624295" y="707737"/>
                  </a:lnTo>
                  <a:lnTo>
                    <a:pt x="1649973" y="707948"/>
                  </a:lnTo>
                  <a:lnTo>
                    <a:pt x="1676461" y="713427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3"/>
                  </a:lnTo>
                  <a:lnTo>
                    <a:pt x="1740149" y="745704"/>
                  </a:lnTo>
                  <a:lnTo>
                    <a:pt x="1753510" y="750150"/>
                  </a:lnTo>
                  <a:lnTo>
                    <a:pt x="1776854" y="759122"/>
                  </a:lnTo>
                  <a:lnTo>
                    <a:pt x="1797865" y="774906"/>
                  </a:lnTo>
                  <a:lnTo>
                    <a:pt x="1819018" y="790552"/>
                  </a:lnTo>
                  <a:lnTo>
                    <a:pt x="1842791" y="799109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8"/>
                  </a:lnTo>
                  <a:lnTo>
                    <a:pt x="1949993" y="935127"/>
                  </a:lnTo>
                  <a:lnTo>
                    <a:pt x="1970934" y="963269"/>
                  </a:lnTo>
                  <a:lnTo>
                    <a:pt x="2001922" y="993520"/>
                  </a:lnTo>
                  <a:lnTo>
                    <a:pt x="2045218" y="1029342"/>
                  </a:lnTo>
                  <a:lnTo>
                    <a:pt x="2087136" y="1056872"/>
                  </a:lnTo>
                  <a:lnTo>
                    <a:pt x="2127853" y="1078011"/>
                  </a:lnTo>
                  <a:lnTo>
                    <a:pt x="2167546" y="1094657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3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7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100" y="1965823"/>
                  </a:lnTo>
                  <a:lnTo>
                    <a:pt x="3084390" y="1997089"/>
                  </a:lnTo>
                  <a:lnTo>
                    <a:pt x="3097247" y="2000296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39"/>
                  </a:lnTo>
                  <a:lnTo>
                    <a:pt x="1199591" y="439815"/>
                  </a:lnTo>
                  <a:lnTo>
                    <a:pt x="1240811" y="444157"/>
                  </a:lnTo>
                  <a:lnTo>
                    <a:pt x="1284846" y="451592"/>
                  </a:lnTo>
                  <a:lnTo>
                    <a:pt x="1326577" y="469152"/>
                  </a:lnTo>
                  <a:lnTo>
                    <a:pt x="1366624" y="494356"/>
                  </a:lnTo>
                  <a:lnTo>
                    <a:pt x="1405607" y="524723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7"/>
                  </a:lnTo>
                  <a:lnTo>
                    <a:pt x="3173370" y="707737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A798B458-9A64-745C-D0E3-1254235B5C30}"/>
                </a:ext>
              </a:extLst>
            </p:cNvPr>
            <p:cNvSpPr/>
            <p:nvPr/>
          </p:nvSpPr>
          <p:spPr>
            <a:xfrm>
              <a:off x="15107998" y="0"/>
              <a:ext cx="3180080" cy="2073275"/>
            </a:xfrm>
            <a:custGeom>
              <a:avLst/>
              <a:gdLst/>
              <a:ahLst/>
              <a:cxnLst/>
              <a:rect l="l" t="t" r="r" b="b"/>
              <a:pathLst>
                <a:path w="3180080" h="2073275">
                  <a:moveTo>
                    <a:pt x="3180000" y="1939416"/>
                  </a:moveTo>
                  <a:lnTo>
                    <a:pt x="3065446" y="1939416"/>
                  </a:lnTo>
                  <a:lnTo>
                    <a:pt x="3069484" y="1952116"/>
                  </a:lnTo>
                  <a:lnTo>
                    <a:pt x="3073844" y="1964816"/>
                  </a:lnTo>
                  <a:lnTo>
                    <a:pt x="3078323" y="1990216"/>
                  </a:lnTo>
                  <a:lnTo>
                    <a:pt x="3082718" y="2002916"/>
                  </a:lnTo>
                  <a:lnTo>
                    <a:pt x="3086409" y="2002916"/>
                  </a:lnTo>
                  <a:lnTo>
                    <a:pt x="3093505" y="2028316"/>
                  </a:lnTo>
                  <a:lnTo>
                    <a:pt x="3109388" y="2028316"/>
                  </a:lnTo>
                  <a:lnTo>
                    <a:pt x="3124983" y="2041016"/>
                  </a:lnTo>
                  <a:lnTo>
                    <a:pt x="3140328" y="2053716"/>
                  </a:lnTo>
                  <a:lnTo>
                    <a:pt x="3155126" y="2053716"/>
                  </a:lnTo>
                  <a:lnTo>
                    <a:pt x="3169078" y="2066416"/>
                  </a:lnTo>
                  <a:lnTo>
                    <a:pt x="3177841" y="2066416"/>
                  </a:lnTo>
                  <a:lnTo>
                    <a:pt x="3180000" y="2072766"/>
                  </a:lnTo>
                  <a:lnTo>
                    <a:pt x="3180000" y="1939416"/>
                  </a:lnTo>
                  <a:close/>
                </a:path>
                <a:path w="3180080" h="2073275">
                  <a:moveTo>
                    <a:pt x="2989749" y="1545716"/>
                  </a:moveTo>
                  <a:lnTo>
                    <a:pt x="2504614" y="1545716"/>
                  </a:lnTo>
                  <a:lnTo>
                    <a:pt x="2769536" y="1787016"/>
                  </a:lnTo>
                  <a:lnTo>
                    <a:pt x="2704004" y="1787016"/>
                  </a:lnTo>
                  <a:lnTo>
                    <a:pt x="2834306" y="1799716"/>
                  </a:lnTo>
                  <a:lnTo>
                    <a:pt x="2850979" y="1837816"/>
                  </a:lnTo>
                  <a:lnTo>
                    <a:pt x="2868342" y="1875916"/>
                  </a:lnTo>
                  <a:lnTo>
                    <a:pt x="2874897" y="1890067"/>
                  </a:lnTo>
                  <a:lnTo>
                    <a:pt x="2963973" y="1964816"/>
                  </a:lnTo>
                  <a:lnTo>
                    <a:pt x="2954414" y="1964816"/>
                  </a:lnTo>
                  <a:lnTo>
                    <a:pt x="2996628" y="1977516"/>
                  </a:lnTo>
                  <a:lnTo>
                    <a:pt x="3032769" y="1964816"/>
                  </a:lnTo>
                  <a:lnTo>
                    <a:pt x="3065446" y="1939416"/>
                  </a:lnTo>
                  <a:lnTo>
                    <a:pt x="3180000" y="1939416"/>
                  </a:lnTo>
                  <a:lnTo>
                    <a:pt x="3180000" y="1721547"/>
                  </a:lnTo>
                  <a:lnTo>
                    <a:pt x="2989749" y="1545716"/>
                  </a:lnTo>
                  <a:close/>
                </a:path>
                <a:path w="3180080" h="2073275">
                  <a:moveTo>
                    <a:pt x="2925545" y="1957612"/>
                  </a:moveTo>
                  <a:lnTo>
                    <a:pt x="2934382" y="1964816"/>
                  </a:lnTo>
                  <a:lnTo>
                    <a:pt x="2954414" y="1964816"/>
                  </a:lnTo>
                  <a:lnTo>
                    <a:pt x="2925545" y="1957612"/>
                  </a:lnTo>
                  <a:close/>
                </a:path>
                <a:path w="3180080" h="2073275">
                  <a:moveTo>
                    <a:pt x="2894348" y="1932180"/>
                  </a:moveTo>
                  <a:lnTo>
                    <a:pt x="2903521" y="1952116"/>
                  </a:lnTo>
                  <a:lnTo>
                    <a:pt x="2925545" y="1957612"/>
                  </a:lnTo>
                  <a:lnTo>
                    <a:pt x="2894348" y="1932180"/>
                  </a:lnTo>
                  <a:close/>
                </a:path>
                <a:path w="3180080" h="2073275">
                  <a:moveTo>
                    <a:pt x="2882175" y="1905778"/>
                  </a:moveTo>
                  <a:lnTo>
                    <a:pt x="2884384" y="1914016"/>
                  </a:lnTo>
                  <a:lnTo>
                    <a:pt x="2887646" y="1926716"/>
                  </a:lnTo>
                  <a:lnTo>
                    <a:pt x="2894348" y="1932180"/>
                  </a:lnTo>
                  <a:lnTo>
                    <a:pt x="2885991" y="1914016"/>
                  </a:lnTo>
                  <a:lnTo>
                    <a:pt x="2882175" y="1905778"/>
                  </a:lnTo>
                  <a:close/>
                </a:path>
                <a:path w="3180080" h="2073275">
                  <a:moveTo>
                    <a:pt x="2880978" y="1901316"/>
                  </a:moveTo>
                  <a:lnTo>
                    <a:pt x="2880108" y="1901316"/>
                  </a:lnTo>
                  <a:lnTo>
                    <a:pt x="2882175" y="1905778"/>
                  </a:lnTo>
                  <a:lnTo>
                    <a:pt x="2880978" y="1901316"/>
                  </a:lnTo>
                  <a:close/>
                </a:path>
                <a:path w="3180080" h="2073275">
                  <a:moveTo>
                    <a:pt x="2873168" y="1888616"/>
                  </a:moveTo>
                  <a:lnTo>
                    <a:pt x="2877288" y="1901316"/>
                  </a:lnTo>
                  <a:lnTo>
                    <a:pt x="2880108" y="1901316"/>
                  </a:lnTo>
                  <a:lnTo>
                    <a:pt x="2874897" y="1890067"/>
                  </a:lnTo>
                  <a:lnTo>
                    <a:pt x="2873168" y="1888616"/>
                  </a:lnTo>
                  <a:close/>
                </a:path>
                <a:path w="3180080" h="2073275">
                  <a:moveTo>
                    <a:pt x="2503866" y="1571129"/>
                  </a:moveTo>
                  <a:lnTo>
                    <a:pt x="2503646" y="1583816"/>
                  </a:lnTo>
                  <a:lnTo>
                    <a:pt x="2502455" y="1634616"/>
                  </a:lnTo>
                  <a:lnTo>
                    <a:pt x="2502235" y="1647316"/>
                  </a:lnTo>
                  <a:lnTo>
                    <a:pt x="2502979" y="1660016"/>
                  </a:lnTo>
                  <a:lnTo>
                    <a:pt x="2505080" y="1672716"/>
                  </a:lnTo>
                  <a:lnTo>
                    <a:pt x="2508932" y="1685416"/>
                  </a:lnTo>
                  <a:lnTo>
                    <a:pt x="2512305" y="1685416"/>
                  </a:lnTo>
                  <a:lnTo>
                    <a:pt x="2516012" y="1698116"/>
                  </a:lnTo>
                  <a:lnTo>
                    <a:pt x="2520148" y="1698116"/>
                  </a:lnTo>
                  <a:lnTo>
                    <a:pt x="2524807" y="1710816"/>
                  </a:lnTo>
                  <a:lnTo>
                    <a:pt x="2530522" y="1710816"/>
                  </a:lnTo>
                  <a:lnTo>
                    <a:pt x="2553001" y="1736216"/>
                  </a:lnTo>
                  <a:lnTo>
                    <a:pt x="2579099" y="1748916"/>
                  </a:lnTo>
                  <a:lnTo>
                    <a:pt x="2606817" y="1748916"/>
                  </a:lnTo>
                  <a:lnTo>
                    <a:pt x="2634154" y="1761616"/>
                  </a:lnTo>
                  <a:lnTo>
                    <a:pt x="2635678" y="1761616"/>
                  </a:lnTo>
                  <a:lnTo>
                    <a:pt x="2638472" y="1774316"/>
                  </a:lnTo>
                  <a:lnTo>
                    <a:pt x="2693340" y="1774316"/>
                  </a:lnTo>
                  <a:lnTo>
                    <a:pt x="2700448" y="1787016"/>
                  </a:lnTo>
                  <a:lnTo>
                    <a:pt x="2746549" y="1787016"/>
                  </a:lnTo>
                  <a:lnTo>
                    <a:pt x="2503866" y="1571129"/>
                  </a:lnTo>
                  <a:close/>
                </a:path>
                <a:path w="3180080" h="2073275">
                  <a:moveTo>
                    <a:pt x="1837353" y="0"/>
                  </a:moveTo>
                  <a:lnTo>
                    <a:pt x="1341331" y="0"/>
                  </a:lnTo>
                  <a:lnTo>
                    <a:pt x="3180000" y="1699552"/>
                  </a:lnTo>
                  <a:lnTo>
                    <a:pt x="3180000" y="1237509"/>
                  </a:lnTo>
                  <a:lnTo>
                    <a:pt x="1837353" y="0"/>
                  </a:lnTo>
                  <a:close/>
                </a:path>
                <a:path w="3180080" h="2073275">
                  <a:moveTo>
                    <a:pt x="2504614" y="1558416"/>
                  </a:moveTo>
                  <a:lnTo>
                    <a:pt x="2504087" y="1558416"/>
                  </a:lnTo>
                  <a:lnTo>
                    <a:pt x="2503872" y="1570775"/>
                  </a:lnTo>
                  <a:lnTo>
                    <a:pt x="2504614" y="1558416"/>
                  </a:lnTo>
                  <a:close/>
                </a:path>
                <a:path w="3180080" h="2073275">
                  <a:moveTo>
                    <a:pt x="2504184" y="1552889"/>
                  </a:moveTo>
                  <a:lnTo>
                    <a:pt x="2503852" y="1558416"/>
                  </a:lnTo>
                  <a:lnTo>
                    <a:pt x="2504087" y="1558416"/>
                  </a:lnTo>
                  <a:lnTo>
                    <a:pt x="2504184" y="1552889"/>
                  </a:lnTo>
                  <a:close/>
                </a:path>
                <a:path w="3180080" h="2073275">
                  <a:moveTo>
                    <a:pt x="2041578" y="669416"/>
                  </a:moveTo>
                  <a:lnTo>
                    <a:pt x="1888204" y="669416"/>
                  </a:lnTo>
                  <a:lnTo>
                    <a:pt x="1896588" y="682116"/>
                  </a:lnTo>
                  <a:lnTo>
                    <a:pt x="1905555" y="694816"/>
                  </a:lnTo>
                  <a:lnTo>
                    <a:pt x="1936057" y="720216"/>
                  </a:lnTo>
                  <a:lnTo>
                    <a:pt x="1967261" y="758316"/>
                  </a:lnTo>
                  <a:lnTo>
                    <a:pt x="1994441" y="796416"/>
                  </a:lnTo>
                  <a:lnTo>
                    <a:pt x="2012870" y="809116"/>
                  </a:lnTo>
                  <a:lnTo>
                    <a:pt x="2053087" y="859916"/>
                  </a:lnTo>
                  <a:lnTo>
                    <a:pt x="2089656" y="898016"/>
                  </a:lnTo>
                  <a:lnTo>
                    <a:pt x="2123200" y="936116"/>
                  </a:lnTo>
                  <a:lnTo>
                    <a:pt x="2154342" y="974216"/>
                  </a:lnTo>
                  <a:lnTo>
                    <a:pt x="2183705" y="1012316"/>
                  </a:lnTo>
                  <a:lnTo>
                    <a:pt x="2211912" y="1037716"/>
                  </a:lnTo>
                  <a:lnTo>
                    <a:pt x="2267349" y="1113916"/>
                  </a:lnTo>
                  <a:lnTo>
                    <a:pt x="2295826" y="1152016"/>
                  </a:lnTo>
                  <a:lnTo>
                    <a:pt x="2325490" y="1190116"/>
                  </a:lnTo>
                  <a:lnTo>
                    <a:pt x="2356643" y="1228216"/>
                  </a:lnTo>
                  <a:lnTo>
                    <a:pt x="2389963" y="1266316"/>
                  </a:lnTo>
                  <a:lnTo>
                    <a:pt x="2426128" y="1304416"/>
                  </a:lnTo>
                  <a:lnTo>
                    <a:pt x="2508170" y="1355216"/>
                  </a:lnTo>
                  <a:lnTo>
                    <a:pt x="2506926" y="1393316"/>
                  </a:lnTo>
                  <a:lnTo>
                    <a:pt x="2506011" y="1444116"/>
                  </a:lnTo>
                  <a:lnTo>
                    <a:pt x="2505265" y="1494916"/>
                  </a:lnTo>
                  <a:lnTo>
                    <a:pt x="2504529" y="1533016"/>
                  </a:lnTo>
                  <a:lnTo>
                    <a:pt x="2504308" y="1545716"/>
                  </a:lnTo>
                  <a:lnTo>
                    <a:pt x="2504184" y="1552889"/>
                  </a:lnTo>
                  <a:lnTo>
                    <a:pt x="2504614" y="1545716"/>
                  </a:lnTo>
                  <a:lnTo>
                    <a:pt x="2989749" y="1545716"/>
                  </a:lnTo>
                  <a:lnTo>
                    <a:pt x="2041578" y="669416"/>
                  </a:lnTo>
                  <a:close/>
                </a:path>
                <a:path w="3180080" h="2073275">
                  <a:moveTo>
                    <a:pt x="2349242" y="0"/>
                  </a:moveTo>
                  <a:lnTo>
                    <a:pt x="1852804" y="0"/>
                  </a:lnTo>
                  <a:lnTo>
                    <a:pt x="3180000" y="1226564"/>
                  </a:lnTo>
                  <a:lnTo>
                    <a:pt x="3180000" y="765817"/>
                  </a:lnTo>
                  <a:lnTo>
                    <a:pt x="2349242" y="0"/>
                  </a:lnTo>
                  <a:close/>
                </a:path>
                <a:path w="3180080" h="2073275">
                  <a:moveTo>
                    <a:pt x="2864664" y="0"/>
                  </a:moveTo>
                  <a:lnTo>
                    <a:pt x="2373814" y="0"/>
                  </a:lnTo>
                  <a:lnTo>
                    <a:pt x="3180000" y="743166"/>
                  </a:lnTo>
                  <a:lnTo>
                    <a:pt x="3180000" y="291433"/>
                  </a:lnTo>
                  <a:lnTo>
                    <a:pt x="2864664" y="0"/>
                  </a:lnTo>
                  <a:close/>
                </a:path>
                <a:path w="3180080" h="2073275">
                  <a:moveTo>
                    <a:pt x="1317258" y="0"/>
                  </a:moveTo>
                  <a:lnTo>
                    <a:pt x="837044" y="0"/>
                  </a:lnTo>
                  <a:lnTo>
                    <a:pt x="1328848" y="453516"/>
                  </a:lnTo>
                  <a:lnTo>
                    <a:pt x="1310744" y="453516"/>
                  </a:lnTo>
                  <a:lnTo>
                    <a:pt x="1371627" y="478916"/>
                  </a:lnTo>
                  <a:lnTo>
                    <a:pt x="1429794" y="504316"/>
                  </a:lnTo>
                  <a:lnTo>
                    <a:pt x="1482291" y="529716"/>
                  </a:lnTo>
                  <a:lnTo>
                    <a:pt x="1526165" y="555116"/>
                  </a:lnTo>
                  <a:lnTo>
                    <a:pt x="1558464" y="567816"/>
                  </a:lnTo>
                  <a:lnTo>
                    <a:pt x="1636950" y="656716"/>
                  </a:lnTo>
                  <a:lnTo>
                    <a:pt x="1712424" y="656716"/>
                  </a:lnTo>
                  <a:lnTo>
                    <a:pt x="1739185" y="669416"/>
                  </a:lnTo>
                  <a:lnTo>
                    <a:pt x="1750988" y="682116"/>
                  </a:lnTo>
                  <a:lnTo>
                    <a:pt x="1763410" y="682116"/>
                  </a:lnTo>
                  <a:lnTo>
                    <a:pt x="1775975" y="694816"/>
                  </a:lnTo>
                  <a:lnTo>
                    <a:pt x="1811613" y="694816"/>
                  </a:lnTo>
                  <a:lnTo>
                    <a:pt x="1851947" y="669416"/>
                  </a:lnTo>
                  <a:lnTo>
                    <a:pt x="2041578" y="669416"/>
                  </a:lnTo>
                  <a:lnTo>
                    <a:pt x="1317258" y="0"/>
                  </a:lnTo>
                  <a:close/>
                </a:path>
                <a:path w="3180080" h="2073275">
                  <a:moveTo>
                    <a:pt x="1295167" y="446992"/>
                  </a:moveTo>
                  <a:lnTo>
                    <a:pt x="1299969" y="453516"/>
                  </a:lnTo>
                  <a:lnTo>
                    <a:pt x="1310744" y="453516"/>
                  </a:lnTo>
                  <a:lnTo>
                    <a:pt x="1295167" y="446992"/>
                  </a:lnTo>
                  <a:close/>
                </a:path>
                <a:path w="3180080" h="2073275">
                  <a:moveTo>
                    <a:pt x="1152895" y="313816"/>
                  </a:moveTo>
                  <a:lnTo>
                    <a:pt x="929183" y="313816"/>
                  </a:lnTo>
                  <a:lnTo>
                    <a:pt x="955214" y="326516"/>
                  </a:lnTo>
                  <a:lnTo>
                    <a:pt x="979828" y="339216"/>
                  </a:lnTo>
                  <a:lnTo>
                    <a:pt x="1004776" y="339216"/>
                  </a:lnTo>
                  <a:lnTo>
                    <a:pt x="1029580" y="351916"/>
                  </a:lnTo>
                  <a:lnTo>
                    <a:pt x="1053766" y="364616"/>
                  </a:lnTo>
                  <a:lnTo>
                    <a:pt x="1068936" y="364616"/>
                  </a:lnTo>
                  <a:lnTo>
                    <a:pt x="1099107" y="377316"/>
                  </a:lnTo>
                  <a:lnTo>
                    <a:pt x="1141326" y="390016"/>
                  </a:lnTo>
                  <a:lnTo>
                    <a:pt x="1192641" y="402716"/>
                  </a:lnTo>
                  <a:lnTo>
                    <a:pt x="1250098" y="428116"/>
                  </a:lnTo>
                  <a:lnTo>
                    <a:pt x="1295167" y="446992"/>
                  </a:lnTo>
                  <a:lnTo>
                    <a:pt x="1290621" y="440816"/>
                  </a:lnTo>
                  <a:lnTo>
                    <a:pt x="1152895" y="313816"/>
                  </a:lnTo>
                  <a:close/>
                </a:path>
                <a:path w="3180080" h="2073275">
                  <a:moveTo>
                    <a:pt x="293851" y="0"/>
                  </a:moveTo>
                  <a:lnTo>
                    <a:pt x="0" y="0"/>
                  </a:lnTo>
                  <a:lnTo>
                    <a:pt x="436800" y="402716"/>
                  </a:lnTo>
                  <a:lnTo>
                    <a:pt x="466264" y="402716"/>
                  </a:lnTo>
                  <a:lnTo>
                    <a:pt x="517893" y="390016"/>
                  </a:lnTo>
                  <a:lnTo>
                    <a:pt x="577189" y="377316"/>
                  </a:lnTo>
                  <a:lnTo>
                    <a:pt x="640065" y="351916"/>
                  </a:lnTo>
                  <a:lnTo>
                    <a:pt x="668218" y="346184"/>
                  </a:lnTo>
                  <a:lnTo>
                    <a:pt x="293851" y="0"/>
                  </a:lnTo>
                  <a:close/>
                </a:path>
                <a:path w="3180080" h="2073275">
                  <a:moveTo>
                    <a:pt x="682390" y="343298"/>
                  </a:moveTo>
                  <a:lnTo>
                    <a:pt x="668218" y="346184"/>
                  </a:lnTo>
                  <a:lnTo>
                    <a:pt x="674417" y="351916"/>
                  </a:lnTo>
                  <a:lnTo>
                    <a:pt x="691689" y="351916"/>
                  </a:lnTo>
                  <a:lnTo>
                    <a:pt x="682390" y="343298"/>
                  </a:lnTo>
                  <a:close/>
                </a:path>
                <a:path w="3180080" h="2073275">
                  <a:moveTo>
                    <a:pt x="812573" y="0"/>
                  </a:moveTo>
                  <a:lnTo>
                    <a:pt x="311964" y="0"/>
                  </a:lnTo>
                  <a:lnTo>
                    <a:pt x="682390" y="343298"/>
                  </a:lnTo>
                  <a:lnTo>
                    <a:pt x="702436" y="339216"/>
                  </a:lnTo>
                  <a:lnTo>
                    <a:pt x="760218" y="326516"/>
                  </a:lnTo>
                  <a:lnTo>
                    <a:pt x="882026" y="326516"/>
                  </a:lnTo>
                  <a:lnTo>
                    <a:pt x="903843" y="313816"/>
                  </a:lnTo>
                  <a:lnTo>
                    <a:pt x="1152895" y="313816"/>
                  </a:lnTo>
                  <a:lnTo>
                    <a:pt x="812573" y="0"/>
                  </a:lnTo>
                  <a:close/>
                </a:path>
                <a:path w="3180080" h="2073275">
                  <a:moveTo>
                    <a:pt x="882026" y="326516"/>
                  </a:moveTo>
                  <a:lnTo>
                    <a:pt x="868092" y="326516"/>
                  </a:lnTo>
                  <a:lnTo>
                    <a:pt x="866568" y="339216"/>
                  </a:lnTo>
                  <a:lnTo>
                    <a:pt x="882026" y="326516"/>
                  </a:lnTo>
                  <a:close/>
                </a:path>
                <a:path w="3180080" h="2073275">
                  <a:moveTo>
                    <a:pt x="3180000" y="0"/>
                  </a:moveTo>
                  <a:lnTo>
                    <a:pt x="2889201" y="0"/>
                  </a:lnTo>
                  <a:lnTo>
                    <a:pt x="3180000" y="268756"/>
                  </a:lnTo>
                  <a:lnTo>
                    <a:pt x="318000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02CDDD49-9464-D858-032D-CA2CB64C8B13}"/>
                </a:ext>
              </a:extLst>
            </p:cNvPr>
            <p:cNvSpPr/>
            <p:nvPr/>
          </p:nvSpPr>
          <p:spPr>
            <a:xfrm>
              <a:off x="15407582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49" y="0"/>
                  </a:moveTo>
                  <a:lnTo>
                    <a:pt x="0" y="0"/>
                  </a:lnTo>
                  <a:lnTo>
                    <a:pt x="374833" y="346240"/>
                  </a:lnTo>
                  <a:lnTo>
                    <a:pt x="376230" y="344081"/>
                  </a:lnTo>
                  <a:lnTo>
                    <a:pt x="379151" y="346240"/>
                  </a:lnTo>
                  <a:lnTo>
                    <a:pt x="383469" y="342645"/>
                  </a:lnTo>
                  <a:lnTo>
                    <a:pt x="385628" y="344804"/>
                  </a:lnTo>
                  <a:lnTo>
                    <a:pt x="387787" y="342645"/>
                  </a:lnTo>
                  <a:lnTo>
                    <a:pt x="388422" y="343369"/>
                  </a:lnTo>
                  <a:lnTo>
                    <a:pt x="392105" y="339763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FC37A9B3-56AB-5911-BAFA-30065AE2EFFF}"/>
                </a:ext>
              </a:extLst>
            </p:cNvPr>
            <p:cNvSpPr/>
            <p:nvPr/>
          </p:nvSpPr>
          <p:spPr>
            <a:xfrm>
              <a:off x="15407465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0" y="0"/>
                  </a:moveTo>
                  <a:lnTo>
                    <a:pt x="374824" y="346247"/>
                  </a:ln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A4B67D6D-72AE-4F40-84BC-E0938BD555B9}"/>
                </a:ext>
              </a:extLst>
            </p:cNvPr>
            <p:cNvSpPr/>
            <p:nvPr/>
          </p:nvSpPr>
          <p:spPr>
            <a:xfrm>
              <a:off x="15921441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46" y="1964067"/>
                  </a:moveTo>
                  <a:lnTo>
                    <a:pt x="2142529" y="1964067"/>
                  </a:lnTo>
                  <a:lnTo>
                    <a:pt x="2146847" y="1968385"/>
                  </a:lnTo>
                  <a:lnTo>
                    <a:pt x="2149768" y="1965502"/>
                  </a:lnTo>
                  <a:lnTo>
                    <a:pt x="2151903" y="1965502"/>
                  </a:lnTo>
                  <a:lnTo>
                    <a:pt x="2150346" y="1964067"/>
                  </a:lnTo>
                  <a:close/>
                </a:path>
                <a:path w="2153284" h="1968500">
                  <a:moveTo>
                    <a:pt x="2151903" y="1965502"/>
                  </a:moveTo>
                  <a:lnTo>
                    <a:pt x="2149768" y="1965502"/>
                  </a:lnTo>
                  <a:lnTo>
                    <a:pt x="2151927" y="1967661"/>
                  </a:lnTo>
                  <a:lnTo>
                    <a:pt x="2152689" y="1966226"/>
                  </a:lnTo>
                  <a:lnTo>
                    <a:pt x="2151903" y="1965502"/>
                  </a:lnTo>
                  <a:close/>
                </a:path>
                <a:path w="2153284" h="1968500">
                  <a:moveTo>
                    <a:pt x="2149560" y="1963343"/>
                  </a:moveTo>
                  <a:lnTo>
                    <a:pt x="2136814" y="1963343"/>
                  </a:lnTo>
                  <a:lnTo>
                    <a:pt x="2140370" y="1966937"/>
                  </a:lnTo>
                  <a:lnTo>
                    <a:pt x="2142529" y="1964067"/>
                  </a:lnTo>
                  <a:lnTo>
                    <a:pt x="2150346" y="1964067"/>
                  </a:lnTo>
                  <a:lnTo>
                    <a:pt x="2149560" y="1963343"/>
                  </a:lnTo>
                  <a:close/>
                </a:path>
                <a:path w="2153284" h="1968500">
                  <a:moveTo>
                    <a:pt x="2147217" y="1961184"/>
                  </a:moveTo>
                  <a:lnTo>
                    <a:pt x="2126781" y="1961184"/>
                  </a:lnTo>
                  <a:lnTo>
                    <a:pt x="2130337" y="1964778"/>
                  </a:lnTo>
                  <a:lnTo>
                    <a:pt x="2133258" y="1961895"/>
                  </a:lnTo>
                  <a:lnTo>
                    <a:pt x="2147989" y="1961895"/>
                  </a:lnTo>
                  <a:lnTo>
                    <a:pt x="2147217" y="1961184"/>
                  </a:lnTo>
                  <a:close/>
                </a:path>
                <a:path w="2153284" h="1968500">
                  <a:moveTo>
                    <a:pt x="2147989" y="1961895"/>
                  </a:moveTo>
                  <a:lnTo>
                    <a:pt x="2133258" y="1961895"/>
                  </a:lnTo>
                  <a:lnTo>
                    <a:pt x="2135417" y="1964067"/>
                  </a:lnTo>
                  <a:lnTo>
                    <a:pt x="2136814" y="1963343"/>
                  </a:lnTo>
                  <a:lnTo>
                    <a:pt x="2149560" y="1963343"/>
                  </a:lnTo>
                  <a:lnTo>
                    <a:pt x="2147989" y="1961895"/>
                  </a:lnTo>
                  <a:close/>
                </a:path>
                <a:path w="2153284" h="1968500">
                  <a:moveTo>
                    <a:pt x="2060487" y="1881263"/>
                  </a:moveTo>
                  <a:lnTo>
                    <a:pt x="2059725" y="1881987"/>
                  </a:lnTo>
                  <a:lnTo>
                    <a:pt x="2061884" y="1884857"/>
                  </a:lnTo>
                  <a:lnTo>
                    <a:pt x="2059725" y="1887740"/>
                  </a:lnTo>
                  <a:lnTo>
                    <a:pt x="2063408" y="1890623"/>
                  </a:lnTo>
                  <a:lnTo>
                    <a:pt x="2061249" y="1893506"/>
                  </a:lnTo>
                  <a:lnTo>
                    <a:pt x="2066202" y="1898548"/>
                  </a:lnTo>
                  <a:lnTo>
                    <a:pt x="2065567" y="1899259"/>
                  </a:lnTo>
                  <a:lnTo>
                    <a:pt x="2072044" y="1905025"/>
                  </a:lnTo>
                  <a:lnTo>
                    <a:pt x="2069123" y="1907895"/>
                  </a:lnTo>
                  <a:lnTo>
                    <a:pt x="2072679" y="1911502"/>
                  </a:lnTo>
                  <a:lnTo>
                    <a:pt x="2071282" y="1913661"/>
                  </a:lnTo>
                  <a:lnTo>
                    <a:pt x="2125257" y="1963343"/>
                  </a:lnTo>
                  <a:lnTo>
                    <a:pt x="2126781" y="1961184"/>
                  </a:lnTo>
                  <a:lnTo>
                    <a:pt x="2147217" y="1961184"/>
                  </a:lnTo>
                  <a:lnTo>
                    <a:pt x="2060487" y="1881263"/>
                  </a:lnTo>
                  <a:close/>
                </a:path>
                <a:path w="2153284" h="1968500">
                  <a:moveTo>
                    <a:pt x="1950076" y="1787664"/>
                  </a:moveTo>
                  <a:lnTo>
                    <a:pt x="1946060" y="1787664"/>
                  </a:lnTo>
                  <a:lnTo>
                    <a:pt x="1948219" y="1789099"/>
                  </a:lnTo>
                  <a:lnTo>
                    <a:pt x="1950076" y="1787664"/>
                  </a:lnTo>
                  <a:close/>
                </a:path>
                <a:path w="2153284" h="1968500">
                  <a:moveTo>
                    <a:pt x="1955359" y="1786940"/>
                  </a:moveTo>
                  <a:lnTo>
                    <a:pt x="1951013" y="1786940"/>
                  </a:lnTo>
                  <a:lnTo>
                    <a:pt x="1953172" y="1789099"/>
                  </a:lnTo>
                  <a:lnTo>
                    <a:pt x="1955359" y="1786940"/>
                  </a:lnTo>
                  <a:close/>
                </a:path>
                <a:path w="2153284" h="1968500">
                  <a:moveTo>
                    <a:pt x="1955917" y="1784781"/>
                  </a:moveTo>
                  <a:lnTo>
                    <a:pt x="1940980" y="1784781"/>
                  </a:lnTo>
                  <a:lnTo>
                    <a:pt x="1945298" y="1788388"/>
                  </a:lnTo>
                  <a:lnTo>
                    <a:pt x="1946060" y="1787664"/>
                  </a:lnTo>
                  <a:lnTo>
                    <a:pt x="1950076" y="1787664"/>
                  </a:lnTo>
                  <a:lnTo>
                    <a:pt x="1951013" y="1786940"/>
                  </a:lnTo>
                  <a:lnTo>
                    <a:pt x="1955359" y="1786940"/>
                  </a:lnTo>
                  <a:lnTo>
                    <a:pt x="1956093" y="1786216"/>
                  </a:lnTo>
                  <a:lnTo>
                    <a:pt x="1957469" y="1786216"/>
                  </a:lnTo>
                  <a:lnTo>
                    <a:pt x="1955917" y="1784781"/>
                  </a:lnTo>
                  <a:close/>
                </a:path>
                <a:path w="2153284" h="1968500">
                  <a:moveTo>
                    <a:pt x="1957469" y="1786216"/>
                  </a:moveTo>
                  <a:lnTo>
                    <a:pt x="1956093" y="1786216"/>
                  </a:lnTo>
                  <a:lnTo>
                    <a:pt x="1957490" y="1788388"/>
                  </a:lnTo>
                  <a:lnTo>
                    <a:pt x="1958252" y="1786940"/>
                  </a:lnTo>
                  <a:lnTo>
                    <a:pt x="1957469" y="1786216"/>
                  </a:lnTo>
                  <a:close/>
                </a:path>
                <a:path w="2153284" h="1968500">
                  <a:moveTo>
                    <a:pt x="1689647" y="1538554"/>
                  </a:moveTo>
                  <a:lnTo>
                    <a:pt x="1689012" y="1539989"/>
                  </a:lnTo>
                  <a:lnTo>
                    <a:pt x="1691171" y="1542148"/>
                  </a:lnTo>
                  <a:lnTo>
                    <a:pt x="1688250" y="1544307"/>
                  </a:lnTo>
                  <a:lnTo>
                    <a:pt x="1691171" y="1547190"/>
                  </a:lnTo>
                  <a:lnTo>
                    <a:pt x="1689012" y="1549349"/>
                  </a:lnTo>
                  <a:lnTo>
                    <a:pt x="1690409" y="1550784"/>
                  </a:lnTo>
                  <a:lnTo>
                    <a:pt x="1689012" y="1552219"/>
                  </a:lnTo>
                  <a:lnTo>
                    <a:pt x="1691171" y="1553667"/>
                  </a:lnTo>
                  <a:lnTo>
                    <a:pt x="1686853" y="1558709"/>
                  </a:lnTo>
                  <a:lnTo>
                    <a:pt x="1933741" y="1786940"/>
                  </a:lnTo>
                  <a:lnTo>
                    <a:pt x="1935900" y="1784781"/>
                  </a:lnTo>
                  <a:lnTo>
                    <a:pt x="1955917" y="1784781"/>
                  </a:lnTo>
                  <a:lnTo>
                    <a:pt x="1689647" y="1538554"/>
                  </a:lnTo>
                  <a:close/>
                </a:path>
                <a:path w="2153284" h="1968500">
                  <a:moveTo>
                    <a:pt x="1940980" y="1784781"/>
                  </a:moveTo>
                  <a:lnTo>
                    <a:pt x="1935900" y="1784781"/>
                  </a:lnTo>
                  <a:lnTo>
                    <a:pt x="1938821" y="1786940"/>
                  </a:lnTo>
                  <a:lnTo>
                    <a:pt x="1940980" y="1784781"/>
                  </a:lnTo>
                  <a:close/>
                </a:path>
                <a:path w="2153284" h="1968500">
                  <a:moveTo>
                    <a:pt x="513659" y="452081"/>
                  </a:moveTo>
                  <a:lnTo>
                    <a:pt x="511849" y="452081"/>
                  </a:lnTo>
                  <a:lnTo>
                    <a:pt x="516167" y="456399"/>
                  </a:lnTo>
                  <a:lnTo>
                    <a:pt x="517564" y="455688"/>
                  </a:lnTo>
                  <a:lnTo>
                    <a:pt x="513659" y="452081"/>
                  </a:lnTo>
                  <a:close/>
                </a:path>
                <a:path w="2153284" h="1968500">
                  <a:moveTo>
                    <a:pt x="512876" y="451357"/>
                  </a:moveTo>
                  <a:lnTo>
                    <a:pt x="504610" y="451357"/>
                  </a:lnTo>
                  <a:lnTo>
                    <a:pt x="508928" y="454964"/>
                  </a:lnTo>
                  <a:lnTo>
                    <a:pt x="511849" y="452081"/>
                  </a:lnTo>
                  <a:lnTo>
                    <a:pt x="513659" y="452081"/>
                  </a:lnTo>
                  <a:lnTo>
                    <a:pt x="512876" y="451357"/>
                  </a:lnTo>
                  <a:close/>
                </a:path>
                <a:path w="2153284" h="1968500">
                  <a:moveTo>
                    <a:pt x="508985" y="447763"/>
                  </a:moveTo>
                  <a:lnTo>
                    <a:pt x="495974" y="447763"/>
                  </a:lnTo>
                  <a:lnTo>
                    <a:pt x="502451" y="453516"/>
                  </a:lnTo>
                  <a:lnTo>
                    <a:pt x="504610" y="451357"/>
                  </a:lnTo>
                  <a:lnTo>
                    <a:pt x="512876" y="451357"/>
                  </a:lnTo>
                  <a:lnTo>
                    <a:pt x="508985" y="447763"/>
                  </a:lnTo>
                  <a:close/>
                </a:path>
                <a:path w="2153284" h="1968500">
                  <a:moveTo>
                    <a:pt x="506648" y="445604"/>
                  </a:moveTo>
                  <a:lnTo>
                    <a:pt x="491656" y="445604"/>
                  </a:lnTo>
                  <a:lnTo>
                    <a:pt x="495212" y="449198"/>
                  </a:lnTo>
                  <a:lnTo>
                    <a:pt x="495974" y="447763"/>
                  </a:lnTo>
                  <a:lnTo>
                    <a:pt x="508985" y="447763"/>
                  </a:lnTo>
                  <a:lnTo>
                    <a:pt x="506648" y="445604"/>
                  </a:lnTo>
                  <a:close/>
                </a:path>
                <a:path w="2153284" h="1968500">
                  <a:moveTo>
                    <a:pt x="502744" y="441998"/>
                  </a:moveTo>
                  <a:lnTo>
                    <a:pt x="482258" y="441998"/>
                  </a:lnTo>
                  <a:lnTo>
                    <a:pt x="488735" y="448487"/>
                  </a:lnTo>
                  <a:lnTo>
                    <a:pt x="491656" y="445604"/>
                  </a:lnTo>
                  <a:lnTo>
                    <a:pt x="506648" y="445604"/>
                  </a:lnTo>
                  <a:lnTo>
                    <a:pt x="502744" y="441998"/>
                  </a:lnTo>
                  <a:close/>
                </a:path>
                <a:path w="2153284" h="1968500">
                  <a:moveTo>
                    <a:pt x="24279" y="0"/>
                  </a:moveTo>
                  <a:lnTo>
                    <a:pt x="0" y="0"/>
                  </a:lnTo>
                  <a:lnTo>
                    <a:pt x="480861" y="444157"/>
                  </a:lnTo>
                  <a:lnTo>
                    <a:pt x="482258" y="441998"/>
                  </a:lnTo>
                  <a:lnTo>
                    <a:pt x="502744" y="441998"/>
                  </a:lnTo>
                  <a:lnTo>
                    <a:pt x="2427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F5D6C0DF-8ADC-6ECF-4FD0-183C8D635B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8" y="1880907"/>
              <a:ext cx="93683" cy="87841"/>
            </a:xfrm>
            <a:prstGeom prst="rect">
              <a:avLst/>
            </a:prstGeom>
          </p:spPr>
        </p:pic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4F03EDBD-C7F9-F5B7-73E2-DAAA63566034}"/>
                </a:ext>
              </a:extLst>
            </p:cNvPr>
            <p:cNvSpPr/>
            <p:nvPr/>
          </p:nvSpPr>
          <p:spPr>
            <a:xfrm>
              <a:off x="15921432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59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3D51ABA3-AA57-1861-55B4-C6125DAE450A}"/>
                </a:ext>
              </a:extLst>
            </p:cNvPr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22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499"/>
                  </a:lnTo>
                  <a:lnTo>
                    <a:pt x="2622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DCA90A85-40DC-AD87-E74A-FD6BC9B20C22}"/>
                </a:ext>
              </a:extLst>
            </p:cNvPr>
            <p:cNvSpPr/>
            <p:nvPr/>
          </p:nvSpPr>
          <p:spPr>
            <a:xfrm>
              <a:off x="16432974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00"/>
                  </a:moveTo>
                  <a:lnTo>
                    <a:pt x="26271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929C0079-2FF8-CBA8-6B20-785C9F6A8D2E}"/>
                </a:ext>
              </a:extLst>
            </p:cNvPr>
            <p:cNvSpPr/>
            <p:nvPr/>
          </p:nvSpPr>
          <p:spPr>
            <a:xfrm>
              <a:off x="16945851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87576F94-6CAB-EAD6-E4B1-F36BD0072E9B}"/>
                </a:ext>
              </a:extLst>
            </p:cNvPr>
            <p:cNvSpPr/>
            <p:nvPr/>
          </p:nvSpPr>
          <p:spPr>
            <a:xfrm>
              <a:off x="16945755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06"/>
                  </a:moveTo>
                  <a:lnTo>
                    <a:pt x="24827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94BDD929-FE49-A9DF-35A8-0F19AFA4A8E6}"/>
                </a:ext>
              </a:extLst>
            </p:cNvPr>
            <p:cNvSpPr/>
            <p:nvPr/>
          </p:nvSpPr>
          <p:spPr>
            <a:xfrm>
              <a:off x="17460145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68E9D046-9FFE-6568-A17B-E99589F6222A}"/>
                </a:ext>
              </a:extLst>
            </p:cNvPr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63956D0-C4F6-B0F7-8F37-3FFC0823FE83}"/>
                </a:ext>
              </a:extLst>
            </p:cNvPr>
            <p:cNvSpPr/>
            <p:nvPr/>
          </p:nvSpPr>
          <p:spPr>
            <a:xfrm>
              <a:off x="1797295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317DBD12-B6AA-0FF4-AD39-3E283FB6740A}"/>
                </a:ext>
              </a:extLst>
            </p:cNvPr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>
            <a:extLst>
              <a:ext uri="{FF2B5EF4-FFF2-40B4-BE49-F238E27FC236}">
                <a16:creationId xmlns:a16="http://schemas.microsoft.com/office/drawing/2014/main" id="{DD67BA71-131F-B0E1-8AB5-5D4C1672C5B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7" name="object 37">
            <a:extLst>
              <a:ext uri="{FF2B5EF4-FFF2-40B4-BE49-F238E27FC236}">
                <a16:creationId xmlns:a16="http://schemas.microsoft.com/office/drawing/2014/main" id="{BB26C045-E1A9-80DC-F8DE-56337258DE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04" y="1190148"/>
            <a:ext cx="1304024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1095" algn="ctr">
              <a:lnSpc>
                <a:spcPct val="100000"/>
              </a:lnSpc>
              <a:spcBef>
                <a:spcPts val="95"/>
              </a:spcBef>
            </a:pPr>
            <a:r>
              <a:rPr lang="en-CA" spc="705" dirty="0">
                <a:solidFill>
                  <a:schemeClr val="accent2"/>
                </a:solidFill>
              </a:rPr>
              <a:t>Web Deployment</a:t>
            </a:r>
            <a:endParaRPr spc="705" dirty="0">
              <a:solidFill>
                <a:schemeClr val="accent2"/>
              </a:solidFill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9AAE1B2F-C099-ECA4-B487-ED477E4AC6A8}"/>
              </a:ext>
            </a:extLst>
          </p:cNvPr>
          <p:cNvSpPr txBox="1"/>
          <p:nvPr/>
        </p:nvSpPr>
        <p:spPr>
          <a:xfrm>
            <a:off x="1539292" y="2502027"/>
            <a:ext cx="16077658" cy="59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>
              <a:lnSpc>
                <a:spcPct val="150000"/>
              </a:lnSpc>
            </a:pPr>
            <a:endParaRPr sz="2800" dirty="0">
              <a:latin typeface="+mj-lt"/>
            </a:endParaRPr>
          </a:p>
        </p:txBody>
      </p:sp>
      <p:graphicFrame>
        <p:nvGraphicFramePr>
          <p:cNvPr id="48" name="TextBox 38">
            <a:extLst>
              <a:ext uri="{FF2B5EF4-FFF2-40B4-BE49-F238E27FC236}">
                <a16:creationId xmlns:a16="http://schemas.microsoft.com/office/drawing/2014/main" id="{1FC1CA5A-F9EE-25C4-84C6-F1A2DED3B6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4477037"/>
              </p:ext>
            </p:extLst>
          </p:nvPr>
        </p:nvGraphicFramePr>
        <p:xfrm>
          <a:off x="1014787" y="2797877"/>
          <a:ext cx="15930968" cy="477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582481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A1ECB-A580-D3C5-DE10-B3076991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4CC07-2862-BAC4-C938-058CD8052679}"/>
              </a:ext>
            </a:extLst>
          </p:cNvPr>
          <p:cNvSpPr/>
          <p:nvPr/>
        </p:nvSpPr>
        <p:spPr>
          <a:xfrm>
            <a:off x="19685" y="-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 lang="en-CA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AB4E2B0-351D-B929-8219-F98FC2D85850}"/>
              </a:ext>
            </a:extLst>
          </p:cNvPr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0F79DB9-C151-9D15-EC1D-A192E920544A}"/>
                </a:ext>
              </a:extLst>
            </p:cNvPr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3DD26A1-4425-595B-FA32-1F57C14885B3}"/>
                </a:ext>
              </a:extLst>
            </p:cNvPr>
            <p:cNvSpPr/>
            <p:nvPr/>
          </p:nvSpPr>
          <p:spPr>
            <a:xfrm>
              <a:off x="0" y="7805402"/>
              <a:ext cx="1864995" cy="2482215"/>
            </a:xfrm>
            <a:custGeom>
              <a:avLst/>
              <a:gdLst/>
              <a:ahLst/>
              <a:cxnLst/>
              <a:rect l="l" t="t" r="r" b="b"/>
              <a:pathLst>
                <a:path w="1864995" h="2482215">
                  <a:moveTo>
                    <a:pt x="0" y="2091314"/>
                  </a:moveTo>
                  <a:lnTo>
                    <a:pt x="0" y="2481595"/>
                  </a:lnTo>
                  <a:lnTo>
                    <a:pt x="349734" y="2481595"/>
                  </a:lnTo>
                  <a:lnTo>
                    <a:pt x="0" y="2091314"/>
                  </a:lnTo>
                  <a:close/>
                </a:path>
                <a:path w="1864995" h="2482215">
                  <a:moveTo>
                    <a:pt x="0" y="1573469"/>
                  </a:moveTo>
                  <a:lnTo>
                    <a:pt x="0" y="2065759"/>
                  </a:lnTo>
                  <a:lnTo>
                    <a:pt x="372633" y="2481595"/>
                  </a:lnTo>
                  <a:lnTo>
                    <a:pt x="813779" y="2481595"/>
                  </a:lnTo>
                  <a:lnTo>
                    <a:pt x="0" y="1573469"/>
                  </a:lnTo>
                  <a:close/>
                </a:path>
                <a:path w="1864995" h="2482215">
                  <a:moveTo>
                    <a:pt x="0" y="1054817"/>
                  </a:moveTo>
                  <a:lnTo>
                    <a:pt x="0" y="1547107"/>
                  </a:lnTo>
                  <a:lnTo>
                    <a:pt x="837402" y="2481595"/>
                  </a:lnTo>
                  <a:lnTo>
                    <a:pt x="1278547" y="2481595"/>
                  </a:lnTo>
                  <a:lnTo>
                    <a:pt x="0" y="1054817"/>
                  </a:lnTo>
                  <a:close/>
                </a:path>
                <a:path w="1864995" h="2482215">
                  <a:moveTo>
                    <a:pt x="0" y="526332"/>
                  </a:moveTo>
                  <a:lnTo>
                    <a:pt x="0" y="1029479"/>
                  </a:lnTo>
                  <a:lnTo>
                    <a:pt x="1301053" y="2481595"/>
                  </a:lnTo>
                  <a:lnTo>
                    <a:pt x="1752807" y="2481595"/>
                  </a:lnTo>
                  <a:lnTo>
                    <a:pt x="831597" y="1454231"/>
                  </a:lnTo>
                  <a:lnTo>
                    <a:pt x="822954" y="1454231"/>
                  </a:lnTo>
                  <a:lnTo>
                    <a:pt x="820073" y="1441531"/>
                  </a:lnTo>
                  <a:lnTo>
                    <a:pt x="818634" y="1441531"/>
                  </a:lnTo>
                  <a:lnTo>
                    <a:pt x="0" y="526332"/>
                  </a:lnTo>
                  <a:close/>
                </a:path>
                <a:path w="1864995" h="2482215">
                  <a:moveTo>
                    <a:pt x="862553" y="1466931"/>
                  </a:moveTo>
                  <a:lnTo>
                    <a:pt x="1773473" y="2481595"/>
                  </a:lnTo>
                  <a:lnTo>
                    <a:pt x="1864715" y="2481595"/>
                  </a:lnTo>
                  <a:lnTo>
                    <a:pt x="1864067" y="2470231"/>
                  </a:lnTo>
                  <a:lnTo>
                    <a:pt x="1849784" y="2457531"/>
                  </a:lnTo>
                  <a:lnTo>
                    <a:pt x="1830233" y="2419431"/>
                  </a:lnTo>
                  <a:lnTo>
                    <a:pt x="1812841" y="2394031"/>
                  </a:lnTo>
                  <a:lnTo>
                    <a:pt x="1805038" y="2368631"/>
                  </a:lnTo>
                  <a:lnTo>
                    <a:pt x="1812256" y="2343231"/>
                  </a:lnTo>
                  <a:lnTo>
                    <a:pt x="1826093" y="2317831"/>
                  </a:lnTo>
                  <a:lnTo>
                    <a:pt x="1836422" y="2279731"/>
                  </a:lnTo>
                  <a:lnTo>
                    <a:pt x="1834770" y="2267031"/>
                  </a:lnTo>
                  <a:lnTo>
                    <a:pt x="1723019" y="2267031"/>
                  </a:lnTo>
                  <a:lnTo>
                    <a:pt x="1706032" y="2254331"/>
                  </a:lnTo>
                  <a:lnTo>
                    <a:pt x="1675434" y="2228931"/>
                  </a:lnTo>
                  <a:lnTo>
                    <a:pt x="1649106" y="2178131"/>
                  </a:lnTo>
                  <a:lnTo>
                    <a:pt x="1627911" y="2178131"/>
                  </a:lnTo>
                  <a:lnTo>
                    <a:pt x="1633595" y="2165431"/>
                  </a:lnTo>
                  <a:lnTo>
                    <a:pt x="1638264" y="2152731"/>
                  </a:lnTo>
                  <a:lnTo>
                    <a:pt x="1641177" y="2152731"/>
                  </a:lnTo>
                  <a:lnTo>
                    <a:pt x="1641589" y="2140031"/>
                  </a:lnTo>
                  <a:lnTo>
                    <a:pt x="1643748" y="2140031"/>
                  </a:lnTo>
                  <a:lnTo>
                    <a:pt x="1643748" y="2127331"/>
                  </a:lnTo>
                  <a:lnTo>
                    <a:pt x="1637769" y="2089231"/>
                  </a:lnTo>
                  <a:lnTo>
                    <a:pt x="1620175" y="2038431"/>
                  </a:lnTo>
                  <a:lnTo>
                    <a:pt x="1596369" y="2000331"/>
                  </a:lnTo>
                  <a:lnTo>
                    <a:pt x="1571751" y="1962231"/>
                  </a:lnTo>
                  <a:lnTo>
                    <a:pt x="1561668" y="1962231"/>
                  </a:lnTo>
                  <a:lnTo>
                    <a:pt x="1558797" y="1949531"/>
                  </a:lnTo>
                  <a:lnTo>
                    <a:pt x="1563115" y="1949531"/>
                  </a:lnTo>
                  <a:lnTo>
                    <a:pt x="1560956" y="1936831"/>
                  </a:lnTo>
                  <a:lnTo>
                    <a:pt x="1558074" y="1936831"/>
                  </a:lnTo>
                  <a:lnTo>
                    <a:pt x="1535572" y="1924131"/>
                  </a:lnTo>
                  <a:lnTo>
                    <a:pt x="1501195" y="1924131"/>
                  </a:lnTo>
                  <a:lnTo>
                    <a:pt x="1465739" y="1911431"/>
                  </a:lnTo>
                  <a:lnTo>
                    <a:pt x="1440002" y="1898731"/>
                  </a:lnTo>
                  <a:lnTo>
                    <a:pt x="1435116" y="1886031"/>
                  </a:lnTo>
                  <a:lnTo>
                    <a:pt x="1423996" y="1886031"/>
                  </a:lnTo>
                  <a:lnTo>
                    <a:pt x="1419110" y="1873331"/>
                  </a:lnTo>
                  <a:lnTo>
                    <a:pt x="1413357" y="1873331"/>
                  </a:lnTo>
                  <a:lnTo>
                    <a:pt x="1410204" y="1847931"/>
                  </a:lnTo>
                  <a:lnTo>
                    <a:pt x="1418393" y="1835231"/>
                  </a:lnTo>
                  <a:lnTo>
                    <a:pt x="1430363" y="1822531"/>
                  </a:lnTo>
                  <a:lnTo>
                    <a:pt x="1438554" y="1797131"/>
                  </a:lnTo>
                  <a:lnTo>
                    <a:pt x="1438667" y="1784431"/>
                  </a:lnTo>
                  <a:lnTo>
                    <a:pt x="1435133" y="1771731"/>
                  </a:lnTo>
                  <a:lnTo>
                    <a:pt x="1428629" y="1759031"/>
                  </a:lnTo>
                  <a:lnTo>
                    <a:pt x="1419834" y="1759031"/>
                  </a:lnTo>
                  <a:lnTo>
                    <a:pt x="1414492" y="1746331"/>
                  </a:lnTo>
                  <a:lnTo>
                    <a:pt x="1408406" y="1746331"/>
                  </a:lnTo>
                  <a:lnTo>
                    <a:pt x="1401912" y="1733631"/>
                  </a:lnTo>
                  <a:lnTo>
                    <a:pt x="1395348" y="1733631"/>
                  </a:lnTo>
                  <a:lnTo>
                    <a:pt x="1376349" y="1720931"/>
                  </a:lnTo>
                  <a:lnTo>
                    <a:pt x="1319758" y="1720931"/>
                  </a:lnTo>
                  <a:lnTo>
                    <a:pt x="1321445" y="1708231"/>
                  </a:lnTo>
                  <a:lnTo>
                    <a:pt x="1320298" y="1708231"/>
                  </a:lnTo>
                  <a:lnTo>
                    <a:pt x="1316722" y="1695531"/>
                  </a:lnTo>
                  <a:lnTo>
                    <a:pt x="1311122" y="1695531"/>
                  </a:lnTo>
                  <a:lnTo>
                    <a:pt x="1303918" y="1682831"/>
                  </a:lnTo>
                  <a:lnTo>
                    <a:pt x="1295636" y="1682831"/>
                  </a:lnTo>
                  <a:lnTo>
                    <a:pt x="1286814" y="1670131"/>
                  </a:lnTo>
                  <a:lnTo>
                    <a:pt x="1192493" y="1670131"/>
                  </a:lnTo>
                  <a:lnTo>
                    <a:pt x="1183088" y="1657431"/>
                  </a:lnTo>
                  <a:lnTo>
                    <a:pt x="1175033" y="1657431"/>
                  </a:lnTo>
                  <a:lnTo>
                    <a:pt x="1169836" y="1644731"/>
                  </a:lnTo>
                  <a:lnTo>
                    <a:pt x="1166394" y="1644731"/>
                  </a:lnTo>
                  <a:lnTo>
                    <a:pt x="1165112" y="1632031"/>
                  </a:lnTo>
                  <a:lnTo>
                    <a:pt x="1166395" y="1619331"/>
                  </a:lnTo>
                  <a:lnTo>
                    <a:pt x="1121439" y="1619331"/>
                  </a:lnTo>
                  <a:lnTo>
                    <a:pt x="1107356" y="1606631"/>
                  </a:lnTo>
                  <a:lnTo>
                    <a:pt x="1108074" y="1593931"/>
                  </a:lnTo>
                  <a:lnTo>
                    <a:pt x="1105917" y="1593931"/>
                  </a:lnTo>
                  <a:lnTo>
                    <a:pt x="1100152" y="1581231"/>
                  </a:lnTo>
                  <a:lnTo>
                    <a:pt x="1092751" y="1581231"/>
                  </a:lnTo>
                  <a:lnTo>
                    <a:pt x="1083594" y="1568531"/>
                  </a:lnTo>
                  <a:lnTo>
                    <a:pt x="1072816" y="1568531"/>
                  </a:lnTo>
                  <a:lnTo>
                    <a:pt x="1060554" y="1555831"/>
                  </a:lnTo>
                  <a:lnTo>
                    <a:pt x="1049789" y="1543131"/>
                  </a:lnTo>
                  <a:lnTo>
                    <a:pt x="1038684" y="1543131"/>
                  </a:lnTo>
                  <a:lnTo>
                    <a:pt x="1028254" y="1530431"/>
                  </a:lnTo>
                  <a:lnTo>
                    <a:pt x="1019512" y="1530431"/>
                  </a:lnTo>
                  <a:lnTo>
                    <a:pt x="1014079" y="1517731"/>
                  </a:lnTo>
                  <a:lnTo>
                    <a:pt x="1010064" y="1505031"/>
                  </a:lnTo>
                  <a:lnTo>
                    <a:pt x="945534" y="1505031"/>
                  </a:lnTo>
                  <a:lnTo>
                    <a:pt x="920874" y="1492331"/>
                  </a:lnTo>
                  <a:lnTo>
                    <a:pt x="905889" y="1492331"/>
                  </a:lnTo>
                  <a:lnTo>
                    <a:pt x="891174" y="1479631"/>
                  </a:lnTo>
                  <a:lnTo>
                    <a:pt x="876729" y="1479631"/>
                  </a:lnTo>
                  <a:lnTo>
                    <a:pt x="862553" y="1466931"/>
                  </a:lnTo>
                  <a:close/>
                </a:path>
                <a:path w="1864995" h="2482215">
                  <a:moveTo>
                    <a:pt x="1833117" y="2254331"/>
                  </a:moveTo>
                  <a:lnTo>
                    <a:pt x="1786132" y="2254331"/>
                  </a:lnTo>
                  <a:lnTo>
                    <a:pt x="1760167" y="2267031"/>
                  </a:lnTo>
                  <a:lnTo>
                    <a:pt x="1834770" y="2267031"/>
                  </a:lnTo>
                  <a:lnTo>
                    <a:pt x="1833117" y="2254331"/>
                  </a:lnTo>
                  <a:close/>
                </a:path>
                <a:path w="1864995" h="2482215">
                  <a:moveTo>
                    <a:pt x="1644472" y="2165431"/>
                  </a:moveTo>
                  <a:lnTo>
                    <a:pt x="1627911" y="2178131"/>
                  </a:lnTo>
                  <a:lnTo>
                    <a:pt x="1649106" y="2178131"/>
                  </a:lnTo>
                  <a:lnTo>
                    <a:pt x="1644472" y="2165431"/>
                  </a:lnTo>
                  <a:close/>
                </a:path>
                <a:path w="1864995" h="2482215">
                  <a:moveTo>
                    <a:pt x="1008712" y="1492331"/>
                  </a:moveTo>
                  <a:lnTo>
                    <a:pt x="992153" y="1505031"/>
                  </a:lnTo>
                  <a:lnTo>
                    <a:pt x="1008072" y="1505031"/>
                  </a:lnTo>
                  <a:lnTo>
                    <a:pt x="1008712" y="1492331"/>
                  </a:lnTo>
                  <a:close/>
                </a:path>
                <a:path w="1864995" h="2482215">
                  <a:moveTo>
                    <a:pt x="0" y="0"/>
                  </a:moveTo>
                  <a:lnTo>
                    <a:pt x="0" y="504866"/>
                  </a:lnTo>
                  <a:lnTo>
                    <a:pt x="812154" y="1416131"/>
                  </a:lnTo>
                  <a:lnTo>
                    <a:pt x="806290" y="1378031"/>
                  </a:lnTo>
                  <a:lnTo>
                    <a:pt x="799795" y="1339931"/>
                  </a:lnTo>
                  <a:lnTo>
                    <a:pt x="792658" y="1289131"/>
                  </a:lnTo>
                  <a:lnTo>
                    <a:pt x="784866" y="1238331"/>
                  </a:lnTo>
                  <a:lnTo>
                    <a:pt x="776406" y="1174831"/>
                  </a:lnTo>
                  <a:lnTo>
                    <a:pt x="767267" y="1124031"/>
                  </a:lnTo>
                  <a:lnTo>
                    <a:pt x="757435" y="1060531"/>
                  </a:lnTo>
                  <a:lnTo>
                    <a:pt x="748621" y="997031"/>
                  </a:lnTo>
                  <a:lnTo>
                    <a:pt x="739463" y="946231"/>
                  </a:lnTo>
                  <a:lnTo>
                    <a:pt x="729959" y="895431"/>
                  </a:lnTo>
                  <a:lnTo>
                    <a:pt x="720109" y="844631"/>
                  </a:lnTo>
                  <a:lnTo>
                    <a:pt x="709914" y="793831"/>
                  </a:lnTo>
                  <a:lnTo>
                    <a:pt x="353515" y="400131"/>
                  </a:lnTo>
                  <a:lnTo>
                    <a:pt x="312228" y="387431"/>
                  </a:lnTo>
                  <a:lnTo>
                    <a:pt x="265676" y="362031"/>
                  </a:lnTo>
                  <a:lnTo>
                    <a:pt x="224523" y="336631"/>
                  </a:lnTo>
                  <a:lnTo>
                    <a:pt x="199434" y="323931"/>
                  </a:lnTo>
                  <a:lnTo>
                    <a:pt x="198715" y="323931"/>
                  </a:lnTo>
                  <a:lnTo>
                    <a:pt x="165881" y="273131"/>
                  </a:lnTo>
                  <a:lnTo>
                    <a:pt x="136170" y="235031"/>
                  </a:lnTo>
                  <a:lnTo>
                    <a:pt x="109091" y="196931"/>
                  </a:lnTo>
                  <a:lnTo>
                    <a:pt x="84154" y="146131"/>
                  </a:lnTo>
                  <a:lnTo>
                    <a:pt x="60866" y="108031"/>
                  </a:lnTo>
                  <a:lnTo>
                    <a:pt x="38736" y="69931"/>
                  </a:lnTo>
                  <a:lnTo>
                    <a:pt x="17274" y="19131"/>
                  </a:lnTo>
                  <a:lnTo>
                    <a:pt x="0" y="0"/>
                  </a:lnTo>
                  <a:close/>
                </a:path>
                <a:path w="1864995" h="2482215">
                  <a:moveTo>
                    <a:pt x="401317" y="412831"/>
                  </a:moveTo>
                  <a:lnTo>
                    <a:pt x="391329" y="412831"/>
                  </a:lnTo>
                  <a:lnTo>
                    <a:pt x="704155" y="768431"/>
                  </a:lnTo>
                  <a:lnTo>
                    <a:pt x="690520" y="717631"/>
                  </a:lnTo>
                  <a:lnTo>
                    <a:pt x="676615" y="666831"/>
                  </a:lnTo>
                  <a:lnTo>
                    <a:pt x="647992" y="616031"/>
                  </a:lnTo>
                  <a:lnTo>
                    <a:pt x="642232" y="616031"/>
                  </a:lnTo>
                  <a:lnTo>
                    <a:pt x="625887" y="590631"/>
                  </a:lnTo>
                  <a:lnTo>
                    <a:pt x="609203" y="565231"/>
                  </a:lnTo>
                  <a:lnTo>
                    <a:pt x="592115" y="539831"/>
                  </a:lnTo>
                  <a:lnTo>
                    <a:pt x="574555" y="514431"/>
                  </a:lnTo>
                  <a:lnTo>
                    <a:pt x="542155" y="514431"/>
                  </a:lnTo>
                  <a:lnTo>
                    <a:pt x="527979" y="501731"/>
                  </a:lnTo>
                  <a:lnTo>
                    <a:pt x="507593" y="489031"/>
                  </a:lnTo>
                  <a:lnTo>
                    <a:pt x="494083" y="476331"/>
                  </a:lnTo>
                  <a:lnTo>
                    <a:pt x="477805" y="463631"/>
                  </a:lnTo>
                  <a:lnTo>
                    <a:pt x="461121" y="463631"/>
                  </a:lnTo>
                  <a:lnTo>
                    <a:pt x="446394" y="450931"/>
                  </a:lnTo>
                  <a:lnTo>
                    <a:pt x="426044" y="450931"/>
                  </a:lnTo>
                  <a:lnTo>
                    <a:pt x="420474" y="438231"/>
                  </a:lnTo>
                  <a:lnTo>
                    <a:pt x="415433" y="438231"/>
                  </a:lnTo>
                  <a:lnTo>
                    <a:pt x="412556" y="425531"/>
                  </a:lnTo>
                  <a:lnTo>
                    <a:pt x="406797" y="425531"/>
                  </a:lnTo>
                  <a:lnTo>
                    <a:pt x="401317" y="412831"/>
                  </a:lnTo>
                  <a:close/>
                </a:path>
                <a:path w="1864995" h="2482215">
                  <a:moveTo>
                    <a:pt x="380156" y="400131"/>
                  </a:moveTo>
                  <a:lnTo>
                    <a:pt x="388469" y="412831"/>
                  </a:lnTo>
                  <a:lnTo>
                    <a:pt x="391329" y="412831"/>
                  </a:lnTo>
                  <a:lnTo>
                    <a:pt x="380156" y="400131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BE2C9442-15AF-2DF4-61D1-31FEFD6F6E86}"/>
                </a:ext>
              </a:extLst>
            </p:cNvPr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C7EF3AE-C1F1-0F0A-19BD-D3F0FB0AA2BF}"/>
                </a:ext>
              </a:extLst>
            </p:cNvPr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8D03A64-9CB5-654A-47BB-92F17008DAD1}"/>
                </a:ext>
              </a:extLst>
            </p:cNvPr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A0A132A2-5181-335F-513B-76C1210A90AF}"/>
                </a:ext>
              </a:extLst>
            </p:cNvPr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238D964A-A454-4AB2-49F2-613D33FEFB6B}"/>
                </a:ext>
              </a:extLst>
            </p:cNvPr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FA0C9CB9-CE0F-2D3F-25DC-28EE5CE755EE}"/>
                </a:ext>
              </a:extLst>
            </p:cNvPr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C8934767-CD07-0DD9-A91D-9018E8E09F40}"/>
                </a:ext>
              </a:extLst>
            </p:cNvPr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B8822FC5-ADC8-BE20-F4DB-F610BEDB0085}"/>
                </a:ext>
              </a:extLst>
            </p:cNvPr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25129"/>
                  </a:moveTo>
                  <a:lnTo>
                    <a:pt x="817194" y="937525"/>
                  </a:ln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5C03BE93-E4B4-086B-4C4E-AA992175E1C1}"/>
                </a:ext>
              </a:extLst>
            </p:cNvPr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6548857D-5011-4EAB-9524-046B6BE0A181}"/>
                </a:ext>
              </a:extLst>
            </p:cNvPr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38CFBF8F-098F-1E6E-FF3D-9CAE6960630B}"/>
                </a:ext>
              </a:extLst>
            </p:cNvPr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E679FA05-B9F5-D77B-FB04-E33BB34E3FC6}"/>
                </a:ext>
              </a:extLst>
            </p:cNvPr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22623"/>
                  </a:moveTo>
                  <a:lnTo>
                    <a:pt x="16554" y="41100"/>
                  </a:ln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DDE74DCC-F1D4-4CC6-F8A7-53BF4989B8D9}"/>
                </a:ext>
              </a:extLst>
            </p:cNvPr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77EBE647-E816-3BCF-9E7C-9A9491DFC98B}"/>
              </a:ext>
            </a:extLst>
          </p:cNvPr>
          <p:cNvGrpSpPr/>
          <p:nvPr/>
        </p:nvGrpSpPr>
        <p:grpSpPr>
          <a:xfrm>
            <a:off x="15107998" y="-359"/>
            <a:ext cx="3180715" cy="2082164"/>
            <a:chOff x="15107998" y="-359"/>
            <a:chExt cx="3180715" cy="2082164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BCA1B5B2-E4F4-1F8A-07D1-85DED1682C16}"/>
                </a:ext>
              </a:extLst>
            </p:cNvPr>
            <p:cNvSpPr/>
            <p:nvPr/>
          </p:nvSpPr>
          <p:spPr>
            <a:xfrm>
              <a:off x="15114628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0"/>
                  </a:lnTo>
                  <a:lnTo>
                    <a:pt x="3173370" y="2081486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7"/>
                  </a:moveTo>
                  <a:lnTo>
                    <a:pt x="1624295" y="707737"/>
                  </a:lnTo>
                  <a:lnTo>
                    <a:pt x="1649973" y="707948"/>
                  </a:lnTo>
                  <a:lnTo>
                    <a:pt x="1676461" y="713427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3"/>
                  </a:lnTo>
                  <a:lnTo>
                    <a:pt x="1740149" y="745704"/>
                  </a:lnTo>
                  <a:lnTo>
                    <a:pt x="1753510" y="750150"/>
                  </a:lnTo>
                  <a:lnTo>
                    <a:pt x="1776854" y="759122"/>
                  </a:lnTo>
                  <a:lnTo>
                    <a:pt x="1797865" y="774906"/>
                  </a:lnTo>
                  <a:lnTo>
                    <a:pt x="1819018" y="790552"/>
                  </a:lnTo>
                  <a:lnTo>
                    <a:pt x="1842791" y="799109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8"/>
                  </a:lnTo>
                  <a:lnTo>
                    <a:pt x="1949993" y="935127"/>
                  </a:lnTo>
                  <a:lnTo>
                    <a:pt x="1970934" y="963269"/>
                  </a:lnTo>
                  <a:lnTo>
                    <a:pt x="2001922" y="993520"/>
                  </a:lnTo>
                  <a:lnTo>
                    <a:pt x="2045218" y="1029342"/>
                  </a:lnTo>
                  <a:lnTo>
                    <a:pt x="2087136" y="1056872"/>
                  </a:lnTo>
                  <a:lnTo>
                    <a:pt x="2127853" y="1078011"/>
                  </a:lnTo>
                  <a:lnTo>
                    <a:pt x="2167546" y="1094657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3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7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100" y="1965823"/>
                  </a:lnTo>
                  <a:lnTo>
                    <a:pt x="3084390" y="1997089"/>
                  </a:lnTo>
                  <a:lnTo>
                    <a:pt x="3097247" y="2000296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39"/>
                  </a:lnTo>
                  <a:lnTo>
                    <a:pt x="1199591" y="439815"/>
                  </a:lnTo>
                  <a:lnTo>
                    <a:pt x="1240811" y="444157"/>
                  </a:lnTo>
                  <a:lnTo>
                    <a:pt x="1284846" y="451592"/>
                  </a:lnTo>
                  <a:lnTo>
                    <a:pt x="1326577" y="469152"/>
                  </a:lnTo>
                  <a:lnTo>
                    <a:pt x="1366624" y="494356"/>
                  </a:lnTo>
                  <a:lnTo>
                    <a:pt x="1405607" y="524723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7"/>
                  </a:lnTo>
                  <a:lnTo>
                    <a:pt x="3173370" y="707737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537AE848-B616-3BD0-CF7E-88F2DC740D9A}"/>
                </a:ext>
              </a:extLst>
            </p:cNvPr>
            <p:cNvSpPr/>
            <p:nvPr/>
          </p:nvSpPr>
          <p:spPr>
            <a:xfrm>
              <a:off x="15107998" y="0"/>
              <a:ext cx="3180080" cy="2073275"/>
            </a:xfrm>
            <a:custGeom>
              <a:avLst/>
              <a:gdLst/>
              <a:ahLst/>
              <a:cxnLst/>
              <a:rect l="l" t="t" r="r" b="b"/>
              <a:pathLst>
                <a:path w="3180080" h="2073275">
                  <a:moveTo>
                    <a:pt x="3180000" y="1939416"/>
                  </a:moveTo>
                  <a:lnTo>
                    <a:pt x="3065446" y="1939416"/>
                  </a:lnTo>
                  <a:lnTo>
                    <a:pt x="3069484" y="1952116"/>
                  </a:lnTo>
                  <a:lnTo>
                    <a:pt x="3073844" y="1964816"/>
                  </a:lnTo>
                  <a:lnTo>
                    <a:pt x="3078323" y="1990216"/>
                  </a:lnTo>
                  <a:lnTo>
                    <a:pt x="3082718" y="2002916"/>
                  </a:lnTo>
                  <a:lnTo>
                    <a:pt x="3086409" y="2002916"/>
                  </a:lnTo>
                  <a:lnTo>
                    <a:pt x="3093505" y="2028316"/>
                  </a:lnTo>
                  <a:lnTo>
                    <a:pt x="3109388" y="2028316"/>
                  </a:lnTo>
                  <a:lnTo>
                    <a:pt x="3124983" y="2041016"/>
                  </a:lnTo>
                  <a:lnTo>
                    <a:pt x="3140328" y="2053716"/>
                  </a:lnTo>
                  <a:lnTo>
                    <a:pt x="3155126" y="2053716"/>
                  </a:lnTo>
                  <a:lnTo>
                    <a:pt x="3169078" y="2066416"/>
                  </a:lnTo>
                  <a:lnTo>
                    <a:pt x="3177841" y="2066416"/>
                  </a:lnTo>
                  <a:lnTo>
                    <a:pt x="3180000" y="2072766"/>
                  </a:lnTo>
                  <a:lnTo>
                    <a:pt x="3180000" y="1939416"/>
                  </a:lnTo>
                  <a:close/>
                </a:path>
                <a:path w="3180080" h="2073275">
                  <a:moveTo>
                    <a:pt x="2989749" y="1545716"/>
                  </a:moveTo>
                  <a:lnTo>
                    <a:pt x="2504614" y="1545716"/>
                  </a:lnTo>
                  <a:lnTo>
                    <a:pt x="2769536" y="1787016"/>
                  </a:lnTo>
                  <a:lnTo>
                    <a:pt x="2704004" y="1787016"/>
                  </a:lnTo>
                  <a:lnTo>
                    <a:pt x="2834306" y="1799716"/>
                  </a:lnTo>
                  <a:lnTo>
                    <a:pt x="2850979" y="1837816"/>
                  </a:lnTo>
                  <a:lnTo>
                    <a:pt x="2868342" y="1875916"/>
                  </a:lnTo>
                  <a:lnTo>
                    <a:pt x="2874897" y="1890067"/>
                  </a:lnTo>
                  <a:lnTo>
                    <a:pt x="2963973" y="1964816"/>
                  </a:lnTo>
                  <a:lnTo>
                    <a:pt x="2954414" y="1964816"/>
                  </a:lnTo>
                  <a:lnTo>
                    <a:pt x="2996628" y="1977516"/>
                  </a:lnTo>
                  <a:lnTo>
                    <a:pt x="3032769" y="1964816"/>
                  </a:lnTo>
                  <a:lnTo>
                    <a:pt x="3065446" y="1939416"/>
                  </a:lnTo>
                  <a:lnTo>
                    <a:pt x="3180000" y="1939416"/>
                  </a:lnTo>
                  <a:lnTo>
                    <a:pt x="3180000" y="1721547"/>
                  </a:lnTo>
                  <a:lnTo>
                    <a:pt x="2989749" y="1545716"/>
                  </a:lnTo>
                  <a:close/>
                </a:path>
                <a:path w="3180080" h="2073275">
                  <a:moveTo>
                    <a:pt x="2925545" y="1957612"/>
                  </a:moveTo>
                  <a:lnTo>
                    <a:pt x="2934382" y="1964816"/>
                  </a:lnTo>
                  <a:lnTo>
                    <a:pt x="2954414" y="1964816"/>
                  </a:lnTo>
                  <a:lnTo>
                    <a:pt x="2925545" y="1957612"/>
                  </a:lnTo>
                  <a:close/>
                </a:path>
                <a:path w="3180080" h="2073275">
                  <a:moveTo>
                    <a:pt x="2894348" y="1932180"/>
                  </a:moveTo>
                  <a:lnTo>
                    <a:pt x="2903521" y="1952116"/>
                  </a:lnTo>
                  <a:lnTo>
                    <a:pt x="2925545" y="1957612"/>
                  </a:lnTo>
                  <a:lnTo>
                    <a:pt x="2894348" y="1932180"/>
                  </a:lnTo>
                  <a:close/>
                </a:path>
                <a:path w="3180080" h="2073275">
                  <a:moveTo>
                    <a:pt x="2882175" y="1905778"/>
                  </a:moveTo>
                  <a:lnTo>
                    <a:pt x="2884384" y="1914016"/>
                  </a:lnTo>
                  <a:lnTo>
                    <a:pt x="2887646" y="1926716"/>
                  </a:lnTo>
                  <a:lnTo>
                    <a:pt x="2894348" y="1932180"/>
                  </a:lnTo>
                  <a:lnTo>
                    <a:pt x="2885991" y="1914016"/>
                  </a:lnTo>
                  <a:lnTo>
                    <a:pt x="2882175" y="1905778"/>
                  </a:lnTo>
                  <a:close/>
                </a:path>
                <a:path w="3180080" h="2073275">
                  <a:moveTo>
                    <a:pt x="2880978" y="1901316"/>
                  </a:moveTo>
                  <a:lnTo>
                    <a:pt x="2880108" y="1901316"/>
                  </a:lnTo>
                  <a:lnTo>
                    <a:pt x="2882175" y="1905778"/>
                  </a:lnTo>
                  <a:lnTo>
                    <a:pt x="2880978" y="1901316"/>
                  </a:lnTo>
                  <a:close/>
                </a:path>
                <a:path w="3180080" h="2073275">
                  <a:moveTo>
                    <a:pt x="2873168" y="1888616"/>
                  </a:moveTo>
                  <a:lnTo>
                    <a:pt x="2877288" y="1901316"/>
                  </a:lnTo>
                  <a:lnTo>
                    <a:pt x="2880108" y="1901316"/>
                  </a:lnTo>
                  <a:lnTo>
                    <a:pt x="2874897" y="1890067"/>
                  </a:lnTo>
                  <a:lnTo>
                    <a:pt x="2873168" y="1888616"/>
                  </a:lnTo>
                  <a:close/>
                </a:path>
                <a:path w="3180080" h="2073275">
                  <a:moveTo>
                    <a:pt x="2503866" y="1571129"/>
                  </a:moveTo>
                  <a:lnTo>
                    <a:pt x="2503646" y="1583816"/>
                  </a:lnTo>
                  <a:lnTo>
                    <a:pt x="2502455" y="1634616"/>
                  </a:lnTo>
                  <a:lnTo>
                    <a:pt x="2502235" y="1647316"/>
                  </a:lnTo>
                  <a:lnTo>
                    <a:pt x="2502979" y="1660016"/>
                  </a:lnTo>
                  <a:lnTo>
                    <a:pt x="2505080" y="1672716"/>
                  </a:lnTo>
                  <a:lnTo>
                    <a:pt x="2508932" y="1685416"/>
                  </a:lnTo>
                  <a:lnTo>
                    <a:pt x="2512305" y="1685416"/>
                  </a:lnTo>
                  <a:lnTo>
                    <a:pt x="2516012" y="1698116"/>
                  </a:lnTo>
                  <a:lnTo>
                    <a:pt x="2520148" y="1698116"/>
                  </a:lnTo>
                  <a:lnTo>
                    <a:pt x="2524807" y="1710816"/>
                  </a:lnTo>
                  <a:lnTo>
                    <a:pt x="2530522" y="1710816"/>
                  </a:lnTo>
                  <a:lnTo>
                    <a:pt x="2553001" y="1736216"/>
                  </a:lnTo>
                  <a:lnTo>
                    <a:pt x="2579099" y="1748916"/>
                  </a:lnTo>
                  <a:lnTo>
                    <a:pt x="2606817" y="1748916"/>
                  </a:lnTo>
                  <a:lnTo>
                    <a:pt x="2634154" y="1761616"/>
                  </a:lnTo>
                  <a:lnTo>
                    <a:pt x="2635678" y="1761616"/>
                  </a:lnTo>
                  <a:lnTo>
                    <a:pt x="2638472" y="1774316"/>
                  </a:lnTo>
                  <a:lnTo>
                    <a:pt x="2693340" y="1774316"/>
                  </a:lnTo>
                  <a:lnTo>
                    <a:pt x="2700448" y="1787016"/>
                  </a:lnTo>
                  <a:lnTo>
                    <a:pt x="2746549" y="1787016"/>
                  </a:lnTo>
                  <a:lnTo>
                    <a:pt x="2503866" y="1571129"/>
                  </a:lnTo>
                  <a:close/>
                </a:path>
                <a:path w="3180080" h="2073275">
                  <a:moveTo>
                    <a:pt x="1837353" y="0"/>
                  </a:moveTo>
                  <a:lnTo>
                    <a:pt x="1341331" y="0"/>
                  </a:lnTo>
                  <a:lnTo>
                    <a:pt x="3180000" y="1699552"/>
                  </a:lnTo>
                  <a:lnTo>
                    <a:pt x="3180000" y="1237509"/>
                  </a:lnTo>
                  <a:lnTo>
                    <a:pt x="1837353" y="0"/>
                  </a:lnTo>
                  <a:close/>
                </a:path>
                <a:path w="3180080" h="2073275">
                  <a:moveTo>
                    <a:pt x="2504614" y="1558416"/>
                  </a:moveTo>
                  <a:lnTo>
                    <a:pt x="2504087" y="1558416"/>
                  </a:lnTo>
                  <a:lnTo>
                    <a:pt x="2503872" y="1570775"/>
                  </a:lnTo>
                  <a:lnTo>
                    <a:pt x="2504614" y="1558416"/>
                  </a:lnTo>
                  <a:close/>
                </a:path>
                <a:path w="3180080" h="2073275">
                  <a:moveTo>
                    <a:pt x="2504184" y="1552889"/>
                  </a:moveTo>
                  <a:lnTo>
                    <a:pt x="2503852" y="1558416"/>
                  </a:lnTo>
                  <a:lnTo>
                    <a:pt x="2504087" y="1558416"/>
                  </a:lnTo>
                  <a:lnTo>
                    <a:pt x="2504184" y="1552889"/>
                  </a:lnTo>
                  <a:close/>
                </a:path>
                <a:path w="3180080" h="2073275">
                  <a:moveTo>
                    <a:pt x="2041578" y="669416"/>
                  </a:moveTo>
                  <a:lnTo>
                    <a:pt x="1888204" y="669416"/>
                  </a:lnTo>
                  <a:lnTo>
                    <a:pt x="1896588" y="682116"/>
                  </a:lnTo>
                  <a:lnTo>
                    <a:pt x="1905555" y="694816"/>
                  </a:lnTo>
                  <a:lnTo>
                    <a:pt x="1936057" y="720216"/>
                  </a:lnTo>
                  <a:lnTo>
                    <a:pt x="1967261" y="758316"/>
                  </a:lnTo>
                  <a:lnTo>
                    <a:pt x="1994441" y="796416"/>
                  </a:lnTo>
                  <a:lnTo>
                    <a:pt x="2012870" y="809116"/>
                  </a:lnTo>
                  <a:lnTo>
                    <a:pt x="2053087" y="859916"/>
                  </a:lnTo>
                  <a:lnTo>
                    <a:pt x="2089656" y="898016"/>
                  </a:lnTo>
                  <a:lnTo>
                    <a:pt x="2123200" y="936116"/>
                  </a:lnTo>
                  <a:lnTo>
                    <a:pt x="2154342" y="974216"/>
                  </a:lnTo>
                  <a:lnTo>
                    <a:pt x="2183705" y="1012316"/>
                  </a:lnTo>
                  <a:lnTo>
                    <a:pt x="2211912" y="1037716"/>
                  </a:lnTo>
                  <a:lnTo>
                    <a:pt x="2267349" y="1113916"/>
                  </a:lnTo>
                  <a:lnTo>
                    <a:pt x="2295826" y="1152016"/>
                  </a:lnTo>
                  <a:lnTo>
                    <a:pt x="2325490" y="1190116"/>
                  </a:lnTo>
                  <a:lnTo>
                    <a:pt x="2356643" y="1228216"/>
                  </a:lnTo>
                  <a:lnTo>
                    <a:pt x="2389963" y="1266316"/>
                  </a:lnTo>
                  <a:lnTo>
                    <a:pt x="2426128" y="1304416"/>
                  </a:lnTo>
                  <a:lnTo>
                    <a:pt x="2508170" y="1355216"/>
                  </a:lnTo>
                  <a:lnTo>
                    <a:pt x="2506926" y="1393316"/>
                  </a:lnTo>
                  <a:lnTo>
                    <a:pt x="2506011" y="1444116"/>
                  </a:lnTo>
                  <a:lnTo>
                    <a:pt x="2505265" y="1494916"/>
                  </a:lnTo>
                  <a:lnTo>
                    <a:pt x="2504529" y="1533016"/>
                  </a:lnTo>
                  <a:lnTo>
                    <a:pt x="2504308" y="1545716"/>
                  </a:lnTo>
                  <a:lnTo>
                    <a:pt x="2504184" y="1552889"/>
                  </a:lnTo>
                  <a:lnTo>
                    <a:pt x="2504614" y="1545716"/>
                  </a:lnTo>
                  <a:lnTo>
                    <a:pt x="2989749" y="1545716"/>
                  </a:lnTo>
                  <a:lnTo>
                    <a:pt x="2041578" y="669416"/>
                  </a:lnTo>
                  <a:close/>
                </a:path>
                <a:path w="3180080" h="2073275">
                  <a:moveTo>
                    <a:pt x="2349242" y="0"/>
                  </a:moveTo>
                  <a:lnTo>
                    <a:pt x="1852804" y="0"/>
                  </a:lnTo>
                  <a:lnTo>
                    <a:pt x="3180000" y="1226564"/>
                  </a:lnTo>
                  <a:lnTo>
                    <a:pt x="3180000" y="765817"/>
                  </a:lnTo>
                  <a:lnTo>
                    <a:pt x="2349242" y="0"/>
                  </a:lnTo>
                  <a:close/>
                </a:path>
                <a:path w="3180080" h="2073275">
                  <a:moveTo>
                    <a:pt x="2864664" y="0"/>
                  </a:moveTo>
                  <a:lnTo>
                    <a:pt x="2373814" y="0"/>
                  </a:lnTo>
                  <a:lnTo>
                    <a:pt x="3180000" y="743166"/>
                  </a:lnTo>
                  <a:lnTo>
                    <a:pt x="3180000" y="291433"/>
                  </a:lnTo>
                  <a:lnTo>
                    <a:pt x="2864664" y="0"/>
                  </a:lnTo>
                  <a:close/>
                </a:path>
                <a:path w="3180080" h="2073275">
                  <a:moveTo>
                    <a:pt x="1317258" y="0"/>
                  </a:moveTo>
                  <a:lnTo>
                    <a:pt x="837044" y="0"/>
                  </a:lnTo>
                  <a:lnTo>
                    <a:pt x="1328848" y="453516"/>
                  </a:lnTo>
                  <a:lnTo>
                    <a:pt x="1310744" y="453516"/>
                  </a:lnTo>
                  <a:lnTo>
                    <a:pt x="1371627" y="478916"/>
                  </a:lnTo>
                  <a:lnTo>
                    <a:pt x="1429794" y="504316"/>
                  </a:lnTo>
                  <a:lnTo>
                    <a:pt x="1482291" y="529716"/>
                  </a:lnTo>
                  <a:lnTo>
                    <a:pt x="1526165" y="555116"/>
                  </a:lnTo>
                  <a:lnTo>
                    <a:pt x="1558464" y="567816"/>
                  </a:lnTo>
                  <a:lnTo>
                    <a:pt x="1636950" y="656716"/>
                  </a:lnTo>
                  <a:lnTo>
                    <a:pt x="1712424" y="656716"/>
                  </a:lnTo>
                  <a:lnTo>
                    <a:pt x="1739185" y="669416"/>
                  </a:lnTo>
                  <a:lnTo>
                    <a:pt x="1750988" y="682116"/>
                  </a:lnTo>
                  <a:lnTo>
                    <a:pt x="1763410" y="682116"/>
                  </a:lnTo>
                  <a:lnTo>
                    <a:pt x="1775975" y="694816"/>
                  </a:lnTo>
                  <a:lnTo>
                    <a:pt x="1811613" y="694816"/>
                  </a:lnTo>
                  <a:lnTo>
                    <a:pt x="1851947" y="669416"/>
                  </a:lnTo>
                  <a:lnTo>
                    <a:pt x="2041578" y="669416"/>
                  </a:lnTo>
                  <a:lnTo>
                    <a:pt x="1317258" y="0"/>
                  </a:lnTo>
                  <a:close/>
                </a:path>
                <a:path w="3180080" h="2073275">
                  <a:moveTo>
                    <a:pt x="1295167" y="446992"/>
                  </a:moveTo>
                  <a:lnTo>
                    <a:pt x="1299969" y="453516"/>
                  </a:lnTo>
                  <a:lnTo>
                    <a:pt x="1310744" y="453516"/>
                  </a:lnTo>
                  <a:lnTo>
                    <a:pt x="1295167" y="446992"/>
                  </a:lnTo>
                  <a:close/>
                </a:path>
                <a:path w="3180080" h="2073275">
                  <a:moveTo>
                    <a:pt x="1152895" y="313816"/>
                  </a:moveTo>
                  <a:lnTo>
                    <a:pt x="929183" y="313816"/>
                  </a:lnTo>
                  <a:lnTo>
                    <a:pt x="955214" y="326516"/>
                  </a:lnTo>
                  <a:lnTo>
                    <a:pt x="979828" y="339216"/>
                  </a:lnTo>
                  <a:lnTo>
                    <a:pt x="1004776" y="339216"/>
                  </a:lnTo>
                  <a:lnTo>
                    <a:pt x="1029580" y="351916"/>
                  </a:lnTo>
                  <a:lnTo>
                    <a:pt x="1053766" y="364616"/>
                  </a:lnTo>
                  <a:lnTo>
                    <a:pt x="1068936" y="364616"/>
                  </a:lnTo>
                  <a:lnTo>
                    <a:pt x="1099107" y="377316"/>
                  </a:lnTo>
                  <a:lnTo>
                    <a:pt x="1141326" y="390016"/>
                  </a:lnTo>
                  <a:lnTo>
                    <a:pt x="1192641" y="402716"/>
                  </a:lnTo>
                  <a:lnTo>
                    <a:pt x="1250098" y="428116"/>
                  </a:lnTo>
                  <a:lnTo>
                    <a:pt x="1295167" y="446992"/>
                  </a:lnTo>
                  <a:lnTo>
                    <a:pt x="1290621" y="440816"/>
                  </a:lnTo>
                  <a:lnTo>
                    <a:pt x="1152895" y="313816"/>
                  </a:lnTo>
                  <a:close/>
                </a:path>
                <a:path w="3180080" h="2073275">
                  <a:moveTo>
                    <a:pt x="293851" y="0"/>
                  </a:moveTo>
                  <a:lnTo>
                    <a:pt x="0" y="0"/>
                  </a:lnTo>
                  <a:lnTo>
                    <a:pt x="436800" y="402716"/>
                  </a:lnTo>
                  <a:lnTo>
                    <a:pt x="466264" y="402716"/>
                  </a:lnTo>
                  <a:lnTo>
                    <a:pt x="517893" y="390016"/>
                  </a:lnTo>
                  <a:lnTo>
                    <a:pt x="577189" y="377316"/>
                  </a:lnTo>
                  <a:lnTo>
                    <a:pt x="640065" y="351916"/>
                  </a:lnTo>
                  <a:lnTo>
                    <a:pt x="668218" y="346184"/>
                  </a:lnTo>
                  <a:lnTo>
                    <a:pt x="293851" y="0"/>
                  </a:lnTo>
                  <a:close/>
                </a:path>
                <a:path w="3180080" h="2073275">
                  <a:moveTo>
                    <a:pt x="682390" y="343298"/>
                  </a:moveTo>
                  <a:lnTo>
                    <a:pt x="668218" y="346184"/>
                  </a:lnTo>
                  <a:lnTo>
                    <a:pt x="674417" y="351916"/>
                  </a:lnTo>
                  <a:lnTo>
                    <a:pt x="691689" y="351916"/>
                  </a:lnTo>
                  <a:lnTo>
                    <a:pt x="682390" y="343298"/>
                  </a:lnTo>
                  <a:close/>
                </a:path>
                <a:path w="3180080" h="2073275">
                  <a:moveTo>
                    <a:pt x="812573" y="0"/>
                  </a:moveTo>
                  <a:lnTo>
                    <a:pt x="311964" y="0"/>
                  </a:lnTo>
                  <a:lnTo>
                    <a:pt x="682390" y="343298"/>
                  </a:lnTo>
                  <a:lnTo>
                    <a:pt x="702436" y="339216"/>
                  </a:lnTo>
                  <a:lnTo>
                    <a:pt x="760218" y="326516"/>
                  </a:lnTo>
                  <a:lnTo>
                    <a:pt x="882026" y="326516"/>
                  </a:lnTo>
                  <a:lnTo>
                    <a:pt x="903843" y="313816"/>
                  </a:lnTo>
                  <a:lnTo>
                    <a:pt x="1152895" y="313816"/>
                  </a:lnTo>
                  <a:lnTo>
                    <a:pt x="812573" y="0"/>
                  </a:lnTo>
                  <a:close/>
                </a:path>
                <a:path w="3180080" h="2073275">
                  <a:moveTo>
                    <a:pt x="882026" y="326516"/>
                  </a:moveTo>
                  <a:lnTo>
                    <a:pt x="868092" y="326516"/>
                  </a:lnTo>
                  <a:lnTo>
                    <a:pt x="866568" y="339216"/>
                  </a:lnTo>
                  <a:lnTo>
                    <a:pt x="882026" y="326516"/>
                  </a:lnTo>
                  <a:close/>
                </a:path>
                <a:path w="3180080" h="2073275">
                  <a:moveTo>
                    <a:pt x="3180000" y="0"/>
                  </a:moveTo>
                  <a:lnTo>
                    <a:pt x="2889201" y="0"/>
                  </a:lnTo>
                  <a:lnTo>
                    <a:pt x="3180000" y="268756"/>
                  </a:lnTo>
                  <a:lnTo>
                    <a:pt x="318000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AC1B19AB-EBCC-D370-4EBB-F9F46F3132A6}"/>
                </a:ext>
              </a:extLst>
            </p:cNvPr>
            <p:cNvSpPr/>
            <p:nvPr/>
          </p:nvSpPr>
          <p:spPr>
            <a:xfrm>
              <a:off x="15407582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49" y="0"/>
                  </a:moveTo>
                  <a:lnTo>
                    <a:pt x="0" y="0"/>
                  </a:lnTo>
                  <a:lnTo>
                    <a:pt x="374833" y="346240"/>
                  </a:lnTo>
                  <a:lnTo>
                    <a:pt x="376230" y="344081"/>
                  </a:lnTo>
                  <a:lnTo>
                    <a:pt x="379151" y="346240"/>
                  </a:lnTo>
                  <a:lnTo>
                    <a:pt x="383469" y="342645"/>
                  </a:lnTo>
                  <a:lnTo>
                    <a:pt x="385628" y="344804"/>
                  </a:lnTo>
                  <a:lnTo>
                    <a:pt x="387787" y="342645"/>
                  </a:lnTo>
                  <a:lnTo>
                    <a:pt x="388422" y="343369"/>
                  </a:lnTo>
                  <a:lnTo>
                    <a:pt x="392105" y="339763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30E2BC11-137D-1E5F-A578-1A29E6F7B5E0}"/>
                </a:ext>
              </a:extLst>
            </p:cNvPr>
            <p:cNvSpPr/>
            <p:nvPr/>
          </p:nvSpPr>
          <p:spPr>
            <a:xfrm>
              <a:off x="15407465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0" y="0"/>
                  </a:moveTo>
                  <a:lnTo>
                    <a:pt x="374824" y="346247"/>
                  </a:ln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F894E340-7813-C183-22E2-7A922EC8A6F6}"/>
                </a:ext>
              </a:extLst>
            </p:cNvPr>
            <p:cNvSpPr/>
            <p:nvPr/>
          </p:nvSpPr>
          <p:spPr>
            <a:xfrm>
              <a:off x="15921441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46" y="1964067"/>
                  </a:moveTo>
                  <a:lnTo>
                    <a:pt x="2142529" y="1964067"/>
                  </a:lnTo>
                  <a:lnTo>
                    <a:pt x="2146847" y="1968385"/>
                  </a:lnTo>
                  <a:lnTo>
                    <a:pt x="2149768" y="1965502"/>
                  </a:lnTo>
                  <a:lnTo>
                    <a:pt x="2151903" y="1965502"/>
                  </a:lnTo>
                  <a:lnTo>
                    <a:pt x="2150346" y="1964067"/>
                  </a:lnTo>
                  <a:close/>
                </a:path>
                <a:path w="2153284" h="1968500">
                  <a:moveTo>
                    <a:pt x="2151903" y="1965502"/>
                  </a:moveTo>
                  <a:lnTo>
                    <a:pt x="2149768" y="1965502"/>
                  </a:lnTo>
                  <a:lnTo>
                    <a:pt x="2151927" y="1967661"/>
                  </a:lnTo>
                  <a:lnTo>
                    <a:pt x="2152689" y="1966226"/>
                  </a:lnTo>
                  <a:lnTo>
                    <a:pt x="2151903" y="1965502"/>
                  </a:lnTo>
                  <a:close/>
                </a:path>
                <a:path w="2153284" h="1968500">
                  <a:moveTo>
                    <a:pt x="2149560" y="1963343"/>
                  </a:moveTo>
                  <a:lnTo>
                    <a:pt x="2136814" y="1963343"/>
                  </a:lnTo>
                  <a:lnTo>
                    <a:pt x="2140370" y="1966937"/>
                  </a:lnTo>
                  <a:lnTo>
                    <a:pt x="2142529" y="1964067"/>
                  </a:lnTo>
                  <a:lnTo>
                    <a:pt x="2150346" y="1964067"/>
                  </a:lnTo>
                  <a:lnTo>
                    <a:pt x="2149560" y="1963343"/>
                  </a:lnTo>
                  <a:close/>
                </a:path>
                <a:path w="2153284" h="1968500">
                  <a:moveTo>
                    <a:pt x="2147217" y="1961184"/>
                  </a:moveTo>
                  <a:lnTo>
                    <a:pt x="2126781" y="1961184"/>
                  </a:lnTo>
                  <a:lnTo>
                    <a:pt x="2130337" y="1964778"/>
                  </a:lnTo>
                  <a:lnTo>
                    <a:pt x="2133258" y="1961895"/>
                  </a:lnTo>
                  <a:lnTo>
                    <a:pt x="2147989" y="1961895"/>
                  </a:lnTo>
                  <a:lnTo>
                    <a:pt x="2147217" y="1961184"/>
                  </a:lnTo>
                  <a:close/>
                </a:path>
                <a:path w="2153284" h="1968500">
                  <a:moveTo>
                    <a:pt x="2147989" y="1961895"/>
                  </a:moveTo>
                  <a:lnTo>
                    <a:pt x="2133258" y="1961895"/>
                  </a:lnTo>
                  <a:lnTo>
                    <a:pt x="2135417" y="1964067"/>
                  </a:lnTo>
                  <a:lnTo>
                    <a:pt x="2136814" y="1963343"/>
                  </a:lnTo>
                  <a:lnTo>
                    <a:pt x="2149560" y="1963343"/>
                  </a:lnTo>
                  <a:lnTo>
                    <a:pt x="2147989" y="1961895"/>
                  </a:lnTo>
                  <a:close/>
                </a:path>
                <a:path w="2153284" h="1968500">
                  <a:moveTo>
                    <a:pt x="2060487" y="1881263"/>
                  </a:moveTo>
                  <a:lnTo>
                    <a:pt x="2059725" y="1881987"/>
                  </a:lnTo>
                  <a:lnTo>
                    <a:pt x="2061884" y="1884857"/>
                  </a:lnTo>
                  <a:lnTo>
                    <a:pt x="2059725" y="1887740"/>
                  </a:lnTo>
                  <a:lnTo>
                    <a:pt x="2063408" y="1890623"/>
                  </a:lnTo>
                  <a:lnTo>
                    <a:pt x="2061249" y="1893506"/>
                  </a:lnTo>
                  <a:lnTo>
                    <a:pt x="2066202" y="1898548"/>
                  </a:lnTo>
                  <a:lnTo>
                    <a:pt x="2065567" y="1899259"/>
                  </a:lnTo>
                  <a:lnTo>
                    <a:pt x="2072044" y="1905025"/>
                  </a:lnTo>
                  <a:lnTo>
                    <a:pt x="2069123" y="1907895"/>
                  </a:lnTo>
                  <a:lnTo>
                    <a:pt x="2072679" y="1911502"/>
                  </a:lnTo>
                  <a:lnTo>
                    <a:pt x="2071282" y="1913661"/>
                  </a:lnTo>
                  <a:lnTo>
                    <a:pt x="2125257" y="1963343"/>
                  </a:lnTo>
                  <a:lnTo>
                    <a:pt x="2126781" y="1961184"/>
                  </a:lnTo>
                  <a:lnTo>
                    <a:pt x="2147217" y="1961184"/>
                  </a:lnTo>
                  <a:lnTo>
                    <a:pt x="2060487" y="1881263"/>
                  </a:lnTo>
                  <a:close/>
                </a:path>
                <a:path w="2153284" h="1968500">
                  <a:moveTo>
                    <a:pt x="1950076" y="1787664"/>
                  </a:moveTo>
                  <a:lnTo>
                    <a:pt x="1946060" y="1787664"/>
                  </a:lnTo>
                  <a:lnTo>
                    <a:pt x="1948219" y="1789099"/>
                  </a:lnTo>
                  <a:lnTo>
                    <a:pt x="1950076" y="1787664"/>
                  </a:lnTo>
                  <a:close/>
                </a:path>
                <a:path w="2153284" h="1968500">
                  <a:moveTo>
                    <a:pt x="1955359" y="1786940"/>
                  </a:moveTo>
                  <a:lnTo>
                    <a:pt x="1951013" y="1786940"/>
                  </a:lnTo>
                  <a:lnTo>
                    <a:pt x="1953172" y="1789099"/>
                  </a:lnTo>
                  <a:lnTo>
                    <a:pt x="1955359" y="1786940"/>
                  </a:lnTo>
                  <a:close/>
                </a:path>
                <a:path w="2153284" h="1968500">
                  <a:moveTo>
                    <a:pt x="1955917" y="1784781"/>
                  </a:moveTo>
                  <a:lnTo>
                    <a:pt x="1940980" y="1784781"/>
                  </a:lnTo>
                  <a:lnTo>
                    <a:pt x="1945298" y="1788388"/>
                  </a:lnTo>
                  <a:lnTo>
                    <a:pt x="1946060" y="1787664"/>
                  </a:lnTo>
                  <a:lnTo>
                    <a:pt x="1950076" y="1787664"/>
                  </a:lnTo>
                  <a:lnTo>
                    <a:pt x="1951013" y="1786940"/>
                  </a:lnTo>
                  <a:lnTo>
                    <a:pt x="1955359" y="1786940"/>
                  </a:lnTo>
                  <a:lnTo>
                    <a:pt x="1956093" y="1786216"/>
                  </a:lnTo>
                  <a:lnTo>
                    <a:pt x="1957469" y="1786216"/>
                  </a:lnTo>
                  <a:lnTo>
                    <a:pt x="1955917" y="1784781"/>
                  </a:lnTo>
                  <a:close/>
                </a:path>
                <a:path w="2153284" h="1968500">
                  <a:moveTo>
                    <a:pt x="1957469" y="1786216"/>
                  </a:moveTo>
                  <a:lnTo>
                    <a:pt x="1956093" y="1786216"/>
                  </a:lnTo>
                  <a:lnTo>
                    <a:pt x="1957490" y="1788388"/>
                  </a:lnTo>
                  <a:lnTo>
                    <a:pt x="1958252" y="1786940"/>
                  </a:lnTo>
                  <a:lnTo>
                    <a:pt x="1957469" y="1786216"/>
                  </a:lnTo>
                  <a:close/>
                </a:path>
                <a:path w="2153284" h="1968500">
                  <a:moveTo>
                    <a:pt x="1689647" y="1538554"/>
                  </a:moveTo>
                  <a:lnTo>
                    <a:pt x="1689012" y="1539989"/>
                  </a:lnTo>
                  <a:lnTo>
                    <a:pt x="1691171" y="1542148"/>
                  </a:lnTo>
                  <a:lnTo>
                    <a:pt x="1688250" y="1544307"/>
                  </a:lnTo>
                  <a:lnTo>
                    <a:pt x="1691171" y="1547190"/>
                  </a:lnTo>
                  <a:lnTo>
                    <a:pt x="1689012" y="1549349"/>
                  </a:lnTo>
                  <a:lnTo>
                    <a:pt x="1690409" y="1550784"/>
                  </a:lnTo>
                  <a:lnTo>
                    <a:pt x="1689012" y="1552219"/>
                  </a:lnTo>
                  <a:lnTo>
                    <a:pt x="1691171" y="1553667"/>
                  </a:lnTo>
                  <a:lnTo>
                    <a:pt x="1686853" y="1558709"/>
                  </a:lnTo>
                  <a:lnTo>
                    <a:pt x="1933741" y="1786940"/>
                  </a:lnTo>
                  <a:lnTo>
                    <a:pt x="1935900" y="1784781"/>
                  </a:lnTo>
                  <a:lnTo>
                    <a:pt x="1955917" y="1784781"/>
                  </a:lnTo>
                  <a:lnTo>
                    <a:pt x="1689647" y="1538554"/>
                  </a:lnTo>
                  <a:close/>
                </a:path>
                <a:path w="2153284" h="1968500">
                  <a:moveTo>
                    <a:pt x="1940980" y="1784781"/>
                  </a:moveTo>
                  <a:lnTo>
                    <a:pt x="1935900" y="1784781"/>
                  </a:lnTo>
                  <a:lnTo>
                    <a:pt x="1938821" y="1786940"/>
                  </a:lnTo>
                  <a:lnTo>
                    <a:pt x="1940980" y="1784781"/>
                  </a:lnTo>
                  <a:close/>
                </a:path>
                <a:path w="2153284" h="1968500">
                  <a:moveTo>
                    <a:pt x="513659" y="452081"/>
                  </a:moveTo>
                  <a:lnTo>
                    <a:pt x="511849" y="452081"/>
                  </a:lnTo>
                  <a:lnTo>
                    <a:pt x="516167" y="456399"/>
                  </a:lnTo>
                  <a:lnTo>
                    <a:pt x="517564" y="455688"/>
                  </a:lnTo>
                  <a:lnTo>
                    <a:pt x="513659" y="452081"/>
                  </a:lnTo>
                  <a:close/>
                </a:path>
                <a:path w="2153284" h="1968500">
                  <a:moveTo>
                    <a:pt x="512876" y="451357"/>
                  </a:moveTo>
                  <a:lnTo>
                    <a:pt x="504610" y="451357"/>
                  </a:lnTo>
                  <a:lnTo>
                    <a:pt x="508928" y="454964"/>
                  </a:lnTo>
                  <a:lnTo>
                    <a:pt x="511849" y="452081"/>
                  </a:lnTo>
                  <a:lnTo>
                    <a:pt x="513659" y="452081"/>
                  </a:lnTo>
                  <a:lnTo>
                    <a:pt x="512876" y="451357"/>
                  </a:lnTo>
                  <a:close/>
                </a:path>
                <a:path w="2153284" h="1968500">
                  <a:moveTo>
                    <a:pt x="508985" y="447763"/>
                  </a:moveTo>
                  <a:lnTo>
                    <a:pt x="495974" y="447763"/>
                  </a:lnTo>
                  <a:lnTo>
                    <a:pt x="502451" y="453516"/>
                  </a:lnTo>
                  <a:lnTo>
                    <a:pt x="504610" y="451357"/>
                  </a:lnTo>
                  <a:lnTo>
                    <a:pt x="512876" y="451357"/>
                  </a:lnTo>
                  <a:lnTo>
                    <a:pt x="508985" y="447763"/>
                  </a:lnTo>
                  <a:close/>
                </a:path>
                <a:path w="2153284" h="1968500">
                  <a:moveTo>
                    <a:pt x="506648" y="445604"/>
                  </a:moveTo>
                  <a:lnTo>
                    <a:pt x="491656" y="445604"/>
                  </a:lnTo>
                  <a:lnTo>
                    <a:pt x="495212" y="449198"/>
                  </a:lnTo>
                  <a:lnTo>
                    <a:pt x="495974" y="447763"/>
                  </a:lnTo>
                  <a:lnTo>
                    <a:pt x="508985" y="447763"/>
                  </a:lnTo>
                  <a:lnTo>
                    <a:pt x="506648" y="445604"/>
                  </a:lnTo>
                  <a:close/>
                </a:path>
                <a:path w="2153284" h="1968500">
                  <a:moveTo>
                    <a:pt x="502744" y="441998"/>
                  </a:moveTo>
                  <a:lnTo>
                    <a:pt x="482258" y="441998"/>
                  </a:lnTo>
                  <a:lnTo>
                    <a:pt x="488735" y="448487"/>
                  </a:lnTo>
                  <a:lnTo>
                    <a:pt x="491656" y="445604"/>
                  </a:lnTo>
                  <a:lnTo>
                    <a:pt x="506648" y="445604"/>
                  </a:lnTo>
                  <a:lnTo>
                    <a:pt x="502744" y="441998"/>
                  </a:lnTo>
                  <a:close/>
                </a:path>
                <a:path w="2153284" h="1968500">
                  <a:moveTo>
                    <a:pt x="24279" y="0"/>
                  </a:moveTo>
                  <a:lnTo>
                    <a:pt x="0" y="0"/>
                  </a:lnTo>
                  <a:lnTo>
                    <a:pt x="480861" y="444157"/>
                  </a:lnTo>
                  <a:lnTo>
                    <a:pt x="482258" y="441998"/>
                  </a:lnTo>
                  <a:lnTo>
                    <a:pt x="502744" y="441998"/>
                  </a:lnTo>
                  <a:lnTo>
                    <a:pt x="2427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B6665488-190B-1F9E-66D8-E1B76E3F777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8" y="1880907"/>
              <a:ext cx="93683" cy="87841"/>
            </a:xfrm>
            <a:prstGeom prst="rect">
              <a:avLst/>
            </a:prstGeom>
          </p:spPr>
        </p:pic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4A422DCF-1EB3-FCA7-9269-E7EF982F3098}"/>
                </a:ext>
              </a:extLst>
            </p:cNvPr>
            <p:cNvSpPr/>
            <p:nvPr/>
          </p:nvSpPr>
          <p:spPr>
            <a:xfrm>
              <a:off x="15921432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59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FF5E0F0C-5584-15FA-55FC-0BB021C55EA0}"/>
                </a:ext>
              </a:extLst>
            </p:cNvPr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22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499"/>
                  </a:lnTo>
                  <a:lnTo>
                    <a:pt x="2622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8CBC4870-4855-8C5C-CA8C-94E8F36548A7}"/>
                </a:ext>
              </a:extLst>
            </p:cNvPr>
            <p:cNvSpPr/>
            <p:nvPr/>
          </p:nvSpPr>
          <p:spPr>
            <a:xfrm>
              <a:off x="16432974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00"/>
                  </a:moveTo>
                  <a:lnTo>
                    <a:pt x="26271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7E23AD88-9F06-6E0D-A1F7-F9BD0223F546}"/>
                </a:ext>
              </a:extLst>
            </p:cNvPr>
            <p:cNvSpPr/>
            <p:nvPr/>
          </p:nvSpPr>
          <p:spPr>
            <a:xfrm>
              <a:off x="16945851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619B95AA-5156-2E72-54E9-F9F6C631E6E3}"/>
                </a:ext>
              </a:extLst>
            </p:cNvPr>
            <p:cNvSpPr/>
            <p:nvPr/>
          </p:nvSpPr>
          <p:spPr>
            <a:xfrm>
              <a:off x="16945755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06"/>
                  </a:moveTo>
                  <a:lnTo>
                    <a:pt x="24827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D51BAAD0-D0F0-5D9A-A26F-631D52974E66}"/>
                </a:ext>
              </a:extLst>
            </p:cNvPr>
            <p:cNvSpPr/>
            <p:nvPr/>
          </p:nvSpPr>
          <p:spPr>
            <a:xfrm>
              <a:off x="17460145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8B97E117-F0FB-C6F4-A9F4-1C1FFCF1BBBC}"/>
                </a:ext>
              </a:extLst>
            </p:cNvPr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C1CDFFDE-A040-81D9-5AD7-7838410261C9}"/>
                </a:ext>
              </a:extLst>
            </p:cNvPr>
            <p:cNvSpPr/>
            <p:nvPr/>
          </p:nvSpPr>
          <p:spPr>
            <a:xfrm>
              <a:off x="1797295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0A0A0CCC-F2EC-31ED-C2A8-21444F0EAAC1}"/>
                </a:ext>
              </a:extLst>
            </p:cNvPr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>
            <a:extLst>
              <a:ext uri="{FF2B5EF4-FFF2-40B4-BE49-F238E27FC236}">
                <a16:creationId xmlns:a16="http://schemas.microsoft.com/office/drawing/2014/main" id="{C7813843-29A9-26E4-E5E2-B07761A658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7" name="object 37">
            <a:extLst>
              <a:ext uri="{FF2B5EF4-FFF2-40B4-BE49-F238E27FC236}">
                <a16:creationId xmlns:a16="http://schemas.microsoft.com/office/drawing/2014/main" id="{D056438F-814F-DD0B-6919-C0B8024099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04" y="1190148"/>
            <a:ext cx="1304024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1095" algn="ctr">
              <a:lnSpc>
                <a:spcPct val="100000"/>
              </a:lnSpc>
              <a:spcBef>
                <a:spcPts val="95"/>
              </a:spcBef>
            </a:pPr>
            <a:r>
              <a:rPr lang="en-CA" spc="705" dirty="0">
                <a:solidFill>
                  <a:schemeClr val="accent2"/>
                </a:solidFill>
              </a:rPr>
              <a:t>Web Deployment</a:t>
            </a:r>
            <a:endParaRPr spc="705" dirty="0">
              <a:solidFill>
                <a:schemeClr val="accent2"/>
              </a:solidFill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6DC61BAE-058B-A70C-C621-65B84C6ABDA0}"/>
              </a:ext>
            </a:extLst>
          </p:cNvPr>
          <p:cNvSpPr txBox="1"/>
          <p:nvPr/>
        </p:nvSpPr>
        <p:spPr>
          <a:xfrm>
            <a:off x="1539292" y="2502027"/>
            <a:ext cx="16077658" cy="59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>
              <a:lnSpc>
                <a:spcPct val="150000"/>
              </a:lnSpc>
            </a:pPr>
            <a:endParaRPr sz="2800" dirty="0">
              <a:latin typeface="+mj-lt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A1C0B45-F96E-B90C-9AA1-B089A7BE62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835" y="2073275"/>
            <a:ext cx="8886973" cy="81880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5C67519-74C5-6645-7009-8BE099456267}"/>
              </a:ext>
            </a:extLst>
          </p:cNvPr>
          <p:cNvSpPr txBox="1"/>
          <p:nvPr/>
        </p:nvSpPr>
        <p:spPr>
          <a:xfrm>
            <a:off x="1303862" y="3963301"/>
            <a:ext cx="9122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chemeClr val="accent2"/>
                </a:solidFill>
                <a:latin typeface="+mj-lt"/>
              </a:rPr>
              <a:t>Personal Health </a:t>
            </a:r>
            <a:r>
              <a:rPr lang="en-US" sz="4000" dirty="0">
                <a:solidFill>
                  <a:schemeClr val="accent2"/>
                </a:solidFill>
                <a:latin typeface="+mj-lt"/>
              </a:rPr>
              <a:t>Data Input for Personalized Recommendations</a:t>
            </a:r>
            <a:endParaRPr lang="en-CA" sz="40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907179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F81EB-ADB1-9D60-1AAF-CBFFA2340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3FFACB3-D578-9446-4CEE-4F1778FDD080}"/>
              </a:ext>
            </a:extLst>
          </p:cNvPr>
          <p:cNvSpPr/>
          <p:nvPr/>
        </p:nvSpPr>
        <p:spPr>
          <a:xfrm>
            <a:off x="19685" y="-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 lang="en-CA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A087CDC4-2EA2-4194-526D-33C98817FF62}"/>
              </a:ext>
            </a:extLst>
          </p:cNvPr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1679C4E-9B98-4D50-2388-DE57886E1435}"/>
                </a:ext>
              </a:extLst>
            </p:cNvPr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1C72B33-6C36-73E4-2B15-49EE1E750535}"/>
                </a:ext>
              </a:extLst>
            </p:cNvPr>
            <p:cNvSpPr/>
            <p:nvPr/>
          </p:nvSpPr>
          <p:spPr>
            <a:xfrm>
              <a:off x="0" y="7805402"/>
              <a:ext cx="1864995" cy="2482215"/>
            </a:xfrm>
            <a:custGeom>
              <a:avLst/>
              <a:gdLst/>
              <a:ahLst/>
              <a:cxnLst/>
              <a:rect l="l" t="t" r="r" b="b"/>
              <a:pathLst>
                <a:path w="1864995" h="2482215">
                  <a:moveTo>
                    <a:pt x="0" y="2091314"/>
                  </a:moveTo>
                  <a:lnTo>
                    <a:pt x="0" y="2481595"/>
                  </a:lnTo>
                  <a:lnTo>
                    <a:pt x="349734" y="2481595"/>
                  </a:lnTo>
                  <a:lnTo>
                    <a:pt x="0" y="2091314"/>
                  </a:lnTo>
                  <a:close/>
                </a:path>
                <a:path w="1864995" h="2482215">
                  <a:moveTo>
                    <a:pt x="0" y="1573469"/>
                  </a:moveTo>
                  <a:lnTo>
                    <a:pt x="0" y="2065759"/>
                  </a:lnTo>
                  <a:lnTo>
                    <a:pt x="372633" y="2481595"/>
                  </a:lnTo>
                  <a:lnTo>
                    <a:pt x="813779" y="2481595"/>
                  </a:lnTo>
                  <a:lnTo>
                    <a:pt x="0" y="1573469"/>
                  </a:lnTo>
                  <a:close/>
                </a:path>
                <a:path w="1864995" h="2482215">
                  <a:moveTo>
                    <a:pt x="0" y="1054817"/>
                  </a:moveTo>
                  <a:lnTo>
                    <a:pt x="0" y="1547107"/>
                  </a:lnTo>
                  <a:lnTo>
                    <a:pt x="837402" y="2481595"/>
                  </a:lnTo>
                  <a:lnTo>
                    <a:pt x="1278547" y="2481595"/>
                  </a:lnTo>
                  <a:lnTo>
                    <a:pt x="0" y="1054817"/>
                  </a:lnTo>
                  <a:close/>
                </a:path>
                <a:path w="1864995" h="2482215">
                  <a:moveTo>
                    <a:pt x="0" y="526332"/>
                  </a:moveTo>
                  <a:lnTo>
                    <a:pt x="0" y="1029479"/>
                  </a:lnTo>
                  <a:lnTo>
                    <a:pt x="1301053" y="2481595"/>
                  </a:lnTo>
                  <a:lnTo>
                    <a:pt x="1752807" y="2481595"/>
                  </a:lnTo>
                  <a:lnTo>
                    <a:pt x="831597" y="1454231"/>
                  </a:lnTo>
                  <a:lnTo>
                    <a:pt x="822954" y="1454231"/>
                  </a:lnTo>
                  <a:lnTo>
                    <a:pt x="820073" y="1441531"/>
                  </a:lnTo>
                  <a:lnTo>
                    <a:pt x="818634" y="1441531"/>
                  </a:lnTo>
                  <a:lnTo>
                    <a:pt x="0" y="526332"/>
                  </a:lnTo>
                  <a:close/>
                </a:path>
                <a:path w="1864995" h="2482215">
                  <a:moveTo>
                    <a:pt x="862553" y="1466931"/>
                  </a:moveTo>
                  <a:lnTo>
                    <a:pt x="1773473" y="2481595"/>
                  </a:lnTo>
                  <a:lnTo>
                    <a:pt x="1864715" y="2481595"/>
                  </a:lnTo>
                  <a:lnTo>
                    <a:pt x="1864067" y="2470231"/>
                  </a:lnTo>
                  <a:lnTo>
                    <a:pt x="1849784" y="2457531"/>
                  </a:lnTo>
                  <a:lnTo>
                    <a:pt x="1830233" y="2419431"/>
                  </a:lnTo>
                  <a:lnTo>
                    <a:pt x="1812841" y="2394031"/>
                  </a:lnTo>
                  <a:lnTo>
                    <a:pt x="1805038" y="2368631"/>
                  </a:lnTo>
                  <a:lnTo>
                    <a:pt x="1812256" y="2343231"/>
                  </a:lnTo>
                  <a:lnTo>
                    <a:pt x="1826093" y="2317831"/>
                  </a:lnTo>
                  <a:lnTo>
                    <a:pt x="1836422" y="2279731"/>
                  </a:lnTo>
                  <a:lnTo>
                    <a:pt x="1834770" y="2267031"/>
                  </a:lnTo>
                  <a:lnTo>
                    <a:pt x="1723019" y="2267031"/>
                  </a:lnTo>
                  <a:lnTo>
                    <a:pt x="1706032" y="2254331"/>
                  </a:lnTo>
                  <a:lnTo>
                    <a:pt x="1675434" y="2228931"/>
                  </a:lnTo>
                  <a:lnTo>
                    <a:pt x="1649106" y="2178131"/>
                  </a:lnTo>
                  <a:lnTo>
                    <a:pt x="1627911" y="2178131"/>
                  </a:lnTo>
                  <a:lnTo>
                    <a:pt x="1633595" y="2165431"/>
                  </a:lnTo>
                  <a:lnTo>
                    <a:pt x="1638264" y="2152731"/>
                  </a:lnTo>
                  <a:lnTo>
                    <a:pt x="1641177" y="2152731"/>
                  </a:lnTo>
                  <a:lnTo>
                    <a:pt x="1641589" y="2140031"/>
                  </a:lnTo>
                  <a:lnTo>
                    <a:pt x="1643748" y="2140031"/>
                  </a:lnTo>
                  <a:lnTo>
                    <a:pt x="1643748" y="2127331"/>
                  </a:lnTo>
                  <a:lnTo>
                    <a:pt x="1637769" y="2089231"/>
                  </a:lnTo>
                  <a:lnTo>
                    <a:pt x="1620175" y="2038431"/>
                  </a:lnTo>
                  <a:lnTo>
                    <a:pt x="1596369" y="2000331"/>
                  </a:lnTo>
                  <a:lnTo>
                    <a:pt x="1571751" y="1962231"/>
                  </a:lnTo>
                  <a:lnTo>
                    <a:pt x="1561668" y="1962231"/>
                  </a:lnTo>
                  <a:lnTo>
                    <a:pt x="1558797" y="1949531"/>
                  </a:lnTo>
                  <a:lnTo>
                    <a:pt x="1563115" y="1949531"/>
                  </a:lnTo>
                  <a:lnTo>
                    <a:pt x="1560956" y="1936831"/>
                  </a:lnTo>
                  <a:lnTo>
                    <a:pt x="1558074" y="1936831"/>
                  </a:lnTo>
                  <a:lnTo>
                    <a:pt x="1535572" y="1924131"/>
                  </a:lnTo>
                  <a:lnTo>
                    <a:pt x="1501195" y="1924131"/>
                  </a:lnTo>
                  <a:lnTo>
                    <a:pt x="1465739" y="1911431"/>
                  </a:lnTo>
                  <a:lnTo>
                    <a:pt x="1440002" y="1898731"/>
                  </a:lnTo>
                  <a:lnTo>
                    <a:pt x="1435116" y="1886031"/>
                  </a:lnTo>
                  <a:lnTo>
                    <a:pt x="1423996" y="1886031"/>
                  </a:lnTo>
                  <a:lnTo>
                    <a:pt x="1419110" y="1873331"/>
                  </a:lnTo>
                  <a:lnTo>
                    <a:pt x="1413357" y="1873331"/>
                  </a:lnTo>
                  <a:lnTo>
                    <a:pt x="1410204" y="1847931"/>
                  </a:lnTo>
                  <a:lnTo>
                    <a:pt x="1418393" y="1835231"/>
                  </a:lnTo>
                  <a:lnTo>
                    <a:pt x="1430363" y="1822531"/>
                  </a:lnTo>
                  <a:lnTo>
                    <a:pt x="1438554" y="1797131"/>
                  </a:lnTo>
                  <a:lnTo>
                    <a:pt x="1438667" y="1784431"/>
                  </a:lnTo>
                  <a:lnTo>
                    <a:pt x="1435133" y="1771731"/>
                  </a:lnTo>
                  <a:lnTo>
                    <a:pt x="1428629" y="1759031"/>
                  </a:lnTo>
                  <a:lnTo>
                    <a:pt x="1419834" y="1759031"/>
                  </a:lnTo>
                  <a:lnTo>
                    <a:pt x="1414492" y="1746331"/>
                  </a:lnTo>
                  <a:lnTo>
                    <a:pt x="1408406" y="1746331"/>
                  </a:lnTo>
                  <a:lnTo>
                    <a:pt x="1401912" y="1733631"/>
                  </a:lnTo>
                  <a:lnTo>
                    <a:pt x="1395348" y="1733631"/>
                  </a:lnTo>
                  <a:lnTo>
                    <a:pt x="1376349" y="1720931"/>
                  </a:lnTo>
                  <a:lnTo>
                    <a:pt x="1319758" y="1720931"/>
                  </a:lnTo>
                  <a:lnTo>
                    <a:pt x="1321445" y="1708231"/>
                  </a:lnTo>
                  <a:lnTo>
                    <a:pt x="1320298" y="1708231"/>
                  </a:lnTo>
                  <a:lnTo>
                    <a:pt x="1316722" y="1695531"/>
                  </a:lnTo>
                  <a:lnTo>
                    <a:pt x="1311122" y="1695531"/>
                  </a:lnTo>
                  <a:lnTo>
                    <a:pt x="1303918" y="1682831"/>
                  </a:lnTo>
                  <a:lnTo>
                    <a:pt x="1295636" y="1682831"/>
                  </a:lnTo>
                  <a:lnTo>
                    <a:pt x="1286814" y="1670131"/>
                  </a:lnTo>
                  <a:lnTo>
                    <a:pt x="1192493" y="1670131"/>
                  </a:lnTo>
                  <a:lnTo>
                    <a:pt x="1183088" y="1657431"/>
                  </a:lnTo>
                  <a:lnTo>
                    <a:pt x="1175033" y="1657431"/>
                  </a:lnTo>
                  <a:lnTo>
                    <a:pt x="1169836" y="1644731"/>
                  </a:lnTo>
                  <a:lnTo>
                    <a:pt x="1166394" y="1644731"/>
                  </a:lnTo>
                  <a:lnTo>
                    <a:pt x="1165112" y="1632031"/>
                  </a:lnTo>
                  <a:lnTo>
                    <a:pt x="1166395" y="1619331"/>
                  </a:lnTo>
                  <a:lnTo>
                    <a:pt x="1121439" y="1619331"/>
                  </a:lnTo>
                  <a:lnTo>
                    <a:pt x="1107356" y="1606631"/>
                  </a:lnTo>
                  <a:lnTo>
                    <a:pt x="1108074" y="1593931"/>
                  </a:lnTo>
                  <a:lnTo>
                    <a:pt x="1105917" y="1593931"/>
                  </a:lnTo>
                  <a:lnTo>
                    <a:pt x="1100152" y="1581231"/>
                  </a:lnTo>
                  <a:lnTo>
                    <a:pt x="1092751" y="1581231"/>
                  </a:lnTo>
                  <a:lnTo>
                    <a:pt x="1083594" y="1568531"/>
                  </a:lnTo>
                  <a:lnTo>
                    <a:pt x="1072816" y="1568531"/>
                  </a:lnTo>
                  <a:lnTo>
                    <a:pt x="1060554" y="1555831"/>
                  </a:lnTo>
                  <a:lnTo>
                    <a:pt x="1049789" y="1543131"/>
                  </a:lnTo>
                  <a:lnTo>
                    <a:pt x="1038684" y="1543131"/>
                  </a:lnTo>
                  <a:lnTo>
                    <a:pt x="1028254" y="1530431"/>
                  </a:lnTo>
                  <a:lnTo>
                    <a:pt x="1019512" y="1530431"/>
                  </a:lnTo>
                  <a:lnTo>
                    <a:pt x="1014079" y="1517731"/>
                  </a:lnTo>
                  <a:lnTo>
                    <a:pt x="1010064" y="1505031"/>
                  </a:lnTo>
                  <a:lnTo>
                    <a:pt x="945534" y="1505031"/>
                  </a:lnTo>
                  <a:lnTo>
                    <a:pt x="920874" y="1492331"/>
                  </a:lnTo>
                  <a:lnTo>
                    <a:pt x="905889" y="1492331"/>
                  </a:lnTo>
                  <a:lnTo>
                    <a:pt x="891174" y="1479631"/>
                  </a:lnTo>
                  <a:lnTo>
                    <a:pt x="876729" y="1479631"/>
                  </a:lnTo>
                  <a:lnTo>
                    <a:pt x="862553" y="1466931"/>
                  </a:lnTo>
                  <a:close/>
                </a:path>
                <a:path w="1864995" h="2482215">
                  <a:moveTo>
                    <a:pt x="1833117" y="2254331"/>
                  </a:moveTo>
                  <a:lnTo>
                    <a:pt x="1786132" y="2254331"/>
                  </a:lnTo>
                  <a:lnTo>
                    <a:pt x="1760167" y="2267031"/>
                  </a:lnTo>
                  <a:lnTo>
                    <a:pt x="1834770" y="2267031"/>
                  </a:lnTo>
                  <a:lnTo>
                    <a:pt x="1833117" y="2254331"/>
                  </a:lnTo>
                  <a:close/>
                </a:path>
                <a:path w="1864995" h="2482215">
                  <a:moveTo>
                    <a:pt x="1644472" y="2165431"/>
                  </a:moveTo>
                  <a:lnTo>
                    <a:pt x="1627911" y="2178131"/>
                  </a:lnTo>
                  <a:lnTo>
                    <a:pt x="1649106" y="2178131"/>
                  </a:lnTo>
                  <a:lnTo>
                    <a:pt x="1644472" y="2165431"/>
                  </a:lnTo>
                  <a:close/>
                </a:path>
                <a:path w="1864995" h="2482215">
                  <a:moveTo>
                    <a:pt x="1008712" y="1492331"/>
                  </a:moveTo>
                  <a:lnTo>
                    <a:pt x="992153" y="1505031"/>
                  </a:lnTo>
                  <a:lnTo>
                    <a:pt x="1008072" y="1505031"/>
                  </a:lnTo>
                  <a:lnTo>
                    <a:pt x="1008712" y="1492331"/>
                  </a:lnTo>
                  <a:close/>
                </a:path>
                <a:path w="1864995" h="2482215">
                  <a:moveTo>
                    <a:pt x="0" y="0"/>
                  </a:moveTo>
                  <a:lnTo>
                    <a:pt x="0" y="504866"/>
                  </a:lnTo>
                  <a:lnTo>
                    <a:pt x="812154" y="1416131"/>
                  </a:lnTo>
                  <a:lnTo>
                    <a:pt x="806290" y="1378031"/>
                  </a:lnTo>
                  <a:lnTo>
                    <a:pt x="799795" y="1339931"/>
                  </a:lnTo>
                  <a:lnTo>
                    <a:pt x="792658" y="1289131"/>
                  </a:lnTo>
                  <a:lnTo>
                    <a:pt x="784866" y="1238331"/>
                  </a:lnTo>
                  <a:lnTo>
                    <a:pt x="776406" y="1174831"/>
                  </a:lnTo>
                  <a:lnTo>
                    <a:pt x="767267" y="1124031"/>
                  </a:lnTo>
                  <a:lnTo>
                    <a:pt x="757435" y="1060531"/>
                  </a:lnTo>
                  <a:lnTo>
                    <a:pt x="748621" y="997031"/>
                  </a:lnTo>
                  <a:lnTo>
                    <a:pt x="739463" y="946231"/>
                  </a:lnTo>
                  <a:lnTo>
                    <a:pt x="729959" y="895431"/>
                  </a:lnTo>
                  <a:lnTo>
                    <a:pt x="720109" y="844631"/>
                  </a:lnTo>
                  <a:lnTo>
                    <a:pt x="709914" y="793831"/>
                  </a:lnTo>
                  <a:lnTo>
                    <a:pt x="353515" y="400131"/>
                  </a:lnTo>
                  <a:lnTo>
                    <a:pt x="312228" y="387431"/>
                  </a:lnTo>
                  <a:lnTo>
                    <a:pt x="265676" y="362031"/>
                  </a:lnTo>
                  <a:lnTo>
                    <a:pt x="224523" y="336631"/>
                  </a:lnTo>
                  <a:lnTo>
                    <a:pt x="199434" y="323931"/>
                  </a:lnTo>
                  <a:lnTo>
                    <a:pt x="198715" y="323931"/>
                  </a:lnTo>
                  <a:lnTo>
                    <a:pt x="165881" y="273131"/>
                  </a:lnTo>
                  <a:lnTo>
                    <a:pt x="136170" y="235031"/>
                  </a:lnTo>
                  <a:lnTo>
                    <a:pt x="109091" y="196931"/>
                  </a:lnTo>
                  <a:lnTo>
                    <a:pt x="84154" y="146131"/>
                  </a:lnTo>
                  <a:lnTo>
                    <a:pt x="60866" y="108031"/>
                  </a:lnTo>
                  <a:lnTo>
                    <a:pt x="38736" y="69931"/>
                  </a:lnTo>
                  <a:lnTo>
                    <a:pt x="17274" y="19131"/>
                  </a:lnTo>
                  <a:lnTo>
                    <a:pt x="0" y="0"/>
                  </a:lnTo>
                  <a:close/>
                </a:path>
                <a:path w="1864995" h="2482215">
                  <a:moveTo>
                    <a:pt x="401317" y="412831"/>
                  </a:moveTo>
                  <a:lnTo>
                    <a:pt x="391329" y="412831"/>
                  </a:lnTo>
                  <a:lnTo>
                    <a:pt x="704155" y="768431"/>
                  </a:lnTo>
                  <a:lnTo>
                    <a:pt x="690520" y="717631"/>
                  </a:lnTo>
                  <a:lnTo>
                    <a:pt x="676615" y="666831"/>
                  </a:lnTo>
                  <a:lnTo>
                    <a:pt x="647992" y="616031"/>
                  </a:lnTo>
                  <a:lnTo>
                    <a:pt x="642232" y="616031"/>
                  </a:lnTo>
                  <a:lnTo>
                    <a:pt x="625887" y="590631"/>
                  </a:lnTo>
                  <a:lnTo>
                    <a:pt x="609203" y="565231"/>
                  </a:lnTo>
                  <a:lnTo>
                    <a:pt x="592115" y="539831"/>
                  </a:lnTo>
                  <a:lnTo>
                    <a:pt x="574555" y="514431"/>
                  </a:lnTo>
                  <a:lnTo>
                    <a:pt x="542155" y="514431"/>
                  </a:lnTo>
                  <a:lnTo>
                    <a:pt x="527979" y="501731"/>
                  </a:lnTo>
                  <a:lnTo>
                    <a:pt x="507593" y="489031"/>
                  </a:lnTo>
                  <a:lnTo>
                    <a:pt x="494083" y="476331"/>
                  </a:lnTo>
                  <a:lnTo>
                    <a:pt x="477805" y="463631"/>
                  </a:lnTo>
                  <a:lnTo>
                    <a:pt x="461121" y="463631"/>
                  </a:lnTo>
                  <a:lnTo>
                    <a:pt x="446394" y="450931"/>
                  </a:lnTo>
                  <a:lnTo>
                    <a:pt x="426044" y="450931"/>
                  </a:lnTo>
                  <a:lnTo>
                    <a:pt x="420474" y="438231"/>
                  </a:lnTo>
                  <a:lnTo>
                    <a:pt x="415433" y="438231"/>
                  </a:lnTo>
                  <a:lnTo>
                    <a:pt x="412556" y="425531"/>
                  </a:lnTo>
                  <a:lnTo>
                    <a:pt x="406797" y="425531"/>
                  </a:lnTo>
                  <a:lnTo>
                    <a:pt x="401317" y="412831"/>
                  </a:lnTo>
                  <a:close/>
                </a:path>
                <a:path w="1864995" h="2482215">
                  <a:moveTo>
                    <a:pt x="380156" y="400131"/>
                  </a:moveTo>
                  <a:lnTo>
                    <a:pt x="388469" y="412831"/>
                  </a:lnTo>
                  <a:lnTo>
                    <a:pt x="391329" y="412831"/>
                  </a:lnTo>
                  <a:lnTo>
                    <a:pt x="380156" y="400131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79FC9B5-9B59-FE03-1D48-79825680CBB7}"/>
                </a:ext>
              </a:extLst>
            </p:cNvPr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F345B10B-AD9B-2044-28BE-4C1C46E39CF3}"/>
                </a:ext>
              </a:extLst>
            </p:cNvPr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99C1D3CD-99EA-EE7A-0951-2785A8197CFF}"/>
                </a:ext>
              </a:extLst>
            </p:cNvPr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A92A161F-2D95-B393-98E0-214D667EB985}"/>
                </a:ext>
              </a:extLst>
            </p:cNvPr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07A12864-9BA0-9888-E816-2A27C30FD622}"/>
                </a:ext>
              </a:extLst>
            </p:cNvPr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5F2B830-92B8-5FA7-5D6B-6023151C3D5F}"/>
                </a:ext>
              </a:extLst>
            </p:cNvPr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38BAA2E8-4CA8-B1D3-FF71-546E1533747F}"/>
                </a:ext>
              </a:extLst>
            </p:cNvPr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0BD1502C-FD97-DD50-B266-C1301B26EFBE}"/>
                </a:ext>
              </a:extLst>
            </p:cNvPr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25129"/>
                  </a:moveTo>
                  <a:lnTo>
                    <a:pt x="817194" y="937525"/>
                  </a:ln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A531424D-7D9D-3F83-E3FF-8E44225C78EC}"/>
                </a:ext>
              </a:extLst>
            </p:cNvPr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314F9BC7-FA79-4B2A-0CB4-4E51004A686C}"/>
                </a:ext>
              </a:extLst>
            </p:cNvPr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11E7F875-3C5F-8F79-B294-D22C4BBED09C}"/>
                </a:ext>
              </a:extLst>
            </p:cNvPr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6530B23A-5E52-D3D9-D5B0-64DC2DCB1894}"/>
                </a:ext>
              </a:extLst>
            </p:cNvPr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22623"/>
                  </a:moveTo>
                  <a:lnTo>
                    <a:pt x="16554" y="41100"/>
                  </a:ln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40B72FC4-E722-4353-4489-F2A7AA99B929}"/>
                </a:ext>
              </a:extLst>
            </p:cNvPr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8182F32B-93BC-3803-C4B3-DA7B4090C7C2}"/>
              </a:ext>
            </a:extLst>
          </p:cNvPr>
          <p:cNvGrpSpPr/>
          <p:nvPr/>
        </p:nvGrpSpPr>
        <p:grpSpPr>
          <a:xfrm>
            <a:off x="15107998" y="-359"/>
            <a:ext cx="3180715" cy="2082164"/>
            <a:chOff x="15107998" y="-359"/>
            <a:chExt cx="3180715" cy="2082164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6363A6E1-DBD1-7D15-055C-F68CBC644C2B}"/>
                </a:ext>
              </a:extLst>
            </p:cNvPr>
            <p:cNvSpPr/>
            <p:nvPr/>
          </p:nvSpPr>
          <p:spPr>
            <a:xfrm>
              <a:off x="15114628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0"/>
                  </a:lnTo>
                  <a:lnTo>
                    <a:pt x="3173370" y="2081486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7"/>
                  </a:moveTo>
                  <a:lnTo>
                    <a:pt x="1624295" y="707737"/>
                  </a:lnTo>
                  <a:lnTo>
                    <a:pt x="1649973" y="707948"/>
                  </a:lnTo>
                  <a:lnTo>
                    <a:pt x="1676461" y="713427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3"/>
                  </a:lnTo>
                  <a:lnTo>
                    <a:pt x="1740149" y="745704"/>
                  </a:lnTo>
                  <a:lnTo>
                    <a:pt x="1753510" y="750150"/>
                  </a:lnTo>
                  <a:lnTo>
                    <a:pt x="1776854" y="759122"/>
                  </a:lnTo>
                  <a:lnTo>
                    <a:pt x="1797865" y="774906"/>
                  </a:lnTo>
                  <a:lnTo>
                    <a:pt x="1819018" y="790552"/>
                  </a:lnTo>
                  <a:lnTo>
                    <a:pt x="1842791" y="799109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8"/>
                  </a:lnTo>
                  <a:lnTo>
                    <a:pt x="1949993" y="935127"/>
                  </a:lnTo>
                  <a:lnTo>
                    <a:pt x="1970934" y="963269"/>
                  </a:lnTo>
                  <a:lnTo>
                    <a:pt x="2001922" y="993520"/>
                  </a:lnTo>
                  <a:lnTo>
                    <a:pt x="2045218" y="1029342"/>
                  </a:lnTo>
                  <a:lnTo>
                    <a:pt x="2087136" y="1056872"/>
                  </a:lnTo>
                  <a:lnTo>
                    <a:pt x="2127853" y="1078011"/>
                  </a:lnTo>
                  <a:lnTo>
                    <a:pt x="2167546" y="1094657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3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7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100" y="1965823"/>
                  </a:lnTo>
                  <a:lnTo>
                    <a:pt x="3084390" y="1997089"/>
                  </a:lnTo>
                  <a:lnTo>
                    <a:pt x="3097247" y="2000296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39"/>
                  </a:lnTo>
                  <a:lnTo>
                    <a:pt x="1199591" y="439815"/>
                  </a:lnTo>
                  <a:lnTo>
                    <a:pt x="1240811" y="444157"/>
                  </a:lnTo>
                  <a:lnTo>
                    <a:pt x="1284846" y="451592"/>
                  </a:lnTo>
                  <a:lnTo>
                    <a:pt x="1326577" y="469152"/>
                  </a:lnTo>
                  <a:lnTo>
                    <a:pt x="1366624" y="494356"/>
                  </a:lnTo>
                  <a:lnTo>
                    <a:pt x="1405607" y="524723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7"/>
                  </a:lnTo>
                  <a:lnTo>
                    <a:pt x="3173370" y="707737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15FFCC46-AAE4-AAD6-EB4F-C6CDDC31E137}"/>
                </a:ext>
              </a:extLst>
            </p:cNvPr>
            <p:cNvSpPr/>
            <p:nvPr/>
          </p:nvSpPr>
          <p:spPr>
            <a:xfrm>
              <a:off x="15107998" y="0"/>
              <a:ext cx="3180080" cy="2073275"/>
            </a:xfrm>
            <a:custGeom>
              <a:avLst/>
              <a:gdLst/>
              <a:ahLst/>
              <a:cxnLst/>
              <a:rect l="l" t="t" r="r" b="b"/>
              <a:pathLst>
                <a:path w="3180080" h="2073275">
                  <a:moveTo>
                    <a:pt x="3180000" y="1939416"/>
                  </a:moveTo>
                  <a:lnTo>
                    <a:pt x="3065446" y="1939416"/>
                  </a:lnTo>
                  <a:lnTo>
                    <a:pt x="3069484" y="1952116"/>
                  </a:lnTo>
                  <a:lnTo>
                    <a:pt x="3073844" y="1964816"/>
                  </a:lnTo>
                  <a:lnTo>
                    <a:pt x="3078323" y="1990216"/>
                  </a:lnTo>
                  <a:lnTo>
                    <a:pt x="3082718" y="2002916"/>
                  </a:lnTo>
                  <a:lnTo>
                    <a:pt x="3086409" y="2002916"/>
                  </a:lnTo>
                  <a:lnTo>
                    <a:pt x="3093505" y="2028316"/>
                  </a:lnTo>
                  <a:lnTo>
                    <a:pt x="3109388" y="2028316"/>
                  </a:lnTo>
                  <a:lnTo>
                    <a:pt x="3124983" y="2041016"/>
                  </a:lnTo>
                  <a:lnTo>
                    <a:pt x="3140328" y="2053716"/>
                  </a:lnTo>
                  <a:lnTo>
                    <a:pt x="3155126" y="2053716"/>
                  </a:lnTo>
                  <a:lnTo>
                    <a:pt x="3169078" y="2066416"/>
                  </a:lnTo>
                  <a:lnTo>
                    <a:pt x="3177841" y="2066416"/>
                  </a:lnTo>
                  <a:lnTo>
                    <a:pt x="3180000" y="2072766"/>
                  </a:lnTo>
                  <a:lnTo>
                    <a:pt x="3180000" y="1939416"/>
                  </a:lnTo>
                  <a:close/>
                </a:path>
                <a:path w="3180080" h="2073275">
                  <a:moveTo>
                    <a:pt x="2989749" y="1545716"/>
                  </a:moveTo>
                  <a:lnTo>
                    <a:pt x="2504614" y="1545716"/>
                  </a:lnTo>
                  <a:lnTo>
                    <a:pt x="2769536" y="1787016"/>
                  </a:lnTo>
                  <a:lnTo>
                    <a:pt x="2704004" y="1787016"/>
                  </a:lnTo>
                  <a:lnTo>
                    <a:pt x="2834306" y="1799716"/>
                  </a:lnTo>
                  <a:lnTo>
                    <a:pt x="2850979" y="1837816"/>
                  </a:lnTo>
                  <a:lnTo>
                    <a:pt x="2868342" y="1875916"/>
                  </a:lnTo>
                  <a:lnTo>
                    <a:pt x="2874897" y="1890067"/>
                  </a:lnTo>
                  <a:lnTo>
                    <a:pt x="2963973" y="1964816"/>
                  </a:lnTo>
                  <a:lnTo>
                    <a:pt x="2954414" y="1964816"/>
                  </a:lnTo>
                  <a:lnTo>
                    <a:pt x="2996628" y="1977516"/>
                  </a:lnTo>
                  <a:lnTo>
                    <a:pt x="3032769" y="1964816"/>
                  </a:lnTo>
                  <a:lnTo>
                    <a:pt x="3065446" y="1939416"/>
                  </a:lnTo>
                  <a:lnTo>
                    <a:pt x="3180000" y="1939416"/>
                  </a:lnTo>
                  <a:lnTo>
                    <a:pt x="3180000" y="1721547"/>
                  </a:lnTo>
                  <a:lnTo>
                    <a:pt x="2989749" y="1545716"/>
                  </a:lnTo>
                  <a:close/>
                </a:path>
                <a:path w="3180080" h="2073275">
                  <a:moveTo>
                    <a:pt x="2925545" y="1957612"/>
                  </a:moveTo>
                  <a:lnTo>
                    <a:pt x="2934382" y="1964816"/>
                  </a:lnTo>
                  <a:lnTo>
                    <a:pt x="2954414" y="1964816"/>
                  </a:lnTo>
                  <a:lnTo>
                    <a:pt x="2925545" y="1957612"/>
                  </a:lnTo>
                  <a:close/>
                </a:path>
                <a:path w="3180080" h="2073275">
                  <a:moveTo>
                    <a:pt x="2894348" y="1932180"/>
                  </a:moveTo>
                  <a:lnTo>
                    <a:pt x="2903521" y="1952116"/>
                  </a:lnTo>
                  <a:lnTo>
                    <a:pt x="2925545" y="1957612"/>
                  </a:lnTo>
                  <a:lnTo>
                    <a:pt x="2894348" y="1932180"/>
                  </a:lnTo>
                  <a:close/>
                </a:path>
                <a:path w="3180080" h="2073275">
                  <a:moveTo>
                    <a:pt x="2882175" y="1905778"/>
                  </a:moveTo>
                  <a:lnTo>
                    <a:pt x="2884384" y="1914016"/>
                  </a:lnTo>
                  <a:lnTo>
                    <a:pt x="2887646" y="1926716"/>
                  </a:lnTo>
                  <a:lnTo>
                    <a:pt x="2894348" y="1932180"/>
                  </a:lnTo>
                  <a:lnTo>
                    <a:pt x="2885991" y="1914016"/>
                  </a:lnTo>
                  <a:lnTo>
                    <a:pt x="2882175" y="1905778"/>
                  </a:lnTo>
                  <a:close/>
                </a:path>
                <a:path w="3180080" h="2073275">
                  <a:moveTo>
                    <a:pt x="2880978" y="1901316"/>
                  </a:moveTo>
                  <a:lnTo>
                    <a:pt x="2880108" y="1901316"/>
                  </a:lnTo>
                  <a:lnTo>
                    <a:pt x="2882175" y="1905778"/>
                  </a:lnTo>
                  <a:lnTo>
                    <a:pt x="2880978" y="1901316"/>
                  </a:lnTo>
                  <a:close/>
                </a:path>
                <a:path w="3180080" h="2073275">
                  <a:moveTo>
                    <a:pt x="2873168" y="1888616"/>
                  </a:moveTo>
                  <a:lnTo>
                    <a:pt x="2877288" y="1901316"/>
                  </a:lnTo>
                  <a:lnTo>
                    <a:pt x="2880108" y="1901316"/>
                  </a:lnTo>
                  <a:lnTo>
                    <a:pt x="2874897" y="1890067"/>
                  </a:lnTo>
                  <a:lnTo>
                    <a:pt x="2873168" y="1888616"/>
                  </a:lnTo>
                  <a:close/>
                </a:path>
                <a:path w="3180080" h="2073275">
                  <a:moveTo>
                    <a:pt x="2503866" y="1571129"/>
                  </a:moveTo>
                  <a:lnTo>
                    <a:pt x="2503646" y="1583816"/>
                  </a:lnTo>
                  <a:lnTo>
                    <a:pt x="2502455" y="1634616"/>
                  </a:lnTo>
                  <a:lnTo>
                    <a:pt x="2502235" y="1647316"/>
                  </a:lnTo>
                  <a:lnTo>
                    <a:pt x="2502979" y="1660016"/>
                  </a:lnTo>
                  <a:lnTo>
                    <a:pt x="2505080" y="1672716"/>
                  </a:lnTo>
                  <a:lnTo>
                    <a:pt x="2508932" y="1685416"/>
                  </a:lnTo>
                  <a:lnTo>
                    <a:pt x="2512305" y="1685416"/>
                  </a:lnTo>
                  <a:lnTo>
                    <a:pt x="2516012" y="1698116"/>
                  </a:lnTo>
                  <a:lnTo>
                    <a:pt x="2520148" y="1698116"/>
                  </a:lnTo>
                  <a:lnTo>
                    <a:pt x="2524807" y="1710816"/>
                  </a:lnTo>
                  <a:lnTo>
                    <a:pt x="2530522" y="1710816"/>
                  </a:lnTo>
                  <a:lnTo>
                    <a:pt x="2553001" y="1736216"/>
                  </a:lnTo>
                  <a:lnTo>
                    <a:pt x="2579099" y="1748916"/>
                  </a:lnTo>
                  <a:lnTo>
                    <a:pt x="2606817" y="1748916"/>
                  </a:lnTo>
                  <a:lnTo>
                    <a:pt x="2634154" y="1761616"/>
                  </a:lnTo>
                  <a:lnTo>
                    <a:pt x="2635678" y="1761616"/>
                  </a:lnTo>
                  <a:lnTo>
                    <a:pt x="2638472" y="1774316"/>
                  </a:lnTo>
                  <a:lnTo>
                    <a:pt x="2693340" y="1774316"/>
                  </a:lnTo>
                  <a:lnTo>
                    <a:pt x="2700448" y="1787016"/>
                  </a:lnTo>
                  <a:lnTo>
                    <a:pt x="2746549" y="1787016"/>
                  </a:lnTo>
                  <a:lnTo>
                    <a:pt x="2503866" y="1571129"/>
                  </a:lnTo>
                  <a:close/>
                </a:path>
                <a:path w="3180080" h="2073275">
                  <a:moveTo>
                    <a:pt x="1837353" y="0"/>
                  </a:moveTo>
                  <a:lnTo>
                    <a:pt x="1341331" y="0"/>
                  </a:lnTo>
                  <a:lnTo>
                    <a:pt x="3180000" y="1699552"/>
                  </a:lnTo>
                  <a:lnTo>
                    <a:pt x="3180000" y="1237509"/>
                  </a:lnTo>
                  <a:lnTo>
                    <a:pt x="1837353" y="0"/>
                  </a:lnTo>
                  <a:close/>
                </a:path>
                <a:path w="3180080" h="2073275">
                  <a:moveTo>
                    <a:pt x="2504614" y="1558416"/>
                  </a:moveTo>
                  <a:lnTo>
                    <a:pt x="2504087" y="1558416"/>
                  </a:lnTo>
                  <a:lnTo>
                    <a:pt x="2503872" y="1570775"/>
                  </a:lnTo>
                  <a:lnTo>
                    <a:pt x="2504614" y="1558416"/>
                  </a:lnTo>
                  <a:close/>
                </a:path>
                <a:path w="3180080" h="2073275">
                  <a:moveTo>
                    <a:pt x="2504184" y="1552889"/>
                  </a:moveTo>
                  <a:lnTo>
                    <a:pt x="2503852" y="1558416"/>
                  </a:lnTo>
                  <a:lnTo>
                    <a:pt x="2504087" y="1558416"/>
                  </a:lnTo>
                  <a:lnTo>
                    <a:pt x="2504184" y="1552889"/>
                  </a:lnTo>
                  <a:close/>
                </a:path>
                <a:path w="3180080" h="2073275">
                  <a:moveTo>
                    <a:pt x="2041578" y="669416"/>
                  </a:moveTo>
                  <a:lnTo>
                    <a:pt x="1888204" y="669416"/>
                  </a:lnTo>
                  <a:lnTo>
                    <a:pt x="1896588" y="682116"/>
                  </a:lnTo>
                  <a:lnTo>
                    <a:pt x="1905555" y="694816"/>
                  </a:lnTo>
                  <a:lnTo>
                    <a:pt x="1936057" y="720216"/>
                  </a:lnTo>
                  <a:lnTo>
                    <a:pt x="1967261" y="758316"/>
                  </a:lnTo>
                  <a:lnTo>
                    <a:pt x="1994441" y="796416"/>
                  </a:lnTo>
                  <a:lnTo>
                    <a:pt x="2012870" y="809116"/>
                  </a:lnTo>
                  <a:lnTo>
                    <a:pt x="2053087" y="859916"/>
                  </a:lnTo>
                  <a:lnTo>
                    <a:pt x="2089656" y="898016"/>
                  </a:lnTo>
                  <a:lnTo>
                    <a:pt x="2123200" y="936116"/>
                  </a:lnTo>
                  <a:lnTo>
                    <a:pt x="2154342" y="974216"/>
                  </a:lnTo>
                  <a:lnTo>
                    <a:pt x="2183705" y="1012316"/>
                  </a:lnTo>
                  <a:lnTo>
                    <a:pt x="2211912" y="1037716"/>
                  </a:lnTo>
                  <a:lnTo>
                    <a:pt x="2267349" y="1113916"/>
                  </a:lnTo>
                  <a:lnTo>
                    <a:pt x="2295826" y="1152016"/>
                  </a:lnTo>
                  <a:lnTo>
                    <a:pt x="2325490" y="1190116"/>
                  </a:lnTo>
                  <a:lnTo>
                    <a:pt x="2356643" y="1228216"/>
                  </a:lnTo>
                  <a:lnTo>
                    <a:pt x="2389963" y="1266316"/>
                  </a:lnTo>
                  <a:lnTo>
                    <a:pt x="2426128" y="1304416"/>
                  </a:lnTo>
                  <a:lnTo>
                    <a:pt x="2508170" y="1355216"/>
                  </a:lnTo>
                  <a:lnTo>
                    <a:pt x="2506926" y="1393316"/>
                  </a:lnTo>
                  <a:lnTo>
                    <a:pt x="2506011" y="1444116"/>
                  </a:lnTo>
                  <a:lnTo>
                    <a:pt x="2505265" y="1494916"/>
                  </a:lnTo>
                  <a:lnTo>
                    <a:pt x="2504529" y="1533016"/>
                  </a:lnTo>
                  <a:lnTo>
                    <a:pt x="2504308" y="1545716"/>
                  </a:lnTo>
                  <a:lnTo>
                    <a:pt x="2504184" y="1552889"/>
                  </a:lnTo>
                  <a:lnTo>
                    <a:pt x="2504614" y="1545716"/>
                  </a:lnTo>
                  <a:lnTo>
                    <a:pt x="2989749" y="1545716"/>
                  </a:lnTo>
                  <a:lnTo>
                    <a:pt x="2041578" y="669416"/>
                  </a:lnTo>
                  <a:close/>
                </a:path>
                <a:path w="3180080" h="2073275">
                  <a:moveTo>
                    <a:pt x="2349242" y="0"/>
                  </a:moveTo>
                  <a:lnTo>
                    <a:pt x="1852804" y="0"/>
                  </a:lnTo>
                  <a:lnTo>
                    <a:pt x="3180000" y="1226564"/>
                  </a:lnTo>
                  <a:lnTo>
                    <a:pt x="3180000" y="765817"/>
                  </a:lnTo>
                  <a:lnTo>
                    <a:pt x="2349242" y="0"/>
                  </a:lnTo>
                  <a:close/>
                </a:path>
                <a:path w="3180080" h="2073275">
                  <a:moveTo>
                    <a:pt x="2864664" y="0"/>
                  </a:moveTo>
                  <a:lnTo>
                    <a:pt x="2373814" y="0"/>
                  </a:lnTo>
                  <a:lnTo>
                    <a:pt x="3180000" y="743166"/>
                  </a:lnTo>
                  <a:lnTo>
                    <a:pt x="3180000" y="291433"/>
                  </a:lnTo>
                  <a:lnTo>
                    <a:pt x="2864664" y="0"/>
                  </a:lnTo>
                  <a:close/>
                </a:path>
                <a:path w="3180080" h="2073275">
                  <a:moveTo>
                    <a:pt x="1317258" y="0"/>
                  </a:moveTo>
                  <a:lnTo>
                    <a:pt x="837044" y="0"/>
                  </a:lnTo>
                  <a:lnTo>
                    <a:pt x="1328848" y="453516"/>
                  </a:lnTo>
                  <a:lnTo>
                    <a:pt x="1310744" y="453516"/>
                  </a:lnTo>
                  <a:lnTo>
                    <a:pt x="1371627" y="478916"/>
                  </a:lnTo>
                  <a:lnTo>
                    <a:pt x="1429794" y="504316"/>
                  </a:lnTo>
                  <a:lnTo>
                    <a:pt x="1482291" y="529716"/>
                  </a:lnTo>
                  <a:lnTo>
                    <a:pt x="1526165" y="555116"/>
                  </a:lnTo>
                  <a:lnTo>
                    <a:pt x="1558464" y="567816"/>
                  </a:lnTo>
                  <a:lnTo>
                    <a:pt x="1636950" y="656716"/>
                  </a:lnTo>
                  <a:lnTo>
                    <a:pt x="1712424" y="656716"/>
                  </a:lnTo>
                  <a:lnTo>
                    <a:pt x="1739185" y="669416"/>
                  </a:lnTo>
                  <a:lnTo>
                    <a:pt x="1750988" y="682116"/>
                  </a:lnTo>
                  <a:lnTo>
                    <a:pt x="1763410" y="682116"/>
                  </a:lnTo>
                  <a:lnTo>
                    <a:pt x="1775975" y="694816"/>
                  </a:lnTo>
                  <a:lnTo>
                    <a:pt x="1811613" y="694816"/>
                  </a:lnTo>
                  <a:lnTo>
                    <a:pt x="1851947" y="669416"/>
                  </a:lnTo>
                  <a:lnTo>
                    <a:pt x="2041578" y="669416"/>
                  </a:lnTo>
                  <a:lnTo>
                    <a:pt x="1317258" y="0"/>
                  </a:lnTo>
                  <a:close/>
                </a:path>
                <a:path w="3180080" h="2073275">
                  <a:moveTo>
                    <a:pt x="1295167" y="446992"/>
                  </a:moveTo>
                  <a:lnTo>
                    <a:pt x="1299969" y="453516"/>
                  </a:lnTo>
                  <a:lnTo>
                    <a:pt x="1310744" y="453516"/>
                  </a:lnTo>
                  <a:lnTo>
                    <a:pt x="1295167" y="446992"/>
                  </a:lnTo>
                  <a:close/>
                </a:path>
                <a:path w="3180080" h="2073275">
                  <a:moveTo>
                    <a:pt x="1152895" y="313816"/>
                  </a:moveTo>
                  <a:lnTo>
                    <a:pt x="929183" y="313816"/>
                  </a:lnTo>
                  <a:lnTo>
                    <a:pt x="955214" y="326516"/>
                  </a:lnTo>
                  <a:lnTo>
                    <a:pt x="979828" y="339216"/>
                  </a:lnTo>
                  <a:lnTo>
                    <a:pt x="1004776" y="339216"/>
                  </a:lnTo>
                  <a:lnTo>
                    <a:pt x="1029580" y="351916"/>
                  </a:lnTo>
                  <a:lnTo>
                    <a:pt x="1053766" y="364616"/>
                  </a:lnTo>
                  <a:lnTo>
                    <a:pt x="1068936" y="364616"/>
                  </a:lnTo>
                  <a:lnTo>
                    <a:pt x="1099107" y="377316"/>
                  </a:lnTo>
                  <a:lnTo>
                    <a:pt x="1141326" y="390016"/>
                  </a:lnTo>
                  <a:lnTo>
                    <a:pt x="1192641" y="402716"/>
                  </a:lnTo>
                  <a:lnTo>
                    <a:pt x="1250098" y="428116"/>
                  </a:lnTo>
                  <a:lnTo>
                    <a:pt x="1295167" y="446992"/>
                  </a:lnTo>
                  <a:lnTo>
                    <a:pt x="1290621" y="440816"/>
                  </a:lnTo>
                  <a:lnTo>
                    <a:pt x="1152895" y="313816"/>
                  </a:lnTo>
                  <a:close/>
                </a:path>
                <a:path w="3180080" h="2073275">
                  <a:moveTo>
                    <a:pt x="293851" y="0"/>
                  </a:moveTo>
                  <a:lnTo>
                    <a:pt x="0" y="0"/>
                  </a:lnTo>
                  <a:lnTo>
                    <a:pt x="436800" y="402716"/>
                  </a:lnTo>
                  <a:lnTo>
                    <a:pt x="466264" y="402716"/>
                  </a:lnTo>
                  <a:lnTo>
                    <a:pt x="517893" y="390016"/>
                  </a:lnTo>
                  <a:lnTo>
                    <a:pt x="577189" y="377316"/>
                  </a:lnTo>
                  <a:lnTo>
                    <a:pt x="640065" y="351916"/>
                  </a:lnTo>
                  <a:lnTo>
                    <a:pt x="668218" y="346184"/>
                  </a:lnTo>
                  <a:lnTo>
                    <a:pt x="293851" y="0"/>
                  </a:lnTo>
                  <a:close/>
                </a:path>
                <a:path w="3180080" h="2073275">
                  <a:moveTo>
                    <a:pt x="682390" y="343298"/>
                  </a:moveTo>
                  <a:lnTo>
                    <a:pt x="668218" y="346184"/>
                  </a:lnTo>
                  <a:lnTo>
                    <a:pt x="674417" y="351916"/>
                  </a:lnTo>
                  <a:lnTo>
                    <a:pt x="691689" y="351916"/>
                  </a:lnTo>
                  <a:lnTo>
                    <a:pt x="682390" y="343298"/>
                  </a:lnTo>
                  <a:close/>
                </a:path>
                <a:path w="3180080" h="2073275">
                  <a:moveTo>
                    <a:pt x="812573" y="0"/>
                  </a:moveTo>
                  <a:lnTo>
                    <a:pt x="311964" y="0"/>
                  </a:lnTo>
                  <a:lnTo>
                    <a:pt x="682390" y="343298"/>
                  </a:lnTo>
                  <a:lnTo>
                    <a:pt x="702436" y="339216"/>
                  </a:lnTo>
                  <a:lnTo>
                    <a:pt x="760218" y="326516"/>
                  </a:lnTo>
                  <a:lnTo>
                    <a:pt x="882026" y="326516"/>
                  </a:lnTo>
                  <a:lnTo>
                    <a:pt x="903843" y="313816"/>
                  </a:lnTo>
                  <a:lnTo>
                    <a:pt x="1152895" y="313816"/>
                  </a:lnTo>
                  <a:lnTo>
                    <a:pt x="812573" y="0"/>
                  </a:lnTo>
                  <a:close/>
                </a:path>
                <a:path w="3180080" h="2073275">
                  <a:moveTo>
                    <a:pt x="882026" y="326516"/>
                  </a:moveTo>
                  <a:lnTo>
                    <a:pt x="868092" y="326516"/>
                  </a:lnTo>
                  <a:lnTo>
                    <a:pt x="866568" y="339216"/>
                  </a:lnTo>
                  <a:lnTo>
                    <a:pt x="882026" y="326516"/>
                  </a:lnTo>
                  <a:close/>
                </a:path>
                <a:path w="3180080" h="2073275">
                  <a:moveTo>
                    <a:pt x="3180000" y="0"/>
                  </a:moveTo>
                  <a:lnTo>
                    <a:pt x="2889201" y="0"/>
                  </a:lnTo>
                  <a:lnTo>
                    <a:pt x="3180000" y="268756"/>
                  </a:lnTo>
                  <a:lnTo>
                    <a:pt x="318000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918721DB-671F-81FE-4E50-8C119207BD11}"/>
                </a:ext>
              </a:extLst>
            </p:cNvPr>
            <p:cNvSpPr/>
            <p:nvPr/>
          </p:nvSpPr>
          <p:spPr>
            <a:xfrm>
              <a:off x="15407582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49" y="0"/>
                  </a:moveTo>
                  <a:lnTo>
                    <a:pt x="0" y="0"/>
                  </a:lnTo>
                  <a:lnTo>
                    <a:pt x="374833" y="346240"/>
                  </a:lnTo>
                  <a:lnTo>
                    <a:pt x="376230" y="344081"/>
                  </a:lnTo>
                  <a:lnTo>
                    <a:pt x="379151" y="346240"/>
                  </a:lnTo>
                  <a:lnTo>
                    <a:pt x="383469" y="342645"/>
                  </a:lnTo>
                  <a:lnTo>
                    <a:pt x="385628" y="344804"/>
                  </a:lnTo>
                  <a:lnTo>
                    <a:pt x="387787" y="342645"/>
                  </a:lnTo>
                  <a:lnTo>
                    <a:pt x="388422" y="343369"/>
                  </a:lnTo>
                  <a:lnTo>
                    <a:pt x="392105" y="339763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D71F2FCE-F3F1-CCF3-7265-9566A617A520}"/>
                </a:ext>
              </a:extLst>
            </p:cNvPr>
            <p:cNvSpPr/>
            <p:nvPr/>
          </p:nvSpPr>
          <p:spPr>
            <a:xfrm>
              <a:off x="15407465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0" y="0"/>
                  </a:moveTo>
                  <a:lnTo>
                    <a:pt x="374824" y="346247"/>
                  </a:ln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9C4D1C27-2189-A76F-F860-5DB3535A2E57}"/>
                </a:ext>
              </a:extLst>
            </p:cNvPr>
            <p:cNvSpPr/>
            <p:nvPr/>
          </p:nvSpPr>
          <p:spPr>
            <a:xfrm>
              <a:off x="15921441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46" y="1964067"/>
                  </a:moveTo>
                  <a:lnTo>
                    <a:pt x="2142529" y="1964067"/>
                  </a:lnTo>
                  <a:lnTo>
                    <a:pt x="2146847" y="1968385"/>
                  </a:lnTo>
                  <a:lnTo>
                    <a:pt x="2149768" y="1965502"/>
                  </a:lnTo>
                  <a:lnTo>
                    <a:pt x="2151903" y="1965502"/>
                  </a:lnTo>
                  <a:lnTo>
                    <a:pt x="2150346" y="1964067"/>
                  </a:lnTo>
                  <a:close/>
                </a:path>
                <a:path w="2153284" h="1968500">
                  <a:moveTo>
                    <a:pt x="2151903" y="1965502"/>
                  </a:moveTo>
                  <a:lnTo>
                    <a:pt x="2149768" y="1965502"/>
                  </a:lnTo>
                  <a:lnTo>
                    <a:pt x="2151927" y="1967661"/>
                  </a:lnTo>
                  <a:lnTo>
                    <a:pt x="2152689" y="1966226"/>
                  </a:lnTo>
                  <a:lnTo>
                    <a:pt x="2151903" y="1965502"/>
                  </a:lnTo>
                  <a:close/>
                </a:path>
                <a:path w="2153284" h="1968500">
                  <a:moveTo>
                    <a:pt x="2149560" y="1963343"/>
                  </a:moveTo>
                  <a:lnTo>
                    <a:pt x="2136814" y="1963343"/>
                  </a:lnTo>
                  <a:lnTo>
                    <a:pt x="2140370" y="1966937"/>
                  </a:lnTo>
                  <a:lnTo>
                    <a:pt x="2142529" y="1964067"/>
                  </a:lnTo>
                  <a:lnTo>
                    <a:pt x="2150346" y="1964067"/>
                  </a:lnTo>
                  <a:lnTo>
                    <a:pt x="2149560" y="1963343"/>
                  </a:lnTo>
                  <a:close/>
                </a:path>
                <a:path w="2153284" h="1968500">
                  <a:moveTo>
                    <a:pt x="2147217" y="1961184"/>
                  </a:moveTo>
                  <a:lnTo>
                    <a:pt x="2126781" y="1961184"/>
                  </a:lnTo>
                  <a:lnTo>
                    <a:pt x="2130337" y="1964778"/>
                  </a:lnTo>
                  <a:lnTo>
                    <a:pt x="2133258" y="1961895"/>
                  </a:lnTo>
                  <a:lnTo>
                    <a:pt x="2147989" y="1961895"/>
                  </a:lnTo>
                  <a:lnTo>
                    <a:pt x="2147217" y="1961184"/>
                  </a:lnTo>
                  <a:close/>
                </a:path>
                <a:path w="2153284" h="1968500">
                  <a:moveTo>
                    <a:pt x="2147989" y="1961895"/>
                  </a:moveTo>
                  <a:lnTo>
                    <a:pt x="2133258" y="1961895"/>
                  </a:lnTo>
                  <a:lnTo>
                    <a:pt x="2135417" y="1964067"/>
                  </a:lnTo>
                  <a:lnTo>
                    <a:pt x="2136814" y="1963343"/>
                  </a:lnTo>
                  <a:lnTo>
                    <a:pt x="2149560" y="1963343"/>
                  </a:lnTo>
                  <a:lnTo>
                    <a:pt x="2147989" y="1961895"/>
                  </a:lnTo>
                  <a:close/>
                </a:path>
                <a:path w="2153284" h="1968500">
                  <a:moveTo>
                    <a:pt x="2060487" y="1881263"/>
                  </a:moveTo>
                  <a:lnTo>
                    <a:pt x="2059725" y="1881987"/>
                  </a:lnTo>
                  <a:lnTo>
                    <a:pt x="2061884" y="1884857"/>
                  </a:lnTo>
                  <a:lnTo>
                    <a:pt x="2059725" y="1887740"/>
                  </a:lnTo>
                  <a:lnTo>
                    <a:pt x="2063408" y="1890623"/>
                  </a:lnTo>
                  <a:lnTo>
                    <a:pt x="2061249" y="1893506"/>
                  </a:lnTo>
                  <a:lnTo>
                    <a:pt x="2066202" y="1898548"/>
                  </a:lnTo>
                  <a:lnTo>
                    <a:pt x="2065567" y="1899259"/>
                  </a:lnTo>
                  <a:lnTo>
                    <a:pt x="2072044" y="1905025"/>
                  </a:lnTo>
                  <a:lnTo>
                    <a:pt x="2069123" y="1907895"/>
                  </a:lnTo>
                  <a:lnTo>
                    <a:pt x="2072679" y="1911502"/>
                  </a:lnTo>
                  <a:lnTo>
                    <a:pt x="2071282" y="1913661"/>
                  </a:lnTo>
                  <a:lnTo>
                    <a:pt x="2125257" y="1963343"/>
                  </a:lnTo>
                  <a:lnTo>
                    <a:pt x="2126781" y="1961184"/>
                  </a:lnTo>
                  <a:lnTo>
                    <a:pt x="2147217" y="1961184"/>
                  </a:lnTo>
                  <a:lnTo>
                    <a:pt x="2060487" y="1881263"/>
                  </a:lnTo>
                  <a:close/>
                </a:path>
                <a:path w="2153284" h="1968500">
                  <a:moveTo>
                    <a:pt x="1950076" y="1787664"/>
                  </a:moveTo>
                  <a:lnTo>
                    <a:pt x="1946060" y="1787664"/>
                  </a:lnTo>
                  <a:lnTo>
                    <a:pt x="1948219" y="1789099"/>
                  </a:lnTo>
                  <a:lnTo>
                    <a:pt x="1950076" y="1787664"/>
                  </a:lnTo>
                  <a:close/>
                </a:path>
                <a:path w="2153284" h="1968500">
                  <a:moveTo>
                    <a:pt x="1955359" y="1786940"/>
                  </a:moveTo>
                  <a:lnTo>
                    <a:pt x="1951013" y="1786940"/>
                  </a:lnTo>
                  <a:lnTo>
                    <a:pt x="1953172" y="1789099"/>
                  </a:lnTo>
                  <a:lnTo>
                    <a:pt x="1955359" y="1786940"/>
                  </a:lnTo>
                  <a:close/>
                </a:path>
                <a:path w="2153284" h="1968500">
                  <a:moveTo>
                    <a:pt x="1955917" y="1784781"/>
                  </a:moveTo>
                  <a:lnTo>
                    <a:pt x="1940980" y="1784781"/>
                  </a:lnTo>
                  <a:lnTo>
                    <a:pt x="1945298" y="1788388"/>
                  </a:lnTo>
                  <a:lnTo>
                    <a:pt x="1946060" y="1787664"/>
                  </a:lnTo>
                  <a:lnTo>
                    <a:pt x="1950076" y="1787664"/>
                  </a:lnTo>
                  <a:lnTo>
                    <a:pt x="1951013" y="1786940"/>
                  </a:lnTo>
                  <a:lnTo>
                    <a:pt x="1955359" y="1786940"/>
                  </a:lnTo>
                  <a:lnTo>
                    <a:pt x="1956093" y="1786216"/>
                  </a:lnTo>
                  <a:lnTo>
                    <a:pt x="1957469" y="1786216"/>
                  </a:lnTo>
                  <a:lnTo>
                    <a:pt x="1955917" y="1784781"/>
                  </a:lnTo>
                  <a:close/>
                </a:path>
                <a:path w="2153284" h="1968500">
                  <a:moveTo>
                    <a:pt x="1957469" y="1786216"/>
                  </a:moveTo>
                  <a:lnTo>
                    <a:pt x="1956093" y="1786216"/>
                  </a:lnTo>
                  <a:lnTo>
                    <a:pt x="1957490" y="1788388"/>
                  </a:lnTo>
                  <a:lnTo>
                    <a:pt x="1958252" y="1786940"/>
                  </a:lnTo>
                  <a:lnTo>
                    <a:pt x="1957469" y="1786216"/>
                  </a:lnTo>
                  <a:close/>
                </a:path>
                <a:path w="2153284" h="1968500">
                  <a:moveTo>
                    <a:pt x="1689647" y="1538554"/>
                  </a:moveTo>
                  <a:lnTo>
                    <a:pt x="1689012" y="1539989"/>
                  </a:lnTo>
                  <a:lnTo>
                    <a:pt x="1691171" y="1542148"/>
                  </a:lnTo>
                  <a:lnTo>
                    <a:pt x="1688250" y="1544307"/>
                  </a:lnTo>
                  <a:lnTo>
                    <a:pt x="1691171" y="1547190"/>
                  </a:lnTo>
                  <a:lnTo>
                    <a:pt x="1689012" y="1549349"/>
                  </a:lnTo>
                  <a:lnTo>
                    <a:pt x="1690409" y="1550784"/>
                  </a:lnTo>
                  <a:lnTo>
                    <a:pt x="1689012" y="1552219"/>
                  </a:lnTo>
                  <a:lnTo>
                    <a:pt x="1691171" y="1553667"/>
                  </a:lnTo>
                  <a:lnTo>
                    <a:pt x="1686853" y="1558709"/>
                  </a:lnTo>
                  <a:lnTo>
                    <a:pt x="1933741" y="1786940"/>
                  </a:lnTo>
                  <a:lnTo>
                    <a:pt x="1935900" y="1784781"/>
                  </a:lnTo>
                  <a:lnTo>
                    <a:pt x="1955917" y="1784781"/>
                  </a:lnTo>
                  <a:lnTo>
                    <a:pt x="1689647" y="1538554"/>
                  </a:lnTo>
                  <a:close/>
                </a:path>
                <a:path w="2153284" h="1968500">
                  <a:moveTo>
                    <a:pt x="1940980" y="1784781"/>
                  </a:moveTo>
                  <a:lnTo>
                    <a:pt x="1935900" y="1784781"/>
                  </a:lnTo>
                  <a:lnTo>
                    <a:pt x="1938821" y="1786940"/>
                  </a:lnTo>
                  <a:lnTo>
                    <a:pt x="1940980" y="1784781"/>
                  </a:lnTo>
                  <a:close/>
                </a:path>
                <a:path w="2153284" h="1968500">
                  <a:moveTo>
                    <a:pt x="513659" y="452081"/>
                  </a:moveTo>
                  <a:lnTo>
                    <a:pt x="511849" y="452081"/>
                  </a:lnTo>
                  <a:lnTo>
                    <a:pt x="516167" y="456399"/>
                  </a:lnTo>
                  <a:lnTo>
                    <a:pt x="517564" y="455688"/>
                  </a:lnTo>
                  <a:lnTo>
                    <a:pt x="513659" y="452081"/>
                  </a:lnTo>
                  <a:close/>
                </a:path>
                <a:path w="2153284" h="1968500">
                  <a:moveTo>
                    <a:pt x="512876" y="451357"/>
                  </a:moveTo>
                  <a:lnTo>
                    <a:pt x="504610" y="451357"/>
                  </a:lnTo>
                  <a:lnTo>
                    <a:pt x="508928" y="454964"/>
                  </a:lnTo>
                  <a:lnTo>
                    <a:pt x="511849" y="452081"/>
                  </a:lnTo>
                  <a:lnTo>
                    <a:pt x="513659" y="452081"/>
                  </a:lnTo>
                  <a:lnTo>
                    <a:pt x="512876" y="451357"/>
                  </a:lnTo>
                  <a:close/>
                </a:path>
                <a:path w="2153284" h="1968500">
                  <a:moveTo>
                    <a:pt x="508985" y="447763"/>
                  </a:moveTo>
                  <a:lnTo>
                    <a:pt x="495974" y="447763"/>
                  </a:lnTo>
                  <a:lnTo>
                    <a:pt x="502451" y="453516"/>
                  </a:lnTo>
                  <a:lnTo>
                    <a:pt x="504610" y="451357"/>
                  </a:lnTo>
                  <a:lnTo>
                    <a:pt x="512876" y="451357"/>
                  </a:lnTo>
                  <a:lnTo>
                    <a:pt x="508985" y="447763"/>
                  </a:lnTo>
                  <a:close/>
                </a:path>
                <a:path w="2153284" h="1968500">
                  <a:moveTo>
                    <a:pt x="506648" y="445604"/>
                  </a:moveTo>
                  <a:lnTo>
                    <a:pt x="491656" y="445604"/>
                  </a:lnTo>
                  <a:lnTo>
                    <a:pt x="495212" y="449198"/>
                  </a:lnTo>
                  <a:lnTo>
                    <a:pt x="495974" y="447763"/>
                  </a:lnTo>
                  <a:lnTo>
                    <a:pt x="508985" y="447763"/>
                  </a:lnTo>
                  <a:lnTo>
                    <a:pt x="506648" y="445604"/>
                  </a:lnTo>
                  <a:close/>
                </a:path>
                <a:path w="2153284" h="1968500">
                  <a:moveTo>
                    <a:pt x="502744" y="441998"/>
                  </a:moveTo>
                  <a:lnTo>
                    <a:pt x="482258" y="441998"/>
                  </a:lnTo>
                  <a:lnTo>
                    <a:pt x="488735" y="448487"/>
                  </a:lnTo>
                  <a:lnTo>
                    <a:pt x="491656" y="445604"/>
                  </a:lnTo>
                  <a:lnTo>
                    <a:pt x="506648" y="445604"/>
                  </a:lnTo>
                  <a:lnTo>
                    <a:pt x="502744" y="441998"/>
                  </a:lnTo>
                  <a:close/>
                </a:path>
                <a:path w="2153284" h="1968500">
                  <a:moveTo>
                    <a:pt x="24279" y="0"/>
                  </a:moveTo>
                  <a:lnTo>
                    <a:pt x="0" y="0"/>
                  </a:lnTo>
                  <a:lnTo>
                    <a:pt x="480861" y="444157"/>
                  </a:lnTo>
                  <a:lnTo>
                    <a:pt x="482258" y="441998"/>
                  </a:lnTo>
                  <a:lnTo>
                    <a:pt x="502744" y="441998"/>
                  </a:lnTo>
                  <a:lnTo>
                    <a:pt x="2427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B181921D-49F5-E86E-30B9-1156A3E02CD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8" y="1880907"/>
              <a:ext cx="93683" cy="87841"/>
            </a:xfrm>
            <a:prstGeom prst="rect">
              <a:avLst/>
            </a:prstGeom>
          </p:spPr>
        </p:pic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73479D5-4F6C-71E8-A9CF-4B3081295D91}"/>
                </a:ext>
              </a:extLst>
            </p:cNvPr>
            <p:cNvSpPr/>
            <p:nvPr/>
          </p:nvSpPr>
          <p:spPr>
            <a:xfrm>
              <a:off x="15921432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59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3B6A4D9C-B7BC-D6E8-D816-A196A88623DA}"/>
                </a:ext>
              </a:extLst>
            </p:cNvPr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22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499"/>
                  </a:lnTo>
                  <a:lnTo>
                    <a:pt x="2622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78B5A50C-8FED-8DA5-2FD6-57063E28926E}"/>
                </a:ext>
              </a:extLst>
            </p:cNvPr>
            <p:cNvSpPr/>
            <p:nvPr/>
          </p:nvSpPr>
          <p:spPr>
            <a:xfrm>
              <a:off x="16432974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00"/>
                  </a:moveTo>
                  <a:lnTo>
                    <a:pt x="26271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948C39E8-302B-E823-05F0-0DE4D8D6C5CA}"/>
                </a:ext>
              </a:extLst>
            </p:cNvPr>
            <p:cNvSpPr/>
            <p:nvPr/>
          </p:nvSpPr>
          <p:spPr>
            <a:xfrm>
              <a:off x="16945851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F3F2B41F-20F8-CA3B-7919-5C21EFED430E}"/>
                </a:ext>
              </a:extLst>
            </p:cNvPr>
            <p:cNvSpPr/>
            <p:nvPr/>
          </p:nvSpPr>
          <p:spPr>
            <a:xfrm>
              <a:off x="16945755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06"/>
                  </a:moveTo>
                  <a:lnTo>
                    <a:pt x="24827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7405052A-BABA-DF16-44C2-47855BCF9848}"/>
                </a:ext>
              </a:extLst>
            </p:cNvPr>
            <p:cNvSpPr/>
            <p:nvPr/>
          </p:nvSpPr>
          <p:spPr>
            <a:xfrm>
              <a:off x="17460145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7330E02-A3DD-71B3-22FC-314DAC274D3A}"/>
                </a:ext>
              </a:extLst>
            </p:cNvPr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23440CE-2C02-34DC-1241-844E63F0B29C}"/>
                </a:ext>
              </a:extLst>
            </p:cNvPr>
            <p:cNvSpPr/>
            <p:nvPr/>
          </p:nvSpPr>
          <p:spPr>
            <a:xfrm>
              <a:off x="1797295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6A02CFD-8E30-A915-95A0-C8ACB0541858}"/>
                </a:ext>
              </a:extLst>
            </p:cNvPr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>
            <a:extLst>
              <a:ext uri="{FF2B5EF4-FFF2-40B4-BE49-F238E27FC236}">
                <a16:creationId xmlns:a16="http://schemas.microsoft.com/office/drawing/2014/main" id="{5984CF72-47FB-FC64-6A7E-280954B984E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7" name="object 37">
            <a:extLst>
              <a:ext uri="{FF2B5EF4-FFF2-40B4-BE49-F238E27FC236}">
                <a16:creationId xmlns:a16="http://schemas.microsoft.com/office/drawing/2014/main" id="{B7378F64-1662-7C9E-9D2A-F42D620AF8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04" y="1190148"/>
            <a:ext cx="1304024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1095" algn="ctr">
              <a:lnSpc>
                <a:spcPct val="100000"/>
              </a:lnSpc>
              <a:spcBef>
                <a:spcPts val="95"/>
              </a:spcBef>
            </a:pPr>
            <a:r>
              <a:rPr lang="en-CA" spc="705" dirty="0">
                <a:solidFill>
                  <a:schemeClr val="accent2"/>
                </a:solidFill>
              </a:rPr>
              <a:t>Web Deployment</a:t>
            </a:r>
            <a:endParaRPr spc="705" dirty="0">
              <a:solidFill>
                <a:schemeClr val="accent2"/>
              </a:solidFill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D216E39B-6632-30E9-588E-B6DB7FAE38B8}"/>
              </a:ext>
            </a:extLst>
          </p:cNvPr>
          <p:cNvSpPr txBox="1"/>
          <p:nvPr/>
        </p:nvSpPr>
        <p:spPr>
          <a:xfrm>
            <a:off x="1539292" y="2502027"/>
            <a:ext cx="16077658" cy="59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>
              <a:lnSpc>
                <a:spcPct val="150000"/>
              </a:lnSpc>
            </a:pPr>
            <a:endParaRPr sz="2800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E63B4A-A565-2E80-FD1A-31040B696252}"/>
              </a:ext>
            </a:extLst>
          </p:cNvPr>
          <p:cNvSpPr txBox="1"/>
          <p:nvPr/>
        </p:nvSpPr>
        <p:spPr>
          <a:xfrm>
            <a:off x="824471" y="4256918"/>
            <a:ext cx="15930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2050" name="Picture 2" descr="A screenshot of a computer">
            <a:extLst>
              <a:ext uri="{FF2B5EF4-FFF2-40B4-BE49-F238E27FC236}">
                <a16:creationId xmlns:a16="http://schemas.microsoft.com/office/drawing/2014/main" id="{172E5151-C201-60AA-A0CA-A3FD2CEE7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289" y="3991398"/>
            <a:ext cx="15240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5A5D652-B082-891D-095A-532150EC6CDD}"/>
              </a:ext>
            </a:extLst>
          </p:cNvPr>
          <p:cNvSpPr txBox="1"/>
          <p:nvPr/>
        </p:nvSpPr>
        <p:spPr>
          <a:xfrm>
            <a:off x="3131417" y="2792817"/>
            <a:ext cx="11505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+mj-lt"/>
              </a:rPr>
              <a:t>User Input-Driven Fitness and Diet Recommendations</a:t>
            </a:r>
            <a:endParaRPr lang="en-CA" sz="40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290229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6964" y="7899398"/>
            <a:ext cx="1930996" cy="23876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359" y="-359"/>
            <a:ext cx="17545050" cy="2287270"/>
            <a:chOff x="-359" y="-359"/>
            <a:chExt cx="17545050" cy="22872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758" y="280"/>
              <a:ext cx="16800528" cy="10731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74229" y="501154"/>
              <a:ext cx="13198475" cy="31750"/>
            </a:xfrm>
            <a:custGeom>
              <a:avLst/>
              <a:gdLst/>
              <a:ahLst/>
              <a:cxnLst/>
              <a:rect l="l" t="t" r="r" b="b"/>
              <a:pathLst>
                <a:path w="13198475" h="31750">
                  <a:moveTo>
                    <a:pt x="1319828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2700"/>
                  </a:lnTo>
                  <a:lnTo>
                    <a:pt x="0" y="31750"/>
                  </a:lnTo>
                  <a:lnTo>
                    <a:pt x="13154343" y="31750"/>
                  </a:lnTo>
                  <a:lnTo>
                    <a:pt x="13154343" y="27940"/>
                  </a:lnTo>
                  <a:lnTo>
                    <a:pt x="13163741" y="27940"/>
                  </a:lnTo>
                  <a:lnTo>
                    <a:pt x="13163741" y="24130"/>
                  </a:lnTo>
                  <a:lnTo>
                    <a:pt x="13170218" y="24130"/>
                  </a:lnTo>
                  <a:lnTo>
                    <a:pt x="13170218" y="20320"/>
                  </a:lnTo>
                  <a:lnTo>
                    <a:pt x="13177457" y="20320"/>
                  </a:lnTo>
                  <a:lnTo>
                    <a:pt x="13177457" y="16510"/>
                  </a:lnTo>
                  <a:lnTo>
                    <a:pt x="13181775" y="16510"/>
                  </a:lnTo>
                  <a:lnTo>
                    <a:pt x="13181775" y="12700"/>
                  </a:lnTo>
                  <a:lnTo>
                    <a:pt x="13189014" y="12700"/>
                  </a:lnTo>
                  <a:lnTo>
                    <a:pt x="13189014" y="8890"/>
                  </a:lnTo>
                  <a:lnTo>
                    <a:pt x="13198285" y="8890"/>
                  </a:lnTo>
                  <a:lnTo>
                    <a:pt x="13198285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4237" y="501765"/>
              <a:ext cx="16157575" cy="31750"/>
            </a:xfrm>
            <a:custGeom>
              <a:avLst/>
              <a:gdLst/>
              <a:ahLst/>
              <a:cxnLst/>
              <a:rect l="l" t="t" r="r" b="b"/>
              <a:pathLst>
                <a:path w="16157575" h="31750">
                  <a:moveTo>
                    <a:pt x="16157421" y="31673"/>
                  </a:moveTo>
                  <a:lnTo>
                    <a:pt x="16157421" y="0"/>
                  </a:lnTo>
                  <a:lnTo>
                    <a:pt x="15775909" y="0"/>
                  </a:lnTo>
                  <a:lnTo>
                    <a:pt x="15775909" y="8635"/>
                  </a:lnTo>
                  <a:lnTo>
                    <a:pt x="15780227" y="8635"/>
                  </a:lnTo>
                  <a:lnTo>
                    <a:pt x="15780227" y="11518"/>
                  </a:lnTo>
                  <a:lnTo>
                    <a:pt x="15782386" y="11518"/>
                  </a:lnTo>
                  <a:lnTo>
                    <a:pt x="15782386" y="15836"/>
                  </a:lnTo>
                  <a:lnTo>
                    <a:pt x="15787339" y="15836"/>
                  </a:lnTo>
                  <a:lnTo>
                    <a:pt x="15787339" y="20154"/>
                  </a:lnTo>
                  <a:lnTo>
                    <a:pt x="15791657" y="20154"/>
                  </a:lnTo>
                  <a:lnTo>
                    <a:pt x="15791657" y="23037"/>
                  </a:lnTo>
                  <a:lnTo>
                    <a:pt x="15793816" y="23037"/>
                  </a:lnTo>
                  <a:lnTo>
                    <a:pt x="15793816" y="27355"/>
                  </a:lnTo>
                  <a:lnTo>
                    <a:pt x="15798897" y="27355"/>
                  </a:lnTo>
                  <a:lnTo>
                    <a:pt x="15798897" y="31673"/>
                  </a:lnTo>
                  <a:lnTo>
                    <a:pt x="16157421" y="31673"/>
                  </a:lnTo>
                  <a:close/>
                </a:path>
                <a:path w="16157575" h="31750">
                  <a:moveTo>
                    <a:pt x="15258887" y="31673"/>
                  </a:moveTo>
                  <a:lnTo>
                    <a:pt x="15258887" y="27355"/>
                  </a:lnTo>
                  <a:lnTo>
                    <a:pt x="15266126" y="27355"/>
                  </a:lnTo>
                  <a:lnTo>
                    <a:pt x="15266126" y="23037"/>
                  </a:lnTo>
                  <a:lnTo>
                    <a:pt x="15273238" y="23037"/>
                  </a:lnTo>
                  <a:lnTo>
                    <a:pt x="15273238" y="20154"/>
                  </a:lnTo>
                  <a:lnTo>
                    <a:pt x="15282636" y="20154"/>
                  </a:lnTo>
                  <a:lnTo>
                    <a:pt x="15282636" y="15836"/>
                  </a:lnTo>
                  <a:lnTo>
                    <a:pt x="15284795" y="15836"/>
                  </a:lnTo>
                  <a:lnTo>
                    <a:pt x="15284795" y="11518"/>
                  </a:lnTo>
                  <a:lnTo>
                    <a:pt x="15294193" y="11518"/>
                  </a:lnTo>
                  <a:lnTo>
                    <a:pt x="15294193" y="8635"/>
                  </a:lnTo>
                  <a:lnTo>
                    <a:pt x="15300671" y="8635"/>
                  </a:lnTo>
                  <a:lnTo>
                    <a:pt x="15300671" y="0"/>
                  </a:lnTo>
                  <a:lnTo>
                    <a:pt x="13494966" y="0"/>
                  </a:lnTo>
                  <a:lnTo>
                    <a:pt x="13494966" y="4317"/>
                  </a:lnTo>
                  <a:lnTo>
                    <a:pt x="13499285" y="4317"/>
                  </a:lnTo>
                  <a:lnTo>
                    <a:pt x="13499285" y="8635"/>
                  </a:lnTo>
                  <a:lnTo>
                    <a:pt x="13501444" y="8635"/>
                  </a:lnTo>
                  <a:lnTo>
                    <a:pt x="13501444" y="11518"/>
                  </a:lnTo>
                  <a:lnTo>
                    <a:pt x="13510715" y="11518"/>
                  </a:lnTo>
                  <a:lnTo>
                    <a:pt x="13510715" y="15836"/>
                  </a:lnTo>
                  <a:lnTo>
                    <a:pt x="13517954" y="15836"/>
                  </a:lnTo>
                  <a:lnTo>
                    <a:pt x="13517954" y="20154"/>
                  </a:lnTo>
                  <a:lnTo>
                    <a:pt x="13522272" y="20154"/>
                  </a:lnTo>
                  <a:lnTo>
                    <a:pt x="13522272" y="23037"/>
                  </a:lnTo>
                  <a:lnTo>
                    <a:pt x="13529511" y="23037"/>
                  </a:lnTo>
                  <a:lnTo>
                    <a:pt x="13529511" y="27355"/>
                  </a:lnTo>
                  <a:lnTo>
                    <a:pt x="13535988" y="27355"/>
                  </a:lnTo>
                  <a:lnTo>
                    <a:pt x="13535988" y="31673"/>
                  </a:lnTo>
                  <a:lnTo>
                    <a:pt x="15258887" y="31673"/>
                  </a:lnTo>
                  <a:close/>
                </a:path>
                <a:path w="16157575" h="31750">
                  <a:moveTo>
                    <a:pt x="13154349" y="31673"/>
                  </a:moveTo>
                  <a:lnTo>
                    <a:pt x="13154349" y="27355"/>
                  </a:lnTo>
                  <a:lnTo>
                    <a:pt x="13163747" y="27355"/>
                  </a:lnTo>
                  <a:lnTo>
                    <a:pt x="13163747" y="23037"/>
                  </a:lnTo>
                  <a:lnTo>
                    <a:pt x="13170224" y="23037"/>
                  </a:lnTo>
                  <a:lnTo>
                    <a:pt x="13170224" y="20154"/>
                  </a:lnTo>
                  <a:lnTo>
                    <a:pt x="13177336" y="20154"/>
                  </a:lnTo>
                  <a:lnTo>
                    <a:pt x="13177336" y="15836"/>
                  </a:lnTo>
                  <a:lnTo>
                    <a:pt x="13181654" y="15836"/>
                  </a:lnTo>
                  <a:lnTo>
                    <a:pt x="13181654" y="11518"/>
                  </a:lnTo>
                  <a:lnTo>
                    <a:pt x="13188893" y="11518"/>
                  </a:lnTo>
                  <a:lnTo>
                    <a:pt x="13188893" y="8635"/>
                  </a:lnTo>
                  <a:lnTo>
                    <a:pt x="13198292" y="8635"/>
                  </a:lnTo>
                  <a:lnTo>
                    <a:pt x="13198292" y="0"/>
                  </a:lnTo>
                  <a:lnTo>
                    <a:pt x="0" y="0"/>
                  </a:lnTo>
                  <a:lnTo>
                    <a:pt x="0" y="31673"/>
                  </a:lnTo>
                  <a:lnTo>
                    <a:pt x="13154349" y="316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4240" y="37376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500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6157500" y="32397"/>
                  </a:lnTo>
                  <a:lnTo>
                    <a:pt x="16157500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74237" y="37370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421" y="32409"/>
                  </a:moveTo>
                  <a:lnTo>
                    <a:pt x="16157421" y="0"/>
                  </a:lnTo>
                  <a:lnTo>
                    <a:pt x="0" y="0"/>
                  </a:lnTo>
                  <a:lnTo>
                    <a:pt x="0" y="32409"/>
                  </a:lnTo>
                  <a:lnTo>
                    <a:pt x="16157421" y="324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59" y="-359"/>
              <a:ext cx="1785641" cy="2287026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6641681" y="8856998"/>
            <a:ext cx="899794" cy="698500"/>
          </a:xfrm>
          <a:custGeom>
            <a:avLst/>
            <a:gdLst/>
            <a:ahLst/>
            <a:cxnLst/>
            <a:rect l="l" t="t" r="r" b="b"/>
            <a:pathLst>
              <a:path w="899794" h="698500">
                <a:moveTo>
                  <a:pt x="376353" y="427990"/>
                </a:moveTo>
                <a:lnTo>
                  <a:pt x="331612" y="427990"/>
                </a:lnTo>
                <a:lnTo>
                  <a:pt x="338490" y="429260"/>
                </a:lnTo>
                <a:lnTo>
                  <a:pt x="345392" y="433070"/>
                </a:lnTo>
                <a:lnTo>
                  <a:pt x="352579" y="439420"/>
                </a:lnTo>
                <a:lnTo>
                  <a:pt x="360314" y="449580"/>
                </a:lnTo>
                <a:lnTo>
                  <a:pt x="387010" y="488950"/>
                </a:lnTo>
                <a:lnTo>
                  <a:pt x="415289" y="528320"/>
                </a:lnTo>
                <a:lnTo>
                  <a:pt x="445450" y="566420"/>
                </a:lnTo>
                <a:lnTo>
                  <a:pt x="477789" y="603250"/>
                </a:lnTo>
                <a:lnTo>
                  <a:pt x="482107" y="608330"/>
                </a:lnTo>
                <a:lnTo>
                  <a:pt x="487060" y="615950"/>
                </a:lnTo>
                <a:lnTo>
                  <a:pt x="492140" y="623570"/>
                </a:lnTo>
                <a:lnTo>
                  <a:pt x="505223" y="640080"/>
                </a:lnTo>
                <a:lnTo>
                  <a:pt x="518509" y="657860"/>
                </a:lnTo>
                <a:lnTo>
                  <a:pt x="531913" y="674370"/>
                </a:lnTo>
                <a:lnTo>
                  <a:pt x="545353" y="692150"/>
                </a:lnTo>
                <a:lnTo>
                  <a:pt x="546877" y="69469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399" y="69850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706" y="688340"/>
                </a:lnTo>
                <a:lnTo>
                  <a:pt x="568894" y="659130"/>
                </a:lnTo>
                <a:lnTo>
                  <a:pt x="56412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491184" y="589280"/>
                </a:lnTo>
                <a:lnTo>
                  <a:pt x="433772" y="514350"/>
                </a:lnTo>
                <a:lnTo>
                  <a:pt x="405780" y="476250"/>
                </a:lnTo>
                <a:lnTo>
                  <a:pt x="380099" y="434340"/>
                </a:lnTo>
                <a:lnTo>
                  <a:pt x="376353" y="427990"/>
                </a:lnTo>
                <a:close/>
              </a:path>
              <a:path w="899794" h="698500">
                <a:moveTo>
                  <a:pt x="501538" y="381000"/>
                </a:moveTo>
                <a:lnTo>
                  <a:pt x="496458" y="381000"/>
                </a:lnTo>
                <a:lnTo>
                  <a:pt x="490743" y="383540"/>
                </a:lnTo>
                <a:lnTo>
                  <a:pt x="485663" y="384810"/>
                </a:lnTo>
                <a:lnTo>
                  <a:pt x="478895" y="388620"/>
                </a:lnTo>
                <a:lnTo>
                  <a:pt x="475233" y="396240"/>
                </a:lnTo>
                <a:lnTo>
                  <a:pt x="475358" y="402590"/>
                </a:lnTo>
                <a:lnTo>
                  <a:pt x="479948" y="408940"/>
                </a:lnTo>
                <a:lnTo>
                  <a:pt x="487060" y="415290"/>
                </a:lnTo>
                <a:lnTo>
                  <a:pt x="492140" y="419100"/>
                </a:lnTo>
                <a:lnTo>
                  <a:pt x="492793" y="426720"/>
                </a:lnTo>
                <a:lnTo>
                  <a:pt x="499500" y="468630"/>
                </a:lnTo>
                <a:lnTo>
                  <a:pt x="508158" y="508000"/>
                </a:lnTo>
                <a:lnTo>
                  <a:pt x="518173" y="547370"/>
                </a:lnTo>
                <a:lnTo>
                  <a:pt x="528843" y="588010"/>
                </a:lnTo>
                <a:lnTo>
                  <a:pt x="531171" y="598170"/>
                </a:lnTo>
                <a:lnTo>
                  <a:pt x="532987" y="608330"/>
                </a:lnTo>
                <a:lnTo>
                  <a:pt x="536082" y="629920"/>
                </a:lnTo>
                <a:lnTo>
                  <a:pt x="533923" y="631190"/>
                </a:lnTo>
                <a:lnTo>
                  <a:pt x="564123" y="631190"/>
                </a:lnTo>
                <a:lnTo>
                  <a:pt x="563689" y="628650"/>
                </a:lnTo>
                <a:lnTo>
                  <a:pt x="558365" y="599440"/>
                </a:lnTo>
                <a:lnTo>
                  <a:pt x="551195" y="570230"/>
                </a:lnTo>
                <a:lnTo>
                  <a:pt x="544508" y="547370"/>
                </a:lnTo>
                <a:lnTo>
                  <a:pt x="538368" y="523240"/>
                </a:lnTo>
                <a:lnTo>
                  <a:pt x="526684" y="476250"/>
                </a:lnTo>
                <a:lnTo>
                  <a:pt x="521823" y="438150"/>
                </a:lnTo>
                <a:lnTo>
                  <a:pt x="521730" y="435610"/>
                </a:lnTo>
                <a:lnTo>
                  <a:pt x="565546" y="400050"/>
                </a:lnTo>
                <a:lnTo>
                  <a:pt x="621045" y="400050"/>
                </a:lnTo>
                <a:lnTo>
                  <a:pt x="663828" y="398780"/>
                </a:lnTo>
                <a:lnTo>
                  <a:pt x="749919" y="391160"/>
                </a:lnTo>
                <a:lnTo>
                  <a:pt x="793130" y="384810"/>
                </a:lnTo>
                <a:lnTo>
                  <a:pt x="815490" y="382270"/>
                </a:lnTo>
                <a:lnTo>
                  <a:pt x="512968" y="382270"/>
                </a:lnTo>
                <a:lnTo>
                  <a:pt x="501538" y="381000"/>
                </a:lnTo>
                <a:close/>
              </a:path>
              <a:path w="899794" h="698500">
                <a:moveTo>
                  <a:pt x="15509" y="256540"/>
                </a:moveTo>
                <a:lnTo>
                  <a:pt x="9032" y="256540"/>
                </a:lnTo>
                <a:lnTo>
                  <a:pt x="5349" y="25908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50403" y="289560"/>
                </a:lnTo>
                <a:lnTo>
                  <a:pt x="68937" y="297180"/>
                </a:lnTo>
                <a:lnTo>
                  <a:pt x="85994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576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5920"/>
                </a:lnTo>
                <a:lnTo>
                  <a:pt x="247284" y="378460"/>
                </a:lnTo>
                <a:lnTo>
                  <a:pt x="239982" y="388620"/>
                </a:lnTo>
                <a:lnTo>
                  <a:pt x="236033" y="393700"/>
                </a:lnTo>
                <a:lnTo>
                  <a:pt x="231536" y="398780"/>
                </a:lnTo>
                <a:lnTo>
                  <a:pt x="207928" y="427990"/>
                </a:lnTo>
                <a:lnTo>
                  <a:pt x="185642" y="457200"/>
                </a:lnTo>
                <a:lnTo>
                  <a:pt x="164332" y="487680"/>
                </a:lnTo>
                <a:lnTo>
                  <a:pt x="129510" y="54102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3250"/>
                </a:lnTo>
                <a:lnTo>
                  <a:pt x="70246" y="604520"/>
                </a:lnTo>
                <a:lnTo>
                  <a:pt x="69484" y="60833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2438" y="618490"/>
                </a:lnTo>
                <a:lnTo>
                  <a:pt x="83835" y="619760"/>
                </a:lnTo>
                <a:lnTo>
                  <a:pt x="88915" y="619760"/>
                </a:lnTo>
                <a:lnTo>
                  <a:pt x="92471" y="618490"/>
                </a:lnTo>
                <a:lnTo>
                  <a:pt x="95392" y="615950"/>
                </a:lnTo>
                <a:lnTo>
                  <a:pt x="108035" y="608330"/>
                </a:lnTo>
                <a:lnTo>
                  <a:pt x="120713" y="599440"/>
                </a:lnTo>
                <a:lnTo>
                  <a:pt x="132986" y="591820"/>
                </a:lnTo>
                <a:lnTo>
                  <a:pt x="144414" y="582930"/>
                </a:lnTo>
                <a:lnTo>
                  <a:pt x="171154" y="558800"/>
                </a:lnTo>
                <a:lnTo>
                  <a:pt x="210566" y="521970"/>
                </a:lnTo>
                <a:lnTo>
                  <a:pt x="176799" y="521970"/>
                </a:lnTo>
                <a:lnTo>
                  <a:pt x="174640" y="519430"/>
                </a:lnTo>
                <a:lnTo>
                  <a:pt x="174640" y="516890"/>
                </a:lnTo>
                <a:lnTo>
                  <a:pt x="194286" y="485140"/>
                </a:lnTo>
                <a:lnTo>
                  <a:pt x="241149" y="426720"/>
                </a:lnTo>
                <a:lnTo>
                  <a:pt x="272883" y="392430"/>
                </a:lnTo>
                <a:lnTo>
                  <a:pt x="287012" y="381000"/>
                </a:lnTo>
                <a:lnTo>
                  <a:pt x="293385" y="374650"/>
                </a:lnTo>
                <a:lnTo>
                  <a:pt x="296868" y="369570"/>
                </a:lnTo>
                <a:lnTo>
                  <a:pt x="296767" y="364490"/>
                </a:lnTo>
                <a:lnTo>
                  <a:pt x="293546" y="359410"/>
                </a:lnTo>
                <a:lnTo>
                  <a:pt x="287670" y="355600"/>
                </a:lnTo>
                <a:lnTo>
                  <a:pt x="279669" y="355600"/>
                </a:lnTo>
                <a:lnTo>
                  <a:pt x="236783" y="345440"/>
                </a:lnTo>
                <a:lnTo>
                  <a:pt x="195945" y="331470"/>
                </a:lnTo>
                <a:lnTo>
                  <a:pt x="116982" y="298450"/>
                </a:lnTo>
                <a:lnTo>
                  <a:pt x="113426" y="29718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63" y="287020"/>
                </a:lnTo>
                <a:lnTo>
                  <a:pt x="137154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22214" y="28067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7970"/>
                </a:lnTo>
                <a:lnTo>
                  <a:pt x="181244" y="266700"/>
                </a:lnTo>
                <a:lnTo>
                  <a:pt x="167687" y="266700"/>
                </a:lnTo>
                <a:lnTo>
                  <a:pt x="153987" y="265430"/>
                </a:lnTo>
                <a:lnTo>
                  <a:pt x="110140" y="265430"/>
                </a:lnTo>
                <a:lnTo>
                  <a:pt x="89677" y="262890"/>
                </a:lnTo>
                <a:lnTo>
                  <a:pt x="71606" y="260350"/>
                </a:lnTo>
                <a:lnTo>
                  <a:pt x="15509" y="256540"/>
                </a:lnTo>
                <a:close/>
              </a:path>
              <a:path w="899794" h="698500">
                <a:moveTo>
                  <a:pt x="352440" y="402590"/>
                </a:moveTo>
                <a:lnTo>
                  <a:pt x="342407" y="402590"/>
                </a:lnTo>
                <a:lnTo>
                  <a:pt x="338724" y="405130"/>
                </a:lnTo>
                <a:lnTo>
                  <a:pt x="309580" y="420370"/>
                </a:lnTo>
                <a:lnTo>
                  <a:pt x="282447" y="438150"/>
                </a:lnTo>
                <a:lnTo>
                  <a:pt x="257196" y="457200"/>
                </a:lnTo>
                <a:lnTo>
                  <a:pt x="233695" y="478790"/>
                </a:lnTo>
                <a:lnTo>
                  <a:pt x="223297" y="487680"/>
                </a:lnTo>
                <a:lnTo>
                  <a:pt x="212709" y="497840"/>
                </a:lnTo>
                <a:lnTo>
                  <a:pt x="201977" y="506730"/>
                </a:lnTo>
                <a:lnTo>
                  <a:pt x="191150" y="51689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799" y="521970"/>
                </a:lnTo>
                <a:lnTo>
                  <a:pt x="210566" y="521970"/>
                </a:lnTo>
                <a:lnTo>
                  <a:pt x="224156" y="509270"/>
                </a:lnTo>
                <a:lnTo>
                  <a:pt x="250967" y="485140"/>
                </a:lnTo>
                <a:lnTo>
                  <a:pt x="289401" y="450850"/>
                </a:lnTo>
                <a:lnTo>
                  <a:pt x="324994" y="429260"/>
                </a:lnTo>
                <a:lnTo>
                  <a:pt x="331612" y="427990"/>
                </a:lnTo>
                <a:lnTo>
                  <a:pt x="376353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0314" y="406400"/>
                </a:lnTo>
                <a:lnTo>
                  <a:pt x="356758" y="403860"/>
                </a:lnTo>
                <a:lnTo>
                  <a:pt x="352440" y="402590"/>
                </a:lnTo>
                <a:close/>
              </a:path>
              <a:path w="899794" h="698500">
                <a:moveTo>
                  <a:pt x="582818" y="381000"/>
                </a:moveTo>
                <a:lnTo>
                  <a:pt x="554083" y="381000"/>
                </a:lnTo>
                <a:lnTo>
                  <a:pt x="530631" y="382270"/>
                </a:lnTo>
                <a:lnTo>
                  <a:pt x="589414" y="382270"/>
                </a:lnTo>
                <a:lnTo>
                  <a:pt x="582818" y="381000"/>
                </a:lnTo>
                <a:close/>
              </a:path>
              <a:path w="899794" h="698500">
                <a:moveTo>
                  <a:pt x="639033" y="287020"/>
                </a:moveTo>
                <a:lnTo>
                  <a:pt x="563387" y="287020"/>
                </a:lnTo>
                <a:lnTo>
                  <a:pt x="565546" y="289560"/>
                </a:lnTo>
                <a:lnTo>
                  <a:pt x="569229" y="289560"/>
                </a:lnTo>
                <a:lnTo>
                  <a:pt x="603234" y="295910"/>
                </a:lnTo>
                <a:lnTo>
                  <a:pt x="637238" y="303530"/>
                </a:lnTo>
                <a:lnTo>
                  <a:pt x="671242" y="312420"/>
                </a:lnTo>
                <a:lnTo>
                  <a:pt x="813958" y="345440"/>
                </a:lnTo>
                <a:lnTo>
                  <a:pt x="817514" y="346710"/>
                </a:lnTo>
                <a:lnTo>
                  <a:pt x="821197" y="347980"/>
                </a:lnTo>
                <a:lnTo>
                  <a:pt x="824753" y="350520"/>
                </a:lnTo>
                <a:lnTo>
                  <a:pt x="827674" y="351790"/>
                </a:lnTo>
                <a:lnTo>
                  <a:pt x="828309" y="355600"/>
                </a:lnTo>
                <a:lnTo>
                  <a:pt x="827674" y="356870"/>
                </a:lnTo>
                <a:lnTo>
                  <a:pt x="823991" y="356870"/>
                </a:lnTo>
                <a:lnTo>
                  <a:pt x="785258" y="364490"/>
                </a:lnTo>
                <a:lnTo>
                  <a:pt x="746728" y="370840"/>
                </a:lnTo>
                <a:lnTo>
                  <a:pt x="708316" y="375920"/>
                </a:lnTo>
                <a:lnTo>
                  <a:pt x="669940" y="379730"/>
                </a:lnTo>
                <a:lnTo>
                  <a:pt x="654815" y="381000"/>
                </a:lnTo>
                <a:lnTo>
                  <a:pt x="639714" y="381000"/>
                </a:lnTo>
                <a:lnTo>
                  <a:pt x="624613" y="382270"/>
                </a:lnTo>
                <a:lnTo>
                  <a:pt x="815490" y="382270"/>
                </a:lnTo>
                <a:lnTo>
                  <a:pt x="884570" y="370840"/>
                </a:lnTo>
                <a:lnTo>
                  <a:pt x="893206" y="370840"/>
                </a:lnTo>
                <a:lnTo>
                  <a:pt x="899408" y="369570"/>
                </a:lnTo>
                <a:lnTo>
                  <a:pt x="899408" y="351790"/>
                </a:lnTo>
                <a:lnTo>
                  <a:pt x="897524" y="350520"/>
                </a:lnTo>
                <a:lnTo>
                  <a:pt x="885967" y="346710"/>
                </a:lnTo>
                <a:lnTo>
                  <a:pt x="833028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899794" h="698500">
                <a:moveTo>
                  <a:pt x="357616" y="284480"/>
                </a:moveTo>
                <a:lnTo>
                  <a:pt x="156618" y="284480"/>
                </a:lnTo>
                <a:lnTo>
                  <a:pt x="165242" y="285750"/>
                </a:lnTo>
                <a:lnTo>
                  <a:pt x="173866" y="285750"/>
                </a:lnTo>
                <a:lnTo>
                  <a:pt x="182514" y="287020"/>
                </a:lnTo>
                <a:lnTo>
                  <a:pt x="208446" y="289560"/>
                </a:lnTo>
                <a:lnTo>
                  <a:pt x="234521" y="29337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18192" y="303530"/>
                </a:lnTo>
                <a:lnTo>
                  <a:pt x="327929" y="307340"/>
                </a:lnTo>
                <a:lnTo>
                  <a:pt x="336565" y="309880"/>
                </a:lnTo>
                <a:lnTo>
                  <a:pt x="347360" y="309880"/>
                </a:lnTo>
                <a:lnTo>
                  <a:pt x="360314" y="307340"/>
                </a:lnTo>
                <a:lnTo>
                  <a:pt x="368950" y="30734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7180"/>
                </a:lnTo>
                <a:lnTo>
                  <a:pt x="371109" y="294640"/>
                </a:lnTo>
                <a:lnTo>
                  <a:pt x="370474" y="293370"/>
                </a:lnTo>
                <a:lnTo>
                  <a:pt x="367553" y="29210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899794" h="698500">
                <a:moveTo>
                  <a:pt x="485716" y="76200"/>
                </a:moveTo>
                <a:lnTo>
                  <a:pt x="456072" y="76200"/>
                </a:lnTo>
                <a:lnTo>
                  <a:pt x="459755" y="78740"/>
                </a:lnTo>
                <a:lnTo>
                  <a:pt x="459755" y="82550"/>
                </a:lnTo>
                <a:lnTo>
                  <a:pt x="460390" y="86360"/>
                </a:lnTo>
                <a:lnTo>
                  <a:pt x="460390" y="91440"/>
                </a:lnTo>
                <a:lnTo>
                  <a:pt x="456922" y="133350"/>
                </a:lnTo>
                <a:lnTo>
                  <a:pt x="453120" y="176530"/>
                </a:lnTo>
                <a:lnTo>
                  <a:pt x="448716" y="224790"/>
                </a:lnTo>
                <a:lnTo>
                  <a:pt x="445850" y="256540"/>
                </a:lnTo>
                <a:lnTo>
                  <a:pt x="445736" y="257810"/>
                </a:lnTo>
                <a:lnTo>
                  <a:pt x="445621" y="259080"/>
                </a:lnTo>
                <a:lnTo>
                  <a:pt x="445507" y="260350"/>
                </a:lnTo>
                <a:lnTo>
                  <a:pt x="445392" y="26162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9400"/>
                </a:lnTo>
                <a:lnTo>
                  <a:pt x="468391" y="279400"/>
                </a:lnTo>
                <a:lnTo>
                  <a:pt x="490509" y="280670"/>
                </a:lnTo>
                <a:lnTo>
                  <a:pt x="534793" y="287020"/>
                </a:lnTo>
                <a:lnTo>
                  <a:pt x="556910" y="288290"/>
                </a:lnTo>
                <a:lnTo>
                  <a:pt x="559831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549921" y="26797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1460"/>
                </a:lnTo>
                <a:lnTo>
                  <a:pt x="475053" y="241300"/>
                </a:lnTo>
                <a:lnTo>
                  <a:pt x="474868" y="226060"/>
                </a:lnTo>
                <a:lnTo>
                  <a:pt x="475050" y="219710"/>
                </a:lnTo>
                <a:lnTo>
                  <a:pt x="475087" y="218440"/>
                </a:lnTo>
                <a:lnTo>
                  <a:pt x="476047" y="205740"/>
                </a:lnTo>
                <a:lnTo>
                  <a:pt x="476265" y="198120"/>
                </a:lnTo>
                <a:lnTo>
                  <a:pt x="479226" y="158750"/>
                </a:lnTo>
                <a:lnTo>
                  <a:pt x="485524" y="78740"/>
                </a:lnTo>
                <a:lnTo>
                  <a:pt x="485624" y="77470"/>
                </a:lnTo>
                <a:lnTo>
                  <a:pt x="485716" y="76200"/>
                </a:lnTo>
                <a:close/>
              </a:path>
              <a:path w="899794" h="698500">
                <a:moveTo>
                  <a:pt x="479948" y="0"/>
                </a:moveTo>
                <a:lnTo>
                  <a:pt x="471312" y="0"/>
                </a:lnTo>
                <a:lnTo>
                  <a:pt x="465470" y="1270"/>
                </a:lnTo>
                <a:lnTo>
                  <a:pt x="463311" y="6350"/>
                </a:lnTo>
                <a:lnTo>
                  <a:pt x="459755" y="11430"/>
                </a:lnTo>
                <a:lnTo>
                  <a:pt x="456072" y="15240"/>
                </a:lnTo>
                <a:lnTo>
                  <a:pt x="454675" y="21590"/>
                </a:lnTo>
                <a:lnTo>
                  <a:pt x="449875" y="35560"/>
                </a:lnTo>
                <a:lnTo>
                  <a:pt x="430926" y="76200"/>
                </a:lnTo>
                <a:lnTo>
                  <a:pt x="414813" y="102870"/>
                </a:lnTo>
                <a:lnTo>
                  <a:pt x="407548" y="116840"/>
                </a:lnTo>
                <a:lnTo>
                  <a:pt x="401462" y="130810"/>
                </a:lnTo>
                <a:lnTo>
                  <a:pt x="386397" y="162560"/>
                </a:lnTo>
                <a:lnTo>
                  <a:pt x="370189" y="193040"/>
                </a:lnTo>
                <a:lnTo>
                  <a:pt x="355742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4160"/>
                </a:lnTo>
                <a:lnTo>
                  <a:pt x="342407" y="266700"/>
                </a:lnTo>
                <a:lnTo>
                  <a:pt x="339486" y="276860"/>
                </a:lnTo>
                <a:lnTo>
                  <a:pt x="334406" y="280670"/>
                </a:lnTo>
                <a:lnTo>
                  <a:pt x="355996" y="280670"/>
                </a:lnTo>
                <a:lnTo>
                  <a:pt x="358155" y="274320"/>
                </a:lnTo>
                <a:lnTo>
                  <a:pt x="360920" y="265430"/>
                </a:lnTo>
                <a:lnTo>
                  <a:pt x="363791" y="257810"/>
                </a:lnTo>
                <a:lnTo>
                  <a:pt x="366924" y="248920"/>
                </a:lnTo>
                <a:lnTo>
                  <a:pt x="377549" y="226060"/>
                </a:lnTo>
                <a:lnTo>
                  <a:pt x="384873" y="209550"/>
                </a:lnTo>
                <a:lnTo>
                  <a:pt x="392745" y="193040"/>
                </a:lnTo>
                <a:lnTo>
                  <a:pt x="401462" y="177800"/>
                </a:lnTo>
                <a:lnTo>
                  <a:pt x="411827" y="154940"/>
                </a:lnTo>
                <a:lnTo>
                  <a:pt x="422560" y="133350"/>
                </a:lnTo>
                <a:lnTo>
                  <a:pt x="433699" y="111760"/>
                </a:lnTo>
                <a:lnTo>
                  <a:pt x="445277" y="88900"/>
                </a:lnTo>
                <a:lnTo>
                  <a:pt x="447436" y="8509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716" y="76200"/>
                </a:lnTo>
                <a:lnTo>
                  <a:pt x="488584" y="36830"/>
                </a:lnTo>
                <a:lnTo>
                  <a:pt x="488951" y="30480"/>
                </a:lnTo>
                <a:lnTo>
                  <a:pt x="489140" y="2413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948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8337893"/>
            <a:ext cx="2432685" cy="1949450"/>
            <a:chOff x="0" y="8337893"/>
            <a:chExt cx="2432685" cy="1949450"/>
          </a:xfrm>
        </p:grpSpPr>
        <p:sp>
          <p:nvSpPr>
            <p:cNvPr id="13" name="object 13"/>
            <p:cNvSpPr/>
            <p:nvPr/>
          </p:nvSpPr>
          <p:spPr>
            <a:xfrm>
              <a:off x="0" y="8337893"/>
              <a:ext cx="2432685" cy="1949450"/>
            </a:xfrm>
            <a:custGeom>
              <a:avLst/>
              <a:gdLst/>
              <a:ahLst/>
              <a:cxnLst/>
              <a:rect l="l" t="t" r="r" b="b"/>
              <a:pathLst>
                <a:path w="2432685" h="1949450">
                  <a:moveTo>
                    <a:pt x="2832" y="120304"/>
                  </a:moveTo>
                  <a:lnTo>
                    <a:pt x="0" y="120304"/>
                  </a:lnTo>
                  <a:lnTo>
                    <a:pt x="0" y="1949105"/>
                  </a:lnTo>
                  <a:lnTo>
                    <a:pt x="2120659" y="1949105"/>
                  </a:lnTo>
                  <a:lnTo>
                    <a:pt x="2419121" y="1225205"/>
                  </a:lnTo>
                  <a:lnTo>
                    <a:pt x="2432075" y="1187105"/>
                  </a:lnTo>
                  <a:lnTo>
                    <a:pt x="2429192" y="1187105"/>
                  </a:lnTo>
                  <a:lnTo>
                    <a:pt x="2426309" y="1174405"/>
                  </a:lnTo>
                  <a:lnTo>
                    <a:pt x="2398953" y="1174405"/>
                  </a:lnTo>
                  <a:lnTo>
                    <a:pt x="2393200" y="1161705"/>
                  </a:lnTo>
                  <a:lnTo>
                    <a:pt x="2388882" y="1161705"/>
                  </a:lnTo>
                  <a:lnTo>
                    <a:pt x="2387434" y="1149005"/>
                  </a:lnTo>
                  <a:lnTo>
                    <a:pt x="2387434" y="1136305"/>
                  </a:lnTo>
                  <a:lnTo>
                    <a:pt x="2283751" y="1136305"/>
                  </a:lnTo>
                  <a:lnTo>
                    <a:pt x="2282316" y="1123605"/>
                  </a:lnTo>
                  <a:lnTo>
                    <a:pt x="2285199" y="1110905"/>
                  </a:lnTo>
                  <a:lnTo>
                    <a:pt x="2257843" y="1110905"/>
                  </a:lnTo>
                  <a:lnTo>
                    <a:pt x="2255684" y="1098205"/>
                  </a:lnTo>
                  <a:lnTo>
                    <a:pt x="2118880" y="1098205"/>
                  </a:lnTo>
                  <a:lnTo>
                    <a:pt x="2117445" y="1085505"/>
                  </a:lnTo>
                  <a:lnTo>
                    <a:pt x="2085047" y="1085505"/>
                  </a:lnTo>
                  <a:lnTo>
                    <a:pt x="2082888" y="1072805"/>
                  </a:lnTo>
                  <a:lnTo>
                    <a:pt x="2066603" y="1072805"/>
                  </a:lnTo>
                  <a:lnTo>
                    <a:pt x="2061013" y="1060105"/>
                  </a:lnTo>
                  <a:lnTo>
                    <a:pt x="2056099" y="1060105"/>
                  </a:lnTo>
                  <a:lnTo>
                    <a:pt x="2051926" y="1047405"/>
                  </a:lnTo>
                  <a:lnTo>
                    <a:pt x="2051450" y="1034705"/>
                  </a:lnTo>
                  <a:lnTo>
                    <a:pt x="2049222" y="1034705"/>
                  </a:lnTo>
                  <a:lnTo>
                    <a:pt x="2045645" y="1022005"/>
                  </a:lnTo>
                  <a:lnTo>
                    <a:pt x="2025281" y="1022005"/>
                  </a:lnTo>
                  <a:lnTo>
                    <a:pt x="2023122" y="1009305"/>
                  </a:lnTo>
                  <a:lnTo>
                    <a:pt x="2016645" y="1009305"/>
                  </a:lnTo>
                  <a:lnTo>
                    <a:pt x="2009816" y="996605"/>
                  </a:lnTo>
                  <a:lnTo>
                    <a:pt x="2003053" y="983905"/>
                  </a:lnTo>
                  <a:lnTo>
                    <a:pt x="1995885" y="983905"/>
                  </a:lnTo>
                  <a:lnTo>
                    <a:pt x="1987841" y="971205"/>
                  </a:lnTo>
                  <a:lnTo>
                    <a:pt x="1808568" y="971205"/>
                  </a:lnTo>
                  <a:lnTo>
                    <a:pt x="1802803" y="958505"/>
                  </a:lnTo>
                  <a:lnTo>
                    <a:pt x="1795602" y="958505"/>
                  </a:lnTo>
                  <a:lnTo>
                    <a:pt x="1792008" y="945805"/>
                  </a:lnTo>
                  <a:lnTo>
                    <a:pt x="1789125" y="945805"/>
                  </a:lnTo>
                  <a:lnTo>
                    <a:pt x="1784083" y="933105"/>
                  </a:lnTo>
                  <a:lnTo>
                    <a:pt x="1769745" y="933105"/>
                  </a:lnTo>
                  <a:lnTo>
                    <a:pt x="1762039" y="920405"/>
                  </a:lnTo>
                  <a:lnTo>
                    <a:pt x="1754737" y="920405"/>
                  </a:lnTo>
                  <a:lnTo>
                    <a:pt x="1747367" y="907705"/>
                  </a:lnTo>
                  <a:lnTo>
                    <a:pt x="1743631" y="895005"/>
                  </a:lnTo>
                  <a:lnTo>
                    <a:pt x="1739626" y="882305"/>
                  </a:lnTo>
                  <a:lnTo>
                    <a:pt x="1704162" y="882305"/>
                  </a:lnTo>
                  <a:lnTo>
                    <a:pt x="1698206" y="869605"/>
                  </a:lnTo>
                  <a:lnTo>
                    <a:pt x="1693732" y="856905"/>
                  </a:lnTo>
                  <a:lnTo>
                    <a:pt x="1689796" y="856905"/>
                  </a:lnTo>
                  <a:lnTo>
                    <a:pt x="1685455" y="844205"/>
                  </a:lnTo>
                  <a:lnTo>
                    <a:pt x="1681820" y="831505"/>
                  </a:lnTo>
                  <a:lnTo>
                    <a:pt x="1680143" y="818805"/>
                  </a:lnTo>
                  <a:lnTo>
                    <a:pt x="1678061" y="806105"/>
                  </a:lnTo>
                  <a:lnTo>
                    <a:pt x="1644490" y="806105"/>
                  </a:lnTo>
                  <a:lnTo>
                    <a:pt x="1641619" y="793405"/>
                  </a:lnTo>
                  <a:lnTo>
                    <a:pt x="1639422" y="780705"/>
                  </a:lnTo>
                  <a:lnTo>
                    <a:pt x="1636483" y="768005"/>
                  </a:lnTo>
                  <a:lnTo>
                    <a:pt x="1483131" y="768005"/>
                  </a:lnTo>
                  <a:lnTo>
                    <a:pt x="1483131" y="755305"/>
                  </a:lnTo>
                  <a:lnTo>
                    <a:pt x="946740" y="755305"/>
                  </a:lnTo>
                  <a:lnTo>
                    <a:pt x="946020" y="742605"/>
                  </a:lnTo>
                  <a:lnTo>
                    <a:pt x="904260" y="742605"/>
                  </a:lnTo>
                  <a:lnTo>
                    <a:pt x="901377" y="729905"/>
                  </a:lnTo>
                  <a:lnTo>
                    <a:pt x="895617" y="729905"/>
                  </a:lnTo>
                  <a:lnTo>
                    <a:pt x="892119" y="717205"/>
                  </a:lnTo>
                  <a:lnTo>
                    <a:pt x="890848" y="717205"/>
                  </a:lnTo>
                  <a:lnTo>
                    <a:pt x="891062" y="704505"/>
                  </a:lnTo>
                  <a:lnTo>
                    <a:pt x="892021" y="691805"/>
                  </a:lnTo>
                  <a:lnTo>
                    <a:pt x="894348" y="679105"/>
                  </a:lnTo>
                  <a:lnTo>
                    <a:pt x="897148" y="666405"/>
                  </a:lnTo>
                  <a:lnTo>
                    <a:pt x="899004" y="653705"/>
                  </a:lnTo>
                  <a:lnTo>
                    <a:pt x="898499" y="641005"/>
                  </a:lnTo>
                  <a:lnTo>
                    <a:pt x="900804" y="641005"/>
                  </a:lnTo>
                  <a:lnTo>
                    <a:pt x="903448" y="628305"/>
                  </a:lnTo>
                  <a:lnTo>
                    <a:pt x="906497" y="615605"/>
                  </a:lnTo>
                  <a:lnTo>
                    <a:pt x="910019" y="602904"/>
                  </a:lnTo>
                  <a:lnTo>
                    <a:pt x="915723" y="577504"/>
                  </a:lnTo>
                  <a:lnTo>
                    <a:pt x="918929" y="564804"/>
                  </a:lnTo>
                  <a:lnTo>
                    <a:pt x="919841" y="552104"/>
                  </a:lnTo>
                  <a:lnTo>
                    <a:pt x="918660" y="552104"/>
                  </a:lnTo>
                  <a:lnTo>
                    <a:pt x="918861" y="539404"/>
                  </a:lnTo>
                  <a:lnTo>
                    <a:pt x="920819" y="526704"/>
                  </a:lnTo>
                  <a:lnTo>
                    <a:pt x="921697" y="514004"/>
                  </a:lnTo>
                  <a:lnTo>
                    <a:pt x="918660" y="501304"/>
                  </a:lnTo>
                  <a:lnTo>
                    <a:pt x="912177" y="501304"/>
                  </a:lnTo>
                  <a:lnTo>
                    <a:pt x="915779" y="488604"/>
                  </a:lnTo>
                  <a:lnTo>
                    <a:pt x="902101" y="488604"/>
                  </a:lnTo>
                  <a:lnTo>
                    <a:pt x="901377" y="475904"/>
                  </a:lnTo>
                  <a:lnTo>
                    <a:pt x="883378" y="475904"/>
                  </a:lnTo>
                  <a:lnTo>
                    <a:pt x="880502" y="463204"/>
                  </a:lnTo>
                  <a:lnTo>
                    <a:pt x="871860" y="463204"/>
                  </a:lnTo>
                  <a:lnTo>
                    <a:pt x="868977" y="450504"/>
                  </a:lnTo>
                  <a:lnTo>
                    <a:pt x="864661" y="450504"/>
                  </a:lnTo>
                  <a:lnTo>
                    <a:pt x="862498" y="437804"/>
                  </a:lnTo>
                  <a:lnTo>
                    <a:pt x="781138" y="437804"/>
                  </a:lnTo>
                  <a:lnTo>
                    <a:pt x="776823" y="425104"/>
                  </a:lnTo>
                  <a:lnTo>
                    <a:pt x="735780" y="425104"/>
                  </a:lnTo>
                  <a:lnTo>
                    <a:pt x="737042" y="412404"/>
                  </a:lnTo>
                  <a:lnTo>
                    <a:pt x="681781" y="412404"/>
                  </a:lnTo>
                  <a:lnTo>
                    <a:pt x="677461" y="399704"/>
                  </a:lnTo>
                  <a:lnTo>
                    <a:pt x="645065" y="399704"/>
                  </a:lnTo>
                  <a:lnTo>
                    <a:pt x="642903" y="387004"/>
                  </a:lnTo>
                  <a:lnTo>
                    <a:pt x="626343" y="387004"/>
                  </a:lnTo>
                  <a:lnTo>
                    <a:pt x="624184" y="374304"/>
                  </a:lnTo>
                  <a:lnTo>
                    <a:pt x="567302" y="374304"/>
                  </a:lnTo>
                  <a:lnTo>
                    <a:pt x="563705" y="361604"/>
                  </a:lnTo>
                  <a:lnTo>
                    <a:pt x="549304" y="361604"/>
                  </a:lnTo>
                  <a:lnTo>
                    <a:pt x="545703" y="348904"/>
                  </a:lnTo>
                  <a:lnTo>
                    <a:pt x="541387" y="336204"/>
                  </a:lnTo>
                  <a:lnTo>
                    <a:pt x="534183" y="336204"/>
                  </a:lnTo>
                  <a:lnTo>
                    <a:pt x="528424" y="323504"/>
                  </a:lnTo>
                  <a:lnTo>
                    <a:pt x="508255" y="323504"/>
                  </a:lnTo>
                  <a:lnTo>
                    <a:pt x="502596" y="310804"/>
                  </a:lnTo>
                  <a:lnTo>
                    <a:pt x="498152" y="298104"/>
                  </a:lnTo>
                  <a:lnTo>
                    <a:pt x="494586" y="285404"/>
                  </a:lnTo>
                  <a:lnTo>
                    <a:pt x="485943" y="285404"/>
                  </a:lnTo>
                  <a:lnTo>
                    <a:pt x="483066" y="272704"/>
                  </a:lnTo>
                  <a:lnTo>
                    <a:pt x="479464" y="272704"/>
                  </a:lnTo>
                  <a:lnTo>
                    <a:pt x="476587" y="260004"/>
                  </a:lnTo>
                  <a:lnTo>
                    <a:pt x="455706" y="260004"/>
                  </a:lnTo>
                  <a:lnTo>
                    <a:pt x="450665" y="247304"/>
                  </a:lnTo>
                  <a:lnTo>
                    <a:pt x="442747" y="247304"/>
                  </a:lnTo>
                  <a:lnTo>
                    <a:pt x="441148" y="234604"/>
                  </a:lnTo>
                  <a:lnTo>
                    <a:pt x="441304" y="221904"/>
                  </a:lnTo>
                  <a:lnTo>
                    <a:pt x="439146" y="209204"/>
                  </a:lnTo>
                  <a:lnTo>
                    <a:pt x="434106" y="209204"/>
                  </a:lnTo>
                  <a:lnTo>
                    <a:pt x="428346" y="196504"/>
                  </a:lnTo>
                  <a:lnTo>
                    <a:pt x="290111" y="196504"/>
                  </a:lnTo>
                  <a:lnTo>
                    <a:pt x="289385" y="183804"/>
                  </a:lnTo>
                  <a:lnTo>
                    <a:pt x="274989" y="183804"/>
                  </a:lnTo>
                  <a:lnTo>
                    <a:pt x="271387" y="171104"/>
                  </a:lnTo>
                  <a:lnTo>
                    <a:pt x="260588" y="171104"/>
                  </a:lnTo>
                  <a:lnTo>
                    <a:pt x="255548" y="158404"/>
                  </a:lnTo>
                  <a:lnTo>
                    <a:pt x="241870" y="158404"/>
                  </a:lnTo>
                  <a:lnTo>
                    <a:pt x="238988" y="145704"/>
                  </a:lnTo>
                  <a:lnTo>
                    <a:pt x="9110" y="145704"/>
                  </a:lnTo>
                  <a:lnTo>
                    <a:pt x="5892" y="133004"/>
                  </a:lnTo>
                  <a:lnTo>
                    <a:pt x="4024" y="133004"/>
                  </a:lnTo>
                  <a:lnTo>
                    <a:pt x="2832" y="120304"/>
                  </a:lnTo>
                  <a:close/>
                </a:path>
                <a:path w="2432685" h="1949450">
                  <a:moveTo>
                    <a:pt x="2344965" y="1123605"/>
                  </a:moveTo>
                  <a:lnTo>
                    <a:pt x="2306078" y="1123605"/>
                  </a:lnTo>
                  <a:lnTo>
                    <a:pt x="2297442" y="1136305"/>
                  </a:lnTo>
                  <a:lnTo>
                    <a:pt x="2347124" y="1136305"/>
                  </a:lnTo>
                  <a:lnTo>
                    <a:pt x="2344965" y="1123605"/>
                  </a:lnTo>
                  <a:close/>
                </a:path>
                <a:path w="2432685" h="1949450">
                  <a:moveTo>
                    <a:pt x="2383840" y="1123605"/>
                  </a:moveTo>
                  <a:lnTo>
                    <a:pt x="2356119" y="1123605"/>
                  </a:lnTo>
                  <a:lnTo>
                    <a:pt x="2347124" y="1136305"/>
                  </a:lnTo>
                  <a:lnTo>
                    <a:pt x="2387434" y="1136305"/>
                  </a:lnTo>
                  <a:lnTo>
                    <a:pt x="2383840" y="1123605"/>
                  </a:lnTo>
                  <a:close/>
                </a:path>
                <a:path w="2432685" h="1949450">
                  <a:moveTo>
                    <a:pt x="2199525" y="1085505"/>
                  </a:moveTo>
                  <a:lnTo>
                    <a:pt x="2186678" y="1085505"/>
                  </a:lnTo>
                  <a:lnTo>
                    <a:pt x="2176205" y="1098205"/>
                  </a:lnTo>
                  <a:lnTo>
                    <a:pt x="2200236" y="1098205"/>
                  </a:lnTo>
                  <a:lnTo>
                    <a:pt x="2199525" y="1085505"/>
                  </a:lnTo>
                  <a:close/>
                </a:path>
                <a:path w="2432685" h="1949450">
                  <a:moveTo>
                    <a:pt x="2220404" y="1085505"/>
                  </a:moveTo>
                  <a:lnTo>
                    <a:pt x="2214638" y="1085505"/>
                  </a:lnTo>
                  <a:lnTo>
                    <a:pt x="2206002" y="1098205"/>
                  </a:lnTo>
                  <a:lnTo>
                    <a:pt x="2220404" y="1098205"/>
                  </a:lnTo>
                  <a:lnTo>
                    <a:pt x="2220404" y="1085505"/>
                  </a:lnTo>
                  <a:close/>
                </a:path>
                <a:path w="2432685" h="1949450">
                  <a:moveTo>
                    <a:pt x="2239835" y="1085505"/>
                  </a:moveTo>
                  <a:lnTo>
                    <a:pt x="2229751" y="1085505"/>
                  </a:lnTo>
                  <a:lnTo>
                    <a:pt x="2221839" y="1098205"/>
                  </a:lnTo>
                  <a:lnTo>
                    <a:pt x="2242007" y="1098205"/>
                  </a:lnTo>
                  <a:lnTo>
                    <a:pt x="2239835" y="1085505"/>
                  </a:lnTo>
                  <a:close/>
                </a:path>
                <a:path w="2432685" h="1949450">
                  <a:moveTo>
                    <a:pt x="1987841" y="958505"/>
                  </a:moveTo>
                  <a:lnTo>
                    <a:pt x="1829930" y="958505"/>
                  </a:lnTo>
                  <a:lnTo>
                    <a:pt x="1821438" y="971205"/>
                  </a:lnTo>
                  <a:lnTo>
                    <a:pt x="1987841" y="971205"/>
                  </a:lnTo>
                  <a:lnTo>
                    <a:pt x="1987841" y="958505"/>
                  </a:lnTo>
                  <a:close/>
                </a:path>
                <a:path w="2432685" h="1949450">
                  <a:moveTo>
                    <a:pt x="1943855" y="945805"/>
                  </a:moveTo>
                  <a:lnTo>
                    <a:pt x="1850653" y="945805"/>
                  </a:lnTo>
                  <a:lnTo>
                    <a:pt x="1840242" y="958505"/>
                  </a:lnTo>
                  <a:lnTo>
                    <a:pt x="1950402" y="958505"/>
                  </a:lnTo>
                  <a:lnTo>
                    <a:pt x="1943855" y="945805"/>
                  </a:lnTo>
                  <a:close/>
                </a:path>
                <a:path w="2432685" h="1949450">
                  <a:moveTo>
                    <a:pt x="1725040" y="869605"/>
                  </a:moveTo>
                  <a:lnTo>
                    <a:pt x="1720722" y="869605"/>
                  </a:lnTo>
                  <a:lnTo>
                    <a:pt x="1714969" y="882305"/>
                  </a:lnTo>
                  <a:lnTo>
                    <a:pt x="1728647" y="882305"/>
                  </a:lnTo>
                  <a:lnTo>
                    <a:pt x="1725040" y="869605"/>
                  </a:lnTo>
                  <a:close/>
                </a:path>
                <a:path w="2432685" h="1949450">
                  <a:moveTo>
                    <a:pt x="1673212" y="793405"/>
                  </a:moveTo>
                  <a:lnTo>
                    <a:pt x="1665287" y="793405"/>
                  </a:lnTo>
                  <a:lnTo>
                    <a:pt x="1658810" y="806105"/>
                  </a:lnTo>
                  <a:lnTo>
                    <a:pt x="1678061" y="806105"/>
                  </a:lnTo>
                  <a:lnTo>
                    <a:pt x="1673212" y="793405"/>
                  </a:lnTo>
                  <a:close/>
                </a:path>
                <a:path w="2432685" h="1949450">
                  <a:moveTo>
                    <a:pt x="1569529" y="742605"/>
                  </a:moveTo>
                  <a:lnTo>
                    <a:pt x="1509775" y="742605"/>
                  </a:lnTo>
                  <a:lnTo>
                    <a:pt x="1501627" y="755305"/>
                  </a:lnTo>
                  <a:lnTo>
                    <a:pt x="1495369" y="768005"/>
                  </a:lnTo>
                  <a:lnTo>
                    <a:pt x="1636483" y="768005"/>
                  </a:lnTo>
                  <a:lnTo>
                    <a:pt x="1638126" y="755305"/>
                  </a:lnTo>
                  <a:lnTo>
                    <a:pt x="1573123" y="755305"/>
                  </a:lnTo>
                  <a:lnTo>
                    <a:pt x="1569529" y="742605"/>
                  </a:lnTo>
                  <a:close/>
                </a:path>
                <a:path w="2432685" h="1949450">
                  <a:moveTo>
                    <a:pt x="1483855" y="742605"/>
                  </a:moveTo>
                  <a:lnTo>
                    <a:pt x="961137" y="742605"/>
                  </a:lnTo>
                  <a:lnTo>
                    <a:pt x="954657" y="755305"/>
                  </a:lnTo>
                  <a:lnTo>
                    <a:pt x="1483131" y="755305"/>
                  </a:lnTo>
                  <a:lnTo>
                    <a:pt x="1483855" y="742605"/>
                  </a:lnTo>
                  <a:close/>
                </a:path>
                <a:path w="2432685" h="1949450">
                  <a:moveTo>
                    <a:pt x="1616328" y="742605"/>
                  </a:moveTo>
                  <a:lnTo>
                    <a:pt x="1585366" y="742605"/>
                  </a:lnTo>
                  <a:lnTo>
                    <a:pt x="1577454" y="755305"/>
                  </a:lnTo>
                  <a:lnTo>
                    <a:pt x="1618487" y="755305"/>
                  </a:lnTo>
                  <a:lnTo>
                    <a:pt x="1616328" y="742605"/>
                  </a:lnTo>
                  <a:close/>
                </a:path>
                <a:path w="2432685" h="1949450">
                  <a:moveTo>
                    <a:pt x="1639365" y="742605"/>
                  </a:moveTo>
                  <a:lnTo>
                    <a:pt x="1625985" y="742605"/>
                  </a:lnTo>
                  <a:lnTo>
                    <a:pt x="1619211" y="755305"/>
                  </a:lnTo>
                  <a:lnTo>
                    <a:pt x="1638126" y="755305"/>
                  </a:lnTo>
                  <a:lnTo>
                    <a:pt x="1639365" y="742605"/>
                  </a:lnTo>
                  <a:close/>
                </a:path>
                <a:path w="2432685" h="1949450">
                  <a:moveTo>
                    <a:pt x="1415453" y="729905"/>
                  </a:moveTo>
                  <a:lnTo>
                    <a:pt x="973647" y="729905"/>
                  </a:lnTo>
                  <a:lnTo>
                    <a:pt x="968844" y="742605"/>
                  </a:lnTo>
                  <a:lnTo>
                    <a:pt x="1418335" y="742605"/>
                  </a:lnTo>
                  <a:lnTo>
                    <a:pt x="1415453" y="729905"/>
                  </a:lnTo>
                  <a:close/>
                </a:path>
                <a:path w="2432685" h="1949450">
                  <a:moveTo>
                    <a:pt x="1445691" y="729905"/>
                  </a:moveTo>
                  <a:lnTo>
                    <a:pt x="1424089" y="729905"/>
                  </a:lnTo>
                  <a:lnTo>
                    <a:pt x="1418335" y="742605"/>
                  </a:lnTo>
                  <a:lnTo>
                    <a:pt x="1446415" y="742605"/>
                  </a:lnTo>
                  <a:lnTo>
                    <a:pt x="1445691" y="729905"/>
                  </a:lnTo>
                  <a:close/>
                </a:path>
                <a:path w="2432685" h="1949450">
                  <a:moveTo>
                    <a:pt x="1637931" y="729905"/>
                  </a:moveTo>
                  <a:lnTo>
                    <a:pt x="1635208" y="729905"/>
                  </a:lnTo>
                  <a:lnTo>
                    <a:pt x="1631272" y="742605"/>
                  </a:lnTo>
                  <a:lnTo>
                    <a:pt x="1639525" y="742605"/>
                  </a:lnTo>
                  <a:lnTo>
                    <a:pt x="1637931" y="729905"/>
                  </a:lnTo>
                  <a:close/>
                </a:path>
                <a:path w="2432685" h="1949450">
                  <a:moveTo>
                    <a:pt x="1329778" y="679105"/>
                  </a:moveTo>
                  <a:lnTo>
                    <a:pt x="1013090" y="679105"/>
                  </a:lnTo>
                  <a:lnTo>
                    <a:pt x="1004518" y="691805"/>
                  </a:lnTo>
                  <a:lnTo>
                    <a:pt x="995135" y="704505"/>
                  </a:lnTo>
                  <a:lnTo>
                    <a:pt x="987776" y="717205"/>
                  </a:lnTo>
                  <a:lnTo>
                    <a:pt x="978856" y="729905"/>
                  </a:lnTo>
                  <a:lnTo>
                    <a:pt x="1399616" y="729905"/>
                  </a:lnTo>
                  <a:lnTo>
                    <a:pt x="1397457" y="717205"/>
                  </a:lnTo>
                  <a:lnTo>
                    <a:pt x="1379448" y="717205"/>
                  </a:lnTo>
                  <a:lnTo>
                    <a:pt x="1377289" y="704505"/>
                  </a:lnTo>
                  <a:lnTo>
                    <a:pt x="1341297" y="704505"/>
                  </a:lnTo>
                  <a:lnTo>
                    <a:pt x="1338414" y="691805"/>
                  </a:lnTo>
                  <a:lnTo>
                    <a:pt x="1333372" y="691805"/>
                  </a:lnTo>
                  <a:lnTo>
                    <a:pt x="1329778" y="679105"/>
                  </a:lnTo>
                  <a:close/>
                </a:path>
                <a:path w="2432685" h="1949450">
                  <a:moveTo>
                    <a:pt x="1409687" y="717205"/>
                  </a:moveTo>
                  <a:lnTo>
                    <a:pt x="1402486" y="717205"/>
                  </a:lnTo>
                  <a:lnTo>
                    <a:pt x="1399616" y="729905"/>
                  </a:lnTo>
                  <a:lnTo>
                    <a:pt x="1411858" y="729905"/>
                  </a:lnTo>
                  <a:lnTo>
                    <a:pt x="1409687" y="717205"/>
                  </a:lnTo>
                  <a:close/>
                </a:path>
                <a:path w="2432685" h="1949450">
                  <a:moveTo>
                    <a:pt x="1363611" y="691805"/>
                  </a:moveTo>
                  <a:lnTo>
                    <a:pt x="1354975" y="691805"/>
                  </a:lnTo>
                  <a:lnTo>
                    <a:pt x="1349209" y="704505"/>
                  </a:lnTo>
                  <a:lnTo>
                    <a:pt x="1367929" y="704505"/>
                  </a:lnTo>
                  <a:lnTo>
                    <a:pt x="1363611" y="691805"/>
                  </a:lnTo>
                  <a:close/>
                </a:path>
                <a:path w="2432685" h="1949450">
                  <a:moveTo>
                    <a:pt x="1227534" y="653705"/>
                  </a:moveTo>
                  <a:lnTo>
                    <a:pt x="1034846" y="653705"/>
                  </a:lnTo>
                  <a:lnTo>
                    <a:pt x="1027635" y="666405"/>
                  </a:lnTo>
                  <a:lnTo>
                    <a:pt x="1018738" y="679105"/>
                  </a:lnTo>
                  <a:lnTo>
                    <a:pt x="1234013" y="679105"/>
                  </a:lnTo>
                  <a:lnTo>
                    <a:pt x="1230416" y="666405"/>
                  </a:lnTo>
                  <a:lnTo>
                    <a:pt x="1228253" y="666405"/>
                  </a:lnTo>
                  <a:lnTo>
                    <a:pt x="1227534" y="653705"/>
                  </a:lnTo>
                  <a:close/>
                </a:path>
                <a:path w="2432685" h="1949450">
                  <a:moveTo>
                    <a:pt x="1285138" y="666405"/>
                  </a:moveTo>
                  <a:lnTo>
                    <a:pt x="1256087" y="666405"/>
                  </a:lnTo>
                  <a:lnTo>
                    <a:pt x="1248234" y="679105"/>
                  </a:lnTo>
                  <a:lnTo>
                    <a:pt x="1287297" y="679105"/>
                  </a:lnTo>
                  <a:lnTo>
                    <a:pt x="1285138" y="666405"/>
                  </a:lnTo>
                  <a:close/>
                </a:path>
                <a:path w="2432685" h="1949450">
                  <a:moveTo>
                    <a:pt x="1313929" y="666405"/>
                  </a:moveTo>
                  <a:lnTo>
                    <a:pt x="1306017" y="666405"/>
                  </a:lnTo>
                  <a:lnTo>
                    <a:pt x="1300251" y="679105"/>
                  </a:lnTo>
                  <a:lnTo>
                    <a:pt x="1313929" y="679105"/>
                  </a:lnTo>
                  <a:lnTo>
                    <a:pt x="1313929" y="666405"/>
                  </a:lnTo>
                  <a:close/>
                </a:path>
                <a:path w="2432685" h="1949450">
                  <a:moveTo>
                    <a:pt x="1133935" y="602904"/>
                  </a:moveTo>
                  <a:lnTo>
                    <a:pt x="1075528" y="602904"/>
                  </a:lnTo>
                  <a:lnTo>
                    <a:pt x="1067878" y="615605"/>
                  </a:lnTo>
                  <a:lnTo>
                    <a:pt x="1058879" y="628305"/>
                  </a:lnTo>
                  <a:lnTo>
                    <a:pt x="1041924" y="653705"/>
                  </a:lnTo>
                  <a:lnTo>
                    <a:pt x="1199455" y="653705"/>
                  </a:lnTo>
                  <a:lnTo>
                    <a:pt x="1194414" y="641005"/>
                  </a:lnTo>
                  <a:lnTo>
                    <a:pt x="1193695" y="641005"/>
                  </a:lnTo>
                  <a:lnTo>
                    <a:pt x="1189375" y="628305"/>
                  </a:lnTo>
                  <a:lnTo>
                    <a:pt x="1191538" y="615605"/>
                  </a:lnTo>
                  <a:lnTo>
                    <a:pt x="1138976" y="615605"/>
                  </a:lnTo>
                  <a:lnTo>
                    <a:pt x="1133935" y="602904"/>
                  </a:lnTo>
                  <a:close/>
                </a:path>
                <a:path w="2432685" h="1949450">
                  <a:moveTo>
                    <a:pt x="1207373" y="641005"/>
                  </a:moveTo>
                  <a:lnTo>
                    <a:pt x="1203775" y="653705"/>
                  </a:lnTo>
                  <a:lnTo>
                    <a:pt x="1210974" y="653705"/>
                  </a:lnTo>
                  <a:lnTo>
                    <a:pt x="1207373" y="641005"/>
                  </a:lnTo>
                  <a:close/>
                </a:path>
                <a:path w="2432685" h="1949450">
                  <a:moveTo>
                    <a:pt x="1150495" y="602904"/>
                  </a:moveTo>
                  <a:lnTo>
                    <a:pt x="1145456" y="615605"/>
                  </a:lnTo>
                  <a:lnTo>
                    <a:pt x="1150495" y="615605"/>
                  </a:lnTo>
                  <a:lnTo>
                    <a:pt x="1150495" y="602904"/>
                  </a:lnTo>
                  <a:close/>
                </a:path>
                <a:path w="2432685" h="1949450">
                  <a:moveTo>
                    <a:pt x="1118815" y="590204"/>
                  </a:moveTo>
                  <a:lnTo>
                    <a:pt x="1099377" y="590204"/>
                  </a:lnTo>
                  <a:lnTo>
                    <a:pt x="1094338" y="602904"/>
                  </a:lnTo>
                  <a:lnTo>
                    <a:pt x="1119534" y="602904"/>
                  </a:lnTo>
                  <a:lnTo>
                    <a:pt x="1118815" y="590204"/>
                  </a:lnTo>
                  <a:close/>
                </a:path>
                <a:path w="2432685" h="1949450">
                  <a:moveTo>
                    <a:pt x="911458" y="475904"/>
                  </a:moveTo>
                  <a:lnTo>
                    <a:pt x="906418" y="475904"/>
                  </a:lnTo>
                  <a:lnTo>
                    <a:pt x="902101" y="488604"/>
                  </a:lnTo>
                  <a:lnTo>
                    <a:pt x="914340" y="488604"/>
                  </a:lnTo>
                  <a:lnTo>
                    <a:pt x="911458" y="475904"/>
                  </a:lnTo>
                  <a:close/>
                </a:path>
                <a:path w="2432685" h="1949450">
                  <a:moveTo>
                    <a:pt x="832981" y="425104"/>
                  </a:moveTo>
                  <a:lnTo>
                    <a:pt x="815058" y="425104"/>
                  </a:lnTo>
                  <a:lnTo>
                    <a:pt x="807059" y="437804"/>
                  </a:lnTo>
                  <a:lnTo>
                    <a:pt x="838020" y="437804"/>
                  </a:lnTo>
                  <a:lnTo>
                    <a:pt x="832981" y="425104"/>
                  </a:lnTo>
                  <a:close/>
                </a:path>
                <a:path w="2432685" h="1949450">
                  <a:moveTo>
                    <a:pt x="736681" y="399704"/>
                  </a:moveTo>
                  <a:lnTo>
                    <a:pt x="710717" y="399704"/>
                  </a:lnTo>
                  <a:lnTo>
                    <a:pt x="701224" y="412404"/>
                  </a:lnTo>
                  <a:lnTo>
                    <a:pt x="737042" y="412404"/>
                  </a:lnTo>
                  <a:lnTo>
                    <a:pt x="736681" y="399704"/>
                  </a:lnTo>
                  <a:close/>
                </a:path>
                <a:path w="2432685" h="1949450">
                  <a:moveTo>
                    <a:pt x="629225" y="374304"/>
                  </a:moveTo>
                  <a:lnTo>
                    <a:pt x="626343" y="387004"/>
                  </a:lnTo>
                  <a:lnTo>
                    <a:pt x="632103" y="387004"/>
                  </a:lnTo>
                  <a:lnTo>
                    <a:pt x="629225" y="374304"/>
                  </a:lnTo>
                  <a:close/>
                </a:path>
                <a:path w="2432685" h="1949450">
                  <a:moveTo>
                    <a:pt x="581704" y="361604"/>
                  </a:moveTo>
                  <a:lnTo>
                    <a:pt x="575226" y="374304"/>
                  </a:lnTo>
                  <a:lnTo>
                    <a:pt x="591614" y="374304"/>
                  </a:lnTo>
                  <a:lnTo>
                    <a:pt x="581704" y="361604"/>
                  </a:lnTo>
                  <a:close/>
                </a:path>
                <a:path w="2432685" h="1949450">
                  <a:moveTo>
                    <a:pt x="469384" y="247304"/>
                  </a:moveTo>
                  <a:lnTo>
                    <a:pt x="461465" y="247304"/>
                  </a:lnTo>
                  <a:lnTo>
                    <a:pt x="455706" y="260004"/>
                  </a:lnTo>
                  <a:lnTo>
                    <a:pt x="474424" y="260004"/>
                  </a:lnTo>
                  <a:lnTo>
                    <a:pt x="469384" y="247304"/>
                  </a:lnTo>
                  <a:close/>
                </a:path>
                <a:path w="2432685" h="1949450">
                  <a:moveTo>
                    <a:pt x="300186" y="183804"/>
                  </a:moveTo>
                  <a:lnTo>
                    <a:pt x="291548" y="183804"/>
                  </a:lnTo>
                  <a:lnTo>
                    <a:pt x="290111" y="196504"/>
                  </a:lnTo>
                  <a:lnTo>
                    <a:pt x="300911" y="196504"/>
                  </a:lnTo>
                  <a:lnTo>
                    <a:pt x="300186" y="183804"/>
                  </a:lnTo>
                  <a:close/>
                </a:path>
                <a:path w="2432685" h="1949450">
                  <a:moveTo>
                    <a:pt x="389468" y="183804"/>
                  </a:moveTo>
                  <a:lnTo>
                    <a:pt x="317953" y="183804"/>
                  </a:lnTo>
                  <a:lnTo>
                    <a:pt x="300911" y="196504"/>
                  </a:lnTo>
                  <a:lnTo>
                    <a:pt x="391626" y="196504"/>
                  </a:lnTo>
                  <a:lnTo>
                    <a:pt x="389468" y="183804"/>
                  </a:lnTo>
                  <a:close/>
                </a:path>
                <a:path w="2432685" h="1949450">
                  <a:moveTo>
                    <a:pt x="288667" y="171104"/>
                  </a:moveTo>
                  <a:lnTo>
                    <a:pt x="282187" y="171104"/>
                  </a:lnTo>
                  <a:lnTo>
                    <a:pt x="274989" y="183804"/>
                  </a:lnTo>
                  <a:lnTo>
                    <a:pt x="288667" y="183804"/>
                  </a:lnTo>
                  <a:lnTo>
                    <a:pt x="288667" y="171104"/>
                  </a:lnTo>
                  <a:close/>
                </a:path>
                <a:path w="2432685" h="1949450">
                  <a:moveTo>
                    <a:pt x="81022" y="133004"/>
                  </a:moveTo>
                  <a:lnTo>
                    <a:pt x="75157" y="145704"/>
                  </a:lnTo>
                  <a:lnTo>
                    <a:pt x="80590" y="145704"/>
                  </a:lnTo>
                  <a:lnTo>
                    <a:pt x="81022" y="133004"/>
                  </a:lnTo>
                  <a:close/>
                </a:path>
                <a:path w="2432685" h="1949450">
                  <a:moveTo>
                    <a:pt x="201547" y="133004"/>
                  </a:moveTo>
                  <a:lnTo>
                    <a:pt x="86981" y="133004"/>
                  </a:lnTo>
                  <a:lnTo>
                    <a:pt x="83572" y="145704"/>
                  </a:lnTo>
                  <a:lnTo>
                    <a:pt x="203710" y="145704"/>
                  </a:lnTo>
                  <a:lnTo>
                    <a:pt x="201547" y="133004"/>
                  </a:lnTo>
                  <a:close/>
                </a:path>
                <a:path w="2432685" h="1949450">
                  <a:moveTo>
                    <a:pt x="94992" y="120304"/>
                  </a:moveTo>
                  <a:lnTo>
                    <a:pt x="91335" y="133004"/>
                  </a:lnTo>
                  <a:lnTo>
                    <a:pt x="94992" y="133004"/>
                  </a:lnTo>
                  <a:lnTo>
                    <a:pt x="94992" y="120304"/>
                  </a:lnTo>
                  <a:close/>
                </a:path>
                <a:path w="2432685" h="1949450">
                  <a:moveTo>
                    <a:pt x="153313" y="120304"/>
                  </a:moveTo>
                  <a:lnTo>
                    <a:pt x="99312" y="120304"/>
                  </a:lnTo>
                  <a:lnTo>
                    <a:pt x="95711" y="133004"/>
                  </a:lnTo>
                  <a:lnTo>
                    <a:pt x="156909" y="133004"/>
                  </a:lnTo>
                  <a:lnTo>
                    <a:pt x="153313" y="120304"/>
                  </a:lnTo>
                  <a:close/>
                </a:path>
                <a:path w="2432685" h="1949450">
                  <a:moveTo>
                    <a:pt x="181391" y="120304"/>
                  </a:moveTo>
                  <a:lnTo>
                    <a:pt x="161950" y="120304"/>
                  </a:lnTo>
                  <a:lnTo>
                    <a:pt x="156909" y="133004"/>
                  </a:lnTo>
                  <a:lnTo>
                    <a:pt x="182830" y="133004"/>
                  </a:lnTo>
                  <a:lnTo>
                    <a:pt x="181391" y="120304"/>
                  </a:lnTo>
                  <a:close/>
                </a:path>
                <a:path w="2432685" h="1949450">
                  <a:moveTo>
                    <a:pt x="147548" y="107604"/>
                  </a:moveTo>
                  <a:lnTo>
                    <a:pt x="118505" y="107604"/>
                  </a:lnTo>
                  <a:lnTo>
                    <a:pt x="109393" y="120304"/>
                  </a:lnTo>
                  <a:lnTo>
                    <a:pt x="148272" y="120304"/>
                  </a:lnTo>
                  <a:lnTo>
                    <a:pt x="147548" y="107604"/>
                  </a:lnTo>
                  <a:close/>
                </a:path>
                <a:path w="2432685" h="1949450">
                  <a:moveTo>
                    <a:pt x="2911" y="0"/>
                  </a:moveTo>
                  <a:lnTo>
                    <a:pt x="0" y="0"/>
                  </a:lnTo>
                  <a:lnTo>
                    <a:pt x="0" y="17487"/>
                  </a:lnTo>
                  <a:lnTo>
                    <a:pt x="1180" y="12699"/>
                  </a:lnTo>
                  <a:lnTo>
                    <a:pt x="3463" y="12699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rgbClr val="B7C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8340634"/>
              <a:ext cx="2431415" cy="1206500"/>
            </a:xfrm>
            <a:custGeom>
              <a:avLst/>
              <a:gdLst/>
              <a:ahLst/>
              <a:cxnLst/>
              <a:rect l="l" t="t" r="r" b="b"/>
              <a:pathLst>
                <a:path w="2431415" h="1206500">
                  <a:moveTo>
                    <a:pt x="2384076" y="1195069"/>
                  </a:moveTo>
                  <a:lnTo>
                    <a:pt x="2327409" y="1195069"/>
                  </a:lnTo>
                  <a:lnTo>
                    <a:pt x="2334146" y="1206499"/>
                  </a:lnTo>
                  <a:lnTo>
                    <a:pt x="2374480" y="1206499"/>
                  </a:lnTo>
                  <a:lnTo>
                    <a:pt x="2384076" y="1195069"/>
                  </a:lnTo>
                  <a:close/>
                </a:path>
                <a:path w="2431415" h="1206500">
                  <a:moveTo>
                    <a:pt x="2431351" y="1182369"/>
                  </a:moveTo>
                  <a:lnTo>
                    <a:pt x="2314003" y="1182369"/>
                  </a:lnTo>
                  <a:lnTo>
                    <a:pt x="2320808" y="1195069"/>
                  </a:lnTo>
                  <a:lnTo>
                    <a:pt x="2411196" y="1195069"/>
                  </a:lnTo>
                  <a:lnTo>
                    <a:pt x="2415514" y="1206499"/>
                  </a:lnTo>
                  <a:lnTo>
                    <a:pt x="2418397" y="1206499"/>
                  </a:lnTo>
                  <a:lnTo>
                    <a:pt x="2431351" y="1182369"/>
                  </a:lnTo>
                  <a:close/>
                </a:path>
                <a:path w="2431415" h="1206500">
                  <a:moveTo>
                    <a:pt x="2425598" y="1169669"/>
                  </a:moveTo>
                  <a:lnTo>
                    <a:pt x="2301038" y="1169669"/>
                  </a:lnTo>
                  <a:lnTo>
                    <a:pt x="2307519" y="1182369"/>
                  </a:lnTo>
                  <a:lnTo>
                    <a:pt x="2428481" y="1182369"/>
                  </a:lnTo>
                  <a:lnTo>
                    <a:pt x="2425598" y="1169669"/>
                  </a:lnTo>
                  <a:close/>
                </a:path>
                <a:path w="2431415" h="1206500">
                  <a:moveTo>
                    <a:pt x="2067039" y="1163319"/>
                  </a:moveTo>
                  <a:lnTo>
                    <a:pt x="2065604" y="1169669"/>
                  </a:lnTo>
                  <a:lnTo>
                    <a:pt x="2067039" y="1169669"/>
                  </a:lnTo>
                  <a:lnTo>
                    <a:pt x="2067039" y="1163319"/>
                  </a:lnTo>
                  <a:close/>
                </a:path>
                <a:path w="2431415" h="1206500">
                  <a:moveTo>
                    <a:pt x="2097277" y="1156969"/>
                  </a:moveTo>
                  <a:lnTo>
                    <a:pt x="2068486" y="1156969"/>
                  </a:lnTo>
                  <a:lnTo>
                    <a:pt x="2067523" y="1160779"/>
                  </a:lnTo>
                  <a:lnTo>
                    <a:pt x="2068486" y="1169669"/>
                  </a:lnTo>
                  <a:lnTo>
                    <a:pt x="2089125" y="1169669"/>
                  </a:lnTo>
                  <a:lnTo>
                    <a:pt x="2097277" y="1156969"/>
                  </a:lnTo>
                  <a:close/>
                </a:path>
                <a:path w="2431415" h="1206500">
                  <a:moveTo>
                    <a:pt x="2398242" y="1156969"/>
                  </a:moveTo>
                  <a:lnTo>
                    <a:pt x="2272331" y="1156969"/>
                  </a:lnTo>
                  <a:lnTo>
                    <a:pt x="2280374" y="1169669"/>
                  </a:lnTo>
                  <a:lnTo>
                    <a:pt x="2404125" y="1169669"/>
                  </a:lnTo>
                  <a:lnTo>
                    <a:pt x="2398242" y="1156969"/>
                  </a:lnTo>
                  <a:close/>
                </a:path>
                <a:path w="2431415" h="1206500">
                  <a:moveTo>
                    <a:pt x="2067039" y="1156969"/>
                  </a:moveTo>
                  <a:lnTo>
                    <a:pt x="2067039" y="1163319"/>
                  </a:lnTo>
                  <a:lnTo>
                    <a:pt x="2067523" y="1160779"/>
                  </a:lnTo>
                  <a:lnTo>
                    <a:pt x="2067039" y="1156969"/>
                  </a:lnTo>
                  <a:close/>
                </a:path>
                <a:path w="2431415" h="1206500">
                  <a:moveTo>
                    <a:pt x="2144690" y="1144269"/>
                  </a:moveTo>
                  <a:lnTo>
                    <a:pt x="2062009" y="1144269"/>
                  </a:lnTo>
                  <a:lnTo>
                    <a:pt x="2067763" y="1156969"/>
                  </a:lnTo>
                  <a:lnTo>
                    <a:pt x="2128064" y="1156969"/>
                  </a:lnTo>
                  <a:lnTo>
                    <a:pt x="2144690" y="1144269"/>
                  </a:lnTo>
                  <a:close/>
                </a:path>
                <a:path w="2431415" h="1206500">
                  <a:moveTo>
                    <a:pt x="2185783" y="1144269"/>
                  </a:moveTo>
                  <a:lnTo>
                    <a:pt x="2158479" y="1144269"/>
                  </a:lnTo>
                  <a:lnTo>
                    <a:pt x="2162085" y="1156969"/>
                  </a:lnTo>
                  <a:lnTo>
                    <a:pt x="2180170" y="1156969"/>
                  </a:lnTo>
                  <a:lnTo>
                    <a:pt x="2185783" y="1144269"/>
                  </a:lnTo>
                  <a:close/>
                </a:path>
                <a:path w="2431415" h="1206500">
                  <a:moveTo>
                    <a:pt x="2383840" y="1118869"/>
                  </a:moveTo>
                  <a:lnTo>
                    <a:pt x="2304643" y="1118869"/>
                  </a:lnTo>
                  <a:lnTo>
                    <a:pt x="2296718" y="1131569"/>
                  </a:lnTo>
                  <a:lnTo>
                    <a:pt x="2235193" y="1131569"/>
                  </a:lnTo>
                  <a:lnTo>
                    <a:pt x="2243442" y="1144269"/>
                  </a:lnTo>
                  <a:lnTo>
                    <a:pt x="2250820" y="1144269"/>
                  </a:lnTo>
                  <a:lnTo>
                    <a:pt x="2253364" y="1156969"/>
                  </a:lnTo>
                  <a:lnTo>
                    <a:pt x="2387434" y="1156969"/>
                  </a:lnTo>
                  <a:lnTo>
                    <a:pt x="2385999" y="1131569"/>
                  </a:lnTo>
                  <a:lnTo>
                    <a:pt x="2383840" y="1118869"/>
                  </a:lnTo>
                  <a:close/>
                </a:path>
                <a:path w="2431415" h="1206500">
                  <a:moveTo>
                    <a:pt x="2065697" y="1055369"/>
                  </a:moveTo>
                  <a:lnTo>
                    <a:pt x="2014870" y="1055369"/>
                  </a:lnTo>
                  <a:lnTo>
                    <a:pt x="2019888" y="1068069"/>
                  </a:lnTo>
                  <a:lnTo>
                    <a:pt x="2023285" y="1080769"/>
                  </a:lnTo>
                  <a:lnTo>
                    <a:pt x="2026005" y="1106169"/>
                  </a:lnTo>
                  <a:lnTo>
                    <a:pt x="2033619" y="1118869"/>
                  </a:lnTo>
                  <a:lnTo>
                    <a:pt x="2040493" y="1131569"/>
                  </a:lnTo>
                  <a:lnTo>
                    <a:pt x="2046961" y="1144269"/>
                  </a:lnTo>
                  <a:lnTo>
                    <a:pt x="2226068" y="1144269"/>
                  </a:lnTo>
                  <a:lnTo>
                    <a:pt x="2235193" y="1131569"/>
                  </a:lnTo>
                  <a:lnTo>
                    <a:pt x="2283040" y="1131569"/>
                  </a:lnTo>
                  <a:lnTo>
                    <a:pt x="2280881" y="1118869"/>
                  </a:lnTo>
                  <a:lnTo>
                    <a:pt x="2284475" y="1106169"/>
                  </a:lnTo>
                  <a:lnTo>
                    <a:pt x="2260714" y="1106169"/>
                  </a:lnTo>
                  <a:lnTo>
                    <a:pt x="2257120" y="1093469"/>
                  </a:lnTo>
                  <a:lnTo>
                    <a:pt x="2117445" y="1093469"/>
                  </a:lnTo>
                  <a:lnTo>
                    <a:pt x="2116721" y="1080769"/>
                  </a:lnTo>
                  <a:lnTo>
                    <a:pt x="2086482" y="1080769"/>
                  </a:lnTo>
                  <a:lnTo>
                    <a:pt x="2083599" y="1068069"/>
                  </a:lnTo>
                  <a:lnTo>
                    <a:pt x="2071369" y="1068069"/>
                  </a:lnTo>
                  <a:lnTo>
                    <a:pt x="2065697" y="1055369"/>
                  </a:lnTo>
                  <a:close/>
                </a:path>
                <a:path w="2431415" h="1206500">
                  <a:moveTo>
                    <a:pt x="2198077" y="1080769"/>
                  </a:moveTo>
                  <a:lnTo>
                    <a:pt x="2174949" y="1080769"/>
                  </a:lnTo>
                  <a:lnTo>
                    <a:pt x="2164497" y="1093469"/>
                  </a:lnTo>
                  <a:lnTo>
                    <a:pt x="2199525" y="1093469"/>
                  </a:lnTo>
                  <a:lnTo>
                    <a:pt x="2198077" y="1080769"/>
                  </a:lnTo>
                  <a:close/>
                </a:path>
                <a:path w="2431415" h="1206500">
                  <a:moveTo>
                    <a:pt x="2240559" y="1080769"/>
                  </a:moveTo>
                  <a:lnTo>
                    <a:pt x="2213927" y="1080769"/>
                  </a:lnTo>
                  <a:lnTo>
                    <a:pt x="2205278" y="1093469"/>
                  </a:lnTo>
                  <a:lnTo>
                    <a:pt x="2244153" y="1093469"/>
                  </a:lnTo>
                  <a:lnTo>
                    <a:pt x="2240559" y="1080769"/>
                  </a:lnTo>
                  <a:close/>
                </a:path>
                <a:path w="2431415" h="1206500">
                  <a:moveTo>
                    <a:pt x="1995150" y="966469"/>
                  </a:moveTo>
                  <a:lnTo>
                    <a:pt x="1969597" y="966469"/>
                  </a:lnTo>
                  <a:lnTo>
                    <a:pt x="1970025" y="979169"/>
                  </a:lnTo>
                  <a:lnTo>
                    <a:pt x="1969103" y="991869"/>
                  </a:lnTo>
                  <a:lnTo>
                    <a:pt x="1966963" y="1004569"/>
                  </a:lnTo>
                  <a:lnTo>
                    <a:pt x="1970717" y="1017269"/>
                  </a:lnTo>
                  <a:lnTo>
                    <a:pt x="1974340" y="1029969"/>
                  </a:lnTo>
                  <a:lnTo>
                    <a:pt x="1979312" y="1042669"/>
                  </a:lnTo>
                  <a:lnTo>
                    <a:pt x="1987118" y="1055369"/>
                  </a:lnTo>
                  <a:lnTo>
                    <a:pt x="1994318" y="1055369"/>
                  </a:lnTo>
                  <a:lnTo>
                    <a:pt x="1999360" y="1042669"/>
                  </a:lnTo>
                  <a:lnTo>
                    <a:pt x="2051926" y="1042669"/>
                  </a:lnTo>
                  <a:lnTo>
                    <a:pt x="2050924" y="1029969"/>
                  </a:lnTo>
                  <a:lnTo>
                    <a:pt x="2048233" y="1017269"/>
                  </a:lnTo>
                  <a:lnTo>
                    <a:pt x="2028888" y="1017269"/>
                  </a:lnTo>
                  <a:lnTo>
                    <a:pt x="2023846" y="1004569"/>
                  </a:lnTo>
                  <a:lnTo>
                    <a:pt x="2015197" y="1004569"/>
                  </a:lnTo>
                  <a:lnTo>
                    <a:pt x="2015197" y="991869"/>
                  </a:lnTo>
                  <a:lnTo>
                    <a:pt x="2008786" y="991869"/>
                  </a:lnTo>
                  <a:lnTo>
                    <a:pt x="2002239" y="979169"/>
                  </a:lnTo>
                  <a:lnTo>
                    <a:pt x="1995150" y="966469"/>
                  </a:lnTo>
                  <a:close/>
                </a:path>
                <a:path w="2431415" h="1206500">
                  <a:moveTo>
                    <a:pt x="2051926" y="1042669"/>
                  </a:moveTo>
                  <a:lnTo>
                    <a:pt x="2004402" y="1042669"/>
                  </a:lnTo>
                  <a:lnTo>
                    <a:pt x="2007285" y="1055369"/>
                  </a:lnTo>
                  <a:lnTo>
                    <a:pt x="2055976" y="1055369"/>
                  </a:lnTo>
                  <a:lnTo>
                    <a:pt x="2051926" y="1042669"/>
                  </a:lnTo>
                  <a:close/>
                </a:path>
                <a:path w="2431415" h="1206500">
                  <a:moveTo>
                    <a:pt x="1847478" y="991869"/>
                  </a:moveTo>
                  <a:lnTo>
                    <a:pt x="1795602" y="991869"/>
                  </a:lnTo>
                  <a:lnTo>
                    <a:pt x="1799208" y="1004569"/>
                  </a:lnTo>
                  <a:lnTo>
                    <a:pt x="1797761" y="1017269"/>
                  </a:lnTo>
                  <a:lnTo>
                    <a:pt x="1803526" y="1017269"/>
                  </a:lnTo>
                  <a:lnTo>
                    <a:pt x="1808568" y="1004569"/>
                  </a:lnTo>
                  <a:lnTo>
                    <a:pt x="1831606" y="1004569"/>
                  </a:lnTo>
                  <a:lnTo>
                    <a:pt x="1847478" y="991869"/>
                  </a:lnTo>
                  <a:close/>
                </a:path>
                <a:path w="2431415" h="1206500">
                  <a:moveTo>
                    <a:pt x="1823775" y="1004569"/>
                  </a:moveTo>
                  <a:lnTo>
                    <a:pt x="1808568" y="1004569"/>
                  </a:lnTo>
                  <a:lnTo>
                    <a:pt x="1804250" y="1017269"/>
                  </a:lnTo>
                  <a:lnTo>
                    <a:pt x="1815404" y="1017269"/>
                  </a:lnTo>
                  <a:lnTo>
                    <a:pt x="1823775" y="1004569"/>
                  </a:lnTo>
                  <a:close/>
                </a:path>
                <a:path w="2431415" h="1206500">
                  <a:moveTo>
                    <a:pt x="1953285" y="979169"/>
                  </a:moveTo>
                  <a:lnTo>
                    <a:pt x="1782556" y="979169"/>
                  </a:lnTo>
                  <a:lnTo>
                    <a:pt x="1784842" y="991869"/>
                  </a:lnTo>
                  <a:lnTo>
                    <a:pt x="1788413" y="1004569"/>
                  </a:lnTo>
                  <a:lnTo>
                    <a:pt x="1792731" y="1004569"/>
                  </a:lnTo>
                  <a:lnTo>
                    <a:pt x="1795602" y="991869"/>
                  </a:lnTo>
                  <a:lnTo>
                    <a:pt x="1941766" y="991869"/>
                  </a:lnTo>
                  <a:lnTo>
                    <a:pt x="1953285" y="979169"/>
                  </a:lnTo>
                  <a:close/>
                </a:path>
                <a:path w="2431415" h="1206500">
                  <a:moveTo>
                    <a:pt x="1932406" y="991869"/>
                  </a:moveTo>
                  <a:lnTo>
                    <a:pt x="1894635" y="991869"/>
                  </a:lnTo>
                  <a:lnTo>
                    <a:pt x="1905312" y="1004569"/>
                  </a:lnTo>
                  <a:lnTo>
                    <a:pt x="1916934" y="1004569"/>
                  </a:lnTo>
                  <a:lnTo>
                    <a:pt x="1932406" y="991869"/>
                  </a:lnTo>
                  <a:close/>
                </a:path>
                <a:path w="2431415" h="1206500">
                  <a:moveTo>
                    <a:pt x="1955371" y="989329"/>
                  </a:moveTo>
                  <a:lnTo>
                    <a:pt x="1954720" y="991869"/>
                  </a:lnTo>
                  <a:lnTo>
                    <a:pt x="1955444" y="991869"/>
                  </a:lnTo>
                  <a:lnTo>
                    <a:pt x="1955371" y="989329"/>
                  </a:lnTo>
                  <a:close/>
                </a:path>
                <a:path w="2431415" h="1206500">
                  <a:moveTo>
                    <a:pt x="1966239" y="966469"/>
                  </a:moveTo>
                  <a:lnTo>
                    <a:pt x="1774012" y="966469"/>
                  </a:lnTo>
                  <a:lnTo>
                    <a:pt x="1779598" y="979169"/>
                  </a:lnTo>
                  <a:lnTo>
                    <a:pt x="1954720" y="979169"/>
                  </a:lnTo>
                  <a:lnTo>
                    <a:pt x="1955371" y="989329"/>
                  </a:lnTo>
                  <a:lnTo>
                    <a:pt x="1961197" y="979169"/>
                  </a:lnTo>
                  <a:lnTo>
                    <a:pt x="1966239" y="966469"/>
                  </a:lnTo>
                  <a:close/>
                </a:path>
                <a:path w="2431415" h="1206500">
                  <a:moveTo>
                    <a:pt x="1789125" y="928369"/>
                  </a:moveTo>
                  <a:lnTo>
                    <a:pt x="1732241" y="928369"/>
                  </a:lnTo>
                  <a:lnTo>
                    <a:pt x="1740694" y="941069"/>
                  </a:lnTo>
                  <a:lnTo>
                    <a:pt x="1747457" y="953769"/>
                  </a:lnTo>
                  <a:lnTo>
                    <a:pt x="1753814" y="966469"/>
                  </a:lnTo>
                  <a:lnTo>
                    <a:pt x="1987118" y="966469"/>
                  </a:lnTo>
                  <a:lnTo>
                    <a:pt x="1987118" y="953769"/>
                  </a:lnTo>
                  <a:lnTo>
                    <a:pt x="1799208" y="953769"/>
                  </a:lnTo>
                  <a:lnTo>
                    <a:pt x="1794890" y="941069"/>
                  </a:lnTo>
                  <a:lnTo>
                    <a:pt x="1791284" y="941069"/>
                  </a:lnTo>
                  <a:lnTo>
                    <a:pt x="1789125" y="928369"/>
                  </a:lnTo>
                  <a:close/>
                </a:path>
                <a:path w="2431415" h="1206500">
                  <a:moveTo>
                    <a:pt x="1951850" y="941069"/>
                  </a:moveTo>
                  <a:lnTo>
                    <a:pt x="1839531" y="941069"/>
                  </a:lnTo>
                  <a:lnTo>
                    <a:pt x="1829211" y="953769"/>
                  </a:lnTo>
                  <a:lnTo>
                    <a:pt x="1954009" y="953769"/>
                  </a:lnTo>
                  <a:lnTo>
                    <a:pt x="1951850" y="941069"/>
                  </a:lnTo>
                  <a:close/>
                </a:path>
                <a:path w="2431415" h="1206500">
                  <a:moveTo>
                    <a:pt x="1738902" y="877569"/>
                  </a:moveTo>
                  <a:lnTo>
                    <a:pt x="1638818" y="877569"/>
                  </a:lnTo>
                  <a:lnTo>
                    <a:pt x="1648002" y="890269"/>
                  </a:lnTo>
                  <a:lnTo>
                    <a:pt x="1663852" y="890269"/>
                  </a:lnTo>
                  <a:lnTo>
                    <a:pt x="1675492" y="902969"/>
                  </a:lnTo>
                  <a:lnTo>
                    <a:pt x="1689495" y="915669"/>
                  </a:lnTo>
                  <a:lnTo>
                    <a:pt x="1703634" y="915669"/>
                  </a:lnTo>
                  <a:lnTo>
                    <a:pt x="1715681" y="928369"/>
                  </a:lnTo>
                  <a:lnTo>
                    <a:pt x="1769123" y="928369"/>
                  </a:lnTo>
                  <a:lnTo>
                    <a:pt x="1761586" y="915669"/>
                  </a:lnTo>
                  <a:lnTo>
                    <a:pt x="1754319" y="902969"/>
                  </a:lnTo>
                  <a:lnTo>
                    <a:pt x="1746643" y="902969"/>
                  </a:lnTo>
                  <a:lnTo>
                    <a:pt x="1742907" y="890269"/>
                  </a:lnTo>
                  <a:lnTo>
                    <a:pt x="1738902" y="877569"/>
                  </a:lnTo>
                  <a:close/>
                </a:path>
                <a:path w="2431415" h="1206500">
                  <a:moveTo>
                    <a:pt x="896699" y="648969"/>
                  </a:moveTo>
                  <a:lnTo>
                    <a:pt x="842342" y="648969"/>
                  </a:lnTo>
                  <a:lnTo>
                    <a:pt x="840898" y="661669"/>
                  </a:lnTo>
                  <a:lnTo>
                    <a:pt x="840179" y="661669"/>
                  </a:lnTo>
                  <a:lnTo>
                    <a:pt x="839459" y="674369"/>
                  </a:lnTo>
                  <a:lnTo>
                    <a:pt x="837302" y="674369"/>
                  </a:lnTo>
                  <a:lnTo>
                    <a:pt x="835858" y="687069"/>
                  </a:lnTo>
                  <a:lnTo>
                    <a:pt x="831257" y="737869"/>
                  </a:lnTo>
                  <a:lnTo>
                    <a:pt x="822269" y="788669"/>
                  </a:lnTo>
                  <a:lnTo>
                    <a:pt x="814495" y="826769"/>
                  </a:lnTo>
                  <a:lnTo>
                    <a:pt x="813539" y="877569"/>
                  </a:lnTo>
                  <a:lnTo>
                    <a:pt x="834419" y="877569"/>
                  </a:lnTo>
                  <a:lnTo>
                    <a:pt x="832261" y="890269"/>
                  </a:lnTo>
                  <a:lnTo>
                    <a:pt x="833700" y="902969"/>
                  </a:lnTo>
                  <a:lnTo>
                    <a:pt x="840898" y="902969"/>
                  </a:lnTo>
                  <a:lnTo>
                    <a:pt x="849541" y="890269"/>
                  </a:lnTo>
                  <a:lnTo>
                    <a:pt x="882613" y="890269"/>
                  </a:lnTo>
                  <a:lnTo>
                    <a:pt x="894178" y="877569"/>
                  </a:lnTo>
                  <a:lnTo>
                    <a:pt x="904663" y="864869"/>
                  </a:lnTo>
                  <a:lnTo>
                    <a:pt x="929728" y="864869"/>
                  </a:lnTo>
                  <a:lnTo>
                    <a:pt x="936940" y="852169"/>
                  </a:lnTo>
                  <a:lnTo>
                    <a:pt x="944758" y="852169"/>
                  </a:lnTo>
                  <a:lnTo>
                    <a:pt x="950654" y="839469"/>
                  </a:lnTo>
                  <a:lnTo>
                    <a:pt x="956820" y="839469"/>
                  </a:lnTo>
                  <a:lnTo>
                    <a:pt x="984358" y="801369"/>
                  </a:lnTo>
                  <a:lnTo>
                    <a:pt x="993537" y="801369"/>
                  </a:lnTo>
                  <a:lnTo>
                    <a:pt x="1000333" y="788669"/>
                  </a:lnTo>
                  <a:lnTo>
                    <a:pt x="1006858" y="775969"/>
                  </a:lnTo>
                  <a:lnTo>
                    <a:pt x="1021956" y="775969"/>
                  </a:lnTo>
                  <a:lnTo>
                    <a:pt x="1029538" y="763269"/>
                  </a:lnTo>
                  <a:lnTo>
                    <a:pt x="1033859" y="763269"/>
                  </a:lnTo>
                  <a:lnTo>
                    <a:pt x="1038899" y="750569"/>
                  </a:lnTo>
                  <a:lnTo>
                    <a:pt x="1056606" y="750569"/>
                  </a:lnTo>
                  <a:lnTo>
                    <a:pt x="1061432" y="737869"/>
                  </a:lnTo>
                  <a:lnTo>
                    <a:pt x="906418" y="737869"/>
                  </a:lnTo>
                  <a:lnTo>
                    <a:pt x="902821" y="725169"/>
                  </a:lnTo>
                  <a:lnTo>
                    <a:pt x="900658" y="725169"/>
                  </a:lnTo>
                  <a:lnTo>
                    <a:pt x="901377" y="712469"/>
                  </a:lnTo>
                  <a:lnTo>
                    <a:pt x="891400" y="712469"/>
                  </a:lnTo>
                  <a:lnTo>
                    <a:pt x="890129" y="699769"/>
                  </a:lnTo>
                  <a:lnTo>
                    <a:pt x="890344" y="699769"/>
                  </a:lnTo>
                  <a:lnTo>
                    <a:pt x="891302" y="687069"/>
                  </a:lnTo>
                  <a:lnTo>
                    <a:pt x="893932" y="674369"/>
                  </a:lnTo>
                  <a:lnTo>
                    <a:pt x="896699" y="648969"/>
                  </a:lnTo>
                  <a:close/>
                </a:path>
                <a:path w="2431415" h="1206500">
                  <a:moveTo>
                    <a:pt x="851698" y="896619"/>
                  </a:moveTo>
                  <a:lnTo>
                    <a:pt x="849541" y="902969"/>
                  </a:lnTo>
                  <a:lnTo>
                    <a:pt x="851698" y="902969"/>
                  </a:lnTo>
                  <a:lnTo>
                    <a:pt x="851698" y="896619"/>
                  </a:lnTo>
                  <a:close/>
                </a:path>
                <a:path w="2431415" h="1206500">
                  <a:moveTo>
                    <a:pt x="854445" y="890269"/>
                  </a:moveTo>
                  <a:lnTo>
                    <a:pt x="851698" y="890269"/>
                  </a:lnTo>
                  <a:lnTo>
                    <a:pt x="851698" y="896619"/>
                  </a:lnTo>
                  <a:lnTo>
                    <a:pt x="854445" y="890269"/>
                  </a:lnTo>
                  <a:close/>
                </a:path>
                <a:path w="2431415" h="1206500">
                  <a:moveTo>
                    <a:pt x="921842" y="864869"/>
                  </a:moveTo>
                  <a:lnTo>
                    <a:pt x="914340" y="864869"/>
                  </a:lnTo>
                  <a:lnTo>
                    <a:pt x="915060" y="877569"/>
                  </a:lnTo>
                  <a:lnTo>
                    <a:pt x="915779" y="877569"/>
                  </a:lnTo>
                  <a:lnTo>
                    <a:pt x="921842" y="864869"/>
                  </a:lnTo>
                  <a:close/>
                </a:path>
                <a:path w="2431415" h="1206500">
                  <a:moveTo>
                    <a:pt x="1688755" y="839469"/>
                  </a:moveTo>
                  <a:lnTo>
                    <a:pt x="1610563" y="839469"/>
                  </a:lnTo>
                  <a:lnTo>
                    <a:pt x="1613446" y="852169"/>
                  </a:lnTo>
                  <a:lnTo>
                    <a:pt x="1617052" y="852169"/>
                  </a:lnTo>
                  <a:lnTo>
                    <a:pt x="1624215" y="864869"/>
                  </a:lnTo>
                  <a:lnTo>
                    <a:pt x="1631179" y="877569"/>
                  </a:lnTo>
                  <a:lnTo>
                    <a:pt x="1734088" y="877569"/>
                  </a:lnTo>
                  <a:lnTo>
                    <a:pt x="1727923" y="864869"/>
                  </a:lnTo>
                  <a:lnTo>
                    <a:pt x="1697080" y="864869"/>
                  </a:lnTo>
                  <a:lnTo>
                    <a:pt x="1692647" y="852169"/>
                  </a:lnTo>
                  <a:lnTo>
                    <a:pt x="1688755" y="839469"/>
                  </a:lnTo>
                  <a:close/>
                </a:path>
                <a:path w="2431415" h="1206500">
                  <a:moveTo>
                    <a:pt x="1603374" y="839469"/>
                  </a:moveTo>
                  <a:lnTo>
                    <a:pt x="1588249" y="839469"/>
                  </a:lnTo>
                  <a:lnTo>
                    <a:pt x="1594726" y="852169"/>
                  </a:lnTo>
                  <a:lnTo>
                    <a:pt x="1603374" y="839469"/>
                  </a:lnTo>
                  <a:close/>
                </a:path>
                <a:path w="2431415" h="1206500">
                  <a:moveTo>
                    <a:pt x="1462704" y="826769"/>
                  </a:moveTo>
                  <a:lnTo>
                    <a:pt x="1452892" y="826769"/>
                  </a:lnTo>
                  <a:lnTo>
                    <a:pt x="1448574" y="839469"/>
                  </a:lnTo>
                  <a:lnTo>
                    <a:pt x="1454279" y="839469"/>
                  </a:lnTo>
                  <a:lnTo>
                    <a:pt x="1462704" y="826769"/>
                  </a:lnTo>
                  <a:close/>
                </a:path>
                <a:path w="2431415" h="1206500">
                  <a:moveTo>
                    <a:pt x="1579613" y="826769"/>
                  </a:moveTo>
                  <a:lnTo>
                    <a:pt x="1573064" y="826769"/>
                  </a:lnTo>
                  <a:lnTo>
                    <a:pt x="1574571" y="839469"/>
                  </a:lnTo>
                  <a:lnTo>
                    <a:pt x="1576006" y="839469"/>
                  </a:lnTo>
                  <a:lnTo>
                    <a:pt x="1579613" y="826769"/>
                  </a:lnTo>
                  <a:close/>
                </a:path>
                <a:path w="2431415" h="1206500">
                  <a:moveTo>
                    <a:pt x="1673212" y="788669"/>
                  </a:moveTo>
                  <a:lnTo>
                    <a:pt x="1664563" y="788669"/>
                  </a:lnTo>
                  <a:lnTo>
                    <a:pt x="1657375" y="801369"/>
                  </a:lnTo>
                  <a:lnTo>
                    <a:pt x="1429854" y="801369"/>
                  </a:lnTo>
                  <a:lnTo>
                    <a:pt x="1433448" y="814069"/>
                  </a:lnTo>
                  <a:lnTo>
                    <a:pt x="1575180" y="814069"/>
                  </a:lnTo>
                  <a:lnTo>
                    <a:pt x="1573852" y="826769"/>
                  </a:lnTo>
                  <a:lnTo>
                    <a:pt x="1583207" y="826769"/>
                  </a:lnTo>
                  <a:lnTo>
                    <a:pt x="1582483" y="839469"/>
                  </a:lnTo>
                  <a:lnTo>
                    <a:pt x="1684731" y="839469"/>
                  </a:lnTo>
                  <a:lnTo>
                    <a:pt x="1681006" y="826769"/>
                  </a:lnTo>
                  <a:lnTo>
                    <a:pt x="1679238" y="814069"/>
                  </a:lnTo>
                  <a:lnTo>
                    <a:pt x="1677337" y="801369"/>
                  </a:lnTo>
                  <a:lnTo>
                    <a:pt x="1673212" y="788669"/>
                  </a:lnTo>
                  <a:close/>
                </a:path>
                <a:path w="2431415" h="1206500">
                  <a:moveTo>
                    <a:pt x="1540014" y="814069"/>
                  </a:moveTo>
                  <a:lnTo>
                    <a:pt x="1437779" y="814069"/>
                  </a:lnTo>
                  <a:lnTo>
                    <a:pt x="1438490" y="826769"/>
                  </a:lnTo>
                  <a:lnTo>
                    <a:pt x="1524843" y="826769"/>
                  </a:lnTo>
                  <a:lnTo>
                    <a:pt x="1540014" y="814069"/>
                  </a:lnTo>
                  <a:close/>
                </a:path>
                <a:path w="2431415" h="1206500">
                  <a:moveTo>
                    <a:pt x="1384490" y="788669"/>
                  </a:moveTo>
                  <a:lnTo>
                    <a:pt x="1355699" y="788669"/>
                  </a:lnTo>
                  <a:lnTo>
                    <a:pt x="1361452" y="801369"/>
                  </a:lnTo>
                  <a:lnTo>
                    <a:pt x="1375130" y="801369"/>
                  </a:lnTo>
                  <a:lnTo>
                    <a:pt x="1384490" y="788669"/>
                  </a:lnTo>
                  <a:close/>
                </a:path>
                <a:path w="2431415" h="1206500">
                  <a:moveTo>
                    <a:pt x="1643768" y="788669"/>
                  </a:moveTo>
                  <a:lnTo>
                    <a:pt x="1401051" y="788669"/>
                  </a:lnTo>
                  <a:lnTo>
                    <a:pt x="1401051" y="801369"/>
                  </a:lnTo>
                  <a:lnTo>
                    <a:pt x="1648726" y="801369"/>
                  </a:lnTo>
                  <a:lnTo>
                    <a:pt x="1643768" y="788669"/>
                  </a:lnTo>
                  <a:close/>
                </a:path>
                <a:path w="2431415" h="1206500">
                  <a:moveTo>
                    <a:pt x="1016398" y="775969"/>
                  </a:moveTo>
                  <a:lnTo>
                    <a:pt x="1010815" y="775969"/>
                  </a:lnTo>
                  <a:lnTo>
                    <a:pt x="1009376" y="788669"/>
                  </a:lnTo>
                  <a:lnTo>
                    <a:pt x="1012730" y="788669"/>
                  </a:lnTo>
                  <a:lnTo>
                    <a:pt x="1016398" y="775969"/>
                  </a:lnTo>
                  <a:close/>
                </a:path>
                <a:path w="2431415" h="1206500">
                  <a:moveTo>
                    <a:pt x="1638919" y="737869"/>
                  </a:moveTo>
                  <a:lnTo>
                    <a:pt x="1625668" y="737869"/>
                  </a:lnTo>
                  <a:lnTo>
                    <a:pt x="1618487" y="750569"/>
                  </a:lnTo>
                  <a:lnTo>
                    <a:pt x="1494380" y="750569"/>
                  </a:lnTo>
                  <a:lnTo>
                    <a:pt x="1489713" y="763269"/>
                  </a:lnTo>
                  <a:lnTo>
                    <a:pt x="1339849" y="763269"/>
                  </a:lnTo>
                  <a:lnTo>
                    <a:pt x="1342732" y="775969"/>
                  </a:lnTo>
                  <a:lnTo>
                    <a:pt x="1347050" y="775969"/>
                  </a:lnTo>
                  <a:lnTo>
                    <a:pt x="1348485" y="788669"/>
                  </a:lnTo>
                  <a:lnTo>
                    <a:pt x="1640901" y="788669"/>
                  </a:lnTo>
                  <a:lnTo>
                    <a:pt x="1638709" y="775969"/>
                  </a:lnTo>
                  <a:lnTo>
                    <a:pt x="1635772" y="763269"/>
                  </a:lnTo>
                  <a:lnTo>
                    <a:pt x="1637514" y="750569"/>
                  </a:lnTo>
                  <a:lnTo>
                    <a:pt x="1638919" y="737869"/>
                  </a:lnTo>
                  <a:close/>
                </a:path>
                <a:path w="2431415" h="1206500">
                  <a:moveTo>
                    <a:pt x="1324736" y="763269"/>
                  </a:moveTo>
                  <a:lnTo>
                    <a:pt x="1314653" y="763269"/>
                  </a:lnTo>
                  <a:lnTo>
                    <a:pt x="1315377" y="775969"/>
                  </a:lnTo>
                  <a:lnTo>
                    <a:pt x="1316812" y="775969"/>
                  </a:lnTo>
                  <a:lnTo>
                    <a:pt x="1324736" y="763269"/>
                  </a:lnTo>
                  <a:close/>
                </a:path>
                <a:path w="2431415" h="1206500">
                  <a:moveTo>
                    <a:pt x="1483131" y="737869"/>
                  </a:moveTo>
                  <a:lnTo>
                    <a:pt x="1225375" y="737869"/>
                  </a:lnTo>
                  <a:lnTo>
                    <a:pt x="1228972" y="750569"/>
                  </a:lnTo>
                  <a:lnTo>
                    <a:pt x="1284414" y="750569"/>
                  </a:lnTo>
                  <a:lnTo>
                    <a:pt x="1285849" y="763269"/>
                  </a:lnTo>
                  <a:lnTo>
                    <a:pt x="1482407" y="763269"/>
                  </a:lnTo>
                  <a:lnTo>
                    <a:pt x="1482407" y="750569"/>
                  </a:lnTo>
                  <a:lnTo>
                    <a:pt x="1483131" y="737869"/>
                  </a:lnTo>
                  <a:close/>
                </a:path>
                <a:path w="2431415" h="1206500">
                  <a:moveTo>
                    <a:pt x="1617776" y="737869"/>
                  </a:moveTo>
                  <a:lnTo>
                    <a:pt x="1509052" y="737869"/>
                  </a:lnTo>
                  <a:lnTo>
                    <a:pt x="1500804" y="750569"/>
                  </a:lnTo>
                  <a:lnTo>
                    <a:pt x="1618487" y="750569"/>
                  </a:lnTo>
                  <a:lnTo>
                    <a:pt x="1617776" y="737869"/>
                  </a:lnTo>
                  <a:close/>
                </a:path>
                <a:path w="2431415" h="1206500">
                  <a:moveTo>
                    <a:pt x="1066258" y="725169"/>
                  </a:moveTo>
                  <a:lnTo>
                    <a:pt x="967832" y="725169"/>
                  </a:lnTo>
                  <a:lnTo>
                    <a:pt x="959698" y="737869"/>
                  </a:lnTo>
                  <a:lnTo>
                    <a:pt x="1061432" y="737869"/>
                  </a:lnTo>
                  <a:lnTo>
                    <a:pt x="1066258" y="725169"/>
                  </a:lnTo>
                  <a:close/>
                </a:path>
                <a:path w="2431415" h="1206500">
                  <a:moveTo>
                    <a:pt x="1445691" y="725169"/>
                  </a:moveTo>
                  <a:lnTo>
                    <a:pt x="1221235" y="725169"/>
                  </a:lnTo>
                  <a:lnTo>
                    <a:pt x="1223933" y="737869"/>
                  </a:lnTo>
                  <a:lnTo>
                    <a:pt x="1446415" y="737869"/>
                  </a:lnTo>
                  <a:lnTo>
                    <a:pt x="1445691" y="725169"/>
                  </a:lnTo>
                  <a:close/>
                </a:path>
                <a:path w="2431415" h="1206500">
                  <a:moveTo>
                    <a:pt x="1479524" y="725169"/>
                  </a:moveTo>
                  <a:lnTo>
                    <a:pt x="1472576" y="725169"/>
                  </a:lnTo>
                  <a:lnTo>
                    <a:pt x="1456246" y="737869"/>
                  </a:lnTo>
                  <a:lnTo>
                    <a:pt x="1480248" y="737869"/>
                  </a:lnTo>
                  <a:lnTo>
                    <a:pt x="1479524" y="725169"/>
                  </a:lnTo>
                  <a:close/>
                </a:path>
                <a:path w="2431415" h="1206500">
                  <a:moveTo>
                    <a:pt x="1554416" y="725169"/>
                  </a:moveTo>
                  <a:lnTo>
                    <a:pt x="1549374" y="725169"/>
                  </a:lnTo>
                  <a:lnTo>
                    <a:pt x="1539123" y="737869"/>
                  </a:lnTo>
                  <a:lnTo>
                    <a:pt x="1556562" y="737869"/>
                  </a:lnTo>
                  <a:lnTo>
                    <a:pt x="1554416" y="725169"/>
                  </a:lnTo>
                  <a:close/>
                </a:path>
                <a:path w="2431415" h="1206500">
                  <a:moveTo>
                    <a:pt x="1637207" y="725169"/>
                  </a:moveTo>
                  <a:lnTo>
                    <a:pt x="1634891" y="725169"/>
                  </a:lnTo>
                  <a:lnTo>
                    <a:pt x="1631091" y="737869"/>
                  </a:lnTo>
                  <a:lnTo>
                    <a:pt x="1639108" y="737869"/>
                  </a:lnTo>
                  <a:lnTo>
                    <a:pt x="1637207" y="725169"/>
                  </a:lnTo>
                  <a:close/>
                </a:path>
                <a:path w="2431415" h="1206500">
                  <a:moveTo>
                    <a:pt x="1331213" y="674369"/>
                  </a:moveTo>
                  <a:lnTo>
                    <a:pt x="1012685" y="674369"/>
                  </a:lnTo>
                  <a:lnTo>
                    <a:pt x="1003977" y="687069"/>
                  </a:lnTo>
                  <a:lnTo>
                    <a:pt x="994729" y="699769"/>
                  </a:lnTo>
                  <a:lnTo>
                    <a:pt x="987776" y="712469"/>
                  </a:lnTo>
                  <a:lnTo>
                    <a:pt x="978428" y="725169"/>
                  </a:lnTo>
                  <a:lnTo>
                    <a:pt x="1086968" y="725169"/>
                  </a:lnTo>
                  <a:lnTo>
                    <a:pt x="1092627" y="712469"/>
                  </a:lnTo>
                  <a:lnTo>
                    <a:pt x="1098420" y="699769"/>
                  </a:lnTo>
                  <a:lnTo>
                    <a:pt x="1102255" y="699769"/>
                  </a:lnTo>
                  <a:lnTo>
                    <a:pt x="1110178" y="687069"/>
                  </a:lnTo>
                  <a:lnTo>
                    <a:pt x="1334096" y="687069"/>
                  </a:lnTo>
                  <a:lnTo>
                    <a:pt x="1331213" y="674369"/>
                  </a:lnTo>
                  <a:close/>
                </a:path>
                <a:path w="2431415" h="1206500">
                  <a:moveTo>
                    <a:pt x="1410411" y="712469"/>
                  </a:moveTo>
                  <a:lnTo>
                    <a:pt x="1216645" y="712469"/>
                  </a:lnTo>
                  <a:lnTo>
                    <a:pt x="1219076" y="725169"/>
                  </a:lnTo>
                  <a:lnTo>
                    <a:pt x="1411135" y="725169"/>
                  </a:lnTo>
                  <a:lnTo>
                    <a:pt x="1410411" y="712469"/>
                  </a:lnTo>
                  <a:close/>
                </a:path>
                <a:path w="2431415" h="1206500">
                  <a:moveTo>
                    <a:pt x="1145456" y="699769"/>
                  </a:moveTo>
                  <a:lnTo>
                    <a:pt x="1142578" y="699769"/>
                  </a:lnTo>
                  <a:lnTo>
                    <a:pt x="1144017" y="712469"/>
                  </a:lnTo>
                  <a:lnTo>
                    <a:pt x="1145456" y="699769"/>
                  </a:lnTo>
                  <a:close/>
                </a:path>
                <a:path w="2431415" h="1206500">
                  <a:moveTo>
                    <a:pt x="1376546" y="699769"/>
                  </a:moveTo>
                  <a:lnTo>
                    <a:pt x="1164897" y="699769"/>
                  </a:lnTo>
                  <a:lnTo>
                    <a:pt x="1167775" y="712469"/>
                  </a:lnTo>
                  <a:lnTo>
                    <a:pt x="1381607" y="712469"/>
                  </a:lnTo>
                  <a:lnTo>
                    <a:pt x="1376546" y="699769"/>
                  </a:lnTo>
                  <a:close/>
                </a:path>
                <a:path w="2431415" h="1206500">
                  <a:moveTo>
                    <a:pt x="1119534" y="687069"/>
                  </a:moveTo>
                  <a:lnTo>
                    <a:pt x="1115218" y="687069"/>
                  </a:lnTo>
                  <a:lnTo>
                    <a:pt x="1110898" y="699769"/>
                  </a:lnTo>
                  <a:lnTo>
                    <a:pt x="1114494" y="699769"/>
                  </a:lnTo>
                  <a:lnTo>
                    <a:pt x="1119534" y="687069"/>
                  </a:lnTo>
                  <a:close/>
                </a:path>
                <a:path w="2431415" h="1206500">
                  <a:moveTo>
                    <a:pt x="1362176" y="687069"/>
                  </a:moveTo>
                  <a:lnTo>
                    <a:pt x="1132497" y="687069"/>
                  </a:lnTo>
                  <a:lnTo>
                    <a:pt x="1133217" y="699769"/>
                  </a:lnTo>
                  <a:lnTo>
                    <a:pt x="1367237" y="699769"/>
                  </a:lnTo>
                  <a:lnTo>
                    <a:pt x="1362176" y="687069"/>
                  </a:lnTo>
                  <a:close/>
                </a:path>
                <a:path w="2431415" h="1206500">
                  <a:moveTo>
                    <a:pt x="1216014" y="636269"/>
                  </a:moveTo>
                  <a:lnTo>
                    <a:pt x="1041102" y="636269"/>
                  </a:lnTo>
                  <a:lnTo>
                    <a:pt x="1026612" y="661669"/>
                  </a:lnTo>
                  <a:lnTo>
                    <a:pt x="1018019" y="674369"/>
                  </a:lnTo>
                  <a:lnTo>
                    <a:pt x="1290891" y="674369"/>
                  </a:lnTo>
                  <a:lnTo>
                    <a:pt x="1285849" y="661669"/>
                  </a:lnTo>
                  <a:lnTo>
                    <a:pt x="1227534" y="661669"/>
                  </a:lnTo>
                  <a:lnTo>
                    <a:pt x="1227534" y="648969"/>
                  </a:lnTo>
                  <a:lnTo>
                    <a:pt x="1220336" y="648969"/>
                  </a:lnTo>
                  <a:lnTo>
                    <a:pt x="1216014" y="636269"/>
                  </a:lnTo>
                  <a:close/>
                </a:path>
                <a:path w="2431415" h="1206500">
                  <a:moveTo>
                    <a:pt x="1313929" y="661669"/>
                  </a:moveTo>
                  <a:lnTo>
                    <a:pt x="1306017" y="661669"/>
                  </a:lnTo>
                  <a:lnTo>
                    <a:pt x="1299527" y="674369"/>
                  </a:lnTo>
                  <a:lnTo>
                    <a:pt x="1313218" y="674369"/>
                  </a:lnTo>
                  <a:lnTo>
                    <a:pt x="1313929" y="661669"/>
                  </a:lnTo>
                  <a:close/>
                </a:path>
                <a:path w="2431415" h="1206500">
                  <a:moveTo>
                    <a:pt x="914340" y="471169"/>
                  </a:moveTo>
                  <a:lnTo>
                    <a:pt x="825127" y="471169"/>
                  </a:lnTo>
                  <a:lnTo>
                    <a:pt x="837120" y="483869"/>
                  </a:lnTo>
                  <a:lnTo>
                    <a:pt x="848820" y="483869"/>
                  </a:lnTo>
                  <a:lnTo>
                    <a:pt x="830822" y="521969"/>
                  </a:lnTo>
                  <a:lnTo>
                    <a:pt x="867539" y="547369"/>
                  </a:lnTo>
                  <a:lnTo>
                    <a:pt x="860305" y="560069"/>
                  </a:lnTo>
                  <a:lnTo>
                    <a:pt x="854489" y="585469"/>
                  </a:lnTo>
                  <a:lnTo>
                    <a:pt x="849618" y="610869"/>
                  </a:lnTo>
                  <a:lnTo>
                    <a:pt x="845219" y="623569"/>
                  </a:lnTo>
                  <a:lnTo>
                    <a:pt x="844500" y="636269"/>
                  </a:lnTo>
                  <a:lnTo>
                    <a:pt x="843061" y="648969"/>
                  </a:lnTo>
                  <a:lnTo>
                    <a:pt x="898387" y="648969"/>
                  </a:lnTo>
                  <a:lnTo>
                    <a:pt x="897780" y="636269"/>
                  </a:lnTo>
                  <a:lnTo>
                    <a:pt x="899680" y="623569"/>
                  </a:lnTo>
                  <a:lnTo>
                    <a:pt x="902189" y="623569"/>
                  </a:lnTo>
                  <a:lnTo>
                    <a:pt x="905373" y="610869"/>
                  </a:lnTo>
                  <a:lnTo>
                    <a:pt x="909299" y="585469"/>
                  </a:lnTo>
                  <a:lnTo>
                    <a:pt x="915003" y="572769"/>
                  </a:lnTo>
                  <a:lnTo>
                    <a:pt x="918209" y="560069"/>
                  </a:lnTo>
                  <a:lnTo>
                    <a:pt x="919119" y="547369"/>
                  </a:lnTo>
                  <a:lnTo>
                    <a:pt x="917936" y="547369"/>
                  </a:lnTo>
                  <a:lnTo>
                    <a:pt x="918140" y="534669"/>
                  </a:lnTo>
                  <a:lnTo>
                    <a:pt x="920098" y="521969"/>
                  </a:lnTo>
                  <a:lnTo>
                    <a:pt x="920975" y="496569"/>
                  </a:lnTo>
                  <a:lnTo>
                    <a:pt x="911458" y="496569"/>
                  </a:lnTo>
                  <a:lnTo>
                    <a:pt x="915060" y="483869"/>
                  </a:lnTo>
                  <a:lnTo>
                    <a:pt x="914340" y="471169"/>
                  </a:lnTo>
                  <a:close/>
                </a:path>
                <a:path w="2431415" h="1206500">
                  <a:moveTo>
                    <a:pt x="1079936" y="585469"/>
                  </a:moveTo>
                  <a:lnTo>
                    <a:pt x="1079216" y="585469"/>
                  </a:lnTo>
                  <a:lnTo>
                    <a:pt x="1074805" y="598169"/>
                  </a:lnTo>
                  <a:lnTo>
                    <a:pt x="1067156" y="610869"/>
                  </a:lnTo>
                  <a:lnTo>
                    <a:pt x="1058157" y="623569"/>
                  </a:lnTo>
                  <a:lnTo>
                    <a:pt x="1049699" y="636269"/>
                  </a:lnTo>
                  <a:lnTo>
                    <a:pt x="1193695" y="636269"/>
                  </a:lnTo>
                  <a:lnTo>
                    <a:pt x="1192976" y="623569"/>
                  </a:lnTo>
                  <a:lnTo>
                    <a:pt x="1188655" y="623569"/>
                  </a:lnTo>
                  <a:lnTo>
                    <a:pt x="1190812" y="610869"/>
                  </a:lnTo>
                  <a:lnTo>
                    <a:pt x="1149776" y="610869"/>
                  </a:lnTo>
                  <a:lnTo>
                    <a:pt x="1149776" y="598169"/>
                  </a:lnTo>
                  <a:lnTo>
                    <a:pt x="1080655" y="598169"/>
                  </a:lnTo>
                  <a:lnTo>
                    <a:pt x="1079936" y="585469"/>
                  </a:lnTo>
                  <a:close/>
                </a:path>
                <a:path w="2431415" h="1206500">
                  <a:moveTo>
                    <a:pt x="1118096" y="585469"/>
                  </a:moveTo>
                  <a:lnTo>
                    <a:pt x="1093618" y="585469"/>
                  </a:lnTo>
                  <a:lnTo>
                    <a:pt x="1087135" y="598169"/>
                  </a:lnTo>
                  <a:lnTo>
                    <a:pt x="1121698" y="598169"/>
                  </a:lnTo>
                  <a:lnTo>
                    <a:pt x="1118096" y="585469"/>
                  </a:lnTo>
                  <a:close/>
                </a:path>
                <a:path w="2431415" h="1206500">
                  <a:moveTo>
                    <a:pt x="1127457" y="585469"/>
                  </a:moveTo>
                  <a:lnTo>
                    <a:pt x="1124574" y="598169"/>
                  </a:lnTo>
                  <a:lnTo>
                    <a:pt x="1131778" y="598169"/>
                  </a:lnTo>
                  <a:lnTo>
                    <a:pt x="1127457" y="585469"/>
                  </a:lnTo>
                  <a:close/>
                </a:path>
                <a:path w="2431415" h="1206500">
                  <a:moveTo>
                    <a:pt x="786179" y="458469"/>
                  </a:moveTo>
                  <a:lnTo>
                    <a:pt x="762421" y="458469"/>
                  </a:lnTo>
                  <a:lnTo>
                    <a:pt x="772502" y="471169"/>
                  </a:lnTo>
                  <a:lnTo>
                    <a:pt x="777542" y="471169"/>
                  </a:lnTo>
                  <a:lnTo>
                    <a:pt x="786179" y="458469"/>
                  </a:lnTo>
                  <a:close/>
                </a:path>
                <a:path w="2431415" h="1206500">
                  <a:moveTo>
                    <a:pt x="881940" y="458469"/>
                  </a:moveTo>
                  <a:lnTo>
                    <a:pt x="807779" y="458469"/>
                  </a:lnTo>
                  <a:lnTo>
                    <a:pt x="811381" y="471169"/>
                  </a:lnTo>
                  <a:lnTo>
                    <a:pt x="886980" y="471169"/>
                  </a:lnTo>
                  <a:lnTo>
                    <a:pt x="881940" y="458469"/>
                  </a:lnTo>
                  <a:close/>
                </a:path>
                <a:path w="2431415" h="1206500">
                  <a:moveTo>
                    <a:pt x="873298" y="445769"/>
                  </a:moveTo>
                  <a:lnTo>
                    <a:pt x="738841" y="445769"/>
                  </a:lnTo>
                  <a:lnTo>
                    <a:pt x="751103" y="458469"/>
                  </a:lnTo>
                  <a:lnTo>
                    <a:pt x="874741" y="458469"/>
                  </a:lnTo>
                  <a:lnTo>
                    <a:pt x="873298" y="445769"/>
                  </a:lnTo>
                  <a:close/>
                </a:path>
                <a:path w="2431415" h="1206500">
                  <a:moveTo>
                    <a:pt x="877619" y="445769"/>
                  </a:moveTo>
                  <a:lnTo>
                    <a:pt x="876180" y="445769"/>
                  </a:lnTo>
                  <a:lnTo>
                    <a:pt x="874741" y="458469"/>
                  </a:lnTo>
                  <a:lnTo>
                    <a:pt x="879058" y="458469"/>
                  </a:lnTo>
                  <a:lnTo>
                    <a:pt x="877619" y="445769"/>
                  </a:lnTo>
                  <a:close/>
                </a:path>
                <a:path w="2431415" h="1206500">
                  <a:moveTo>
                    <a:pt x="864661" y="433069"/>
                  </a:moveTo>
                  <a:lnTo>
                    <a:pt x="688172" y="433069"/>
                  </a:lnTo>
                  <a:lnTo>
                    <a:pt x="695338" y="445769"/>
                  </a:lnTo>
                  <a:lnTo>
                    <a:pt x="866819" y="445769"/>
                  </a:lnTo>
                  <a:lnTo>
                    <a:pt x="864661" y="433069"/>
                  </a:lnTo>
                  <a:close/>
                </a:path>
                <a:path w="2431415" h="1206500">
                  <a:moveTo>
                    <a:pt x="655649" y="420369"/>
                  </a:moveTo>
                  <a:lnTo>
                    <a:pt x="619145" y="420369"/>
                  </a:lnTo>
                  <a:lnTo>
                    <a:pt x="624960" y="433069"/>
                  </a:lnTo>
                  <a:lnTo>
                    <a:pt x="647942" y="433069"/>
                  </a:lnTo>
                  <a:lnTo>
                    <a:pt x="655649" y="420369"/>
                  </a:lnTo>
                  <a:close/>
                </a:path>
                <a:path w="2431415" h="1206500">
                  <a:moveTo>
                    <a:pt x="781864" y="420369"/>
                  </a:moveTo>
                  <a:lnTo>
                    <a:pt x="674583" y="420369"/>
                  </a:lnTo>
                  <a:lnTo>
                    <a:pt x="681412" y="433069"/>
                  </a:lnTo>
                  <a:lnTo>
                    <a:pt x="786179" y="433069"/>
                  </a:lnTo>
                  <a:lnTo>
                    <a:pt x="781864" y="420369"/>
                  </a:lnTo>
                  <a:close/>
                </a:path>
                <a:path w="2431415" h="1206500">
                  <a:moveTo>
                    <a:pt x="838020" y="420369"/>
                  </a:moveTo>
                  <a:lnTo>
                    <a:pt x="806340" y="420369"/>
                  </a:lnTo>
                  <a:lnTo>
                    <a:pt x="796979" y="433069"/>
                  </a:lnTo>
                  <a:lnTo>
                    <a:pt x="841617" y="433069"/>
                  </a:lnTo>
                  <a:lnTo>
                    <a:pt x="838020" y="420369"/>
                  </a:lnTo>
                  <a:close/>
                </a:path>
                <a:path w="2431415" h="1206500">
                  <a:moveTo>
                    <a:pt x="573782" y="407669"/>
                  </a:moveTo>
                  <a:lnTo>
                    <a:pt x="570185" y="407669"/>
                  </a:lnTo>
                  <a:lnTo>
                    <a:pt x="570904" y="420369"/>
                  </a:lnTo>
                  <a:lnTo>
                    <a:pt x="573782" y="407669"/>
                  </a:lnTo>
                  <a:close/>
                </a:path>
                <a:path w="2431415" h="1206500">
                  <a:moveTo>
                    <a:pt x="735962" y="394969"/>
                  </a:moveTo>
                  <a:lnTo>
                    <a:pt x="709997" y="394969"/>
                  </a:lnTo>
                  <a:lnTo>
                    <a:pt x="700504" y="407669"/>
                  </a:lnTo>
                  <a:lnTo>
                    <a:pt x="602842" y="407669"/>
                  </a:lnTo>
                  <a:lnTo>
                    <a:pt x="608073" y="420369"/>
                  </a:lnTo>
                  <a:lnTo>
                    <a:pt x="735061" y="420369"/>
                  </a:lnTo>
                  <a:lnTo>
                    <a:pt x="736323" y="407669"/>
                  </a:lnTo>
                  <a:lnTo>
                    <a:pt x="735962" y="394969"/>
                  </a:lnTo>
                  <a:close/>
                </a:path>
                <a:path w="2431415" h="1206500">
                  <a:moveTo>
                    <a:pt x="693382" y="394969"/>
                  </a:moveTo>
                  <a:lnTo>
                    <a:pt x="565144" y="394969"/>
                  </a:lnTo>
                  <a:lnTo>
                    <a:pt x="566583" y="407669"/>
                  </a:lnTo>
                  <a:lnTo>
                    <a:pt x="699785" y="407669"/>
                  </a:lnTo>
                  <a:lnTo>
                    <a:pt x="693382" y="394969"/>
                  </a:lnTo>
                  <a:close/>
                </a:path>
                <a:path w="2431415" h="1206500">
                  <a:moveTo>
                    <a:pt x="645478" y="382269"/>
                  </a:moveTo>
                  <a:lnTo>
                    <a:pt x="549304" y="382269"/>
                  </a:lnTo>
                  <a:lnTo>
                    <a:pt x="553625" y="394969"/>
                  </a:lnTo>
                  <a:lnTo>
                    <a:pt x="650101" y="394969"/>
                  </a:lnTo>
                  <a:lnTo>
                    <a:pt x="645478" y="382269"/>
                  </a:lnTo>
                  <a:close/>
                </a:path>
                <a:path w="2431415" h="1206500">
                  <a:moveTo>
                    <a:pt x="731460" y="382269"/>
                  </a:moveTo>
                  <a:lnTo>
                    <a:pt x="726015" y="382269"/>
                  </a:lnTo>
                  <a:lnTo>
                    <a:pt x="718681" y="394969"/>
                  </a:lnTo>
                  <a:lnTo>
                    <a:pt x="734251" y="394969"/>
                  </a:lnTo>
                  <a:lnTo>
                    <a:pt x="731460" y="382269"/>
                  </a:lnTo>
                  <a:close/>
                </a:path>
                <a:path w="2431415" h="1206500">
                  <a:moveTo>
                    <a:pt x="632821" y="369569"/>
                  </a:moveTo>
                  <a:lnTo>
                    <a:pt x="521944" y="369569"/>
                  </a:lnTo>
                  <a:lnTo>
                    <a:pt x="527985" y="382269"/>
                  </a:lnTo>
                  <a:lnTo>
                    <a:pt x="637851" y="382269"/>
                  </a:lnTo>
                  <a:lnTo>
                    <a:pt x="632821" y="369569"/>
                  </a:lnTo>
                  <a:close/>
                </a:path>
                <a:path w="2431415" h="1206500">
                  <a:moveTo>
                    <a:pt x="591097" y="356869"/>
                  </a:moveTo>
                  <a:lnTo>
                    <a:pt x="502855" y="356869"/>
                  </a:lnTo>
                  <a:lnTo>
                    <a:pt x="509706" y="369569"/>
                  </a:lnTo>
                  <a:lnTo>
                    <a:pt x="600694" y="369569"/>
                  </a:lnTo>
                  <a:lnTo>
                    <a:pt x="591097" y="356869"/>
                  </a:lnTo>
                  <a:close/>
                </a:path>
                <a:path w="2431415" h="1206500">
                  <a:moveTo>
                    <a:pt x="474424" y="331469"/>
                  </a:moveTo>
                  <a:lnTo>
                    <a:pt x="443468" y="331469"/>
                  </a:lnTo>
                  <a:lnTo>
                    <a:pt x="440585" y="356869"/>
                  </a:lnTo>
                  <a:lnTo>
                    <a:pt x="455706" y="356869"/>
                  </a:lnTo>
                  <a:lnTo>
                    <a:pt x="464343" y="344169"/>
                  </a:lnTo>
                  <a:lnTo>
                    <a:pt x="474424" y="331469"/>
                  </a:lnTo>
                  <a:close/>
                </a:path>
                <a:path w="2431415" h="1206500">
                  <a:moveTo>
                    <a:pt x="527705" y="318769"/>
                  </a:moveTo>
                  <a:lnTo>
                    <a:pt x="436265" y="318769"/>
                  </a:lnTo>
                  <a:lnTo>
                    <a:pt x="442748" y="331469"/>
                  </a:lnTo>
                  <a:lnTo>
                    <a:pt x="485943" y="331469"/>
                  </a:lnTo>
                  <a:lnTo>
                    <a:pt x="492390" y="344169"/>
                  </a:lnTo>
                  <a:lnTo>
                    <a:pt x="497555" y="356869"/>
                  </a:lnTo>
                  <a:lnTo>
                    <a:pt x="555064" y="356869"/>
                  </a:lnTo>
                  <a:lnTo>
                    <a:pt x="547549" y="344169"/>
                  </a:lnTo>
                  <a:lnTo>
                    <a:pt x="535219" y="331469"/>
                  </a:lnTo>
                  <a:lnTo>
                    <a:pt x="527705" y="318769"/>
                  </a:lnTo>
                  <a:close/>
                </a:path>
                <a:path w="2431415" h="1206500">
                  <a:moveTo>
                    <a:pt x="507232" y="306069"/>
                  </a:moveTo>
                  <a:lnTo>
                    <a:pt x="408185" y="306069"/>
                  </a:lnTo>
                  <a:lnTo>
                    <a:pt x="411068" y="318769"/>
                  </a:lnTo>
                  <a:lnTo>
                    <a:pt x="514027" y="318769"/>
                  </a:lnTo>
                  <a:lnTo>
                    <a:pt x="507232" y="306069"/>
                  </a:lnTo>
                  <a:close/>
                </a:path>
                <a:path w="2431415" h="1206500">
                  <a:moveTo>
                    <a:pt x="493866" y="280669"/>
                  </a:moveTo>
                  <a:lnTo>
                    <a:pt x="367868" y="280669"/>
                  </a:lnTo>
                  <a:lnTo>
                    <a:pt x="370746" y="293369"/>
                  </a:lnTo>
                  <a:lnTo>
                    <a:pt x="377229" y="293369"/>
                  </a:lnTo>
                  <a:lnTo>
                    <a:pt x="383708" y="306069"/>
                  </a:lnTo>
                  <a:lnTo>
                    <a:pt x="501786" y="306069"/>
                  </a:lnTo>
                  <a:lnTo>
                    <a:pt x="497421" y="293369"/>
                  </a:lnTo>
                  <a:lnTo>
                    <a:pt x="493866" y="280669"/>
                  </a:lnTo>
                  <a:close/>
                </a:path>
                <a:path w="2431415" h="1206500">
                  <a:moveTo>
                    <a:pt x="483537" y="267969"/>
                  </a:moveTo>
                  <a:lnTo>
                    <a:pt x="342666" y="267969"/>
                  </a:lnTo>
                  <a:lnTo>
                    <a:pt x="338345" y="280669"/>
                  </a:lnTo>
                  <a:lnTo>
                    <a:pt x="489545" y="280669"/>
                  </a:lnTo>
                  <a:lnTo>
                    <a:pt x="483537" y="267969"/>
                  </a:lnTo>
                  <a:close/>
                </a:path>
                <a:path w="2431415" h="1206500">
                  <a:moveTo>
                    <a:pt x="323230" y="255269"/>
                  </a:moveTo>
                  <a:lnTo>
                    <a:pt x="282187" y="255269"/>
                  </a:lnTo>
                  <a:lnTo>
                    <a:pt x="287947" y="267969"/>
                  </a:lnTo>
                  <a:lnTo>
                    <a:pt x="318189" y="267969"/>
                  </a:lnTo>
                  <a:lnTo>
                    <a:pt x="323230" y="255269"/>
                  </a:lnTo>
                  <a:close/>
                </a:path>
                <a:path w="2431415" h="1206500">
                  <a:moveTo>
                    <a:pt x="467945" y="242569"/>
                  </a:moveTo>
                  <a:lnTo>
                    <a:pt x="264189" y="242569"/>
                  </a:lnTo>
                  <a:lnTo>
                    <a:pt x="267785" y="255269"/>
                  </a:lnTo>
                  <a:lnTo>
                    <a:pt x="328989" y="255269"/>
                  </a:lnTo>
                  <a:lnTo>
                    <a:pt x="334030" y="267969"/>
                  </a:lnTo>
                  <a:lnTo>
                    <a:pt x="479284" y="267969"/>
                  </a:lnTo>
                  <a:lnTo>
                    <a:pt x="474762" y="255269"/>
                  </a:lnTo>
                  <a:lnTo>
                    <a:pt x="467945" y="242569"/>
                  </a:lnTo>
                  <a:close/>
                </a:path>
                <a:path w="2431415" h="1206500">
                  <a:moveTo>
                    <a:pt x="252670" y="242569"/>
                  </a:moveTo>
                  <a:lnTo>
                    <a:pt x="251226" y="242569"/>
                  </a:lnTo>
                  <a:lnTo>
                    <a:pt x="249788" y="255269"/>
                  </a:lnTo>
                  <a:lnTo>
                    <a:pt x="252670" y="242569"/>
                  </a:lnTo>
                  <a:close/>
                </a:path>
                <a:path w="2431415" h="1206500">
                  <a:moveTo>
                    <a:pt x="442027" y="229869"/>
                  </a:moveTo>
                  <a:lnTo>
                    <a:pt x="198837" y="229869"/>
                  </a:lnTo>
                  <a:lnTo>
                    <a:pt x="205149" y="242569"/>
                  </a:lnTo>
                  <a:lnTo>
                    <a:pt x="445245" y="242569"/>
                  </a:lnTo>
                  <a:lnTo>
                    <a:pt x="442027" y="229869"/>
                  </a:lnTo>
                  <a:close/>
                </a:path>
                <a:path w="2431415" h="1206500">
                  <a:moveTo>
                    <a:pt x="433387" y="191769"/>
                  </a:moveTo>
                  <a:lnTo>
                    <a:pt x="170591" y="191769"/>
                  </a:lnTo>
                  <a:lnTo>
                    <a:pt x="176350" y="204469"/>
                  </a:lnTo>
                  <a:lnTo>
                    <a:pt x="183549" y="204469"/>
                  </a:lnTo>
                  <a:lnTo>
                    <a:pt x="187835" y="217169"/>
                  </a:lnTo>
                  <a:lnTo>
                    <a:pt x="192998" y="229869"/>
                  </a:lnTo>
                  <a:lnTo>
                    <a:pt x="440429" y="229869"/>
                  </a:lnTo>
                  <a:lnTo>
                    <a:pt x="440585" y="217169"/>
                  </a:lnTo>
                  <a:lnTo>
                    <a:pt x="438428" y="204469"/>
                  </a:lnTo>
                  <a:lnTo>
                    <a:pt x="433387" y="191769"/>
                  </a:lnTo>
                  <a:close/>
                </a:path>
                <a:path w="2431415" h="1206500">
                  <a:moveTo>
                    <a:pt x="61423" y="179069"/>
                  </a:moveTo>
                  <a:lnTo>
                    <a:pt x="33793" y="179069"/>
                  </a:lnTo>
                  <a:lnTo>
                    <a:pt x="35951" y="191769"/>
                  </a:lnTo>
                  <a:lnTo>
                    <a:pt x="49104" y="191769"/>
                  </a:lnTo>
                  <a:lnTo>
                    <a:pt x="61423" y="179069"/>
                  </a:lnTo>
                  <a:close/>
                </a:path>
                <a:path w="2431415" h="1206500">
                  <a:moveTo>
                    <a:pt x="390907" y="179069"/>
                  </a:moveTo>
                  <a:lnTo>
                    <a:pt x="139630" y="179069"/>
                  </a:lnTo>
                  <a:lnTo>
                    <a:pt x="142513" y="191769"/>
                  </a:lnTo>
                  <a:lnTo>
                    <a:pt x="397385" y="191769"/>
                  </a:lnTo>
                  <a:lnTo>
                    <a:pt x="390907" y="179069"/>
                  </a:lnTo>
                  <a:close/>
                </a:path>
                <a:path w="2431415" h="1206500">
                  <a:moveTo>
                    <a:pt x="3293" y="115569"/>
                  </a:moveTo>
                  <a:lnTo>
                    <a:pt x="0" y="115569"/>
                  </a:lnTo>
                  <a:lnTo>
                    <a:pt x="0" y="176529"/>
                  </a:lnTo>
                  <a:lnTo>
                    <a:pt x="674" y="179069"/>
                  </a:lnTo>
                  <a:lnTo>
                    <a:pt x="6027" y="179069"/>
                  </a:lnTo>
                  <a:lnTo>
                    <a:pt x="11652" y="166369"/>
                  </a:lnTo>
                  <a:lnTo>
                    <a:pt x="266348" y="166369"/>
                  </a:lnTo>
                  <a:lnTo>
                    <a:pt x="259868" y="153669"/>
                  </a:lnTo>
                  <a:lnTo>
                    <a:pt x="241870" y="153669"/>
                  </a:lnTo>
                  <a:lnTo>
                    <a:pt x="240427" y="140969"/>
                  </a:lnTo>
                  <a:lnTo>
                    <a:pt x="8085" y="140969"/>
                  </a:lnTo>
                  <a:lnTo>
                    <a:pt x="5081" y="128269"/>
                  </a:lnTo>
                  <a:lnTo>
                    <a:pt x="3293" y="115569"/>
                  </a:lnTo>
                  <a:close/>
                </a:path>
                <a:path w="2431415" h="1206500">
                  <a:moveTo>
                    <a:pt x="87069" y="166369"/>
                  </a:moveTo>
                  <a:lnTo>
                    <a:pt x="28034" y="166369"/>
                  </a:lnTo>
                  <a:lnTo>
                    <a:pt x="30911" y="179069"/>
                  </a:lnTo>
                  <a:lnTo>
                    <a:pt x="74685" y="179069"/>
                  </a:lnTo>
                  <a:lnTo>
                    <a:pt x="87069" y="166369"/>
                  </a:lnTo>
                  <a:close/>
                </a:path>
                <a:path w="2431415" h="1206500">
                  <a:moveTo>
                    <a:pt x="107591" y="166369"/>
                  </a:moveTo>
                  <a:lnTo>
                    <a:pt x="88513" y="166369"/>
                  </a:lnTo>
                  <a:lnTo>
                    <a:pt x="89951" y="179069"/>
                  </a:lnTo>
                  <a:lnTo>
                    <a:pt x="99490" y="179069"/>
                  </a:lnTo>
                  <a:lnTo>
                    <a:pt x="107591" y="166369"/>
                  </a:lnTo>
                  <a:close/>
                </a:path>
                <a:path w="2431415" h="1206500">
                  <a:moveTo>
                    <a:pt x="271387" y="166369"/>
                  </a:moveTo>
                  <a:lnTo>
                    <a:pt x="123790" y="166369"/>
                  </a:lnTo>
                  <a:lnTo>
                    <a:pt x="124509" y="179069"/>
                  </a:lnTo>
                  <a:lnTo>
                    <a:pt x="273551" y="179069"/>
                  </a:lnTo>
                  <a:lnTo>
                    <a:pt x="271387" y="166369"/>
                  </a:lnTo>
                  <a:close/>
                </a:path>
                <a:path w="2431415" h="1206500">
                  <a:moveTo>
                    <a:pt x="287947" y="166369"/>
                  </a:moveTo>
                  <a:lnTo>
                    <a:pt x="281468" y="166369"/>
                  </a:lnTo>
                  <a:lnTo>
                    <a:pt x="273551" y="179069"/>
                  </a:lnTo>
                  <a:lnTo>
                    <a:pt x="286509" y="179069"/>
                  </a:lnTo>
                  <a:lnTo>
                    <a:pt x="287947" y="166369"/>
                  </a:lnTo>
                  <a:close/>
                </a:path>
                <a:path w="2431415" h="1206500">
                  <a:moveTo>
                    <a:pt x="375066" y="166369"/>
                  </a:moveTo>
                  <a:lnTo>
                    <a:pt x="370025" y="166369"/>
                  </a:lnTo>
                  <a:lnTo>
                    <a:pt x="359945" y="179069"/>
                  </a:lnTo>
                  <a:lnTo>
                    <a:pt x="380107" y="179069"/>
                  </a:lnTo>
                  <a:lnTo>
                    <a:pt x="375066" y="166369"/>
                  </a:lnTo>
                  <a:close/>
                </a:path>
                <a:path w="2431415" h="1206500">
                  <a:moveTo>
                    <a:pt x="83472" y="115569"/>
                  </a:moveTo>
                  <a:lnTo>
                    <a:pt x="73718" y="128269"/>
                  </a:lnTo>
                  <a:lnTo>
                    <a:pt x="65922" y="140969"/>
                  </a:lnTo>
                  <a:lnTo>
                    <a:pt x="208751" y="140969"/>
                  </a:lnTo>
                  <a:lnTo>
                    <a:pt x="208032" y="128269"/>
                  </a:lnTo>
                  <a:lnTo>
                    <a:pt x="81309" y="128269"/>
                  </a:lnTo>
                  <a:lnTo>
                    <a:pt x="83472" y="115569"/>
                  </a:lnTo>
                  <a:close/>
                </a:path>
                <a:path w="2431415" h="1206500">
                  <a:moveTo>
                    <a:pt x="146828" y="102869"/>
                  </a:moveTo>
                  <a:lnTo>
                    <a:pt x="105792" y="102869"/>
                  </a:lnTo>
                  <a:lnTo>
                    <a:pt x="95711" y="115569"/>
                  </a:lnTo>
                  <a:lnTo>
                    <a:pt x="90514" y="128269"/>
                  </a:lnTo>
                  <a:lnTo>
                    <a:pt x="184269" y="128269"/>
                  </a:lnTo>
                  <a:lnTo>
                    <a:pt x="182111" y="115569"/>
                  </a:lnTo>
                  <a:lnTo>
                    <a:pt x="148272" y="115569"/>
                  </a:lnTo>
                  <a:lnTo>
                    <a:pt x="146828" y="102869"/>
                  </a:lnTo>
                  <a:close/>
                </a:path>
                <a:path w="2431415" h="1206500">
                  <a:moveTo>
                    <a:pt x="141069" y="90169"/>
                  </a:moveTo>
                  <a:lnTo>
                    <a:pt x="134388" y="90169"/>
                  </a:lnTo>
                  <a:lnTo>
                    <a:pt x="126491" y="102869"/>
                  </a:lnTo>
                  <a:lnTo>
                    <a:pt x="144670" y="102869"/>
                  </a:lnTo>
                  <a:lnTo>
                    <a:pt x="141069" y="90169"/>
                  </a:lnTo>
                  <a:close/>
                </a:path>
                <a:path w="2431415" h="1206500">
                  <a:moveTo>
                    <a:pt x="2291" y="0"/>
                  </a:moveTo>
                  <a:lnTo>
                    <a:pt x="0" y="0"/>
                  </a:lnTo>
                  <a:lnTo>
                    <a:pt x="0" y="14369"/>
                  </a:lnTo>
                  <a:lnTo>
                    <a:pt x="357" y="12699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5729911" y="-372"/>
            <a:ext cx="2559050" cy="1918970"/>
            <a:chOff x="15729911" y="-372"/>
            <a:chExt cx="2559050" cy="1918970"/>
          </a:xfrm>
        </p:grpSpPr>
        <p:sp>
          <p:nvSpPr>
            <p:cNvPr id="16" name="object 16"/>
            <p:cNvSpPr/>
            <p:nvPr/>
          </p:nvSpPr>
          <p:spPr>
            <a:xfrm>
              <a:off x="15729911" y="-11"/>
              <a:ext cx="2558415" cy="1918335"/>
            </a:xfrm>
            <a:custGeom>
              <a:avLst/>
              <a:gdLst/>
              <a:ahLst/>
              <a:cxnLst/>
              <a:rect l="l" t="t" r="r" b="b"/>
              <a:pathLst>
                <a:path w="2558415" h="1918335">
                  <a:moveTo>
                    <a:pt x="2558100" y="1463029"/>
                  </a:moveTo>
                  <a:lnTo>
                    <a:pt x="2250877" y="1463029"/>
                  </a:lnTo>
                  <a:lnTo>
                    <a:pt x="2306993" y="1468821"/>
                  </a:lnTo>
                  <a:lnTo>
                    <a:pt x="2366609" y="1479609"/>
                  </a:lnTo>
                  <a:lnTo>
                    <a:pt x="2407593" y="1486014"/>
                  </a:lnTo>
                  <a:lnTo>
                    <a:pt x="2408990" y="1486014"/>
                  </a:lnTo>
                  <a:lnTo>
                    <a:pt x="2416210" y="1498119"/>
                  </a:lnTo>
                  <a:lnTo>
                    <a:pt x="2440313" y="1561819"/>
                  </a:lnTo>
                  <a:lnTo>
                    <a:pt x="2456472" y="1609667"/>
                  </a:lnTo>
                  <a:lnTo>
                    <a:pt x="2474887" y="1665683"/>
                  </a:lnTo>
                  <a:lnTo>
                    <a:pt x="2495197" y="1727994"/>
                  </a:lnTo>
                  <a:lnTo>
                    <a:pt x="2517040" y="1794725"/>
                  </a:lnTo>
                  <a:lnTo>
                    <a:pt x="2540054" y="1864004"/>
                  </a:lnTo>
                  <a:lnTo>
                    <a:pt x="2558100" y="1918014"/>
                  </a:lnTo>
                  <a:lnTo>
                    <a:pt x="2558100" y="1463029"/>
                  </a:lnTo>
                  <a:close/>
                </a:path>
                <a:path w="2558415" h="1918335">
                  <a:moveTo>
                    <a:pt x="2558100" y="1289566"/>
                  </a:moveTo>
                  <a:lnTo>
                    <a:pt x="2085370" y="1289566"/>
                  </a:lnTo>
                  <a:lnTo>
                    <a:pt x="2100983" y="1290893"/>
                  </a:lnTo>
                  <a:lnTo>
                    <a:pt x="2116739" y="1295460"/>
                  </a:lnTo>
                  <a:lnTo>
                    <a:pt x="2131876" y="1303134"/>
                  </a:lnTo>
                  <a:lnTo>
                    <a:pt x="2145707" y="1335736"/>
                  </a:lnTo>
                  <a:lnTo>
                    <a:pt x="2176135" y="1383053"/>
                  </a:lnTo>
                  <a:lnTo>
                    <a:pt x="2206564" y="1432530"/>
                  </a:lnTo>
                  <a:lnTo>
                    <a:pt x="2220395" y="1471612"/>
                  </a:lnTo>
                  <a:lnTo>
                    <a:pt x="2250877" y="1463029"/>
                  </a:lnTo>
                  <a:lnTo>
                    <a:pt x="2558100" y="1463029"/>
                  </a:lnTo>
                  <a:lnTo>
                    <a:pt x="2558100" y="1289566"/>
                  </a:lnTo>
                  <a:close/>
                </a:path>
                <a:path w="2558415" h="1918335">
                  <a:moveTo>
                    <a:pt x="2558100" y="1250568"/>
                  </a:moveTo>
                  <a:lnTo>
                    <a:pt x="2018846" y="1250568"/>
                  </a:lnTo>
                  <a:lnTo>
                    <a:pt x="2028412" y="1250886"/>
                  </a:lnTo>
                  <a:lnTo>
                    <a:pt x="2038324" y="1253632"/>
                  </a:lnTo>
                  <a:lnTo>
                    <a:pt x="2070739" y="1284099"/>
                  </a:lnTo>
                  <a:lnTo>
                    <a:pt x="2070662" y="1291615"/>
                  </a:lnTo>
                  <a:lnTo>
                    <a:pt x="2085370" y="1289566"/>
                  </a:lnTo>
                  <a:lnTo>
                    <a:pt x="2558100" y="1289566"/>
                  </a:lnTo>
                  <a:lnTo>
                    <a:pt x="2558100" y="1250568"/>
                  </a:lnTo>
                  <a:close/>
                </a:path>
                <a:path w="2558415" h="1918335">
                  <a:moveTo>
                    <a:pt x="2558100" y="1223213"/>
                  </a:moveTo>
                  <a:lnTo>
                    <a:pt x="1903657" y="1223213"/>
                  </a:lnTo>
                  <a:lnTo>
                    <a:pt x="1902698" y="1230023"/>
                  </a:lnTo>
                  <a:lnTo>
                    <a:pt x="1934391" y="1261013"/>
                  </a:lnTo>
                  <a:lnTo>
                    <a:pt x="1953314" y="1264970"/>
                  </a:lnTo>
                  <a:lnTo>
                    <a:pt x="1970393" y="1262522"/>
                  </a:lnTo>
                  <a:lnTo>
                    <a:pt x="2001695" y="1253024"/>
                  </a:lnTo>
                  <a:lnTo>
                    <a:pt x="2018846" y="1250568"/>
                  </a:lnTo>
                  <a:lnTo>
                    <a:pt x="2558100" y="1250568"/>
                  </a:lnTo>
                  <a:lnTo>
                    <a:pt x="2558100" y="1223213"/>
                  </a:lnTo>
                  <a:close/>
                </a:path>
                <a:path w="2558415" h="1918335">
                  <a:moveTo>
                    <a:pt x="2558100" y="586269"/>
                  </a:moveTo>
                  <a:lnTo>
                    <a:pt x="1221198" y="586269"/>
                  </a:lnTo>
                  <a:lnTo>
                    <a:pt x="1225953" y="586743"/>
                  </a:lnTo>
                  <a:lnTo>
                    <a:pt x="1232184" y="589916"/>
                  </a:lnTo>
                  <a:lnTo>
                    <a:pt x="1278737" y="637231"/>
                  </a:lnTo>
                  <a:lnTo>
                    <a:pt x="1300915" y="677456"/>
                  </a:lnTo>
                  <a:lnTo>
                    <a:pt x="1304352" y="692940"/>
                  </a:lnTo>
                  <a:lnTo>
                    <a:pt x="1310408" y="708421"/>
                  </a:lnTo>
                  <a:lnTo>
                    <a:pt x="1337618" y="739381"/>
                  </a:lnTo>
                  <a:lnTo>
                    <a:pt x="1384270" y="749950"/>
                  </a:lnTo>
                  <a:lnTo>
                    <a:pt x="1398832" y="750188"/>
                  </a:lnTo>
                  <a:lnTo>
                    <a:pt x="1408192" y="752007"/>
                  </a:lnTo>
                  <a:lnTo>
                    <a:pt x="1466060" y="796340"/>
                  </a:lnTo>
                  <a:lnTo>
                    <a:pt x="1491145" y="825152"/>
                  </a:lnTo>
                  <a:lnTo>
                    <a:pt x="1516942" y="859624"/>
                  </a:lnTo>
                  <a:lnTo>
                    <a:pt x="1528947" y="883484"/>
                  </a:lnTo>
                  <a:lnTo>
                    <a:pt x="1557264" y="933872"/>
                  </a:lnTo>
                  <a:lnTo>
                    <a:pt x="1592058" y="988712"/>
                  </a:lnTo>
                  <a:lnTo>
                    <a:pt x="1623495" y="1025931"/>
                  </a:lnTo>
                  <a:lnTo>
                    <a:pt x="1629337" y="1030262"/>
                  </a:lnTo>
                  <a:lnTo>
                    <a:pt x="1627178" y="1038898"/>
                  </a:lnTo>
                  <a:lnTo>
                    <a:pt x="1629337" y="1044663"/>
                  </a:lnTo>
                  <a:lnTo>
                    <a:pt x="1634290" y="1048257"/>
                  </a:lnTo>
                  <a:lnTo>
                    <a:pt x="1658420" y="1055972"/>
                  </a:lnTo>
                  <a:lnTo>
                    <a:pt x="1693122" y="1057616"/>
                  </a:lnTo>
                  <a:lnTo>
                    <a:pt x="1729016" y="1059800"/>
                  </a:lnTo>
                  <a:lnTo>
                    <a:pt x="1756718" y="1069136"/>
                  </a:lnTo>
                  <a:lnTo>
                    <a:pt x="1762744" y="1073657"/>
                  </a:lnTo>
                  <a:lnTo>
                    <a:pt x="1775131" y="1081893"/>
                  </a:lnTo>
                  <a:lnTo>
                    <a:pt x="1781229" y="1086421"/>
                  </a:lnTo>
                  <a:lnTo>
                    <a:pt x="1782626" y="1087132"/>
                  </a:lnTo>
                  <a:lnTo>
                    <a:pt x="1784785" y="1089304"/>
                  </a:lnTo>
                  <a:lnTo>
                    <a:pt x="1786182" y="1091450"/>
                  </a:lnTo>
                  <a:lnTo>
                    <a:pt x="1793212" y="1109273"/>
                  </a:lnTo>
                  <a:lnTo>
                    <a:pt x="1788134" y="1126555"/>
                  </a:lnTo>
                  <a:lnTo>
                    <a:pt x="1778841" y="1144105"/>
                  </a:lnTo>
                  <a:lnTo>
                    <a:pt x="1773228" y="1162735"/>
                  </a:lnTo>
                  <a:lnTo>
                    <a:pt x="1798501" y="1205941"/>
                  </a:lnTo>
                  <a:lnTo>
                    <a:pt x="1846775" y="1225745"/>
                  </a:lnTo>
                  <a:lnTo>
                    <a:pt x="1866398" y="1226724"/>
                  </a:lnTo>
                  <a:lnTo>
                    <a:pt x="1885379" y="1225408"/>
                  </a:lnTo>
                  <a:lnTo>
                    <a:pt x="1903657" y="1223213"/>
                  </a:lnTo>
                  <a:lnTo>
                    <a:pt x="2558100" y="1223213"/>
                  </a:lnTo>
                  <a:lnTo>
                    <a:pt x="2558100" y="586269"/>
                  </a:lnTo>
                  <a:close/>
                </a:path>
                <a:path w="2558415" h="1918335">
                  <a:moveTo>
                    <a:pt x="2558100" y="534891"/>
                  </a:moveTo>
                  <a:lnTo>
                    <a:pt x="979815" y="534891"/>
                  </a:lnTo>
                  <a:lnTo>
                    <a:pt x="1024130" y="537655"/>
                  </a:lnTo>
                  <a:lnTo>
                    <a:pt x="1078125" y="546698"/>
                  </a:lnTo>
                  <a:lnTo>
                    <a:pt x="1133792" y="559759"/>
                  </a:lnTo>
                  <a:lnTo>
                    <a:pt x="1183123" y="574579"/>
                  </a:lnTo>
                  <a:lnTo>
                    <a:pt x="1218111" y="588898"/>
                  </a:lnTo>
                  <a:lnTo>
                    <a:pt x="1221198" y="586269"/>
                  </a:lnTo>
                  <a:lnTo>
                    <a:pt x="2558100" y="586269"/>
                  </a:lnTo>
                  <a:lnTo>
                    <a:pt x="2558100" y="534891"/>
                  </a:lnTo>
                  <a:close/>
                </a:path>
                <a:path w="2558415" h="1918335">
                  <a:moveTo>
                    <a:pt x="2558100" y="81318"/>
                  </a:moveTo>
                  <a:lnTo>
                    <a:pt x="153978" y="81318"/>
                  </a:lnTo>
                  <a:lnTo>
                    <a:pt x="160052" y="92250"/>
                  </a:lnTo>
                  <a:lnTo>
                    <a:pt x="220269" y="141144"/>
                  </a:lnTo>
                  <a:lnTo>
                    <a:pt x="262322" y="155925"/>
                  </a:lnTo>
                  <a:lnTo>
                    <a:pt x="308900" y="166475"/>
                  </a:lnTo>
                  <a:lnTo>
                    <a:pt x="406736" y="182641"/>
                  </a:lnTo>
                  <a:lnTo>
                    <a:pt x="453547" y="192135"/>
                  </a:lnTo>
                  <a:lnTo>
                    <a:pt x="495989" y="205155"/>
                  </a:lnTo>
                  <a:lnTo>
                    <a:pt x="599621" y="344106"/>
                  </a:lnTo>
                  <a:lnTo>
                    <a:pt x="612845" y="349736"/>
                  </a:lnTo>
                  <a:lnTo>
                    <a:pt x="651564" y="373633"/>
                  </a:lnTo>
                  <a:lnTo>
                    <a:pt x="677043" y="402607"/>
                  </a:lnTo>
                  <a:lnTo>
                    <a:pt x="681050" y="417162"/>
                  </a:lnTo>
                  <a:lnTo>
                    <a:pt x="676710" y="430504"/>
                  </a:lnTo>
                  <a:lnTo>
                    <a:pt x="718858" y="443917"/>
                  </a:lnTo>
                  <a:lnTo>
                    <a:pt x="739700" y="450048"/>
                  </a:lnTo>
                  <a:lnTo>
                    <a:pt x="760911" y="455701"/>
                  </a:lnTo>
                  <a:lnTo>
                    <a:pt x="766586" y="485359"/>
                  </a:lnTo>
                  <a:lnTo>
                    <a:pt x="795987" y="547641"/>
                  </a:lnTo>
                  <a:lnTo>
                    <a:pt x="827036" y="577837"/>
                  </a:lnTo>
                  <a:lnTo>
                    <a:pt x="855294" y="586743"/>
                  </a:lnTo>
                  <a:lnTo>
                    <a:pt x="883823" y="581873"/>
                  </a:lnTo>
                  <a:lnTo>
                    <a:pt x="908802" y="570455"/>
                  </a:lnTo>
                  <a:lnTo>
                    <a:pt x="931496" y="555661"/>
                  </a:lnTo>
                  <a:lnTo>
                    <a:pt x="953189" y="540664"/>
                  </a:lnTo>
                  <a:lnTo>
                    <a:pt x="979815" y="534891"/>
                  </a:lnTo>
                  <a:lnTo>
                    <a:pt x="2558100" y="534891"/>
                  </a:lnTo>
                  <a:lnTo>
                    <a:pt x="2558100" y="81318"/>
                  </a:lnTo>
                  <a:close/>
                </a:path>
                <a:path w="2558415" h="1918335">
                  <a:moveTo>
                    <a:pt x="2558100" y="0"/>
                  </a:moveTo>
                  <a:lnTo>
                    <a:pt x="0" y="0"/>
                  </a:lnTo>
                  <a:lnTo>
                    <a:pt x="4848" y="17505"/>
                  </a:lnTo>
                  <a:lnTo>
                    <a:pt x="23676" y="56832"/>
                  </a:lnTo>
                  <a:lnTo>
                    <a:pt x="59283" y="88970"/>
                  </a:lnTo>
                  <a:lnTo>
                    <a:pt x="105718" y="105067"/>
                  </a:lnTo>
                  <a:lnTo>
                    <a:pt x="129324" y="92654"/>
                  </a:lnTo>
                  <a:lnTo>
                    <a:pt x="141597" y="86648"/>
                  </a:lnTo>
                  <a:lnTo>
                    <a:pt x="153978" y="81318"/>
                  </a:lnTo>
                  <a:lnTo>
                    <a:pt x="2558100" y="81318"/>
                  </a:lnTo>
                  <a:lnTo>
                    <a:pt x="255810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768143" y="-11"/>
              <a:ext cx="2520315" cy="1637030"/>
            </a:xfrm>
            <a:custGeom>
              <a:avLst/>
              <a:gdLst/>
              <a:ahLst/>
              <a:cxnLst/>
              <a:rect l="l" t="t" r="r" b="b"/>
              <a:pathLst>
                <a:path w="2520315" h="1637030">
                  <a:moveTo>
                    <a:pt x="2445687" y="1419758"/>
                  </a:moveTo>
                  <a:lnTo>
                    <a:pt x="2457171" y="1445158"/>
                  </a:lnTo>
                  <a:lnTo>
                    <a:pt x="2470488" y="1483258"/>
                  </a:lnTo>
                  <a:lnTo>
                    <a:pt x="2485449" y="1534058"/>
                  </a:lnTo>
                  <a:lnTo>
                    <a:pt x="2501865" y="1584858"/>
                  </a:lnTo>
                  <a:lnTo>
                    <a:pt x="2519547" y="1635658"/>
                  </a:lnTo>
                  <a:lnTo>
                    <a:pt x="2519868" y="1636744"/>
                  </a:lnTo>
                  <a:lnTo>
                    <a:pt x="2519868" y="1478972"/>
                  </a:lnTo>
                  <a:lnTo>
                    <a:pt x="2445687" y="1419758"/>
                  </a:lnTo>
                  <a:close/>
                </a:path>
                <a:path w="2520315" h="1637030">
                  <a:moveTo>
                    <a:pt x="1235310" y="0"/>
                  </a:moveTo>
                  <a:lnTo>
                    <a:pt x="703239" y="0"/>
                  </a:lnTo>
                  <a:lnTo>
                    <a:pt x="2419779" y="1368958"/>
                  </a:lnTo>
                  <a:lnTo>
                    <a:pt x="2421176" y="1381658"/>
                  </a:lnTo>
                  <a:lnTo>
                    <a:pt x="2434892" y="1381658"/>
                  </a:lnTo>
                  <a:lnTo>
                    <a:pt x="2519868" y="1449859"/>
                  </a:lnTo>
                  <a:lnTo>
                    <a:pt x="2519868" y="1030193"/>
                  </a:lnTo>
                  <a:lnTo>
                    <a:pt x="1235310" y="0"/>
                  </a:lnTo>
                  <a:close/>
                </a:path>
                <a:path w="2520315" h="1637030">
                  <a:moveTo>
                    <a:pt x="2252226" y="1343558"/>
                  </a:moveTo>
                  <a:lnTo>
                    <a:pt x="2234089" y="1343558"/>
                  </a:lnTo>
                  <a:lnTo>
                    <a:pt x="2237191" y="1356258"/>
                  </a:lnTo>
                  <a:lnTo>
                    <a:pt x="2237661" y="1368958"/>
                  </a:lnTo>
                  <a:lnTo>
                    <a:pt x="2252226" y="1343558"/>
                  </a:lnTo>
                  <a:close/>
                </a:path>
                <a:path w="2520315" h="1637030">
                  <a:moveTo>
                    <a:pt x="2244390" y="1254658"/>
                  </a:moveTo>
                  <a:lnTo>
                    <a:pt x="2075536" y="1254658"/>
                  </a:lnTo>
                  <a:lnTo>
                    <a:pt x="2090992" y="1267358"/>
                  </a:lnTo>
                  <a:lnTo>
                    <a:pt x="2122345" y="1267358"/>
                  </a:lnTo>
                  <a:lnTo>
                    <a:pt x="2123107" y="1280058"/>
                  </a:lnTo>
                  <a:lnTo>
                    <a:pt x="2126028" y="1280058"/>
                  </a:lnTo>
                  <a:lnTo>
                    <a:pt x="2132505" y="1292758"/>
                  </a:lnTo>
                  <a:lnTo>
                    <a:pt x="2140693" y="1292758"/>
                  </a:lnTo>
                  <a:lnTo>
                    <a:pt x="2150952" y="1305458"/>
                  </a:lnTo>
                  <a:lnTo>
                    <a:pt x="2162973" y="1305458"/>
                  </a:lnTo>
                  <a:lnTo>
                    <a:pt x="2176447" y="1318158"/>
                  </a:lnTo>
                  <a:lnTo>
                    <a:pt x="2201053" y="1318158"/>
                  </a:lnTo>
                  <a:lnTo>
                    <a:pt x="2212630" y="1330858"/>
                  </a:lnTo>
                  <a:lnTo>
                    <a:pt x="2222421" y="1343558"/>
                  </a:lnTo>
                  <a:lnTo>
                    <a:pt x="2324021" y="1343558"/>
                  </a:lnTo>
                  <a:lnTo>
                    <a:pt x="2340084" y="1356258"/>
                  </a:lnTo>
                  <a:lnTo>
                    <a:pt x="2355946" y="1356258"/>
                  </a:lnTo>
                  <a:lnTo>
                    <a:pt x="2371688" y="1368958"/>
                  </a:lnTo>
                  <a:lnTo>
                    <a:pt x="2387394" y="1368958"/>
                  </a:lnTo>
                  <a:lnTo>
                    <a:pt x="2244390" y="1254658"/>
                  </a:lnTo>
                  <a:close/>
                </a:path>
                <a:path w="2520315" h="1637030">
                  <a:moveTo>
                    <a:pt x="1672375" y="797458"/>
                  </a:moveTo>
                  <a:lnTo>
                    <a:pt x="1515412" y="797458"/>
                  </a:lnTo>
                  <a:lnTo>
                    <a:pt x="1511777" y="810158"/>
                  </a:lnTo>
                  <a:lnTo>
                    <a:pt x="1508713" y="822858"/>
                  </a:lnTo>
                  <a:lnTo>
                    <a:pt x="1506840" y="822858"/>
                  </a:lnTo>
                  <a:lnTo>
                    <a:pt x="1519498" y="886358"/>
                  </a:lnTo>
                  <a:lnTo>
                    <a:pt x="1544352" y="924458"/>
                  </a:lnTo>
                  <a:lnTo>
                    <a:pt x="1575279" y="962558"/>
                  </a:lnTo>
                  <a:lnTo>
                    <a:pt x="1605455" y="987958"/>
                  </a:lnTo>
                  <a:lnTo>
                    <a:pt x="1611170" y="1000658"/>
                  </a:lnTo>
                  <a:lnTo>
                    <a:pt x="1619806" y="1000658"/>
                  </a:lnTo>
                  <a:lnTo>
                    <a:pt x="1617012" y="1013358"/>
                  </a:lnTo>
                  <a:lnTo>
                    <a:pt x="1623489" y="1013358"/>
                  </a:lnTo>
                  <a:lnTo>
                    <a:pt x="1647444" y="1026058"/>
                  </a:lnTo>
                  <a:lnTo>
                    <a:pt x="1719215" y="1026058"/>
                  </a:lnTo>
                  <a:lnTo>
                    <a:pt x="1747314" y="1038758"/>
                  </a:lnTo>
                  <a:lnTo>
                    <a:pt x="1752727" y="1038758"/>
                  </a:lnTo>
                  <a:lnTo>
                    <a:pt x="1758807" y="1051458"/>
                  </a:lnTo>
                  <a:lnTo>
                    <a:pt x="1773222" y="1051458"/>
                  </a:lnTo>
                  <a:lnTo>
                    <a:pt x="1773984" y="1064158"/>
                  </a:lnTo>
                  <a:lnTo>
                    <a:pt x="1776778" y="1064158"/>
                  </a:lnTo>
                  <a:lnTo>
                    <a:pt x="1783380" y="1076858"/>
                  </a:lnTo>
                  <a:lnTo>
                    <a:pt x="1778159" y="1102258"/>
                  </a:lnTo>
                  <a:lnTo>
                    <a:pt x="1769009" y="1114958"/>
                  </a:lnTo>
                  <a:lnTo>
                    <a:pt x="1763824" y="1127658"/>
                  </a:lnTo>
                  <a:lnTo>
                    <a:pt x="1765425" y="1140358"/>
                  </a:lnTo>
                  <a:lnTo>
                    <a:pt x="1770825" y="1153058"/>
                  </a:lnTo>
                  <a:lnTo>
                    <a:pt x="1779201" y="1165758"/>
                  </a:lnTo>
                  <a:lnTo>
                    <a:pt x="1789732" y="1178458"/>
                  </a:lnTo>
                  <a:lnTo>
                    <a:pt x="1796072" y="1178458"/>
                  </a:lnTo>
                  <a:lnTo>
                    <a:pt x="1802924" y="1191158"/>
                  </a:lnTo>
                  <a:lnTo>
                    <a:pt x="1894126" y="1191158"/>
                  </a:lnTo>
                  <a:lnTo>
                    <a:pt x="1893679" y="1203858"/>
                  </a:lnTo>
                  <a:lnTo>
                    <a:pt x="1896174" y="1203858"/>
                  </a:lnTo>
                  <a:lnTo>
                    <a:pt x="1901073" y="1216558"/>
                  </a:lnTo>
                  <a:lnTo>
                    <a:pt x="2018413" y="1216558"/>
                  </a:lnTo>
                  <a:lnTo>
                    <a:pt x="2028667" y="1229258"/>
                  </a:lnTo>
                  <a:lnTo>
                    <a:pt x="2047542" y="1229258"/>
                  </a:lnTo>
                  <a:lnTo>
                    <a:pt x="2054221" y="1241958"/>
                  </a:lnTo>
                  <a:lnTo>
                    <a:pt x="2058972" y="1241958"/>
                  </a:lnTo>
                  <a:lnTo>
                    <a:pt x="2061437" y="1254658"/>
                  </a:lnTo>
                  <a:lnTo>
                    <a:pt x="2061258" y="1267358"/>
                  </a:lnTo>
                  <a:lnTo>
                    <a:pt x="2075536" y="1254658"/>
                  </a:lnTo>
                  <a:lnTo>
                    <a:pt x="2244390" y="1254658"/>
                  </a:lnTo>
                  <a:lnTo>
                    <a:pt x="1672375" y="797458"/>
                  </a:lnTo>
                  <a:close/>
                </a:path>
                <a:path w="2520315" h="1637030">
                  <a:moveTo>
                    <a:pt x="2009315" y="1216558"/>
                  </a:moveTo>
                  <a:lnTo>
                    <a:pt x="1907842" y="1216558"/>
                  </a:lnTo>
                  <a:lnTo>
                    <a:pt x="1916083" y="1229258"/>
                  </a:lnTo>
                  <a:lnTo>
                    <a:pt x="1992307" y="1229258"/>
                  </a:lnTo>
                  <a:lnTo>
                    <a:pt x="2009315" y="1216558"/>
                  </a:lnTo>
                  <a:close/>
                </a:path>
                <a:path w="2520315" h="1637030">
                  <a:moveTo>
                    <a:pt x="1792040" y="0"/>
                  </a:moveTo>
                  <a:lnTo>
                    <a:pt x="1261178" y="0"/>
                  </a:lnTo>
                  <a:lnTo>
                    <a:pt x="2519868" y="1009447"/>
                  </a:lnTo>
                  <a:lnTo>
                    <a:pt x="2519868" y="581921"/>
                  </a:lnTo>
                  <a:lnTo>
                    <a:pt x="1792040" y="0"/>
                  </a:lnTo>
                  <a:close/>
                </a:path>
                <a:path w="2520315" h="1637030">
                  <a:moveTo>
                    <a:pt x="1577039" y="721258"/>
                  </a:moveTo>
                  <a:lnTo>
                    <a:pt x="1407123" y="721258"/>
                  </a:lnTo>
                  <a:lnTo>
                    <a:pt x="1425448" y="733958"/>
                  </a:lnTo>
                  <a:lnTo>
                    <a:pt x="1443226" y="733958"/>
                  </a:lnTo>
                  <a:lnTo>
                    <a:pt x="1460040" y="746658"/>
                  </a:lnTo>
                  <a:lnTo>
                    <a:pt x="1472522" y="759358"/>
                  </a:lnTo>
                  <a:lnTo>
                    <a:pt x="1483789" y="772058"/>
                  </a:lnTo>
                  <a:lnTo>
                    <a:pt x="1493437" y="784758"/>
                  </a:lnTo>
                  <a:lnTo>
                    <a:pt x="1501061" y="810158"/>
                  </a:lnTo>
                  <a:lnTo>
                    <a:pt x="1515412" y="797458"/>
                  </a:lnTo>
                  <a:lnTo>
                    <a:pt x="1672375" y="797458"/>
                  </a:lnTo>
                  <a:lnTo>
                    <a:pt x="1577039" y="721258"/>
                  </a:lnTo>
                  <a:close/>
                </a:path>
                <a:path w="2520315" h="1637030">
                  <a:moveTo>
                    <a:pt x="782573" y="86258"/>
                  </a:moveTo>
                  <a:lnTo>
                    <a:pt x="485319" y="86258"/>
                  </a:lnTo>
                  <a:lnTo>
                    <a:pt x="529003" y="98958"/>
                  </a:lnTo>
                  <a:lnTo>
                    <a:pt x="632000" y="238658"/>
                  </a:lnTo>
                  <a:lnTo>
                    <a:pt x="645180" y="238658"/>
                  </a:lnTo>
                  <a:lnTo>
                    <a:pt x="658575" y="251358"/>
                  </a:lnTo>
                  <a:lnTo>
                    <a:pt x="671826" y="264058"/>
                  </a:lnTo>
                  <a:lnTo>
                    <a:pt x="684578" y="264058"/>
                  </a:lnTo>
                  <a:lnTo>
                    <a:pt x="699026" y="276758"/>
                  </a:lnTo>
                  <a:lnTo>
                    <a:pt x="709581" y="302158"/>
                  </a:lnTo>
                  <a:lnTo>
                    <a:pt x="713921" y="314858"/>
                  </a:lnTo>
                  <a:lnTo>
                    <a:pt x="709724" y="327558"/>
                  </a:lnTo>
                  <a:lnTo>
                    <a:pt x="730395" y="327558"/>
                  </a:lnTo>
                  <a:lnTo>
                    <a:pt x="751174" y="340258"/>
                  </a:lnTo>
                  <a:lnTo>
                    <a:pt x="771928" y="340258"/>
                  </a:lnTo>
                  <a:lnTo>
                    <a:pt x="792528" y="352958"/>
                  </a:lnTo>
                  <a:lnTo>
                    <a:pt x="798686" y="378358"/>
                  </a:lnTo>
                  <a:lnTo>
                    <a:pt x="810451" y="416458"/>
                  </a:lnTo>
                  <a:lnTo>
                    <a:pt x="827479" y="441858"/>
                  </a:lnTo>
                  <a:lnTo>
                    <a:pt x="849424" y="467258"/>
                  </a:lnTo>
                  <a:lnTo>
                    <a:pt x="858354" y="467258"/>
                  </a:lnTo>
                  <a:lnTo>
                    <a:pt x="867807" y="479958"/>
                  </a:lnTo>
                  <a:lnTo>
                    <a:pt x="1106722" y="479958"/>
                  </a:lnTo>
                  <a:lnTo>
                    <a:pt x="1149017" y="492658"/>
                  </a:lnTo>
                  <a:lnTo>
                    <a:pt x="1177052" y="492658"/>
                  </a:lnTo>
                  <a:lnTo>
                    <a:pt x="1196952" y="505358"/>
                  </a:lnTo>
                  <a:lnTo>
                    <a:pt x="1215946" y="518058"/>
                  </a:lnTo>
                  <a:lnTo>
                    <a:pt x="1221984" y="518058"/>
                  </a:lnTo>
                  <a:lnTo>
                    <a:pt x="1227011" y="530758"/>
                  </a:lnTo>
                  <a:lnTo>
                    <a:pt x="1233218" y="530758"/>
                  </a:lnTo>
                  <a:lnTo>
                    <a:pt x="1250897" y="556158"/>
                  </a:lnTo>
                  <a:lnTo>
                    <a:pt x="1274636" y="581558"/>
                  </a:lnTo>
                  <a:lnTo>
                    <a:pt x="1296208" y="606958"/>
                  </a:lnTo>
                  <a:lnTo>
                    <a:pt x="1307386" y="632358"/>
                  </a:lnTo>
                  <a:lnTo>
                    <a:pt x="1305029" y="657758"/>
                  </a:lnTo>
                  <a:lnTo>
                    <a:pt x="1297194" y="695858"/>
                  </a:lnTo>
                  <a:lnTo>
                    <a:pt x="1292456" y="721258"/>
                  </a:lnTo>
                  <a:lnTo>
                    <a:pt x="1299385" y="746658"/>
                  </a:lnTo>
                  <a:lnTo>
                    <a:pt x="1320997" y="746658"/>
                  </a:lnTo>
                  <a:lnTo>
                    <a:pt x="1369618" y="721258"/>
                  </a:lnTo>
                  <a:lnTo>
                    <a:pt x="1577039" y="721258"/>
                  </a:lnTo>
                  <a:lnTo>
                    <a:pt x="782573" y="86258"/>
                  </a:lnTo>
                  <a:close/>
                </a:path>
                <a:path w="2520315" h="1637030">
                  <a:moveTo>
                    <a:pt x="2351857" y="0"/>
                  </a:moveTo>
                  <a:lnTo>
                    <a:pt x="1817645" y="0"/>
                  </a:lnTo>
                  <a:lnTo>
                    <a:pt x="2519868" y="561528"/>
                  </a:lnTo>
                  <a:lnTo>
                    <a:pt x="2519868" y="134741"/>
                  </a:lnTo>
                  <a:lnTo>
                    <a:pt x="2351857" y="0"/>
                  </a:lnTo>
                  <a:close/>
                </a:path>
                <a:path w="2520315" h="1637030">
                  <a:moveTo>
                    <a:pt x="2519868" y="0"/>
                  </a:moveTo>
                  <a:lnTo>
                    <a:pt x="2377726" y="0"/>
                  </a:lnTo>
                  <a:lnTo>
                    <a:pt x="2519868" y="113995"/>
                  </a:lnTo>
                  <a:lnTo>
                    <a:pt x="2519868" y="0"/>
                  </a:lnTo>
                  <a:close/>
                </a:path>
                <a:path w="2520315" h="1637030">
                  <a:moveTo>
                    <a:pt x="117921" y="0"/>
                  </a:moveTo>
                  <a:lnTo>
                    <a:pt x="0" y="0"/>
                  </a:lnTo>
                  <a:lnTo>
                    <a:pt x="3048" y="10058"/>
                  </a:lnTo>
                  <a:lnTo>
                    <a:pt x="14272" y="22758"/>
                  </a:lnTo>
                  <a:lnTo>
                    <a:pt x="18265" y="35458"/>
                  </a:lnTo>
                  <a:lnTo>
                    <a:pt x="23543" y="35458"/>
                  </a:lnTo>
                  <a:lnTo>
                    <a:pt x="29774" y="48158"/>
                  </a:lnTo>
                  <a:lnTo>
                    <a:pt x="144574" y="48158"/>
                  </a:lnTo>
                  <a:lnTo>
                    <a:pt x="148747" y="60858"/>
                  </a:lnTo>
                  <a:lnTo>
                    <a:pt x="153575" y="60858"/>
                  </a:lnTo>
                  <a:lnTo>
                    <a:pt x="158951" y="73558"/>
                  </a:lnTo>
                  <a:lnTo>
                    <a:pt x="164767" y="73558"/>
                  </a:lnTo>
                  <a:lnTo>
                    <a:pt x="180475" y="86258"/>
                  </a:lnTo>
                  <a:lnTo>
                    <a:pt x="199375" y="98958"/>
                  </a:lnTo>
                  <a:lnTo>
                    <a:pt x="245412" y="98958"/>
                  </a:lnTo>
                  <a:lnTo>
                    <a:pt x="117921" y="0"/>
                  </a:lnTo>
                  <a:close/>
                </a:path>
                <a:path w="2520315" h="1637030">
                  <a:moveTo>
                    <a:pt x="674653" y="0"/>
                  </a:moveTo>
                  <a:lnTo>
                    <a:pt x="143382" y="0"/>
                  </a:lnTo>
                  <a:lnTo>
                    <a:pt x="268399" y="98958"/>
                  </a:lnTo>
                  <a:lnTo>
                    <a:pt x="378785" y="98958"/>
                  </a:lnTo>
                  <a:lnTo>
                    <a:pt x="434161" y="86258"/>
                  </a:lnTo>
                  <a:lnTo>
                    <a:pt x="782573" y="86258"/>
                  </a:lnTo>
                  <a:lnTo>
                    <a:pt x="674653" y="0"/>
                  </a:lnTo>
                  <a:close/>
                </a:path>
                <a:path w="2520315" h="1637030">
                  <a:moveTo>
                    <a:pt x="120206" y="60858"/>
                  </a:moveTo>
                  <a:lnTo>
                    <a:pt x="65136" y="60858"/>
                  </a:lnTo>
                  <a:lnTo>
                    <a:pt x="80630" y="73558"/>
                  </a:lnTo>
                  <a:lnTo>
                    <a:pt x="108230" y="73558"/>
                  </a:lnTo>
                  <a:lnTo>
                    <a:pt x="120206" y="60858"/>
                  </a:lnTo>
                  <a:close/>
                </a:path>
                <a:path w="2520315" h="1637030">
                  <a:moveTo>
                    <a:pt x="144574" y="48158"/>
                  </a:moveTo>
                  <a:lnTo>
                    <a:pt x="36624" y="48158"/>
                  </a:lnTo>
                  <a:lnTo>
                    <a:pt x="50308" y="60858"/>
                  </a:lnTo>
                  <a:lnTo>
                    <a:pt x="132301" y="60858"/>
                  </a:lnTo>
                  <a:lnTo>
                    <a:pt x="144574" y="48158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24769" y="-372"/>
              <a:ext cx="163603" cy="13111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569436" y="-11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26145" y="0"/>
                  </a:moveTo>
                  <a:lnTo>
                    <a:pt x="0" y="0"/>
                  </a:lnTo>
                  <a:lnTo>
                    <a:pt x="718575" y="575286"/>
                  </a:lnTo>
                  <a:lnTo>
                    <a:pt x="718575" y="554340"/>
                  </a:lnTo>
                  <a:lnTo>
                    <a:pt x="2614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569442" y="-12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0" y="0"/>
                  </a:moveTo>
                  <a:lnTo>
                    <a:pt x="718570" y="575290"/>
                  </a:lnTo>
                </a:path>
                <a:path w="718819" h="575310">
                  <a:moveTo>
                    <a:pt x="718570" y="554301"/>
                  </a:moveTo>
                  <a:lnTo>
                    <a:pt x="2618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11224" y="-11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26975" y="0"/>
                  </a:moveTo>
                  <a:lnTo>
                    <a:pt x="0" y="0"/>
                  </a:lnTo>
                  <a:lnTo>
                    <a:pt x="1276787" y="1022160"/>
                  </a:lnTo>
                  <a:lnTo>
                    <a:pt x="1276787" y="1000564"/>
                  </a:lnTo>
                  <a:lnTo>
                    <a:pt x="269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11262" y="-12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0" y="0"/>
                  </a:moveTo>
                  <a:lnTo>
                    <a:pt x="1276750" y="1022120"/>
                  </a:lnTo>
                </a:path>
                <a:path w="1276984" h="1022350">
                  <a:moveTo>
                    <a:pt x="1276750" y="1000518"/>
                  </a:moveTo>
                  <a:lnTo>
                    <a:pt x="2698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01969" y="1378351"/>
              <a:ext cx="86402" cy="884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454756" y="-11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26808" y="0"/>
                  </a:moveTo>
                  <a:lnTo>
                    <a:pt x="0" y="0"/>
                  </a:lnTo>
                  <a:lnTo>
                    <a:pt x="1705099" y="1365046"/>
                  </a:lnTo>
                  <a:lnTo>
                    <a:pt x="1705734" y="1363611"/>
                  </a:lnTo>
                  <a:lnTo>
                    <a:pt x="1712211" y="1369377"/>
                  </a:lnTo>
                  <a:lnTo>
                    <a:pt x="1715132" y="1366494"/>
                  </a:lnTo>
                  <a:lnTo>
                    <a:pt x="1718688" y="1369377"/>
                  </a:lnTo>
                  <a:lnTo>
                    <a:pt x="1720974" y="1367205"/>
                  </a:lnTo>
                  <a:lnTo>
                    <a:pt x="1725927" y="1371536"/>
                  </a:lnTo>
                  <a:lnTo>
                    <a:pt x="1727451" y="1370088"/>
                  </a:lnTo>
                  <a:lnTo>
                    <a:pt x="1731769" y="1372971"/>
                  </a:lnTo>
                  <a:lnTo>
                    <a:pt x="1735325" y="1367929"/>
                  </a:lnTo>
                  <a:lnTo>
                    <a:pt x="2680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454785" y="-12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0" y="0"/>
                  </a:moveTo>
                  <a:lnTo>
                    <a:pt x="1705126" y="1365058"/>
                  </a:lnTo>
                  <a:lnTo>
                    <a:pt x="1705761" y="1363610"/>
                  </a:lnTo>
                  <a:lnTo>
                    <a:pt x="1712238" y="1369376"/>
                  </a:lnTo>
                  <a:lnTo>
                    <a:pt x="1715159" y="1366493"/>
                  </a:lnTo>
                  <a:lnTo>
                    <a:pt x="1718715" y="1369376"/>
                  </a:lnTo>
                  <a:lnTo>
                    <a:pt x="1721001" y="1367204"/>
                  </a:lnTo>
                  <a:lnTo>
                    <a:pt x="1725954" y="1371535"/>
                  </a:lnTo>
                  <a:lnTo>
                    <a:pt x="1727478" y="1370087"/>
                  </a:lnTo>
                  <a:lnTo>
                    <a:pt x="1731796" y="1372970"/>
                  </a:lnTo>
                  <a:lnTo>
                    <a:pt x="1735352" y="1367928"/>
                  </a:lnTo>
                  <a:lnTo>
                    <a:pt x="2682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8818" y="-11"/>
              <a:ext cx="141280" cy="9715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0" y="9400320"/>
            <a:ext cx="3649979" cy="887094"/>
            <a:chOff x="0" y="9400320"/>
            <a:chExt cx="3649979" cy="887094"/>
          </a:xfrm>
        </p:grpSpPr>
        <p:sp>
          <p:nvSpPr>
            <p:cNvPr id="28" name="object 28"/>
            <p:cNvSpPr/>
            <p:nvPr/>
          </p:nvSpPr>
          <p:spPr>
            <a:xfrm>
              <a:off x="0" y="9400320"/>
              <a:ext cx="3648710" cy="887094"/>
            </a:xfrm>
            <a:custGeom>
              <a:avLst/>
              <a:gdLst/>
              <a:ahLst/>
              <a:cxnLst/>
              <a:rect l="l" t="t" r="r" b="b"/>
              <a:pathLst>
                <a:path w="3648710" h="887095">
                  <a:moveTo>
                    <a:pt x="0" y="62025"/>
                  </a:moveTo>
                  <a:lnTo>
                    <a:pt x="0" y="886678"/>
                  </a:lnTo>
                  <a:lnTo>
                    <a:pt x="3648125" y="886678"/>
                  </a:lnTo>
                  <a:lnTo>
                    <a:pt x="3648125" y="419025"/>
                  </a:lnTo>
                  <a:lnTo>
                    <a:pt x="2197366" y="419025"/>
                  </a:lnTo>
                  <a:lnTo>
                    <a:pt x="2145517" y="414503"/>
                  </a:lnTo>
                  <a:lnTo>
                    <a:pt x="2081179" y="404446"/>
                  </a:lnTo>
                  <a:lnTo>
                    <a:pt x="2021296" y="394119"/>
                  </a:lnTo>
                  <a:lnTo>
                    <a:pt x="1982812" y="388788"/>
                  </a:lnTo>
                  <a:lnTo>
                    <a:pt x="1904933" y="381096"/>
                  </a:lnTo>
                  <a:lnTo>
                    <a:pt x="1862115" y="374453"/>
                  </a:lnTo>
                  <a:lnTo>
                    <a:pt x="1817034" y="366167"/>
                  </a:lnTo>
                  <a:lnTo>
                    <a:pt x="1769928" y="356406"/>
                  </a:lnTo>
                  <a:lnTo>
                    <a:pt x="1721040" y="345335"/>
                  </a:lnTo>
                  <a:lnTo>
                    <a:pt x="1670608" y="333122"/>
                  </a:lnTo>
                  <a:lnTo>
                    <a:pt x="1618875" y="319933"/>
                  </a:lnTo>
                  <a:lnTo>
                    <a:pt x="1458266" y="276181"/>
                  </a:lnTo>
                  <a:lnTo>
                    <a:pt x="1134362" y="184839"/>
                  </a:lnTo>
                  <a:lnTo>
                    <a:pt x="1032653" y="158145"/>
                  </a:lnTo>
                  <a:lnTo>
                    <a:pt x="984055" y="146252"/>
                  </a:lnTo>
                  <a:lnTo>
                    <a:pt x="937281" y="135550"/>
                  </a:lnTo>
                  <a:lnTo>
                    <a:pt x="905338" y="128875"/>
                  </a:lnTo>
                  <a:lnTo>
                    <a:pt x="674608" y="128875"/>
                  </a:lnTo>
                  <a:lnTo>
                    <a:pt x="656541" y="116850"/>
                  </a:lnTo>
                  <a:lnTo>
                    <a:pt x="638069" y="109347"/>
                  </a:lnTo>
                  <a:lnTo>
                    <a:pt x="631498" y="107995"/>
                  </a:lnTo>
                  <a:lnTo>
                    <a:pt x="531331" y="107995"/>
                  </a:lnTo>
                  <a:lnTo>
                    <a:pt x="513948" y="107084"/>
                  </a:lnTo>
                  <a:lnTo>
                    <a:pt x="512839" y="107084"/>
                  </a:lnTo>
                  <a:lnTo>
                    <a:pt x="493534" y="103314"/>
                  </a:lnTo>
                  <a:lnTo>
                    <a:pt x="474635" y="95845"/>
                  </a:lnTo>
                  <a:lnTo>
                    <a:pt x="455736" y="83517"/>
                  </a:lnTo>
                  <a:lnTo>
                    <a:pt x="453875" y="82078"/>
                  </a:lnTo>
                  <a:lnTo>
                    <a:pt x="250541" y="82078"/>
                  </a:lnTo>
                  <a:lnTo>
                    <a:pt x="243501" y="77803"/>
                  </a:lnTo>
                  <a:lnTo>
                    <a:pt x="50529" y="77803"/>
                  </a:lnTo>
                  <a:lnTo>
                    <a:pt x="0" y="62025"/>
                  </a:lnTo>
                  <a:close/>
                </a:path>
                <a:path w="3648710" h="887095">
                  <a:moveTo>
                    <a:pt x="2485364" y="334069"/>
                  </a:moveTo>
                  <a:lnTo>
                    <a:pt x="2447380" y="364217"/>
                  </a:lnTo>
                  <a:lnTo>
                    <a:pt x="2391041" y="383028"/>
                  </a:lnTo>
                  <a:lnTo>
                    <a:pt x="2358466" y="388517"/>
                  </a:lnTo>
                  <a:lnTo>
                    <a:pt x="2342853" y="391836"/>
                  </a:lnTo>
                  <a:lnTo>
                    <a:pt x="2329129" y="396706"/>
                  </a:lnTo>
                  <a:lnTo>
                    <a:pt x="2302308" y="404446"/>
                  </a:lnTo>
                  <a:lnTo>
                    <a:pt x="2301802" y="404446"/>
                  </a:lnTo>
                  <a:lnTo>
                    <a:pt x="2242661" y="408452"/>
                  </a:lnTo>
                  <a:lnTo>
                    <a:pt x="2216810" y="416147"/>
                  </a:lnTo>
                  <a:lnTo>
                    <a:pt x="2213203" y="418306"/>
                  </a:lnTo>
                  <a:lnTo>
                    <a:pt x="2206002" y="419025"/>
                  </a:lnTo>
                  <a:lnTo>
                    <a:pt x="3648125" y="419025"/>
                  </a:lnTo>
                  <a:lnTo>
                    <a:pt x="3648125" y="344869"/>
                  </a:lnTo>
                  <a:lnTo>
                    <a:pt x="2619273" y="344869"/>
                  </a:lnTo>
                  <a:lnTo>
                    <a:pt x="2552590" y="340009"/>
                  </a:lnTo>
                  <a:lnTo>
                    <a:pt x="2485364" y="334069"/>
                  </a:lnTo>
                  <a:close/>
                </a:path>
                <a:path w="3648710" h="887095">
                  <a:moveTo>
                    <a:pt x="3375977" y="0"/>
                  </a:moveTo>
                  <a:lnTo>
                    <a:pt x="3337813" y="0"/>
                  </a:lnTo>
                  <a:lnTo>
                    <a:pt x="3238742" y="2427"/>
                  </a:lnTo>
                  <a:lnTo>
                    <a:pt x="3159544" y="8833"/>
                  </a:lnTo>
                  <a:lnTo>
                    <a:pt x="3097700" y="17909"/>
                  </a:lnTo>
                  <a:lnTo>
                    <a:pt x="3050693" y="28346"/>
                  </a:lnTo>
                  <a:lnTo>
                    <a:pt x="2973501" y="54718"/>
                  </a:lnTo>
                  <a:lnTo>
                    <a:pt x="2915099" y="69658"/>
                  </a:lnTo>
                  <a:lnTo>
                    <a:pt x="2862630" y="87838"/>
                  </a:lnTo>
                  <a:lnTo>
                    <a:pt x="2826359" y="134995"/>
                  </a:lnTo>
                  <a:lnTo>
                    <a:pt x="2809070" y="163974"/>
                  </a:lnTo>
                  <a:lnTo>
                    <a:pt x="2792793" y="182155"/>
                  </a:lnTo>
                  <a:lnTo>
                    <a:pt x="2761228" y="208737"/>
                  </a:lnTo>
                  <a:lnTo>
                    <a:pt x="2741200" y="237712"/>
                  </a:lnTo>
                  <a:lnTo>
                    <a:pt x="2727141" y="266977"/>
                  </a:lnTo>
                  <a:lnTo>
                    <a:pt x="2713486" y="294428"/>
                  </a:lnTo>
                  <a:lnTo>
                    <a:pt x="2694667" y="317963"/>
                  </a:lnTo>
                  <a:lnTo>
                    <a:pt x="2665118" y="335477"/>
                  </a:lnTo>
                  <a:lnTo>
                    <a:pt x="2619273" y="344869"/>
                  </a:lnTo>
                  <a:lnTo>
                    <a:pt x="3648125" y="344869"/>
                  </a:lnTo>
                  <a:lnTo>
                    <a:pt x="3648125" y="57596"/>
                  </a:lnTo>
                  <a:lnTo>
                    <a:pt x="3557273" y="41792"/>
                  </a:lnTo>
                  <a:lnTo>
                    <a:pt x="3484424" y="26541"/>
                  </a:lnTo>
                  <a:lnTo>
                    <a:pt x="3429786" y="13431"/>
                  </a:lnTo>
                  <a:lnTo>
                    <a:pt x="3393567" y="4054"/>
                  </a:lnTo>
                  <a:lnTo>
                    <a:pt x="3375977" y="0"/>
                  </a:lnTo>
                  <a:close/>
                </a:path>
                <a:path w="3648710" h="887095">
                  <a:moveTo>
                    <a:pt x="773245" y="107995"/>
                  </a:moveTo>
                  <a:lnTo>
                    <a:pt x="674608" y="128875"/>
                  </a:lnTo>
                  <a:lnTo>
                    <a:pt x="905338" y="128875"/>
                  </a:lnTo>
                  <a:lnTo>
                    <a:pt x="892573" y="126207"/>
                  </a:lnTo>
                  <a:lnTo>
                    <a:pt x="850429" y="118437"/>
                  </a:lnTo>
                  <a:lnTo>
                    <a:pt x="810315" y="112263"/>
                  </a:lnTo>
                  <a:lnTo>
                    <a:pt x="773245" y="107995"/>
                  </a:lnTo>
                  <a:close/>
                </a:path>
                <a:path w="3648710" h="887095">
                  <a:moveTo>
                    <a:pt x="600452" y="104398"/>
                  </a:moveTo>
                  <a:lnTo>
                    <a:pt x="591801" y="104533"/>
                  </a:lnTo>
                  <a:lnTo>
                    <a:pt x="583082" y="104937"/>
                  </a:lnTo>
                  <a:lnTo>
                    <a:pt x="574228" y="105612"/>
                  </a:lnTo>
                  <a:lnTo>
                    <a:pt x="565170" y="106556"/>
                  </a:lnTo>
                  <a:lnTo>
                    <a:pt x="548520" y="107545"/>
                  </a:lnTo>
                  <a:lnTo>
                    <a:pt x="536711" y="107995"/>
                  </a:lnTo>
                  <a:lnTo>
                    <a:pt x="631498" y="107995"/>
                  </a:lnTo>
                  <a:lnTo>
                    <a:pt x="619922" y="105612"/>
                  </a:lnTo>
                  <a:lnTo>
                    <a:pt x="621445" y="105612"/>
                  </a:lnTo>
                  <a:lnTo>
                    <a:pt x="600452" y="104398"/>
                  </a:lnTo>
                  <a:close/>
                </a:path>
                <a:path w="3648710" h="887095">
                  <a:moveTo>
                    <a:pt x="372219" y="51837"/>
                  </a:moveTo>
                  <a:lnTo>
                    <a:pt x="340549" y="54435"/>
                  </a:lnTo>
                  <a:lnTo>
                    <a:pt x="308949" y="61287"/>
                  </a:lnTo>
                  <a:lnTo>
                    <a:pt x="278365" y="71052"/>
                  </a:lnTo>
                  <a:lnTo>
                    <a:pt x="250541" y="82078"/>
                  </a:lnTo>
                  <a:lnTo>
                    <a:pt x="453875" y="82078"/>
                  </a:lnTo>
                  <a:lnTo>
                    <a:pt x="413255" y="57596"/>
                  </a:lnTo>
                  <a:lnTo>
                    <a:pt x="372219" y="51837"/>
                  </a:lnTo>
                  <a:close/>
                </a:path>
                <a:path w="3648710" h="887095">
                  <a:moveTo>
                    <a:pt x="164142" y="43919"/>
                  </a:moveTo>
                  <a:lnTo>
                    <a:pt x="50230" y="77803"/>
                  </a:lnTo>
                  <a:lnTo>
                    <a:pt x="243501" y="77803"/>
                  </a:lnTo>
                  <a:lnTo>
                    <a:pt x="232384" y="71052"/>
                  </a:lnTo>
                  <a:lnTo>
                    <a:pt x="211662" y="60837"/>
                  </a:lnTo>
                  <a:lnTo>
                    <a:pt x="188779" y="51702"/>
                  </a:lnTo>
                  <a:lnTo>
                    <a:pt x="164142" y="43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9408922"/>
              <a:ext cx="3648710" cy="878205"/>
            </a:xfrm>
            <a:custGeom>
              <a:avLst/>
              <a:gdLst/>
              <a:ahLst/>
              <a:cxnLst/>
              <a:rect l="l" t="t" r="r" b="b"/>
              <a:pathLst>
                <a:path w="3648710" h="878204">
                  <a:moveTo>
                    <a:pt x="3648125" y="838199"/>
                  </a:moveTo>
                  <a:lnTo>
                    <a:pt x="0" y="838199"/>
                  </a:lnTo>
                  <a:lnTo>
                    <a:pt x="0" y="878075"/>
                  </a:lnTo>
                  <a:lnTo>
                    <a:pt x="3648125" y="878075"/>
                  </a:lnTo>
                  <a:lnTo>
                    <a:pt x="3648125" y="838199"/>
                  </a:lnTo>
                  <a:close/>
                </a:path>
                <a:path w="3648710" h="878204">
                  <a:moveTo>
                    <a:pt x="3648125" y="533399"/>
                  </a:moveTo>
                  <a:lnTo>
                    <a:pt x="0" y="533399"/>
                  </a:lnTo>
                  <a:lnTo>
                    <a:pt x="0" y="825499"/>
                  </a:lnTo>
                  <a:lnTo>
                    <a:pt x="3648125" y="825499"/>
                  </a:lnTo>
                  <a:lnTo>
                    <a:pt x="3648125" y="533399"/>
                  </a:lnTo>
                  <a:close/>
                </a:path>
                <a:path w="3648710" h="878204">
                  <a:moveTo>
                    <a:pt x="1259800" y="223176"/>
                  </a:moveTo>
                  <a:lnTo>
                    <a:pt x="1263101" y="228599"/>
                  </a:lnTo>
                  <a:lnTo>
                    <a:pt x="0" y="228599"/>
                  </a:lnTo>
                  <a:lnTo>
                    <a:pt x="0" y="520699"/>
                  </a:lnTo>
                  <a:lnTo>
                    <a:pt x="2259279" y="520699"/>
                  </a:lnTo>
                  <a:lnTo>
                    <a:pt x="2209838" y="507999"/>
                  </a:lnTo>
                  <a:lnTo>
                    <a:pt x="2075687" y="507999"/>
                  </a:lnTo>
                  <a:lnTo>
                    <a:pt x="2042284" y="495299"/>
                  </a:lnTo>
                  <a:lnTo>
                    <a:pt x="2006058" y="495299"/>
                  </a:lnTo>
                  <a:lnTo>
                    <a:pt x="1967224" y="482599"/>
                  </a:lnTo>
                  <a:lnTo>
                    <a:pt x="1925999" y="469899"/>
                  </a:lnTo>
                  <a:lnTo>
                    <a:pt x="1882599" y="457199"/>
                  </a:lnTo>
                  <a:lnTo>
                    <a:pt x="1837241" y="444499"/>
                  </a:lnTo>
                  <a:lnTo>
                    <a:pt x="1741515" y="419099"/>
                  </a:lnTo>
                  <a:lnTo>
                    <a:pt x="1691580" y="393699"/>
                  </a:lnTo>
                  <a:lnTo>
                    <a:pt x="1640551" y="380999"/>
                  </a:lnTo>
                  <a:lnTo>
                    <a:pt x="1536078" y="330199"/>
                  </a:lnTo>
                  <a:lnTo>
                    <a:pt x="1483066" y="317499"/>
                  </a:lnTo>
                  <a:lnTo>
                    <a:pt x="1376575" y="266699"/>
                  </a:lnTo>
                  <a:lnTo>
                    <a:pt x="1323528" y="253999"/>
                  </a:lnTo>
                  <a:lnTo>
                    <a:pt x="1259800" y="223176"/>
                  </a:lnTo>
                  <a:close/>
                </a:path>
                <a:path w="3648710" h="878204">
                  <a:moveTo>
                    <a:pt x="1255372" y="215899"/>
                  </a:moveTo>
                  <a:lnTo>
                    <a:pt x="1244906" y="215899"/>
                  </a:lnTo>
                  <a:lnTo>
                    <a:pt x="1259800" y="223176"/>
                  </a:lnTo>
                  <a:lnTo>
                    <a:pt x="1255372" y="215899"/>
                  </a:lnTo>
                  <a:close/>
                </a:path>
                <a:path w="3648710" h="878204">
                  <a:moveTo>
                    <a:pt x="0" y="83143"/>
                  </a:moveTo>
                  <a:lnTo>
                    <a:pt x="0" y="215899"/>
                  </a:lnTo>
                  <a:lnTo>
                    <a:pt x="1244906" y="215899"/>
                  </a:lnTo>
                  <a:lnTo>
                    <a:pt x="1218911" y="203199"/>
                  </a:lnTo>
                  <a:lnTo>
                    <a:pt x="1160725" y="177799"/>
                  </a:lnTo>
                  <a:lnTo>
                    <a:pt x="1103973" y="165099"/>
                  </a:lnTo>
                  <a:lnTo>
                    <a:pt x="1048969" y="139699"/>
                  </a:lnTo>
                  <a:lnTo>
                    <a:pt x="996028" y="126999"/>
                  </a:lnTo>
                  <a:lnTo>
                    <a:pt x="945462" y="101599"/>
                  </a:lnTo>
                  <a:lnTo>
                    <a:pt x="56142" y="101599"/>
                  </a:lnTo>
                  <a:lnTo>
                    <a:pt x="10448" y="88899"/>
                  </a:lnTo>
                  <a:lnTo>
                    <a:pt x="0" y="83143"/>
                  </a:lnTo>
                  <a:close/>
                </a:path>
                <a:path w="3648710" h="878204">
                  <a:moveTo>
                    <a:pt x="638069" y="63499"/>
                  </a:moveTo>
                  <a:lnTo>
                    <a:pt x="170621" y="63499"/>
                  </a:lnTo>
                  <a:lnTo>
                    <a:pt x="56142" y="101599"/>
                  </a:lnTo>
                  <a:lnTo>
                    <a:pt x="945462" y="101599"/>
                  </a:lnTo>
                  <a:lnTo>
                    <a:pt x="897587" y="88899"/>
                  </a:lnTo>
                  <a:lnTo>
                    <a:pt x="674608" y="88899"/>
                  </a:lnTo>
                  <a:lnTo>
                    <a:pt x="638069" y="63499"/>
                  </a:lnTo>
                  <a:close/>
                </a:path>
                <a:path w="3648710" h="878204">
                  <a:moveTo>
                    <a:pt x="852717" y="76199"/>
                  </a:moveTo>
                  <a:lnTo>
                    <a:pt x="724196" y="76199"/>
                  </a:lnTo>
                  <a:lnTo>
                    <a:pt x="699638" y="88899"/>
                  </a:lnTo>
                  <a:lnTo>
                    <a:pt x="897587" y="88899"/>
                  </a:lnTo>
                  <a:lnTo>
                    <a:pt x="852717" y="76199"/>
                  </a:lnTo>
                  <a:close/>
                </a:path>
                <a:path w="3648710" h="878204">
                  <a:moveTo>
                    <a:pt x="773245" y="63499"/>
                  </a:moveTo>
                  <a:lnTo>
                    <a:pt x="748620" y="76199"/>
                  </a:lnTo>
                  <a:lnTo>
                    <a:pt x="811165" y="76199"/>
                  </a:lnTo>
                  <a:lnTo>
                    <a:pt x="773245" y="63499"/>
                  </a:lnTo>
                  <a:close/>
                </a:path>
                <a:path w="3648710" h="878204">
                  <a:moveTo>
                    <a:pt x="455736" y="38099"/>
                  </a:moveTo>
                  <a:lnTo>
                    <a:pt x="226330" y="38099"/>
                  </a:lnTo>
                  <a:lnTo>
                    <a:pt x="219097" y="50799"/>
                  </a:lnTo>
                  <a:lnTo>
                    <a:pt x="205179" y="50799"/>
                  </a:lnTo>
                  <a:lnTo>
                    <a:pt x="198802" y="63499"/>
                  </a:lnTo>
                  <a:lnTo>
                    <a:pt x="493713" y="63499"/>
                  </a:lnTo>
                  <a:lnTo>
                    <a:pt x="474927" y="50799"/>
                  </a:lnTo>
                  <a:lnTo>
                    <a:pt x="455736" y="38099"/>
                  </a:lnTo>
                  <a:close/>
                </a:path>
                <a:path w="3648710" h="878204">
                  <a:moveTo>
                    <a:pt x="436924" y="25399"/>
                  </a:moveTo>
                  <a:lnTo>
                    <a:pt x="278463" y="25399"/>
                  </a:lnTo>
                  <a:lnTo>
                    <a:pt x="250541" y="38099"/>
                  </a:lnTo>
                  <a:lnTo>
                    <a:pt x="446566" y="38099"/>
                  </a:lnTo>
                  <a:lnTo>
                    <a:pt x="436924" y="25399"/>
                  </a:lnTo>
                  <a:close/>
                </a:path>
                <a:path w="3648710" h="878204">
                  <a:moveTo>
                    <a:pt x="413255" y="12699"/>
                  </a:moveTo>
                  <a:lnTo>
                    <a:pt x="340246" y="12699"/>
                  </a:lnTo>
                  <a:lnTo>
                    <a:pt x="308679" y="25399"/>
                  </a:lnTo>
                  <a:lnTo>
                    <a:pt x="426068" y="25399"/>
                  </a:lnTo>
                  <a:lnTo>
                    <a:pt x="413255" y="12699"/>
                  </a:lnTo>
                  <a:close/>
                </a:path>
                <a:path w="3648710" h="878204">
                  <a:moveTo>
                    <a:pt x="2539327" y="380999"/>
                  </a:moveTo>
                  <a:lnTo>
                    <a:pt x="2505519" y="380999"/>
                  </a:lnTo>
                  <a:lnTo>
                    <a:pt x="2489768" y="393699"/>
                  </a:lnTo>
                  <a:lnTo>
                    <a:pt x="2468078" y="419099"/>
                  </a:lnTo>
                  <a:lnTo>
                    <a:pt x="2441527" y="419099"/>
                  </a:lnTo>
                  <a:lnTo>
                    <a:pt x="2411196" y="431799"/>
                  </a:lnTo>
                  <a:lnTo>
                    <a:pt x="2379071" y="431799"/>
                  </a:lnTo>
                  <a:lnTo>
                    <a:pt x="2364119" y="444499"/>
                  </a:lnTo>
                  <a:lnTo>
                    <a:pt x="2350719" y="444499"/>
                  </a:lnTo>
                  <a:lnTo>
                    <a:pt x="2332599" y="457199"/>
                  </a:lnTo>
                  <a:lnTo>
                    <a:pt x="2323455" y="482599"/>
                  </a:lnTo>
                  <a:lnTo>
                    <a:pt x="2314982" y="495299"/>
                  </a:lnTo>
                  <a:lnTo>
                    <a:pt x="2298877" y="507999"/>
                  </a:lnTo>
                  <a:lnTo>
                    <a:pt x="2283940" y="507999"/>
                  </a:lnTo>
                  <a:lnTo>
                    <a:pt x="2272758" y="520699"/>
                  </a:lnTo>
                  <a:lnTo>
                    <a:pt x="3648125" y="520699"/>
                  </a:lnTo>
                  <a:lnTo>
                    <a:pt x="3648125" y="393699"/>
                  </a:lnTo>
                  <a:lnTo>
                    <a:pt x="2572930" y="393699"/>
                  </a:lnTo>
                  <a:lnTo>
                    <a:pt x="2539327" y="380999"/>
                  </a:lnTo>
                  <a:close/>
                </a:path>
                <a:path w="3648710" h="878204">
                  <a:moveTo>
                    <a:pt x="3435006" y="25399"/>
                  </a:moveTo>
                  <a:lnTo>
                    <a:pt x="3141817" y="25399"/>
                  </a:lnTo>
                  <a:lnTo>
                    <a:pt x="3126866" y="38099"/>
                  </a:lnTo>
                  <a:lnTo>
                    <a:pt x="3091586" y="38099"/>
                  </a:lnTo>
                  <a:lnTo>
                    <a:pt x="3085820" y="50799"/>
                  </a:lnTo>
                  <a:lnTo>
                    <a:pt x="3058464" y="50799"/>
                  </a:lnTo>
                  <a:lnTo>
                    <a:pt x="3055817" y="63499"/>
                  </a:lnTo>
                  <a:lnTo>
                    <a:pt x="3041630" y="76199"/>
                  </a:lnTo>
                  <a:lnTo>
                    <a:pt x="3019481" y="88899"/>
                  </a:lnTo>
                  <a:lnTo>
                    <a:pt x="2992945" y="101599"/>
                  </a:lnTo>
                  <a:lnTo>
                    <a:pt x="2964586" y="114299"/>
                  </a:lnTo>
                  <a:lnTo>
                    <a:pt x="2935617" y="114299"/>
                  </a:lnTo>
                  <a:lnTo>
                    <a:pt x="2907591" y="126999"/>
                  </a:lnTo>
                  <a:lnTo>
                    <a:pt x="2870428" y="152399"/>
                  </a:lnTo>
                  <a:lnTo>
                    <a:pt x="2829985" y="215899"/>
                  </a:lnTo>
                  <a:lnTo>
                    <a:pt x="2801697" y="266699"/>
                  </a:lnTo>
                  <a:lnTo>
                    <a:pt x="2768381" y="317499"/>
                  </a:lnTo>
                  <a:lnTo>
                    <a:pt x="2730298" y="355599"/>
                  </a:lnTo>
                  <a:lnTo>
                    <a:pt x="2687709" y="380999"/>
                  </a:lnTo>
                  <a:lnTo>
                    <a:pt x="2640875" y="393699"/>
                  </a:lnTo>
                  <a:lnTo>
                    <a:pt x="3648125" y="393699"/>
                  </a:lnTo>
                  <a:lnTo>
                    <a:pt x="3648125" y="228599"/>
                  </a:lnTo>
                  <a:lnTo>
                    <a:pt x="2827350" y="228599"/>
                  </a:lnTo>
                  <a:lnTo>
                    <a:pt x="2830232" y="215899"/>
                  </a:lnTo>
                  <a:lnTo>
                    <a:pt x="3648125" y="215899"/>
                  </a:lnTo>
                  <a:lnTo>
                    <a:pt x="3648125" y="101599"/>
                  </a:lnTo>
                  <a:lnTo>
                    <a:pt x="3609970" y="76199"/>
                  </a:lnTo>
                  <a:lnTo>
                    <a:pt x="3591834" y="63499"/>
                  </a:lnTo>
                  <a:lnTo>
                    <a:pt x="3479053" y="63499"/>
                  </a:lnTo>
                  <a:lnTo>
                    <a:pt x="3465879" y="50799"/>
                  </a:lnTo>
                  <a:lnTo>
                    <a:pt x="3450949" y="38099"/>
                  </a:lnTo>
                  <a:lnTo>
                    <a:pt x="3435006" y="25399"/>
                  </a:lnTo>
                  <a:close/>
                </a:path>
                <a:path w="3648710" h="878204">
                  <a:moveTo>
                    <a:pt x="3557587" y="50799"/>
                  </a:moveTo>
                  <a:lnTo>
                    <a:pt x="3513675" y="50799"/>
                  </a:lnTo>
                  <a:lnTo>
                    <a:pt x="3503121" y="63499"/>
                  </a:lnTo>
                  <a:lnTo>
                    <a:pt x="3564877" y="63499"/>
                  </a:lnTo>
                  <a:lnTo>
                    <a:pt x="3557587" y="50799"/>
                  </a:lnTo>
                  <a:close/>
                </a:path>
                <a:path w="3648710" h="878204">
                  <a:moveTo>
                    <a:pt x="3116059" y="25399"/>
                  </a:moveTo>
                  <a:lnTo>
                    <a:pt x="3105264" y="25399"/>
                  </a:lnTo>
                  <a:lnTo>
                    <a:pt x="3099498" y="38099"/>
                  </a:lnTo>
                  <a:lnTo>
                    <a:pt x="3120377" y="38099"/>
                  </a:lnTo>
                  <a:lnTo>
                    <a:pt x="3116059" y="25399"/>
                  </a:lnTo>
                  <a:close/>
                </a:path>
                <a:path w="3648710" h="878204">
                  <a:moveTo>
                    <a:pt x="3222618" y="12699"/>
                  </a:moveTo>
                  <a:lnTo>
                    <a:pt x="3181434" y="12699"/>
                  </a:lnTo>
                  <a:lnTo>
                    <a:pt x="3160613" y="25399"/>
                  </a:lnTo>
                  <a:lnTo>
                    <a:pt x="3230403" y="25399"/>
                  </a:lnTo>
                  <a:lnTo>
                    <a:pt x="3222618" y="12699"/>
                  </a:lnTo>
                  <a:close/>
                </a:path>
                <a:path w="3648710" h="878204">
                  <a:moveTo>
                    <a:pt x="3414131" y="12699"/>
                  </a:moveTo>
                  <a:lnTo>
                    <a:pt x="3273650" y="12699"/>
                  </a:lnTo>
                  <a:lnTo>
                    <a:pt x="3256021" y="25399"/>
                  </a:lnTo>
                  <a:lnTo>
                    <a:pt x="3424569" y="25399"/>
                  </a:lnTo>
                  <a:lnTo>
                    <a:pt x="3414131" y="12699"/>
                  </a:lnTo>
                  <a:close/>
                </a:path>
                <a:path w="3648710" h="878204">
                  <a:moveTo>
                    <a:pt x="3304602" y="0"/>
                  </a:moveTo>
                  <a:lnTo>
                    <a:pt x="3299663" y="0"/>
                  </a:lnTo>
                  <a:lnTo>
                    <a:pt x="3288444" y="12699"/>
                  </a:lnTo>
                  <a:lnTo>
                    <a:pt x="3311632" y="12699"/>
                  </a:lnTo>
                  <a:lnTo>
                    <a:pt x="3304602" y="0"/>
                  </a:lnTo>
                  <a:close/>
                </a:path>
                <a:path w="3648710" h="878204">
                  <a:moveTo>
                    <a:pt x="3395408" y="0"/>
                  </a:moveTo>
                  <a:lnTo>
                    <a:pt x="3366663" y="0"/>
                  </a:lnTo>
                  <a:lnTo>
                    <a:pt x="3355457" y="12699"/>
                  </a:lnTo>
                  <a:lnTo>
                    <a:pt x="3404231" y="12699"/>
                  </a:lnTo>
                  <a:lnTo>
                    <a:pt x="3395408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9615945"/>
              <a:ext cx="1279525" cy="16510"/>
            </a:xfrm>
            <a:custGeom>
              <a:avLst/>
              <a:gdLst/>
              <a:ahLst/>
              <a:cxnLst/>
              <a:rect l="l" t="t" r="r" b="b"/>
              <a:pathLst>
                <a:path w="1279525" h="16509">
                  <a:moveTo>
                    <a:pt x="1279372" y="13970"/>
                  </a:moveTo>
                  <a:lnTo>
                    <a:pt x="1272895" y="13970"/>
                  </a:lnTo>
                  <a:lnTo>
                    <a:pt x="1272895" y="12700"/>
                  </a:lnTo>
                  <a:lnTo>
                    <a:pt x="1268590" y="12700"/>
                  </a:lnTo>
                  <a:lnTo>
                    <a:pt x="1268590" y="10160"/>
                  </a:lnTo>
                  <a:lnTo>
                    <a:pt x="1260665" y="10160"/>
                  </a:lnTo>
                  <a:lnTo>
                    <a:pt x="1260665" y="6350"/>
                  </a:lnTo>
                  <a:lnTo>
                    <a:pt x="1256347" y="6350"/>
                  </a:lnTo>
                  <a:lnTo>
                    <a:pt x="1256347" y="5080"/>
                  </a:lnTo>
                  <a:lnTo>
                    <a:pt x="1248422" y="5080"/>
                  </a:lnTo>
                  <a:lnTo>
                    <a:pt x="1248422" y="2540"/>
                  </a:lnTo>
                  <a:lnTo>
                    <a:pt x="50380" y="2540"/>
                  </a:lnTo>
                  <a:lnTo>
                    <a:pt x="503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45339" y="13970"/>
                  </a:lnTo>
                  <a:lnTo>
                    <a:pt x="45339" y="16510"/>
                  </a:lnTo>
                  <a:lnTo>
                    <a:pt x="1279372" y="16510"/>
                  </a:lnTo>
                  <a:lnTo>
                    <a:pt x="1279372" y="1397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22308" y="9615945"/>
              <a:ext cx="826769" cy="16510"/>
            </a:xfrm>
            <a:custGeom>
              <a:avLst/>
              <a:gdLst/>
              <a:ahLst/>
              <a:cxnLst/>
              <a:rect l="l" t="t" r="r" b="b"/>
              <a:pathLst>
                <a:path w="826770" h="16509">
                  <a:moveTo>
                    <a:pt x="826541" y="0"/>
                  </a:moveTo>
                  <a:lnTo>
                    <a:pt x="554393" y="0"/>
                  </a:lnTo>
                  <a:lnTo>
                    <a:pt x="554393" y="2540"/>
                  </a:lnTo>
                  <a:lnTo>
                    <a:pt x="7200" y="2540"/>
                  </a:lnTo>
                  <a:lnTo>
                    <a:pt x="7200" y="5080"/>
                  </a:lnTo>
                  <a:lnTo>
                    <a:pt x="5765" y="5080"/>
                  </a:lnTo>
                  <a:lnTo>
                    <a:pt x="5765" y="10160"/>
                  </a:lnTo>
                  <a:lnTo>
                    <a:pt x="2882" y="10160"/>
                  </a:lnTo>
                  <a:lnTo>
                    <a:pt x="2882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16510"/>
                  </a:lnTo>
                  <a:lnTo>
                    <a:pt x="561581" y="16510"/>
                  </a:lnTo>
                  <a:lnTo>
                    <a:pt x="561581" y="13970"/>
                  </a:lnTo>
                  <a:lnTo>
                    <a:pt x="826541" y="13970"/>
                  </a:lnTo>
                  <a:lnTo>
                    <a:pt x="826541" y="12700"/>
                  </a:lnTo>
                  <a:lnTo>
                    <a:pt x="826541" y="10160"/>
                  </a:lnTo>
                  <a:lnTo>
                    <a:pt x="826541" y="5080"/>
                  </a:lnTo>
                  <a:lnTo>
                    <a:pt x="826541" y="2540"/>
                  </a:lnTo>
                  <a:lnTo>
                    <a:pt x="8265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9919475"/>
              <a:ext cx="3649979" cy="321310"/>
            </a:xfrm>
            <a:custGeom>
              <a:avLst/>
              <a:gdLst/>
              <a:ahLst/>
              <a:cxnLst/>
              <a:rect l="l" t="t" r="r" b="b"/>
              <a:pathLst>
                <a:path w="3649979" h="321309">
                  <a:moveTo>
                    <a:pt x="3649561" y="303530"/>
                  </a:moveTo>
                  <a:lnTo>
                    <a:pt x="3392525" y="303530"/>
                  </a:lnTo>
                  <a:lnTo>
                    <a:pt x="3392525" y="306070"/>
                  </a:lnTo>
                  <a:lnTo>
                    <a:pt x="56857" y="306070"/>
                  </a:lnTo>
                  <a:lnTo>
                    <a:pt x="56857" y="303530"/>
                  </a:lnTo>
                  <a:lnTo>
                    <a:pt x="0" y="303530"/>
                  </a:lnTo>
                  <a:lnTo>
                    <a:pt x="0" y="306070"/>
                  </a:lnTo>
                  <a:lnTo>
                    <a:pt x="0" y="318770"/>
                  </a:lnTo>
                  <a:lnTo>
                    <a:pt x="53975" y="318770"/>
                  </a:lnTo>
                  <a:lnTo>
                    <a:pt x="53975" y="321310"/>
                  </a:lnTo>
                  <a:lnTo>
                    <a:pt x="3395395" y="321310"/>
                  </a:lnTo>
                  <a:lnTo>
                    <a:pt x="3395395" y="318770"/>
                  </a:lnTo>
                  <a:lnTo>
                    <a:pt x="3649561" y="318770"/>
                  </a:lnTo>
                  <a:lnTo>
                    <a:pt x="3649561" y="306070"/>
                  </a:lnTo>
                  <a:lnTo>
                    <a:pt x="3649561" y="303530"/>
                  </a:lnTo>
                  <a:close/>
                </a:path>
                <a:path w="3649979" h="321309">
                  <a:moveTo>
                    <a:pt x="3649561" y="0"/>
                  </a:moveTo>
                  <a:lnTo>
                    <a:pt x="3392525" y="0"/>
                  </a:lnTo>
                  <a:lnTo>
                    <a:pt x="3392525" y="2540"/>
                  </a:lnTo>
                  <a:lnTo>
                    <a:pt x="56857" y="2540"/>
                  </a:lnTo>
                  <a:lnTo>
                    <a:pt x="5685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970"/>
                  </a:lnTo>
                  <a:lnTo>
                    <a:pt x="53975" y="13970"/>
                  </a:lnTo>
                  <a:lnTo>
                    <a:pt x="53975" y="17780"/>
                  </a:lnTo>
                  <a:lnTo>
                    <a:pt x="3395395" y="17780"/>
                  </a:lnTo>
                  <a:lnTo>
                    <a:pt x="3395395" y="13970"/>
                  </a:lnTo>
                  <a:lnTo>
                    <a:pt x="3649561" y="13970"/>
                  </a:lnTo>
                  <a:lnTo>
                    <a:pt x="3649561" y="2540"/>
                  </a:lnTo>
                  <a:lnTo>
                    <a:pt x="3649561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4693772" y="9086155"/>
            <a:ext cx="3594735" cy="1201420"/>
            <a:chOff x="14693772" y="9086155"/>
            <a:chExt cx="3594735" cy="1201420"/>
          </a:xfrm>
        </p:grpSpPr>
        <p:sp>
          <p:nvSpPr>
            <p:cNvPr id="34" name="object 34"/>
            <p:cNvSpPr/>
            <p:nvPr/>
          </p:nvSpPr>
          <p:spPr>
            <a:xfrm>
              <a:off x="14693772" y="9086155"/>
              <a:ext cx="3594735" cy="1201420"/>
            </a:xfrm>
            <a:custGeom>
              <a:avLst/>
              <a:gdLst/>
              <a:ahLst/>
              <a:cxnLst/>
              <a:rect l="l" t="t" r="r" b="b"/>
              <a:pathLst>
                <a:path w="3594734" h="1201420">
                  <a:moveTo>
                    <a:pt x="0" y="1115504"/>
                  </a:moveTo>
                  <a:lnTo>
                    <a:pt x="23930" y="1200842"/>
                  </a:lnTo>
                  <a:lnTo>
                    <a:pt x="3594239" y="1200842"/>
                  </a:lnTo>
                  <a:lnTo>
                    <a:pt x="3594239" y="1117036"/>
                  </a:lnTo>
                  <a:lnTo>
                    <a:pt x="11112" y="1117036"/>
                  </a:lnTo>
                  <a:lnTo>
                    <a:pt x="0" y="1115504"/>
                  </a:lnTo>
                  <a:close/>
                </a:path>
                <a:path w="3594734" h="1201420">
                  <a:moveTo>
                    <a:pt x="90972" y="1104796"/>
                  </a:moveTo>
                  <a:lnTo>
                    <a:pt x="87026" y="1104796"/>
                  </a:lnTo>
                  <a:lnTo>
                    <a:pt x="72018" y="1105719"/>
                  </a:lnTo>
                  <a:lnTo>
                    <a:pt x="59483" y="1107407"/>
                  </a:lnTo>
                  <a:lnTo>
                    <a:pt x="49782" y="1109364"/>
                  </a:lnTo>
                  <a:lnTo>
                    <a:pt x="41782" y="1111188"/>
                  </a:lnTo>
                  <a:lnTo>
                    <a:pt x="38861" y="1113346"/>
                  </a:lnTo>
                  <a:lnTo>
                    <a:pt x="31622" y="1114785"/>
                  </a:lnTo>
                  <a:lnTo>
                    <a:pt x="25485" y="1116215"/>
                  </a:lnTo>
                  <a:lnTo>
                    <a:pt x="18526" y="1117036"/>
                  </a:lnTo>
                  <a:lnTo>
                    <a:pt x="3594239" y="1117036"/>
                  </a:lnTo>
                  <a:lnTo>
                    <a:pt x="3594239" y="1105257"/>
                  </a:lnTo>
                  <a:lnTo>
                    <a:pt x="103296" y="1105257"/>
                  </a:lnTo>
                  <a:lnTo>
                    <a:pt x="90972" y="1104796"/>
                  </a:lnTo>
                  <a:close/>
                </a:path>
                <a:path w="3594734" h="1201420">
                  <a:moveTo>
                    <a:pt x="311784" y="939109"/>
                  </a:moveTo>
                  <a:lnTo>
                    <a:pt x="271680" y="978325"/>
                  </a:lnTo>
                  <a:lnTo>
                    <a:pt x="244506" y="1016867"/>
                  </a:lnTo>
                  <a:lnTo>
                    <a:pt x="223952" y="1049469"/>
                  </a:lnTo>
                  <a:lnTo>
                    <a:pt x="203707" y="1070866"/>
                  </a:lnTo>
                  <a:lnTo>
                    <a:pt x="197230" y="1070866"/>
                  </a:lnTo>
                  <a:lnTo>
                    <a:pt x="194436" y="1071585"/>
                  </a:lnTo>
                  <a:lnTo>
                    <a:pt x="188664" y="1073713"/>
                  </a:lnTo>
                  <a:lnTo>
                    <a:pt x="183118" y="1076718"/>
                  </a:lnTo>
                  <a:lnTo>
                    <a:pt x="177452" y="1080397"/>
                  </a:lnTo>
                  <a:lnTo>
                    <a:pt x="171322" y="1084548"/>
                  </a:lnTo>
                  <a:lnTo>
                    <a:pt x="164536" y="1088957"/>
                  </a:lnTo>
                  <a:lnTo>
                    <a:pt x="127898" y="1103390"/>
                  </a:lnTo>
                  <a:lnTo>
                    <a:pt x="103296" y="1105257"/>
                  </a:lnTo>
                  <a:lnTo>
                    <a:pt x="3594239" y="1105257"/>
                  </a:lnTo>
                  <a:lnTo>
                    <a:pt x="3594239" y="946307"/>
                  </a:lnTo>
                  <a:lnTo>
                    <a:pt x="503300" y="946307"/>
                  </a:lnTo>
                  <a:lnTo>
                    <a:pt x="311784" y="939109"/>
                  </a:lnTo>
                  <a:close/>
                </a:path>
                <a:path w="3594734" h="1201420">
                  <a:moveTo>
                    <a:pt x="603376" y="882950"/>
                  </a:moveTo>
                  <a:lnTo>
                    <a:pt x="503300" y="946307"/>
                  </a:lnTo>
                  <a:lnTo>
                    <a:pt x="3594239" y="946307"/>
                  </a:lnTo>
                  <a:lnTo>
                    <a:pt x="3594239" y="896627"/>
                  </a:lnTo>
                  <a:lnTo>
                    <a:pt x="696975" y="896627"/>
                  </a:lnTo>
                  <a:lnTo>
                    <a:pt x="676636" y="890847"/>
                  </a:lnTo>
                  <a:lnTo>
                    <a:pt x="653891" y="886550"/>
                  </a:lnTo>
                  <a:lnTo>
                    <a:pt x="629288" y="883873"/>
                  </a:lnTo>
                  <a:lnTo>
                    <a:pt x="603376" y="882950"/>
                  </a:lnTo>
                  <a:close/>
                </a:path>
                <a:path w="3594734" h="1201420">
                  <a:moveTo>
                    <a:pt x="847470" y="828950"/>
                  </a:moveTo>
                  <a:lnTo>
                    <a:pt x="837071" y="828950"/>
                  </a:lnTo>
                  <a:lnTo>
                    <a:pt x="826896" y="829940"/>
                  </a:lnTo>
                  <a:lnTo>
                    <a:pt x="776482" y="845510"/>
                  </a:lnTo>
                  <a:lnTo>
                    <a:pt x="721151" y="878145"/>
                  </a:lnTo>
                  <a:lnTo>
                    <a:pt x="696975" y="896627"/>
                  </a:lnTo>
                  <a:lnTo>
                    <a:pt x="3594239" y="896627"/>
                  </a:lnTo>
                  <a:lnTo>
                    <a:pt x="3594239" y="851090"/>
                  </a:lnTo>
                  <a:lnTo>
                    <a:pt x="936672" y="851090"/>
                  </a:lnTo>
                  <a:lnTo>
                    <a:pt x="916422" y="849156"/>
                  </a:lnTo>
                  <a:lnTo>
                    <a:pt x="894968" y="842633"/>
                  </a:lnTo>
                  <a:lnTo>
                    <a:pt x="884171" y="838265"/>
                  </a:lnTo>
                  <a:lnTo>
                    <a:pt x="873077" y="834169"/>
                  </a:lnTo>
                  <a:lnTo>
                    <a:pt x="861054" y="830884"/>
                  </a:lnTo>
                  <a:lnTo>
                    <a:pt x="847470" y="828950"/>
                  </a:lnTo>
                  <a:close/>
                </a:path>
                <a:path w="3594734" h="1201420">
                  <a:moveTo>
                    <a:pt x="1077626" y="817971"/>
                  </a:moveTo>
                  <a:lnTo>
                    <a:pt x="1031835" y="825902"/>
                  </a:lnTo>
                  <a:lnTo>
                    <a:pt x="990853" y="840381"/>
                  </a:lnTo>
                  <a:lnTo>
                    <a:pt x="982614" y="843115"/>
                  </a:lnTo>
                  <a:lnTo>
                    <a:pt x="974089" y="845510"/>
                  </a:lnTo>
                  <a:lnTo>
                    <a:pt x="955851" y="849515"/>
                  </a:lnTo>
                  <a:lnTo>
                    <a:pt x="936672" y="851090"/>
                  </a:lnTo>
                  <a:lnTo>
                    <a:pt x="3594239" y="851090"/>
                  </a:lnTo>
                  <a:lnTo>
                    <a:pt x="3594239" y="826792"/>
                  </a:lnTo>
                  <a:lnTo>
                    <a:pt x="1118107" y="826792"/>
                  </a:lnTo>
                  <a:lnTo>
                    <a:pt x="1097462" y="820153"/>
                  </a:lnTo>
                  <a:lnTo>
                    <a:pt x="1077626" y="817971"/>
                  </a:lnTo>
                  <a:close/>
                </a:path>
                <a:path w="3594734" h="1201420">
                  <a:moveTo>
                    <a:pt x="1771486" y="756789"/>
                  </a:moveTo>
                  <a:lnTo>
                    <a:pt x="1573031" y="756789"/>
                  </a:lnTo>
                  <a:lnTo>
                    <a:pt x="1470723" y="758475"/>
                  </a:lnTo>
                  <a:lnTo>
                    <a:pt x="1420712" y="760119"/>
                  </a:lnTo>
                  <a:lnTo>
                    <a:pt x="1372781" y="762412"/>
                  </a:lnTo>
                  <a:lnTo>
                    <a:pt x="1327206" y="765451"/>
                  </a:lnTo>
                  <a:lnTo>
                    <a:pt x="1284264" y="769330"/>
                  </a:lnTo>
                  <a:lnTo>
                    <a:pt x="1244233" y="774145"/>
                  </a:lnTo>
                  <a:lnTo>
                    <a:pt x="1118107" y="826792"/>
                  </a:lnTo>
                  <a:lnTo>
                    <a:pt x="3594239" y="826792"/>
                  </a:lnTo>
                  <a:lnTo>
                    <a:pt x="3594239" y="757181"/>
                  </a:lnTo>
                  <a:lnTo>
                    <a:pt x="1863263" y="757181"/>
                  </a:lnTo>
                  <a:lnTo>
                    <a:pt x="1771486" y="756789"/>
                  </a:lnTo>
                  <a:close/>
                </a:path>
                <a:path w="3594734" h="1201420">
                  <a:moveTo>
                    <a:pt x="3594239" y="0"/>
                  </a:moveTo>
                  <a:lnTo>
                    <a:pt x="3552628" y="12763"/>
                  </a:lnTo>
                  <a:lnTo>
                    <a:pt x="3478072" y="40358"/>
                  </a:lnTo>
                  <a:lnTo>
                    <a:pt x="3420992" y="65862"/>
                  </a:lnTo>
                  <a:lnTo>
                    <a:pt x="3378613" y="88671"/>
                  </a:lnTo>
                  <a:lnTo>
                    <a:pt x="3326846" y="123785"/>
                  </a:lnTo>
                  <a:lnTo>
                    <a:pt x="3311905" y="134881"/>
                  </a:lnTo>
                  <a:lnTo>
                    <a:pt x="3285801" y="150125"/>
                  </a:lnTo>
                  <a:lnTo>
                    <a:pt x="3234878" y="180340"/>
                  </a:lnTo>
                  <a:lnTo>
                    <a:pt x="3201280" y="219366"/>
                  </a:lnTo>
                  <a:lnTo>
                    <a:pt x="3182913" y="284480"/>
                  </a:lnTo>
                  <a:lnTo>
                    <a:pt x="3172205" y="306236"/>
                  </a:lnTo>
                  <a:lnTo>
                    <a:pt x="3148940" y="340533"/>
                  </a:lnTo>
                  <a:lnTo>
                    <a:pt x="3137455" y="373962"/>
                  </a:lnTo>
                  <a:lnTo>
                    <a:pt x="3131820" y="406005"/>
                  </a:lnTo>
                  <a:lnTo>
                    <a:pt x="3126103" y="436146"/>
                  </a:lnTo>
                  <a:lnTo>
                    <a:pt x="3090696" y="488659"/>
                  </a:lnTo>
                  <a:lnTo>
                    <a:pt x="3049142" y="509997"/>
                  </a:lnTo>
                  <a:lnTo>
                    <a:pt x="2983436" y="523495"/>
                  </a:lnTo>
                  <a:lnTo>
                    <a:pt x="2916681" y="535913"/>
                  </a:lnTo>
                  <a:lnTo>
                    <a:pt x="2905940" y="555882"/>
                  </a:lnTo>
                  <a:lnTo>
                    <a:pt x="2888662" y="575244"/>
                  </a:lnTo>
                  <a:lnTo>
                    <a:pt x="2866121" y="593120"/>
                  </a:lnTo>
                  <a:lnTo>
                    <a:pt x="2839592" y="608636"/>
                  </a:lnTo>
                  <a:lnTo>
                    <a:pt x="2809382" y="622313"/>
                  </a:lnTo>
                  <a:lnTo>
                    <a:pt x="2795283" y="629693"/>
                  </a:lnTo>
                  <a:lnTo>
                    <a:pt x="2783458" y="638153"/>
                  </a:lnTo>
                  <a:lnTo>
                    <a:pt x="2759882" y="652790"/>
                  </a:lnTo>
                  <a:lnTo>
                    <a:pt x="2703252" y="672883"/>
                  </a:lnTo>
                  <a:lnTo>
                    <a:pt x="2680461" y="687113"/>
                  </a:lnTo>
                  <a:lnTo>
                    <a:pt x="2611481" y="704697"/>
                  </a:lnTo>
                  <a:lnTo>
                    <a:pt x="2546857" y="712403"/>
                  </a:lnTo>
                  <a:lnTo>
                    <a:pt x="2486425" y="718625"/>
                  </a:lnTo>
                  <a:lnTo>
                    <a:pt x="2447924" y="723833"/>
                  </a:lnTo>
                  <a:lnTo>
                    <a:pt x="2370880" y="737514"/>
                  </a:lnTo>
                  <a:lnTo>
                    <a:pt x="2327866" y="742706"/>
                  </a:lnTo>
                  <a:lnTo>
                    <a:pt x="2282225" y="746927"/>
                  </a:lnTo>
                  <a:lnTo>
                    <a:pt x="2234235" y="750270"/>
                  </a:lnTo>
                  <a:lnTo>
                    <a:pt x="2184173" y="752833"/>
                  </a:lnTo>
                  <a:lnTo>
                    <a:pt x="2132315" y="754710"/>
                  </a:lnTo>
                  <a:lnTo>
                    <a:pt x="2078938" y="755997"/>
                  </a:lnTo>
                  <a:lnTo>
                    <a:pt x="1968736" y="757181"/>
                  </a:lnTo>
                  <a:lnTo>
                    <a:pt x="3594239" y="757181"/>
                  </a:lnTo>
                  <a:lnTo>
                    <a:pt x="3594239" y="0"/>
                  </a:lnTo>
                  <a:close/>
                </a:path>
                <a:path w="3594734" h="1201420">
                  <a:moveTo>
                    <a:pt x="1686028" y="756490"/>
                  </a:moveTo>
                  <a:lnTo>
                    <a:pt x="1630183" y="756490"/>
                  </a:lnTo>
                  <a:lnTo>
                    <a:pt x="1568995" y="756789"/>
                  </a:lnTo>
                  <a:lnTo>
                    <a:pt x="1782610" y="756789"/>
                  </a:lnTo>
                  <a:lnTo>
                    <a:pt x="1686028" y="7564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94534" y="9104464"/>
              <a:ext cx="3594100" cy="1183005"/>
            </a:xfrm>
            <a:custGeom>
              <a:avLst/>
              <a:gdLst/>
              <a:ahLst/>
              <a:cxnLst/>
              <a:rect l="l" t="t" r="r" b="b"/>
              <a:pathLst>
                <a:path w="3594100" h="1183004">
                  <a:moveTo>
                    <a:pt x="37193" y="1108190"/>
                  </a:moveTo>
                  <a:lnTo>
                    <a:pt x="0" y="1108190"/>
                  </a:lnTo>
                  <a:lnTo>
                    <a:pt x="20888" y="1182534"/>
                  </a:lnTo>
                  <a:lnTo>
                    <a:pt x="185154" y="1182534"/>
                  </a:lnTo>
                  <a:lnTo>
                    <a:pt x="182117" y="1171690"/>
                  </a:lnTo>
                  <a:lnTo>
                    <a:pt x="327528" y="1133590"/>
                  </a:lnTo>
                  <a:lnTo>
                    <a:pt x="351792" y="1120890"/>
                  </a:lnTo>
                  <a:lnTo>
                    <a:pt x="64341" y="1120890"/>
                  </a:lnTo>
                  <a:lnTo>
                    <a:pt x="37193" y="1108190"/>
                  </a:lnTo>
                  <a:close/>
                </a:path>
                <a:path w="3594100" h="1183004">
                  <a:moveTo>
                    <a:pt x="1775397" y="752590"/>
                  </a:moveTo>
                  <a:lnTo>
                    <a:pt x="1726437" y="752590"/>
                  </a:lnTo>
                  <a:lnTo>
                    <a:pt x="1477339" y="816090"/>
                  </a:lnTo>
                  <a:lnTo>
                    <a:pt x="1427517" y="841490"/>
                  </a:lnTo>
                  <a:lnTo>
                    <a:pt x="929611" y="968490"/>
                  </a:lnTo>
                  <a:lnTo>
                    <a:pt x="879877" y="993890"/>
                  </a:lnTo>
                  <a:lnTo>
                    <a:pt x="334029" y="1133590"/>
                  </a:lnTo>
                  <a:lnTo>
                    <a:pt x="284548" y="1158990"/>
                  </a:lnTo>
                  <a:lnTo>
                    <a:pt x="192899" y="1182534"/>
                  </a:lnTo>
                  <a:lnTo>
                    <a:pt x="1248883" y="1182534"/>
                  </a:lnTo>
                  <a:lnTo>
                    <a:pt x="1781236" y="1044690"/>
                  </a:lnTo>
                  <a:lnTo>
                    <a:pt x="1830325" y="1019290"/>
                  </a:lnTo>
                  <a:lnTo>
                    <a:pt x="2419675" y="866890"/>
                  </a:lnTo>
                  <a:lnTo>
                    <a:pt x="2468771" y="841490"/>
                  </a:lnTo>
                  <a:lnTo>
                    <a:pt x="2566947" y="816090"/>
                  </a:lnTo>
                  <a:lnTo>
                    <a:pt x="2324386" y="816090"/>
                  </a:lnTo>
                  <a:lnTo>
                    <a:pt x="2274760" y="803390"/>
                  </a:lnTo>
                  <a:lnTo>
                    <a:pt x="2170160" y="803390"/>
                  </a:lnTo>
                  <a:lnTo>
                    <a:pt x="2115708" y="790690"/>
                  </a:lnTo>
                  <a:lnTo>
                    <a:pt x="2003815" y="790690"/>
                  </a:lnTo>
                  <a:lnTo>
                    <a:pt x="1889679" y="765290"/>
                  </a:lnTo>
                  <a:lnTo>
                    <a:pt x="1832425" y="765290"/>
                  </a:lnTo>
                  <a:lnTo>
                    <a:pt x="1775397" y="752590"/>
                  </a:lnTo>
                  <a:close/>
                </a:path>
                <a:path w="3594100" h="1183004">
                  <a:moveTo>
                    <a:pt x="3593477" y="538499"/>
                  </a:moveTo>
                  <a:lnTo>
                    <a:pt x="3502498" y="562090"/>
                  </a:lnTo>
                  <a:lnTo>
                    <a:pt x="3453491" y="587490"/>
                  </a:lnTo>
                  <a:lnTo>
                    <a:pt x="2963154" y="714490"/>
                  </a:lnTo>
                  <a:lnTo>
                    <a:pt x="2914095" y="739890"/>
                  </a:lnTo>
                  <a:lnTo>
                    <a:pt x="2374157" y="879590"/>
                  </a:lnTo>
                  <a:lnTo>
                    <a:pt x="2325048" y="904990"/>
                  </a:lnTo>
                  <a:lnTo>
                    <a:pt x="1784727" y="1044690"/>
                  </a:lnTo>
                  <a:lnTo>
                    <a:pt x="1735633" y="1070090"/>
                  </a:lnTo>
                  <a:lnTo>
                    <a:pt x="1301445" y="1182534"/>
                  </a:lnTo>
                  <a:lnTo>
                    <a:pt x="2410669" y="1182534"/>
                  </a:lnTo>
                  <a:lnTo>
                    <a:pt x="2501717" y="1158990"/>
                  </a:lnTo>
                  <a:lnTo>
                    <a:pt x="2550813" y="1133590"/>
                  </a:lnTo>
                  <a:lnTo>
                    <a:pt x="3041585" y="1006590"/>
                  </a:lnTo>
                  <a:lnTo>
                    <a:pt x="3090642" y="981190"/>
                  </a:lnTo>
                  <a:lnTo>
                    <a:pt x="3580958" y="854190"/>
                  </a:lnTo>
                  <a:lnTo>
                    <a:pt x="3593477" y="847701"/>
                  </a:lnTo>
                  <a:lnTo>
                    <a:pt x="3593477" y="538499"/>
                  </a:lnTo>
                  <a:close/>
                </a:path>
                <a:path w="3594100" h="1183004">
                  <a:moveTo>
                    <a:pt x="3593477" y="851835"/>
                  </a:moveTo>
                  <a:lnTo>
                    <a:pt x="3584388" y="854190"/>
                  </a:lnTo>
                  <a:lnTo>
                    <a:pt x="3486332" y="892290"/>
                  </a:lnTo>
                  <a:lnTo>
                    <a:pt x="3044894" y="1006590"/>
                  </a:lnTo>
                  <a:lnTo>
                    <a:pt x="2995833" y="1031990"/>
                  </a:lnTo>
                  <a:lnTo>
                    <a:pt x="2505203" y="1158990"/>
                  </a:lnTo>
                  <a:lnTo>
                    <a:pt x="2459730" y="1182534"/>
                  </a:lnTo>
                  <a:lnTo>
                    <a:pt x="3523115" y="1182534"/>
                  </a:lnTo>
                  <a:lnTo>
                    <a:pt x="3593477" y="1164307"/>
                  </a:lnTo>
                  <a:lnTo>
                    <a:pt x="3593477" y="851835"/>
                  </a:lnTo>
                  <a:close/>
                </a:path>
                <a:path w="3594100" h="1183004">
                  <a:moveTo>
                    <a:pt x="3593477" y="1170649"/>
                  </a:moveTo>
                  <a:lnTo>
                    <a:pt x="3552689" y="1182534"/>
                  </a:lnTo>
                  <a:lnTo>
                    <a:pt x="3593477" y="1182534"/>
                  </a:lnTo>
                  <a:lnTo>
                    <a:pt x="3593477" y="1170649"/>
                  </a:lnTo>
                  <a:close/>
                </a:path>
                <a:path w="3594100" h="1183004">
                  <a:moveTo>
                    <a:pt x="369677" y="943090"/>
                  </a:moveTo>
                  <a:lnTo>
                    <a:pt x="321817" y="943090"/>
                  </a:lnTo>
                  <a:lnTo>
                    <a:pt x="279352" y="981190"/>
                  </a:lnTo>
                  <a:lnTo>
                    <a:pt x="250221" y="1031990"/>
                  </a:lnTo>
                  <a:lnTo>
                    <a:pt x="235807" y="1070090"/>
                  </a:lnTo>
                  <a:lnTo>
                    <a:pt x="237489" y="1108190"/>
                  </a:lnTo>
                  <a:lnTo>
                    <a:pt x="119506" y="1108190"/>
                  </a:lnTo>
                  <a:lnTo>
                    <a:pt x="91894" y="1120890"/>
                  </a:lnTo>
                  <a:lnTo>
                    <a:pt x="351792" y="1120890"/>
                  </a:lnTo>
                  <a:lnTo>
                    <a:pt x="376057" y="1108190"/>
                  </a:lnTo>
                  <a:lnTo>
                    <a:pt x="960348" y="955790"/>
                  </a:lnTo>
                  <a:lnTo>
                    <a:pt x="417988" y="955790"/>
                  </a:lnTo>
                  <a:lnTo>
                    <a:pt x="369677" y="943090"/>
                  </a:lnTo>
                  <a:close/>
                </a:path>
                <a:path w="3594100" h="1183004">
                  <a:moveTo>
                    <a:pt x="161551" y="1095490"/>
                  </a:moveTo>
                  <a:lnTo>
                    <a:pt x="139572" y="1108190"/>
                  </a:lnTo>
                  <a:lnTo>
                    <a:pt x="188531" y="1108190"/>
                  </a:lnTo>
                  <a:lnTo>
                    <a:pt x="161551" y="1095490"/>
                  </a:lnTo>
                  <a:close/>
                </a:path>
                <a:path w="3594100" h="1183004">
                  <a:moveTo>
                    <a:pt x="850268" y="777990"/>
                  </a:moveTo>
                  <a:lnTo>
                    <a:pt x="805384" y="777990"/>
                  </a:lnTo>
                  <a:lnTo>
                    <a:pt x="795527" y="790690"/>
                  </a:lnTo>
                  <a:lnTo>
                    <a:pt x="765379" y="803390"/>
                  </a:lnTo>
                  <a:lnTo>
                    <a:pt x="736838" y="816090"/>
                  </a:lnTo>
                  <a:lnTo>
                    <a:pt x="710463" y="828790"/>
                  </a:lnTo>
                  <a:lnTo>
                    <a:pt x="686815" y="854190"/>
                  </a:lnTo>
                  <a:lnTo>
                    <a:pt x="663622" y="854190"/>
                  </a:lnTo>
                  <a:lnTo>
                    <a:pt x="657822" y="866890"/>
                  </a:lnTo>
                  <a:lnTo>
                    <a:pt x="647953" y="866890"/>
                  </a:lnTo>
                  <a:lnTo>
                    <a:pt x="646556" y="879590"/>
                  </a:lnTo>
                  <a:lnTo>
                    <a:pt x="636142" y="879590"/>
                  </a:lnTo>
                  <a:lnTo>
                    <a:pt x="630412" y="892290"/>
                  </a:lnTo>
                  <a:lnTo>
                    <a:pt x="615568" y="892290"/>
                  </a:lnTo>
                  <a:lnTo>
                    <a:pt x="514730" y="955790"/>
                  </a:lnTo>
                  <a:lnTo>
                    <a:pt x="960348" y="955790"/>
                  </a:lnTo>
                  <a:lnTo>
                    <a:pt x="1058015" y="930390"/>
                  </a:lnTo>
                  <a:lnTo>
                    <a:pt x="1106872" y="904990"/>
                  </a:lnTo>
                  <a:lnTo>
                    <a:pt x="1498186" y="803390"/>
                  </a:lnTo>
                  <a:lnTo>
                    <a:pt x="906484" y="803390"/>
                  </a:lnTo>
                  <a:lnTo>
                    <a:pt x="884808" y="790690"/>
                  </a:lnTo>
                  <a:lnTo>
                    <a:pt x="862583" y="790690"/>
                  </a:lnTo>
                  <a:lnTo>
                    <a:pt x="850268" y="777990"/>
                  </a:lnTo>
                  <a:close/>
                </a:path>
                <a:path w="3594100" h="1183004">
                  <a:moveTo>
                    <a:pt x="683259" y="841490"/>
                  </a:moveTo>
                  <a:lnTo>
                    <a:pt x="678941" y="841490"/>
                  </a:lnTo>
                  <a:lnTo>
                    <a:pt x="676020" y="854190"/>
                  </a:lnTo>
                  <a:lnTo>
                    <a:pt x="686815" y="854190"/>
                  </a:lnTo>
                  <a:lnTo>
                    <a:pt x="683259" y="841490"/>
                  </a:lnTo>
                  <a:close/>
                </a:path>
                <a:path w="3594100" h="1183004">
                  <a:moveTo>
                    <a:pt x="3392550" y="92190"/>
                  </a:moveTo>
                  <a:lnTo>
                    <a:pt x="3394279" y="117590"/>
                  </a:lnTo>
                  <a:lnTo>
                    <a:pt x="3384565" y="130290"/>
                  </a:lnTo>
                  <a:lnTo>
                    <a:pt x="3366779" y="155690"/>
                  </a:lnTo>
                  <a:lnTo>
                    <a:pt x="3344290" y="168390"/>
                  </a:lnTo>
                  <a:lnTo>
                    <a:pt x="3318972" y="181090"/>
                  </a:lnTo>
                  <a:lnTo>
                    <a:pt x="3292903" y="193790"/>
                  </a:lnTo>
                  <a:lnTo>
                    <a:pt x="3268049" y="206490"/>
                  </a:lnTo>
                  <a:lnTo>
                    <a:pt x="3246373" y="231890"/>
                  </a:lnTo>
                  <a:lnTo>
                    <a:pt x="3238820" y="244590"/>
                  </a:lnTo>
                  <a:lnTo>
                    <a:pt x="3229955" y="282690"/>
                  </a:lnTo>
                  <a:lnTo>
                    <a:pt x="3218606" y="320790"/>
                  </a:lnTo>
                  <a:lnTo>
                    <a:pt x="3203606" y="371590"/>
                  </a:lnTo>
                  <a:lnTo>
                    <a:pt x="3183784" y="422390"/>
                  </a:lnTo>
                  <a:lnTo>
                    <a:pt x="3157969" y="473190"/>
                  </a:lnTo>
                  <a:lnTo>
                    <a:pt x="3124994" y="511290"/>
                  </a:lnTo>
                  <a:lnTo>
                    <a:pt x="3083686" y="536690"/>
                  </a:lnTo>
                  <a:lnTo>
                    <a:pt x="3049910" y="549390"/>
                  </a:lnTo>
                  <a:lnTo>
                    <a:pt x="3016456" y="549390"/>
                  </a:lnTo>
                  <a:lnTo>
                    <a:pt x="2983120" y="562090"/>
                  </a:lnTo>
                  <a:lnTo>
                    <a:pt x="2949701" y="562090"/>
                  </a:lnTo>
                  <a:lnTo>
                    <a:pt x="2939230" y="587490"/>
                  </a:lnTo>
                  <a:lnTo>
                    <a:pt x="2922317" y="612890"/>
                  </a:lnTo>
                  <a:lnTo>
                    <a:pt x="2899856" y="625590"/>
                  </a:lnTo>
                  <a:lnTo>
                    <a:pt x="2872739" y="638290"/>
                  </a:lnTo>
                  <a:lnTo>
                    <a:pt x="2857579" y="650990"/>
                  </a:lnTo>
                  <a:lnTo>
                    <a:pt x="2842894" y="650990"/>
                  </a:lnTo>
                  <a:lnTo>
                    <a:pt x="2829448" y="663690"/>
                  </a:lnTo>
                  <a:lnTo>
                    <a:pt x="2818002" y="676390"/>
                  </a:lnTo>
                  <a:lnTo>
                    <a:pt x="2804209" y="689090"/>
                  </a:lnTo>
                  <a:lnTo>
                    <a:pt x="2800143" y="701790"/>
                  </a:lnTo>
                  <a:lnTo>
                    <a:pt x="2796910" y="727190"/>
                  </a:lnTo>
                  <a:lnTo>
                    <a:pt x="2785617" y="739890"/>
                  </a:lnTo>
                  <a:lnTo>
                    <a:pt x="2779924" y="752590"/>
                  </a:lnTo>
                  <a:lnTo>
                    <a:pt x="2761061" y="752590"/>
                  </a:lnTo>
                  <a:lnTo>
                    <a:pt x="2748152" y="765290"/>
                  </a:lnTo>
                  <a:lnTo>
                    <a:pt x="2700049" y="777990"/>
                  </a:lnTo>
                  <a:lnTo>
                    <a:pt x="2646505" y="777990"/>
                  </a:lnTo>
                  <a:lnTo>
                    <a:pt x="2598794" y="790690"/>
                  </a:lnTo>
                  <a:lnTo>
                    <a:pt x="2568193" y="803390"/>
                  </a:lnTo>
                  <a:lnTo>
                    <a:pt x="2498947" y="803390"/>
                  </a:lnTo>
                  <a:lnTo>
                    <a:pt x="2459422" y="816090"/>
                  </a:lnTo>
                  <a:lnTo>
                    <a:pt x="2566947" y="816090"/>
                  </a:lnTo>
                  <a:lnTo>
                    <a:pt x="2959543" y="714490"/>
                  </a:lnTo>
                  <a:lnTo>
                    <a:pt x="3008600" y="689090"/>
                  </a:lnTo>
                  <a:lnTo>
                    <a:pt x="3351871" y="600190"/>
                  </a:lnTo>
                  <a:lnTo>
                    <a:pt x="3593477" y="528630"/>
                  </a:lnTo>
                  <a:lnTo>
                    <a:pt x="3593477" y="333490"/>
                  </a:lnTo>
                  <a:lnTo>
                    <a:pt x="3215385" y="333490"/>
                  </a:lnTo>
                  <a:lnTo>
                    <a:pt x="3216846" y="333116"/>
                  </a:lnTo>
                  <a:lnTo>
                    <a:pt x="3218941" y="320790"/>
                  </a:lnTo>
                  <a:lnTo>
                    <a:pt x="3415418" y="269990"/>
                  </a:lnTo>
                  <a:lnTo>
                    <a:pt x="3464510" y="244590"/>
                  </a:lnTo>
                  <a:lnTo>
                    <a:pt x="3593477" y="211226"/>
                  </a:lnTo>
                  <a:lnTo>
                    <a:pt x="3593477" y="104890"/>
                  </a:lnTo>
                  <a:lnTo>
                    <a:pt x="3399027" y="104890"/>
                  </a:lnTo>
                  <a:lnTo>
                    <a:pt x="3392550" y="92190"/>
                  </a:lnTo>
                  <a:close/>
                </a:path>
                <a:path w="3594100" h="1183004">
                  <a:moveTo>
                    <a:pt x="1540421" y="727190"/>
                  </a:moveTo>
                  <a:lnTo>
                    <a:pt x="1197228" y="727190"/>
                  </a:lnTo>
                  <a:lnTo>
                    <a:pt x="1174517" y="739890"/>
                  </a:lnTo>
                  <a:lnTo>
                    <a:pt x="1130095" y="765290"/>
                  </a:lnTo>
                  <a:lnTo>
                    <a:pt x="1107312" y="777990"/>
                  </a:lnTo>
                  <a:lnTo>
                    <a:pt x="1004744" y="777990"/>
                  </a:lnTo>
                  <a:lnTo>
                    <a:pt x="996441" y="790690"/>
                  </a:lnTo>
                  <a:lnTo>
                    <a:pt x="971921" y="790690"/>
                  </a:lnTo>
                  <a:lnTo>
                    <a:pt x="963294" y="803390"/>
                  </a:lnTo>
                  <a:lnTo>
                    <a:pt x="1498186" y="803390"/>
                  </a:lnTo>
                  <a:lnTo>
                    <a:pt x="1694052" y="752590"/>
                  </a:lnTo>
                  <a:lnTo>
                    <a:pt x="1718856" y="752590"/>
                  </a:lnTo>
                  <a:lnTo>
                    <a:pt x="1663064" y="739890"/>
                  </a:lnTo>
                  <a:lnTo>
                    <a:pt x="1600905" y="739890"/>
                  </a:lnTo>
                  <a:lnTo>
                    <a:pt x="1540421" y="727190"/>
                  </a:lnTo>
                  <a:close/>
                </a:path>
                <a:path w="3594100" h="1183004">
                  <a:moveTo>
                    <a:pt x="1067053" y="765290"/>
                  </a:moveTo>
                  <a:lnTo>
                    <a:pt x="1048234" y="765290"/>
                  </a:lnTo>
                  <a:lnTo>
                    <a:pt x="1029461" y="777990"/>
                  </a:lnTo>
                  <a:lnTo>
                    <a:pt x="1086540" y="777990"/>
                  </a:lnTo>
                  <a:lnTo>
                    <a:pt x="1067053" y="765290"/>
                  </a:lnTo>
                  <a:close/>
                </a:path>
                <a:path w="3594100" h="1183004">
                  <a:moveTo>
                    <a:pt x="3216846" y="333116"/>
                  </a:moveTo>
                  <a:lnTo>
                    <a:pt x="3215385" y="333490"/>
                  </a:lnTo>
                  <a:lnTo>
                    <a:pt x="3216782" y="333490"/>
                  </a:lnTo>
                  <a:lnTo>
                    <a:pt x="3216846" y="333116"/>
                  </a:lnTo>
                  <a:close/>
                </a:path>
                <a:path w="3594100" h="1183004">
                  <a:moveTo>
                    <a:pt x="3593477" y="223892"/>
                  </a:moveTo>
                  <a:lnTo>
                    <a:pt x="3463278" y="257290"/>
                  </a:lnTo>
                  <a:lnTo>
                    <a:pt x="3413759" y="282690"/>
                  </a:lnTo>
                  <a:lnTo>
                    <a:pt x="3216846" y="333116"/>
                  </a:lnTo>
                  <a:lnTo>
                    <a:pt x="3216782" y="333490"/>
                  </a:lnTo>
                  <a:lnTo>
                    <a:pt x="3593477" y="333490"/>
                  </a:lnTo>
                  <a:lnTo>
                    <a:pt x="3593477" y="223892"/>
                  </a:lnTo>
                  <a:close/>
                </a:path>
                <a:path w="3594100" h="1183004">
                  <a:moveTo>
                    <a:pt x="3593477" y="0"/>
                  </a:moveTo>
                  <a:lnTo>
                    <a:pt x="3590242" y="3290"/>
                  </a:lnTo>
                  <a:lnTo>
                    <a:pt x="3574635" y="15990"/>
                  </a:lnTo>
                  <a:lnTo>
                    <a:pt x="3556634" y="28690"/>
                  </a:lnTo>
                  <a:lnTo>
                    <a:pt x="3501560" y="28690"/>
                  </a:lnTo>
                  <a:lnTo>
                    <a:pt x="3482879" y="41390"/>
                  </a:lnTo>
                  <a:lnTo>
                    <a:pt x="3466913" y="54090"/>
                  </a:lnTo>
                  <a:lnTo>
                    <a:pt x="3455161" y="66790"/>
                  </a:lnTo>
                  <a:lnTo>
                    <a:pt x="3432809" y="66790"/>
                  </a:lnTo>
                  <a:lnTo>
                    <a:pt x="3428491" y="79490"/>
                  </a:lnTo>
                  <a:lnTo>
                    <a:pt x="3422776" y="79490"/>
                  </a:lnTo>
                  <a:lnTo>
                    <a:pt x="3418458" y="92190"/>
                  </a:lnTo>
                  <a:lnTo>
                    <a:pt x="3414140" y="92190"/>
                  </a:lnTo>
                  <a:lnTo>
                    <a:pt x="3406901" y="104890"/>
                  </a:lnTo>
                  <a:lnTo>
                    <a:pt x="3593477" y="104890"/>
                  </a:lnTo>
                  <a:lnTo>
                    <a:pt x="3593477" y="0"/>
                  </a:lnTo>
                  <a:close/>
                </a:path>
                <a:path w="3594100" h="1183004">
                  <a:moveTo>
                    <a:pt x="3549512" y="15990"/>
                  </a:moveTo>
                  <a:lnTo>
                    <a:pt x="3531792" y="15990"/>
                  </a:lnTo>
                  <a:lnTo>
                    <a:pt x="3521455" y="28690"/>
                  </a:lnTo>
                  <a:lnTo>
                    <a:pt x="3556634" y="28690"/>
                  </a:lnTo>
                  <a:lnTo>
                    <a:pt x="3549512" y="1599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873732" y="9843108"/>
              <a:ext cx="1548130" cy="435609"/>
            </a:xfrm>
            <a:custGeom>
              <a:avLst/>
              <a:gdLst/>
              <a:ahLst/>
              <a:cxnLst/>
              <a:rect l="l" t="t" r="r" b="b"/>
              <a:pathLst>
                <a:path w="1548130" h="435609">
                  <a:moveTo>
                    <a:pt x="1514094" y="0"/>
                  </a:moveTo>
                  <a:lnTo>
                    <a:pt x="360680" y="323993"/>
                  </a:lnTo>
                  <a:lnTo>
                    <a:pt x="360045" y="321116"/>
                  </a:lnTo>
                  <a:lnTo>
                    <a:pt x="0" y="421912"/>
                  </a:lnTo>
                  <a:lnTo>
                    <a:pt x="3683" y="435595"/>
                  </a:lnTo>
                  <a:lnTo>
                    <a:pt x="358521" y="336232"/>
                  </a:lnTo>
                  <a:lnTo>
                    <a:pt x="360045" y="339114"/>
                  </a:lnTo>
                  <a:lnTo>
                    <a:pt x="1548003" y="5759"/>
                  </a:lnTo>
                  <a:lnTo>
                    <a:pt x="1547241" y="2877"/>
                  </a:lnTo>
                  <a:lnTo>
                    <a:pt x="1540764" y="5040"/>
                  </a:lnTo>
                  <a:lnTo>
                    <a:pt x="1540764" y="3601"/>
                  </a:lnTo>
                  <a:lnTo>
                    <a:pt x="1536446" y="4320"/>
                  </a:lnTo>
                  <a:lnTo>
                    <a:pt x="1535811" y="2157"/>
                  </a:lnTo>
                  <a:lnTo>
                    <a:pt x="1527810" y="4320"/>
                  </a:lnTo>
                  <a:lnTo>
                    <a:pt x="1527175" y="1438"/>
                  </a:lnTo>
                  <a:lnTo>
                    <a:pt x="1522857" y="2157"/>
                  </a:lnTo>
                  <a:lnTo>
                    <a:pt x="1522857" y="718"/>
                  </a:lnTo>
                  <a:lnTo>
                    <a:pt x="1514856" y="2877"/>
                  </a:lnTo>
                  <a:lnTo>
                    <a:pt x="151409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906999" y="9310869"/>
              <a:ext cx="381635" cy="121285"/>
            </a:xfrm>
            <a:custGeom>
              <a:avLst/>
              <a:gdLst/>
              <a:ahLst/>
              <a:cxnLst/>
              <a:rect l="l" t="t" r="r" b="b"/>
              <a:pathLst>
                <a:path w="381634" h="121284">
                  <a:moveTo>
                    <a:pt x="381012" y="0"/>
                  </a:moveTo>
                  <a:lnTo>
                    <a:pt x="4317" y="106005"/>
                  </a:lnTo>
                  <a:lnTo>
                    <a:pt x="5079" y="108163"/>
                  </a:lnTo>
                  <a:lnTo>
                    <a:pt x="3682" y="108882"/>
                  </a:lnTo>
                  <a:lnTo>
                    <a:pt x="5079" y="113203"/>
                  </a:lnTo>
                  <a:lnTo>
                    <a:pt x="2158" y="113922"/>
                  </a:lnTo>
                  <a:lnTo>
                    <a:pt x="2920" y="116805"/>
                  </a:lnTo>
                  <a:lnTo>
                    <a:pt x="0" y="117524"/>
                  </a:lnTo>
                  <a:lnTo>
                    <a:pt x="1523" y="121126"/>
                  </a:lnTo>
                  <a:lnTo>
                    <a:pt x="381012" y="14994"/>
                  </a:lnTo>
                  <a:lnTo>
                    <a:pt x="38101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935313" y="9627235"/>
              <a:ext cx="2353310" cy="659765"/>
            </a:xfrm>
            <a:custGeom>
              <a:avLst/>
              <a:gdLst/>
              <a:ahLst/>
              <a:cxnLst/>
              <a:rect l="l" t="t" r="r" b="b"/>
              <a:pathLst>
                <a:path w="2353309" h="659765">
                  <a:moveTo>
                    <a:pt x="2352687" y="630669"/>
                  </a:moveTo>
                  <a:lnTo>
                    <a:pt x="2248941" y="659765"/>
                  </a:lnTo>
                  <a:lnTo>
                    <a:pt x="2304110" y="659765"/>
                  </a:lnTo>
                  <a:lnTo>
                    <a:pt x="2352687" y="646150"/>
                  </a:lnTo>
                  <a:lnTo>
                    <a:pt x="2352687" y="630669"/>
                  </a:lnTo>
                  <a:close/>
                </a:path>
                <a:path w="2353309" h="659765">
                  <a:moveTo>
                    <a:pt x="2352687" y="315315"/>
                  </a:moveTo>
                  <a:lnTo>
                    <a:pt x="1124419" y="659765"/>
                  </a:lnTo>
                  <a:lnTo>
                    <a:pt x="1176845" y="659765"/>
                  </a:lnTo>
                  <a:lnTo>
                    <a:pt x="2352687" y="330085"/>
                  </a:lnTo>
                  <a:lnTo>
                    <a:pt x="2352687" y="315315"/>
                  </a:lnTo>
                  <a:close/>
                </a:path>
                <a:path w="2353309" h="659765">
                  <a:moveTo>
                    <a:pt x="2352687" y="0"/>
                  </a:moveTo>
                  <a:lnTo>
                    <a:pt x="0" y="659765"/>
                  </a:lnTo>
                  <a:lnTo>
                    <a:pt x="54698" y="659765"/>
                  </a:lnTo>
                  <a:lnTo>
                    <a:pt x="2352687" y="15468"/>
                  </a:lnTo>
                  <a:lnTo>
                    <a:pt x="235268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401373" y="1615338"/>
            <a:ext cx="74853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1610" dirty="0"/>
              <a:t>Thanks!</a:t>
            </a:r>
            <a:endParaRPr sz="14400" dirty="0"/>
          </a:p>
        </p:txBody>
      </p:sp>
      <p:sp>
        <p:nvSpPr>
          <p:cNvPr id="40" name="object 40"/>
          <p:cNvSpPr txBox="1"/>
          <p:nvPr/>
        </p:nvSpPr>
        <p:spPr>
          <a:xfrm>
            <a:off x="5518683" y="5183169"/>
            <a:ext cx="7399285" cy="2291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750" b="1" spc="565" dirty="0">
                <a:solidFill>
                  <a:srgbClr val="4C2A13"/>
                </a:solidFill>
                <a:latin typeface="Calibri"/>
                <a:cs typeface="Calibri"/>
              </a:rPr>
              <a:t>Do</a:t>
            </a:r>
            <a:r>
              <a:rPr lang="en-US" sz="3750" b="1" spc="215" dirty="0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lang="en-US" sz="3750" b="1" spc="465" dirty="0">
                <a:solidFill>
                  <a:srgbClr val="4C2A13"/>
                </a:solidFill>
                <a:latin typeface="Calibri"/>
                <a:cs typeface="Calibri"/>
              </a:rPr>
              <a:t>you</a:t>
            </a:r>
            <a:r>
              <a:rPr lang="en-US" sz="3750" b="1" spc="220" dirty="0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lang="en-US" sz="3750" b="1" spc="455" dirty="0">
                <a:solidFill>
                  <a:srgbClr val="4C2A13"/>
                </a:solidFill>
                <a:latin typeface="Calibri"/>
                <a:cs typeface="Calibri"/>
              </a:rPr>
              <a:t>have</a:t>
            </a:r>
            <a:r>
              <a:rPr lang="en-US" sz="3750" b="1" spc="220" dirty="0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lang="en-US" sz="3750" b="1" spc="475" dirty="0">
                <a:solidFill>
                  <a:srgbClr val="4C2A13"/>
                </a:solidFill>
                <a:latin typeface="Calibri"/>
                <a:cs typeface="Calibri"/>
              </a:rPr>
              <a:t>any</a:t>
            </a:r>
            <a:r>
              <a:rPr lang="en-US" sz="3750" b="1" spc="220" dirty="0">
                <a:solidFill>
                  <a:srgbClr val="4C2A13"/>
                </a:solidFill>
                <a:latin typeface="Calibri"/>
                <a:cs typeface="Calibri"/>
              </a:rPr>
              <a:t> </a:t>
            </a:r>
            <a:r>
              <a:rPr lang="en-US" sz="3750" b="1" spc="440" dirty="0">
                <a:solidFill>
                  <a:srgbClr val="4C2A13"/>
                </a:solidFill>
                <a:latin typeface="Calibri"/>
                <a:cs typeface="Calibri"/>
              </a:rPr>
              <a:t>questions?</a:t>
            </a:r>
            <a:endParaRPr lang="en-US" sz="3750" dirty="0">
              <a:latin typeface="Calibri"/>
              <a:cs typeface="Calibri"/>
            </a:endParaRPr>
          </a:p>
          <a:p>
            <a:pPr algn="ctr">
              <a:lnSpc>
                <a:spcPts val="3465"/>
              </a:lnSpc>
              <a:spcBef>
                <a:spcPts val="3000"/>
              </a:spcBef>
            </a:pPr>
            <a:endParaRPr sz="3150" dirty="0">
              <a:latin typeface="Courier New"/>
              <a:cs typeface="Courier New"/>
            </a:endParaRPr>
          </a:p>
          <a:p>
            <a:pPr algn="ctr">
              <a:lnSpc>
                <a:spcPts val="3190"/>
              </a:lnSpc>
            </a:pPr>
            <a:endParaRPr sz="3150" dirty="0">
              <a:latin typeface="Courier New"/>
              <a:cs typeface="Courier New"/>
            </a:endParaRPr>
          </a:p>
          <a:p>
            <a:pPr algn="ctr">
              <a:lnSpc>
                <a:spcPts val="3504"/>
              </a:lnSpc>
            </a:pPr>
            <a:endParaRPr sz="315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64444" y="2635135"/>
            <a:ext cx="923925" cy="1646555"/>
          </a:xfrm>
          <a:custGeom>
            <a:avLst/>
            <a:gdLst/>
            <a:ahLst/>
            <a:cxnLst/>
            <a:rect l="l" t="t" r="r" b="b"/>
            <a:pathLst>
              <a:path w="923925" h="1646554">
                <a:moveTo>
                  <a:pt x="639025" y="321818"/>
                </a:moveTo>
                <a:lnTo>
                  <a:pt x="621220" y="284378"/>
                </a:lnTo>
                <a:lnTo>
                  <a:pt x="590994" y="264172"/>
                </a:lnTo>
                <a:lnTo>
                  <a:pt x="590994" y="328307"/>
                </a:lnTo>
                <a:lnTo>
                  <a:pt x="590270" y="337654"/>
                </a:lnTo>
                <a:lnTo>
                  <a:pt x="583069" y="338378"/>
                </a:lnTo>
                <a:lnTo>
                  <a:pt x="568502" y="342544"/>
                </a:lnTo>
                <a:lnTo>
                  <a:pt x="554075" y="346214"/>
                </a:lnTo>
                <a:lnTo>
                  <a:pt x="539927" y="349224"/>
                </a:lnTo>
                <a:lnTo>
                  <a:pt x="526186" y="351345"/>
                </a:lnTo>
                <a:lnTo>
                  <a:pt x="495109" y="357047"/>
                </a:lnTo>
                <a:lnTo>
                  <a:pt x="464439" y="364032"/>
                </a:lnTo>
                <a:lnTo>
                  <a:pt x="403783" y="379425"/>
                </a:lnTo>
                <a:lnTo>
                  <a:pt x="311175" y="397789"/>
                </a:lnTo>
                <a:lnTo>
                  <a:pt x="264769" y="406361"/>
                </a:lnTo>
                <a:lnTo>
                  <a:pt x="188429" y="418884"/>
                </a:lnTo>
                <a:lnTo>
                  <a:pt x="129235" y="426237"/>
                </a:lnTo>
                <a:lnTo>
                  <a:pt x="99237" y="429094"/>
                </a:lnTo>
                <a:lnTo>
                  <a:pt x="94195" y="429818"/>
                </a:lnTo>
                <a:lnTo>
                  <a:pt x="91668" y="429094"/>
                </a:lnTo>
                <a:lnTo>
                  <a:pt x="89154" y="428371"/>
                </a:lnTo>
                <a:lnTo>
                  <a:pt x="84836" y="429094"/>
                </a:lnTo>
                <a:lnTo>
                  <a:pt x="81953" y="424776"/>
                </a:lnTo>
                <a:lnTo>
                  <a:pt x="78359" y="422617"/>
                </a:lnTo>
                <a:lnTo>
                  <a:pt x="78359" y="421182"/>
                </a:lnTo>
                <a:lnTo>
                  <a:pt x="76911" y="416852"/>
                </a:lnTo>
                <a:lnTo>
                  <a:pt x="78359" y="413258"/>
                </a:lnTo>
                <a:lnTo>
                  <a:pt x="81229" y="409651"/>
                </a:lnTo>
                <a:lnTo>
                  <a:pt x="86639" y="399719"/>
                </a:lnTo>
                <a:lnTo>
                  <a:pt x="92113" y="389496"/>
                </a:lnTo>
                <a:lnTo>
                  <a:pt x="97650" y="379425"/>
                </a:lnTo>
                <a:lnTo>
                  <a:pt x="103555" y="369341"/>
                </a:lnTo>
                <a:lnTo>
                  <a:pt x="129730" y="321297"/>
                </a:lnTo>
                <a:lnTo>
                  <a:pt x="151930" y="271576"/>
                </a:lnTo>
                <a:lnTo>
                  <a:pt x="171196" y="220624"/>
                </a:lnTo>
                <a:lnTo>
                  <a:pt x="188556" y="168846"/>
                </a:lnTo>
                <a:lnTo>
                  <a:pt x="205066" y="116636"/>
                </a:lnTo>
                <a:lnTo>
                  <a:pt x="207479" y="107683"/>
                </a:lnTo>
                <a:lnTo>
                  <a:pt x="210375" y="98996"/>
                </a:lnTo>
                <a:lnTo>
                  <a:pt x="213664" y="90322"/>
                </a:lnTo>
                <a:lnTo>
                  <a:pt x="217309" y="81356"/>
                </a:lnTo>
                <a:lnTo>
                  <a:pt x="225958" y="79197"/>
                </a:lnTo>
                <a:lnTo>
                  <a:pt x="231711" y="83515"/>
                </a:lnTo>
                <a:lnTo>
                  <a:pt x="237477" y="86398"/>
                </a:lnTo>
                <a:lnTo>
                  <a:pt x="266458" y="120446"/>
                </a:lnTo>
                <a:lnTo>
                  <a:pt x="321398" y="168846"/>
                </a:lnTo>
                <a:lnTo>
                  <a:pt x="385953" y="218262"/>
                </a:lnTo>
                <a:lnTo>
                  <a:pt x="424218" y="240741"/>
                </a:lnTo>
                <a:lnTo>
                  <a:pt x="464502" y="259854"/>
                </a:lnTo>
                <a:lnTo>
                  <a:pt x="506742" y="276466"/>
                </a:lnTo>
                <a:lnTo>
                  <a:pt x="528434" y="283654"/>
                </a:lnTo>
                <a:lnTo>
                  <a:pt x="549579" y="292938"/>
                </a:lnTo>
                <a:lnTo>
                  <a:pt x="569112" y="305320"/>
                </a:lnTo>
                <a:lnTo>
                  <a:pt x="585952" y="321818"/>
                </a:lnTo>
                <a:lnTo>
                  <a:pt x="590994" y="328307"/>
                </a:lnTo>
                <a:lnTo>
                  <a:pt x="590994" y="264172"/>
                </a:lnTo>
                <a:lnTo>
                  <a:pt x="588454" y="262699"/>
                </a:lnTo>
                <a:lnTo>
                  <a:pt x="570395" y="254927"/>
                </a:lnTo>
                <a:lnTo>
                  <a:pt x="507072" y="235216"/>
                </a:lnTo>
                <a:lnTo>
                  <a:pt x="464794" y="217347"/>
                </a:lnTo>
                <a:lnTo>
                  <a:pt x="424408" y="195554"/>
                </a:lnTo>
                <a:lnTo>
                  <a:pt x="385787" y="169913"/>
                </a:lnTo>
                <a:lnTo>
                  <a:pt x="345325" y="137934"/>
                </a:lnTo>
                <a:lnTo>
                  <a:pt x="307848" y="103593"/>
                </a:lnTo>
                <a:lnTo>
                  <a:pt x="272796" y="66954"/>
                </a:lnTo>
                <a:lnTo>
                  <a:pt x="239636" y="28079"/>
                </a:lnTo>
                <a:lnTo>
                  <a:pt x="229006" y="14859"/>
                </a:lnTo>
                <a:lnTo>
                  <a:pt x="222821" y="8140"/>
                </a:lnTo>
                <a:lnTo>
                  <a:pt x="215150" y="2159"/>
                </a:lnTo>
                <a:lnTo>
                  <a:pt x="208673" y="0"/>
                </a:lnTo>
                <a:lnTo>
                  <a:pt x="198437" y="0"/>
                </a:lnTo>
                <a:lnTo>
                  <a:pt x="189407" y="3517"/>
                </a:lnTo>
                <a:lnTo>
                  <a:pt x="182537" y="10236"/>
                </a:lnTo>
                <a:lnTo>
                  <a:pt x="179870" y="19443"/>
                </a:lnTo>
                <a:lnTo>
                  <a:pt x="179476" y="28079"/>
                </a:lnTo>
                <a:lnTo>
                  <a:pt x="179451" y="28524"/>
                </a:lnTo>
                <a:lnTo>
                  <a:pt x="179781" y="38074"/>
                </a:lnTo>
                <a:lnTo>
                  <a:pt x="179971" y="47498"/>
                </a:lnTo>
                <a:lnTo>
                  <a:pt x="179146" y="56159"/>
                </a:lnTo>
                <a:lnTo>
                  <a:pt x="168871" y="106121"/>
                </a:lnTo>
                <a:lnTo>
                  <a:pt x="155994" y="155143"/>
                </a:lnTo>
                <a:lnTo>
                  <a:pt x="140449" y="203123"/>
                </a:lnTo>
                <a:lnTo>
                  <a:pt x="122135" y="249961"/>
                </a:lnTo>
                <a:lnTo>
                  <a:pt x="100977" y="295567"/>
                </a:lnTo>
                <a:lnTo>
                  <a:pt x="76911" y="339826"/>
                </a:lnTo>
                <a:lnTo>
                  <a:pt x="50406" y="379285"/>
                </a:lnTo>
                <a:lnTo>
                  <a:pt x="20751" y="415417"/>
                </a:lnTo>
                <a:lnTo>
                  <a:pt x="14363" y="422084"/>
                </a:lnTo>
                <a:lnTo>
                  <a:pt x="9144" y="428739"/>
                </a:lnTo>
                <a:lnTo>
                  <a:pt x="1320" y="439889"/>
                </a:lnTo>
                <a:lnTo>
                  <a:pt x="0" y="447344"/>
                </a:lnTo>
                <a:lnTo>
                  <a:pt x="1663" y="454113"/>
                </a:lnTo>
                <a:lnTo>
                  <a:pt x="4953" y="459536"/>
                </a:lnTo>
                <a:lnTo>
                  <a:pt x="8509" y="462927"/>
                </a:lnTo>
                <a:lnTo>
                  <a:pt x="11391" y="465086"/>
                </a:lnTo>
                <a:lnTo>
                  <a:pt x="14998" y="465810"/>
                </a:lnTo>
                <a:lnTo>
                  <a:pt x="17881" y="466534"/>
                </a:lnTo>
                <a:lnTo>
                  <a:pt x="24358" y="467969"/>
                </a:lnTo>
                <a:lnTo>
                  <a:pt x="32270" y="467969"/>
                </a:lnTo>
                <a:lnTo>
                  <a:pt x="38747" y="467258"/>
                </a:lnTo>
                <a:lnTo>
                  <a:pt x="93091" y="462038"/>
                </a:lnTo>
                <a:lnTo>
                  <a:pt x="147218" y="455701"/>
                </a:lnTo>
                <a:lnTo>
                  <a:pt x="201104" y="448030"/>
                </a:lnTo>
                <a:lnTo>
                  <a:pt x="254723" y="438759"/>
                </a:lnTo>
                <a:lnTo>
                  <a:pt x="297649" y="429818"/>
                </a:lnTo>
                <a:lnTo>
                  <a:pt x="308025" y="427659"/>
                </a:lnTo>
                <a:lnTo>
                  <a:pt x="534111" y="384467"/>
                </a:lnTo>
                <a:lnTo>
                  <a:pt x="552234" y="380466"/>
                </a:lnTo>
                <a:lnTo>
                  <a:pt x="587959" y="371906"/>
                </a:lnTo>
                <a:lnTo>
                  <a:pt x="606107" y="367906"/>
                </a:lnTo>
                <a:lnTo>
                  <a:pt x="617321" y="363042"/>
                </a:lnTo>
                <a:lnTo>
                  <a:pt x="626795" y="355485"/>
                </a:lnTo>
                <a:lnTo>
                  <a:pt x="633844" y="346036"/>
                </a:lnTo>
                <a:lnTo>
                  <a:pt x="637781" y="335495"/>
                </a:lnTo>
                <a:lnTo>
                  <a:pt x="639025" y="321818"/>
                </a:lnTo>
                <a:close/>
              </a:path>
              <a:path w="923925" h="1646554">
                <a:moveTo>
                  <a:pt x="790613" y="530275"/>
                </a:moveTo>
                <a:lnTo>
                  <a:pt x="787895" y="521347"/>
                </a:lnTo>
                <a:lnTo>
                  <a:pt x="781392" y="514184"/>
                </a:lnTo>
                <a:lnTo>
                  <a:pt x="770991" y="508292"/>
                </a:lnTo>
                <a:lnTo>
                  <a:pt x="767384" y="506133"/>
                </a:lnTo>
                <a:lnTo>
                  <a:pt x="764501" y="504685"/>
                </a:lnTo>
                <a:lnTo>
                  <a:pt x="760907" y="503974"/>
                </a:lnTo>
                <a:lnTo>
                  <a:pt x="752932" y="502793"/>
                </a:lnTo>
                <a:lnTo>
                  <a:pt x="745236" y="502539"/>
                </a:lnTo>
                <a:lnTo>
                  <a:pt x="740740" y="503059"/>
                </a:lnTo>
                <a:lnTo>
                  <a:pt x="740740" y="559409"/>
                </a:lnTo>
                <a:lnTo>
                  <a:pt x="735698" y="568045"/>
                </a:lnTo>
                <a:lnTo>
                  <a:pt x="734987" y="575246"/>
                </a:lnTo>
                <a:lnTo>
                  <a:pt x="733475" y="583526"/>
                </a:lnTo>
                <a:lnTo>
                  <a:pt x="733361" y="584161"/>
                </a:lnTo>
                <a:lnTo>
                  <a:pt x="730656" y="592531"/>
                </a:lnTo>
                <a:lnTo>
                  <a:pt x="726884" y="600367"/>
                </a:lnTo>
                <a:lnTo>
                  <a:pt x="722033" y="607644"/>
                </a:lnTo>
                <a:lnTo>
                  <a:pt x="716927" y="614210"/>
                </a:lnTo>
                <a:lnTo>
                  <a:pt x="712114" y="620699"/>
                </a:lnTo>
                <a:lnTo>
                  <a:pt x="707034" y="626783"/>
                </a:lnTo>
                <a:lnTo>
                  <a:pt x="701141" y="632117"/>
                </a:lnTo>
                <a:lnTo>
                  <a:pt x="665467" y="665873"/>
                </a:lnTo>
                <a:lnTo>
                  <a:pt x="632625" y="702348"/>
                </a:lnTo>
                <a:lnTo>
                  <a:pt x="569518" y="778510"/>
                </a:lnTo>
                <a:lnTo>
                  <a:pt x="536270" y="815708"/>
                </a:lnTo>
                <a:lnTo>
                  <a:pt x="527202" y="824699"/>
                </a:lnTo>
                <a:lnTo>
                  <a:pt x="518350" y="834161"/>
                </a:lnTo>
                <a:lnTo>
                  <a:pt x="509600" y="843788"/>
                </a:lnTo>
                <a:lnTo>
                  <a:pt x="482117" y="873506"/>
                </a:lnTo>
                <a:lnTo>
                  <a:pt x="463537" y="893914"/>
                </a:lnTo>
                <a:lnTo>
                  <a:pt x="445490" y="915009"/>
                </a:lnTo>
                <a:lnTo>
                  <a:pt x="399503" y="974737"/>
                </a:lnTo>
                <a:lnTo>
                  <a:pt x="368769" y="1010462"/>
                </a:lnTo>
                <a:lnTo>
                  <a:pt x="336829" y="1045121"/>
                </a:lnTo>
                <a:lnTo>
                  <a:pt x="304431" y="1079220"/>
                </a:lnTo>
                <a:lnTo>
                  <a:pt x="268478" y="1115466"/>
                </a:lnTo>
                <a:lnTo>
                  <a:pt x="246113" y="1129614"/>
                </a:lnTo>
                <a:lnTo>
                  <a:pt x="241795" y="1128890"/>
                </a:lnTo>
                <a:lnTo>
                  <a:pt x="238188" y="1128166"/>
                </a:lnTo>
                <a:lnTo>
                  <a:pt x="236029" y="1126007"/>
                </a:lnTo>
                <a:lnTo>
                  <a:pt x="233146" y="1122413"/>
                </a:lnTo>
                <a:lnTo>
                  <a:pt x="224421" y="1112456"/>
                </a:lnTo>
                <a:lnTo>
                  <a:pt x="216319" y="1102169"/>
                </a:lnTo>
                <a:lnTo>
                  <a:pt x="208343" y="1091742"/>
                </a:lnTo>
                <a:lnTo>
                  <a:pt x="200037" y="1081379"/>
                </a:lnTo>
                <a:lnTo>
                  <a:pt x="186397" y="1061948"/>
                </a:lnTo>
                <a:lnTo>
                  <a:pt x="172580" y="1042504"/>
                </a:lnTo>
                <a:lnTo>
                  <a:pt x="144589" y="1003617"/>
                </a:lnTo>
                <a:lnTo>
                  <a:pt x="136563" y="993648"/>
                </a:lnTo>
                <a:lnTo>
                  <a:pt x="129552" y="983195"/>
                </a:lnTo>
                <a:lnTo>
                  <a:pt x="113322" y="946670"/>
                </a:lnTo>
                <a:lnTo>
                  <a:pt x="113271" y="939368"/>
                </a:lnTo>
                <a:lnTo>
                  <a:pt x="116420" y="929563"/>
                </a:lnTo>
                <a:lnTo>
                  <a:pt x="145313" y="900671"/>
                </a:lnTo>
                <a:lnTo>
                  <a:pt x="228828" y="835152"/>
                </a:lnTo>
                <a:lnTo>
                  <a:pt x="255473" y="820026"/>
                </a:lnTo>
                <a:lnTo>
                  <a:pt x="280454" y="807631"/>
                </a:lnTo>
                <a:lnTo>
                  <a:pt x="304698" y="794296"/>
                </a:lnTo>
                <a:lnTo>
                  <a:pt x="328269" y="780148"/>
                </a:lnTo>
                <a:lnTo>
                  <a:pt x="376148" y="749401"/>
                </a:lnTo>
                <a:lnTo>
                  <a:pt x="400545" y="734085"/>
                </a:lnTo>
                <a:lnTo>
                  <a:pt x="424929" y="719455"/>
                </a:lnTo>
                <a:lnTo>
                  <a:pt x="449872" y="705561"/>
                </a:lnTo>
                <a:lnTo>
                  <a:pt x="493001" y="683094"/>
                </a:lnTo>
                <a:lnTo>
                  <a:pt x="535178" y="658583"/>
                </a:lnTo>
                <a:lnTo>
                  <a:pt x="618350" y="608368"/>
                </a:lnTo>
                <a:lnTo>
                  <a:pt x="720585" y="556526"/>
                </a:lnTo>
                <a:lnTo>
                  <a:pt x="724179" y="555091"/>
                </a:lnTo>
                <a:lnTo>
                  <a:pt x="728510" y="556526"/>
                </a:lnTo>
                <a:lnTo>
                  <a:pt x="729221" y="556526"/>
                </a:lnTo>
                <a:lnTo>
                  <a:pt x="730669" y="557250"/>
                </a:lnTo>
                <a:lnTo>
                  <a:pt x="731380" y="557250"/>
                </a:lnTo>
                <a:lnTo>
                  <a:pt x="740740" y="559409"/>
                </a:lnTo>
                <a:lnTo>
                  <a:pt x="740740" y="503059"/>
                </a:lnTo>
                <a:lnTo>
                  <a:pt x="737819" y="503377"/>
                </a:lnTo>
                <a:lnTo>
                  <a:pt x="730669" y="505409"/>
                </a:lnTo>
                <a:lnTo>
                  <a:pt x="706145" y="518248"/>
                </a:lnTo>
                <a:lnTo>
                  <a:pt x="632739" y="555802"/>
                </a:lnTo>
                <a:lnTo>
                  <a:pt x="590435" y="580440"/>
                </a:lnTo>
                <a:lnTo>
                  <a:pt x="465709" y="655154"/>
                </a:lnTo>
                <a:lnTo>
                  <a:pt x="299745" y="751014"/>
                </a:lnTo>
                <a:lnTo>
                  <a:pt x="258584" y="775716"/>
                </a:lnTo>
                <a:lnTo>
                  <a:pt x="217843" y="801268"/>
                </a:lnTo>
                <a:lnTo>
                  <a:pt x="177634" y="827951"/>
                </a:lnTo>
                <a:lnTo>
                  <a:pt x="138112" y="856030"/>
                </a:lnTo>
                <a:lnTo>
                  <a:pt x="103543" y="883754"/>
                </a:lnTo>
                <a:lnTo>
                  <a:pt x="73317" y="915784"/>
                </a:lnTo>
                <a:lnTo>
                  <a:pt x="62953" y="936218"/>
                </a:lnTo>
                <a:lnTo>
                  <a:pt x="64490" y="946670"/>
                </a:lnTo>
                <a:lnTo>
                  <a:pt x="70434" y="958265"/>
                </a:lnTo>
                <a:lnTo>
                  <a:pt x="97853" y="998626"/>
                </a:lnTo>
                <a:lnTo>
                  <a:pt x="125996" y="1038834"/>
                </a:lnTo>
                <a:lnTo>
                  <a:pt x="154051" y="1079461"/>
                </a:lnTo>
                <a:lnTo>
                  <a:pt x="181152" y="1121067"/>
                </a:lnTo>
                <a:lnTo>
                  <a:pt x="206514" y="1164170"/>
                </a:lnTo>
                <a:lnTo>
                  <a:pt x="208673" y="1167053"/>
                </a:lnTo>
                <a:lnTo>
                  <a:pt x="214439" y="1174965"/>
                </a:lnTo>
                <a:lnTo>
                  <a:pt x="220916" y="1179283"/>
                </a:lnTo>
                <a:lnTo>
                  <a:pt x="228828" y="1181442"/>
                </a:lnTo>
                <a:lnTo>
                  <a:pt x="236474" y="1182103"/>
                </a:lnTo>
                <a:lnTo>
                  <a:pt x="244119" y="1180731"/>
                </a:lnTo>
                <a:lnTo>
                  <a:pt x="251510" y="1177201"/>
                </a:lnTo>
                <a:lnTo>
                  <a:pt x="258356" y="1171371"/>
                </a:lnTo>
                <a:lnTo>
                  <a:pt x="294208" y="1134668"/>
                </a:lnTo>
                <a:lnTo>
                  <a:pt x="299059" y="1129614"/>
                </a:lnTo>
                <a:lnTo>
                  <a:pt x="329806" y="1097635"/>
                </a:lnTo>
                <a:lnTo>
                  <a:pt x="364667" y="1059827"/>
                </a:lnTo>
                <a:lnTo>
                  <a:pt x="398360" y="1020724"/>
                </a:lnTo>
                <a:lnTo>
                  <a:pt x="430428" y="979868"/>
                </a:lnTo>
                <a:lnTo>
                  <a:pt x="453351" y="950163"/>
                </a:lnTo>
                <a:lnTo>
                  <a:pt x="477761" y="921461"/>
                </a:lnTo>
                <a:lnTo>
                  <a:pt x="503529" y="893711"/>
                </a:lnTo>
                <a:lnTo>
                  <a:pt x="530504" y="866825"/>
                </a:lnTo>
                <a:lnTo>
                  <a:pt x="536003" y="860704"/>
                </a:lnTo>
                <a:lnTo>
                  <a:pt x="547001" y="849528"/>
                </a:lnTo>
                <a:lnTo>
                  <a:pt x="552107" y="843788"/>
                </a:lnTo>
                <a:lnTo>
                  <a:pt x="680262" y="696925"/>
                </a:lnTo>
                <a:lnTo>
                  <a:pt x="693547" y="683514"/>
                </a:lnTo>
                <a:lnTo>
                  <a:pt x="707707" y="670013"/>
                </a:lnTo>
                <a:lnTo>
                  <a:pt x="723087" y="657745"/>
                </a:lnTo>
                <a:lnTo>
                  <a:pt x="740029" y="647966"/>
                </a:lnTo>
                <a:lnTo>
                  <a:pt x="745070" y="646518"/>
                </a:lnTo>
                <a:lnTo>
                  <a:pt x="749388" y="643636"/>
                </a:lnTo>
                <a:lnTo>
                  <a:pt x="753706" y="640041"/>
                </a:lnTo>
                <a:lnTo>
                  <a:pt x="764070" y="631875"/>
                </a:lnTo>
                <a:lnTo>
                  <a:pt x="772426" y="622681"/>
                </a:lnTo>
                <a:lnTo>
                  <a:pt x="776986" y="611200"/>
                </a:lnTo>
                <a:lnTo>
                  <a:pt x="776020" y="596125"/>
                </a:lnTo>
                <a:lnTo>
                  <a:pt x="775627" y="589191"/>
                </a:lnTo>
                <a:lnTo>
                  <a:pt x="777735" y="581647"/>
                </a:lnTo>
                <a:lnTo>
                  <a:pt x="780770" y="573963"/>
                </a:lnTo>
                <a:lnTo>
                  <a:pt x="783221" y="566610"/>
                </a:lnTo>
                <a:lnTo>
                  <a:pt x="784834" y="559943"/>
                </a:lnTo>
                <a:lnTo>
                  <a:pt x="786104" y="555091"/>
                </a:lnTo>
                <a:lnTo>
                  <a:pt x="788073" y="547687"/>
                </a:lnTo>
                <a:lnTo>
                  <a:pt x="789698" y="541413"/>
                </a:lnTo>
                <a:lnTo>
                  <a:pt x="790562" y="530872"/>
                </a:lnTo>
                <a:lnTo>
                  <a:pt x="790613" y="530275"/>
                </a:lnTo>
                <a:close/>
              </a:path>
              <a:path w="923925" h="1646554">
                <a:moveTo>
                  <a:pt x="923899" y="743826"/>
                </a:moveTo>
                <a:lnTo>
                  <a:pt x="922629" y="741121"/>
                </a:lnTo>
                <a:lnTo>
                  <a:pt x="922540" y="740930"/>
                </a:lnTo>
                <a:lnTo>
                  <a:pt x="917270" y="735584"/>
                </a:lnTo>
                <a:lnTo>
                  <a:pt x="910653" y="732205"/>
                </a:lnTo>
                <a:lnTo>
                  <a:pt x="906322" y="732205"/>
                </a:lnTo>
                <a:lnTo>
                  <a:pt x="903452" y="732929"/>
                </a:lnTo>
                <a:lnTo>
                  <a:pt x="895121" y="733945"/>
                </a:lnTo>
                <a:lnTo>
                  <a:pt x="866013" y="758990"/>
                </a:lnTo>
                <a:lnTo>
                  <a:pt x="866013" y="866838"/>
                </a:lnTo>
                <a:lnTo>
                  <a:pt x="864577" y="872604"/>
                </a:lnTo>
                <a:lnTo>
                  <a:pt x="863130" y="876922"/>
                </a:lnTo>
                <a:lnTo>
                  <a:pt x="861695" y="881964"/>
                </a:lnTo>
                <a:lnTo>
                  <a:pt x="859929" y="888619"/>
                </a:lnTo>
                <a:lnTo>
                  <a:pt x="857834" y="894829"/>
                </a:lnTo>
                <a:lnTo>
                  <a:pt x="855319" y="900887"/>
                </a:lnTo>
                <a:lnTo>
                  <a:pt x="852322" y="907161"/>
                </a:lnTo>
                <a:lnTo>
                  <a:pt x="834555" y="951636"/>
                </a:lnTo>
                <a:lnTo>
                  <a:pt x="819111" y="997064"/>
                </a:lnTo>
                <a:lnTo>
                  <a:pt x="805535" y="1043228"/>
                </a:lnTo>
                <a:lnTo>
                  <a:pt x="793407" y="1089863"/>
                </a:lnTo>
                <a:lnTo>
                  <a:pt x="782243" y="1136827"/>
                </a:lnTo>
                <a:lnTo>
                  <a:pt x="771690" y="1183627"/>
                </a:lnTo>
                <a:lnTo>
                  <a:pt x="768350" y="1197648"/>
                </a:lnTo>
                <a:lnTo>
                  <a:pt x="764857" y="1211605"/>
                </a:lnTo>
                <a:lnTo>
                  <a:pt x="761365" y="1225423"/>
                </a:lnTo>
                <a:lnTo>
                  <a:pt x="758012" y="1239050"/>
                </a:lnTo>
                <a:lnTo>
                  <a:pt x="746696" y="1285684"/>
                </a:lnTo>
                <a:lnTo>
                  <a:pt x="733920" y="1331925"/>
                </a:lnTo>
                <a:lnTo>
                  <a:pt x="719912" y="1378699"/>
                </a:lnTo>
                <a:lnTo>
                  <a:pt x="705485" y="1424927"/>
                </a:lnTo>
                <a:lnTo>
                  <a:pt x="691057" y="1470888"/>
                </a:lnTo>
                <a:lnTo>
                  <a:pt x="670636" y="1525409"/>
                </a:lnTo>
                <a:lnTo>
                  <a:pt x="659371" y="1552282"/>
                </a:lnTo>
                <a:lnTo>
                  <a:pt x="648576" y="1578876"/>
                </a:lnTo>
                <a:lnTo>
                  <a:pt x="643737" y="1585455"/>
                </a:lnTo>
                <a:lnTo>
                  <a:pt x="637959" y="1589938"/>
                </a:lnTo>
                <a:lnTo>
                  <a:pt x="631367" y="1592135"/>
                </a:lnTo>
                <a:lnTo>
                  <a:pt x="624090" y="1591830"/>
                </a:lnTo>
                <a:lnTo>
                  <a:pt x="617613" y="1589671"/>
                </a:lnTo>
                <a:lnTo>
                  <a:pt x="611136" y="1588236"/>
                </a:lnTo>
                <a:lnTo>
                  <a:pt x="606285" y="1585455"/>
                </a:lnTo>
                <a:lnTo>
                  <a:pt x="600329" y="1582470"/>
                </a:lnTo>
                <a:lnTo>
                  <a:pt x="562851" y="1557350"/>
                </a:lnTo>
                <a:lnTo>
                  <a:pt x="525106" y="1532699"/>
                </a:lnTo>
                <a:lnTo>
                  <a:pt x="449859" y="1484566"/>
                </a:lnTo>
                <a:lnTo>
                  <a:pt x="445541" y="1481683"/>
                </a:lnTo>
                <a:lnTo>
                  <a:pt x="441210" y="1477365"/>
                </a:lnTo>
                <a:lnTo>
                  <a:pt x="437616" y="1475193"/>
                </a:lnTo>
                <a:lnTo>
                  <a:pt x="431495" y="1467675"/>
                </a:lnTo>
                <a:lnTo>
                  <a:pt x="428078" y="1459357"/>
                </a:lnTo>
                <a:lnTo>
                  <a:pt x="427088" y="1450492"/>
                </a:lnTo>
                <a:lnTo>
                  <a:pt x="428256" y="1441361"/>
                </a:lnTo>
                <a:lnTo>
                  <a:pt x="430415" y="1434160"/>
                </a:lnTo>
                <a:lnTo>
                  <a:pt x="433298" y="1427683"/>
                </a:lnTo>
                <a:lnTo>
                  <a:pt x="438340" y="1422641"/>
                </a:lnTo>
                <a:lnTo>
                  <a:pt x="447446" y="1406359"/>
                </a:lnTo>
                <a:lnTo>
                  <a:pt x="507479" y="1313916"/>
                </a:lnTo>
                <a:lnTo>
                  <a:pt x="538988" y="1268526"/>
                </a:lnTo>
                <a:lnTo>
                  <a:pt x="634898" y="1131785"/>
                </a:lnTo>
                <a:lnTo>
                  <a:pt x="663613" y="1093889"/>
                </a:lnTo>
                <a:lnTo>
                  <a:pt x="678942" y="1075791"/>
                </a:lnTo>
                <a:lnTo>
                  <a:pt x="693928" y="1057630"/>
                </a:lnTo>
                <a:lnTo>
                  <a:pt x="848728" y="860361"/>
                </a:lnTo>
                <a:lnTo>
                  <a:pt x="850887" y="857478"/>
                </a:lnTo>
                <a:lnTo>
                  <a:pt x="854494" y="854595"/>
                </a:lnTo>
                <a:lnTo>
                  <a:pt x="858812" y="855319"/>
                </a:lnTo>
                <a:lnTo>
                  <a:pt x="860247" y="856043"/>
                </a:lnTo>
                <a:lnTo>
                  <a:pt x="861695" y="856043"/>
                </a:lnTo>
                <a:lnTo>
                  <a:pt x="863130" y="857478"/>
                </a:lnTo>
                <a:lnTo>
                  <a:pt x="863854" y="859637"/>
                </a:lnTo>
                <a:lnTo>
                  <a:pt x="865289" y="863244"/>
                </a:lnTo>
                <a:lnTo>
                  <a:pt x="866013" y="866838"/>
                </a:lnTo>
                <a:lnTo>
                  <a:pt x="866013" y="758990"/>
                </a:lnTo>
                <a:lnTo>
                  <a:pt x="857999" y="770001"/>
                </a:lnTo>
                <a:lnTo>
                  <a:pt x="849960" y="781634"/>
                </a:lnTo>
                <a:lnTo>
                  <a:pt x="842251" y="793407"/>
                </a:lnTo>
                <a:lnTo>
                  <a:pt x="831481" y="808926"/>
                </a:lnTo>
                <a:lnTo>
                  <a:pt x="801204" y="853884"/>
                </a:lnTo>
                <a:lnTo>
                  <a:pt x="737946" y="941349"/>
                </a:lnTo>
                <a:lnTo>
                  <a:pt x="705942" y="984478"/>
                </a:lnTo>
                <a:lnTo>
                  <a:pt x="673049" y="1026668"/>
                </a:lnTo>
                <a:lnTo>
                  <a:pt x="659587" y="1042670"/>
                </a:lnTo>
                <a:lnTo>
                  <a:pt x="646328" y="1058608"/>
                </a:lnTo>
                <a:lnTo>
                  <a:pt x="633476" y="1074953"/>
                </a:lnTo>
                <a:lnTo>
                  <a:pt x="621207" y="1092187"/>
                </a:lnTo>
                <a:lnTo>
                  <a:pt x="523709" y="1226743"/>
                </a:lnTo>
                <a:lnTo>
                  <a:pt x="459219" y="1316812"/>
                </a:lnTo>
                <a:lnTo>
                  <a:pt x="426554" y="1364500"/>
                </a:lnTo>
                <a:lnTo>
                  <a:pt x="394423" y="1413281"/>
                </a:lnTo>
                <a:lnTo>
                  <a:pt x="382879" y="1438897"/>
                </a:lnTo>
                <a:lnTo>
                  <a:pt x="380022" y="1444967"/>
                </a:lnTo>
                <a:lnTo>
                  <a:pt x="376796" y="1461160"/>
                </a:lnTo>
                <a:lnTo>
                  <a:pt x="377952" y="1473034"/>
                </a:lnTo>
                <a:lnTo>
                  <a:pt x="383565" y="1482217"/>
                </a:lnTo>
                <a:lnTo>
                  <a:pt x="393700" y="1490319"/>
                </a:lnTo>
                <a:lnTo>
                  <a:pt x="466877" y="1536839"/>
                </a:lnTo>
                <a:lnTo>
                  <a:pt x="503161" y="1560677"/>
                </a:lnTo>
                <a:lnTo>
                  <a:pt x="538416" y="1586077"/>
                </a:lnTo>
                <a:lnTo>
                  <a:pt x="550113" y="1594751"/>
                </a:lnTo>
                <a:lnTo>
                  <a:pt x="562267" y="1602625"/>
                </a:lnTo>
                <a:lnTo>
                  <a:pt x="574560" y="1609953"/>
                </a:lnTo>
                <a:lnTo>
                  <a:pt x="586651" y="1617027"/>
                </a:lnTo>
                <a:lnTo>
                  <a:pt x="599605" y="1624749"/>
                </a:lnTo>
                <a:lnTo>
                  <a:pt x="612482" y="1631784"/>
                </a:lnTo>
                <a:lnTo>
                  <a:pt x="625233" y="1638287"/>
                </a:lnTo>
                <a:lnTo>
                  <a:pt x="637768" y="1644396"/>
                </a:lnTo>
                <a:lnTo>
                  <a:pt x="639940" y="1644396"/>
                </a:lnTo>
                <a:lnTo>
                  <a:pt x="642099" y="1645107"/>
                </a:lnTo>
                <a:lnTo>
                  <a:pt x="643534" y="1645107"/>
                </a:lnTo>
                <a:lnTo>
                  <a:pt x="652589" y="1645970"/>
                </a:lnTo>
                <a:lnTo>
                  <a:pt x="660908" y="1643392"/>
                </a:lnTo>
                <a:lnTo>
                  <a:pt x="667740" y="1637715"/>
                </a:lnTo>
                <a:lnTo>
                  <a:pt x="672325" y="1629270"/>
                </a:lnTo>
                <a:lnTo>
                  <a:pt x="673773" y="1624952"/>
                </a:lnTo>
                <a:lnTo>
                  <a:pt x="681088" y="1594142"/>
                </a:lnTo>
                <a:lnTo>
                  <a:pt x="681685" y="1592135"/>
                </a:lnTo>
                <a:lnTo>
                  <a:pt x="690156" y="1563662"/>
                </a:lnTo>
                <a:lnTo>
                  <a:pt x="701116" y="1534134"/>
                </a:lnTo>
                <a:lnTo>
                  <a:pt x="714095" y="1506156"/>
                </a:lnTo>
                <a:lnTo>
                  <a:pt x="716546" y="1499768"/>
                </a:lnTo>
                <a:lnTo>
                  <a:pt x="718591" y="1493456"/>
                </a:lnTo>
                <a:lnTo>
                  <a:pt x="720382" y="1487017"/>
                </a:lnTo>
                <a:lnTo>
                  <a:pt x="722020" y="1480235"/>
                </a:lnTo>
                <a:lnTo>
                  <a:pt x="736942" y="1431099"/>
                </a:lnTo>
                <a:lnTo>
                  <a:pt x="751433" y="1381658"/>
                </a:lnTo>
                <a:lnTo>
                  <a:pt x="765302" y="1332268"/>
                </a:lnTo>
                <a:lnTo>
                  <a:pt x="778764" y="1281950"/>
                </a:lnTo>
                <a:lnTo>
                  <a:pt x="791438" y="1231785"/>
                </a:lnTo>
                <a:lnTo>
                  <a:pt x="803300" y="1181722"/>
                </a:lnTo>
                <a:lnTo>
                  <a:pt x="812685" y="1137869"/>
                </a:lnTo>
                <a:lnTo>
                  <a:pt x="822807" y="1094689"/>
                </a:lnTo>
                <a:lnTo>
                  <a:pt x="834555" y="1052055"/>
                </a:lnTo>
                <a:lnTo>
                  <a:pt x="848728" y="1010107"/>
                </a:lnTo>
                <a:lnTo>
                  <a:pt x="864603" y="966063"/>
                </a:lnTo>
                <a:lnTo>
                  <a:pt x="882218" y="922362"/>
                </a:lnTo>
                <a:lnTo>
                  <a:pt x="900366" y="878801"/>
                </a:lnTo>
                <a:lnTo>
                  <a:pt x="910069" y="854595"/>
                </a:lnTo>
                <a:lnTo>
                  <a:pt x="917841" y="835164"/>
                </a:lnTo>
                <a:lnTo>
                  <a:pt x="918565" y="831557"/>
                </a:lnTo>
                <a:lnTo>
                  <a:pt x="922172" y="829398"/>
                </a:lnTo>
                <a:lnTo>
                  <a:pt x="922883" y="825804"/>
                </a:lnTo>
                <a:lnTo>
                  <a:pt x="923607" y="822921"/>
                </a:lnTo>
                <a:lnTo>
                  <a:pt x="923899" y="822477"/>
                </a:lnTo>
                <a:lnTo>
                  <a:pt x="923899" y="813346"/>
                </a:lnTo>
                <a:lnTo>
                  <a:pt x="920407" y="799985"/>
                </a:lnTo>
                <a:lnTo>
                  <a:pt x="920470" y="785037"/>
                </a:lnTo>
                <a:lnTo>
                  <a:pt x="922807" y="770001"/>
                </a:lnTo>
                <a:lnTo>
                  <a:pt x="923899" y="764273"/>
                </a:lnTo>
                <a:lnTo>
                  <a:pt x="923899" y="743826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229972" y="1077061"/>
            <a:ext cx="991235" cy="1457960"/>
          </a:xfrm>
          <a:custGeom>
            <a:avLst/>
            <a:gdLst/>
            <a:ahLst/>
            <a:cxnLst/>
            <a:rect l="l" t="t" r="r" b="b"/>
            <a:pathLst>
              <a:path w="991234" h="1457960">
                <a:moveTo>
                  <a:pt x="350647" y="120230"/>
                </a:moveTo>
                <a:lnTo>
                  <a:pt x="349796" y="106553"/>
                </a:lnTo>
                <a:lnTo>
                  <a:pt x="349707" y="105117"/>
                </a:lnTo>
                <a:lnTo>
                  <a:pt x="349605" y="103517"/>
                </a:lnTo>
                <a:lnTo>
                  <a:pt x="345287" y="92252"/>
                </a:lnTo>
                <a:lnTo>
                  <a:pt x="337337" y="84912"/>
                </a:lnTo>
                <a:lnTo>
                  <a:pt x="325374" y="79921"/>
                </a:lnTo>
                <a:lnTo>
                  <a:pt x="305943" y="74180"/>
                </a:lnTo>
                <a:lnTo>
                  <a:pt x="305943" y="143992"/>
                </a:lnTo>
                <a:lnTo>
                  <a:pt x="304546" y="150469"/>
                </a:lnTo>
                <a:lnTo>
                  <a:pt x="300863" y="156959"/>
                </a:lnTo>
                <a:lnTo>
                  <a:pt x="296951" y="175298"/>
                </a:lnTo>
                <a:lnTo>
                  <a:pt x="292519" y="193497"/>
                </a:lnTo>
                <a:lnTo>
                  <a:pt x="287413" y="211429"/>
                </a:lnTo>
                <a:lnTo>
                  <a:pt x="281432" y="228955"/>
                </a:lnTo>
                <a:lnTo>
                  <a:pt x="264337" y="280962"/>
                </a:lnTo>
                <a:lnTo>
                  <a:pt x="246849" y="333235"/>
                </a:lnTo>
                <a:lnTo>
                  <a:pt x="229044" y="385724"/>
                </a:lnTo>
                <a:lnTo>
                  <a:pt x="211023" y="438353"/>
                </a:lnTo>
                <a:lnTo>
                  <a:pt x="192913" y="491032"/>
                </a:lnTo>
                <a:lnTo>
                  <a:pt x="175983" y="535495"/>
                </a:lnTo>
                <a:lnTo>
                  <a:pt x="166408" y="557060"/>
                </a:lnTo>
                <a:lnTo>
                  <a:pt x="156972" y="578878"/>
                </a:lnTo>
                <a:lnTo>
                  <a:pt x="137998" y="625538"/>
                </a:lnTo>
                <a:lnTo>
                  <a:pt x="81508" y="765149"/>
                </a:lnTo>
                <a:lnTo>
                  <a:pt x="62611" y="811441"/>
                </a:lnTo>
                <a:lnTo>
                  <a:pt x="61214" y="815035"/>
                </a:lnTo>
                <a:lnTo>
                  <a:pt x="59055" y="818629"/>
                </a:lnTo>
                <a:lnTo>
                  <a:pt x="51816" y="818629"/>
                </a:lnTo>
                <a:lnTo>
                  <a:pt x="50419" y="817918"/>
                </a:lnTo>
                <a:lnTo>
                  <a:pt x="48260" y="816470"/>
                </a:lnTo>
                <a:lnTo>
                  <a:pt x="46101" y="813600"/>
                </a:lnTo>
                <a:lnTo>
                  <a:pt x="44577" y="809993"/>
                </a:lnTo>
                <a:lnTo>
                  <a:pt x="44577" y="804240"/>
                </a:lnTo>
                <a:lnTo>
                  <a:pt x="43942" y="799198"/>
                </a:lnTo>
                <a:lnTo>
                  <a:pt x="43942" y="794156"/>
                </a:lnTo>
                <a:lnTo>
                  <a:pt x="44069" y="787361"/>
                </a:lnTo>
                <a:lnTo>
                  <a:pt x="44526" y="780834"/>
                </a:lnTo>
                <a:lnTo>
                  <a:pt x="45377" y="774319"/>
                </a:lnTo>
                <a:lnTo>
                  <a:pt x="46736" y="767511"/>
                </a:lnTo>
                <a:lnTo>
                  <a:pt x="51193" y="719836"/>
                </a:lnTo>
                <a:lnTo>
                  <a:pt x="53301" y="671868"/>
                </a:lnTo>
                <a:lnTo>
                  <a:pt x="53378" y="652564"/>
                </a:lnTo>
                <a:lnTo>
                  <a:pt x="53479" y="623163"/>
                </a:lnTo>
                <a:lnTo>
                  <a:pt x="52273" y="578878"/>
                </a:lnTo>
                <a:lnTo>
                  <a:pt x="52171" y="575411"/>
                </a:lnTo>
                <a:lnTo>
                  <a:pt x="49784" y="527088"/>
                </a:lnTo>
                <a:lnTo>
                  <a:pt x="46736" y="478790"/>
                </a:lnTo>
                <a:lnTo>
                  <a:pt x="46228" y="464654"/>
                </a:lnTo>
                <a:lnTo>
                  <a:pt x="45237" y="438480"/>
                </a:lnTo>
                <a:lnTo>
                  <a:pt x="44577" y="421919"/>
                </a:lnTo>
                <a:lnTo>
                  <a:pt x="42773" y="374103"/>
                </a:lnTo>
                <a:lnTo>
                  <a:pt x="42392" y="334987"/>
                </a:lnTo>
                <a:lnTo>
                  <a:pt x="42379" y="316585"/>
                </a:lnTo>
                <a:lnTo>
                  <a:pt x="42672" y="283387"/>
                </a:lnTo>
                <a:lnTo>
                  <a:pt x="42722" y="277342"/>
                </a:lnTo>
                <a:lnTo>
                  <a:pt x="43472" y="237109"/>
                </a:lnTo>
                <a:lnTo>
                  <a:pt x="44538" y="182029"/>
                </a:lnTo>
                <a:lnTo>
                  <a:pt x="46431" y="153352"/>
                </a:lnTo>
                <a:lnTo>
                  <a:pt x="46520" y="151980"/>
                </a:lnTo>
                <a:lnTo>
                  <a:pt x="49593" y="123024"/>
                </a:lnTo>
                <a:lnTo>
                  <a:pt x="53035" y="93954"/>
                </a:lnTo>
                <a:lnTo>
                  <a:pt x="56134" y="64795"/>
                </a:lnTo>
                <a:lnTo>
                  <a:pt x="58674" y="57429"/>
                </a:lnTo>
                <a:lnTo>
                  <a:pt x="62992" y="51663"/>
                </a:lnTo>
                <a:lnTo>
                  <a:pt x="68910" y="47790"/>
                </a:lnTo>
                <a:lnTo>
                  <a:pt x="76327" y="46075"/>
                </a:lnTo>
                <a:lnTo>
                  <a:pt x="80645" y="46075"/>
                </a:lnTo>
                <a:lnTo>
                  <a:pt x="82804" y="46799"/>
                </a:lnTo>
                <a:lnTo>
                  <a:pt x="89281" y="46075"/>
                </a:lnTo>
                <a:lnTo>
                  <a:pt x="94996" y="47510"/>
                </a:lnTo>
                <a:lnTo>
                  <a:pt x="101473" y="48958"/>
                </a:lnTo>
                <a:lnTo>
                  <a:pt x="144348" y="62331"/>
                </a:lnTo>
                <a:lnTo>
                  <a:pt x="272796" y="100799"/>
                </a:lnTo>
                <a:lnTo>
                  <a:pt x="282956" y="105117"/>
                </a:lnTo>
                <a:lnTo>
                  <a:pt x="287909" y="106553"/>
                </a:lnTo>
                <a:lnTo>
                  <a:pt x="305943" y="143992"/>
                </a:lnTo>
                <a:lnTo>
                  <a:pt x="305943" y="74180"/>
                </a:lnTo>
                <a:lnTo>
                  <a:pt x="242036" y="55257"/>
                </a:lnTo>
                <a:lnTo>
                  <a:pt x="212801" y="46075"/>
                </a:lnTo>
                <a:lnTo>
                  <a:pt x="200621" y="42252"/>
                </a:lnTo>
                <a:lnTo>
                  <a:pt x="146075" y="22453"/>
                </a:lnTo>
                <a:lnTo>
                  <a:pt x="90474" y="8001"/>
                </a:lnTo>
                <a:lnTo>
                  <a:pt x="48260" y="0"/>
                </a:lnTo>
                <a:lnTo>
                  <a:pt x="42418" y="0"/>
                </a:lnTo>
                <a:lnTo>
                  <a:pt x="33426" y="1981"/>
                </a:lnTo>
                <a:lnTo>
                  <a:pt x="26200" y="6667"/>
                </a:lnTo>
                <a:lnTo>
                  <a:pt x="21145" y="13779"/>
                </a:lnTo>
                <a:lnTo>
                  <a:pt x="18669" y="23037"/>
                </a:lnTo>
                <a:lnTo>
                  <a:pt x="19316" y="27355"/>
                </a:lnTo>
                <a:lnTo>
                  <a:pt x="19431" y="28079"/>
                </a:lnTo>
                <a:lnTo>
                  <a:pt x="20612" y="55257"/>
                </a:lnTo>
                <a:lnTo>
                  <a:pt x="20510" y="88252"/>
                </a:lnTo>
                <a:lnTo>
                  <a:pt x="20396" y="92252"/>
                </a:lnTo>
                <a:lnTo>
                  <a:pt x="17995" y="122643"/>
                </a:lnTo>
                <a:lnTo>
                  <a:pt x="12954" y="153352"/>
                </a:lnTo>
                <a:lnTo>
                  <a:pt x="12192" y="160159"/>
                </a:lnTo>
                <a:lnTo>
                  <a:pt x="12166" y="182029"/>
                </a:lnTo>
                <a:lnTo>
                  <a:pt x="11696" y="228955"/>
                </a:lnTo>
                <a:lnTo>
                  <a:pt x="11582" y="283387"/>
                </a:lnTo>
                <a:lnTo>
                  <a:pt x="11861" y="316585"/>
                </a:lnTo>
                <a:lnTo>
                  <a:pt x="11938" y="325831"/>
                </a:lnTo>
                <a:lnTo>
                  <a:pt x="12014" y="334987"/>
                </a:lnTo>
                <a:lnTo>
                  <a:pt x="13017" y="385724"/>
                </a:lnTo>
                <a:lnTo>
                  <a:pt x="14681" y="436079"/>
                </a:lnTo>
                <a:lnTo>
                  <a:pt x="17272" y="490308"/>
                </a:lnTo>
                <a:lnTo>
                  <a:pt x="20370" y="534593"/>
                </a:lnTo>
                <a:lnTo>
                  <a:pt x="22669" y="578878"/>
                </a:lnTo>
                <a:lnTo>
                  <a:pt x="23342" y="623163"/>
                </a:lnTo>
                <a:lnTo>
                  <a:pt x="21590" y="667435"/>
                </a:lnTo>
                <a:lnTo>
                  <a:pt x="18567" y="714108"/>
                </a:lnTo>
                <a:lnTo>
                  <a:pt x="13665" y="761034"/>
                </a:lnTo>
                <a:lnTo>
                  <a:pt x="8204" y="807974"/>
                </a:lnTo>
                <a:lnTo>
                  <a:pt x="3556" y="854633"/>
                </a:lnTo>
                <a:lnTo>
                  <a:pt x="3556" y="858240"/>
                </a:lnTo>
                <a:lnTo>
                  <a:pt x="635" y="861110"/>
                </a:lnTo>
                <a:lnTo>
                  <a:pt x="635" y="867587"/>
                </a:lnTo>
                <a:lnTo>
                  <a:pt x="0" y="872629"/>
                </a:lnTo>
                <a:lnTo>
                  <a:pt x="2794" y="875512"/>
                </a:lnTo>
                <a:lnTo>
                  <a:pt x="10629" y="889088"/>
                </a:lnTo>
                <a:lnTo>
                  <a:pt x="14681" y="903605"/>
                </a:lnTo>
                <a:lnTo>
                  <a:pt x="16560" y="918654"/>
                </a:lnTo>
                <a:lnTo>
                  <a:pt x="17907" y="933843"/>
                </a:lnTo>
                <a:lnTo>
                  <a:pt x="20002" y="940689"/>
                </a:lnTo>
                <a:lnTo>
                  <a:pt x="20066" y="940904"/>
                </a:lnTo>
                <a:lnTo>
                  <a:pt x="24853" y="946531"/>
                </a:lnTo>
                <a:lnTo>
                  <a:pt x="31407" y="950150"/>
                </a:lnTo>
                <a:lnTo>
                  <a:pt x="38862" y="951115"/>
                </a:lnTo>
                <a:lnTo>
                  <a:pt x="41021" y="951115"/>
                </a:lnTo>
                <a:lnTo>
                  <a:pt x="43180" y="950391"/>
                </a:lnTo>
                <a:lnTo>
                  <a:pt x="45339" y="948956"/>
                </a:lnTo>
                <a:lnTo>
                  <a:pt x="53200" y="945502"/>
                </a:lnTo>
                <a:lnTo>
                  <a:pt x="78994" y="900722"/>
                </a:lnTo>
                <a:lnTo>
                  <a:pt x="87757" y="873353"/>
                </a:lnTo>
                <a:lnTo>
                  <a:pt x="93408" y="855776"/>
                </a:lnTo>
                <a:lnTo>
                  <a:pt x="105067" y="818629"/>
                </a:lnTo>
                <a:lnTo>
                  <a:pt x="128308" y="753414"/>
                </a:lnTo>
                <a:lnTo>
                  <a:pt x="146558" y="702729"/>
                </a:lnTo>
                <a:lnTo>
                  <a:pt x="165468" y="652564"/>
                </a:lnTo>
                <a:lnTo>
                  <a:pt x="185674" y="603351"/>
                </a:lnTo>
                <a:lnTo>
                  <a:pt x="202260" y="564743"/>
                </a:lnTo>
                <a:lnTo>
                  <a:pt x="210007" y="545350"/>
                </a:lnTo>
                <a:lnTo>
                  <a:pt x="216662" y="525602"/>
                </a:lnTo>
                <a:lnTo>
                  <a:pt x="235686" y="473608"/>
                </a:lnTo>
                <a:lnTo>
                  <a:pt x="254609" y="421373"/>
                </a:lnTo>
                <a:lnTo>
                  <a:pt x="273392" y="368998"/>
                </a:lnTo>
                <a:lnTo>
                  <a:pt x="291960" y="316585"/>
                </a:lnTo>
                <a:lnTo>
                  <a:pt x="310261" y="264236"/>
                </a:lnTo>
                <a:lnTo>
                  <a:pt x="328434" y="209702"/>
                </a:lnTo>
                <a:lnTo>
                  <a:pt x="345567" y="154076"/>
                </a:lnTo>
                <a:lnTo>
                  <a:pt x="349948" y="127215"/>
                </a:lnTo>
                <a:lnTo>
                  <a:pt x="350647" y="120230"/>
                </a:lnTo>
                <a:close/>
              </a:path>
              <a:path w="991234" h="1457960">
                <a:moveTo>
                  <a:pt x="797306" y="530593"/>
                </a:moveTo>
                <a:lnTo>
                  <a:pt x="797102" y="520738"/>
                </a:lnTo>
                <a:lnTo>
                  <a:pt x="797090" y="520115"/>
                </a:lnTo>
                <a:lnTo>
                  <a:pt x="792670" y="510590"/>
                </a:lnTo>
                <a:lnTo>
                  <a:pt x="783971" y="501116"/>
                </a:lnTo>
                <a:lnTo>
                  <a:pt x="748157" y="471474"/>
                </a:lnTo>
                <a:lnTo>
                  <a:pt x="748157" y="530593"/>
                </a:lnTo>
                <a:lnTo>
                  <a:pt x="748144" y="533704"/>
                </a:lnTo>
                <a:lnTo>
                  <a:pt x="727837" y="577430"/>
                </a:lnTo>
                <a:lnTo>
                  <a:pt x="711987" y="599338"/>
                </a:lnTo>
                <a:lnTo>
                  <a:pt x="681393" y="642035"/>
                </a:lnTo>
                <a:lnTo>
                  <a:pt x="665988" y="663117"/>
                </a:lnTo>
                <a:lnTo>
                  <a:pt x="660869" y="669239"/>
                </a:lnTo>
                <a:lnTo>
                  <a:pt x="655421" y="674814"/>
                </a:lnTo>
                <a:lnTo>
                  <a:pt x="649859" y="680123"/>
                </a:lnTo>
                <a:lnTo>
                  <a:pt x="644398" y="685431"/>
                </a:lnTo>
                <a:lnTo>
                  <a:pt x="623849" y="704189"/>
                </a:lnTo>
                <a:lnTo>
                  <a:pt x="604227" y="723696"/>
                </a:lnTo>
                <a:lnTo>
                  <a:pt x="585419" y="743864"/>
                </a:lnTo>
                <a:lnTo>
                  <a:pt x="548068" y="786828"/>
                </a:lnTo>
                <a:lnTo>
                  <a:pt x="528967" y="808202"/>
                </a:lnTo>
                <a:lnTo>
                  <a:pt x="509600" y="829030"/>
                </a:lnTo>
                <a:lnTo>
                  <a:pt x="489585" y="849591"/>
                </a:lnTo>
                <a:lnTo>
                  <a:pt x="454342" y="882751"/>
                </a:lnTo>
                <a:lnTo>
                  <a:pt x="420598" y="917727"/>
                </a:lnTo>
                <a:lnTo>
                  <a:pt x="354965" y="988555"/>
                </a:lnTo>
                <a:lnTo>
                  <a:pt x="274320" y="1064158"/>
                </a:lnTo>
                <a:lnTo>
                  <a:pt x="262763" y="1069911"/>
                </a:lnTo>
                <a:lnTo>
                  <a:pt x="250571" y="1069911"/>
                </a:lnTo>
                <a:lnTo>
                  <a:pt x="253365" y="1059840"/>
                </a:lnTo>
                <a:lnTo>
                  <a:pt x="251206" y="1053350"/>
                </a:lnTo>
                <a:lnTo>
                  <a:pt x="250647" y="1045260"/>
                </a:lnTo>
                <a:lnTo>
                  <a:pt x="250621" y="1043279"/>
                </a:lnTo>
                <a:lnTo>
                  <a:pt x="250901" y="1035545"/>
                </a:lnTo>
                <a:lnTo>
                  <a:pt x="252285" y="1027036"/>
                </a:lnTo>
                <a:lnTo>
                  <a:pt x="254889" y="1018794"/>
                </a:lnTo>
                <a:lnTo>
                  <a:pt x="258191" y="1011148"/>
                </a:lnTo>
                <a:lnTo>
                  <a:pt x="261112" y="1003503"/>
                </a:lnTo>
                <a:lnTo>
                  <a:pt x="264312" y="996124"/>
                </a:lnTo>
                <a:lnTo>
                  <a:pt x="268478" y="989279"/>
                </a:lnTo>
                <a:lnTo>
                  <a:pt x="293306" y="947000"/>
                </a:lnTo>
                <a:lnTo>
                  <a:pt x="314642" y="902830"/>
                </a:lnTo>
                <a:lnTo>
                  <a:pt x="354050" y="812215"/>
                </a:lnTo>
                <a:lnTo>
                  <a:pt x="375793" y="767511"/>
                </a:lnTo>
                <a:lnTo>
                  <a:pt x="382028" y="756069"/>
                </a:lnTo>
                <a:lnTo>
                  <a:pt x="387946" y="744486"/>
                </a:lnTo>
                <a:lnTo>
                  <a:pt x="393712" y="732891"/>
                </a:lnTo>
                <a:lnTo>
                  <a:pt x="399542" y="721436"/>
                </a:lnTo>
                <a:lnTo>
                  <a:pt x="424307" y="671576"/>
                </a:lnTo>
                <a:lnTo>
                  <a:pt x="435927" y="646518"/>
                </a:lnTo>
                <a:lnTo>
                  <a:pt x="446328" y="620826"/>
                </a:lnTo>
                <a:lnTo>
                  <a:pt x="463410" y="576567"/>
                </a:lnTo>
                <a:lnTo>
                  <a:pt x="482727" y="533704"/>
                </a:lnTo>
                <a:lnTo>
                  <a:pt x="503656" y="491655"/>
                </a:lnTo>
                <a:lnTo>
                  <a:pt x="525526" y="449999"/>
                </a:lnTo>
                <a:lnTo>
                  <a:pt x="541172" y="419671"/>
                </a:lnTo>
                <a:lnTo>
                  <a:pt x="563753" y="387350"/>
                </a:lnTo>
                <a:lnTo>
                  <a:pt x="572389" y="384479"/>
                </a:lnTo>
                <a:lnTo>
                  <a:pt x="575945" y="384479"/>
                </a:lnTo>
                <a:lnTo>
                  <a:pt x="578866" y="385914"/>
                </a:lnTo>
                <a:lnTo>
                  <a:pt x="582422" y="388797"/>
                </a:lnTo>
                <a:lnTo>
                  <a:pt x="593090" y="395643"/>
                </a:lnTo>
                <a:lnTo>
                  <a:pt x="603719" y="403021"/>
                </a:lnTo>
                <a:lnTo>
                  <a:pt x="614489" y="410667"/>
                </a:lnTo>
                <a:lnTo>
                  <a:pt x="625602" y="418312"/>
                </a:lnTo>
                <a:lnTo>
                  <a:pt x="662444" y="448475"/>
                </a:lnTo>
                <a:lnTo>
                  <a:pt x="681012" y="463384"/>
                </a:lnTo>
                <a:lnTo>
                  <a:pt x="699770" y="478078"/>
                </a:lnTo>
                <a:lnTo>
                  <a:pt x="710374" y="485178"/>
                </a:lnTo>
                <a:lnTo>
                  <a:pt x="719924" y="493293"/>
                </a:lnTo>
                <a:lnTo>
                  <a:pt x="728941" y="502081"/>
                </a:lnTo>
                <a:lnTo>
                  <a:pt x="737997" y="511200"/>
                </a:lnTo>
                <a:lnTo>
                  <a:pt x="745058" y="520738"/>
                </a:lnTo>
                <a:lnTo>
                  <a:pt x="748157" y="530593"/>
                </a:lnTo>
                <a:lnTo>
                  <a:pt x="748157" y="471474"/>
                </a:lnTo>
                <a:lnTo>
                  <a:pt x="746353" y="469976"/>
                </a:lnTo>
                <a:lnTo>
                  <a:pt x="708139" y="439153"/>
                </a:lnTo>
                <a:lnTo>
                  <a:pt x="669950" y="407911"/>
                </a:lnTo>
                <a:lnTo>
                  <a:pt x="642785" y="384479"/>
                </a:lnTo>
                <a:lnTo>
                  <a:pt x="632409" y="375526"/>
                </a:lnTo>
                <a:lnTo>
                  <a:pt x="596138" y="341274"/>
                </a:lnTo>
                <a:lnTo>
                  <a:pt x="593217" y="338391"/>
                </a:lnTo>
                <a:lnTo>
                  <a:pt x="585978" y="332638"/>
                </a:lnTo>
                <a:lnTo>
                  <a:pt x="578104" y="330479"/>
                </a:lnTo>
                <a:lnTo>
                  <a:pt x="570230" y="330479"/>
                </a:lnTo>
                <a:lnTo>
                  <a:pt x="520026" y="393534"/>
                </a:lnTo>
                <a:lnTo>
                  <a:pt x="496062" y="438962"/>
                </a:lnTo>
                <a:lnTo>
                  <a:pt x="473075" y="484974"/>
                </a:lnTo>
                <a:lnTo>
                  <a:pt x="451726" y="531787"/>
                </a:lnTo>
                <a:lnTo>
                  <a:pt x="432689" y="579602"/>
                </a:lnTo>
                <a:lnTo>
                  <a:pt x="418477" y="614553"/>
                </a:lnTo>
                <a:lnTo>
                  <a:pt x="402869" y="649084"/>
                </a:lnTo>
                <a:lnTo>
                  <a:pt x="385787" y="683082"/>
                </a:lnTo>
                <a:lnTo>
                  <a:pt x="367157" y="716394"/>
                </a:lnTo>
                <a:lnTo>
                  <a:pt x="363588" y="724027"/>
                </a:lnTo>
                <a:lnTo>
                  <a:pt x="355930" y="737666"/>
                </a:lnTo>
                <a:lnTo>
                  <a:pt x="352793" y="744486"/>
                </a:lnTo>
                <a:lnTo>
                  <a:pt x="331927" y="788543"/>
                </a:lnTo>
                <a:lnTo>
                  <a:pt x="311429" y="832408"/>
                </a:lnTo>
                <a:lnTo>
                  <a:pt x="291084" y="876414"/>
                </a:lnTo>
                <a:lnTo>
                  <a:pt x="270637" y="920877"/>
                </a:lnTo>
                <a:lnTo>
                  <a:pt x="261366" y="937882"/>
                </a:lnTo>
                <a:lnTo>
                  <a:pt x="251345" y="954811"/>
                </a:lnTo>
                <a:lnTo>
                  <a:pt x="239826" y="970800"/>
                </a:lnTo>
                <a:lnTo>
                  <a:pt x="226060" y="984961"/>
                </a:lnTo>
                <a:lnTo>
                  <a:pt x="221742" y="987831"/>
                </a:lnTo>
                <a:lnTo>
                  <a:pt x="218821" y="991438"/>
                </a:lnTo>
                <a:lnTo>
                  <a:pt x="215900" y="995756"/>
                </a:lnTo>
                <a:lnTo>
                  <a:pt x="208267" y="1006856"/>
                </a:lnTo>
                <a:lnTo>
                  <a:pt x="202882" y="1018082"/>
                </a:lnTo>
                <a:lnTo>
                  <a:pt x="201676" y="1030389"/>
                </a:lnTo>
                <a:lnTo>
                  <a:pt x="206629" y="1044714"/>
                </a:lnTo>
                <a:lnTo>
                  <a:pt x="208813" y="1051166"/>
                </a:lnTo>
                <a:lnTo>
                  <a:pt x="208699" y="1059840"/>
                </a:lnTo>
                <a:lnTo>
                  <a:pt x="207886" y="1067028"/>
                </a:lnTo>
                <a:lnTo>
                  <a:pt x="207264" y="1074953"/>
                </a:lnTo>
                <a:lnTo>
                  <a:pt x="207632" y="1080808"/>
                </a:lnTo>
                <a:lnTo>
                  <a:pt x="207708" y="1082052"/>
                </a:lnTo>
                <a:lnTo>
                  <a:pt x="208330" y="1094600"/>
                </a:lnTo>
                <a:lnTo>
                  <a:pt x="208699" y="1099667"/>
                </a:lnTo>
                <a:lnTo>
                  <a:pt x="235458" y="1127518"/>
                </a:lnTo>
                <a:lnTo>
                  <a:pt x="239776" y="1128953"/>
                </a:lnTo>
                <a:lnTo>
                  <a:pt x="246888" y="1128953"/>
                </a:lnTo>
                <a:lnTo>
                  <a:pt x="254711" y="1127899"/>
                </a:lnTo>
                <a:lnTo>
                  <a:pt x="262013" y="1125816"/>
                </a:lnTo>
                <a:lnTo>
                  <a:pt x="268757" y="1122781"/>
                </a:lnTo>
                <a:lnTo>
                  <a:pt x="274955" y="1118870"/>
                </a:lnTo>
                <a:lnTo>
                  <a:pt x="295071" y="1099667"/>
                </a:lnTo>
                <a:lnTo>
                  <a:pt x="327088" y="1069911"/>
                </a:lnTo>
                <a:lnTo>
                  <a:pt x="335546" y="1062075"/>
                </a:lnTo>
                <a:lnTo>
                  <a:pt x="355600" y="1043279"/>
                </a:lnTo>
                <a:lnTo>
                  <a:pt x="389255" y="1008265"/>
                </a:lnTo>
                <a:lnTo>
                  <a:pt x="455244" y="937171"/>
                </a:lnTo>
                <a:lnTo>
                  <a:pt x="488061" y="902157"/>
                </a:lnTo>
                <a:lnTo>
                  <a:pt x="521182" y="867498"/>
                </a:lnTo>
                <a:lnTo>
                  <a:pt x="587832" y="798550"/>
                </a:lnTo>
                <a:lnTo>
                  <a:pt x="620941" y="763828"/>
                </a:lnTo>
                <a:lnTo>
                  <a:pt x="653643" y="728675"/>
                </a:lnTo>
                <a:lnTo>
                  <a:pt x="685736" y="692873"/>
                </a:lnTo>
                <a:lnTo>
                  <a:pt x="717016" y="656221"/>
                </a:lnTo>
                <a:lnTo>
                  <a:pt x="747268" y="618477"/>
                </a:lnTo>
                <a:lnTo>
                  <a:pt x="772744" y="582295"/>
                </a:lnTo>
                <a:lnTo>
                  <a:pt x="793369" y="542874"/>
                </a:lnTo>
                <a:lnTo>
                  <a:pt x="797229" y="530821"/>
                </a:lnTo>
                <a:lnTo>
                  <a:pt x="797306" y="530593"/>
                </a:lnTo>
                <a:close/>
              </a:path>
              <a:path w="991234" h="1457960">
                <a:moveTo>
                  <a:pt x="991222" y="965352"/>
                </a:moveTo>
                <a:lnTo>
                  <a:pt x="984872" y="960488"/>
                </a:lnTo>
                <a:lnTo>
                  <a:pt x="979792" y="959040"/>
                </a:lnTo>
                <a:lnTo>
                  <a:pt x="976998" y="957605"/>
                </a:lnTo>
                <a:lnTo>
                  <a:pt x="973315" y="958329"/>
                </a:lnTo>
                <a:lnTo>
                  <a:pt x="963282" y="958329"/>
                </a:lnTo>
                <a:lnTo>
                  <a:pt x="956043" y="961212"/>
                </a:lnTo>
                <a:lnTo>
                  <a:pt x="949566" y="963371"/>
                </a:lnTo>
                <a:lnTo>
                  <a:pt x="926579" y="972426"/>
                </a:lnTo>
                <a:lnTo>
                  <a:pt x="926579" y="1021689"/>
                </a:lnTo>
                <a:lnTo>
                  <a:pt x="926579" y="1026007"/>
                </a:lnTo>
                <a:lnTo>
                  <a:pt x="925296" y="1029322"/>
                </a:lnTo>
                <a:lnTo>
                  <a:pt x="925182" y="1029601"/>
                </a:lnTo>
                <a:lnTo>
                  <a:pt x="922185" y="1041044"/>
                </a:lnTo>
                <a:lnTo>
                  <a:pt x="919505" y="1052550"/>
                </a:lnTo>
                <a:lnTo>
                  <a:pt x="916978" y="1063917"/>
                </a:lnTo>
                <a:lnTo>
                  <a:pt x="914387" y="1074966"/>
                </a:lnTo>
                <a:lnTo>
                  <a:pt x="902576" y="1128699"/>
                </a:lnTo>
                <a:lnTo>
                  <a:pt x="895045" y="1182738"/>
                </a:lnTo>
                <a:lnTo>
                  <a:pt x="890676" y="1237056"/>
                </a:lnTo>
                <a:lnTo>
                  <a:pt x="888352" y="1291628"/>
                </a:lnTo>
                <a:lnTo>
                  <a:pt x="887044" y="1342986"/>
                </a:lnTo>
                <a:lnTo>
                  <a:pt x="886968" y="1346530"/>
                </a:lnTo>
                <a:lnTo>
                  <a:pt x="887158" y="1355483"/>
                </a:lnTo>
                <a:lnTo>
                  <a:pt x="886790" y="1364488"/>
                </a:lnTo>
                <a:lnTo>
                  <a:pt x="886155" y="1373632"/>
                </a:lnTo>
                <a:lnTo>
                  <a:pt x="885558" y="1383131"/>
                </a:lnTo>
                <a:lnTo>
                  <a:pt x="877557" y="1388173"/>
                </a:lnTo>
                <a:lnTo>
                  <a:pt x="871080" y="1385290"/>
                </a:lnTo>
                <a:lnTo>
                  <a:pt x="864603" y="1383842"/>
                </a:lnTo>
                <a:lnTo>
                  <a:pt x="857491" y="1379524"/>
                </a:lnTo>
                <a:lnTo>
                  <a:pt x="794486" y="1342986"/>
                </a:lnTo>
                <a:lnTo>
                  <a:pt x="727189" y="1314005"/>
                </a:lnTo>
                <a:lnTo>
                  <a:pt x="685050" y="1298333"/>
                </a:lnTo>
                <a:lnTo>
                  <a:pt x="641934" y="1287449"/>
                </a:lnTo>
                <a:lnTo>
                  <a:pt x="597877" y="1280490"/>
                </a:lnTo>
                <a:lnTo>
                  <a:pt x="552945" y="1276565"/>
                </a:lnTo>
                <a:lnTo>
                  <a:pt x="530098" y="1275715"/>
                </a:lnTo>
                <a:lnTo>
                  <a:pt x="507288" y="1272514"/>
                </a:lnTo>
                <a:lnTo>
                  <a:pt x="485152" y="1265936"/>
                </a:lnTo>
                <a:lnTo>
                  <a:pt x="464299" y="1254963"/>
                </a:lnTo>
                <a:lnTo>
                  <a:pt x="457822" y="1249921"/>
                </a:lnTo>
                <a:lnTo>
                  <a:pt x="455663" y="1240574"/>
                </a:lnTo>
                <a:lnTo>
                  <a:pt x="462140" y="1237691"/>
                </a:lnTo>
                <a:lnTo>
                  <a:pt x="475094" y="1229753"/>
                </a:lnTo>
                <a:lnTo>
                  <a:pt x="487972" y="1222298"/>
                </a:lnTo>
                <a:lnTo>
                  <a:pt x="500735" y="1215517"/>
                </a:lnTo>
                <a:lnTo>
                  <a:pt x="513321" y="1209611"/>
                </a:lnTo>
                <a:lnTo>
                  <a:pt x="541553" y="1195793"/>
                </a:lnTo>
                <a:lnTo>
                  <a:pt x="569188" y="1180719"/>
                </a:lnTo>
                <a:lnTo>
                  <a:pt x="623430" y="1149134"/>
                </a:lnTo>
                <a:lnTo>
                  <a:pt x="665073" y="1127036"/>
                </a:lnTo>
                <a:lnTo>
                  <a:pt x="706894" y="1105293"/>
                </a:lnTo>
                <a:lnTo>
                  <a:pt x="749109" y="1084224"/>
                </a:lnTo>
                <a:lnTo>
                  <a:pt x="791959" y="1064171"/>
                </a:lnTo>
                <a:lnTo>
                  <a:pt x="819061" y="1051179"/>
                </a:lnTo>
                <a:lnTo>
                  <a:pt x="846442" y="1039050"/>
                </a:lnTo>
                <a:lnTo>
                  <a:pt x="874115" y="1027607"/>
                </a:lnTo>
                <a:lnTo>
                  <a:pt x="902068" y="1016647"/>
                </a:lnTo>
                <a:lnTo>
                  <a:pt x="907148" y="1014488"/>
                </a:lnTo>
                <a:lnTo>
                  <a:pt x="912228" y="1014488"/>
                </a:lnTo>
                <a:lnTo>
                  <a:pt x="916546" y="1012329"/>
                </a:lnTo>
                <a:lnTo>
                  <a:pt x="920102" y="1015923"/>
                </a:lnTo>
                <a:lnTo>
                  <a:pt x="924420" y="1016647"/>
                </a:lnTo>
                <a:lnTo>
                  <a:pt x="924420" y="1018082"/>
                </a:lnTo>
                <a:lnTo>
                  <a:pt x="926579" y="1021689"/>
                </a:lnTo>
                <a:lnTo>
                  <a:pt x="926579" y="972426"/>
                </a:lnTo>
                <a:lnTo>
                  <a:pt x="898855" y="983335"/>
                </a:lnTo>
                <a:lnTo>
                  <a:pt x="848702" y="1004455"/>
                </a:lnTo>
                <a:lnTo>
                  <a:pt x="799134" y="1026807"/>
                </a:lnTo>
                <a:lnTo>
                  <a:pt x="750201" y="1050518"/>
                </a:lnTo>
                <a:lnTo>
                  <a:pt x="701916" y="1075690"/>
                </a:lnTo>
                <a:lnTo>
                  <a:pt x="496684" y="1180084"/>
                </a:lnTo>
                <a:lnTo>
                  <a:pt x="432676" y="1216088"/>
                </a:lnTo>
                <a:lnTo>
                  <a:pt x="410400" y="1254963"/>
                </a:lnTo>
                <a:lnTo>
                  <a:pt x="410324" y="1255687"/>
                </a:lnTo>
                <a:lnTo>
                  <a:pt x="427939" y="1292936"/>
                </a:lnTo>
                <a:lnTo>
                  <a:pt x="478002" y="1311846"/>
                </a:lnTo>
                <a:lnTo>
                  <a:pt x="564095" y="1315910"/>
                </a:lnTo>
                <a:lnTo>
                  <a:pt x="609625" y="1321562"/>
                </a:lnTo>
                <a:lnTo>
                  <a:pt x="654342" y="1331531"/>
                </a:lnTo>
                <a:lnTo>
                  <a:pt x="698360" y="1345692"/>
                </a:lnTo>
                <a:lnTo>
                  <a:pt x="746239" y="1364792"/>
                </a:lnTo>
                <a:lnTo>
                  <a:pt x="791870" y="1387360"/>
                </a:lnTo>
                <a:lnTo>
                  <a:pt x="835736" y="1413014"/>
                </a:lnTo>
                <a:lnTo>
                  <a:pt x="878319" y="1441450"/>
                </a:lnTo>
                <a:lnTo>
                  <a:pt x="885304" y="1445869"/>
                </a:lnTo>
                <a:lnTo>
                  <a:pt x="892479" y="1450898"/>
                </a:lnTo>
                <a:lnTo>
                  <a:pt x="900328" y="1455521"/>
                </a:lnTo>
                <a:lnTo>
                  <a:pt x="905421" y="1457337"/>
                </a:lnTo>
                <a:lnTo>
                  <a:pt x="921842" y="1457337"/>
                </a:lnTo>
                <a:lnTo>
                  <a:pt x="925563" y="1456474"/>
                </a:lnTo>
                <a:lnTo>
                  <a:pt x="933437" y="1450530"/>
                </a:lnTo>
                <a:lnTo>
                  <a:pt x="938072" y="1442021"/>
                </a:lnTo>
                <a:lnTo>
                  <a:pt x="938136" y="1432090"/>
                </a:lnTo>
                <a:lnTo>
                  <a:pt x="936142" y="1423339"/>
                </a:lnTo>
                <a:lnTo>
                  <a:pt x="933157" y="1414538"/>
                </a:lnTo>
                <a:lnTo>
                  <a:pt x="930313" y="1405864"/>
                </a:lnTo>
                <a:lnTo>
                  <a:pt x="928738" y="1397533"/>
                </a:lnTo>
                <a:lnTo>
                  <a:pt x="928052" y="1388173"/>
                </a:lnTo>
                <a:lnTo>
                  <a:pt x="924991" y="1346530"/>
                </a:lnTo>
                <a:lnTo>
                  <a:pt x="923975" y="1300327"/>
                </a:lnTo>
                <a:lnTo>
                  <a:pt x="924013" y="1291628"/>
                </a:lnTo>
                <a:lnTo>
                  <a:pt x="925499" y="1245336"/>
                </a:lnTo>
                <a:lnTo>
                  <a:pt x="929957" y="1195793"/>
                </a:lnTo>
                <a:lnTo>
                  <a:pt x="930008" y="1195171"/>
                </a:lnTo>
                <a:lnTo>
                  <a:pt x="937526" y="1145336"/>
                </a:lnTo>
                <a:lnTo>
                  <a:pt x="948055" y="1096429"/>
                </a:lnTo>
                <a:lnTo>
                  <a:pt x="948169" y="1095844"/>
                </a:lnTo>
                <a:lnTo>
                  <a:pt x="962825" y="1051179"/>
                </a:lnTo>
                <a:lnTo>
                  <a:pt x="979297" y="1012329"/>
                </a:lnTo>
                <a:lnTo>
                  <a:pt x="985545" y="999845"/>
                </a:lnTo>
                <a:lnTo>
                  <a:pt x="988745" y="991895"/>
                </a:lnTo>
                <a:lnTo>
                  <a:pt x="991222" y="984605"/>
                </a:lnTo>
                <a:lnTo>
                  <a:pt x="991222" y="965352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" y="3570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4" name="object 4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805402"/>
              <a:ext cx="1864995" cy="2482215"/>
            </a:xfrm>
            <a:custGeom>
              <a:avLst/>
              <a:gdLst/>
              <a:ahLst/>
              <a:cxnLst/>
              <a:rect l="l" t="t" r="r" b="b"/>
              <a:pathLst>
                <a:path w="1864995" h="2482215">
                  <a:moveTo>
                    <a:pt x="0" y="2091314"/>
                  </a:moveTo>
                  <a:lnTo>
                    <a:pt x="0" y="2481595"/>
                  </a:lnTo>
                  <a:lnTo>
                    <a:pt x="349734" y="2481595"/>
                  </a:lnTo>
                  <a:lnTo>
                    <a:pt x="0" y="2091314"/>
                  </a:lnTo>
                  <a:close/>
                </a:path>
                <a:path w="1864995" h="2482215">
                  <a:moveTo>
                    <a:pt x="0" y="1573469"/>
                  </a:moveTo>
                  <a:lnTo>
                    <a:pt x="0" y="2065759"/>
                  </a:lnTo>
                  <a:lnTo>
                    <a:pt x="372633" y="2481595"/>
                  </a:lnTo>
                  <a:lnTo>
                    <a:pt x="813779" y="2481595"/>
                  </a:lnTo>
                  <a:lnTo>
                    <a:pt x="0" y="1573469"/>
                  </a:lnTo>
                  <a:close/>
                </a:path>
                <a:path w="1864995" h="2482215">
                  <a:moveTo>
                    <a:pt x="0" y="1054817"/>
                  </a:moveTo>
                  <a:lnTo>
                    <a:pt x="0" y="1547107"/>
                  </a:lnTo>
                  <a:lnTo>
                    <a:pt x="837402" y="2481595"/>
                  </a:lnTo>
                  <a:lnTo>
                    <a:pt x="1278547" y="2481595"/>
                  </a:lnTo>
                  <a:lnTo>
                    <a:pt x="0" y="1054817"/>
                  </a:lnTo>
                  <a:close/>
                </a:path>
                <a:path w="1864995" h="2482215">
                  <a:moveTo>
                    <a:pt x="0" y="526332"/>
                  </a:moveTo>
                  <a:lnTo>
                    <a:pt x="0" y="1029479"/>
                  </a:lnTo>
                  <a:lnTo>
                    <a:pt x="1301053" y="2481595"/>
                  </a:lnTo>
                  <a:lnTo>
                    <a:pt x="1752807" y="2481595"/>
                  </a:lnTo>
                  <a:lnTo>
                    <a:pt x="831597" y="1454231"/>
                  </a:lnTo>
                  <a:lnTo>
                    <a:pt x="822954" y="1454231"/>
                  </a:lnTo>
                  <a:lnTo>
                    <a:pt x="820073" y="1441531"/>
                  </a:lnTo>
                  <a:lnTo>
                    <a:pt x="818634" y="1441531"/>
                  </a:lnTo>
                  <a:lnTo>
                    <a:pt x="0" y="526332"/>
                  </a:lnTo>
                  <a:close/>
                </a:path>
                <a:path w="1864995" h="2482215">
                  <a:moveTo>
                    <a:pt x="862553" y="1466931"/>
                  </a:moveTo>
                  <a:lnTo>
                    <a:pt x="1773473" y="2481595"/>
                  </a:lnTo>
                  <a:lnTo>
                    <a:pt x="1864715" y="2481595"/>
                  </a:lnTo>
                  <a:lnTo>
                    <a:pt x="1864067" y="2470231"/>
                  </a:lnTo>
                  <a:lnTo>
                    <a:pt x="1849784" y="2457531"/>
                  </a:lnTo>
                  <a:lnTo>
                    <a:pt x="1830233" y="2419431"/>
                  </a:lnTo>
                  <a:lnTo>
                    <a:pt x="1812841" y="2394031"/>
                  </a:lnTo>
                  <a:lnTo>
                    <a:pt x="1805038" y="2368631"/>
                  </a:lnTo>
                  <a:lnTo>
                    <a:pt x="1812256" y="2343231"/>
                  </a:lnTo>
                  <a:lnTo>
                    <a:pt x="1826093" y="2317831"/>
                  </a:lnTo>
                  <a:lnTo>
                    <a:pt x="1836422" y="2279731"/>
                  </a:lnTo>
                  <a:lnTo>
                    <a:pt x="1834770" y="2267031"/>
                  </a:lnTo>
                  <a:lnTo>
                    <a:pt x="1723019" y="2267031"/>
                  </a:lnTo>
                  <a:lnTo>
                    <a:pt x="1706032" y="2254331"/>
                  </a:lnTo>
                  <a:lnTo>
                    <a:pt x="1675434" y="2228931"/>
                  </a:lnTo>
                  <a:lnTo>
                    <a:pt x="1649106" y="2178131"/>
                  </a:lnTo>
                  <a:lnTo>
                    <a:pt x="1627911" y="2178131"/>
                  </a:lnTo>
                  <a:lnTo>
                    <a:pt x="1633595" y="2165431"/>
                  </a:lnTo>
                  <a:lnTo>
                    <a:pt x="1638264" y="2152731"/>
                  </a:lnTo>
                  <a:lnTo>
                    <a:pt x="1641177" y="2152731"/>
                  </a:lnTo>
                  <a:lnTo>
                    <a:pt x="1641589" y="2140031"/>
                  </a:lnTo>
                  <a:lnTo>
                    <a:pt x="1643748" y="2140031"/>
                  </a:lnTo>
                  <a:lnTo>
                    <a:pt x="1643748" y="2127331"/>
                  </a:lnTo>
                  <a:lnTo>
                    <a:pt x="1637769" y="2089231"/>
                  </a:lnTo>
                  <a:lnTo>
                    <a:pt x="1620175" y="2038431"/>
                  </a:lnTo>
                  <a:lnTo>
                    <a:pt x="1596369" y="2000331"/>
                  </a:lnTo>
                  <a:lnTo>
                    <a:pt x="1571751" y="1962231"/>
                  </a:lnTo>
                  <a:lnTo>
                    <a:pt x="1561668" y="1962231"/>
                  </a:lnTo>
                  <a:lnTo>
                    <a:pt x="1558797" y="1949531"/>
                  </a:lnTo>
                  <a:lnTo>
                    <a:pt x="1563115" y="1949531"/>
                  </a:lnTo>
                  <a:lnTo>
                    <a:pt x="1560956" y="1936831"/>
                  </a:lnTo>
                  <a:lnTo>
                    <a:pt x="1558074" y="1936831"/>
                  </a:lnTo>
                  <a:lnTo>
                    <a:pt x="1535572" y="1924131"/>
                  </a:lnTo>
                  <a:lnTo>
                    <a:pt x="1501195" y="1924131"/>
                  </a:lnTo>
                  <a:lnTo>
                    <a:pt x="1465739" y="1911431"/>
                  </a:lnTo>
                  <a:lnTo>
                    <a:pt x="1440002" y="1898731"/>
                  </a:lnTo>
                  <a:lnTo>
                    <a:pt x="1435116" y="1886031"/>
                  </a:lnTo>
                  <a:lnTo>
                    <a:pt x="1423996" y="1886031"/>
                  </a:lnTo>
                  <a:lnTo>
                    <a:pt x="1419110" y="1873331"/>
                  </a:lnTo>
                  <a:lnTo>
                    <a:pt x="1413357" y="1873331"/>
                  </a:lnTo>
                  <a:lnTo>
                    <a:pt x="1410204" y="1847931"/>
                  </a:lnTo>
                  <a:lnTo>
                    <a:pt x="1418393" y="1835231"/>
                  </a:lnTo>
                  <a:lnTo>
                    <a:pt x="1430363" y="1822531"/>
                  </a:lnTo>
                  <a:lnTo>
                    <a:pt x="1438554" y="1797131"/>
                  </a:lnTo>
                  <a:lnTo>
                    <a:pt x="1438667" y="1784431"/>
                  </a:lnTo>
                  <a:lnTo>
                    <a:pt x="1435133" y="1771731"/>
                  </a:lnTo>
                  <a:lnTo>
                    <a:pt x="1428629" y="1759031"/>
                  </a:lnTo>
                  <a:lnTo>
                    <a:pt x="1419834" y="1759031"/>
                  </a:lnTo>
                  <a:lnTo>
                    <a:pt x="1414492" y="1746331"/>
                  </a:lnTo>
                  <a:lnTo>
                    <a:pt x="1408406" y="1746331"/>
                  </a:lnTo>
                  <a:lnTo>
                    <a:pt x="1401912" y="1733631"/>
                  </a:lnTo>
                  <a:lnTo>
                    <a:pt x="1395348" y="1733631"/>
                  </a:lnTo>
                  <a:lnTo>
                    <a:pt x="1376349" y="1720931"/>
                  </a:lnTo>
                  <a:lnTo>
                    <a:pt x="1319758" y="1720931"/>
                  </a:lnTo>
                  <a:lnTo>
                    <a:pt x="1321445" y="1708231"/>
                  </a:lnTo>
                  <a:lnTo>
                    <a:pt x="1320298" y="1708231"/>
                  </a:lnTo>
                  <a:lnTo>
                    <a:pt x="1316722" y="1695531"/>
                  </a:lnTo>
                  <a:lnTo>
                    <a:pt x="1311122" y="1695531"/>
                  </a:lnTo>
                  <a:lnTo>
                    <a:pt x="1303918" y="1682831"/>
                  </a:lnTo>
                  <a:lnTo>
                    <a:pt x="1295636" y="1682831"/>
                  </a:lnTo>
                  <a:lnTo>
                    <a:pt x="1286814" y="1670131"/>
                  </a:lnTo>
                  <a:lnTo>
                    <a:pt x="1192493" y="1670131"/>
                  </a:lnTo>
                  <a:lnTo>
                    <a:pt x="1183088" y="1657431"/>
                  </a:lnTo>
                  <a:lnTo>
                    <a:pt x="1175033" y="1657431"/>
                  </a:lnTo>
                  <a:lnTo>
                    <a:pt x="1169836" y="1644731"/>
                  </a:lnTo>
                  <a:lnTo>
                    <a:pt x="1166394" y="1644731"/>
                  </a:lnTo>
                  <a:lnTo>
                    <a:pt x="1165112" y="1632031"/>
                  </a:lnTo>
                  <a:lnTo>
                    <a:pt x="1166395" y="1619331"/>
                  </a:lnTo>
                  <a:lnTo>
                    <a:pt x="1121439" y="1619331"/>
                  </a:lnTo>
                  <a:lnTo>
                    <a:pt x="1107356" y="1606631"/>
                  </a:lnTo>
                  <a:lnTo>
                    <a:pt x="1108074" y="1593931"/>
                  </a:lnTo>
                  <a:lnTo>
                    <a:pt x="1105917" y="1593931"/>
                  </a:lnTo>
                  <a:lnTo>
                    <a:pt x="1100152" y="1581231"/>
                  </a:lnTo>
                  <a:lnTo>
                    <a:pt x="1092751" y="1581231"/>
                  </a:lnTo>
                  <a:lnTo>
                    <a:pt x="1083594" y="1568531"/>
                  </a:lnTo>
                  <a:lnTo>
                    <a:pt x="1072816" y="1568531"/>
                  </a:lnTo>
                  <a:lnTo>
                    <a:pt x="1060554" y="1555831"/>
                  </a:lnTo>
                  <a:lnTo>
                    <a:pt x="1049789" y="1543131"/>
                  </a:lnTo>
                  <a:lnTo>
                    <a:pt x="1038684" y="1543131"/>
                  </a:lnTo>
                  <a:lnTo>
                    <a:pt x="1028254" y="1530431"/>
                  </a:lnTo>
                  <a:lnTo>
                    <a:pt x="1019512" y="1530431"/>
                  </a:lnTo>
                  <a:lnTo>
                    <a:pt x="1014079" y="1517731"/>
                  </a:lnTo>
                  <a:lnTo>
                    <a:pt x="1010064" y="1505031"/>
                  </a:lnTo>
                  <a:lnTo>
                    <a:pt x="945534" y="1505031"/>
                  </a:lnTo>
                  <a:lnTo>
                    <a:pt x="920874" y="1492331"/>
                  </a:lnTo>
                  <a:lnTo>
                    <a:pt x="905889" y="1492331"/>
                  </a:lnTo>
                  <a:lnTo>
                    <a:pt x="891174" y="1479631"/>
                  </a:lnTo>
                  <a:lnTo>
                    <a:pt x="876729" y="1479631"/>
                  </a:lnTo>
                  <a:lnTo>
                    <a:pt x="862553" y="1466931"/>
                  </a:lnTo>
                  <a:close/>
                </a:path>
                <a:path w="1864995" h="2482215">
                  <a:moveTo>
                    <a:pt x="1833117" y="2254331"/>
                  </a:moveTo>
                  <a:lnTo>
                    <a:pt x="1786132" y="2254331"/>
                  </a:lnTo>
                  <a:lnTo>
                    <a:pt x="1760167" y="2267031"/>
                  </a:lnTo>
                  <a:lnTo>
                    <a:pt x="1834770" y="2267031"/>
                  </a:lnTo>
                  <a:lnTo>
                    <a:pt x="1833117" y="2254331"/>
                  </a:lnTo>
                  <a:close/>
                </a:path>
                <a:path w="1864995" h="2482215">
                  <a:moveTo>
                    <a:pt x="1644472" y="2165431"/>
                  </a:moveTo>
                  <a:lnTo>
                    <a:pt x="1627911" y="2178131"/>
                  </a:lnTo>
                  <a:lnTo>
                    <a:pt x="1649106" y="2178131"/>
                  </a:lnTo>
                  <a:lnTo>
                    <a:pt x="1644472" y="2165431"/>
                  </a:lnTo>
                  <a:close/>
                </a:path>
                <a:path w="1864995" h="2482215">
                  <a:moveTo>
                    <a:pt x="1008712" y="1492331"/>
                  </a:moveTo>
                  <a:lnTo>
                    <a:pt x="992153" y="1505031"/>
                  </a:lnTo>
                  <a:lnTo>
                    <a:pt x="1008072" y="1505031"/>
                  </a:lnTo>
                  <a:lnTo>
                    <a:pt x="1008712" y="1492331"/>
                  </a:lnTo>
                  <a:close/>
                </a:path>
                <a:path w="1864995" h="2482215">
                  <a:moveTo>
                    <a:pt x="0" y="0"/>
                  </a:moveTo>
                  <a:lnTo>
                    <a:pt x="0" y="504866"/>
                  </a:lnTo>
                  <a:lnTo>
                    <a:pt x="812154" y="1416131"/>
                  </a:lnTo>
                  <a:lnTo>
                    <a:pt x="806290" y="1378031"/>
                  </a:lnTo>
                  <a:lnTo>
                    <a:pt x="799795" y="1339931"/>
                  </a:lnTo>
                  <a:lnTo>
                    <a:pt x="792658" y="1289131"/>
                  </a:lnTo>
                  <a:lnTo>
                    <a:pt x="784866" y="1238331"/>
                  </a:lnTo>
                  <a:lnTo>
                    <a:pt x="776406" y="1174831"/>
                  </a:lnTo>
                  <a:lnTo>
                    <a:pt x="767267" y="1124031"/>
                  </a:lnTo>
                  <a:lnTo>
                    <a:pt x="757435" y="1060531"/>
                  </a:lnTo>
                  <a:lnTo>
                    <a:pt x="748621" y="997031"/>
                  </a:lnTo>
                  <a:lnTo>
                    <a:pt x="739463" y="946231"/>
                  </a:lnTo>
                  <a:lnTo>
                    <a:pt x="729959" y="895431"/>
                  </a:lnTo>
                  <a:lnTo>
                    <a:pt x="720109" y="844631"/>
                  </a:lnTo>
                  <a:lnTo>
                    <a:pt x="709914" y="793831"/>
                  </a:lnTo>
                  <a:lnTo>
                    <a:pt x="353515" y="400131"/>
                  </a:lnTo>
                  <a:lnTo>
                    <a:pt x="312228" y="387431"/>
                  </a:lnTo>
                  <a:lnTo>
                    <a:pt x="265676" y="362031"/>
                  </a:lnTo>
                  <a:lnTo>
                    <a:pt x="224523" y="336631"/>
                  </a:lnTo>
                  <a:lnTo>
                    <a:pt x="199434" y="323931"/>
                  </a:lnTo>
                  <a:lnTo>
                    <a:pt x="198715" y="323931"/>
                  </a:lnTo>
                  <a:lnTo>
                    <a:pt x="165881" y="273131"/>
                  </a:lnTo>
                  <a:lnTo>
                    <a:pt x="136170" y="235031"/>
                  </a:lnTo>
                  <a:lnTo>
                    <a:pt x="109091" y="196931"/>
                  </a:lnTo>
                  <a:lnTo>
                    <a:pt x="84154" y="146131"/>
                  </a:lnTo>
                  <a:lnTo>
                    <a:pt x="60866" y="108031"/>
                  </a:lnTo>
                  <a:lnTo>
                    <a:pt x="38736" y="69931"/>
                  </a:lnTo>
                  <a:lnTo>
                    <a:pt x="17274" y="19131"/>
                  </a:lnTo>
                  <a:lnTo>
                    <a:pt x="0" y="0"/>
                  </a:lnTo>
                  <a:close/>
                </a:path>
                <a:path w="1864995" h="2482215">
                  <a:moveTo>
                    <a:pt x="401317" y="412831"/>
                  </a:moveTo>
                  <a:lnTo>
                    <a:pt x="391329" y="412831"/>
                  </a:lnTo>
                  <a:lnTo>
                    <a:pt x="704155" y="768431"/>
                  </a:lnTo>
                  <a:lnTo>
                    <a:pt x="690520" y="717631"/>
                  </a:lnTo>
                  <a:lnTo>
                    <a:pt x="676615" y="666831"/>
                  </a:lnTo>
                  <a:lnTo>
                    <a:pt x="647992" y="616031"/>
                  </a:lnTo>
                  <a:lnTo>
                    <a:pt x="642232" y="616031"/>
                  </a:lnTo>
                  <a:lnTo>
                    <a:pt x="625887" y="590631"/>
                  </a:lnTo>
                  <a:lnTo>
                    <a:pt x="609203" y="565231"/>
                  </a:lnTo>
                  <a:lnTo>
                    <a:pt x="592115" y="539831"/>
                  </a:lnTo>
                  <a:lnTo>
                    <a:pt x="574555" y="514431"/>
                  </a:lnTo>
                  <a:lnTo>
                    <a:pt x="542155" y="514431"/>
                  </a:lnTo>
                  <a:lnTo>
                    <a:pt x="527979" y="501731"/>
                  </a:lnTo>
                  <a:lnTo>
                    <a:pt x="507593" y="489031"/>
                  </a:lnTo>
                  <a:lnTo>
                    <a:pt x="494083" y="476331"/>
                  </a:lnTo>
                  <a:lnTo>
                    <a:pt x="477805" y="463631"/>
                  </a:lnTo>
                  <a:lnTo>
                    <a:pt x="461121" y="463631"/>
                  </a:lnTo>
                  <a:lnTo>
                    <a:pt x="446394" y="450931"/>
                  </a:lnTo>
                  <a:lnTo>
                    <a:pt x="426044" y="450931"/>
                  </a:lnTo>
                  <a:lnTo>
                    <a:pt x="420474" y="438231"/>
                  </a:lnTo>
                  <a:lnTo>
                    <a:pt x="415433" y="438231"/>
                  </a:lnTo>
                  <a:lnTo>
                    <a:pt x="412556" y="425531"/>
                  </a:lnTo>
                  <a:lnTo>
                    <a:pt x="406797" y="425531"/>
                  </a:lnTo>
                  <a:lnTo>
                    <a:pt x="401317" y="412831"/>
                  </a:lnTo>
                  <a:close/>
                </a:path>
                <a:path w="1864995" h="2482215">
                  <a:moveTo>
                    <a:pt x="380156" y="400131"/>
                  </a:moveTo>
                  <a:lnTo>
                    <a:pt x="388469" y="412831"/>
                  </a:lnTo>
                  <a:lnTo>
                    <a:pt x="391329" y="412831"/>
                  </a:lnTo>
                  <a:lnTo>
                    <a:pt x="380156" y="400131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25129"/>
                  </a:moveTo>
                  <a:lnTo>
                    <a:pt x="817194" y="937525"/>
                  </a:ln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22623"/>
                  </a:moveTo>
                  <a:lnTo>
                    <a:pt x="16554" y="41100"/>
                  </a:ln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5107998" y="-359"/>
            <a:ext cx="3180715" cy="2082164"/>
            <a:chOff x="15107998" y="-359"/>
            <a:chExt cx="3180715" cy="2082164"/>
          </a:xfrm>
        </p:grpSpPr>
        <p:sp>
          <p:nvSpPr>
            <p:cNvPr id="20" name="object 20"/>
            <p:cNvSpPr/>
            <p:nvPr/>
          </p:nvSpPr>
          <p:spPr>
            <a:xfrm>
              <a:off x="15114628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0"/>
                  </a:lnTo>
                  <a:lnTo>
                    <a:pt x="3173370" y="2081486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7"/>
                  </a:moveTo>
                  <a:lnTo>
                    <a:pt x="1624295" y="707737"/>
                  </a:lnTo>
                  <a:lnTo>
                    <a:pt x="1649973" y="707948"/>
                  </a:lnTo>
                  <a:lnTo>
                    <a:pt x="1676461" y="713427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3"/>
                  </a:lnTo>
                  <a:lnTo>
                    <a:pt x="1740149" y="745704"/>
                  </a:lnTo>
                  <a:lnTo>
                    <a:pt x="1753510" y="750150"/>
                  </a:lnTo>
                  <a:lnTo>
                    <a:pt x="1776854" y="759122"/>
                  </a:lnTo>
                  <a:lnTo>
                    <a:pt x="1797865" y="774906"/>
                  </a:lnTo>
                  <a:lnTo>
                    <a:pt x="1819018" y="790552"/>
                  </a:lnTo>
                  <a:lnTo>
                    <a:pt x="1842791" y="799109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8"/>
                  </a:lnTo>
                  <a:lnTo>
                    <a:pt x="1949993" y="935127"/>
                  </a:lnTo>
                  <a:lnTo>
                    <a:pt x="1970934" y="963269"/>
                  </a:lnTo>
                  <a:lnTo>
                    <a:pt x="2001922" y="993520"/>
                  </a:lnTo>
                  <a:lnTo>
                    <a:pt x="2045218" y="1029342"/>
                  </a:lnTo>
                  <a:lnTo>
                    <a:pt x="2087136" y="1056872"/>
                  </a:lnTo>
                  <a:lnTo>
                    <a:pt x="2127853" y="1078011"/>
                  </a:lnTo>
                  <a:lnTo>
                    <a:pt x="2167546" y="1094657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3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7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100" y="1965823"/>
                  </a:lnTo>
                  <a:lnTo>
                    <a:pt x="3084390" y="1997089"/>
                  </a:lnTo>
                  <a:lnTo>
                    <a:pt x="3097247" y="2000296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39"/>
                  </a:lnTo>
                  <a:lnTo>
                    <a:pt x="1199591" y="439815"/>
                  </a:lnTo>
                  <a:lnTo>
                    <a:pt x="1240811" y="444157"/>
                  </a:lnTo>
                  <a:lnTo>
                    <a:pt x="1284846" y="451592"/>
                  </a:lnTo>
                  <a:lnTo>
                    <a:pt x="1326577" y="469152"/>
                  </a:lnTo>
                  <a:lnTo>
                    <a:pt x="1366624" y="494356"/>
                  </a:lnTo>
                  <a:lnTo>
                    <a:pt x="1405607" y="524723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7"/>
                  </a:lnTo>
                  <a:lnTo>
                    <a:pt x="3173370" y="707737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5107998" y="0"/>
              <a:ext cx="3180080" cy="2073275"/>
            </a:xfrm>
            <a:custGeom>
              <a:avLst/>
              <a:gdLst/>
              <a:ahLst/>
              <a:cxnLst/>
              <a:rect l="l" t="t" r="r" b="b"/>
              <a:pathLst>
                <a:path w="3180080" h="2073275">
                  <a:moveTo>
                    <a:pt x="3180000" y="1939416"/>
                  </a:moveTo>
                  <a:lnTo>
                    <a:pt x="3065446" y="1939416"/>
                  </a:lnTo>
                  <a:lnTo>
                    <a:pt x="3069484" y="1952116"/>
                  </a:lnTo>
                  <a:lnTo>
                    <a:pt x="3073844" y="1964816"/>
                  </a:lnTo>
                  <a:lnTo>
                    <a:pt x="3078323" y="1990216"/>
                  </a:lnTo>
                  <a:lnTo>
                    <a:pt x="3082718" y="2002916"/>
                  </a:lnTo>
                  <a:lnTo>
                    <a:pt x="3086409" y="2002916"/>
                  </a:lnTo>
                  <a:lnTo>
                    <a:pt x="3093505" y="2028316"/>
                  </a:lnTo>
                  <a:lnTo>
                    <a:pt x="3109388" y="2028316"/>
                  </a:lnTo>
                  <a:lnTo>
                    <a:pt x="3124983" y="2041016"/>
                  </a:lnTo>
                  <a:lnTo>
                    <a:pt x="3140328" y="2053716"/>
                  </a:lnTo>
                  <a:lnTo>
                    <a:pt x="3155126" y="2053716"/>
                  </a:lnTo>
                  <a:lnTo>
                    <a:pt x="3169078" y="2066416"/>
                  </a:lnTo>
                  <a:lnTo>
                    <a:pt x="3177841" y="2066416"/>
                  </a:lnTo>
                  <a:lnTo>
                    <a:pt x="3180000" y="2072766"/>
                  </a:lnTo>
                  <a:lnTo>
                    <a:pt x="3180000" y="1939416"/>
                  </a:lnTo>
                  <a:close/>
                </a:path>
                <a:path w="3180080" h="2073275">
                  <a:moveTo>
                    <a:pt x="2989749" y="1545716"/>
                  </a:moveTo>
                  <a:lnTo>
                    <a:pt x="2504614" y="1545716"/>
                  </a:lnTo>
                  <a:lnTo>
                    <a:pt x="2769536" y="1787016"/>
                  </a:lnTo>
                  <a:lnTo>
                    <a:pt x="2704004" y="1787016"/>
                  </a:lnTo>
                  <a:lnTo>
                    <a:pt x="2834306" y="1799716"/>
                  </a:lnTo>
                  <a:lnTo>
                    <a:pt x="2850979" y="1837816"/>
                  </a:lnTo>
                  <a:lnTo>
                    <a:pt x="2868342" y="1875916"/>
                  </a:lnTo>
                  <a:lnTo>
                    <a:pt x="2874897" y="1890067"/>
                  </a:lnTo>
                  <a:lnTo>
                    <a:pt x="2963973" y="1964816"/>
                  </a:lnTo>
                  <a:lnTo>
                    <a:pt x="2954414" y="1964816"/>
                  </a:lnTo>
                  <a:lnTo>
                    <a:pt x="2996628" y="1977516"/>
                  </a:lnTo>
                  <a:lnTo>
                    <a:pt x="3032769" y="1964816"/>
                  </a:lnTo>
                  <a:lnTo>
                    <a:pt x="3065446" y="1939416"/>
                  </a:lnTo>
                  <a:lnTo>
                    <a:pt x="3180000" y="1939416"/>
                  </a:lnTo>
                  <a:lnTo>
                    <a:pt x="3180000" y="1721547"/>
                  </a:lnTo>
                  <a:lnTo>
                    <a:pt x="2989749" y="1545716"/>
                  </a:lnTo>
                  <a:close/>
                </a:path>
                <a:path w="3180080" h="2073275">
                  <a:moveTo>
                    <a:pt x="2925545" y="1957612"/>
                  </a:moveTo>
                  <a:lnTo>
                    <a:pt x="2934382" y="1964816"/>
                  </a:lnTo>
                  <a:lnTo>
                    <a:pt x="2954414" y="1964816"/>
                  </a:lnTo>
                  <a:lnTo>
                    <a:pt x="2925545" y="1957612"/>
                  </a:lnTo>
                  <a:close/>
                </a:path>
                <a:path w="3180080" h="2073275">
                  <a:moveTo>
                    <a:pt x="2894348" y="1932180"/>
                  </a:moveTo>
                  <a:lnTo>
                    <a:pt x="2903521" y="1952116"/>
                  </a:lnTo>
                  <a:lnTo>
                    <a:pt x="2925545" y="1957612"/>
                  </a:lnTo>
                  <a:lnTo>
                    <a:pt x="2894348" y="1932180"/>
                  </a:lnTo>
                  <a:close/>
                </a:path>
                <a:path w="3180080" h="2073275">
                  <a:moveTo>
                    <a:pt x="2882175" y="1905778"/>
                  </a:moveTo>
                  <a:lnTo>
                    <a:pt x="2884384" y="1914016"/>
                  </a:lnTo>
                  <a:lnTo>
                    <a:pt x="2887646" y="1926716"/>
                  </a:lnTo>
                  <a:lnTo>
                    <a:pt x="2894348" y="1932180"/>
                  </a:lnTo>
                  <a:lnTo>
                    <a:pt x="2885991" y="1914016"/>
                  </a:lnTo>
                  <a:lnTo>
                    <a:pt x="2882175" y="1905778"/>
                  </a:lnTo>
                  <a:close/>
                </a:path>
                <a:path w="3180080" h="2073275">
                  <a:moveTo>
                    <a:pt x="2880978" y="1901316"/>
                  </a:moveTo>
                  <a:lnTo>
                    <a:pt x="2880108" y="1901316"/>
                  </a:lnTo>
                  <a:lnTo>
                    <a:pt x="2882175" y="1905778"/>
                  </a:lnTo>
                  <a:lnTo>
                    <a:pt x="2880978" y="1901316"/>
                  </a:lnTo>
                  <a:close/>
                </a:path>
                <a:path w="3180080" h="2073275">
                  <a:moveTo>
                    <a:pt x="2873168" y="1888616"/>
                  </a:moveTo>
                  <a:lnTo>
                    <a:pt x="2877288" y="1901316"/>
                  </a:lnTo>
                  <a:lnTo>
                    <a:pt x="2880108" y="1901316"/>
                  </a:lnTo>
                  <a:lnTo>
                    <a:pt x="2874897" y="1890067"/>
                  </a:lnTo>
                  <a:lnTo>
                    <a:pt x="2873168" y="1888616"/>
                  </a:lnTo>
                  <a:close/>
                </a:path>
                <a:path w="3180080" h="2073275">
                  <a:moveTo>
                    <a:pt x="2503866" y="1571129"/>
                  </a:moveTo>
                  <a:lnTo>
                    <a:pt x="2503646" y="1583816"/>
                  </a:lnTo>
                  <a:lnTo>
                    <a:pt x="2502455" y="1634616"/>
                  </a:lnTo>
                  <a:lnTo>
                    <a:pt x="2502235" y="1647316"/>
                  </a:lnTo>
                  <a:lnTo>
                    <a:pt x="2502979" y="1660016"/>
                  </a:lnTo>
                  <a:lnTo>
                    <a:pt x="2505080" y="1672716"/>
                  </a:lnTo>
                  <a:lnTo>
                    <a:pt x="2508932" y="1685416"/>
                  </a:lnTo>
                  <a:lnTo>
                    <a:pt x="2512305" y="1685416"/>
                  </a:lnTo>
                  <a:lnTo>
                    <a:pt x="2516012" y="1698116"/>
                  </a:lnTo>
                  <a:lnTo>
                    <a:pt x="2520148" y="1698116"/>
                  </a:lnTo>
                  <a:lnTo>
                    <a:pt x="2524807" y="1710816"/>
                  </a:lnTo>
                  <a:lnTo>
                    <a:pt x="2530522" y="1710816"/>
                  </a:lnTo>
                  <a:lnTo>
                    <a:pt x="2553001" y="1736216"/>
                  </a:lnTo>
                  <a:lnTo>
                    <a:pt x="2579099" y="1748916"/>
                  </a:lnTo>
                  <a:lnTo>
                    <a:pt x="2606817" y="1748916"/>
                  </a:lnTo>
                  <a:lnTo>
                    <a:pt x="2634154" y="1761616"/>
                  </a:lnTo>
                  <a:lnTo>
                    <a:pt x="2635678" y="1761616"/>
                  </a:lnTo>
                  <a:lnTo>
                    <a:pt x="2638472" y="1774316"/>
                  </a:lnTo>
                  <a:lnTo>
                    <a:pt x="2693340" y="1774316"/>
                  </a:lnTo>
                  <a:lnTo>
                    <a:pt x="2700448" y="1787016"/>
                  </a:lnTo>
                  <a:lnTo>
                    <a:pt x="2746549" y="1787016"/>
                  </a:lnTo>
                  <a:lnTo>
                    <a:pt x="2503866" y="1571129"/>
                  </a:lnTo>
                  <a:close/>
                </a:path>
                <a:path w="3180080" h="2073275">
                  <a:moveTo>
                    <a:pt x="1837353" y="0"/>
                  </a:moveTo>
                  <a:lnTo>
                    <a:pt x="1341331" y="0"/>
                  </a:lnTo>
                  <a:lnTo>
                    <a:pt x="3180000" y="1699552"/>
                  </a:lnTo>
                  <a:lnTo>
                    <a:pt x="3180000" y="1237509"/>
                  </a:lnTo>
                  <a:lnTo>
                    <a:pt x="1837353" y="0"/>
                  </a:lnTo>
                  <a:close/>
                </a:path>
                <a:path w="3180080" h="2073275">
                  <a:moveTo>
                    <a:pt x="2504614" y="1558416"/>
                  </a:moveTo>
                  <a:lnTo>
                    <a:pt x="2504087" y="1558416"/>
                  </a:lnTo>
                  <a:lnTo>
                    <a:pt x="2503872" y="1570775"/>
                  </a:lnTo>
                  <a:lnTo>
                    <a:pt x="2504614" y="1558416"/>
                  </a:lnTo>
                  <a:close/>
                </a:path>
                <a:path w="3180080" h="2073275">
                  <a:moveTo>
                    <a:pt x="2504184" y="1552889"/>
                  </a:moveTo>
                  <a:lnTo>
                    <a:pt x="2503852" y="1558416"/>
                  </a:lnTo>
                  <a:lnTo>
                    <a:pt x="2504087" y="1558416"/>
                  </a:lnTo>
                  <a:lnTo>
                    <a:pt x="2504184" y="1552889"/>
                  </a:lnTo>
                  <a:close/>
                </a:path>
                <a:path w="3180080" h="2073275">
                  <a:moveTo>
                    <a:pt x="2041578" y="669416"/>
                  </a:moveTo>
                  <a:lnTo>
                    <a:pt x="1888204" y="669416"/>
                  </a:lnTo>
                  <a:lnTo>
                    <a:pt x="1896588" y="682116"/>
                  </a:lnTo>
                  <a:lnTo>
                    <a:pt x="1905555" y="694816"/>
                  </a:lnTo>
                  <a:lnTo>
                    <a:pt x="1936057" y="720216"/>
                  </a:lnTo>
                  <a:lnTo>
                    <a:pt x="1967261" y="758316"/>
                  </a:lnTo>
                  <a:lnTo>
                    <a:pt x="1994441" y="796416"/>
                  </a:lnTo>
                  <a:lnTo>
                    <a:pt x="2012870" y="809116"/>
                  </a:lnTo>
                  <a:lnTo>
                    <a:pt x="2053087" y="859916"/>
                  </a:lnTo>
                  <a:lnTo>
                    <a:pt x="2089656" y="898016"/>
                  </a:lnTo>
                  <a:lnTo>
                    <a:pt x="2123200" y="936116"/>
                  </a:lnTo>
                  <a:lnTo>
                    <a:pt x="2154342" y="974216"/>
                  </a:lnTo>
                  <a:lnTo>
                    <a:pt x="2183705" y="1012316"/>
                  </a:lnTo>
                  <a:lnTo>
                    <a:pt x="2211912" y="1037716"/>
                  </a:lnTo>
                  <a:lnTo>
                    <a:pt x="2267349" y="1113916"/>
                  </a:lnTo>
                  <a:lnTo>
                    <a:pt x="2295826" y="1152016"/>
                  </a:lnTo>
                  <a:lnTo>
                    <a:pt x="2325490" y="1190116"/>
                  </a:lnTo>
                  <a:lnTo>
                    <a:pt x="2356643" y="1228216"/>
                  </a:lnTo>
                  <a:lnTo>
                    <a:pt x="2389963" y="1266316"/>
                  </a:lnTo>
                  <a:lnTo>
                    <a:pt x="2426128" y="1304416"/>
                  </a:lnTo>
                  <a:lnTo>
                    <a:pt x="2508170" y="1355216"/>
                  </a:lnTo>
                  <a:lnTo>
                    <a:pt x="2506926" y="1393316"/>
                  </a:lnTo>
                  <a:lnTo>
                    <a:pt x="2506011" y="1444116"/>
                  </a:lnTo>
                  <a:lnTo>
                    <a:pt x="2505265" y="1494916"/>
                  </a:lnTo>
                  <a:lnTo>
                    <a:pt x="2504529" y="1533016"/>
                  </a:lnTo>
                  <a:lnTo>
                    <a:pt x="2504308" y="1545716"/>
                  </a:lnTo>
                  <a:lnTo>
                    <a:pt x="2504184" y="1552889"/>
                  </a:lnTo>
                  <a:lnTo>
                    <a:pt x="2504614" y="1545716"/>
                  </a:lnTo>
                  <a:lnTo>
                    <a:pt x="2989749" y="1545716"/>
                  </a:lnTo>
                  <a:lnTo>
                    <a:pt x="2041578" y="669416"/>
                  </a:lnTo>
                  <a:close/>
                </a:path>
                <a:path w="3180080" h="2073275">
                  <a:moveTo>
                    <a:pt x="2349242" y="0"/>
                  </a:moveTo>
                  <a:lnTo>
                    <a:pt x="1852804" y="0"/>
                  </a:lnTo>
                  <a:lnTo>
                    <a:pt x="3180000" y="1226564"/>
                  </a:lnTo>
                  <a:lnTo>
                    <a:pt x="3180000" y="765817"/>
                  </a:lnTo>
                  <a:lnTo>
                    <a:pt x="2349242" y="0"/>
                  </a:lnTo>
                  <a:close/>
                </a:path>
                <a:path w="3180080" h="2073275">
                  <a:moveTo>
                    <a:pt x="2864664" y="0"/>
                  </a:moveTo>
                  <a:lnTo>
                    <a:pt x="2373814" y="0"/>
                  </a:lnTo>
                  <a:lnTo>
                    <a:pt x="3180000" y="743166"/>
                  </a:lnTo>
                  <a:lnTo>
                    <a:pt x="3180000" y="291433"/>
                  </a:lnTo>
                  <a:lnTo>
                    <a:pt x="2864664" y="0"/>
                  </a:lnTo>
                  <a:close/>
                </a:path>
                <a:path w="3180080" h="2073275">
                  <a:moveTo>
                    <a:pt x="1317258" y="0"/>
                  </a:moveTo>
                  <a:lnTo>
                    <a:pt x="837044" y="0"/>
                  </a:lnTo>
                  <a:lnTo>
                    <a:pt x="1328848" y="453516"/>
                  </a:lnTo>
                  <a:lnTo>
                    <a:pt x="1310744" y="453516"/>
                  </a:lnTo>
                  <a:lnTo>
                    <a:pt x="1371627" y="478916"/>
                  </a:lnTo>
                  <a:lnTo>
                    <a:pt x="1429794" y="504316"/>
                  </a:lnTo>
                  <a:lnTo>
                    <a:pt x="1482291" y="529716"/>
                  </a:lnTo>
                  <a:lnTo>
                    <a:pt x="1526165" y="555116"/>
                  </a:lnTo>
                  <a:lnTo>
                    <a:pt x="1558464" y="567816"/>
                  </a:lnTo>
                  <a:lnTo>
                    <a:pt x="1636950" y="656716"/>
                  </a:lnTo>
                  <a:lnTo>
                    <a:pt x="1712424" y="656716"/>
                  </a:lnTo>
                  <a:lnTo>
                    <a:pt x="1739185" y="669416"/>
                  </a:lnTo>
                  <a:lnTo>
                    <a:pt x="1750988" y="682116"/>
                  </a:lnTo>
                  <a:lnTo>
                    <a:pt x="1763410" y="682116"/>
                  </a:lnTo>
                  <a:lnTo>
                    <a:pt x="1775975" y="694816"/>
                  </a:lnTo>
                  <a:lnTo>
                    <a:pt x="1811613" y="694816"/>
                  </a:lnTo>
                  <a:lnTo>
                    <a:pt x="1851947" y="669416"/>
                  </a:lnTo>
                  <a:lnTo>
                    <a:pt x="2041578" y="669416"/>
                  </a:lnTo>
                  <a:lnTo>
                    <a:pt x="1317258" y="0"/>
                  </a:lnTo>
                  <a:close/>
                </a:path>
                <a:path w="3180080" h="2073275">
                  <a:moveTo>
                    <a:pt x="1295167" y="446992"/>
                  </a:moveTo>
                  <a:lnTo>
                    <a:pt x="1299969" y="453516"/>
                  </a:lnTo>
                  <a:lnTo>
                    <a:pt x="1310744" y="453516"/>
                  </a:lnTo>
                  <a:lnTo>
                    <a:pt x="1295167" y="446992"/>
                  </a:lnTo>
                  <a:close/>
                </a:path>
                <a:path w="3180080" h="2073275">
                  <a:moveTo>
                    <a:pt x="1152895" y="313816"/>
                  </a:moveTo>
                  <a:lnTo>
                    <a:pt x="929183" y="313816"/>
                  </a:lnTo>
                  <a:lnTo>
                    <a:pt x="955214" y="326516"/>
                  </a:lnTo>
                  <a:lnTo>
                    <a:pt x="979828" y="339216"/>
                  </a:lnTo>
                  <a:lnTo>
                    <a:pt x="1004776" y="339216"/>
                  </a:lnTo>
                  <a:lnTo>
                    <a:pt x="1029580" y="351916"/>
                  </a:lnTo>
                  <a:lnTo>
                    <a:pt x="1053766" y="364616"/>
                  </a:lnTo>
                  <a:lnTo>
                    <a:pt x="1068936" y="364616"/>
                  </a:lnTo>
                  <a:lnTo>
                    <a:pt x="1099107" y="377316"/>
                  </a:lnTo>
                  <a:lnTo>
                    <a:pt x="1141326" y="390016"/>
                  </a:lnTo>
                  <a:lnTo>
                    <a:pt x="1192641" y="402716"/>
                  </a:lnTo>
                  <a:lnTo>
                    <a:pt x="1250098" y="428116"/>
                  </a:lnTo>
                  <a:lnTo>
                    <a:pt x="1295167" y="446992"/>
                  </a:lnTo>
                  <a:lnTo>
                    <a:pt x="1290621" y="440816"/>
                  </a:lnTo>
                  <a:lnTo>
                    <a:pt x="1152895" y="313816"/>
                  </a:lnTo>
                  <a:close/>
                </a:path>
                <a:path w="3180080" h="2073275">
                  <a:moveTo>
                    <a:pt x="293851" y="0"/>
                  </a:moveTo>
                  <a:lnTo>
                    <a:pt x="0" y="0"/>
                  </a:lnTo>
                  <a:lnTo>
                    <a:pt x="436800" y="402716"/>
                  </a:lnTo>
                  <a:lnTo>
                    <a:pt x="466264" y="402716"/>
                  </a:lnTo>
                  <a:lnTo>
                    <a:pt x="517893" y="390016"/>
                  </a:lnTo>
                  <a:lnTo>
                    <a:pt x="577189" y="377316"/>
                  </a:lnTo>
                  <a:lnTo>
                    <a:pt x="640065" y="351916"/>
                  </a:lnTo>
                  <a:lnTo>
                    <a:pt x="668218" y="346184"/>
                  </a:lnTo>
                  <a:lnTo>
                    <a:pt x="293851" y="0"/>
                  </a:lnTo>
                  <a:close/>
                </a:path>
                <a:path w="3180080" h="2073275">
                  <a:moveTo>
                    <a:pt x="682390" y="343298"/>
                  </a:moveTo>
                  <a:lnTo>
                    <a:pt x="668218" y="346184"/>
                  </a:lnTo>
                  <a:lnTo>
                    <a:pt x="674417" y="351916"/>
                  </a:lnTo>
                  <a:lnTo>
                    <a:pt x="691689" y="351916"/>
                  </a:lnTo>
                  <a:lnTo>
                    <a:pt x="682390" y="343298"/>
                  </a:lnTo>
                  <a:close/>
                </a:path>
                <a:path w="3180080" h="2073275">
                  <a:moveTo>
                    <a:pt x="812573" y="0"/>
                  </a:moveTo>
                  <a:lnTo>
                    <a:pt x="311964" y="0"/>
                  </a:lnTo>
                  <a:lnTo>
                    <a:pt x="682390" y="343298"/>
                  </a:lnTo>
                  <a:lnTo>
                    <a:pt x="702436" y="339216"/>
                  </a:lnTo>
                  <a:lnTo>
                    <a:pt x="760218" y="326516"/>
                  </a:lnTo>
                  <a:lnTo>
                    <a:pt x="882026" y="326516"/>
                  </a:lnTo>
                  <a:lnTo>
                    <a:pt x="903843" y="313816"/>
                  </a:lnTo>
                  <a:lnTo>
                    <a:pt x="1152895" y="313816"/>
                  </a:lnTo>
                  <a:lnTo>
                    <a:pt x="812573" y="0"/>
                  </a:lnTo>
                  <a:close/>
                </a:path>
                <a:path w="3180080" h="2073275">
                  <a:moveTo>
                    <a:pt x="882026" y="326516"/>
                  </a:moveTo>
                  <a:lnTo>
                    <a:pt x="868092" y="326516"/>
                  </a:lnTo>
                  <a:lnTo>
                    <a:pt x="866568" y="339216"/>
                  </a:lnTo>
                  <a:lnTo>
                    <a:pt x="882026" y="326516"/>
                  </a:lnTo>
                  <a:close/>
                </a:path>
                <a:path w="3180080" h="2073275">
                  <a:moveTo>
                    <a:pt x="3180000" y="0"/>
                  </a:moveTo>
                  <a:lnTo>
                    <a:pt x="2889201" y="0"/>
                  </a:lnTo>
                  <a:lnTo>
                    <a:pt x="3180000" y="268756"/>
                  </a:lnTo>
                  <a:lnTo>
                    <a:pt x="318000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582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49" y="0"/>
                  </a:moveTo>
                  <a:lnTo>
                    <a:pt x="0" y="0"/>
                  </a:lnTo>
                  <a:lnTo>
                    <a:pt x="374833" y="346240"/>
                  </a:lnTo>
                  <a:lnTo>
                    <a:pt x="376230" y="344081"/>
                  </a:lnTo>
                  <a:lnTo>
                    <a:pt x="379151" y="346240"/>
                  </a:lnTo>
                  <a:lnTo>
                    <a:pt x="383469" y="342645"/>
                  </a:lnTo>
                  <a:lnTo>
                    <a:pt x="385628" y="344804"/>
                  </a:lnTo>
                  <a:lnTo>
                    <a:pt x="387787" y="342645"/>
                  </a:lnTo>
                  <a:lnTo>
                    <a:pt x="388422" y="343369"/>
                  </a:lnTo>
                  <a:lnTo>
                    <a:pt x="392105" y="339763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07465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0" y="0"/>
                  </a:moveTo>
                  <a:lnTo>
                    <a:pt x="374824" y="346247"/>
                  </a:ln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21441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46" y="1964067"/>
                  </a:moveTo>
                  <a:lnTo>
                    <a:pt x="2142529" y="1964067"/>
                  </a:lnTo>
                  <a:lnTo>
                    <a:pt x="2146847" y="1968385"/>
                  </a:lnTo>
                  <a:lnTo>
                    <a:pt x="2149768" y="1965502"/>
                  </a:lnTo>
                  <a:lnTo>
                    <a:pt x="2151903" y="1965502"/>
                  </a:lnTo>
                  <a:lnTo>
                    <a:pt x="2150346" y="1964067"/>
                  </a:lnTo>
                  <a:close/>
                </a:path>
                <a:path w="2153284" h="1968500">
                  <a:moveTo>
                    <a:pt x="2151903" y="1965502"/>
                  </a:moveTo>
                  <a:lnTo>
                    <a:pt x="2149768" y="1965502"/>
                  </a:lnTo>
                  <a:lnTo>
                    <a:pt x="2151927" y="1967661"/>
                  </a:lnTo>
                  <a:lnTo>
                    <a:pt x="2152689" y="1966226"/>
                  </a:lnTo>
                  <a:lnTo>
                    <a:pt x="2151903" y="1965502"/>
                  </a:lnTo>
                  <a:close/>
                </a:path>
                <a:path w="2153284" h="1968500">
                  <a:moveTo>
                    <a:pt x="2149560" y="1963343"/>
                  </a:moveTo>
                  <a:lnTo>
                    <a:pt x="2136814" y="1963343"/>
                  </a:lnTo>
                  <a:lnTo>
                    <a:pt x="2140370" y="1966937"/>
                  </a:lnTo>
                  <a:lnTo>
                    <a:pt x="2142529" y="1964067"/>
                  </a:lnTo>
                  <a:lnTo>
                    <a:pt x="2150346" y="1964067"/>
                  </a:lnTo>
                  <a:lnTo>
                    <a:pt x="2149560" y="1963343"/>
                  </a:lnTo>
                  <a:close/>
                </a:path>
                <a:path w="2153284" h="1968500">
                  <a:moveTo>
                    <a:pt x="2147217" y="1961184"/>
                  </a:moveTo>
                  <a:lnTo>
                    <a:pt x="2126781" y="1961184"/>
                  </a:lnTo>
                  <a:lnTo>
                    <a:pt x="2130337" y="1964778"/>
                  </a:lnTo>
                  <a:lnTo>
                    <a:pt x="2133258" y="1961895"/>
                  </a:lnTo>
                  <a:lnTo>
                    <a:pt x="2147989" y="1961895"/>
                  </a:lnTo>
                  <a:lnTo>
                    <a:pt x="2147217" y="1961184"/>
                  </a:lnTo>
                  <a:close/>
                </a:path>
                <a:path w="2153284" h="1968500">
                  <a:moveTo>
                    <a:pt x="2147989" y="1961895"/>
                  </a:moveTo>
                  <a:lnTo>
                    <a:pt x="2133258" y="1961895"/>
                  </a:lnTo>
                  <a:lnTo>
                    <a:pt x="2135417" y="1964067"/>
                  </a:lnTo>
                  <a:lnTo>
                    <a:pt x="2136814" y="1963343"/>
                  </a:lnTo>
                  <a:lnTo>
                    <a:pt x="2149560" y="1963343"/>
                  </a:lnTo>
                  <a:lnTo>
                    <a:pt x="2147989" y="1961895"/>
                  </a:lnTo>
                  <a:close/>
                </a:path>
                <a:path w="2153284" h="1968500">
                  <a:moveTo>
                    <a:pt x="2060487" y="1881263"/>
                  </a:moveTo>
                  <a:lnTo>
                    <a:pt x="2059725" y="1881987"/>
                  </a:lnTo>
                  <a:lnTo>
                    <a:pt x="2061884" y="1884857"/>
                  </a:lnTo>
                  <a:lnTo>
                    <a:pt x="2059725" y="1887740"/>
                  </a:lnTo>
                  <a:lnTo>
                    <a:pt x="2063408" y="1890623"/>
                  </a:lnTo>
                  <a:lnTo>
                    <a:pt x="2061249" y="1893506"/>
                  </a:lnTo>
                  <a:lnTo>
                    <a:pt x="2066202" y="1898548"/>
                  </a:lnTo>
                  <a:lnTo>
                    <a:pt x="2065567" y="1899259"/>
                  </a:lnTo>
                  <a:lnTo>
                    <a:pt x="2072044" y="1905025"/>
                  </a:lnTo>
                  <a:lnTo>
                    <a:pt x="2069123" y="1907895"/>
                  </a:lnTo>
                  <a:lnTo>
                    <a:pt x="2072679" y="1911502"/>
                  </a:lnTo>
                  <a:lnTo>
                    <a:pt x="2071282" y="1913661"/>
                  </a:lnTo>
                  <a:lnTo>
                    <a:pt x="2125257" y="1963343"/>
                  </a:lnTo>
                  <a:lnTo>
                    <a:pt x="2126781" y="1961184"/>
                  </a:lnTo>
                  <a:lnTo>
                    <a:pt x="2147217" y="1961184"/>
                  </a:lnTo>
                  <a:lnTo>
                    <a:pt x="2060487" y="1881263"/>
                  </a:lnTo>
                  <a:close/>
                </a:path>
                <a:path w="2153284" h="1968500">
                  <a:moveTo>
                    <a:pt x="1950076" y="1787664"/>
                  </a:moveTo>
                  <a:lnTo>
                    <a:pt x="1946060" y="1787664"/>
                  </a:lnTo>
                  <a:lnTo>
                    <a:pt x="1948219" y="1789099"/>
                  </a:lnTo>
                  <a:lnTo>
                    <a:pt x="1950076" y="1787664"/>
                  </a:lnTo>
                  <a:close/>
                </a:path>
                <a:path w="2153284" h="1968500">
                  <a:moveTo>
                    <a:pt x="1955359" y="1786940"/>
                  </a:moveTo>
                  <a:lnTo>
                    <a:pt x="1951013" y="1786940"/>
                  </a:lnTo>
                  <a:lnTo>
                    <a:pt x="1953172" y="1789099"/>
                  </a:lnTo>
                  <a:lnTo>
                    <a:pt x="1955359" y="1786940"/>
                  </a:lnTo>
                  <a:close/>
                </a:path>
                <a:path w="2153284" h="1968500">
                  <a:moveTo>
                    <a:pt x="1955917" y="1784781"/>
                  </a:moveTo>
                  <a:lnTo>
                    <a:pt x="1940980" y="1784781"/>
                  </a:lnTo>
                  <a:lnTo>
                    <a:pt x="1945298" y="1788388"/>
                  </a:lnTo>
                  <a:lnTo>
                    <a:pt x="1946060" y="1787664"/>
                  </a:lnTo>
                  <a:lnTo>
                    <a:pt x="1950076" y="1787664"/>
                  </a:lnTo>
                  <a:lnTo>
                    <a:pt x="1951013" y="1786940"/>
                  </a:lnTo>
                  <a:lnTo>
                    <a:pt x="1955359" y="1786940"/>
                  </a:lnTo>
                  <a:lnTo>
                    <a:pt x="1956093" y="1786216"/>
                  </a:lnTo>
                  <a:lnTo>
                    <a:pt x="1957469" y="1786216"/>
                  </a:lnTo>
                  <a:lnTo>
                    <a:pt x="1955917" y="1784781"/>
                  </a:lnTo>
                  <a:close/>
                </a:path>
                <a:path w="2153284" h="1968500">
                  <a:moveTo>
                    <a:pt x="1957469" y="1786216"/>
                  </a:moveTo>
                  <a:lnTo>
                    <a:pt x="1956093" y="1786216"/>
                  </a:lnTo>
                  <a:lnTo>
                    <a:pt x="1957490" y="1788388"/>
                  </a:lnTo>
                  <a:lnTo>
                    <a:pt x="1958252" y="1786940"/>
                  </a:lnTo>
                  <a:lnTo>
                    <a:pt x="1957469" y="1786216"/>
                  </a:lnTo>
                  <a:close/>
                </a:path>
                <a:path w="2153284" h="1968500">
                  <a:moveTo>
                    <a:pt x="1689647" y="1538554"/>
                  </a:moveTo>
                  <a:lnTo>
                    <a:pt x="1689012" y="1539989"/>
                  </a:lnTo>
                  <a:lnTo>
                    <a:pt x="1691171" y="1542148"/>
                  </a:lnTo>
                  <a:lnTo>
                    <a:pt x="1688250" y="1544307"/>
                  </a:lnTo>
                  <a:lnTo>
                    <a:pt x="1691171" y="1547190"/>
                  </a:lnTo>
                  <a:lnTo>
                    <a:pt x="1689012" y="1549349"/>
                  </a:lnTo>
                  <a:lnTo>
                    <a:pt x="1690409" y="1550784"/>
                  </a:lnTo>
                  <a:lnTo>
                    <a:pt x="1689012" y="1552219"/>
                  </a:lnTo>
                  <a:lnTo>
                    <a:pt x="1691171" y="1553667"/>
                  </a:lnTo>
                  <a:lnTo>
                    <a:pt x="1686853" y="1558709"/>
                  </a:lnTo>
                  <a:lnTo>
                    <a:pt x="1933741" y="1786940"/>
                  </a:lnTo>
                  <a:lnTo>
                    <a:pt x="1935900" y="1784781"/>
                  </a:lnTo>
                  <a:lnTo>
                    <a:pt x="1955917" y="1784781"/>
                  </a:lnTo>
                  <a:lnTo>
                    <a:pt x="1689647" y="1538554"/>
                  </a:lnTo>
                  <a:close/>
                </a:path>
                <a:path w="2153284" h="1968500">
                  <a:moveTo>
                    <a:pt x="1940980" y="1784781"/>
                  </a:moveTo>
                  <a:lnTo>
                    <a:pt x="1935900" y="1784781"/>
                  </a:lnTo>
                  <a:lnTo>
                    <a:pt x="1938821" y="1786940"/>
                  </a:lnTo>
                  <a:lnTo>
                    <a:pt x="1940980" y="1784781"/>
                  </a:lnTo>
                  <a:close/>
                </a:path>
                <a:path w="2153284" h="1968500">
                  <a:moveTo>
                    <a:pt x="513659" y="452081"/>
                  </a:moveTo>
                  <a:lnTo>
                    <a:pt x="511849" y="452081"/>
                  </a:lnTo>
                  <a:lnTo>
                    <a:pt x="516167" y="456399"/>
                  </a:lnTo>
                  <a:lnTo>
                    <a:pt x="517564" y="455688"/>
                  </a:lnTo>
                  <a:lnTo>
                    <a:pt x="513659" y="452081"/>
                  </a:lnTo>
                  <a:close/>
                </a:path>
                <a:path w="2153284" h="1968500">
                  <a:moveTo>
                    <a:pt x="512876" y="451357"/>
                  </a:moveTo>
                  <a:lnTo>
                    <a:pt x="504610" y="451357"/>
                  </a:lnTo>
                  <a:lnTo>
                    <a:pt x="508928" y="454964"/>
                  </a:lnTo>
                  <a:lnTo>
                    <a:pt x="511849" y="452081"/>
                  </a:lnTo>
                  <a:lnTo>
                    <a:pt x="513659" y="452081"/>
                  </a:lnTo>
                  <a:lnTo>
                    <a:pt x="512876" y="451357"/>
                  </a:lnTo>
                  <a:close/>
                </a:path>
                <a:path w="2153284" h="1968500">
                  <a:moveTo>
                    <a:pt x="508985" y="447763"/>
                  </a:moveTo>
                  <a:lnTo>
                    <a:pt x="495974" y="447763"/>
                  </a:lnTo>
                  <a:lnTo>
                    <a:pt x="502451" y="453516"/>
                  </a:lnTo>
                  <a:lnTo>
                    <a:pt x="504610" y="451357"/>
                  </a:lnTo>
                  <a:lnTo>
                    <a:pt x="512876" y="451357"/>
                  </a:lnTo>
                  <a:lnTo>
                    <a:pt x="508985" y="447763"/>
                  </a:lnTo>
                  <a:close/>
                </a:path>
                <a:path w="2153284" h="1968500">
                  <a:moveTo>
                    <a:pt x="506648" y="445604"/>
                  </a:moveTo>
                  <a:lnTo>
                    <a:pt x="491656" y="445604"/>
                  </a:lnTo>
                  <a:lnTo>
                    <a:pt x="495212" y="449198"/>
                  </a:lnTo>
                  <a:lnTo>
                    <a:pt x="495974" y="447763"/>
                  </a:lnTo>
                  <a:lnTo>
                    <a:pt x="508985" y="447763"/>
                  </a:lnTo>
                  <a:lnTo>
                    <a:pt x="506648" y="445604"/>
                  </a:lnTo>
                  <a:close/>
                </a:path>
                <a:path w="2153284" h="1968500">
                  <a:moveTo>
                    <a:pt x="502744" y="441998"/>
                  </a:moveTo>
                  <a:lnTo>
                    <a:pt x="482258" y="441998"/>
                  </a:lnTo>
                  <a:lnTo>
                    <a:pt x="488735" y="448487"/>
                  </a:lnTo>
                  <a:lnTo>
                    <a:pt x="491656" y="445604"/>
                  </a:lnTo>
                  <a:lnTo>
                    <a:pt x="506648" y="445604"/>
                  </a:lnTo>
                  <a:lnTo>
                    <a:pt x="502744" y="441998"/>
                  </a:lnTo>
                  <a:close/>
                </a:path>
                <a:path w="2153284" h="1968500">
                  <a:moveTo>
                    <a:pt x="24279" y="0"/>
                  </a:moveTo>
                  <a:lnTo>
                    <a:pt x="0" y="0"/>
                  </a:lnTo>
                  <a:lnTo>
                    <a:pt x="480861" y="444157"/>
                  </a:lnTo>
                  <a:lnTo>
                    <a:pt x="482258" y="441998"/>
                  </a:lnTo>
                  <a:lnTo>
                    <a:pt x="502744" y="441998"/>
                  </a:lnTo>
                  <a:lnTo>
                    <a:pt x="2427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8" y="1880907"/>
              <a:ext cx="93683" cy="8784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5921432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59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22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499"/>
                  </a:lnTo>
                  <a:lnTo>
                    <a:pt x="2622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6432974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00"/>
                  </a:moveTo>
                  <a:lnTo>
                    <a:pt x="26271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851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6945755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06"/>
                  </a:moveTo>
                  <a:lnTo>
                    <a:pt x="24827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45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5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596504" y="1190148"/>
            <a:ext cx="1304024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1095" algn="ctr">
              <a:lnSpc>
                <a:spcPct val="100000"/>
              </a:lnSpc>
              <a:spcBef>
                <a:spcPts val="95"/>
              </a:spcBef>
            </a:pPr>
            <a:r>
              <a:rPr lang="en-CA" spc="705" dirty="0">
                <a:solidFill>
                  <a:schemeClr val="accent2"/>
                </a:solidFill>
              </a:rPr>
              <a:t>Introduction</a:t>
            </a:r>
            <a:endParaRPr spc="705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913FD2-AF04-B249-1EFE-23C4E5A4CB38}"/>
              </a:ext>
            </a:extLst>
          </p:cNvPr>
          <p:cNvSpPr txBox="1"/>
          <p:nvPr/>
        </p:nvSpPr>
        <p:spPr>
          <a:xfrm>
            <a:off x="1273630" y="2679773"/>
            <a:ext cx="15631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+mj-lt"/>
              </a:rPr>
              <a:t>Problem Statement:</a:t>
            </a:r>
          </a:p>
          <a:p>
            <a:r>
              <a:rPr lang="en-CA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A lot of people struggle with making personalized health and fitness plans that fits their goals, physical attributes, or health conditions. 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489FC4-70EE-F901-D758-C9CED49A658A}"/>
              </a:ext>
            </a:extLst>
          </p:cNvPr>
          <p:cNvSpPr txBox="1"/>
          <p:nvPr/>
        </p:nvSpPr>
        <p:spPr>
          <a:xfrm>
            <a:off x="1273630" y="4484934"/>
            <a:ext cx="15068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+mj-lt"/>
              </a:rPr>
              <a:t>Objective: </a:t>
            </a:r>
          </a:p>
          <a:p>
            <a:r>
              <a:rPr lang="en-US" sz="2800" dirty="0">
                <a:latin typeface="+mj-lt"/>
              </a:rPr>
              <a:t>This project tries to build a machine learning-based recommendation system to make exercise and diet plans more personal. </a:t>
            </a:r>
            <a:r>
              <a:rPr lang="en-CA" sz="2800" dirty="0">
                <a:latin typeface="+mj-lt"/>
              </a:rPr>
              <a:t> 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97EFB-726D-3F29-4883-CFBC6677A2CA}"/>
              </a:ext>
            </a:extLst>
          </p:cNvPr>
          <p:cNvSpPr txBox="1"/>
          <p:nvPr/>
        </p:nvSpPr>
        <p:spPr>
          <a:xfrm>
            <a:off x="1273629" y="6294468"/>
            <a:ext cx="1506897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+mj-lt"/>
              </a:rPr>
              <a:t>Solution Overview:</a:t>
            </a:r>
          </a:p>
          <a:p>
            <a:r>
              <a:rPr lang="en-CA" sz="2800" dirty="0">
                <a:latin typeface="+mj-lt"/>
              </a:rPr>
              <a:t>Used Random Forest models to predict exercises and diets based on user inputs. </a:t>
            </a:r>
          </a:p>
          <a:p>
            <a:r>
              <a:rPr lang="en-CA" sz="2800" dirty="0">
                <a:latin typeface="+mj-lt"/>
              </a:rPr>
              <a:t>Deploy the system in a web application for real- time recommendations.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904682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EFB2A2-1C10-58CB-BBF7-DE2A9B14A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CD2BBD-478C-B503-8569-07CA702C9E1C}"/>
              </a:ext>
            </a:extLst>
          </p:cNvPr>
          <p:cNvSpPr/>
          <p:nvPr/>
        </p:nvSpPr>
        <p:spPr>
          <a:xfrm>
            <a:off x="19685" y="12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r>
              <a:rPr lang="en-CA" dirty="0"/>
              <a:t>s</a:t>
            </a:r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8EDB1DB-7B38-00FD-4639-621095199031}"/>
              </a:ext>
            </a:extLst>
          </p:cNvPr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552F60A-992A-9EBE-63A2-013811FEA0A8}"/>
                </a:ext>
              </a:extLst>
            </p:cNvPr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91D80CA-CF29-C05E-319D-4258C4893A71}"/>
                </a:ext>
              </a:extLst>
            </p:cNvPr>
            <p:cNvSpPr/>
            <p:nvPr/>
          </p:nvSpPr>
          <p:spPr>
            <a:xfrm>
              <a:off x="0" y="7805402"/>
              <a:ext cx="1864995" cy="2482215"/>
            </a:xfrm>
            <a:custGeom>
              <a:avLst/>
              <a:gdLst/>
              <a:ahLst/>
              <a:cxnLst/>
              <a:rect l="l" t="t" r="r" b="b"/>
              <a:pathLst>
                <a:path w="1864995" h="2482215">
                  <a:moveTo>
                    <a:pt x="0" y="2091314"/>
                  </a:moveTo>
                  <a:lnTo>
                    <a:pt x="0" y="2481595"/>
                  </a:lnTo>
                  <a:lnTo>
                    <a:pt x="349734" y="2481595"/>
                  </a:lnTo>
                  <a:lnTo>
                    <a:pt x="0" y="2091314"/>
                  </a:lnTo>
                  <a:close/>
                </a:path>
                <a:path w="1864995" h="2482215">
                  <a:moveTo>
                    <a:pt x="0" y="1573469"/>
                  </a:moveTo>
                  <a:lnTo>
                    <a:pt x="0" y="2065759"/>
                  </a:lnTo>
                  <a:lnTo>
                    <a:pt x="372633" y="2481595"/>
                  </a:lnTo>
                  <a:lnTo>
                    <a:pt x="813779" y="2481595"/>
                  </a:lnTo>
                  <a:lnTo>
                    <a:pt x="0" y="1573469"/>
                  </a:lnTo>
                  <a:close/>
                </a:path>
                <a:path w="1864995" h="2482215">
                  <a:moveTo>
                    <a:pt x="0" y="1054817"/>
                  </a:moveTo>
                  <a:lnTo>
                    <a:pt x="0" y="1547107"/>
                  </a:lnTo>
                  <a:lnTo>
                    <a:pt x="837402" y="2481595"/>
                  </a:lnTo>
                  <a:lnTo>
                    <a:pt x="1278547" y="2481595"/>
                  </a:lnTo>
                  <a:lnTo>
                    <a:pt x="0" y="1054817"/>
                  </a:lnTo>
                  <a:close/>
                </a:path>
                <a:path w="1864995" h="2482215">
                  <a:moveTo>
                    <a:pt x="0" y="526332"/>
                  </a:moveTo>
                  <a:lnTo>
                    <a:pt x="0" y="1029479"/>
                  </a:lnTo>
                  <a:lnTo>
                    <a:pt x="1301053" y="2481595"/>
                  </a:lnTo>
                  <a:lnTo>
                    <a:pt x="1752807" y="2481595"/>
                  </a:lnTo>
                  <a:lnTo>
                    <a:pt x="831597" y="1454231"/>
                  </a:lnTo>
                  <a:lnTo>
                    <a:pt x="822954" y="1454231"/>
                  </a:lnTo>
                  <a:lnTo>
                    <a:pt x="820073" y="1441531"/>
                  </a:lnTo>
                  <a:lnTo>
                    <a:pt x="818634" y="1441531"/>
                  </a:lnTo>
                  <a:lnTo>
                    <a:pt x="0" y="526332"/>
                  </a:lnTo>
                  <a:close/>
                </a:path>
                <a:path w="1864995" h="2482215">
                  <a:moveTo>
                    <a:pt x="862553" y="1466931"/>
                  </a:moveTo>
                  <a:lnTo>
                    <a:pt x="1773473" y="2481595"/>
                  </a:lnTo>
                  <a:lnTo>
                    <a:pt x="1864715" y="2481595"/>
                  </a:lnTo>
                  <a:lnTo>
                    <a:pt x="1864067" y="2470231"/>
                  </a:lnTo>
                  <a:lnTo>
                    <a:pt x="1849784" y="2457531"/>
                  </a:lnTo>
                  <a:lnTo>
                    <a:pt x="1830233" y="2419431"/>
                  </a:lnTo>
                  <a:lnTo>
                    <a:pt x="1812841" y="2394031"/>
                  </a:lnTo>
                  <a:lnTo>
                    <a:pt x="1805038" y="2368631"/>
                  </a:lnTo>
                  <a:lnTo>
                    <a:pt x="1812256" y="2343231"/>
                  </a:lnTo>
                  <a:lnTo>
                    <a:pt x="1826093" y="2317831"/>
                  </a:lnTo>
                  <a:lnTo>
                    <a:pt x="1836422" y="2279731"/>
                  </a:lnTo>
                  <a:lnTo>
                    <a:pt x="1834770" y="2267031"/>
                  </a:lnTo>
                  <a:lnTo>
                    <a:pt x="1723019" y="2267031"/>
                  </a:lnTo>
                  <a:lnTo>
                    <a:pt x="1706032" y="2254331"/>
                  </a:lnTo>
                  <a:lnTo>
                    <a:pt x="1675434" y="2228931"/>
                  </a:lnTo>
                  <a:lnTo>
                    <a:pt x="1649106" y="2178131"/>
                  </a:lnTo>
                  <a:lnTo>
                    <a:pt x="1627911" y="2178131"/>
                  </a:lnTo>
                  <a:lnTo>
                    <a:pt x="1633595" y="2165431"/>
                  </a:lnTo>
                  <a:lnTo>
                    <a:pt x="1638264" y="2152731"/>
                  </a:lnTo>
                  <a:lnTo>
                    <a:pt x="1641177" y="2152731"/>
                  </a:lnTo>
                  <a:lnTo>
                    <a:pt x="1641589" y="2140031"/>
                  </a:lnTo>
                  <a:lnTo>
                    <a:pt x="1643748" y="2140031"/>
                  </a:lnTo>
                  <a:lnTo>
                    <a:pt x="1643748" y="2127331"/>
                  </a:lnTo>
                  <a:lnTo>
                    <a:pt x="1637769" y="2089231"/>
                  </a:lnTo>
                  <a:lnTo>
                    <a:pt x="1620175" y="2038431"/>
                  </a:lnTo>
                  <a:lnTo>
                    <a:pt x="1596369" y="2000331"/>
                  </a:lnTo>
                  <a:lnTo>
                    <a:pt x="1571751" y="1962231"/>
                  </a:lnTo>
                  <a:lnTo>
                    <a:pt x="1561668" y="1962231"/>
                  </a:lnTo>
                  <a:lnTo>
                    <a:pt x="1558797" y="1949531"/>
                  </a:lnTo>
                  <a:lnTo>
                    <a:pt x="1563115" y="1949531"/>
                  </a:lnTo>
                  <a:lnTo>
                    <a:pt x="1560956" y="1936831"/>
                  </a:lnTo>
                  <a:lnTo>
                    <a:pt x="1558074" y="1936831"/>
                  </a:lnTo>
                  <a:lnTo>
                    <a:pt x="1535572" y="1924131"/>
                  </a:lnTo>
                  <a:lnTo>
                    <a:pt x="1501195" y="1924131"/>
                  </a:lnTo>
                  <a:lnTo>
                    <a:pt x="1465739" y="1911431"/>
                  </a:lnTo>
                  <a:lnTo>
                    <a:pt x="1440002" y="1898731"/>
                  </a:lnTo>
                  <a:lnTo>
                    <a:pt x="1435116" y="1886031"/>
                  </a:lnTo>
                  <a:lnTo>
                    <a:pt x="1423996" y="1886031"/>
                  </a:lnTo>
                  <a:lnTo>
                    <a:pt x="1419110" y="1873331"/>
                  </a:lnTo>
                  <a:lnTo>
                    <a:pt x="1413357" y="1873331"/>
                  </a:lnTo>
                  <a:lnTo>
                    <a:pt x="1410204" y="1847931"/>
                  </a:lnTo>
                  <a:lnTo>
                    <a:pt x="1418393" y="1835231"/>
                  </a:lnTo>
                  <a:lnTo>
                    <a:pt x="1430363" y="1822531"/>
                  </a:lnTo>
                  <a:lnTo>
                    <a:pt x="1438554" y="1797131"/>
                  </a:lnTo>
                  <a:lnTo>
                    <a:pt x="1438667" y="1784431"/>
                  </a:lnTo>
                  <a:lnTo>
                    <a:pt x="1435133" y="1771731"/>
                  </a:lnTo>
                  <a:lnTo>
                    <a:pt x="1428629" y="1759031"/>
                  </a:lnTo>
                  <a:lnTo>
                    <a:pt x="1419834" y="1759031"/>
                  </a:lnTo>
                  <a:lnTo>
                    <a:pt x="1414492" y="1746331"/>
                  </a:lnTo>
                  <a:lnTo>
                    <a:pt x="1408406" y="1746331"/>
                  </a:lnTo>
                  <a:lnTo>
                    <a:pt x="1401912" y="1733631"/>
                  </a:lnTo>
                  <a:lnTo>
                    <a:pt x="1395348" y="1733631"/>
                  </a:lnTo>
                  <a:lnTo>
                    <a:pt x="1376349" y="1720931"/>
                  </a:lnTo>
                  <a:lnTo>
                    <a:pt x="1319758" y="1720931"/>
                  </a:lnTo>
                  <a:lnTo>
                    <a:pt x="1321445" y="1708231"/>
                  </a:lnTo>
                  <a:lnTo>
                    <a:pt x="1320298" y="1708231"/>
                  </a:lnTo>
                  <a:lnTo>
                    <a:pt x="1316722" y="1695531"/>
                  </a:lnTo>
                  <a:lnTo>
                    <a:pt x="1311122" y="1695531"/>
                  </a:lnTo>
                  <a:lnTo>
                    <a:pt x="1303918" y="1682831"/>
                  </a:lnTo>
                  <a:lnTo>
                    <a:pt x="1295636" y="1682831"/>
                  </a:lnTo>
                  <a:lnTo>
                    <a:pt x="1286814" y="1670131"/>
                  </a:lnTo>
                  <a:lnTo>
                    <a:pt x="1192493" y="1670131"/>
                  </a:lnTo>
                  <a:lnTo>
                    <a:pt x="1183088" y="1657431"/>
                  </a:lnTo>
                  <a:lnTo>
                    <a:pt x="1175033" y="1657431"/>
                  </a:lnTo>
                  <a:lnTo>
                    <a:pt x="1169836" y="1644731"/>
                  </a:lnTo>
                  <a:lnTo>
                    <a:pt x="1166394" y="1644731"/>
                  </a:lnTo>
                  <a:lnTo>
                    <a:pt x="1165112" y="1632031"/>
                  </a:lnTo>
                  <a:lnTo>
                    <a:pt x="1166395" y="1619331"/>
                  </a:lnTo>
                  <a:lnTo>
                    <a:pt x="1121439" y="1619331"/>
                  </a:lnTo>
                  <a:lnTo>
                    <a:pt x="1107356" y="1606631"/>
                  </a:lnTo>
                  <a:lnTo>
                    <a:pt x="1108074" y="1593931"/>
                  </a:lnTo>
                  <a:lnTo>
                    <a:pt x="1105917" y="1593931"/>
                  </a:lnTo>
                  <a:lnTo>
                    <a:pt x="1100152" y="1581231"/>
                  </a:lnTo>
                  <a:lnTo>
                    <a:pt x="1092751" y="1581231"/>
                  </a:lnTo>
                  <a:lnTo>
                    <a:pt x="1083594" y="1568531"/>
                  </a:lnTo>
                  <a:lnTo>
                    <a:pt x="1072816" y="1568531"/>
                  </a:lnTo>
                  <a:lnTo>
                    <a:pt x="1060554" y="1555831"/>
                  </a:lnTo>
                  <a:lnTo>
                    <a:pt x="1049789" y="1543131"/>
                  </a:lnTo>
                  <a:lnTo>
                    <a:pt x="1038684" y="1543131"/>
                  </a:lnTo>
                  <a:lnTo>
                    <a:pt x="1028254" y="1530431"/>
                  </a:lnTo>
                  <a:lnTo>
                    <a:pt x="1019512" y="1530431"/>
                  </a:lnTo>
                  <a:lnTo>
                    <a:pt x="1014079" y="1517731"/>
                  </a:lnTo>
                  <a:lnTo>
                    <a:pt x="1010064" y="1505031"/>
                  </a:lnTo>
                  <a:lnTo>
                    <a:pt x="945534" y="1505031"/>
                  </a:lnTo>
                  <a:lnTo>
                    <a:pt x="920874" y="1492331"/>
                  </a:lnTo>
                  <a:lnTo>
                    <a:pt x="905889" y="1492331"/>
                  </a:lnTo>
                  <a:lnTo>
                    <a:pt x="891174" y="1479631"/>
                  </a:lnTo>
                  <a:lnTo>
                    <a:pt x="876729" y="1479631"/>
                  </a:lnTo>
                  <a:lnTo>
                    <a:pt x="862553" y="1466931"/>
                  </a:lnTo>
                  <a:close/>
                </a:path>
                <a:path w="1864995" h="2482215">
                  <a:moveTo>
                    <a:pt x="1833117" y="2254331"/>
                  </a:moveTo>
                  <a:lnTo>
                    <a:pt x="1786132" y="2254331"/>
                  </a:lnTo>
                  <a:lnTo>
                    <a:pt x="1760167" y="2267031"/>
                  </a:lnTo>
                  <a:lnTo>
                    <a:pt x="1834770" y="2267031"/>
                  </a:lnTo>
                  <a:lnTo>
                    <a:pt x="1833117" y="2254331"/>
                  </a:lnTo>
                  <a:close/>
                </a:path>
                <a:path w="1864995" h="2482215">
                  <a:moveTo>
                    <a:pt x="1644472" y="2165431"/>
                  </a:moveTo>
                  <a:lnTo>
                    <a:pt x="1627911" y="2178131"/>
                  </a:lnTo>
                  <a:lnTo>
                    <a:pt x="1649106" y="2178131"/>
                  </a:lnTo>
                  <a:lnTo>
                    <a:pt x="1644472" y="2165431"/>
                  </a:lnTo>
                  <a:close/>
                </a:path>
                <a:path w="1864995" h="2482215">
                  <a:moveTo>
                    <a:pt x="1008712" y="1492331"/>
                  </a:moveTo>
                  <a:lnTo>
                    <a:pt x="992153" y="1505031"/>
                  </a:lnTo>
                  <a:lnTo>
                    <a:pt x="1008072" y="1505031"/>
                  </a:lnTo>
                  <a:lnTo>
                    <a:pt x="1008712" y="1492331"/>
                  </a:lnTo>
                  <a:close/>
                </a:path>
                <a:path w="1864995" h="2482215">
                  <a:moveTo>
                    <a:pt x="0" y="0"/>
                  </a:moveTo>
                  <a:lnTo>
                    <a:pt x="0" y="504866"/>
                  </a:lnTo>
                  <a:lnTo>
                    <a:pt x="812154" y="1416131"/>
                  </a:lnTo>
                  <a:lnTo>
                    <a:pt x="806290" y="1378031"/>
                  </a:lnTo>
                  <a:lnTo>
                    <a:pt x="799795" y="1339931"/>
                  </a:lnTo>
                  <a:lnTo>
                    <a:pt x="792658" y="1289131"/>
                  </a:lnTo>
                  <a:lnTo>
                    <a:pt x="784866" y="1238331"/>
                  </a:lnTo>
                  <a:lnTo>
                    <a:pt x="776406" y="1174831"/>
                  </a:lnTo>
                  <a:lnTo>
                    <a:pt x="767267" y="1124031"/>
                  </a:lnTo>
                  <a:lnTo>
                    <a:pt x="757435" y="1060531"/>
                  </a:lnTo>
                  <a:lnTo>
                    <a:pt x="748621" y="997031"/>
                  </a:lnTo>
                  <a:lnTo>
                    <a:pt x="739463" y="946231"/>
                  </a:lnTo>
                  <a:lnTo>
                    <a:pt x="729959" y="895431"/>
                  </a:lnTo>
                  <a:lnTo>
                    <a:pt x="720109" y="844631"/>
                  </a:lnTo>
                  <a:lnTo>
                    <a:pt x="709914" y="793831"/>
                  </a:lnTo>
                  <a:lnTo>
                    <a:pt x="353515" y="400131"/>
                  </a:lnTo>
                  <a:lnTo>
                    <a:pt x="312228" y="387431"/>
                  </a:lnTo>
                  <a:lnTo>
                    <a:pt x="265676" y="362031"/>
                  </a:lnTo>
                  <a:lnTo>
                    <a:pt x="224523" y="336631"/>
                  </a:lnTo>
                  <a:lnTo>
                    <a:pt x="199434" y="323931"/>
                  </a:lnTo>
                  <a:lnTo>
                    <a:pt x="198715" y="323931"/>
                  </a:lnTo>
                  <a:lnTo>
                    <a:pt x="165881" y="273131"/>
                  </a:lnTo>
                  <a:lnTo>
                    <a:pt x="136170" y="235031"/>
                  </a:lnTo>
                  <a:lnTo>
                    <a:pt x="109091" y="196931"/>
                  </a:lnTo>
                  <a:lnTo>
                    <a:pt x="84154" y="146131"/>
                  </a:lnTo>
                  <a:lnTo>
                    <a:pt x="60866" y="108031"/>
                  </a:lnTo>
                  <a:lnTo>
                    <a:pt x="38736" y="69931"/>
                  </a:lnTo>
                  <a:lnTo>
                    <a:pt x="17274" y="19131"/>
                  </a:lnTo>
                  <a:lnTo>
                    <a:pt x="0" y="0"/>
                  </a:lnTo>
                  <a:close/>
                </a:path>
                <a:path w="1864995" h="2482215">
                  <a:moveTo>
                    <a:pt x="401317" y="412831"/>
                  </a:moveTo>
                  <a:lnTo>
                    <a:pt x="391329" y="412831"/>
                  </a:lnTo>
                  <a:lnTo>
                    <a:pt x="704155" y="768431"/>
                  </a:lnTo>
                  <a:lnTo>
                    <a:pt x="690520" y="717631"/>
                  </a:lnTo>
                  <a:lnTo>
                    <a:pt x="676615" y="666831"/>
                  </a:lnTo>
                  <a:lnTo>
                    <a:pt x="647992" y="616031"/>
                  </a:lnTo>
                  <a:lnTo>
                    <a:pt x="642232" y="616031"/>
                  </a:lnTo>
                  <a:lnTo>
                    <a:pt x="625887" y="590631"/>
                  </a:lnTo>
                  <a:lnTo>
                    <a:pt x="609203" y="565231"/>
                  </a:lnTo>
                  <a:lnTo>
                    <a:pt x="592115" y="539831"/>
                  </a:lnTo>
                  <a:lnTo>
                    <a:pt x="574555" y="514431"/>
                  </a:lnTo>
                  <a:lnTo>
                    <a:pt x="542155" y="514431"/>
                  </a:lnTo>
                  <a:lnTo>
                    <a:pt x="527979" y="501731"/>
                  </a:lnTo>
                  <a:lnTo>
                    <a:pt x="507593" y="489031"/>
                  </a:lnTo>
                  <a:lnTo>
                    <a:pt x="494083" y="476331"/>
                  </a:lnTo>
                  <a:lnTo>
                    <a:pt x="477805" y="463631"/>
                  </a:lnTo>
                  <a:lnTo>
                    <a:pt x="461121" y="463631"/>
                  </a:lnTo>
                  <a:lnTo>
                    <a:pt x="446394" y="450931"/>
                  </a:lnTo>
                  <a:lnTo>
                    <a:pt x="426044" y="450931"/>
                  </a:lnTo>
                  <a:lnTo>
                    <a:pt x="420474" y="438231"/>
                  </a:lnTo>
                  <a:lnTo>
                    <a:pt x="415433" y="438231"/>
                  </a:lnTo>
                  <a:lnTo>
                    <a:pt x="412556" y="425531"/>
                  </a:lnTo>
                  <a:lnTo>
                    <a:pt x="406797" y="425531"/>
                  </a:lnTo>
                  <a:lnTo>
                    <a:pt x="401317" y="412831"/>
                  </a:lnTo>
                  <a:close/>
                </a:path>
                <a:path w="1864995" h="2482215">
                  <a:moveTo>
                    <a:pt x="380156" y="400131"/>
                  </a:moveTo>
                  <a:lnTo>
                    <a:pt x="388469" y="412831"/>
                  </a:lnTo>
                  <a:lnTo>
                    <a:pt x="391329" y="412831"/>
                  </a:lnTo>
                  <a:lnTo>
                    <a:pt x="380156" y="400131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9FB25FC-2721-D2AA-FF38-6BD02D5B03B2}"/>
                </a:ext>
              </a:extLst>
            </p:cNvPr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E092E87-DAA5-9394-05E1-8C3D0FC6DB26}"/>
                </a:ext>
              </a:extLst>
            </p:cNvPr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7665F5B-F38B-B853-06AC-2389A81E9ABF}"/>
                </a:ext>
              </a:extLst>
            </p:cNvPr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21F6FBE-9BBC-CF49-212C-7FBDC3B2E74C}"/>
                </a:ext>
              </a:extLst>
            </p:cNvPr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50BCAE2-7042-D8B1-9E4A-3A3271D9A303}"/>
                </a:ext>
              </a:extLst>
            </p:cNvPr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411EA5B9-DFA0-70EA-FF98-77DA79E8EA91}"/>
                </a:ext>
              </a:extLst>
            </p:cNvPr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7E5E52E3-A644-8BE9-4DE8-49127F0DDDCA}"/>
                </a:ext>
              </a:extLst>
            </p:cNvPr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F523E6C6-E53C-6FC0-EDC7-DD2C1B7B3667}"/>
                </a:ext>
              </a:extLst>
            </p:cNvPr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25129"/>
                  </a:moveTo>
                  <a:lnTo>
                    <a:pt x="817194" y="937525"/>
                  </a:ln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9F48D95-750F-8B75-BA40-750388FE1CE5}"/>
                </a:ext>
              </a:extLst>
            </p:cNvPr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8968A071-9BE1-09B8-472E-793014946575}"/>
                </a:ext>
              </a:extLst>
            </p:cNvPr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FDEF9FDE-38B8-155C-D32D-8EE3ED92428F}"/>
                </a:ext>
              </a:extLst>
            </p:cNvPr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463B67BC-FFF8-AAB4-400E-48C5EDA167B5}"/>
                </a:ext>
              </a:extLst>
            </p:cNvPr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22623"/>
                  </a:moveTo>
                  <a:lnTo>
                    <a:pt x="16554" y="41100"/>
                  </a:ln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A5E08C58-6A8F-D309-CC3A-FB7F3DA8ED5F}"/>
                </a:ext>
              </a:extLst>
            </p:cNvPr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773934C6-BD89-A539-DF50-DCA58ED3660E}"/>
              </a:ext>
            </a:extLst>
          </p:cNvPr>
          <p:cNvGrpSpPr/>
          <p:nvPr/>
        </p:nvGrpSpPr>
        <p:grpSpPr>
          <a:xfrm>
            <a:off x="15107998" y="-359"/>
            <a:ext cx="3180715" cy="2082164"/>
            <a:chOff x="15107998" y="-359"/>
            <a:chExt cx="3180715" cy="2082164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8A5AD667-5E8A-FDFD-0697-E5703C8535BE}"/>
                </a:ext>
              </a:extLst>
            </p:cNvPr>
            <p:cNvSpPr/>
            <p:nvPr/>
          </p:nvSpPr>
          <p:spPr>
            <a:xfrm>
              <a:off x="15114628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0"/>
                  </a:lnTo>
                  <a:lnTo>
                    <a:pt x="3173370" y="2081486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7"/>
                  </a:moveTo>
                  <a:lnTo>
                    <a:pt x="1624295" y="707737"/>
                  </a:lnTo>
                  <a:lnTo>
                    <a:pt x="1649973" y="707948"/>
                  </a:lnTo>
                  <a:lnTo>
                    <a:pt x="1676461" y="713427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3"/>
                  </a:lnTo>
                  <a:lnTo>
                    <a:pt x="1740149" y="745704"/>
                  </a:lnTo>
                  <a:lnTo>
                    <a:pt x="1753510" y="750150"/>
                  </a:lnTo>
                  <a:lnTo>
                    <a:pt x="1776854" y="759122"/>
                  </a:lnTo>
                  <a:lnTo>
                    <a:pt x="1797865" y="774906"/>
                  </a:lnTo>
                  <a:lnTo>
                    <a:pt x="1819018" y="790552"/>
                  </a:lnTo>
                  <a:lnTo>
                    <a:pt x="1842791" y="799109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8"/>
                  </a:lnTo>
                  <a:lnTo>
                    <a:pt x="1949993" y="935127"/>
                  </a:lnTo>
                  <a:lnTo>
                    <a:pt x="1970934" y="963269"/>
                  </a:lnTo>
                  <a:lnTo>
                    <a:pt x="2001922" y="993520"/>
                  </a:lnTo>
                  <a:lnTo>
                    <a:pt x="2045218" y="1029342"/>
                  </a:lnTo>
                  <a:lnTo>
                    <a:pt x="2087136" y="1056872"/>
                  </a:lnTo>
                  <a:lnTo>
                    <a:pt x="2127853" y="1078011"/>
                  </a:lnTo>
                  <a:lnTo>
                    <a:pt x="2167546" y="1094657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3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7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100" y="1965823"/>
                  </a:lnTo>
                  <a:lnTo>
                    <a:pt x="3084390" y="1997089"/>
                  </a:lnTo>
                  <a:lnTo>
                    <a:pt x="3097247" y="2000296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39"/>
                  </a:lnTo>
                  <a:lnTo>
                    <a:pt x="1199591" y="439815"/>
                  </a:lnTo>
                  <a:lnTo>
                    <a:pt x="1240811" y="444157"/>
                  </a:lnTo>
                  <a:lnTo>
                    <a:pt x="1284846" y="451592"/>
                  </a:lnTo>
                  <a:lnTo>
                    <a:pt x="1326577" y="469152"/>
                  </a:lnTo>
                  <a:lnTo>
                    <a:pt x="1366624" y="494356"/>
                  </a:lnTo>
                  <a:lnTo>
                    <a:pt x="1405607" y="524723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7"/>
                  </a:lnTo>
                  <a:lnTo>
                    <a:pt x="3173370" y="707737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A01CD804-7028-73B7-A72F-23F7E6B2C0F4}"/>
                </a:ext>
              </a:extLst>
            </p:cNvPr>
            <p:cNvSpPr/>
            <p:nvPr/>
          </p:nvSpPr>
          <p:spPr>
            <a:xfrm>
              <a:off x="15107998" y="0"/>
              <a:ext cx="3180080" cy="2073275"/>
            </a:xfrm>
            <a:custGeom>
              <a:avLst/>
              <a:gdLst/>
              <a:ahLst/>
              <a:cxnLst/>
              <a:rect l="l" t="t" r="r" b="b"/>
              <a:pathLst>
                <a:path w="3180080" h="2073275">
                  <a:moveTo>
                    <a:pt x="3180000" y="1939416"/>
                  </a:moveTo>
                  <a:lnTo>
                    <a:pt x="3065446" y="1939416"/>
                  </a:lnTo>
                  <a:lnTo>
                    <a:pt x="3069484" y="1952116"/>
                  </a:lnTo>
                  <a:lnTo>
                    <a:pt x="3073844" y="1964816"/>
                  </a:lnTo>
                  <a:lnTo>
                    <a:pt x="3078323" y="1990216"/>
                  </a:lnTo>
                  <a:lnTo>
                    <a:pt x="3082718" y="2002916"/>
                  </a:lnTo>
                  <a:lnTo>
                    <a:pt x="3086409" y="2002916"/>
                  </a:lnTo>
                  <a:lnTo>
                    <a:pt x="3093505" y="2028316"/>
                  </a:lnTo>
                  <a:lnTo>
                    <a:pt x="3109388" y="2028316"/>
                  </a:lnTo>
                  <a:lnTo>
                    <a:pt x="3124983" y="2041016"/>
                  </a:lnTo>
                  <a:lnTo>
                    <a:pt x="3140328" y="2053716"/>
                  </a:lnTo>
                  <a:lnTo>
                    <a:pt x="3155126" y="2053716"/>
                  </a:lnTo>
                  <a:lnTo>
                    <a:pt x="3169078" y="2066416"/>
                  </a:lnTo>
                  <a:lnTo>
                    <a:pt x="3177841" y="2066416"/>
                  </a:lnTo>
                  <a:lnTo>
                    <a:pt x="3180000" y="2072766"/>
                  </a:lnTo>
                  <a:lnTo>
                    <a:pt x="3180000" y="1939416"/>
                  </a:lnTo>
                  <a:close/>
                </a:path>
                <a:path w="3180080" h="2073275">
                  <a:moveTo>
                    <a:pt x="2989749" y="1545716"/>
                  </a:moveTo>
                  <a:lnTo>
                    <a:pt x="2504614" y="1545716"/>
                  </a:lnTo>
                  <a:lnTo>
                    <a:pt x="2769536" y="1787016"/>
                  </a:lnTo>
                  <a:lnTo>
                    <a:pt x="2704004" y="1787016"/>
                  </a:lnTo>
                  <a:lnTo>
                    <a:pt x="2834306" y="1799716"/>
                  </a:lnTo>
                  <a:lnTo>
                    <a:pt x="2850979" y="1837816"/>
                  </a:lnTo>
                  <a:lnTo>
                    <a:pt x="2868342" y="1875916"/>
                  </a:lnTo>
                  <a:lnTo>
                    <a:pt x="2874897" y="1890067"/>
                  </a:lnTo>
                  <a:lnTo>
                    <a:pt x="2963973" y="1964816"/>
                  </a:lnTo>
                  <a:lnTo>
                    <a:pt x="2954414" y="1964816"/>
                  </a:lnTo>
                  <a:lnTo>
                    <a:pt x="2996628" y="1977516"/>
                  </a:lnTo>
                  <a:lnTo>
                    <a:pt x="3032769" y="1964816"/>
                  </a:lnTo>
                  <a:lnTo>
                    <a:pt x="3065446" y="1939416"/>
                  </a:lnTo>
                  <a:lnTo>
                    <a:pt x="3180000" y="1939416"/>
                  </a:lnTo>
                  <a:lnTo>
                    <a:pt x="3180000" y="1721547"/>
                  </a:lnTo>
                  <a:lnTo>
                    <a:pt x="2989749" y="1545716"/>
                  </a:lnTo>
                  <a:close/>
                </a:path>
                <a:path w="3180080" h="2073275">
                  <a:moveTo>
                    <a:pt x="2925545" y="1957612"/>
                  </a:moveTo>
                  <a:lnTo>
                    <a:pt x="2934382" y="1964816"/>
                  </a:lnTo>
                  <a:lnTo>
                    <a:pt x="2954414" y="1964816"/>
                  </a:lnTo>
                  <a:lnTo>
                    <a:pt x="2925545" y="1957612"/>
                  </a:lnTo>
                  <a:close/>
                </a:path>
                <a:path w="3180080" h="2073275">
                  <a:moveTo>
                    <a:pt x="2894348" y="1932180"/>
                  </a:moveTo>
                  <a:lnTo>
                    <a:pt x="2903521" y="1952116"/>
                  </a:lnTo>
                  <a:lnTo>
                    <a:pt x="2925545" y="1957612"/>
                  </a:lnTo>
                  <a:lnTo>
                    <a:pt x="2894348" y="1932180"/>
                  </a:lnTo>
                  <a:close/>
                </a:path>
                <a:path w="3180080" h="2073275">
                  <a:moveTo>
                    <a:pt x="2882175" y="1905778"/>
                  </a:moveTo>
                  <a:lnTo>
                    <a:pt x="2884384" y="1914016"/>
                  </a:lnTo>
                  <a:lnTo>
                    <a:pt x="2887646" y="1926716"/>
                  </a:lnTo>
                  <a:lnTo>
                    <a:pt x="2894348" y="1932180"/>
                  </a:lnTo>
                  <a:lnTo>
                    <a:pt x="2885991" y="1914016"/>
                  </a:lnTo>
                  <a:lnTo>
                    <a:pt x="2882175" y="1905778"/>
                  </a:lnTo>
                  <a:close/>
                </a:path>
                <a:path w="3180080" h="2073275">
                  <a:moveTo>
                    <a:pt x="2880978" y="1901316"/>
                  </a:moveTo>
                  <a:lnTo>
                    <a:pt x="2880108" y="1901316"/>
                  </a:lnTo>
                  <a:lnTo>
                    <a:pt x="2882175" y="1905778"/>
                  </a:lnTo>
                  <a:lnTo>
                    <a:pt x="2880978" y="1901316"/>
                  </a:lnTo>
                  <a:close/>
                </a:path>
                <a:path w="3180080" h="2073275">
                  <a:moveTo>
                    <a:pt x="2873168" y="1888616"/>
                  </a:moveTo>
                  <a:lnTo>
                    <a:pt x="2877288" y="1901316"/>
                  </a:lnTo>
                  <a:lnTo>
                    <a:pt x="2880108" y="1901316"/>
                  </a:lnTo>
                  <a:lnTo>
                    <a:pt x="2874897" y="1890067"/>
                  </a:lnTo>
                  <a:lnTo>
                    <a:pt x="2873168" y="1888616"/>
                  </a:lnTo>
                  <a:close/>
                </a:path>
                <a:path w="3180080" h="2073275">
                  <a:moveTo>
                    <a:pt x="2503866" y="1571129"/>
                  </a:moveTo>
                  <a:lnTo>
                    <a:pt x="2503646" y="1583816"/>
                  </a:lnTo>
                  <a:lnTo>
                    <a:pt x="2502455" y="1634616"/>
                  </a:lnTo>
                  <a:lnTo>
                    <a:pt x="2502235" y="1647316"/>
                  </a:lnTo>
                  <a:lnTo>
                    <a:pt x="2502979" y="1660016"/>
                  </a:lnTo>
                  <a:lnTo>
                    <a:pt x="2505080" y="1672716"/>
                  </a:lnTo>
                  <a:lnTo>
                    <a:pt x="2508932" y="1685416"/>
                  </a:lnTo>
                  <a:lnTo>
                    <a:pt x="2512305" y="1685416"/>
                  </a:lnTo>
                  <a:lnTo>
                    <a:pt x="2516012" y="1698116"/>
                  </a:lnTo>
                  <a:lnTo>
                    <a:pt x="2520148" y="1698116"/>
                  </a:lnTo>
                  <a:lnTo>
                    <a:pt x="2524807" y="1710816"/>
                  </a:lnTo>
                  <a:lnTo>
                    <a:pt x="2530522" y="1710816"/>
                  </a:lnTo>
                  <a:lnTo>
                    <a:pt x="2553001" y="1736216"/>
                  </a:lnTo>
                  <a:lnTo>
                    <a:pt x="2579099" y="1748916"/>
                  </a:lnTo>
                  <a:lnTo>
                    <a:pt x="2606817" y="1748916"/>
                  </a:lnTo>
                  <a:lnTo>
                    <a:pt x="2634154" y="1761616"/>
                  </a:lnTo>
                  <a:lnTo>
                    <a:pt x="2635678" y="1761616"/>
                  </a:lnTo>
                  <a:lnTo>
                    <a:pt x="2638472" y="1774316"/>
                  </a:lnTo>
                  <a:lnTo>
                    <a:pt x="2693340" y="1774316"/>
                  </a:lnTo>
                  <a:lnTo>
                    <a:pt x="2700448" y="1787016"/>
                  </a:lnTo>
                  <a:lnTo>
                    <a:pt x="2746549" y="1787016"/>
                  </a:lnTo>
                  <a:lnTo>
                    <a:pt x="2503866" y="1571129"/>
                  </a:lnTo>
                  <a:close/>
                </a:path>
                <a:path w="3180080" h="2073275">
                  <a:moveTo>
                    <a:pt x="1837353" y="0"/>
                  </a:moveTo>
                  <a:lnTo>
                    <a:pt x="1341331" y="0"/>
                  </a:lnTo>
                  <a:lnTo>
                    <a:pt x="3180000" y="1699552"/>
                  </a:lnTo>
                  <a:lnTo>
                    <a:pt x="3180000" y="1237509"/>
                  </a:lnTo>
                  <a:lnTo>
                    <a:pt x="1837353" y="0"/>
                  </a:lnTo>
                  <a:close/>
                </a:path>
                <a:path w="3180080" h="2073275">
                  <a:moveTo>
                    <a:pt x="2504614" y="1558416"/>
                  </a:moveTo>
                  <a:lnTo>
                    <a:pt x="2504087" y="1558416"/>
                  </a:lnTo>
                  <a:lnTo>
                    <a:pt x="2503872" y="1570775"/>
                  </a:lnTo>
                  <a:lnTo>
                    <a:pt x="2504614" y="1558416"/>
                  </a:lnTo>
                  <a:close/>
                </a:path>
                <a:path w="3180080" h="2073275">
                  <a:moveTo>
                    <a:pt x="2504184" y="1552889"/>
                  </a:moveTo>
                  <a:lnTo>
                    <a:pt x="2503852" y="1558416"/>
                  </a:lnTo>
                  <a:lnTo>
                    <a:pt x="2504087" y="1558416"/>
                  </a:lnTo>
                  <a:lnTo>
                    <a:pt x="2504184" y="1552889"/>
                  </a:lnTo>
                  <a:close/>
                </a:path>
                <a:path w="3180080" h="2073275">
                  <a:moveTo>
                    <a:pt x="2041578" y="669416"/>
                  </a:moveTo>
                  <a:lnTo>
                    <a:pt x="1888204" y="669416"/>
                  </a:lnTo>
                  <a:lnTo>
                    <a:pt x="1896588" y="682116"/>
                  </a:lnTo>
                  <a:lnTo>
                    <a:pt x="1905555" y="694816"/>
                  </a:lnTo>
                  <a:lnTo>
                    <a:pt x="1936057" y="720216"/>
                  </a:lnTo>
                  <a:lnTo>
                    <a:pt x="1967261" y="758316"/>
                  </a:lnTo>
                  <a:lnTo>
                    <a:pt x="1994441" y="796416"/>
                  </a:lnTo>
                  <a:lnTo>
                    <a:pt x="2012870" y="809116"/>
                  </a:lnTo>
                  <a:lnTo>
                    <a:pt x="2053087" y="859916"/>
                  </a:lnTo>
                  <a:lnTo>
                    <a:pt x="2089656" y="898016"/>
                  </a:lnTo>
                  <a:lnTo>
                    <a:pt x="2123200" y="936116"/>
                  </a:lnTo>
                  <a:lnTo>
                    <a:pt x="2154342" y="974216"/>
                  </a:lnTo>
                  <a:lnTo>
                    <a:pt x="2183705" y="1012316"/>
                  </a:lnTo>
                  <a:lnTo>
                    <a:pt x="2211912" y="1037716"/>
                  </a:lnTo>
                  <a:lnTo>
                    <a:pt x="2267349" y="1113916"/>
                  </a:lnTo>
                  <a:lnTo>
                    <a:pt x="2295826" y="1152016"/>
                  </a:lnTo>
                  <a:lnTo>
                    <a:pt x="2325490" y="1190116"/>
                  </a:lnTo>
                  <a:lnTo>
                    <a:pt x="2356643" y="1228216"/>
                  </a:lnTo>
                  <a:lnTo>
                    <a:pt x="2389963" y="1266316"/>
                  </a:lnTo>
                  <a:lnTo>
                    <a:pt x="2426128" y="1304416"/>
                  </a:lnTo>
                  <a:lnTo>
                    <a:pt x="2508170" y="1355216"/>
                  </a:lnTo>
                  <a:lnTo>
                    <a:pt x="2506926" y="1393316"/>
                  </a:lnTo>
                  <a:lnTo>
                    <a:pt x="2506011" y="1444116"/>
                  </a:lnTo>
                  <a:lnTo>
                    <a:pt x="2505265" y="1494916"/>
                  </a:lnTo>
                  <a:lnTo>
                    <a:pt x="2504529" y="1533016"/>
                  </a:lnTo>
                  <a:lnTo>
                    <a:pt x="2504308" y="1545716"/>
                  </a:lnTo>
                  <a:lnTo>
                    <a:pt x="2504184" y="1552889"/>
                  </a:lnTo>
                  <a:lnTo>
                    <a:pt x="2504614" y="1545716"/>
                  </a:lnTo>
                  <a:lnTo>
                    <a:pt x="2989749" y="1545716"/>
                  </a:lnTo>
                  <a:lnTo>
                    <a:pt x="2041578" y="669416"/>
                  </a:lnTo>
                  <a:close/>
                </a:path>
                <a:path w="3180080" h="2073275">
                  <a:moveTo>
                    <a:pt x="2349242" y="0"/>
                  </a:moveTo>
                  <a:lnTo>
                    <a:pt x="1852804" y="0"/>
                  </a:lnTo>
                  <a:lnTo>
                    <a:pt x="3180000" y="1226564"/>
                  </a:lnTo>
                  <a:lnTo>
                    <a:pt x="3180000" y="765817"/>
                  </a:lnTo>
                  <a:lnTo>
                    <a:pt x="2349242" y="0"/>
                  </a:lnTo>
                  <a:close/>
                </a:path>
                <a:path w="3180080" h="2073275">
                  <a:moveTo>
                    <a:pt x="2864664" y="0"/>
                  </a:moveTo>
                  <a:lnTo>
                    <a:pt x="2373814" y="0"/>
                  </a:lnTo>
                  <a:lnTo>
                    <a:pt x="3180000" y="743166"/>
                  </a:lnTo>
                  <a:lnTo>
                    <a:pt x="3180000" y="291433"/>
                  </a:lnTo>
                  <a:lnTo>
                    <a:pt x="2864664" y="0"/>
                  </a:lnTo>
                  <a:close/>
                </a:path>
                <a:path w="3180080" h="2073275">
                  <a:moveTo>
                    <a:pt x="1317258" y="0"/>
                  </a:moveTo>
                  <a:lnTo>
                    <a:pt x="837044" y="0"/>
                  </a:lnTo>
                  <a:lnTo>
                    <a:pt x="1328848" y="453516"/>
                  </a:lnTo>
                  <a:lnTo>
                    <a:pt x="1310744" y="453516"/>
                  </a:lnTo>
                  <a:lnTo>
                    <a:pt x="1371627" y="478916"/>
                  </a:lnTo>
                  <a:lnTo>
                    <a:pt x="1429794" y="504316"/>
                  </a:lnTo>
                  <a:lnTo>
                    <a:pt x="1482291" y="529716"/>
                  </a:lnTo>
                  <a:lnTo>
                    <a:pt x="1526165" y="555116"/>
                  </a:lnTo>
                  <a:lnTo>
                    <a:pt x="1558464" y="567816"/>
                  </a:lnTo>
                  <a:lnTo>
                    <a:pt x="1636950" y="656716"/>
                  </a:lnTo>
                  <a:lnTo>
                    <a:pt x="1712424" y="656716"/>
                  </a:lnTo>
                  <a:lnTo>
                    <a:pt x="1739185" y="669416"/>
                  </a:lnTo>
                  <a:lnTo>
                    <a:pt x="1750988" y="682116"/>
                  </a:lnTo>
                  <a:lnTo>
                    <a:pt x="1763410" y="682116"/>
                  </a:lnTo>
                  <a:lnTo>
                    <a:pt x="1775975" y="694816"/>
                  </a:lnTo>
                  <a:lnTo>
                    <a:pt x="1811613" y="694816"/>
                  </a:lnTo>
                  <a:lnTo>
                    <a:pt x="1851947" y="669416"/>
                  </a:lnTo>
                  <a:lnTo>
                    <a:pt x="2041578" y="669416"/>
                  </a:lnTo>
                  <a:lnTo>
                    <a:pt x="1317258" y="0"/>
                  </a:lnTo>
                  <a:close/>
                </a:path>
                <a:path w="3180080" h="2073275">
                  <a:moveTo>
                    <a:pt x="1295167" y="446992"/>
                  </a:moveTo>
                  <a:lnTo>
                    <a:pt x="1299969" y="453516"/>
                  </a:lnTo>
                  <a:lnTo>
                    <a:pt x="1310744" y="453516"/>
                  </a:lnTo>
                  <a:lnTo>
                    <a:pt x="1295167" y="446992"/>
                  </a:lnTo>
                  <a:close/>
                </a:path>
                <a:path w="3180080" h="2073275">
                  <a:moveTo>
                    <a:pt x="1152895" y="313816"/>
                  </a:moveTo>
                  <a:lnTo>
                    <a:pt x="929183" y="313816"/>
                  </a:lnTo>
                  <a:lnTo>
                    <a:pt x="955214" y="326516"/>
                  </a:lnTo>
                  <a:lnTo>
                    <a:pt x="979828" y="339216"/>
                  </a:lnTo>
                  <a:lnTo>
                    <a:pt x="1004776" y="339216"/>
                  </a:lnTo>
                  <a:lnTo>
                    <a:pt x="1029580" y="351916"/>
                  </a:lnTo>
                  <a:lnTo>
                    <a:pt x="1053766" y="364616"/>
                  </a:lnTo>
                  <a:lnTo>
                    <a:pt x="1068936" y="364616"/>
                  </a:lnTo>
                  <a:lnTo>
                    <a:pt x="1099107" y="377316"/>
                  </a:lnTo>
                  <a:lnTo>
                    <a:pt x="1141326" y="390016"/>
                  </a:lnTo>
                  <a:lnTo>
                    <a:pt x="1192641" y="402716"/>
                  </a:lnTo>
                  <a:lnTo>
                    <a:pt x="1250098" y="428116"/>
                  </a:lnTo>
                  <a:lnTo>
                    <a:pt x="1295167" y="446992"/>
                  </a:lnTo>
                  <a:lnTo>
                    <a:pt x="1290621" y="440816"/>
                  </a:lnTo>
                  <a:lnTo>
                    <a:pt x="1152895" y="313816"/>
                  </a:lnTo>
                  <a:close/>
                </a:path>
                <a:path w="3180080" h="2073275">
                  <a:moveTo>
                    <a:pt x="293851" y="0"/>
                  </a:moveTo>
                  <a:lnTo>
                    <a:pt x="0" y="0"/>
                  </a:lnTo>
                  <a:lnTo>
                    <a:pt x="436800" y="402716"/>
                  </a:lnTo>
                  <a:lnTo>
                    <a:pt x="466264" y="402716"/>
                  </a:lnTo>
                  <a:lnTo>
                    <a:pt x="517893" y="390016"/>
                  </a:lnTo>
                  <a:lnTo>
                    <a:pt x="577189" y="377316"/>
                  </a:lnTo>
                  <a:lnTo>
                    <a:pt x="640065" y="351916"/>
                  </a:lnTo>
                  <a:lnTo>
                    <a:pt x="668218" y="346184"/>
                  </a:lnTo>
                  <a:lnTo>
                    <a:pt x="293851" y="0"/>
                  </a:lnTo>
                  <a:close/>
                </a:path>
                <a:path w="3180080" h="2073275">
                  <a:moveTo>
                    <a:pt x="682390" y="343298"/>
                  </a:moveTo>
                  <a:lnTo>
                    <a:pt x="668218" y="346184"/>
                  </a:lnTo>
                  <a:lnTo>
                    <a:pt x="674417" y="351916"/>
                  </a:lnTo>
                  <a:lnTo>
                    <a:pt x="691689" y="351916"/>
                  </a:lnTo>
                  <a:lnTo>
                    <a:pt x="682390" y="343298"/>
                  </a:lnTo>
                  <a:close/>
                </a:path>
                <a:path w="3180080" h="2073275">
                  <a:moveTo>
                    <a:pt x="812573" y="0"/>
                  </a:moveTo>
                  <a:lnTo>
                    <a:pt x="311964" y="0"/>
                  </a:lnTo>
                  <a:lnTo>
                    <a:pt x="682390" y="343298"/>
                  </a:lnTo>
                  <a:lnTo>
                    <a:pt x="702436" y="339216"/>
                  </a:lnTo>
                  <a:lnTo>
                    <a:pt x="760218" y="326516"/>
                  </a:lnTo>
                  <a:lnTo>
                    <a:pt x="882026" y="326516"/>
                  </a:lnTo>
                  <a:lnTo>
                    <a:pt x="903843" y="313816"/>
                  </a:lnTo>
                  <a:lnTo>
                    <a:pt x="1152895" y="313816"/>
                  </a:lnTo>
                  <a:lnTo>
                    <a:pt x="812573" y="0"/>
                  </a:lnTo>
                  <a:close/>
                </a:path>
                <a:path w="3180080" h="2073275">
                  <a:moveTo>
                    <a:pt x="882026" y="326516"/>
                  </a:moveTo>
                  <a:lnTo>
                    <a:pt x="868092" y="326516"/>
                  </a:lnTo>
                  <a:lnTo>
                    <a:pt x="866568" y="339216"/>
                  </a:lnTo>
                  <a:lnTo>
                    <a:pt x="882026" y="326516"/>
                  </a:lnTo>
                  <a:close/>
                </a:path>
                <a:path w="3180080" h="2073275">
                  <a:moveTo>
                    <a:pt x="3180000" y="0"/>
                  </a:moveTo>
                  <a:lnTo>
                    <a:pt x="2889201" y="0"/>
                  </a:lnTo>
                  <a:lnTo>
                    <a:pt x="3180000" y="268756"/>
                  </a:lnTo>
                  <a:lnTo>
                    <a:pt x="318000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E2B19269-8229-0ECC-E11B-64B59B2E995D}"/>
                </a:ext>
              </a:extLst>
            </p:cNvPr>
            <p:cNvSpPr/>
            <p:nvPr/>
          </p:nvSpPr>
          <p:spPr>
            <a:xfrm>
              <a:off x="15407582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49" y="0"/>
                  </a:moveTo>
                  <a:lnTo>
                    <a:pt x="0" y="0"/>
                  </a:lnTo>
                  <a:lnTo>
                    <a:pt x="374833" y="346240"/>
                  </a:lnTo>
                  <a:lnTo>
                    <a:pt x="376230" y="344081"/>
                  </a:lnTo>
                  <a:lnTo>
                    <a:pt x="379151" y="346240"/>
                  </a:lnTo>
                  <a:lnTo>
                    <a:pt x="383469" y="342645"/>
                  </a:lnTo>
                  <a:lnTo>
                    <a:pt x="385628" y="344804"/>
                  </a:lnTo>
                  <a:lnTo>
                    <a:pt x="387787" y="342645"/>
                  </a:lnTo>
                  <a:lnTo>
                    <a:pt x="388422" y="343369"/>
                  </a:lnTo>
                  <a:lnTo>
                    <a:pt x="392105" y="339763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3DD63958-7040-7263-CC07-103D20B0AA73}"/>
                </a:ext>
              </a:extLst>
            </p:cNvPr>
            <p:cNvSpPr/>
            <p:nvPr/>
          </p:nvSpPr>
          <p:spPr>
            <a:xfrm>
              <a:off x="15407465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0" y="0"/>
                  </a:moveTo>
                  <a:lnTo>
                    <a:pt x="374824" y="346247"/>
                  </a:ln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48640AD1-4EE8-7C03-B38E-020CFCA43383}"/>
                </a:ext>
              </a:extLst>
            </p:cNvPr>
            <p:cNvSpPr/>
            <p:nvPr/>
          </p:nvSpPr>
          <p:spPr>
            <a:xfrm>
              <a:off x="15921441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46" y="1964067"/>
                  </a:moveTo>
                  <a:lnTo>
                    <a:pt x="2142529" y="1964067"/>
                  </a:lnTo>
                  <a:lnTo>
                    <a:pt x="2146847" y="1968385"/>
                  </a:lnTo>
                  <a:lnTo>
                    <a:pt x="2149768" y="1965502"/>
                  </a:lnTo>
                  <a:lnTo>
                    <a:pt x="2151903" y="1965502"/>
                  </a:lnTo>
                  <a:lnTo>
                    <a:pt x="2150346" y="1964067"/>
                  </a:lnTo>
                  <a:close/>
                </a:path>
                <a:path w="2153284" h="1968500">
                  <a:moveTo>
                    <a:pt x="2151903" y="1965502"/>
                  </a:moveTo>
                  <a:lnTo>
                    <a:pt x="2149768" y="1965502"/>
                  </a:lnTo>
                  <a:lnTo>
                    <a:pt x="2151927" y="1967661"/>
                  </a:lnTo>
                  <a:lnTo>
                    <a:pt x="2152689" y="1966226"/>
                  </a:lnTo>
                  <a:lnTo>
                    <a:pt x="2151903" y="1965502"/>
                  </a:lnTo>
                  <a:close/>
                </a:path>
                <a:path w="2153284" h="1968500">
                  <a:moveTo>
                    <a:pt x="2149560" y="1963343"/>
                  </a:moveTo>
                  <a:lnTo>
                    <a:pt x="2136814" y="1963343"/>
                  </a:lnTo>
                  <a:lnTo>
                    <a:pt x="2140370" y="1966937"/>
                  </a:lnTo>
                  <a:lnTo>
                    <a:pt x="2142529" y="1964067"/>
                  </a:lnTo>
                  <a:lnTo>
                    <a:pt x="2150346" y="1964067"/>
                  </a:lnTo>
                  <a:lnTo>
                    <a:pt x="2149560" y="1963343"/>
                  </a:lnTo>
                  <a:close/>
                </a:path>
                <a:path w="2153284" h="1968500">
                  <a:moveTo>
                    <a:pt x="2147217" y="1961184"/>
                  </a:moveTo>
                  <a:lnTo>
                    <a:pt x="2126781" y="1961184"/>
                  </a:lnTo>
                  <a:lnTo>
                    <a:pt x="2130337" y="1964778"/>
                  </a:lnTo>
                  <a:lnTo>
                    <a:pt x="2133258" y="1961895"/>
                  </a:lnTo>
                  <a:lnTo>
                    <a:pt x="2147989" y="1961895"/>
                  </a:lnTo>
                  <a:lnTo>
                    <a:pt x="2147217" y="1961184"/>
                  </a:lnTo>
                  <a:close/>
                </a:path>
                <a:path w="2153284" h="1968500">
                  <a:moveTo>
                    <a:pt x="2147989" y="1961895"/>
                  </a:moveTo>
                  <a:lnTo>
                    <a:pt x="2133258" y="1961895"/>
                  </a:lnTo>
                  <a:lnTo>
                    <a:pt x="2135417" y="1964067"/>
                  </a:lnTo>
                  <a:lnTo>
                    <a:pt x="2136814" y="1963343"/>
                  </a:lnTo>
                  <a:lnTo>
                    <a:pt x="2149560" y="1963343"/>
                  </a:lnTo>
                  <a:lnTo>
                    <a:pt x="2147989" y="1961895"/>
                  </a:lnTo>
                  <a:close/>
                </a:path>
                <a:path w="2153284" h="1968500">
                  <a:moveTo>
                    <a:pt x="2060487" y="1881263"/>
                  </a:moveTo>
                  <a:lnTo>
                    <a:pt x="2059725" y="1881987"/>
                  </a:lnTo>
                  <a:lnTo>
                    <a:pt x="2061884" y="1884857"/>
                  </a:lnTo>
                  <a:lnTo>
                    <a:pt x="2059725" y="1887740"/>
                  </a:lnTo>
                  <a:lnTo>
                    <a:pt x="2063408" y="1890623"/>
                  </a:lnTo>
                  <a:lnTo>
                    <a:pt x="2061249" y="1893506"/>
                  </a:lnTo>
                  <a:lnTo>
                    <a:pt x="2066202" y="1898548"/>
                  </a:lnTo>
                  <a:lnTo>
                    <a:pt x="2065567" y="1899259"/>
                  </a:lnTo>
                  <a:lnTo>
                    <a:pt x="2072044" y="1905025"/>
                  </a:lnTo>
                  <a:lnTo>
                    <a:pt x="2069123" y="1907895"/>
                  </a:lnTo>
                  <a:lnTo>
                    <a:pt x="2072679" y="1911502"/>
                  </a:lnTo>
                  <a:lnTo>
                    <a:pt x="2071282" y="1913661"/>
                  </a:lnTo>
                  <a:lnTo>
                    <a:pt x="2125257" y="1963343"/>
                  </a:lnTo>
                  <a:lnTo>
                    <a:pt x="2126781" y="1961184"/>
                  </a:lnTo>
                  <a:lnTo>
                    <a:pt x="2147217" y="1961184"/>
                  </a:lnTo>
                  <a:lnTo>
                    <a:pt x="2060487" y="1881263"/>
                  </a:lnTo>
                  <a:close/>
                </a:path>
                <a:path w="2153284" h="1968500">
                  <a:moveTo>
                    <a:pt x="1950076" y="1787664"/>
                  </a:moveTo>
                  <a:lnTo>
                    <a:pt x="1946060" y="1787664"/>
                  </a:lnTo>
                  <a:lnTo>
                    <a:pt x="1948219" y="1789099"/>
                  </a:lnTo>
                  <a:lnTo>
                    <a:pt x="1950076" y="1787664"/>
                  </a:lnTo>
                  <a:close/>
                </a:path>
                <a:path w="2153284" h="1968500">
                  <a:moveTo>
                    <a:pt x="1955359" y="1786940"/>
                  </a:moveTo>
                  <a:lnTo>
                    <a:pt x="1951013" y="1786940"/>
                  </a:lnTo>
                  <a:lnTo>
                    <a:pt x="1953172" y="1789099"/>
                  </a:lnTo>
                  <a:lnTo>
                    <a:pt x="1955359" y="1786940"/>
                  </a:lnTo>
                  <a:close/>
                </a:path>
                <a:path w="2153284" h="1968500">
                  <a:moveTo>
                    <a:pt x="1955917" y="1784781"/>
                  </a:moveTo>
                  <a:lnTo>
                    <a:pt x="1940980" y="1784781"/>
                  </a:lnTo>
                  <a:lnTo>
                    <a:pt x="1945298" y="1788388"/>
                  </a:lnTo>
                  <a:lnTo>
                    <a:pt x="1946060" y="1787664"/>
                  </a:lnTo>
                  <a:lnTo>
                    <a:pt x="1950076" y="1787664"/>
                  </a:lnTo>
                  <a:lnTo>
                    <a:pt x="1951013" y="1786940"/>
                  </a:lnTo>
                  <a:lnTo>
                    <a:pt x="1955359" y="1786940"/>
                  </a:lnTo>
                  <a:lnTo>
                    <a:pt x="1956093" y="1786216"/>
                  </a:lnTo>
                  <a:lnTo>
                    <a:pt x="1957469" y="1786216"/>
                  </a:lnTo>
                  <a:lnTo>
                    <a:pt x="1955917" y="1784781"/>
                  </a:lnTo>
                  <a:close/>
                </a:path>
                <a:path w="2153284" h="1968500">
                  <a:moveTo>
                    <a:pt x="1957469" y="1786216"/>
                  </a:moveTo>
                  <a:lnTo>
                    <a:pt x="1956093" y="1786216"/>
                  </a:lnTo>
                  <a:lnTo>
                    <a:pt x="1957490" y="1788388"/>
                  </a:lnTo>
                  <a:lnTo>
                    <a:pt x="1958252" y="1786940"/>
                  </a:lnTo>
                  <a:lnTo>
                    <a:pt x="1957469" y="1786216"/>
                  </a:lnTo>
                  <a:close/>
                </a:path>
                <a:path w="2153284" h="1968500">
                  <a:moveTo>
                    <a:pt x="1689647" y="1538554"/>
                  </a:moveTo>
                  <a:lnTo>
                    <a:pt x="1689012" y="1539989"/>
                  </a:lnTo>
                  <a:lnTo>
                    <a:pt x="1691171" y="1542148"/>
                  </a:lnTo>
                  <a:lnTo>
                    <a:pt x="1688250" y="1544307"/>
                  </a:lnTo>
                  <a:lnTo>
                    <a:pt x="1691171" y="1547190"/>
                  </a:lnTo>
                  <a:lnTo>
                    <a:pt x="1689012" y="1549349"/>
                  </a:lnTo>
                  <a:lnTo>
                    <a:pt x="1690409" y="1550784"/>
                  </a:lnTo>
                  <a:lnTo>
                    <a:pt x="1689012" y="1552219"/>
                  </a:lnTo>
                  <a:lnTo>
                    <a:pt x="1691171" y="1553667"/>
                  </a:lnTo>
                  <a:lnTo>
                    <a:pt x="1686853" y="1558709"/>
                  </a:lnTo>
                  <a:lnTo>
                    <a:pt x="1933741" y="1786940"/>
                  </a:lnTo>
                  <a:lnTo>
                    <a:pt x="1935900" y="1784781"/>
                  </a:lnTo>
                  <a:lnTo>
                    <a:pt x="1955917" y="1784781"/>
                  </a:lnTo>
                  <a:lnTo>
                    <a:pt x="1689647" y="1538554"/>
                  </a:lnTo>
                  <a:close/>
                </a:path>
                <a:path w="2153284" h="1968500">
                  <a:moveTo>
                    <a:pt x="1940980" y="1784781"/>
                  </a:moveTo>
                  <a:lnTo>
                    <a:pt x="1935900" y="1784781"/>
                  </a:lnTo>
                  <a:lnTo>
                    <a:pt x="1938821" y="1786940"/>
                  </a:lnTo>
                  <a:lnTo>
                    <a:pt x="1940980" y="1784781"/>
                  </a:lnTo>
                  <a:close/>
                </a:path>
                <a:path w="2153284" h="1968500">
                  <a:moveTo>
                    <a:pt x="513659" y="452081"/>
                  </a:moveTo>
                  <a:lnTo>
                    <a:pt x="511849" y="452081"/>
                  </a:lnTo>
                  <a:lnTo>
                    <a:pt x="516167" y="456399"/>
                  </a:lnTo>
                  <a:lnTo>
                    <a:pt x="517564" y="455688"/>
                  </a:lnTo>
                  <a:lnTo>
                    <a:pt x="513659" y="452081"/>
                  </a:lnTo>
                  <a:close/>
                </a:path>
                <a:path w="2153284" h="1968500">
                  <a:moveTo>
                    <a:pt x="512876" y="451357"/>
                  </a:moveTo>
                  <a:lnTo>
                    <a:pt x="504610" y="451357"/>
                  </a:lnTo>
                  <a:lnTo>
                    <a:pt x="508928" y="454964"/>
                  </a:lnTo>
                  <a:lnTo>
                    <a:pt x="511849" y="452081"/>
                  </a:lnTo>
                  <a:lnTo>
                    <a:pt x="513659" y="452081"/>
                  </a:lnTo>
                  <a:lnTo>
                    <a:pt x="512876" y="451357"/>
                  </a:lnTo>
                  <a:close/>
                </a:path>
                <a:path w="2153284" h="1968500">
                  <a:moveTo>
                    <a:pt x="508985" y="447763"/>
                  </a:moveTo>
                  <a:lnTo>
                    <a:pt x="495974" y="447763"/>
                  </a:lnTo>
                  <a:lnTo>
                    <a:pt x="502451" y="453516"/>
                  </a:lnTo>
                  <a:lnTo>
                    <a:pt x="504610" y="451357"/>
                  </a:lnTo>
                  <a:lnTo>
                    <a:pt x="512876" y="451357"/>
                  </a:lnTo>
                  <a:lnTo>
                    <a:pt x="508985" y="447763"/>
                  </a:lnTo>
                  <a:close/>
                </a:path>
                <a:path w="2153284" h="1968500">
                  <a:moveTo>
                    <a:pt x="506648" y="445604"/>
                  </a:moveTo>
                  <a:lnTo>
                    <a:pt x="491656" y="445604"/>
                  </a:lnTo>
                  <a:lnTo>
                    <a:pt x="495212" y="449198"/>
                  </a:lnTo>
                  <a:lnTo>
                    <a:pt x="495974" y="447763"/>
                  </a:lnTo>
                  <a:lnTo>
                    <a:pt x="508985" y="447763"/>
                  </a:lnTo>
                  <a:lnTo>
                    <a:pt x="506648" y="445604"/>
                  </a:lnTo>
                  <a:close/>
                </a:path>
                <a:path w="2153284" h="1968500">
                  <a:moveTo>
                    <a:pt x="502744" y="441998"/>
                  </a:moveTo>
                  <a:lnTo>
                    <a:pt x="482258" y="441998"/>
                  </a:lnTo>
                  <a:lnTo>
                    <a:pt x="488735" y="448487"/>
                  </a:lnTo>
                  <a:lnTo>
                    <a:pt x="491656" y="445604"/>
                  </a:lnTo>
                  <a:lnTo>
                    <a:pt x="506648" y="445604"/>
                  </a:lnTo>
                  <a:lnTo>
                    <a:pt x="502744" y="441998"/>
                  </a:lnTo>
                  <a:close/>
                </a:path>
                <a:path w="2153284" h="1968500">
                  <a:moveTo>
                    <a:pt x="24279" y="0"/>
                  </a:moveTo>
                  <a:lnTo>
                    <a:pt x="0" y="0"/>
                  </a:lnTo>
                  <a:lnTo>
                    <a:pt x="480861" y="444157"/>
                  </a:lnTo>
                  <a:lnTo>
                    <a:pt x="482258" y="441998"/>
                  </a:lnTo>
                  <a:lnTo>
                    <a:pt x="502744" y="441998"/>
                  </a:lnTo>
                  <a:lnTo>
                    <a:pt x="2427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A60ECB03-3724-8C82-B72A-3F999802E80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8" y="1880907"/>
              <a:ext cx="93683" cy="87841"/>
            </a:xfrm>
            <a:prstGeom prst="rect">
              <a:avLst/>
            </a:prstGeom>
          </p:spPr>
        </p:pic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1325F7FA-7CD5-C8D9-E935-17A010732732}"/>
                </a:ext>
              </a:extLst>
            </p:cNvPr>
            <p:cNvSpPr/>
            <p:nvPr/>
          </p:nvSpPr>
          <p:spPr>
            <a:xfrm>
              <a:off x="15921432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59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0A07B9D8-D030-94B1-35B5-1C412EC09916}"/>
                </a:ext>
              </a:extLst>
            </p:cNvPr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22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499"/>
                  </a:lnTo>
                  <a:lnTo>
                    <a:pt x="2622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9EBD9A0D-146C-89AD-F8F8-BE23DE661340}"/>
                </a:ext>
              </a:extLst>
            </p:cNvPr>
            <p:cNvSpPr/>
            <p:nvPr/>
          </p:nvSpPr>
          <p:spPr>
            <a:xfrm>
              <a:off x="16432974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00"/>
                  </a:moveTo>
                  <a:lnTo>
                    <a:pt x="26271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5FBEC010-6B5F-7AD4-5939-D1906D78AB28}"/>
                </a:ext>
              </a:extLst>
            </p:cNvPr>
            <p:cNvSpPr/>
            <p:nvPr/>
          </p:nvSpPr>
          <p:spPr>
            <a:xfrm>
              <a:off x="16945851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A2EC2071-C503-4214-2429-B8D5303CB28D}"/>
                </a:ext>
              </a:extLst>
            </p:cNvPr>
            <p:cNvSpPr/>
            <p:nvPr/>
          </p:nvSpPr>
          <p:spPr>
            <a:xfrm>
              <a:off x="16945755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06"/>
                  </a:moveTo>
                  <a:lnTo>
                    <a:pt x="24827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629519DE-639B-064F-CB57-611406866864}"/>
                </a:ext>
              </a:extLst>
            </p:cNvPr>
            <p:cNvSpPr/>
            <p:nvPr/>
          </p:nvSpPr>
          <p:spPr>
            <a:xfrm>
              <a:off x="17460145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0EABF14C-F605-8D9C-BD66-73F130835B73}"/>
                </a:ext>
              </a:extLst>
            </p:cNvPr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5885A4C7-E12A-271A-265F-2DE4E637A32C}"/>
                </a:ext>
              </a:extLst>
            </p:cNvPr>
            <p:cNvSpPr/>
            <p:nvPr/>
          </p:nvSpPr>
          <p:spPr>
            <a:xfrm>
              <a:off x="1797295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7EA98841-616D-7590-45A0-3CA99503D676}"/>
                </a:ext>
              </a:extLst>
            </p:cNvPr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35" name="object 35">
            <a:extLst>
              <a:ext uri="{FF2B5EF4-FFF2-40B4-BE49-F238E27FC236}">
                <a16:creationId xmlns:a16="http://schemas.microsoft.com/office/drawing/2014/main" id="{DA7F95BC-BAE4-3419-8608-B7150938D4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6" name="object 36">
            <a:extLst>
              <a:ext uri="{FF2B5EF4-FFF2-40B4-BE49-F238E27FC236}">
                <a16:creationId xmlns:a16="http://schemas.microsoft.com/office/drawing/2014/main" id="{3EF87645-4166-227A-8C9F-EC04DC2519A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7" name="object 37">
            <a:extLst>
              <a:ext uri="{FF2B5EF4-FFF2-40B4-BE49-F238E27FC236}">
                <a16:creationId xmlns:a16="http://schemas.microsoft.com/office/drawing/2014/main" id="{9838AC92-49A5-0E6A-F8E6-786AF85440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04" y="1190148"/>
            <a:ext cx="1304024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1095" algn="ctr">
              <a:lnSpc>
                <a:spcPct val="100000"/>
              </a:lnSpc>
              <a:spcBef>
                <a:spcPts val="95"/>
              </a:spcBef>
            </a:pPr>
            <a:r>
              <a:rPr lang="en-CA" spc="705" dirty="0">
                <a:solidFill>
                  <a:schemeClr val="accent2"/>
                </a:solidFill>
              </a:rPr>
              <a:t>Workflow Overview</a:t>
            </a:r>
            <a:endParaRPr spc="705" dirty="0">
              <a:solidFill>
                <a:schemeClr val="accent2"/>
              </a:solidFill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E728D220-A99E-2AD6-21B6-7343404D5F7C}"/>
              </a:ext>
            </a:extLst>
          </p:cNvPr>
          <p:cNvSpPr txBox="1"/>
          <p:nvPr/>
        </p:nvSpPr>
        <p:spPr>
          <a:xfrm>
            <a:off x="1539292" y="2502027"/>
            <a:ext cx="16077658" cy="59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>
              <a:lnSpc>
                <a:spcPct val="150000"/>
              </a:lnSpc>
            </a:pPr>
            <a:endParaRPr sz="2800" dirty="0">
              <a:latin typeface="+mj-lt"/>
            </a:endParaRPr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F9E97937-DEF3-C5F3-C407-8490D6B1C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398601"/>
              </p:ext>
            </p:extLst>
          </p:nvPr>
        </p:nvGraphicFramePr>
        <p:xfrm>
          <a:off x="975994" y="3114380"/>
          <a:ext cx="16077657" cy="4080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3392360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54796-AB29-F747-E120-66EFD9DEA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99A7964-C5EB-7C00-83D3-2E180E3AABA8}"/>
              </a:ext>
            </a:extLst>
          </p:cNvPr>
          <p:cNvSpPr/>
          <p:nvPr/>
        </p:nvSpPr>
        <p:spPr>
          <a:xfrm>
            <a:off x="12700" y="3570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CACDB80D-B953-939D-1C42-28BEE54DE015}"/>
              </a:ext>
            </a:extLst>
          </p:cNvPr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F1373FD-1261-3FBC-FBB7-E52445887927}"/>
                </a:ext>
              </a:extLst>
            </p:cNvPr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392A3E9-EC60-0B86-95B5-AC30257386A8}"/>
                </a:ext>
              </a:extLst>
            </p:cNvPr>
            <p:cNvSpPr/>
            <p:nvPr/>
          </p:nvSpPr>
          <p:spPr>
            <a:xfrm>
              <a:off x="0" y="7805402"/>
              <a:ext cx="1864995" cy="2482215"/>
            </a:xfrm>
            <a:custGeom>
              <a:avLst/>
              <a:gdLst/>
              <a:ahLst/>
              <a:cxnLst/>
              <a:rect l="l" t="t" r="r" b="b"/>
              <a:pathLst>
                <a:path w="1864995" h="2482215">
                  <a:moveTo>
                    <a:pt x="0" y="2091314"/>
                  </a:moveTo>
                  <a:lnTo>
                    <a:pt x="0" y="2481595"/>
                  </a:lnTo>
                  <a:lnTo>
                    <a:pt x="349734" y="2481595"/>
                  </a:lnTo>
                  <a:lnTo>
                    <a:pt x="0" y="2091314"/>
                  </a:lnTo>
                  <a:close/>
                </a:path>
                <a:path w="1864995" h="2482215">
                  <a:moveTo>
                    <a:pt x="0" y="1573469"/>
                  </a:moveTo>
                  <a:lnTo>
                    <a:pt x="0" y="2065759"/>
                  </a:lnTo>
                  <a:lnTo>
                    <a:pt x="372633" y="2481595"/>
                  </a:lnTo>
                  <a:lnTo>
                    <a:pt x="813779" y="2481595"/>
                  </a:lnTo>
                  <a:lnTo>
                    <a:pt x="0" y="1573469"/>
                  </a:lnTo>
                  <a:close/>
                </a:path>
                <a:path w="1864995" h="2482215">
                  <a:moveTo>
                    <a:pt x="0" y="1054817"/>
                  </a:moveTo>
                  <a:lnTo>
                    <a:pt x="0" y="1547107"/>
                  </a:lnTo>
                  <a:lnTo>
                    <a:pt x="837402" y="2481595"/>
                  </a:lnTo>
                  <a:lnTo>
                    <a:pt x="1278547" y="2481595"/>
                  </a:lnTo>
                  <a:lnTo>
                    <a:pt x="0" y="1054817"/>
                  </a:lnTo>
                  <a:close/>
                </a:path>
                <a:path w="1864995" h="2482215">
                  <a:moveTo>
                    <a:pt x="0" y="526332"/>
                  </a:moveTo>
                  <a:lnTo>
                    <a:pt x="0" y="1029479"/>
                  </a:lnTo>
                  <a:lnTo>
                    <a:pt x="1301053" y="2481595"/>
                  </a:lnTo>
                  <a:lnTo>
                    <a:pt x="1752807" y="2481595"/>
                  </a:lnTo>
                  <a:lnTo>
                    <a:pt x="831597" y="1454231"/>
                  </a:lnTo>
                  <a:lnTo>
                    <a:pt x="822954" y="1454231"/>
                  </a:lnTo>
                  <a:lnTo>
                    <a:pt x="820073" y="1441531"/>
                  </a:lnTo>
                  <a:lnTo>
                    <a:pt x="818634" y="1441531"/>
                  </a:lnTo>
                  <a:lnTo>
                    <a:pt x="0" y="526332"/>
                  </a:lnTo>
                  <a:close/>
                </a:path>
                <a:path w="1864995" h="2482215">
                  <a:moveTo>
                    <a:pt x="862553" y="1466931"/>
                  </a:moveTo>
                  <a:lnTo>
                    <a:pt x="1773473" y="2481595"/>
                  </a:lnTo>
                  <a:lnTo>
                    <a:pt x="1864715" y="2481595"/>
                  </a:lnTo>
                  <a:lnTo>
                    <a:pt x="1864067" y="2470231"/>
                  </a:lnTo>
                  <a:lnTo>
                    <a:pt x="1849784" y="2457531"/>
                  </a:lnTo>
                  <a:lnTo>
                    <a:pt x="1830233" y="2419431"/>
                  </a:lnTo>
                  <a:lnTo>
                    <a:pt x="1812841" y="2394031"/>
                  </a:lnTo>
                  <a:lnTo>
                    <a:pt x="1805038" y="2368631"/>
                  </a:lnTo>
                  <a:lnTo>
                    <a:pt x="1812256" y="2343231"/>
                  </a:lnTo>
                  <a:lnTo>
                    <a:pt x="1826093" y="2317831"/>
                  </a:lnTo>
                  <a:lnTo>
                    <a:pt x="1836422" y="2279731"/>
                  </a:lnTo>
                  <a:lnTo>
                    <a:pt x="1834770" y="2267031"/>
                  </a:lnTo>
                  <a:lnTo>
                    <a:pt x="1723019" y="2267031"/>
                  </a:lnTo>
                  <a:lnTo>
                    <a:pt x="1706032" y="2254331"/>
                  </a:lnTo>
                  <a:lnTo>
                    <a:pt x="1675434" y="2228931"/>
                  </a:lnTo>
                  <a:lnTo>
                    <a:pt x="1649106" y="2178131"/>
                  </a:lnTo>
                  <a:lnTo>
                    <a:pt x="1627911" y="2178131"/>
                  </a:lnTo>
                  <a:lnTo>
                    <a:pt x="1633595" y="2165431"/>
                  </a:lnTo>
                  <a:lnTo>
                    <a:pt x="1638264" y="2152731"/>
                  </a:lnTo>
                  <a:lnTo>
                    <a:pt x="1641177" y="2152731"/>
                  </a:lnTo>
                  <a:lnTo>
                    <a:pt x="1641589" y="2140031"/>
                  </a:lnTo>
                  <a:lnTo>
                    <a:pt x="1643748" y="2140031"/>
                  </a:lnTo>
                  <a:lnTo>
                    <a:pt x="1643748" y="2127331"/>
                  </a:lnTo>
                  <a:lnTo>
                    <a:pt x="1637769" y="2089231"/>
                  </a:lnTo>
                  <a:lnTo>
                    <a:pt x="1620175" y="2038431"/>
                  </a:lnTo>
                  <a:lnTo>
                    <a:pt x="1596369" y="2000331"/>
                  </a:lnTo>
                  <a:lnTo>
                    <a:pt x="1571751" y="1962231"/>
                  </a:lnTo>
                  <a:lnTo>
                    <a:pt x="1561668" y="1962231"/>
                  </a:lnTo>
                  <a:lnTo>
                    <a:pt x="1558797" y="1949531"/>
                  </a:lnTo>
                  <a:lnTo>
                    <a:pt x="1563115" y="1949531"/>
                  </a:lnTo>
                  <a:lnTo>
                    <a:pt x="1560956" y="1936831"/>
                  </a:lnTo>
                  <a:lnTo>
                    <a:pt x="1558074" y="1936831"/>
                  </a:lnTo>
                  <a:lnTo>
                    <a:pt x="1535572" y="1924131"/>
                  </a:lnTo>
                  <a:lnTo>
                    <a:pt x="1501195" y="1924131"/>
                  </a:lnTo>
                  <a:lnTo>
                    <a:pt x="1465739" y="1911431"/>
                  </a:lnTo>
                  <a:lnTo>
                    <a:pt x="1440002" y="1898731"/>
                  </a:lnTo>
                  <a:lnTo>
                    <a:pt x="1435116" y="1886031"/>
                  </a:lnTo>
                  <a:lnTo>
                    <a:pt x="1423996" y="1886031"/>
                  </a:lnTo>
                  <a:lnTo>
                    <a:pt x="1419110" y="1873331"/>
                  </a:lnTo>
                  <a:lnTo>
                    <a:pt x="1413357" y="1873331"/>
                  </a:lnTo>
                  <a:lnTo>
                    <a:pt x="1410204" y="1847931"/>
                  </a:lnTo>
                  <a:lnTo>
                    <a:pt x="1418393" y="1835231"/>
                  </a:lnTo>
                  <a:lnTo>
                    <a:pt x="1430363" y="1822531"/>
                  </a:lnTo>
                  <a:lnTo>
                    <a:pt x="1438554" y="1797131"/>
                  </a:lnTo>
                  <a:lnTo>
                    <a:pt x="1438667" y="1784431"/>
                  </a:lnTo>
                  <a:lnTo>
                    <a:pt x="1435133" y="1771731"/>
                  </a:lnTo>
                  <a:lnTo>
                    <a:pt x="1428629" y="1759031"/>
                  </a:lnTo>
                  <a:lnTo>
                    <a:pt x="1419834" y="1759031"/>
                  </a:lnTo>
                  <a:lnTo>
                    <a:pt x="1414492" y="1746331"/>
                  </a:lnTo>
                  <a:lnTo>
                    <a:pt x="1408406" y="1746331"/>
                  </a:lnTo>
                  <a:lnTo>
                    <a:pt x="1401912" y="1733631"/>
                  </a:lnTo>
                  <a:lnTo>
                    <a:pt x="1395348" y="1733631"/>
                  </a:lnTo>
                  <a:lnTo>
                    <a:pt x="1376349" y="1720931"/>
                  </a:lnTo>
                  <a:lnTo>
                    <a:pt x="1319758" y="1720931"/>
                  </a:lnTo>
                  <a:lnTo>
                    <a:pt x="1321445" y="1708231"/>
                  </a:lnTo>
                  <a:lnTo>
                    <a:pt x="1320298" y="1708231"/>
                  </a:lnTo>
                  <a:lnTo>
                    <a:pt x="1316722" y="1695531"/>
                  </a:lnTo>
                  <a:lnTo>
                    <a:pt x="1311122" y="1695531"/>
                  </a:lnTo>
                  <a:lnTo>
                    <a:pt x="1303918" y="1682831"/>
                  </a:lnTo>
                  <a:lnTo>
                    <a:pt x="1295636" y="1682831"/>
                  </a:lnTo>
                  <a:lnTo>
                    <a:pt x="1286814" y="1670131"/>
                  </a:lnTo>
                  <a:lnTo>
                    <a:pt x="1192493" y="1670131"/>
                  </a:lnTo>
                  <a:lnTo>
                    <a:pt x="1183088" y="1657431"/>
                  </a:lnTo>
                  <a:lnTo>
                    <a:pt x="1175033" y="1657431"/>
                  </a:lnTo>
                  <a:lnTo>
                    <a:pt x="1169836" y="1644731"/>
                  </a:lnTo>
                  <a:lnTo>
                    <a:pt x="1166394" y="1644731"/>
                  </a:lnTo>
                  <a:lnTo>
                    <a:pt x="1165112" y="1632031"/>
                  </a:lnTo>
                  <a:lnTo>
                    <a:pt x="1166395" y="1619331"/>
                  </a:lnTo>
                  <a:lnTo>
                    <a:pt x="1121439" y="1619331"/>
                  </a:lnTo>
                  <a:lnTo>
                    <a:pt x="1107356" y="1606631"/>
                  </a:lnTo>
                  <a:lnTo>
                    <a:pt x="1108074" y="1593931"/>
                  </a:lnTo>
                  <a:lnTo>
                    <a:pt x="1105917" y="1593931"/>
                  </a:lnTo>
                  <a:lnTo>
                    <a:pt x="1100152" y="1581231"/>
                  </a:lnTo>
                  <a:lnTo>
                    <a:pt x="1092751" y="1581231"/>
                  </a:lnTo>
                  <a:lnTo>
                    <a:pt x="1083594" y="1568531"/>
                  </a:lnTo>
                  <a:lnTo>
                    <a:pt x="1072816" y="1568531"/>
                  </a:lnTo>
                  <a:lnTo>
                    <a:pt x="1060554" y="1555831"/>
                  </a:lnTo>
                  <a:lnTo>
                    <a:pt x="1049789" y="1543131"/>
                  </a:lnTo>
                  <a:lnTo>
                    <a:pt x="1038684" y="1543131"/>
                  </a:lnTo>
                  <a:lnTo>
                    <a:pt x="1028254" y="1530431"/>
                  </a:lnTo>
                  <a:lnTo>
                    <a:pt x="1019512" y="1530431"/>
                  </a:lnTo>
                  <a:lnTo>
                    <a:pt x="1014079" y="1517731"/>
                  </a:lnTo>
                  <a:lnTo>
                    <a:pt x="1010064" y="1505031"/>
                  </a:lnTo>
                  <a:lnTo>
                    <a:pt x="945534" y="1505031"/>
                  </a:lnTo>
                  <a:lnTo>
                    <a:pt x="920874" y="1492331"/>
                  </a:lnTo>
                  <a:lnTo>
                    <a:pt x="905889" y="1492331"/>
                  </a:lnTo>
                  <a:lnTo>
                    <a:pt x="891174" y="1479631"/>
                  </a:lnTo>
                  <a:lnTo>
                    <a:pt x="876729" y="1479631"/>
                  </a:lnTo>
                  <a:lnTo>
                    <a:pt x="862553" y="1466931"/>
                  </a:lnTo>
                  <a:close/>
                </a:path>
                <a:path w="1864995" h="2482215">
                  <a:moveTo>
                    <a:pt x="1833117" y="2254331"/>
                  </a:moveTo>
                  <a:lnTo>
                    <a:pt x="1786132" y="2254331"/>
                  </a:lnTo>
                  <a:lnTo>
                    <a:pt x="1760167" y="2267031"/>
                  </a:lnTo>
                  <a:lnTo>
                    <a:pt x="1834770" y="2267031"/>
                  </a:lnTo>
                  <a:lnTo>
                    <a:pt x="1833117" y="2254331"/>
                  </a:lnTo>
                  <a:close/>
                </a:path>
                <a:path w="1864995" h="2482215">
                  <a:moveTo>
                    <a:pt x="1644472" y="2165431"/>
                  </a:moveTo>
                  <a:lnTo>
                    <a:pt x="1627911" y="2178131"/>
                  </a:lnTo>
                  <a:lnTo>
                    <a:pt x="1649106" y="2178131"/>
                  </a:lnTo>
                  <a:lnTo>
                    <a:pt x="1644472" y="2165431"/>
                  </a:lnTo>
                  <a:close/>
                </a:path>
                <a:path w="1864995" h="2482215">
                  <a:moveTo>
                    <a:pt x="1008712" y="1492331"/>
                  </a:moveTo>
                  <a:lnTo>
                    <a:pt x="992153" y="1505031"/>
                  </a:lnTo>
                  <a:lnTo>
                    <a:pt x="1008072" y="1505031"/>
                  </a:lnTo>
                  <a:lnTo>
                    <a:pt x="1008712" y="1492331"/>
                  </a:lnTo>
                  <a:close/>
                </a:path>
                <a:path w="1864995" h="2482215">
                  <a:moveTo>
                    <a:pt x="0" y="0"/>
                  </a:moveTo>
                  <a:lnTo>
                    <a:pt x="0" y="504866"/>
                  </a:lnTo>
                  <a:lnTo>
                    <a:pt x="812154" y="1416131"/>
                  </a:lnTo>
                  <a:lnTo>
                    <a:pt x="806290" y="1378031"/>
                  </a:lnTo>
                  <a:lnTo>
                    <a:pt x="799795" y="1339931"/>
                  </a:lnTo>
                  <a:lnTo>
                    <a:pt x="792658" y="1289131"/>
                  </a:lnTo>
                  <a:lnTo>
                    <a:pt x="784866" y="1238331"/>
                  </a:lnTo>
                  <a:lnTo>
                    <a:pt x="776406" y="1174831"/>
                  </a:lnTo>
                  <a:lnTo>
                    <a:pt x="767267" y="1124031"/>
                  </a:lnTo>
                  <a:lnTo>
                    <a:pt x="757435" y="1060531"/>
                  </a:lnTo>
                  <a:lnTo>
                    <a:pt x="748621" y="997031"/>
                  </a:lnTo>
                  <a:lnTo>
                    <a:pt x="739463" y="946231"/>
                  </a:lnTo>
                  <a:lnTo>
                    <a:pt x="729959" y="895431"/>
                  </a:lnTo>
                  <a:lnTo>
                    <a:pt x="720109" y="844631"/>
                  </a:lnTo>
                  <a:lnTo>
                    <a:pt x="709914" y="793831"/>
                  </a:lnTo>
                  <a:lnTo>
                    <a:pt x="353515" y="400131"/>
                  </a:lnTo>
                  <a:lnTo>
                    <a:pt x="312228" y="387431"/>
                  </a:lnTo>
                  <a:lnTo>
                    <a:pt x="265676" y="362031"/>
                  </a:lnTo>
                  <a:lnTo>
                    <a:pt x="224523" y="336631"/>
                  </a:lnTo>
                  <a:lnTo>
                    <a:pt x="199434" y="323931"/>
                  </a:lnTo>
                  <a:lnTo>
                    <a:pt x="198715" y="323931"/>
                  </a:lnTo>
                  <a:lnTo>
                    <a:pt x="165881" y="273131"/>
                  </a:lnTo>
                  <a:lnTo>
                    <a:pt x="136170" y="235031"/>
                  </a:lnTo>
                  <a:lnTo>
                    <a:pt x="109091" y="196931"/>
                  </a:lnTo>
                  <a:lnTo>
                    <a:pt x="84154" y="146131"/>
                  </a:lnTo>
                  <a:lnTo>
                    <a:pt x="60866" y="108031"/>
                  </a:lnTo>
                  <a:lnTo>
                    <a:pt x="38736" y="69931"/>
                  </a:lnTo>
                  <a:lnTo>
                    <a:pt x="17274" y="19131"/>
                  </a:lnTo>
                  <a:lnTo>
                    <a:pt x="0" y="0"/>
                  </a:lnTo>
                  <a:close/>
                </a:path>
                <a:path w="1864995" h="2482215">
                  <a:moveTo>
                    <a:pt x="401317" y="412831"/>
                  </a:moveTo>
                  <a:lnTo>
                    <a:pt x="391329" y="412831"/>
                  </a:lnTo>
                  <a:lnTo>
                    <a:pt x="704155" y="768431"/>
                  </a:lnTo>
                  <a:lnTo>
                    <a:pt x="690520" y="717631"/>
                  </a:lnTo>
                  <a:lnTo>
                    <a:pt x="676615" y="666831"/>
                  </a:lnTo>
                  <a:lnTo>
                    <a:pt x="647992" y="616031"/>
                  </a:lnTo>
                  <a:lnTo>
                    <a:pt x="642232" y="616031"/>
                  </a:lnTo>
                  <a:lnTo>
                    <a:pt x="625887" y="590631"/>
                  </a:lnTo>
                  <a:lnTo>
                    <a:pt x="609203" y="565231"/>
                  </a:lnTo>
                  <a:lnTo>
                    <a:pt x="592115" y="539831"/>
                  </a:lnTo>
                  <a:lnTo>
                    <a:pt x="574555" y="514431"/>
                  </a:lnTo>
                  <a:lnTo>
                    <a:pt x="542155" y="514431"/>
                  </a:lnTo>
                  <a:lnTo>
                    <a:pt x="527979" y="501731"/>
                  </a:lnTo>
                  <a:lnTo>
                    <a:pt x="507593" y="489031"/>
                  </a:lnTo>
                  <a:lnTo>
                    <a:pt x="494083" y="476331"/>
                  </a:lnTo>
                  <a:lnTo>
                    <a:pt x="477805" y="463631"/>
                  </a:lnTo>
                  <a:lnTo>
                    <a:pt x="461121" y="463631"/>
                  </a:lnTo>
                  <a:lnTo>
                    <a:pt x="446394" y="450931"/>
                  </a:lnTo>
                  <a:lnTo>
                    <a:pt x="426044" y="450931"/>
                  </a:lnTo>
                  <a:lnTo>
                    <a:pt x="420474" y="438231"/>
                  </a:lnTo>
                  <a:lnTo>
                    <a:pt x="415433" y="438231"/>
                  </a:lnTo>
                  <a:lnTo>
                    <a:pt x="412556" y="425531"/>
                  </a:lnTo>
                  <a:lnTo>
                    <a:pt x="406797" y="425531"/>
                  </a:lnTo>
                  <a:lnTo>
                    <a:pt x="401317" y="412831"/>
                  </a:lnTo>
                  <a:close/>
                </a:path>
                <a:path w="1864995" h="2482215">
                  <a:moveTo>
                    <a:pt x="380156" y="400131"/>
                  </a:moveTo>
                  <a:lnTo>
                    <a:pt x="388469" y="412831"/>
                  </a:lnTo>
                  <a:lnTo>
                    <a:pt x="391329" y="412831"/>
                  </a:lnTo>
                  <a:lnTo>
                    <a:pt x="380156" y="400131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AB3E9E1-CB53-E734-A48A-FE13BE751D25}"/>
                </a:ext>
              </a:extLst>
            </p:cNvPr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67462A7-4D89-7E7E-A677-EDA81EA9F2E1}"/>
                </a:ext>
              </a:extLst>
            </p:cNvPr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175DF2-F6EF-C7AE-1947-E9DAA0655CE3}"/>
                </a:ext>
              </a:extLst>
            </p:cNvPr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5FD87D9-0BD3-2710-1AE9-4F7BDA5726E1}"/>
                </a:ext>
              </a:extLst>
            </p:cNvPr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A7EE9E1-921B-CB5B-EA49-404D0481BBDB}"/>
                </a:ext>
              </a:extLst>
            </p:cNvPr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E74E847-0DFE-5A10-4784-0899F3542CA1}"/>
                </a:ext>
              </a:extLst>
            </p:cNvPr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A985FAC-6129-35B8-8DDE-B82785582F22}"/>
                </a:ext>
              </a:extLst>
            </p:cNvPr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4C6C1E97-DD62-C4CE-1784-A485123847D6}"/>
                </a:ext>
              </a:extLst>
            </p:cNvPr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25129"/>
                  </a:moveTo>
                  <a:lnTo>
                    <a:pt x="817194" y="937525"/>
                  </a:ln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BAEE526C-E387-7060-D488-2BCCABD6388A}"/>
                </a:ext>
              </a:extLst>
            </p:cNvPr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73ABD1FB-27E7-D80F-3099-148A93DBF624}"/>
                </a:ext>
              </a:extLst>
            </p:cNvPr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3DB040D0-97F7-F0D6-1BC1-50A263F335B8}"/>
                </a:ext>
              </a:extLst>
            </p:cNvPr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5FF730C3-5980-A3AF-5ACE-D4204F9458BF}"/>
                </a:ext>
              </a:extLst>
            </p:cNvPr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22623"/>
                  </a:moveTo>
                  <a:lnTo>
                    <a:pt x="16554" y="41100"/>
                  </a:ln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0161C1CF-619E-DA7B-9861-79162DFA8572}"/>
                </a:ext>
              </a:extLst>
            </p:cNvPr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EECA8B97-51D7-52DB-E547-44261C175C93}"/>
              </a:ext>
            </a:extLst>
          </p:cNvPr>
          <p:cNvGrpSpPr/>
          <p:nvPr/>
        </p:nvGrpSpPr>
        <p:grpSpPr>
          <a:xfrm>
            <a:off x="15107998" y="-359"/>
            <a:ext cx="3180715" cy="2082164"/>
            <a:chOff x="15107998" y="-359"/>
            <a:chExt cx="3180715" cy="2082164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1D6CE652-C96D-30D6-2ADE-A9A0C09F0416}"/>
                </a:ext>
              </a:extLst>
            </p:cNvPr>
            <p:cNvSpPr/>
            <p:nvPr/>
          </p:nvSpPr>
          <p:spPr>
            <a:xfrm>
              <a:off x="15114628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0"/>
                  </a:lnTo>
                  <a:lnTo>
                    <a:pt x="3173370" y="2081486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7"/>
                  </a:moveTo>
                  <a:lnTo>
                    <a:pt x="1624295" y="707737"/>
                  </a:lnTo>
                  <a:lnTo>
                    <a:pt x="1649973" y="707948"/>
                  </a:lnTo>
                  <a:lnTo>
                    <a:pt x="1676461" y="713427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3"/>
                  </a:lnTo>
                  <a:lnTo>
                    <a:pt x="1740149" y="745704"/>
                  </a:lnTo>
                  <a:lnTo>
                    <a:pt x="1753510" y="750150"/>
                  </a:lnTo>
                  <a:lnTo>
                    <a:pt x="1776854" y="759122"/>
                  </a:lnTo>
                  <a:lnTo>
                    <a:pt x="1797865" y="774906"/>
                  </a:lnTo>
                  <a:lnTo>
                    <a:pt x="1819018" y="790552"/>
                  </a:lnTo>
                  <a:lnTo>
                    <a:pt x="1842791" y="799109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8"/>
                  </a:lnTo>
                  <a:lnTo>
                    <a:pt x="1949993" y="935127"/>
                  </a:lnTo>
                  <a:lnTo>
                    <a:pt x="1970934" y="963269"/>
                  </a:lnTo>
                  <a:lnTo>
                    <a:pt x="2001922" y="993520"/>
                  </a:lnTo>
                  <a:lnTo>
                    <a:pt x="2045218" y="1029342"/>
                  </a:lnTo>
                  <a:lnTo>
                    <a:pt x="2087136" y="1056872"/>
                  </a:lnTo>
                  <a:lnTo>
                    <a:pt x="2127853" y="1078011"/>
                  </a:lnTo>
                  <a:lnTo>
                    <a:pt x="2167546" y="1094657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3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7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100" y="1965823"/>
                  </a:lnTo>
                  <a:lnTo>
                    <a:pt x="3084390" y="1997089"/>
                  </a:lnTo>
                  <a:lnTo>
                    <a:pt x="3097247" y="2000296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39"/>
                  </a:lnTo>
                  <a:lnTo>
                    <a:pt x="1199591" y="439815"/>
                  </a:lnTo>
                  <a:lnTo>
                    <a:pt x="1240811" y="444157"/>
                  </a:lnTo>
                  <a:lnTo>
                    <a:pt x="1284846" y="451592"/>
                  </a:lnTo>
                  <a:lnTo>
                    <a:pt x="1326577" y="469152"/>
                  </a:lnTo>
                  <a:lnTo>
                    <a:pt x="1366624" y="494356"/>
                  </a:lnTo>
                  <a:lnTo>
                    <a:pt x="1405607" y="524723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7"/>
                  </a:lnTo>
                  <a:lnTo>
                    <a:pt x="3173370" y="707737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C1EF2167-C64F-1233-0D19-6FE70AF742C6}"/>
                </a:ext>
              </a:extLst>
            </p:cNvPr>
            <p:cNvSpPr/>
            <p:nvPr/>
          </p:nvSpPr>
          <p:spPr>
            <a:xfrm>
              <a:off x="15107998" y="0"/>
              <a:ext cx="3180080" cy="2073275"/>
            </a:xfrm>
            <a:custGeom>
              <a:avLst/>
              <a:gdLst/>
              <a:ahLst/>
              <a:cxnLst/>
              <a:rect l="l" t="t" r="r" b="b"/>
              <a:pathLst>
                <a:path w="3180080" h="2073275">
                  <a:moveTo>
                    <a:pt x="3180000" y="1939416"/>
                  </a:moveTo>
                  <a:lnTo>
                    <a:pt x="3065446" y="1939416"/>
                  </a:lnTo>
                  <a:lnTo>
                    <a:pt x="3069484" y="1952116"/>
                  </a:lnTo>
                  <a:lnTo>
                    <a:pt x="3073844" y="1964816"/>
                  </a:lnTo>
                  <a:lnTo>
                    <a:pt x="3078323" y="1990216"/>
                  </a:lnTo>
                  <a:lnTo>
                    <a:pt x="3082718" y="2002916"/>
                  </a:lnTo>
                  <a:lnTo>
                    <a:pt x="3086409" y="2002916"/>
                  </a:lnTo>
                  <a:lnTo>
                    <a:pt x="3093505" y="2028316"/>
                  </a:lnTo>
                  <a:lnTo>
                    <a:pt x="3109388" y="2028316"/>
                  </a:lnTo>
                  <a:lnTo>
                    <a:pt x="3124983" y="2041016"/>
                  </a:lnTo>
                  <a:lnTo>
                    <a:pt x="3140328" y="2053716"/>
                  </a:lnTo>
                  <a:lnTo>
                    <a:pt x="3155126" y="2053716"/>
                  </a:lnTo>
                  <a:lnTo>
                    <a:pt x="3169078" y="2066416"/>
                  </a:lnTo>
                  <a:lnTo>
                    <a:pt x="3177841" y="2066416"/>
                  </a:lnTo>
                  <a:lnTo>
                    <a:pt x="3180000" y="2072766"/>
                  </a:lnTo>
                  <a:lnTo>
                    <a:pt x="3180000" y="1939416"/>
                  </a:lnTo>
                  <a:close/>
                </a:path>
                <a:path w="3180080" h="2073275">
                  <a:moveTo>
                    <a:pt x="2989749" y="1545716"/>
                  </a:moveTo>
                  <a:lnTo>
                    <a:pt x="2504614" y="1545716"/>
                  </a:lnTo>
                  <a:lnTo>
                    <a:pt x="2769536" y="1787016"/>
                  </a:lnTo>
                  <a:lnTo>
                    <a:pt x="2704004" y="1787016"/>
                  </a:lnTo>
                  <a:lnTo>
                    <a:pt x="2834306" y="1799716"/>
                  </a:lnTo>
                  <a:lnTo>
                    <a:pt x="2850979" y="1837816"/>
                  </a:lnTo>
                  <a:lnTo>
                    <a:pt x="2868342" y="1875916"/>
                  </a:lnTo>
                  <a:lnTo>
                    <a:pt x="2874897" y="1890067"/>
                  </a:lnTo>
                  <a:lnTo>
                    <a:pt x="2963973" y="1964816"/>
                  </a:lnTo>
                  <a:lnTo>
                    <a:pt x="2954414" y="1964816"/>
                  </a:lnTo>
                  <a:lnTo>
                    <a:pt x="2996628" y="1977516"/>
                  </a:lnTo>
                  <a:lnTo>
                    <a:pt x="3032769" y="1964816"/>
                  </a:lnTo>
                  <a:lnTo>
                    <a:pt x="3065446" y="1939416"/>
                  </a:lnTo>
                  <a:lnTo>
                    <a:pt x="3180000" y="1939416"/>
                  </a:lnTo>
                  <a:lnTo>
                    <a:pt x="3180000" y="1721547"/>
                  </a:lnTo>
                  <a:lnTo>
                    <a:pt x="2989749" y="1545716"/>
                  </a:lnTo>
                  <a:close/>
                </a:path>
                <a:path w="3180080" h="2073275">
                  <a:moveTo>
                    <a:pt x="2925545" y="1957612"/>
                  </a:moveTo>
                  <a:lnTo>
                    <a:pt x="2934382" y="1964816"/>
                  </a:lnTo>
                  <a:lnTo>
                    <a:pt x="2954414" y="1964816"/>
                  </a:lnTo>
                  <a:lnTo>
                    <a:pt x="2925545" y="1957612"/>
                  </a:lnTo>
                  <a:close/>
                </a:path>
                <a:path w="3180080" h="2073275">
                  <a:moveTo>
                    <a:pt x="2894348" y="1932180"/>
                  </a:moveTo>
                  <a:lnTo>
                    <a:pt x="2903521" y="1952116"/>
                  </a:lnTo>
                  <a:lnTo>
                    <a:pt x="2925545" y="1957612"/>
                  </a:lnTo>
                  <a:lnTo>
                    <a:pt x="2894348" y="1932180"/>
                  </a:lnTo>
                  <a:close/>
                </a:path>
                <a:path w="3180080" h="2073275">
                  <a:moveTo>
                    <a:pt x="2882175" y="1905778"/>
                  </a:moveTo>
                  <a:lnTo>
                    <a:pt x="2884384" y="1914016"/>
                  </a:lnTo>
                  <a:lnTo>
                    <a:pt x="2887646" y="1926716"/>
                  </a:lnTo>
                  <a:lnTo>
                    <a:pt x="2894348" y="1932180"/>
                  </a:lnTo>
                  <a:lnTo>
                    <a:pt x="2885991" y="1914016"/>
                  </a:lnTo>
                  <a:lnTo>
                    <a:pt x="2882175" y="1905778"/>
                  </a:lnTo>
                  <a:close/>
                </a:path>
                <a:path w="3180080" h="2073275">
                  <a:moveTo>
                    <a:pt x="2880978" y="1901316"/>
                  </a:moveTo>
                  <a:lnTo>
                    <a:pt x="2880108" y="1901316"/>
                  </a:lnTo>
                  <a:lnTo>
                    <a:pt x="2882175" y="1905778"/>
                  </a:lnTo>
                  <a:lnTo>
                    <a:pt x="2880978" y="1901316"/>
                  </a:lnTo>
                  <a:close/>
                </a:path>
                <a:path w="3180080" h="2073275">
                  <a:moveTo>
                    <a:pt x="2873168" y="1888616"/>
                  </a:moveTo>
                  <a:lnTo>
                    <a:pt x="2877288" y="1901316"/>
                  </a:lnTo>
                  <a:lnTo>
                    <a:pt x="2880108" y="1901316"/>
                  </a:lnTo>
                  <a:lnTo>
                    <a:pt x="2874897" y="1890067"/>
                  </a:lnTo>
                  <a:lnTo>
                    <a:pt x="2873168" y="1888616"/>
                  </a:lnTo>
                  <a:close/>
                </a:path>
                <a:path w="3180080" h="2073275">
                  <a:moveTo>
                    <a:pt x="2503866" y="1571129"/>
                  </a:moveTo>
                  <a:lnTo>
                    <a:pt x="2503646" y="1583816"/>
                  </a:lnTo>
                  <a:lnTo>
                    <a:pt x="2502455" y="1634616"/>
                  </a:lnTo>
                  <a:lnTo>
                    <a:pt x="2502235" y="1647316"/>
                  </a:lnTo>
                  <a:lnTo>
                    <a:pt x="2502979" y="1660016"/>
                  </a:lnTo>
                  <a:lnTo>
                    <a:pt x="2505080" y="1672716"/>
                  </a:lnTo>
                  <a:lnTo>
                    <a:pt x="2508932" y="1685416"/>
                  </a:lnTo>
                  <a:lnTo>
                    <a:pt x="2512305" y="1685416"/>
                  </a:lnTo>
                  <a:lnTo>
                    <a:pt x="2516012" y="1698116"/>
                  </a:lnTo>
                  <a:lnTo>
                    <a:pt x="2520148" y="1698116"/>
                  </a:lnTo>
                  <a:lnTo>
                    <a:pt x="2524807" y="1710816"/>
                  </a:lnTo>
                  <a:lnTo>
                    <a:pt x="2530522" y="1710816"/>
                  </a:lnTo>
                  <a:lnTo>
                    <a:pt x="2553001" y="1736216"/>
                  </a:lnTo>
                  <a:lnTo>
                    <a:pt x="2579099" y="1748916"/>
                  </a:lnTo>
                  <a:lnTo>
                    <a:pt x="2606817" y="1748916"/>
                  </a:lnTo>
                  <a:lnTo>
                    <a:pt x="2634154" y="1761616"/>
                  </a:lnTo>
                  <a:lnTo>
                    <a:pt x="2635678" y="1761616"/>
                  </a:lnTo>
                  <a:lnTo>
                    <a:pt x="2638472" y="1774316"/>
                  </a:lnTo>
                  <a:lnTo>
                    <a:pt x="2693340" y="1774316"/>
                  </a:lnTo>
                  <a:lnTo>
                    <a:pt x="2700448" y="1787016"/>
                  </a:lnTo>
                  <a:lnTo>
                    <a:pt x="2746549" y="1787016"/>
                  </a:lnTo>
                  <a:lnTo>
                    <a:pt x="2503866" y="1571129"/>
                  </a:lnTo>
                  <a:close/>
                </a:path>
                <a:path w="3180080" h="2073275">
                  <a:moveTo>
                    <a:pt x="1837353" y="0"/>
                  </a:moveTo>
                  <a:lnTo>
                    <a:pt x="1341331" y="0"/>
                  </a:lnTo>
                  <a:lnTo>
                    <a:pt x="3180000" y="1699552"/>
                  </a:lnTo>
                  <a:lnTo>
                    <a:pt x="3180000" y="1237509"/>
                  </a:lnTo>
                  <a:lnTo>
                    <a:pt x="1837353" y="0"/>
                  </a:lnTo>
                  <a:close/>
                </a:path>
                <a:path w="3180080" h="2073275">
                  <a:moveTo>
                    <a:pt x="2504614" y="1558416"/>
                  </a:moveTo>
                  <a:lnTo>
                    <a:pt x="2504087" y="1558416"/>
                  </a:lnTo>
                  <a:lnTo>
                    <a:pt x="2503872" y="1570775"/>
                  </a:lnTo>
                  <a:lnTo>
                    <a:pt x="2504614" y="1558416"/>
                  </a:lnTo>
                  <a:close/>
                </a:path>
                <a:path w="3180080" h="2073275">
                  <a:moveTo>
                    <a:pt x="2504184" y="1552889"/>
                  </a:moveTo>
                  <a:lnTo>
                    <a:pt x="2503852" y="1558416"/>
                  </a:lnTo>
                  <a:lnTo>
                    <a:pt x="2504087" y="1558416"/>
                  </a:lnTo>
                  <a:lnTo>
                    <a:pt x="2504184" y="1552889"/>
                  </a:lnTo>
                  <a:close/>
                </a:path>
                <a:path w="3180080" h="2073275">
                  <a:moveTo>
                    <a:pt x="2041578" y="669416"/>
                  </a:moveTo>
                  <a:lnTo>
                    <a:pt x="1888204" y="669416"/>
                  </a:lnTo>
                  <a:lnTo>
                    <a:pt x="1896588" y="682116"/>
                  </a:lnTo>
                  <a:lnTo>
                    <a:pt x="1905555" y="694816"/>
                  </a:lnTo>
                  <a:lnTo>
                    <a:pt x="1936057" y="720216"/>
                  </a:lnTo>
                  <a:lnTo>
                    <a:pt x="1967261" y="758316"/>
                  </a:lnTo>
                  <a:lnTo>
                    <a:pt x="1994441" y="796416"/>
                  </a:lnTo>
                  <a:lnTo>
                    <a:pt x="2012870" y="809116"/>
                  </a:lnTo>
                  <a:lnTo>
                    <a:pt x="2053087" y="859916"/>
                  </a:lnTo>
                  <a:lnTo>
                    <a:pt x="2089656" y="898016"/>
                  </a:lnTo>
                  <a:lnTo>
                    <a:pt x="2123200" y="936116"/>
                  </a:lnTo>
                  <a:lnTo>
                    <a:pt x="2154342" y="974216"/>
                  </a:lnTo>
                  <a:lnTo>
                    <a:pt x="2183705" y="1012316"/>
                  </a:lnTo>
                  <a:lnTo>
                    <a:pt x="2211912" y="1037716"/>
                  </a:lnTo>
                  <a:lnTo>
                    <a:pt x="2267349" y="1113916"/>
                  </a:lnTo>
                  <a:lnTo>
                    <a:pt x="2295826" y="1152016"/>
                  </a:lnTo>
                  <a:lnTo>
                    <a:pt x="2325490" y="1190116"/>
                  </a:lnTo>
                  <a:lnTo>
                    <a:pt x="2356643" y="1228216"/>
                  </a:lnTo>
                  <a:lnTo>
                    <a:pt x="2389963" y="1266316"/>
                  </a:lnTo>
                  <a:lnTo>
                    <a:pt x="2426128" y="1304416"/>
                  </a:lnTo>
                  <a:lnTo>
                    <a:pt x="2508170" y="1355216"/>
                  </a:lnTo>
                  <a:lnTo>
                    <a:pt x="2506926" y="1393316"/>
                  </a:lnTo>
                  <a:lnTo>
                    <a:pt x="2506011" y="1444116"/>
                  </a:lnTo>
                  <a:lnTo>
                    <a:pt x="2505265" y="1494916"/>
                  </a:lnTo>
                  <a:lnTo>
                    <a:pt x="2504529" y="1533016"/>
                  </a:lnTo>
                  <a:lnTo>
                    <a:pt x="2504308" y="1545716"/>
                  </a:lnTo>
                  <a:lnTo>
                    <a:pt x="2504184" y="1552889"/>
                  </a:lnTo>
                  <a:lnTo>
                    <a:pt x="2504614" y="1545716"/>
                  </a:lnTo>
                  <a:lnTo>
                    <a:pt x="2989749" y="1545716"/>
                  </a:lnTo>
                  <a:lnTo>
                    <a:pt x="2041578" y="669416"/>
                  </a:lnTo>
                  <a:close/>
                </a:path>
                <a:path w="3180080" h="2073275">
                  <a:moveTo>
                    <a:pt x="2349242" y="0"/>
                  </a:moveTo>
                  <a:lnTo>
                    <a:pt x="1852804" y="0"/>
                  </a:lnTo>
                  <a:lnTo>
                    <a:pt x="3180000" y="1226564"/>
                  </a:lnTo>
                  <a:lnTo>
                    <a:pt x="3180000" y="765817"/>
                  </a:lnTo>
                  <a:lnTo>
                    <a:pt x="2349242" y="0"/>
                  </a:lnTo>
                  <a:close/>
                </a:path>
                <a:path w="3180080" h="2073275">
                  <a:moveTo>
                    <a:pt x="2864664" y="0"/>
                  </a:moveTo>
                  <a:lnTo>
                    <a:pt x="2373814" y="0"/>
                  </a:lnTo>
                  <a:lnTo>
                    <a:pt x="3180000" y="743166"/>
                  </a:lnTo>
                  <a:lnTo>
                    <a:pt x="3180000" y="291433"/>
                  </a:lnTo>
                  <a:lnTo>
                    <a:pt x="2864664" y="0"/>
                  </a:lnTo>
                  <a:close/>
                </a:path>
                <a:path w="3180080" h="2073275">
                  <a:moveTo>
                    <a:pt x="1317258" y="0"/>
                  </a:moveTo>
                  <a:lnTo>
                    <a:pt x="837044" y="0"/>
                  </a:lnTo>
                  <a:lnTo>
                    <a:pt x="1328848" y="453516"/>
                  </a:lnTo>
                  <a:lnTo>
                    <a:pt x="1310744" y="453516"/>
                  </a:lnTo>
                  <a:lnTo>
                    <a:pt x="1371627" y="478916"/>
                  </a:lnTo>
                  <a:lnTo>
                    <a:pt x="1429794" y="504316"/>
                  </a:lnTo>
                  <a:lnTo>
                    <a:pt x="1482291" y="529716"/>
                  </a:lnTo>
                  <a:lnTo>
                    <a:pt x="1526165" y="555116"/>
                  </a:lnTo>
                  <a:lnTo>
                    <a:pt x="1558464" y="567816"/>
                  </a:lnTo>
                  <a:lnTo>
                    <a:pt x="1636950" y="656716"/>
                  </a:lnTo>
                  <a:lnTo>
                    <a:pt x="1712424" y="656716"/>
                  </a:lnTo>
                  <a:lnTo>
                    <a:pt x="1739185" y="669416"/>
                  </a:lnTo>
                  <a:lnTo>
                    <a:pt x="1750988" y="682116"/>
                  </a:lnTo>
                  <a:lnTo>
                    <a:pt x="1763410" y="682116"/>
                  </a:lnTo>
                  <a:lnTo>
                    <a:pt x="1775975" y="694816"/>
                  </a:lnTo>
                  <a:lnTo>
                    <a:pt x="1811613" y="694816"/>
                  </a:lnTo>
                  <a:lnTo>
                    <a:pt x="1851947" y="669416"/>
                  </a:lnTo>
                  <a:lnTo>
                    <a:pt x="2041578" y="669416"/>
                  </a:lnTo>
                  <a:lnTo>
                    <a:pt x="1317258" y="0"/>
                  </a:lnTo>
                  <a:close/>
                </a:path>
                <a:path w="3180080" h="2073275">
                  <a:moveTo>
                    <a:pt x="1295167" y="446992"/>
                  </a:moveTo>
                  <a:lnTo>
                    <a:pt x="1299969" y="453516"/>
                  </a:lnTo>
                  <a:lnTo>
                    <a:pt x="1310744" y="453516"/>
                  </a:lnTo>
                  <a:lnTo>
                    <a:pt x="1295167" y="446992"/>
                  </a:lnTo>
                  <a:close/>
                </a:path>
                <a:path w="3180080" h="2073275">
                  <a:moveTo>
                    <a:pt x="1152895" y="313816"/>
                  </a:moveTo>
                  <a:lnTo>
                    <a:pt x="929183" y="313816"/>
                  </a:lnTo>
                  <a:lnTo>
                    <a:pt x="955214" y="326516"/>
                  </a:lnTo>
                  <a:lnTo>
                    <a:pt x="979828" y="339216"/>
                  </a:lnTo>
                  <a:lnTo>
                    <a:pt x="1004776" y="339216"/>
                  </a:lnTo>
                  <a:lnTo>
                    <a:pt x="1029580" y="351916"/>
                  </a:lnTo>
                  <a:lnTo>
                    <a:pt x="1053766" y="364616"/>
                  </a:lnTo>
                  <a:lnTo>
                    <a:pt x="1068936" y="364616"/>
                  </a:lnTo>
                  <a:lnTo>
                    <a:pt x="1099107" y="377316"/>
                  </a:lnTo>
                  <a:lnTo>
                    <a:pt x="1141326" y="390016"/>
                  </a:lnTo>
                  <a:lnTo>
                    <a:pt x="1192641" y="402716"/>
                  </a:lnTo>
                  <a:lnTo>
                    <a:pt x="1250098" y="428116"/>
                  </a:lnTo>
                  <a:lnTo>
                    <a:pt x="1295167" y="446992"/>
                  </a:lnTo>
                  <a:lnTo>
                    <a:pt x="1290621" y="440816"/>
                  </a:lnTo>
                  <a:lnTo>
                    <a:pt x="1152895" y="313816"/>
                  </a:lnTo>
                  <a:close/>
                </a:path>
                <a:path w="3180080" h="2073275">
                  <a:moveTo>
                    <a:pt x="293851" y="0"/>
                  </a:moveTo>
                  <a:lnTo>
                    <a:pt x="0" y="0"/>
                  </a:lnTo>
                  <a:lnTo>
                    <a:pt x="436800" y="402716"/>
                  </a:lnTo>
                  <a:lnTo>
                    <a:pt x="466264" y="402716"/>
                  </a:lnTo>
                  <a:lnTo>
                    <a:pt x="517893" y="390016"/>
                  </a:lnTo>
                  <a:lnTo>
                    <a:pt x="577189" y="377316"/>
                  </a:lnTo>
                  <a:lnTo>
                    <a:pt x="640065" y="351916"/>
                  </a:lnTo>
                  <a:lnTo>
                    <a:pt x="668218" y="346184"/>
                  </a:lnTo>
                  <a:lnTo>
                    <a:pt x="293851" y="0"/>
                  </a:lnTo>
                  <a:close/>
                </a:path>
                <a:path w="3180080" h="2073275">
                  <a:moveTo>
                    <a:pt x="682390" y="343298"/>
                  </a:moveTo>
                  <a:lnTo>
                    <a:pt x="668218" y="346184"/>
                  </a:lnTo>
                  <a:lnTo>
                    <a:pt x="674417" y="351916"/>
                  </a:lnTo>
                  <a:lnTo>
                    <a:pt x="691689" y="351916"/>
                  </a:lnTo>
                  <a:lnTo>
                    <a:pt x="682390" y="343298"/>
                  </a:lnTo>
                  <a:close/>
                </a:path>
                <a:path w="3180080" h="2073275">
                  <a:moveTo>
                    <a:pt x="812573" y="0"/>
                  </a:moveTo>
                  <a:lnTo>
                    <a:pt x="311964" y="0"/>
                  </a:lnTo>
                  <a:lnTo>
                    <a:pt x="682390" y="343298"/>
                  </a:lnTo>
                  <a:lnTo>
                    <a:pt x="702436" y="339216"/>
                  </a:lnTo>
                  <a:lnTo>
                    <a:pt x="760218" y="326516"/>
                  </a:lnTo>
                  <a:lnTo>
                    <a:pt x="882026" y="326516"/>
                  </a:lnTo>
                  <a:lnTo>
                    <a:pt x="903843" y="313816"/>
                  </a:lnTo>
                  <a:lnTo>
                    <a:pt x="1152895" y="313816"/>
                  </a:lnTo>
                  <a:lnTo>
                    <a:pt x="812573" y="0"/>
                  </a:lnTo>
                  <a:close/>
                </a:path>
                <a:path w="3180080" h="2073275">
                  <a:moveTo>
                    <a:pt x="882026" y="326516"/>
                  </a:moveTo>
                  <a:lnTo>
                    <a:pt x="868092" y="326516"/>
                  </a:lnTo>
                  <a:lnTo>
                    <a:pt x="866568" y="339216"/>
                  </a:lnTo>
                  <a:lnTo>
                    <a:pt x="882026" y="326516"/>
                  </a:lnTo>
                  <a:close/>
                </a:path>
                <a:path w="3180080" h="2073275">
                  <a:moveTo>
                    <a:pt x="3180000" y="0"/>
                  </a:moveTo>
                  <a:lnTo>
                    <a:pt x="2889201" y="0"/>
                  </a:lnTo>
                  <a:lnTo>
                    <a:pt x="3180000" y="268756"/>
                  </a:lnTo>
                  <a:lnTo>
                    <a:pt x="318000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06EAB78C-A1EA-A4B4-AD8C-3C0A85CCB3D0}"/>
                </a:ext>
              </a:extLst>
            </p:cNvPr>
            <p:cNvSpPr/>
            <p:nvPr/>
          </p:nvSpPr>
          <p:spPr>
            <a:xfrm>
              <a:off x="15407582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49" y="0"/>
                  </a:moveTo>
                  <a:lnTo>
                    <a:pt x="0" y="0"/>
                  </a:lnTo>
                  <a:lnTo>
                    <a:pt x="374833" y="346240"/>
                  </a:lnTo>
                  <a:lnTo>
                    <a:pt x="376230" y="344081"/>
                  </a:lnTo>
                  <a:lnTo>
                    <a:pt x="379151" y="346240"/>
                  </a:lnTo>
                  <a:lnTo>
                    <a:pt x="383469" y="342645"/>
                  </a:lnTo>
                  <a:lnTo>
                    <a:pt x="385628" y="344804"/>
                  </a:lnTo>
                  <a:lnTo>
                    <a:pt x="387787" y="342645"/>
                  </a:lnTo>
                  <a:lnTo>
                    <a:pt x="388422" y="343369"/>
                  </a:lnTo>
                  <a:lnTo>
                    <a:pt x="392105" y="339763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D328C58A-5B39-8108-2241-64C5B304D7A7}"/>
                </a:ext>
              </a:extLst>
            </p:cNvPr>
            <p:cNvSpPr/>
            <p:nvPr/>
          </p:nvSpPr>
          <p:spPr>
            <a:xfrm>
              <a:off x="15407465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0" y="0"/>
                  </a:moveTo>
                  <a:lnTo>
                    <a:pt x="374824" y="346247"/>
                  </a:ln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F2CEEE60-12CF-1A9F-19CC-83F6D74AB0F8}"/>
                </a:ext>
              </a:extLst>
            </p:cNvPr>
            <p:cNvSpPr/>
            <p:nvPr/>
          </p:nvSpPr>
          <p:spPr>
            <a:xfrm>
              <a:off x="15921441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46" y="1964067"/>
                  </a:moveTo>
                  <a:lnTo>
                    <a:pt x="2142529" y="1964067"/>
                  </a:lnTo>
                  <a:lnTo>
                    <a:pt x="2146847" y="1968385"/>
                  </a:lnTo>
                  <a:lnTo>
                    <a:pt x="2149768" y="1965502"/>
                  </a:lnTo>
                  <a:lnTo>
                    <a:pt x="2151903" y="1965502"/>
                  </a:lnTo>
                  <a:lnTo>
                    <a:pt x="2150346" y="1964067"/>
                  </a:lnTo>
                  <a:close/>
                </a:path>
                <a:path w="2153284" h="1968500">
                  <a:moveTo>
                    <a:pt x="2151903" y="1965502"/>
                  </a:moveTo>
                  <a:lnTo>
                    <a:pt x="2149768" y="1965502"/>
                  </a:lnTo>
                  <a:lnTo>
                    <a:pt x="2151927" y="1967661"/>
                  </a:lnTo>
                  <a:lnTo>
                    <a:pt x="2152689" y="1966226"/>
                  </a:lnTo>
                  <a:lnTo>
                    <a:pt x="2151903" y="1965502"/>
                  </a:lnTo>
                  <a:close/>
                </a:path>
                <a:path w="2153284" h="1968500">
                  <a:moveTo>
                    <a:pt x="2149560" y="1963343"/>
                  </a:moveTo>
                  <a:lnTo>
                    <a:pt x="2136814" y="1963343"/>
                  </a:lnTo>
                  <a:lnTo>
                    <a:pt x="2140370" y="1966937"/>
                  </a:lnTo>
                  <a:lnTo>
                    <a:pt x="2142529" y="1964067"/>
                  </a:lnTo>
                  <a:lnTo>
                    <a:pt x="2150346" y="1964067"/>
                  </a:lnTo>
                  <a:lnTo>
                    <a:pt x="2149560" y="1963343"/>
                  </a:lnTo>
                  <a:close/>
                </a:path>
                <a:path w="2153284" h="1968500">
                  <a:moveTo>
                    <a:pt x="2147217" y="1961184"/>
                  </a:moveTo>
                  <a:lnTo>
                    <a:pt x="2126781" y="1961184"/>
                  </a:lnTo>
                  <a:lnTo>
                    <a:pt x="2130337" y="1964778"/>
                  </a:lnTo>
                  <a:lnTo>
                    <a:pt x="2133258" y="1961895"/>
                  </a:lnTo>
                  <a:lnTo>
                    <a:pt x="2147989" y="1961895"/>
                  </a:lnTo>
                  <a:lnTo>
                    <a:pt x="2147217" y="1961184"/>
                  </a:lnTo>
                  <a:close/>
                </a:path>
                <a:path w="2153284" h="1968500">
                  <a:moveTo>
                    <a:pt x="2147989" y="1961895"/>
                  </a:moveTo>
                  <a:lnTo>
                    <a:pt x="2133258" y="1961895"/>
                  </a:lnTo>
                  <a:lnTo>
                    <a:pt x="2135417" y="1964067"/>
                  </a:lnTo>
                  <a:lnTo>
                    <a:pt x="2136814" y="1963343"/>
                  </a:lnTo>
                  <a:lnTo>
                    <a:pt x="2149560" y="1963343"/>
                  </a:lnTo>
                  <a:lnTo>
                    <a:pt x="2147989" y="1961895"/>
                  </a:lnTo>
                  <a:close/>
                </a:path>
                <a:path w="2153284" h="1968500">
                  <a:moveTo>
                    <a:pt x="2060487" y="1881263"/>
                  </a:moveTo>
                  <a:lnTo>
                    <a:pt x="2059725" y="1881987"/>
                  </a:lnTo>
                  <a:lnTo>
                    <a:pt x="2061884" y="1884857"/>
                  </a:lnTo>
                  <a:lnTo>
                    <a:pt x="2059725" y="1887740"/>
                  </a:lnTo>
                  <a:lnTo>
                    <a:pt x="2063408" y="1890623"/>
                  </a:lnTo>
                  <a:lnTo>
                    <a:pt x="2061249" y="1893506"/>
                  </a:lnTo>
                  <a:lnTo>
                    <a:pt x="2066202" y="1898548"/>
                  </a:lnTo>
                  <a:lnTo>
                    <a:pt x="2065567" y="1899259"/>
                  </a:lnTo>
                  <a:lnTo>
                    <a:pt x="2072044" y="1905025"/>
                  </a:lnTo>
                  <a:lnTo>
                    <a:pt x="2069123" y="1907895"/>
                  </a:lnTo>
                  <a:lnTo>
                    <a:pt x="2072679" y="1911502"/>
                  </a:lnTo>
                  <a:lnTo>
                    <a:pt x="2071282" y="1913661"/>
                  </a:lnTo>
                  <a:lnTo>
                    <a:pt x="2125257" y="1963343"/>
                  </a:lnTo>
                  <a:lnTo>
                    <a:pt x="2126781" y="1961184"/>
                  </a:lnTo>
                  <a:lnTo>
                    <a:pt x="2147217" y="1961184"/>
                  </a:lnTo>
                  <a:lnTo>
                    <a:pt x="2060487" y="1881263"/>
                  </a:lnTo>
                  <a:close/>
                </a:path>
                <a:path w="2153284" h="1968500">
                  <a:moveTo>
                    <a:pt x="1950076" y="1787664"/>
                  </a:moveTo>
                  <a:lnTo>
                    <a:pt x="1946060" y="1787664"/>
                  </a:lnTo>
                  <a:lnTo>
                    <a:pt x="1948219" y="1789099"/>
                  </a:lnTo>
                  <a:lnTo>
                    <a:pt x="1950076" y="1787664"/>
                  </a:lnTo>
                  <a:close/>
                </a:path>
                <a:path w="2153284" h="1968500">
                  <a:moveTo>
                    <a:pt x="1955359" y="1786940"/>
                  </a:moveTo>
                  <a:lnTo>
                    <a:pt x="1951013" y="1786940"/>
                  </a:lnTo>
                  <a:lnTo>
                    <a:pt x="1953172" y="1789099"/>
                  </a:lnTo>
                  <a:lnTo>
                    <a:pt x="1955359" y="1786940"/>
                  </a:lnTo>
                  <a:close/>
                </a:path>
                <a:path w="2153284" h="1968500">
                  <a:moveTo>
                    <a:pt x="1955917" y="1784781"/>
                  </a:moveTo>
                  <a:lnTo>
                    <a:pt x="1940980" y="1784781"/>
                  </a:lnTo>
                  <a:lnTo>
                    <a:pt x="1945298" y="1788388"/>
                  </a:lnTo>
                  <a:lnTo>
                    <a:pt x="1946060" y="1787664"/>
                  </a:lnTo>
                  <a:lnTo>
                    <a:pt x="1950076" y="1787664"/>
                  </a:lnTo>
                  <a:lnTo>
                    <a:pt x="1951013" y="1786940"/>
                  </a:lnTo>
                  <a:lnTo>
                    <a:pt x="1955359" y="1786940"/>
                  </a:lnTo>
                  <a:lnTo>
                    <a:pt x="1956093" y="1786216"/>
                  </a:lnTo>
                  <a:lnTo>
                    <a:pt x="1957469" y="1786216"/>
                  </a:lnTo>
                  <a:lnTo>
                    <a:pt x="1955917" y="1784781"/>
                  </a:lnTo>
                  <a:close/>
                </a:path>
                <a:path w="2153284" h="1968500">
                  <a:moveTo>
                    <a:pt x="1957469" y="1786216"/>
                  </a:moveTo>
                  <a:lnTo>
                    <a:pt x="1956093" y="1786216"/>
                  </a:lnTo>
                  <a:lnTo>
                    <a:pt x="1957490" y="1788388"/>
                  </a:lnTo>
                  <a:lnTo>
                    <a:pt x="1958252" y="1786940"/>
                  </a:lnTo>
                  <a:lnTo>
                    <a:pt x="1957469" y="1786216"/>
                  </a:lnTo>
                  <a:close/>
                </a:path>
                <a:path w="2153284" h="1968500">
                  <a:moveTo>
                    <a:pt x="1689647" y="1538554"/>
                  </a:moveTo>
                  <a:lnTo>
                    <a:pt x="1689012" y="1539989"/>
                  </a:lnTo>
                  <a:lnTo>
                    <a:pt x="1691171" y="1542148"/>
                  </a:lnTo>
                  <a:lnTo>
                    <a:pt x="1688250" y="1544307"/>
                  </a:lnTo>
                  <a:lnTo>
                    <a:pt x="1691171" y="1547190"/>
                  </a:lnTo>
                  <a:lnTo>
                    <a:pt x="1689012" y="1549349"/>
                  </a:lnTo>
                  <a:lnTo>
                    <a:pt x="1690409" y="1550784"/>
                  </a:lnTo>
                  <a:lnTo>
                    <a:pt x="1689012" y="1552219"/>
                  </a:lnTo>
                  <a:lnTo>
                    <a:pt x="1691171" y="1553667"/>
                  </a:lnTo>
                  <a:lnTo>
                    <a:pt x="1686853" y="1558709"/>
                  </a:lnTo>
                  <a:lnTo>
                    <a:pt x="1933741" y="1786940"/>
                  </a:lnTo>
                  <a:lnTo>
                    <a:pt x="1935900" y="1784781"/>
                  </a:lnTo>
                  <a:lnTo>
                    <a:pt x="1955917" y="1784781"/>
                  </a:lnTo>
                  <a:lnTo>
                    <a:pt x="1689647" y="1538554"/>
                  </a:lnTo>
                  <a:close/>
                </a:path>
                <a:path w="2153284" h="1968500">
                  <a:moveTo>
                    <a:pt x="1940980" y="1784781"/>
                  </a:moveTo>
                  <a:lnTo>
                    <a:pt x="1935900" y="1784781"/>
                  </a:lnTo>
                  <a:lnTo>
                    <a:pt x="1938821" y="1786940"/>
                  </a:lnTo>
                  <a:lnTo>
                    <a:pt x="1940980" y="1784781"/>
                  </a:lnTo>
                  <a:close/>
                </a:path>
                <a:path w="2153284" h="1968500">
                  <a:moveTo>
                    <a:pt x="513659" y="452081"/>
                  </a:moveTo>
                  <a:lnTo>
                    <a:pt x="511849" y="452081"/>
                  </a:lnTo>
                  <a:lnTo>
                    <a:pt x="516167" y="456399"/>
                  </a:lnTo>
                  <a:lnTo>
                    <a:pt x="517564" y="455688"/>
                  </a:lnTo>
                  <a:lnTo>
                    <a:pt x="513659" y="452081"/>
                  </a:lnTo>
                  <a:close/>
                </a:path>
                <a:path w="2153284" h="1968500">
                  <a:moveTo>
                    <a:pt x="512876" y="451357"/>
                  </a:moveTo>
                  <a:lnTo>
                    <a:pt x="504610" y="451357"/>
                  </a:lnTo>
                  <a:lnTo>
                    <a:pt x="508928" y="454964"/>
                  </a:lnTo>
                  <a:lnTo>
                    <a:pt x="511849" y="452081"/>
                  </a:lnTo>
                  <a:lnTo>
                    <a:pt x="513659" y="452081"/>
                  </a:lnTo>
                  <a:lnTo>
                    <a:pt x="512876" y="451357"/>
                  </a:lnTo>
                  <a:close/>
                </a:path>
                <a:path w="2153284" h="1968500">
                  <a:moveTo>
                    <a:pt x="508985" y="447763"/>
                  </a:moveTo>
                  <a:lnTo>
                    <a:pt x="495974" y="447763"/>
                  </a:lnTo>
                  <a:lnTo>
                    <a:pt x="502451" y="453516"/>
                  </a:lnTo>
                  <a:lnTo>
                    <a:pt x="504610" y="451357"/>
                  </a:lnTo>
                  <a:lnTo>
                    <a:pt x="512876" y="451357"/>
                  </a:lnTo>
                  <a:lnTo>
                    <a:pt x="508985" y="447763"/>
                  </a:lnTo>
                  <a:close/>
                </a:path>
                <a:path w="2153284" h="1968500">
                  <a:moveTo>
                    <a:pt x="506648" y="445604"/>
                  </a:moveTo>
                  <a:lnTo>
                    <a:pt x="491656" y="445604"/>
                  </a:lnTo>
                  <a:lnTo>
                    <a:pt x="495212" y="449198"/>
                  </a:lnTo>
                  <a:lnTo>
                    <a:pt x="495974" y="447763"/>
                  </a:lnTo>
                  <a:lnTo>
                    <a:pt x="508985" y="447763"/>
                  </a:lnTo>
                  <a:lnTo>
                    <a:pt x="506648" y="445604"/>
                  </a:lnTo>
                  <a:close/>
                </a:path>
                <a:path w="2153284" h="1968500">
                  <a:moveTo>
                    <a:pt x="502744" y="441998"/>
                  </a:moveTo>
                  <a:lnTo>
                    <a:pt x="482258" y="441998"/>
                  </a:lnTo>
                  <a:lnTo>
                    <a:pt x="488735" y="448487"/>
                  </a:lnTo>
                  <a:lnTo>
                    <a:pt x="491656" y="445604"/>
                  </a:lnTo>
                  <a:lnTo>
                    <a:pt x="506648" y="445604"/>
                  </a:lnTo>
                  <a:lnTo>
                    <a:pt x="502744" y="441998"/>
                  </a:lnTo>
                  <a:close/>
                </a:path>
                <a:path w="2153284" h="1968500">
                  <a:moveTo>
                    <a:pt x="24279" y="0"/>
                  </a:moveTo>
                  <a:lnTo>
                    <a:pt x="0" y="0"/>
                  </a:lnTo>
                  <a:lnTo>
                    <a:pt x="480861" y="444157"/>
                  </a:lnTo>
                  <a:lnTo>
                    <a:pt x="482258" y="441998"/>
                  </a:lnTo>
                  <a:lnTo>
                    <a:pt x="502744" y="441998"/>
                  </a:lnTo>
                  <a:lnTo>
                    <a:pt x="2427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E87A45D4-80C5-B98C-4467-5AB8208C8A9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8" y="1880907"/>
              <a:ext cx="93683" cy="87841"/>
            </a:xfrm>
            <a:prstGeom prst="rect">
              <a:avLst/>
            </a:prstGeom>
          </p:spPr>
        </p:pic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B43A0CB7-AE2F-AF68-EA5A-CABA1A1F74D4}"/>
                </a:ext>
              </a:extLst>
            </p:cNvPr>
            <p:cNvSpPr/>
            <p:nvPr/>
          </p:nvSpPr>
          <p:spPr>
            <a:xfrm>
              <a:off x="15921432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59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DE14B69B-BA8C-10A6-BE9B-6662A65E982A}"/>
                </a:ext>
              </a:extLst>
            </p:cNvPr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22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499"/>
                  </a:lnTo>
                  <a:lnTo>
                    <a:pt x="2622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0FEB0073-4F85-B9F3-E7CB-67FF5CD691EC}"/>
                </a:ext>
              </a:extLst>
            </p:cNvPr>
            <p:cNvSpPr/>
            <p:nvPr/>
          </p:nvSpPr>
          <p:spPr>
            <a:xfrm>
              <a:off x="16432974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00"/>
                  </a:moveTo>
                  <a:lnTo>
                    <a:pt x="26271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9191ABD7-7EB8-0F94-9ACF-C55AE227B15E}"/>
                </a:ext>
              </a:extLst>
            </p:cNvPr>
            <p:cNvSpPr/>
            <p:nvPr/>
          </p:nvSpPr>
          <p:spPr>
            <a:xfrm>
              <a:off x="16945851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AB85E900-A176-51DA-0AA9-A63FBB7CC062}"/>
                </a:ext>
              </a:extLst>
            </p:cNvPr>
            <p:cNvSpPr/>
            <p:nvPr/>
          </p:nvSpPr>
          <p:spPr>
            <a:xfrm>
              <a:off x="16945755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06"/>
                  </a:moveTo>
                  <a:lnTo>
                    <a:pt x="24827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40029308-B9A6-8AD0-5713-933D8E735C3A}"/>
                </a:ext>
              </a:extLst>
            </p:cNvPr>
            <p:cNvSpPr/>
            <p:nvPr/>
          </p:nvSpPr>
          <p:spPr>
            <a:xfrm>
              <a:off x="17460145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97F70073-6695-5BB8-3ECF-A7EABE122DCA}"/>
                </a:ext>
              </a:extLst>
            </p:cNvPr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0831A31-561D-DB3D-223A-567AFE5E82FB}"/>
                </a:ext>
              </a:extLst>
            </p:cNvPr>
            <p:cNvSpPr/>
            <p:nvPr/>
          </p:nvSpPr>
          <p:spPr>
            <a:xfrm>
              <a:off x="1797295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5ABF2617-69F9-8EE4-6558-4D9E353A65C1}"/>
                </a:ext>
              </a:extLst>
            </p:cNvPr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35" name="object 35" descr="A black and white border&#10;&#10;Description automatically generated">
            <a:extLst>
              <a:ext uri="{FF2B5EF4-FFF2-40B4-BE49-F238E27FC236}">
                <a16:creationId xmlns:a16="http://schemas.microsoft.com/office/drawing/2014/main" id="{6D566115-08E3-AD10-3C73-976AE8250A3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6" name="object 36" descr="A blue flower with a black background&#10;&#10;Description automatically generated">
            <a:extLst>
              <a:ext uri="{FF2B5EF4-FFF2-40B4-BE49-F238E27FC236}">
                <a16:creationId xmlns:a16="http://schemas.microsoft.com/office/drawing/2014/main" id="{478E2045-91BD-38CF-E8EE-FF3D6E6959E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7" name="object 37">
            <a:extLst>
              <a:ext uri="{FF2B5EF4-FFF2-40B4-BE49-F238E27FC236}">
                <a16:creationId xmlns:a16="http://schemas.microsoft.com/office/drawing/2014/main" id="{94D7C137-5E9C-D1E3-56AD-DB911D0FB9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04" y="1190148"/>
            <a:ext cx="1304024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1095" algn="ctr">
              <a:lnSpc>
                <a:spcPct val="100000"/>
              </a:lnSpc>
              <a:spcBef>
                <a:spcPts val="95"/>
              </a:spcBef>
            </a:pPr>
            <a:r>
              <a:rPr lang="en-CA" spc="705" dirty="0">
                <a:solidFill>
                  <a:schemeClr val="accent2"/>
                </a:solidFill>
              </a:rPr>
              <a:t>Data Collection</a:t>
            </a:r>
            <a:endParaRPr spc="705" dirty="0">
              <a:solidFill>
                <a:schemeClr val="accent2"/>
              </a:solidFill>
            </a:endParaRPr>
          </a:p>
        </p:txBody>
      </p:sp>
      <p:graphicFrame>
        <p:nvGraphicFramePr>
          <p:cNvPr id="42" name="TextBox 37">
            <a:extLst>
              <a:ext uri="{FF2B5EF4-FFF2-40B4-BE49-F238E27FC236}">
                <a16:creationId xmlns:a16="http://schemas.microsoft.com/office/drawing/2014/main" id="{A859154B-E9FE-DF76-7243-8D33FF1AD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68963"/>
              </p:ext>
            </p:extLst>
          </p:nvPr>
        </p:nvGraphicFramePr>
        <p:xfrm>
          <a:off x="932497" y="2339427"/>
          <a:ext cx="15631046" cy="597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980384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5125D61-9FD6-0A94-0F8C-6606B94CC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1A5B37-3363-872B-2418-C25ED3FBFDFB}"/>
              </a:ext>
            </a:extLst>
          </p:cNvPr>
          <p:cNvSpPr/>
          <p:nvPr/>
        </p:nvSpPr>
        <p:spPr>
          <a:xfrm>
            <a:off x="12700" y="3570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AB1D353-D94E-16D9-D0F0-E4593AEBF52D}"/>
              </a:ext>
            </a:extLst>
          </p:cNvPr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3A270BD-2D40-4508-9FE5-9BC5F25FB102}"/>
                </a:ext>
              </a:extLst>
            </p:cNvPr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3394033-0BD0-5252-69CF-23DE4966C664}"/>
                </a:ext>
              </a:extLst>
            </p:cNvPr>
            <p:cNvSpPr/>
            <p:nvPr/>
          </p:nvSpPr>
          <p:spPr>
            <a:xfrm>
              <a:off x="0" y="7805402"/>
              <a:ext cx="1864995" cy="2482215"/>
            </a:xfrm>
            <a:custGeom>
              <a:avLst/>
              <a:gdLst/>
              <a:ahLst/>
              <a:cxnLst/>
              <a:rect l="l" t="t" r="r" b="b"/>
              <a:pathLst>
                <a:path w="1864995" h="2482215">
                  <a:moveTo>
                    <a:pt x="0" y="2091314"/>
                  </a:moveTo>
                  <a:lnTo>
                    <a:pt x="0" y="2481595"/>
                  </a:lnTo>
                  <a:lnTo>
                    <a:pt x="349734" y="2481595"/>
                  </a:lnTo>
                  <a:lnTo>
                    <a:pt x="0" y="2091314"/>
                  </a:lnTo>
                  <a:close/>
                </a:path>
                <a:path w="1864995" h="2482215">
                  <a:moveTo>
                    <a:pt x="0" y="1573469"/>
                  </a:moveTo>
                  <a:lnTo>
                    <a:pt x="0" y="2065759"/>
                  </a:lnTo>
                  <a:lnTo>
                    <a:pt x="372633" y="2481595"/>
                  </a:lnTo>
                  <a:lnTo>
                    <a:pt x="813779" y="2481595"/>
                  </a:lnTo>
                  <a:lnTo>
                    <a:pt x="0" y="1573469"/>
                  </a:lnTo>
                  <a:close/>
                </a:path>
                <a:path w="1864995" h="2482215">
                  <a:moveTo>
                    <a:pt x="0" y="1054817"/>
                  </a:moveTo>
                  <a:lnTo>
                    <a:pt x="0" y="1547107"/>
                  </a:lnTo>
                  <a:lnTo>
                    <a:pt x="837402" y="2481595"/>
                  </a:lnTo>
                  <a:lnTo>
                    <a:pt x="1278547" y="2481595"/>
                  </a:lnTo>
                  <a:lnTo>
                    <a:pt x="0" y="1054817"/>
                  </a:lnTo>
                  <a:close/>
                </a:path>
                <a:path w="1864995" h="2482215">
                  <a:moveTo>
                    <a:pt x="0" y="526332"/>
                  </a:moveTo>
                  <a:lnTo>
                    <a:pt x="0" y="1029479"/>
                  </a:lnTo>
                  <a:lnTo>
                    <a:pt x="1301053" y="2481595"/>
                  </a:lnTo>
                  <a:lnTo>
                    <a:pt x="1752807" y="2481595"/>
                  </a:lnTo>
                  <a:lnTo>
                    <a:pt x="831597" y="1454231"/>
                  </a:lnTo>
                  <a:lnTo>
                    <a:pt x="822954" y="1454231"/>
                  </a:lnTo>
                  <a:lnTo>
                    <a:pt x="820073" y="1441531"/>
                  </a:lnTo>
                  <a:lnTo>
                    <a:pt x="818634" y="1441531"/>
                  </a:lnTo>
                  <a:lnTo>
                    <a:pt x="0" y="526332"/>
                  </a:lnTo>
                  <a:close/>
                </a:path>
                <a:path w="1864995" h="2482215">
                  <a:moveTo>
                    <a:pt x="862553" y="1466931"/>
                  </a:moveTo>
                  <a:lnTo>
                    <a:pt x="1773473" y="2481595"/>
                  </a:lnTo>
                  <a:lnTo>
                    <a:pt x="1864715" y="2481595"/>
                  </a:lnTo>
                  <a:lnTo>
                    <a:pt x="1864067" y="2470231"/>
                  </a:lnTo>
                  <a:lnTo>
                    <a:pt x="1849784" y="2457531"/>
                  </a:lnTo>
                  <a:lnTo>
                    <a:pt x="1830233" y="2419431"/>
                  </a:lnTo>
                  <a:lnTo>
                    <a:pt x="1812841" y="2394031"/>
                  </a:lnTo>
                  <a:lnTo>
                    <a:pt x="1805038" y="2368631"/>
                  </a:lnTo>
                  <a:lnTo>
                    <a:pt x="1812256" y="2343231"/>
                  </a:lnTo>
                  <a:lnTo>
                    <a:pt x="1826093" y="2317831"/>
                  </a:lnTo>
                  <a:lnTo>
                    <a:pt x="1836422" y="2279731"/>
                  </a:lnTo>
                  <a:lnTo>
                    <a:pt x="1834770" y="2267031"/>
                  </a:lnTo>
                  <a:lnTo>
                    <a:pt x="1723019" y="2267031"/>
                  </a:lnTo>
                  <a:lnTo>
                    <a:pt x="1706032" y="2254331"/>
                  </a:lnTo>
                  <a:lnTo>
                    <a:pt x="1675434" y="2228931"/>
                  </a:lnTo>
                  <a:lnTo>
                    <a:pt x="1649106" y="2178131"/>
                  </a:lnTo>
                  <a:lnTo>
                    <a:pt x="1627911" y="2178131"/>
                  </a:lnTo>
                  <a:lnTo>
                    <a:pt x="1633595" y="2165431"/>
                  </a:lnTo>
                  <a:lnTo>
                    <a:pt x="1638264" y="2152731"/>
                  </a:lnTo>
                  <a:lnTo>
                    <a:pt x="1641177" y="2152731"/>
                  </a:lnTo>
                  <a:lnTo>
                    <a:pt x="1641589" y="2140031"/>
                  </a:lnTo>
                  <a:lnTo>
                    <a:pt x="1643748" y="2140031"/>
                  </a:lnTo>
                  <a:lnTo>
                    <a:pt x="1643748" y="2127331"/>
                  </a:lnTo>
                  <a:lnTo>
                    <a:pt x="1637769" y="2089231"/>
                  </a:lnTo>
                  <a:lnTo>
                    <a:pt x="1620175" y="2038431"/>
                  </a:lnTo>
                  <a:lnTo>
                    <a:pt x="1596369" y="2000331"/>
                  </a:lnTo>
                  <a:lnTo>
                    <a:pt x="1571751" y="1962231"/>
                  </a:lnTo>
                  <a:lnTo>
                    <a:pt x="1561668" y="1962231"/>
                  </a:lnTo>
                  <a:lnTo>
                    <a:pt x="1558797" y="1949531"/>
                  </a:lnTo>
                  <a:lnTo>
                    <a:pt x="1563115" y="1949531"/>
                  </a:lnTo>
                  <a:lnTo>
                    <a:pt x="1560956" y="1936831"/>
                  </a:lnTo>
                  <a:lnTo>
                    <a:pt x="1558074" y="1936831"/>
                  </a:lnTo>
                  <a:lnTo>
                    <a:pt x="1535572" y="1924131"/>
                  </a:lnTo>
                  <a:lnTo>
                    <a:pt x="1501195" y="1924131"/>
                  </a:lnTo>
                  <a:lnTo>
                    <a:pt x="1465739" y="1911431"/>
                  </a:lnTo>
                  <a:lnTo>
                    <a:pt x="1440002" y="1898731"/>
                  </a:lnTo>
                  <a:lnTo>
                    <a:pt x="1435116" y="1886031"/>
                  </a:lnTo>
                  <a:lnTo>
                    <a:pt x="1423996" y="1886031"/>
                  </a:lnTo>
                  <a:lnTo>
                    <a:pt x="1419110" y="1873331"/>
                  </a:lnTo>
                  <a:lnTo>
                    <a:pt x="1413357" y="1873331"/>
                  </a:lnTo>
                  <a:lnTo>
                    <a:pt x="1410204" y="1847931"/>
                  </a:lnTo>
                  <a:lnTo>
                    <a:pt x="1418393" y="1835231"/>
                  </a:lnTo>
                  <a:lnTo>
                    <a:pt x="1430363" y="1822531"/>
                  </a:lnTo>
                  <a:lnTo>
                    <a:pt x="1438554" y="1797131"/>
                  </a:lnTo>
                  <a:lnTo>
                    <a:pt x="1438667" y="1784431"/>
                  </a:lnTo>
                  <a:lnTo>
                    <a:pt x="1435133" y="1771731"/>
                  </a:lnTo>
                  <a:lnTo>
                    <a:pt x="1428629" y="1759031"/>
                  </a:lnTo>
                  <a:lnTo>
                    <a:pt x="1419834" y="1759031"/>
                  </a:lnTo>
                  <a:lnTo>
                    <a:pt x="1414492" y="1746331"/>
                  </a:lnTo>
                  <a:lnTo>
                    <a:pt x="1408406" y="1746331"/>
                  </a:lnTo>
                  <a:lnTo>
                    <a:pt x="1401912" y="1733631"/>
                  </a:lnTo>
                  <a:lnTo>
                    <a:pt x="1395348" y="1733631"/>
                  </a:lnTo>
                  <a:lnTo>
                    <a:pt x="1376349" y="1720931"/>
                  </a:lnTo>
                  <a:lnTo>
                    <a:pt x="1319758" y="1720931"/>
                  </a:lnTo>
                  <a:lnTo>
                    <a:pt x="1321445" y="1708231"/>
                  </a:lnTo>
                  <a:lnTo>
                    <a:pt x="1320298" y="1708231"/>
                  </a:lnTo>
                  <a:lnTo>
                    <a:pt x="1316722" y="1695531"/>
                  </a:lnTo>
                  <a:lnTo>
                    <a:pt x="1311122" y="1695531"/>
                  </a:lnTo>
                  <a:lnTo>
                    <a:pt x="1303918" y="1682831"/>
                  </a:lnTo>
                  <a:lnTo>
                    <a:pt x="1295636" y="1682831"/>
                  </a:lnTo>
                  <a:lnTo>
                    <a:pt x="1286814" y="1670131"/>
                  </a:lnTo>
                  <a:lnTo>
                    <a:pt x="1192493" y="1670131"/>
                  </a:lnTo>
                  <a:lnTo>
                    <a:pt x="1183088" y="1657431"/>
                  </a:lnTo>
                  <a:lnTo>
                    <a:pt x="1175033" y="1657431"/>
                  </a:lnTo>
                  <a:lnTo>
                    <a:pt x="1169836" y="1644731"/>
                  </a:lnTo>
                  <a:lnTo>
                    <a:pt x="1166394" y="1644731"/>
                  </a:lnTo>
                  <a:lnTo>
                    <a:pt x="1165112" y="1632031"/>
                  </a:lnTo>
                  <a:lnTo>
                    <a:pt x="1166395" y="1619331"/>
                  </a:lnTo>
                  <a:lnTo>
                    <a:pt x="1121439" y="1619331"/>
                  </a:lnTo>
                  <a:lnTo>
                    <a:pt x="1107356" y="1606631"/>
                  </a:lnTo>
                  <a:lnTo>
                    <a:pt x="1108074" y="1593931"/>
                  </a:lnTo>
                  <a:lnTo>
                    <a:pt x="1105917" y="1593931"/>
                  </a:lnTo>
                  <a:lnTo>
                    <a:pt x="1100152" y="1581231"/>
                  </a:lnTo>
                  <a:lnTo>
                    <a:pt x="1092751" y="1581231"/>
                  </a:lnTo>
                  <a:lnTo>
                    <a:pt x="1083594" y="1568531"/>
                  </a:lnTo>
                  <a:lnTo>
                    <a:pt x="1072816" y="1568531"/>
                  </a:lnTo>
                  <a:lnTo>
                    <a:pt x="1060554" y="1555831"/>
                  </a:lnTo>
                  <a:lnTo>
                    <a:pt x="1049789" y="1543131"/>
                  </a:lnTo>
                  <a:lnTo>
                    <a:pt x="1038684" y="1543131"/>
                  </a:lnTo>
                  <a:lnTo>
                    <a:pt x="1028254" y="1530431"/>
                  </a:lnTo>
                  <a:lnTo>
                    <a:pt x="1019512" y="1530431"/>
                  </a:lnTo>
                  <a:lnTo>
                    <a:pt x="1014079" y="1517731"/>
                  </a:lnTo>
                  <a:lnTo>
                    <a:pt x="1010064" y="1505031"/>
                  </a:lnTo>
                  <a:lnTo>
                    <a:pt x="945534" y="1505031"/>
                  </a:lnTo>
                  <a:lnTo>
                    <a:pt x="920874" y="1492331"/>
                  </a:lnTo>
                  <a:lnTo>
                    <a:pt x="905889" y="1492331"/>
                  </a:lnTo>
                  <a:lnTo>
                    <a:pt x="891174" y="1479631"/>
                  </a:lnTo>
                  <a:lnTo>
                    <a:pt x="876729" y="1479631"/>
                  </a:lnTo>
                  <a:lnTo>
                    <a:pt x="862553" y="1466931"/>
                  </a:lnTo>
                  <a:close/>
                </a:path>
                <a:path w="1864995" h="2482215">
                  <a:moveTo>
                    <a:pt x="1833117" y="2254331"/>
                  </a:moveTo>
                  <a:lnTo>
                    <a:pt x="1786132" y="2254331"/>
                  </a:lnTo>
                  <a:lnTo>
                    <a:pt x="1760167" y="2267031"/>
                  </a:lnTo>
                  <a:lnTo>
                    <a:pt x="1834770" y="2267031"/>
                  </a:lnTo>
                  <a:lnTo>
                    <a:pt x="1833117" y="2254331"/>
                  </a:lnTo>
                  <a:close/>
                </a:path>
                <a:path w="1864995" h="2482215">
                  <a:moveTo>
                    <a:pt x="1644472" y="2165431"/>
                  </a:moveTo>
                  <a:lnTo>
                    <a:pt x="1627911" y="2178131"/>
                  </a:lnTo>
                  <a:lnTo>
                    <a:pt x="1649106" y="2178131"/>
                  </a:lnTo>
                  <a:lnTo>
                    <a:pt x="1644472" y="2165431"/>
                  </a:lnTo>
                  <a:close/>
                </a:path>
                <a:path w="1864995" h="2482215">
                  <a:moveTo>
                    <a:pt x="1008712" y="1492331"/>
                  </a:moveTo>
                  <a:lnTo>
                    <a:pt x="992153" y="1505031"/>
                  </a:lnTo>
                  <a:lnTo>
                    <a:pt x="1008072" y="1505031"/>
                  </a:lnTo>
                  <a:lnTo>
                    <a:pt x="1008712" y="1492331"/>
                  </a:lnTo>
                  <a:close/>
                </a:path>
                <a:path w="1864995" h="2482215">
                  <a:moveTo>
                    <a:pt x="0" y="0"/>
                  </a:moveTo>
                  <a:lnTo>
                    <a:pt x="0" y="504866"/>
                  </a:lnTo>
                  <a:lnTo>
                    <a:pt x="812154" y="1416131"/>
                  </a:lnTo>
                  <a:lnTo>
                    <a:pt x="806290" y="1378031"/>
                  </a:lnTo>
                  <a:lnTo>
                    <a:pt x="799795" y="1339931"/>
                  </a:lnTo>
                  <a:lnTo>
                    <a:pt x="792658" y="1289131"/>
                  </a:lnTo>
                  <a:lnTo>
                    <a:pt x="784866" y="1238331"/>
                  </a:lnTo>
                  <a:lnTo>
                    <a:pt x="776406" y="1174831"/>
                  </a:lnTo>
                  <a:lnTo>
                    <a:pt x="767267" y="1124031"/>
                  </a:lnTo>
                  <a:lnTo>
                    <a:pt x="757435" y="1060531"/>
                  </a:lnTo>
                  <a:lnTo>
                    <a:pt x="748621" y="997031"/>
                  </a:lnTo>
                  <a:lnTo>
                    <a:pt x="739463" y="946231"/>
                  </a:lnTo>
                  <a:lnTo>
                    <a:pt x="729959" y="895431"/>
                  </a:lnTo>
                  <a:lnTo>
                    <a:pt x="720109" y="844631"/>
                  </a:lnTo>
                  <a:lnTo>
                    <a:pt x="709914" y="793831"/>
                  </a:lnTo>
                  <a:lnTo>
                    <a:pt x="353515" y="400131"/>
                  </a:lnTo>
                  <a:lnTo>
                    <a:pt x="312228" y="387431"/>
                  </a:lnTo>
                  <a:lnTo>
                    <a:pt x="265676" y="362031"/>
                  </a:lnTo>
                  <a:lnTo>
                    <a:pt x="224523" y="336631"/>
                  </a:lnTo>
                  <a:lnTo>
                    <a:pt x="199434" y="323931"/>
                  </a:lnTo>
                  <a:lnTo>
                    <a:pt x="198715" y="323931"/>
                  </a:lnTo>
                  <a:lnTo>
                    <a:pt x="165881" y="273131"/>
                  </a:lnTo>
                  <a:lnTo>
                    <a:pt x="136170" y="235031"/>
                  </a:lnTo>
                  <a:lnTo>
                    <a:pt x="109091" y="196931"/>
                  </a:lnTo>
                  <a:lnTo>
                    <a:pt x="84154" y="146131"/>
                  </a:lnTo>
                  <a:lnTo>
                    <a:pt x="60866" y="108031"/>
                  </a:lnTo>
                  <a:lnTo>
                    <a:pt x="38736" y="69931"/>
                  </a:lnTo>
                  <a:lnTo>
                    <a:pt x="17274" y="19131"/>
                  </a:lnTo>
                  <a:lnTo>
                    <a:pt x="0" y="0"/>
                  </a:lnTo>
                  <a:close/>
                </a:path>
                <a:path w="1864995" h="2482215">
                  <a:moveTo>
                    <a:pt x="401317" y="412831"/>
                  </a:moveTo>
                  <a:lnTo>
                    <a:pt x="391329" y="412831"/>
                  </a:lnTo>
                  <a:lnTo>
                    <a:pt x="704155" y="768431"/>
                  </a:lnTo>
                  <a:lnTo>
                    <a:pt x="690520" y="717631"/>
                  </a:lnTo>
                  <a:lnTo>
                    <a:pt x="676615" y="666831"/>
                  </a:lnTo>
                  <a:lnTo>
                    <a:pt x="647992" y="616031"/>
                  </a:lnTo>
                  <a:lnTo>
                    <a:pt x="642232" y="616031"/>
                  </a:lnTo>
                  <a:lnTo>
                    <a:pt x="625887" y="590631"/>
                  </a:lnTo>
                  <a:lnTo>
                    <a:pt x="609203" y="565231"/>
                  </a:lnTo>
                  <a:lnTo>
                    <a:pt x="592115" y="539831"/>
                  </a:lnTo>
                  <a:lnTo>
                    <a:pt x="574555" y="514431"/>
                  </a:lnTo>
                  <a:lnTo>
                    <a:pt x="542155" y="514431"/>
                  </a:lnTo>
                  <a:lnTo>
                    <a:pt x="527979" y="501731"/>
                  </a:lnTo>
                  <a:lnTo>
                    <a:pt x="507593" y="489031"/>
                  </a:lnTo>
                  <a:lnTo>
                    <a:pt x="494083" y="476331"/>
                  </a:lnTo>
                  <a:lnTo>
                    <a:pt x="477805" y="463631"/>
                  </a:lnTo>
                  <a:lnTo>
                    <a:pt x="461121" y="463631"/>
                  </a:lnTo>
                  <a:lnTo>
                    <a:pt x="446394" y="450931"/>
                  </a:lnTo>
                  <a:lnTo>
                    <a:pt x="426044" y="450931"/>
                  </a:lnTo>
                  <a:lnTo>
                    <a:pt x="420474" y="438231"/>
                  </a:lnTo>
                  <a:lnTo>
                    <a:pt x="415433" y="438231"/>
                  </a:lnTo>
                  <a:lnTo>
                    <a:pt x="412556" y="425531"/>
                  </a:lnTo>
                  <a:lnTo>
                    <a:pt x="406797" y="425531"/>
                  </a:lnTo>
                  <a:lnTo>
                    <a:pt x="401317" y="412831"/>
                  </a:lnTo>
                  <a:close/>
                </a:path>
                <a:path w="1864995" h="2482215">
                  <a:moveTo>
                    <a:pt x="380156" y="400131"/>
                  </a:moveTo>
                  <a:lnTo>
                    <a:pt x="388469" y="412831"/>
                  </a:lnTo>
                  <a:lnTo>
                    <a:pt x="391329" y="412831"/>
                  </a:lnTo>
                  <a:lnTo>
                    <a:pt x="380156" y="400131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0CE9A86-B498-A70C-B652-39C87CE3C025}"/>
                </a:ext>
              </a:extLst>
            </p:cNvPr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9EF92340-E8F2-0A28-E643-E3DE251A71F6}"/>
                </a:ext>
              </a:extLst>
            </p:cNvPr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D3B9C6BC-6289-5EFF-6D49-A0B3913B3151}"/>
                </a:ext>
              </a:extLst>
            </p:cNvPr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B9D99BF3-6314-BBE8-A7C8-8DF44F0EF40C}"/>
                </a:ext>
              </a:extLst>
            </p:cNvPr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013D9E9-2487-8AA5-2396-E6A9069A138F}"/>
                </a:ext>
              </a:extLst>
            </p:cNvPr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3C137C9-F0C3-3105-C225-E13337564579}"/>
                </a:ext>
              </a:extLst>
            </p:cNvPr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CED029A-5A56-B272-2CBA-395C1EB2FCC9}"/>
                </a:ext>
              </a:extLst>
            </p:cNvPr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4D367FDE-FF46-A7D5-A046-4CC6C0C5CD2D}"/>
                </a:ext>
              </a:extLst>
            </p:cNvPr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25129"/>
                  </a:moveTo>
                  <a:lnTo>
                    <a:pt x="817194" y="937525"/>
                  </a:ln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6DECFB0B-8B7A-D453-3081-51B6FE1FD570}"/>
                </a:ext>
              </a:extLst>
            </p:cNvPr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D3FE3B26-9B72-A82F-9995-88292567FAF3}"/>
                </a:ext>
              </a:extLst>
            </p:cNvPr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B3FB69B8-AA71-FAC1-4032-B0FF5CF0EC2D}"/>
                </a:ext>
              </a:extLst>
            </p:cNvPr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38F44395-72B2-ECA6-2C69-3669DDD25FE8}"/>
                </a:ext>
              </a:extLst>
            </p:cNvPr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22623"/>
                  </a:moveTo>
                  <a:lnTo>
                    <a:pt x="16554" y="41100"/>
                  </a:ln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E286FC80-E297-8FBB-45CE-0D7C5A0DEA3A}"/>
                </a:ext>
              </a:extLst>
            </p:cNvPr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CD3DF650-F563-2BFD-286E-A46B5BFB4C7E}"/>
              </a:ext>
            </a:extLst>
          </p:cNvPr>
          <p:cNvGrpSpPr/>
          <p:nvPr/>
        </p:nvGrpSpPr>
        <p:grpSpPr>
          <a:xfrm>
            <a:off x="15107998" y="-359"/>
            <a:ext cx="3180715" cy="2082164"/>
            <a:chOff x="15107998" y="-359"/>
            <a:chExt cx="3180715" cy="2082164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7F935D32-EC8E-3D4C-464B-6538F35DC33B}"/>
                </a:ext>
              </a:extLst>
            </p:cNvPr>
            <p:cNvSpPr/>
            <p:nvPr/>
          </p:nvSpPr>
          <p:spPr>
            <a:xfrm>
              <a:off x="15114628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0"/>
                  </a:lnTo>
                  <a:lnTo>
                    <a:pt x="3173370" y="2081486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7"/>
                  </a:moveTo>
                  <a:lnTo>
                    <a:pt x="1624295" y="707737"/>
                  </a:lnTo>
                  <a:lnTo>
                    <a:pt x="1649973" y="707948"/>
                  </a:lnTo>
                  <a:lnTo>
                    <a:pt x="1676461" y="713427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3"/>
                  </a:lnTo>
                  <a:lnTo>
                    <a:pt x="1740149" y="745704"/>
                  </a:lnTo>
                  <a:lnTo>
                    <a:pt x="1753510" y="750150"/>
                  </a:lnTo>
                  <a:lnTo>
                    <a:pt x="1776854" y="759122"/>
                  </a:lnTo>
                  <a:lnTo>
                    <a:pt x="1797865" y="774906"/>
                  </a:lnTo>
                  <a:lnTo>
                    <a:pt x="1819018" y="790552"/>
                  </a:lnTo>
                  <a:lnTo>
                    <a:pt x="1842791" y="799109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8"/>
                  </a:lnTo>
                  <a:lnTo>
                    <a:pt x="1949993" y="935127"/>
                  </a:lnTo>
                  <a:lnTo>
                    <a:pt x="1970934" y="963269"/>
                  </a:lnTo>
                  <a:lnTo>
                    <a:pt x="2001922" y="993520"/>
                  </a:lnTo>
                  <a:lnTo>
                    <a:pt x="2045218" y="1029342"/>
                  </a:lnTo>
                  <a:lnTo>
                    <a:pt x="2087136" y="1056872"/>
                  </a:lnTo>
                  <a:lnTo>
                    <a:pt x="2127853" y="1078011"/>
                  </a:lnTo>
                  <a:lnTo>
                    <a:pt x="2167546" y="1094657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3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7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100" y="1965823"/>
                  </a:lnTo>
                  <a:lnTo>
                    <a:pt x="3084390" y="1997089"/>
                  </a:lnTo>
                  <a:lnTo>
                    <a:pt x="3097247" y="2000296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39"/>
                  </a:lnTo>
                  <a:lnTo>
                    <a:pt x="1199591" y="439815"/>
                  </a:lnTo>
                  <a:lnTo>
                    <a:pt x="1240811" y="444157"/>
                  </a:lnTo>
                  <a:lnTo>
                    <a:pt x="1284846" y="451592"/>
                  </a:lnTo>
                  <a:lnTo>
                    <a:pt x="1326577" y="469152"/>
                  </a:lnTo>
                  <a:lnTo>
                    <a:pt x="1366624" y="494356"/>
                  </a:lnTo>
                  <a:lnTo>
                    <a:pt x="1405607" y="524723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7"/>
                  </a:lnTo>
                  <a:lnTo>
                    <a:pt x="3173370" y="707737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8827BC96-4A56-824D-14AB-E9A64F5D551B}"/>
                </a:ext>
              </a:extLst>
            </p:cNvPr>
            <p:cNvSpPr/>
            <p:nvPr/>
          </p:nvSpPr>
          <p:spPr>
            <a:xfrm>
              <a:off x="15107998" y="0"/>
              <a:ext cx="3180080" cy="2073275"/>
            </a:xfrm>
            <a:custGeom>
              <a:avLst/>
              <a:gdLst/>
              <a:ahLst/>
              <a:cxnLst/>
              <a:rect l="l" t="t" r="r" b="b"/>
              <a:pathLst>
                <a:path w="3180080" h="2073275">
                  <a:moveTo>
                    <a:pt x="3180000" y="1939416"/>
                  </a:moveTo>
                  <a:lnTo>
                    <a:pt x="3065446" y="1939416"/>
                  </a:lnTo>
                  <a:lnTo>
                    <a:pt x="3069484" y="1952116"/>
                  </a:lnTo>
                  <a:lnTo>
                    <a:pt x="3073844" y="1964816"/>
                  </a:lnTo>
                  <a:lnTo>
                    <a:pt x="3078323" y="1990216"/>
                  </a:lnTo>
                  <a:lnTo>
                    <a:pt x="3082718" y="2002916"/>
                  </a:lnTo>
                  <a:lnTo>
                    <a:pt x="3086409" y="2002916"/>
                  </a:lnTo>
                  <a:lnTo>
                    <a:pt x="3093505" y="2028316"/>
                  </a:lnTo>
                  <a:lnTo>
                    <a:pt x="3109388" y="2028316"/>
                  </a:lnTo>
                  <a:lnTo>
                    <a:pt x="3124983" y="2041016"/>
                  </a:lnTo>
                  <a:lnTo>
                    <a:pt x="3140328" y="2053716"/>
                  </a:lnTo>
                  <a:lnTo>
                    <a:pt x="3155126" y="2053716"/>
                  </a:lnTo>
                  <a:lnTo>
                    <a:pt x="3169078" y="2066416"/>
                  </a:lnTo>
                  <a:lnTo>
                    <a:pt x="3177841" y="2066416"/>
                  </a:lnTo>
                  <a:lnTo>
                    <a:pt x="3180000" y="2072766"/>
                  </a:lnTo>
                  <a:lnTo>
                    <a:pt x="3180000" y="1939416"/>
                  </a:lnTo>
                  <a:close/>
                </a:path>
                <a:path w="3180080" h="2073275">
                  <a:moveTo>
                    <a:pt x="2989749" y="1545716"/>
                  </a:moveTo>
                  <a:lnTo>
                    <a:pt x="2504614" y="1545716"/>
                  </a:lnTo>
                  <a:lnTo>
                    <a:pt x="2769536" y="1787016"/>
                  </a:lnTo>
                  <a:lnTo>
                    <a:pt x="2704004" y="1787016"/>
                  </a:lnTo>
                  <a:lnTo>
                    <a:pt x="2834306" y="1799716"/>
                  </a:lnTo>
                  <a:lnTo>
                    <a:pt x="2850979" y="1837816"/>
                  </a:lnTo>
                  <a:lnTo>
                    <a:pt x="2868342" y="1875916"/>
                  </a:lnTo>
                  <a:lnTo>
                    <a:pt x="2874897" y="1890067"/>
                  </a:lnTo>
                  <a:lnTo>
                    <a:pt x="2963973" y="1964816"/>
                  </a:lnTo>
                  <a:lnTo>
                    <a:pt x="2954414" y="1964816"/>
                  </a:lnTo>
                  <a:lnTo>
                    <a:pt x="2996628" y="1977516"/>
                  </a:lnTo>
                  <a:lnTo>
                    <a:pt x="3032769" y="1964816"/>
                  </a:lnTo>
                  <a:lnTo>
                    <a:pt x="3065446" y="1939416"/>
                  </a:lnTo>
                  <a:lnTo>
                    <a:pt x="3180000" y="1939416"/>
                  </a:lnTo>
                  <a:lnTo>
                    <a:pt x="3180000" y="1721547"/>
                  </a:lnTo>
                  <a:lnTo>
                    <a:pt x="2989749" y="1545716"/>
                  </a:lnTo>
                  <a:close/>
                </a:path>
                <a:path w="3180080" h="2073275">
                  <a:moveTo>
                    <a:pt x="2925545" y="1957612"/>
                  </a:moveTo>
                  <a:lnTo>
                    <a:pt x="2934382" y="1964816"/>
                  </a:lnTo>
                  <a:lnTo>
                    <a:pt x="2954414" y="1964816"/>
                  </a:lnTo>
                  <a:lnTo>
                    <a:pt x="2925545" y="1957612"/>
                  </a:lnTo>
                  <a:close/>
                </a:path>
                <a:path w="3180080" h="2073275">
                  <a:moveTo>
                    <a:pt x="2894348" y="1932180"/>
                  </a:moveTo>
                  <a:lnTo>
                    <a:pt x="2903521" y="1952116"/>
                  </a:lnTo>
                  <a:lnTo>
                    <a:pt x="2925545" y="1957612"/>
                  </a:lnTo>
                  <a:lnTo>
                    <a:pt x="2894348" y="1932180"/>
                  </a:lnTo>
                  <a:close/>
                </a:path>
                <a:path w="3180080" h="2073275">
                  <a:moveTo>
                    <a:pt x="2882175" y="1905778"/>
                  </a:moveTo>
                  <a:lnTo>
                    <a:pt x="2884384" y="1914016"/>
                  </a:lnTo>
                  <a:lnTo>
                    <a:pt x="2887646" y="1926716"/>
                  </a:lnTo>
                  <a:lnTo>
                    <a:pt x="2894348" y="1932180"/>
                  </a:lnTo>
                  <a:lnTo>
                    <a:pt x="2885991" y="1914016"/>
                  </a:lnTo>
                  <a:lnTo>
                    <a:pt x="2882175" y="1905778"/>
                  </a:lnTo>
                  <a:close/>
                </a:path>
                <a:path w="3180080" h="2073275">
                  <a:moveTo>
                    <a:pt x="2880978" y="1901316"/>
                  </a:moveTo>
                  <a:lnTo>
                    <a:pt x="2880108" y="1901316"/>
                  </a:lnTo>
                  <a:lnTo>
                    <a:pt x="2882175" y="1905778"/>
                  </a:lnTo>
                  <a:lnTo>
                    <a:pt x="2880978" y="1901316"/>
                  </a:lnTo>
                  <a:close/>
                </a:path>
                <a:path w="3180080" h="2073275">
                  <a:moveTo>
                    <a:pt x="2873168" y="1888616"/>
                  </a:moveTo>
                  <a:lnTo>
                    <a:pt x="2877288" y="1901316"/>
                  </a:lnTo>
                  <a:lnTo>
                    <a:pt x="2880108" y="1901316"/>
                  </a:lnTo>
                  <a:lnTo>
                    <a:pt x="2874897" y="1890067"/>
                  </a:lnTo>
                  <a:lnTo>
                    <a:pt x="2873168" y="1888616"/>
                  </a:lnTo>
                  <a:close/>
                </a:path>
                <a:path w="3180080" h="2073275">
                  <a:moveTo>
                    <a:pt x="2503866" y="1571129"/>
                  </a:moveTo>
                  <a:lnTo>
                    <a:pt x="2503646" y="1583816"/>
                  </a:lnTo>
                  <a:lnTo>
                    <a:pt x="2502455" y="1634616"/>
                  </a:lnTo>
                  <a:lnTo>
                    <a:pt x="2502235" y="1647316"/>
                  </a:lnTo>
                  <a:lnTo>
                    <a:pt x="2502979" y="1660016"/>
                  </a:lnTo>
                  <a:lnTo>
                    <a:pt x="2505080" y="1672716"/>
                  </a:lnTo>
                  <a:lnTo>
                    <a:pt x="2508932" y="1685416"/>
                  </a:lnTo>
                  <a:lnTo>
                    <a:pt x="2512305" y="1685416"/>
                  </a:lnTo>
                  <a:lnTo>
                    <a:pt x="2516012" y="1698116"/>
                  </a:lnTo>
                  <a:lnTo>
                    <a:pt x="2520148" y="1698116"/>
                  </a:lnTo>
                  <a:lnTo>
                    <a:pt x="2524807" y="1710816"/>
                  </a:lnTo>
                  <a:lnTo>
                    <a:pt x="2530522" y="1710816"/>
                  </a:lnTo>
                  <a:lnTo>
                    <a:pt x="2553001" y="1736216"/>
                  </a:lnTo>
                  <a:lnTo>
                    <a:pt x="2579099" y="1748916"/>
                  </a:lnTo>
                  <a:lnTo>
                    <a:pt x="2606817" y="1748916"/>
                  </a:lnTo>
                  <a:lnTo>
                    <a:pt x="2634154" y="1761616"/>
                  </a:lnTo>
                  <a:lnTo>
                    <a:pt x="2635678" y="1761616"/>
                  </a:lnTo>
                  <a:lnTo>
                    <a:pt x="2638472" y="1774316"/>
                  </a:lnTo>
                  <a:lnTo>
                    <a:pt x="2693340" y="1774316"/>
                  </a:lnTo>
                  <a:lnTo>
                    <a:pt x="2700448" y="1787016"/>
                  </a:lnTo>
                  <a:lnTo>
                    <a:pt x="2746549" y="1787016"/>
                  </a:lnTo>
                  <a:lnTo>
                    <a:pt x="2503866" y="1571129"/>
                  </a:lnTo>
                  <a:close/>
                </a:path>
                <a:path w="3180080" h="2073275">
                  <a:moveTo>
                    <a:pt x="1837353" y="0"/>
                  </a:moveTo>
                  <a:lnTo>
                    <a:pt x="1341331" y="0"/>
                  </a:lnTo>
                  <a:lnTo>
                    <a:pt x="3180000" y="1699552"/>
                  </a:lnTo>
                  <a:lnTo>
                    <a:pt x="3180000" y="1237509"/>
                  </a:lnTo>
                  <a:lnTo>
                    <a:pt x="1837353" y="0"/>
                  </a:lnTo>
                  <a:close/>
                </a:path>
                <a:path w="3180080" h="2073275">
                  <a:moveTo>
                    <a:pt x="2504614" y="1558416"/>
                  </a:moveTo>
                  <a:lnTo>
                    <a:pt x="2504087" y="1558416"/>
                  </a:lnTo>
                  <a:lnTo>
                    <a:pt x="2503872" y="1570775"/>
                  </a:lnTo>
                  <a:lnTo>
                    <a:pt x="2504614" y="1558416"/>
                  </a:lnTo>
                  <a:close/>
                </a:path>
                <a:path w="3180080" h="2073275">
                  <a:moveTo>
                    <a:pt x="2504184" y="1552889"/>
                  </a:moveTo>
                  <a:lnTo>
                    <a:pt x="2503852" y="1558416"/>
                  </a:lnTo>
                  <a:lnTo>
                    <a:pt x="2504087" y="1558416"/>
                  </a:lnTo>
                  <a:lnTo>
                    <a:pt x="2504184" y="1552889"/>
                  </a:lnTo>
                  <a:close/>
                </a:path>
                <a:path w="3180080" h="2073275">
                  <a:moveTo>
                    <a:pt x="2041578" y="669416"/>
                  </a:moveTo>
                  <a:lnTo>
                    <a:pt x="1888204" y="669416"/>
                  </a:lnTo>
                  <a:lnTo>
                    <a:pt x="1896588" y="682116"/>
                  </a:lnTo>
                  <a:lnTo>
                    <a:pt x="1905555" y="694816"/>
                  </a:lnTo>
                  <a:lnTo>
                    <a:pt x="1936057" y="720216"/>
                  </a:lnTo>
                  <a:lnTo>
                    <a:pt x="1967261" y="758316"/>
                  </a:lnTo>
                  <a:lnTo>
                    <a:pt x="1994441" y="796416"/>
                  </a:lnTo>
                  <a:lnTo>
                    <a:pt x="2012870" y="809116"/>
                  </a:lnTo>
                  <a:lnTo>
                    <a:pt x="2053087" y="859916"/>
                  </a:lnTo>
                  <a:lnTo>
                    <a:pt x="2089656" y="898016"/>
                  </a:lnTo>
                  <a:lnTo>
                    <a:pt x="2123200" y="936116"/>
                  </a:lnTo>
                  <a:lnTo>
                    <a:pt x="2154342" y="974216"/>
                  </a:lnTo>
                  <a:lnTo>
                    <a:pt x="2183705" y="1012316"/>
                  </a:lnTo>
                  <a:lnTo>
                    <a:pt x="2211912" y="1037716"/>
                  </a:lnTo>
                  <a:lnTo>
                    <a:pt x="2267349" y="1113916"/>
                  </a:lnTo>
                  <a:lnTo>
                    <a:pt x="2295826" y="1152016"/>
                  </a:lnTo>
                  <a:lnTo>
                    <a:pt x="2325490" y="1190116"/>
                  </a:lnTo>
                  <a:lnTo>
                    <a:pt x="2356643" y="1228216"/>
                  </a:lnTo>
                  <a:lnTo>
                    <a:pt x="2389963" y="1266316"/>
                  </a:lnTo>
                  <a:lnTo>
                    <a:pt x="2426128" y="1304416"/>
                  </a:lnTo>
                  <a:lnTo>
                    <a:pt x="2508170" y="1355216"/>
                  </a:lnTo>
                  <a:lnTo>
                    <a:pt x="2506926" y="1393316"/>
                  </a:lnTo>
                  <a:lnTo>
                    <a:pt x="2506011" y="1444116"/>
                  </a:lnTo>
                  <a:lnTo>
                    <a:pt x="2505265" y="1494916"/>
                  </a:lnTo>
                  <a:lnTo>
                    <a:pt x="2504529" y="1533016"/>
                  </a:lnTo>
                  <a:lnTo>
                    <a:pt x="2504308" y="1545716"/>
                  </a:lnTo>
                  <a:lnTo>
                    <a:pt x="2504184" y="1552889"/>
                  </a:lnTo>
                  <a:lnTo>
                    <a:pt x="2504614" y="1545716"/>
                  </a:lnTo>
                  <a:lnTo>
                    <a:pt x="2989749" y="1545716"/>
                  </a:lnTo>
                  <a:lnTo>
                    <a:pt x="2041578" y="669416"/>
                  </a:lnTo>
                  <a:close/>
                </a:path>
                <a:path w="3180080" h="2073275">
                  <a:moveTo>
                    <a:pt x="2349242" y="0"/>
                  </a:moveTo>
                  <a:lnTo>
                    <a:pt x="1852804" y="0"/>
                  </a:lnTo>
                  <a:lnTo>
                    <a:pt x="3180000" y="1226564"/>
                  </a:lnTo>
                  <a:lnTo>
                    <a:pt x="3180000" y="765817"/>
                  </a:lnTo>
                  <a:lnTo>
                    <a:pt x="2349242" y="0"/>
                  </a:lnTo>
                  <a:close/>
                </a:path>
                <a:path w="3180080" h="2073275">
                  <a:moveTo>
                    <a:pt x="2864664" y="0"/>
                  </a:moveTo>
                  <a:lnTo>
                    <a:pt x="2373814" y="0"/>
                  </a:lnTo>
                  <a:lnTo>
                    <a:pt x="3180000" y="743166"/>
                  </a:lnTo>
                  <a:lnTo>
                    <a:pt x="3180000" y="291433"/>
                  </a:lnTo>
                  <a:lnTo>
                    <a:pt x="2864664" y="0"/>
                  </a:lnTo>
                  <a:close/>
                </a:path>
                <a:path w="3180080" h="2073275">
                  <a:moveTo>
                    <a:pt x="1317258" y="0"/>
                  </a:moveTo>
                  <a:lnTo>
                    <a:pt x="837044" y="0"/>
                  </a:lnTo>
                  <a:lnTo>
                    <a:pt x="1328848" y="453516"/>
                  </a:lnTo>
                  <a:lnTo>
                    <a:pt x="1310744" y="453516"/>
                  </a:lnTo>
                  <a:lnTo>
                    <a:pt x="1371627" y="478916"/>
                  </a:lnTo>
                  <a:lnTo>
                    <a:pt x="1429794" y="504316"/>
                  </a:lnTo>
                  <a:lnTo>
                    <a:pt x="1482291" y="529716"/>
                  </a:lnTo>
                  <a:lnTo>
                    <a:pt x="1526165" y="555116"/>
                  </a:lnTo>
                  <a:lnTo>
                    <a:pt x="1558464" y="567816"/>
                  </a:lnTo>
                  <a:lnTo>
                    <a:pt x="1636950" y="656716"/>
                  </a:lnTo>
                  <a:lnTo>
                    <a:pt x="1712424" y="656716"/>
                  </a:lnTo>
                  <a:lnTo>
                    <a:pt x="1739185" y="669416"/>
                  </a:lnTo>
                  <a:lnTo>
                    <a:pt x="1750988" y="682116"/>
                  </a:lnTo>
                  <a:lnTo>
                    <a:pt x="1763410" y="682116"/>
                  </a:lnTo>
                  <a:lnTo>
                    <a:pt x="1775975" y="694816"/>
                  </a:lnTo>
                  <a:lnTo>
                    <a:pt x="1811613" y="694816"/>
                  </a:lnTo>
                  <a:lnTo>
                    <a:pt x="1851947" y="669416"/>
                  </a:lnTo>
                  <a:lnTo>
                    <a:pt x="2041578" y="669416"/>
                  </a:lnTo>
                  <a:lnTo>
                    <a:pt x="1317258" y="0"/>
                  </a:lnTo>
                  <a:close/>
                </a:path>
                <a:path w="3180080" h="2073275">
                  <a:moveTo>
                    <a:pt x="1295167" y="446992"/>
                  </a:moveTo>
                  <a:lnTo>
                    <a:pt x="1299969" y="453516"/>
                  </a:lnTo>
                  <a:lnTo>
                    <a:pt x="1310744" y="453516"/>
                  </a:lnTo>
                  <a:lnTo>
                    <a:pt x="1295167" y="446992"/>
                  </a:lnTo>
                  <a:close/>
                </a:path>
                <a:path w="3180080" h="2073275">
                  <a:moveTo>
                    <a:pt x="1152895" y="313816"/>
                  </a:moveTo>
                  <a:lnTo>
                    <a:pt x="929183" y="313816"/>
                  </a:lnTo>
                  <a:lnTo>
                    <a:pt x="955214" y="326516"/>
                  </a:lnTo>
                  <a:lnTo>
                    <a:pt x="979828" y="339216"/>
                  </a:lnTo>
                  <a:lnTo>
                    <a:pt x="1004776" y="339216"/>
                  </a:lnTo>
                  <a:lnTo>
                    <a:pt x="1029580" y="351916"/>
                  </a:lnTo>
                  <a:lnTo>
                    <a:pt x="1053766" y="364616"/>
                  </a:lnTo>
                  <a:lnTo>
                    <a:pt x="1068936" y="364616"/>
                  </a:lnTo>
                  <a:lnTo>
                    <a:pt x="1099107" y="377316"/>
                  </a:lnTo>
                  <a:lnTo>
                    <a:pt x="1141326" y="390016"/>
                  </a:lnTo>
                  <a:lnTo>
                    <a:pt x="1192641" y="402716"/>
                  </a:lnTo>
                  <a:lnTo>
                    <a:pt x="1250098" y="428116"/>
                  </a:lnTo>
                  <a:lnTo>
                    <a:pt x="1295167" y="446992"/>
                  </a:lnTo>
                  <a:lnTo>
                    <a:pt x="1290621" y="440816"/>
                  </a:lnTo>
                  <a:lnTo>
                    <a:pt x="1152895" y="313816"/>
                  </a:lnTo>
                  <a:close/>
                </a:path>
                <a:path w="3180080" h="2073275">
                  <a:moveTo>
                    <a:pt x="293851" y="0"/>
                  </a:moveTo>
                  <a:lnTo>
                    <a:pt x="0" y="0"/>
                  </a:lnTo>
                  <a:lnTo>
                    <a:pt x="436800" y="402716"/>
                  </a:lnTo>
                  <a:lnTo>
                    <a:pt x="466264" y="402716"/>
                  </a:lnTo>
                  <a:lnTo>
                    <a:pt x="517893" y="390016"/>
                  </a:lnTo>
                  <a:lnTo>
                    <a:pt x="577189" y="377316"/>
                  </a:lnTo>
                  <a:lnTo>
                    <a:pt x="640065" y="351916"/>
                  </a:lnTo>
                  <a:lnTo>
                    <a:pt x="668218" y="346184"/>
                  </a:lnTo>
                  <a:lnTo>
                    <a:pt x="293851" y="0"/>
                  </a:lnTo>
                  <a:close/>
                </a:path>
                <a:path w="3180080" h="2073275">
                  <a:moveTo>
                    <a:pt x="682390" y="343298"/>
                  </a:moveTo>
                  <a:lnTo>
                    <a:pt x="668218" y="346184"/>
                  </a:lnTo>
                  <a:lnTo>
                    <a:pt x="674417" y="351916"/>
                  </a:lnTo>
                  <a:lnTo>
                    <a:pt x="691689" y="351916"/>
                  </a:lnTo>
                  <a:lnTo>
                    <a:pt x="682390" y="343298"/>
                  </a:lnTo>
                  <a:close/>
                </a:path>
                <a:path w="3180080" h="2073275">
                  <a:moveTo>
                    <a:pt x="812573" y="0"/>
                  </a:moveTo>
                  <a:lnTo>
                    <a:pt x="311964" y="0"/>
                  </a:lnTo>
                  <a:lnTo>
                    <a:pt x="682390" y="343298"/>
                  </a:lnTo>
                  <a:lnTo>
                    <a:pt x="702436" y="339216"/>
                  </a:lnTo>
                  <a:lnTo>
                    <a:pt x="760218" y="326516"/>
                  </a:lnTo>
                  <a:lnTo>
                    <a:pt x="882026" y="326516"/>
                  </a:lnTo>
                  <a:lnTo>
                    <a:pt x="903843" y="313816"/>
                  </a:lnTo>
                  <a:lnTo>
                    <a:pt x="1152895" y="313816"/>
                  </a:lnTo>
                  <a:lnTo>
                    <a:pt x="812573" y="0"/>
                  </a:lnTo>
                  <a:close/>
                </a:path>
                <a:path w="3180080" h="2073275">
                  <a:moveTo>
                    <a:pt x="882026" y="326516"/>
                  </a:moveTo>
                  <a:lnTo>
                    <a:pt x="868092" y="326516"/>
                  </a:lnTo>
                  <a:lnTo>
                    <a:pt x="866568" y="339216"/>
                  </a:lnTo>
                  <a:lnTo>
                    <a:pt x="882026" y="326516"/>
                  </a:lnTo>
                  <a:close/>
                </a:path>
                <a:path w="3180080" h="2073275">
                  <a:moveTo>
                    <a:pt x="3180000" y="0"/>
                  </a:moveTo>
                  <a:lnTo>
                    <a:pt x="2889201" y="0"/>
                  </a:lnTo>
                  <a:lnTo>
                    <a:pt x="3180000" y="268756"/>
                  </a:lnTo>
                  <a:lnTo>
                    <a:pt x="318000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289E933F-466B-F252-F266-2E3A3769EEF2}"/>
                </a:ext>
              </a:extLst>
            </p:cNvPr>
            <p:cNvSpPr/>
            <p:nvPr/>
          </p:nvSpPr>
          <p:spPr>
            <a:xfrm>
              <a:off x="15407582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49" y="0"/>
                  </a:moveTo>
                  <a:lnTo>
                    <a:pt x="0" y="0"/>
                  </a:lnTo>
                  <a:lnTo>
                    <a:pt x="374833" y="346240"/>
                  </a:lnTo>
                  <a:lnTo>
                    <a:pt x="376230" y="344081"/>
                  </a:lnTo>
                  <a:lnTo>
                    <a:pt x="379151" y="346240"/>
                  </a:lnTo>
                  <a:lnTo>
                    <a:pt x="383469" y="342645"/>
                  </a:lnTo>
                  <a:lnTo>
                    <a:pt x="385628" y="344804"/>
                  </a:lnTo>
                  <a:lnTo>
                    <a:pt x="387787" y="342645"/>
                  </a:lnTo>
                  <a:lnTo>
                    <a:pt x="388422" y="343369"/>
                  </a:lnTo>
                  <a:lnTo>
                    <a:pt x="392105" y="339763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232B170E-B424-B28A-3528-9ACA7AB8DEBE}"/>
                </a:ext>
              </a:extLst>
            </p:cNvPr>
            <p:cNvSpPr/>
            <p:nvPr/>
          </p:nvSpPr>
          <p:spPr>
            <a:xfrm>
              <a:off x="15407465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0" y="0"/>
                  </a:moveTo>
                  <a:lnTo>
                    <a:pt x="374824" y="346247"/>
                  </a:ln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96212B2B-22AB-CF1F-75C2-8FBD935F62D9}"/>
                </a:ext>
              </a:extLst>
            </p:cNvPr>
            <p:cNvSpPr/>
            <p:nvPr/>
          </p:nvSpPr>
          <p:spPr>
            <a:xfrm>
              <a:off x="15921441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46" y="1964067"/>
                  </a:moveTo>
                  <a:lnTo>
                    <a:pt x="2142529" y="1964067"/>
                  </a:lnTo>
                  <a:lnTo>
                    <a:pt x="2146847" y="1968385"/>
                  </a:lnTo>
                  <a:lnTo>
                    <a:pt x="2149768" y="1965502"/>
                  </a:lnTo>
                  <a:lnTo>
                    <a:pt x="2151903" y="1965502"/>
                  </a:lnTo>
                  <a:lnTo>
                    <a:pt x="2150346" y="1964067"/>
                  </a:lnTo>
                  <a:close/>
                </a:path>
                <a:path w="2153284" h="1968500">
                  <a:moveTo>
                    <a:pt x="2151903" y="1965502"/>
                  </a:moveTo>
                  <a:lnTo>
                    <a:pt x="2149768" y="1965502"/>
                  </a:lnTo>
                  <a:lnTo>
                    <a:pt x="2151927" y="1967661"/>
                  </a:lnTo>
                  <a:lnTo>
                    <a:pt x="2152689" y="1966226"/>
                  </a:lnTo>
                  <a:lnTo>
                    <a:pt x="2151903" y="1965502"/>
                  </a:lnTo>
                  <a:close/>
                </a:path>
                <a:path w="2153284" h="1968500">
                  <a:moveTo>
                    <a:pt x="2149560" y="1963343"/>
                  </a:moveTo>
                  <a:lnTo>
                    <a:pt x="2136814" y="1963343"/>
                  </a:lnTo>
                  <a:lnTo>
                    <a:pt x="2140370" y="1966937"/>
                  </a:lnTo>
                  <a:lnTo>
                    <a:pt x="2142529" y="1964067"/>
                  </a:lnTo>
                  <a:lnTo>
                    <a:pt x="2150346" y="1964067"/>
                  </a:lnTo>
                  <a:lnTo>
                    <a:pt x="2149560" y="1963343"/>
                  </a:lnTo>
                  <a:close/>
                </a:path>
                <a:path w="2153284" h="1968500">
                  <a:moveTo>
                    <a:pt x="2147217" y="1961184"/>
                  </a:moveTo>
                  <a:lnTo>
                    <a:pt x="2126781" y="1961184"/>
                  </a:lnTo>
                  <a:lnTo>
                    <a:pt x="2130337" y="1964778"/>
                  </a:lnTo>
                  <a:lnTo>
                    <a:pt x="2133258" y="1961895"/>
                  </a:lnTo>
                  <a:lnTo>
                    <a:pt x="2147989" y="1961895"/>
                  </a:lnTo>
                  <a:lnTo>
                    <a:pt x="2147217" y="1961184"/>
                  </a:lnTo>
                  <a:close/>
                </a:path>
                <a:path w="2153284" h="1968500">
                  <a:moveTo>
                    <a:pt x="2147989" y="1961895"/>
                  </a:moveTo>
                  <a:lnTo>
                    <a:pt x="2133258" y="1961895"/>
                  </a:lnTo>
                  <a:lnTo>
                    <a:pt x="2135417" y="1964067"/>
                  </a:lnTo>
                  <a:lnTo>
                    <a:pt x="2136814" y="1963343"/>
                  </a:lnTo>
                  <a:lnTo>
                    <a:pt x="2149560" y="1963343"/>
                  </a:lnTo>
                  <a:lnTo>
                    <a:pt x="2147989" y="1961895"/>
                  </a:lnTo>
                  <a:close/>
                </a:path>
                <a:path w="2153284" h="1968500">
                  <a:moveTo>
                    <a:pt x="2060487" y="1881263"/>
                  </a:moveTo>
                  <a:lnTo>
                    <a:pt x="2059725" y="1881987"/>
                  </a:lnTo>
                  <a:lnTo>
                    <a:pt x="2061884" y="1884857"/>
                  </a:lnTo>
                  <a:lnTo>
                    <a:pt x="2059725" y="1887740"/>
                  </a:lnTo>
                  <a:lnTo>
                    <a:pt x="2063408" y="1890623"/>
                  </a:lnTo>
                  <a:lnTo>
                    <a:pt x="2061249" y="1893506"/>
                  </a:lnTo>
                  <a:lnTo>
                    <a:pt x="2066202" y="1898548"/>
                  </a:lnTo>
                  <a:lnTo>
                    <a:pt x="2065567" y="1899259"/>
                  </a:lnTo>
                  <a:lnTo>
                    <a:pt x="2072044" y="1905025"/>
                  </a:lnTo>
                  <a:lnTo>
                    <a:pt x="2069123" y="1907895"/>
                  </a:lnTo>
                  <a:lnTo>
                    <a:pt x="2072679" y="1911502"/>
                  </a:lnTo>
                  <a:lnTo>
                    <a:pt x="2071282" y="1913661"/>
                  </a:lnTo>
                  <a:lnTo>
                    <a:pt x="2125257" y="1963343"/>
                  </a:lnTo>
                  <a:lnTo>
                    <a:pt x="2126781" y="1961184"/>
                  </a:lnTo>
                  <a:lnTo>
                    <a:pt x="2147217" y="1961184"/>
                  </a:lnTo>
                  <a:lnTo>
                    <a:pt x="2060487" y="1881263"/>
                  </a:lnTo>
                  <a:close/>
                </a:path>
                <a:path w="2153284" h="1968500">
                  <a:moveTo>
                    <a:pt x="1950076" y="1787664"/>
                  </a:moveTo>
                  <a:lnTo>
                    <a:pt x="1946060" y="1787664"/>
                  </a:lnTo>
                  <a:lnTo>
                    <a:pt x="1948219" y="1789099"/>
                  </a:lnTo>
                  <a:lnTo>
                    <a:pt x="1950076" y="1787664"/>
                  </a:lnTo>
                  <a:close/>
                </a:path>
                <a:path w="2153284" h="1968500">
                  <a:moveTo>
                    <a:pt x="1955359" y="1786940"/>
                  </a:moveTo>
                  <a:lnTo>
                    <a:pt x="1951013" y="1786940"/>
                  </a:lnTo>
                  <a:lnTo>
                    <a:pt x="1953172" y="1789099"/>
                  </a:lnTo>
                  <a:lnTo>
                    <a:pt x="1955359" y="1786940"/>
                  </a:lnTo>
                  <a:close/>
                </a:path>
                <a:path w="2153284" h="1968500">
                  <a:moveTo>
                    <a:pt x="1955917" y="1784781"/>
                  </a:moveTo>
                  <a:lnTo>
                    <a:pt x="1940980" y="1784781"/>
                  </a:lnTo>
                  <a:lnTo>
                    <a:pt x="1945298" y="1788388"/>
                  </a:lnTo>
                  <a:lnTo>
                    <a:pt x="1946060" y="1787664"/>
                  </a:lnTo>
                  <a:lnTo>
                    <a:pt x="1950076" y="1787664"/>
                  </a:lnTo>
                  <a:lnTo>
                    <a:pt x="1951013" y="1786940"/>
                  </a:lnTo>
                  <a:lnTo>
                    <a:pt x="1955359" y="1786940"/>
                  </a:lnTo>
                  <a:lnTo>
                    <a:pt x="1956093" y="1786216"/>
                  </a:lnTo>
                  <a:lnTo>
                    <a:pt x="1957469" y="1786216"/>
                  </a:lnTo>
                  <a:lnTo>
                    <a:pt x="1955917" y="1784781"/>
                  </a:lnTo>
                  <a:close/>
                </a:path>
                <a:path w="2153284" h="1968500">
                  <a:moveTo>
                    <a:pt x="1957469" y="1786216"/>
                  </a:moveTo>
                  <a:lnTo>
                    <a:pt x="1956093" y="1786216"/>
                  </a:lnTo>
                  <a:lnTo>
                    <a:pt x="1957490" y="1788388"/>
                  </a:lnTo>
                  <a:lnTo>
                    <a:pt x="1958252" y="1786940"/>
                  </a:lnTo>
                  <a:lnTo>
                    <a:pt x="1957469" y="1786216"/>
                  </a:lnTo>
                  <a:close/>
                </a:path>
                <a:path w="2153284" h="1968500">
                  <a:moveTo>
                    <a:pt x="1689647" y="1538554"/>
                  </a:moveTo>
                  <a:lnTo>
                    <a:pt x="1689012" y="1539989"/>
                  </a:lnTo>
                  <a:lnTo>
                    <a:pt x="1691171" y="1542148"/>
                  </a:lnTo>
                  <a:lnTo>
                    <a:pt x="1688250" y="1544307"/>
                  </a:lnTo>
                  <a:lnTo>
                    <a:pt x="1691171" y="1547190"/>
                  </a:lnTo>
                  <a:lnTo>
                    <a:pt x="1689012" y="1549349"/>
                  </a:lnTo>
                  <a:lnTo>
                    <a:pt x="1690409" y="1550784"/>
                  </a:lnTo>
                  <a:lnTo>
                    <a:pt x="1689012" y="1552219"/>
                  </a:lnTo>
                  <a:lnTo>
                    <a:pt x="1691171" y="1553667"/>
                  </a:lnTo>
                  <a:lnTo>
                    <a:pt x="1686853" y="1558709"/>
                  </a:lnTo>
                  <a:lnTo>
                    <a:pt x="1933741" y="1786940"/>
                  </a:lnTo>
                  <a:lnTo>
                    <a:pt x="1935900" y="1784781"/>
                  </a:lnTo>
                  <a:lnTo>
                    <a:pt x="1955917" y="1784781"/>
                  </a:lnTo>
                  <a:lnTo>
                    <a:pt x="1689647" y="1538554"/>
                  </a:lnTo>
                  <a:close/>
                </a:path>
                <a:path w="2153284" h="1968500">
                  <a:moveTo>
                    <a:pt x="1940980" y="1784781"/>
                  </a:moveTo>
                  <a:lnTo>
                    <a:pt x="1935900" y="1784781"/>
                  </a:lnTo>
                  <a:lnTo>
                    <a:pt x="1938821" y="1786940"/>
                  </a:lnTo>
                  <a:lnTo>
                    <a:pt x="1940980" y="1784781"/>
                  </a:lnTo>
                  <a:close/>
                </a:path>
                <a:path w="2153284" h="1968500">
                  <a:moveTo>
                    <a:pt x="513659" y="452081"/>
                  </a:moveTo>
                  <a:lnTo>
                    <a:pt x="511849" y="452081"/>
                  </a:lnTo>
                  <a:lnTo>
                    <a:pt x="516167" y="456399"/>
                  </a:lnTo>
                  <a:lnTo>
                    <a:pt x="517564" y="455688"/>
                  </a:lnTo>
                  <a:lnTo>
                    <a:pt x="513659" y="452081"/>
                  </a:lnTo>
                  <a:close/>
                </a:path>
                <a:path w="2153284" h="1968500">
                  <a:moveTo>
                    <a:pt x="512876" y="451357"/>
                  </a:moveTo>
                  <a:lnTo>
                    <a:pt x="504610" y="451357"/>
                  </a:lnTo>
                  <a:lnTo>
                    <a:pt x="508928" y="454964"/>
                  </a:lnTo>
                  <a:lnTo>
                    <a:pt x="511849" y="452081"/>
                  </a:lnTo>
                  <a:lnTo>
                    <a:pt x="513659" y="452081"/>
                  </a:lnTo>
                  <a:lnTo>
                    <a:pt x="512876" y="451357"/>
                  </a:lnTo>
                  <a:close/>
                </a:path>
                <a:path w="2153284" h="1968500">
                  <a:moveTo>
                    <a:pt x="508985" y="447763"/>
                  </a:moveTo>
                  <a:lnTo>
                    <a:pt x="495974" y="447763"/>
                  </a:lnTo>
                  <a:lnTo>
                    <a:pt x="502451" y="453516"/>
                  </a:lnTo>
                  <a:lnTo>
                    <a:pt x="504610" y="451357"/>
                  </a:lnTo>
                  <a:lnTo>
                    <a:pt x="512876" y="451357"/>
                  </a:lnTo>
                  <a:lnTo>
                    <a:pt x="508985" y="447763"/>
                  </a:lnTo>
                  <a:close/>
                </a:path>
                <a:path w="2153284" h="1968500">
                  <a:moveTo>
                    <a:pt x="506648" y="445604"/>
                  </a:moveTo>
                  <a:lnTo>
                    <a:pt x="491656" y="445604"/>
                  </a:lnTo>
                  <a:lnTo>
                    <a:pt x="495212" y="449198"/>
                  </a:lnTo>
                  <a:lnTo>
                    <a:pt x="495974" y="447763"/>
                  </a:lnTo>
                  <a:lnTo>
                    <a:pt x="508985" y="447763"/>
                  </a:lnTo>
                  <a:lnTo>
                    <a:pt x="506648" y="445604"/>
                  </a:lnTo>
                  <a:close/>
                </a:path>
                <a:path w="2153284" h="1968500">
                  <a:moveTo>
                    <a:pt x="502744" y="441998"/>
                  </a:moveTo>
                  <a:lnTo>
                    <a:pt x="482258" y="441998"/>
                  </a:lnTo>
                  <a:lnTo>
                    <a:pt x="488735" y="448487"/>
                  </a:lnTo>
                  <a:lnTo>
                    <a:pt x="491656" y="445604"/>
                  </a:lnTo>
                  <a:lnTo>
                    <a:pt x="506648" y="445604"/>
                  </a:lnTo>
                  <a:lnTo>
                    <a:pt x="502744" y="441998"/>
                  </a:lnTo>
                  <a:close/>
                </a:path>
                <a:path w="2153284" h="1968500">
                  <a:moveTo>
                    <a:pt x="24279" y="0"/>
                  </a:moveTo>
                  <a:lnTo>
                    <a:pt x="0" y="0"/>
                  </a:lnTo>
                  <a:lnTo>
                    <a:pt x="480861" y="444157"/>
                  </a:lnTo>
                  <a:lnTo>
                    <a:pt x="482258" y="441998"/>
                  </a:lnTo>
                  <a:lnTo>
                    <a:pt x="502744" y="441998"/>
                  </a:lnTo>
                  <a:lnTo>
                    <a:pt x="2427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CDF3E6D4-5444-B062-79D1-FF68EDD8F93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8" y="1880907"/>
              <a:ext cx="93683" cy="87841"/>
            </a:xfrm>
            <a:prstGeom prst="rect">
              <a:avLst/>
            </a:prstGeom>
          </p:spPr>
        </p:pic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6BE47208-A00E-0522-B228-E0919CBA1C99}"/>
                </a:ext>
              </a:extLst>
            </p:cNvPr>
            <p:cNvSpPr/>
            <p:nvPr/>
          </p:nvSpPr>
          <p:spPr>
            <a:xfrm>
              <a:off x="15921432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59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3F85D44B-2736-2F12-5032-288B33488C85}"/>
                </a:ext>
              </a:extLst>
            </p:cNvPr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22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499"/>
                  </a:lnTo>
                  <a:lnTo>
                    <a:pt x="2622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3D1E4DF0-9741-88C6-47D1-CADDA780AD3A}"/>
                </a:ext>
              </a:extLst>
            </p:cNvPr>
            <p:cNvSpPr/>
            <p:nvPr/>
          </p:nvSpPr>
          <p:spPr>
            <a:xfrm>
              <a:off x="16432974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00"/>
                  </a:moveTo>
                  <a:lnTo>
                    <a:pt x="26271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C619E333-7DA9-6A8E-13F3-F055175EB27C}"/>
                </a:ext>
              </a:extLst>
            </p:cNvPr>
            <p:cNvSpPr/>
            <p:nvPr/>
          </p:nvSpPr>
          <p:spPr>
            <a:xfrm>
              <a:off x="16945851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C63B90C4-0652-0FC0-5400-64F081562465}"/>
                </a:ext>
              </a:extLst>
            </p:cNvPr>
            <p:cNvSpPr/>
            <p:nvPr/>
          </p:nvSpPr>
          <p:spPr>
            <a:xfrm>
              <a:off x="16945755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06"/>
                  </a:moveTo>
                  <a:lnTo>
                    <a:pt x="24827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79184A4-87E4-F286-E219-FCED4E98BFF1}"/>
                </a:ext>
              </a:extLst>
            </p:cNvPr>
            <p:cNvSpPr/>
            <p:nvPr/>
          </p:nvSpPr>
          <p:spPr>
            <a:xfrm>
              <a:off x="17460145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BB8EA746-9A9E-75F5-EE13-7293F44DF658}"/>
                </a:ext>
              </a:extLst>
            </p:cNvPr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7D3FEA8-982A-701B-565E-512289DA9A50}"/>
                </a:ext>
              </a:extLst>
            </p:cNvPr>
            <p:cNvSpPr/>
            <p:nvPr/>
          </p:nvSpPr>
          <p:spPr>
            <a:xfrm>
              <a:off x="1797295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11EFF0FD-74A8-D115-6AFB-0215C1384C27}"/>
                </a:ext>
              </a:extLst>
            </p:cNvPr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35" name="object 35">
            <a:extLst>
              <a:ext uri="{FF2B5EF4-FFF2-40B4-BE49-F238E27FC236}">
                <a16:creationId xmlns:a16="http://schemas.microsoft.com/office/drawing/2014/main" id="{1A7E4D26-6D57-46CE-2E9E-5D72EEF20DA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6" name="object 36">
            <a:extLst>
              <a:ext uri="{FF2B5EF4-FFF2-40B4-BE49-F238E27FC236}">
                <a16:creationId xmlns:a16="http://schemas.microsoft.com/office/drawing/2014/main" id="{CA380B64-986C-7A52-D7BA-273AE621C5D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7" name="object 37">
            <a:extLst>
              <a:ext uri="{FF2B5EF4-FFF2-40B4-BE49-F238E27FC236}">
                <a16:creationId xmlns:a16="http://schemas.microsoft.com/office/drawing/2014/main" id="{387C6F13-FE6C-0599-5782-A4E65D0B9E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04" y="1190148"/>
            <a:ext cx="1304024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1095" algn="ctr">
              <a:lnSpc>
                <a:spcPct val="100000"/>
              </a:lnSpc>
              <a:spcBef>
                <a:spcPts val="95"/>
              </a:spcBef>
            </a:pPr>
            <a:r>
              <a:rPr lang="en-CA" spc="705" dirty="0">
                <a:solidFill>
                  <a:schemeClr val="accent2"/>
                </a:solidFill>
              </a:rPr>
              <a:t>Data Preprocessing</a:t>
            </a:r>
            <a:endParaRPr spc="705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99E20D-ECEA-6C26-4F10-4CB13FD671D9}"/>
              </a:ext>
            </a:extLst>
          </p:cNvPr>
          <p:cNvSpPr txBox="1"/>
          <p:nvPr/>
        </p:nvSpPr>
        <p:spPr>
          <a:xfrm>
            <a:off x="932497" y="2339427"/>
            <a:ext cx="1563104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 the preprocessing stage, ID column was removed because it didn’t hold any meaningful relevance to the predictions. 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>
                <a:latin typeface="+mj-lt"/>
              </a:rPr>
              <a:t>Key columns include: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800" b="1" dirty="0">
                <a:latin typeface="+mj-lt"/>
              </a:rPr>
              <a:t>Sex: </a:t>
            </a:r>
            <a:r>
              <a:rPr lang="en-US" sz="2800" dirty="0">
                <a:latin typeface="+mj-lt"/>
              </a:rPr>
              <a:t>Gender of the individual (e.g., Male/Female).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800" b="1" dirty="0">
                <a:latin typeface="+mj-lt"/>
              </a:rPr>
              <a:t>Age: </a:t>
            </a:r>
            <a:r>
              <a:rPr lang="en-US" sz="2800" dirty="0">
                <a:latin typeface="+mj-lt"/>
              </a:rPr>
              <a:t>Age of the individual in years.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800" b="1" dirty="0">
                <a:latin typeface="+mj-lt"/>
              </a:rPr>
              <a:t>Height (cms): </a:t>
            </a:r>
            <a:r>
              <a:rPr lang="en-US" sz="2800" dirty="0">
                <a:latin typeface="+mj-lt"/>
              </a:rPr>
              <a:t>Height of the individual in centimeters.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800" b="1" dirty="0">
                <a:latin typeface="+mj-lt"/>
              </a:rPr>
              <a:t>Weight: </a:t>
            </a:r>
            <a:r>
              <a:rPr lang="en-US" sz="2800" dirty="0">
                <a:latin typeface="+mj-lt"/>
              </a:rPr>
              <a:t>Weight in kilograms.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800" b="1" dirty="0">
                <a:latin typeface="+mj-lt"/>
              </a:rPr>
              <a:t>Hypertension and Diabetes: </a:t>
            </a:r>
            <a:r>
              <a:rPr lang="en-US" sz="2800" dirty="0">
                <a:latin typeface="+mj-lt"/>
              </a:rPr>
              <a:t>Indicate if the individual has these conditions.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800" b="1" dirty="0">
                <a:latin typeface="+mj-lt"/>
              </a:rPr>
              <a:t>BMI: </a:t>
            </a:r>
            <a:r>
              <a:rPr lang="en-US" sz="2800" dirty="0">
                <a:latin typeface="+mj-lt"/>
              </a:rPr>
              <a:t>Calculated Body Mass Index.</a:t>
            </a:r>
            <a:endParaRPr lang="en-CA" sz="2800" dirty="0">
              <a:latin typeface="+mj-lt"/>
            </a:endParaRPr>
          </a:p>
          <a:p>
            <a:endParaRPr lang="en-CA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B86996C-0C42-B6E2-55AC-8B6544B18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4934" y="3661687"/>
            <a:ext cx="8825811" cy="24321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8B59DD3-A981-0030-417E-35A6BC073254}"/>
              </a:ext>
            </a:extLst>
          </p:cNvPr>
          <p:cNvSpPr txBox="1"/>
          <p:nvPr/>
        </p:nvSpPr>
        <p:spPr>
          <a:xfrm>
            <a:off x="11360150" y="6216650"/>
            <a:ext cx="3048000" cy="60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4EB085A-3BB4-A196-D18B-9606582F8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9950" y="6091494"/>
            <a:ext cx="8631226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0958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18AFB-59A1-A7CE-C010-41AE3D8F4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B96018-9F72-FEC3-6644-B50FA0C79A9F}"/>
              </a:ext>
            </a:extLst>
          </p:cNvPr>
          <p:cNvSpPr/>
          <p:nvPr/>
        </p:nvSpPr>
        <p:spPr>
          <a:xfrm>
            <a:off x="12700" y="3570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952E0BD-A4C9-F42A-4A97-EDA2BB87D4BB}"/>
              </a:ext>
            </a:extLst>
          </p:cNvPr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9A808D7-F5EC-FB3E-2EBB-193901FDF734}"/>
                </a:ext>
              </a:extLst>
            </p:cNvPr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3122F9A-FF7F-5E16-3514-3502C121116D}"/>
                </a:ext>
              </a:extLst>
            </p:cNvPr>
            <p:cNvSpPr/>
            <p:nvPr/>
          </p:nvSpPr>
          <p:spPr>
            <a:xfrm>
              <a:off x="0" y="7805402"/>
              <a:ext cx="1864995" cy="2482215"/>
            </a:xfrm>
            <a:custGeom>
              <a:avLst/>
              <a:gdLst/>
              <a:ahLst/>
              <a:cxnLst/>
              <a:rect l="l" t="t" r="r" b="b"/>
              <a:pathLst>
                <a:path w="1864995" h="2482215">
                  <a:moveTo>
                    <a:pt x="0" y="2091314"/>
                  </a:moveTo>
                  <a:lnTo>
                    <a:pt x="0" y="2481595"/>
                  </a:lnTo>
                  <a:lnTo>
                    <a:pt x="349734" y="2481595"/>
                  </a:lnTo>
                  <a:lnTo>
                    <a:pt x="0" y="2091314"/>
                  </a:lnTo>
                  <a:close/>
                </a:path>
                <a:path w="1864995" h="2482215">
                  <a:moveTo>
                    <a:pt x="0" y="1573469"/>
                  </a:moveTo>
                  <a:lnTo>
                    <a:pt x="0" y="2065759"/>
                  </a:lnTo>
                  <a:lnTo>
                    <a:pt x="372633" y="2481595"/>
                  </a:lnTo>
                  <a:lnTo>
                    <a:pt x="813779" y="2481595"/>
                  </a:lnTo>
                  <a:lnTo>
                    <a:pt x="0" y="1573469"/>
                  </a:lnTo>
                  <a:close/>
                </a:path>
                <a:path w="1864995" h="2482215">
                  <a:moveTo>
                    <a:pt x="0" y="1054817"/>
                  </a:moveTo>
                  <a:lnTo>
                    <a:pt x="0" y="1547107"/>
                  </a:lnTo>
                  <a:lnTo>
                    <a:pt x="837402" y="2481595"/>
                  </a:lnTo>
                  <a:lnTo>
                    <a:pt x="1278547" y="2481595"/>
                  </a:lnTo>
                  <a:lnTo>
                    <a:pt x="0" y="1054817"/>
                  </a:lnTo>
                  <a:close/>
                </a:path>
                <a:path w="1864995" h="2482215">
                  <a:moveTo>
                    <a:pt x="0" y="526332"/>
                  </a:moveTo>
                  <a:lnTo>
                    <a:pt x="0" y="1029479"/>
                  </a:lnTo>
                  <a:lnTo>
                    <a:pt x="1301053" y="2481595"/>
                  </a:lnTo>
                  <a:lnTo>
                    <a:pt x="1752807" y="2481595"/>
                  </a:lnTo>
                  <a:lnTo>
                    <a:pt x="831597" y="1454231"/>
                  </a:lnTo>
                  <a:lnTo>
                    <a:pt x="822954" y="1454231"/>
                  </a:lnTo>
                  <a:lnTo>
                    <a:pt x="820073" y="1441531"/>
                  </a:lnTo>
                  <a:lnTo>
                    <a:pt x="818634" y="1441531"/>
                  </a:lnTo>
                  <a:lnTo>
                    <a:pt x="0" y="526332"/>
                  </a:lnTo>
                  <a:close/>
                </a:path>
                <a:path w="1864995" h="2482215">
                  <a:moveTo>
                    <a:pt x="862553" y="1466931"/>
                  </a:moveTo>
                  <a:lnTo>
                    <a:pt x="1773473" y="2481595"/>
                  </a:lnTo>
                  <a:lnTo>
                    <a:pt x="1864715" y="2481595"/>
                  </a:lnTo>
                  <a:lnTo>
                    <a:pt x="1864067" y="2470231"/>
                  </a:lnTo>
                  <a:lnTo>
                    <a:pt x="1849784" y="2457531"/>
                  </a:lnTo>
                  <a:lnTo>
                    <a:pt x="1830233" y="2419431"/>
                  </a:lnTo>
                  <a:lnTo>
                    <a:pt x="1812841" y="2394031"/>
                  </a:lnTo>
                  <a:lnTo>
                    <a:pt x="1805038" y="2368631"/>
                  </a:lnTo>
                  <a:lnTo>
                    <a:pt x="1812256" y="2343231"/>
                  </a:lnTo>
                  <a:lnTo>
                    <a:pt x="1826093" y="2317831"/>
                  </a:lnTo>
                  <a:lnTo>
                    <a:pt x="1836422" y="2279731"/>
                  </a:lnTo>
                  <a:lnTo>
                    <a:pt x="1834770" y="2267031"/>
                  </a:lnTo>
                  <a:lnTo>
                    <a:pt x="1723019" y="2267031"/>
                  </a:lnTo>
                  <a:lnTo>
                    <a:pt x="1706032" y="2254331"/>
                  </a:lnTo>
                  <a:lnTo>
                    <a:pt x="1675434" y="2228931"/>
                  </a:lnTo>
                  <a:lnTo>
                    <a:pt x="1649106" y="2178131"/>
                  </a:lnTo>
                  <a:lnTo>
                    <a:pt x="1627911" y="2178131"/>
                  </a:lnTo>
                  <a:lnTo>
                    <a:pt x="1633595" y="2165431"/>
                  </a:lnTo>
                  <a:lnTo>
                    <a:pt x="1638264" y="2152731"/>
                  </a:lnTo>
                  <a:lnTo>
                    <a:pt x="1641177" y="2152731"/>
                  </a:lnTo>
                  <a:lnTo>
                    <a:pt x="1641589" y="2140031"/>
                  </a:lnTo>
                  <a:lnTo>
                    <a:pt x="1643748" y="2140031"/>
                  </a:lnTo>
                  <a:lnTo>
                    <a:pt x="1643748" y="2127331"/>
                  </a:lnTo>
                  <a:lnTo>
                    <a:pt x="1637769" y="2089231"/>
                  </a:lnTo>
                  <a:lnTo>
                    <a:pt x="1620175" y="2038431"/>
                  </a:lnTo>
                  <a:lnTo>
                    <a:pt x="1596369" y="2000331"/>
                  </a:lnTo>
                  <a:lnTo>
                    <a:pt x="1571751" y="1962231"/>
                  </a:lnTo>
                  <a:lnTo>
                    <a:pt x="1561668" y="1962231"/>
                  </a:lnTo>
                  <a:lnTo>
                    <a:pt x="1558797" y="1949531"/>
                  </a:lnTo>
                  <a:lnTo>
                    <a:pt x="1563115" y="1949531"/>
                  </a:lnTo>
                  <a:lnTo>
                    <a:pt x="1560956" y="1936831"/>
                  </a:lnTo>
                  <a:lnTo>
                    <a:pt x="1558074" y="1936831"/>
                  </a:lnTo>
                  <a:lnTo>
                    <a:pt x="1535572" y="1924131"/>
                  </a:lnTo>
                  <a:lnTo>
                    <a:pt x="1501195" y="1924131"/>
                  </a:lnTo>
                  <a:lnTo>
                    <a:pt x="1465739" y="1911431"/>
                  </a:lnTo>
                  <a:lnTo>
                    <a:pt x="1440002" y="1898731"/>
                  </a:lnTo>
                  <a:lnTo>
                    <a:pt x="1435116" y="1886031"/>
                  </a:lnTo>
                  <a:lnTo>
                    <a:pt x="1423996" y="1886031"/>
                  </a:lnTo>
                  <a:lnTo>
                    <a:pt x="1419110" y="1873331"/>
                  </a:lnTo>
                  <a:lnTo>
                    <a:pt x="1413357" y="1873331"/>
                  </a:lnTo>
                  <a:lnTo>
                    <a:pt x="1410204" y="1847931"/>
                  </a:lnTo>
                  <a:lnTo>
                    <a:pt x="1418393" y="1835231"/>
                  </a:lnTo>
                  <a:lnTo>
                    <a:pt x="1430363" y="1822531"/>
                  </a:lnTo>
                  <a:lnTo>
                    <a:pt x="1438554" y="1797131"/>
                  </a:lnTo>
                  <a:lnTo>
                    <a:pt x="1438667" y="1784431"/>
                  </a:lnTo>
                  <a:lnTo>
                    <a:pt x="1435133" y="1771731"/>
                  </a:lnTo>
                  <a:lnTo>
                    <a:pt x="1428629" y="1759031"/>
                  </a:lnTo>
                  <a:lnTo>
                    <a:pt x="1419834" y="1759031"/>
                  </a:lnTo>
                  <a:lnTo>
                    <a:pt x="1414492" y="1746331"/>
                  </a:lnTo>
                  <a:lnTo>
                    <a:pt x="1408406" y="1746331"/>
                  </a:lnTo>
                  <a:lnTo>
                    <a:pt x="1401912" y="1733631"/>
                  </a:lnTo>
                  <a:lnTo>
                    <a:pt x="1395348" y="1733631"/>
                  </a:lnTo>
                  <a:lnTo>
                    <a:pt x="1376349" y="1720931"/>
                  </a:lnTo>
                  <a:lnTo>
                    <a:pt x="1319758" y="1720931"/>
                  </a:lnTo>
                  <a:lnTo>
                    <a:pt x="1321445" y="1708231"/>
                  </a:lnTo>
                  <a:lnTo>
                    <a:pt x="1320298" y="1708231"/>
                  </a:lnTo>
                  <a:lnTo>
                    <a:pt x="1316722" y="1695531"/>
                  </a:lnTo>
                  <a:lnTo>
                    <a:pt x="1311122" y="1695531"/>
                  </a:lnTo>
                  <a:lnTo>
                    <a:pt x="1303918" y="1682831"/>
                  </a:lnTo>
                  <a:lnTo>
                    <a:pt x="1295636" y="1682831"/>
                  </a:lnTo>
                  <a:lnTo>
                    <a:pt x="1286814" y="1670131"/>
                  </a:lnTo>
                  <a:lnTo>
                    <a:pt x="1192493" y="1670131"/>
                  </a:lnTo>
                  <a:lnTo>
                    <a:pt x="1183088" y="1657431"/>
                  </a:lnTo>
                  <a:lnTo>
                    <a:pt x="1175033" y="1657431"/>
                  </a:lnTo>
                  <a:lnTo>
                    <a:pt x="1169836" y="1644731"/>
                  </a:lnTo>
                  <a:lnTo>
                    <a:pt x="1166394" y="1644731"/>
                  </a:lnTo>
                  <a:lnTo>
                    <a:pt x="1165112" y="1632031"/>
                  </a:lnTo>
                  <a:lnTo>
                    <a:pt x="1166395" y="1619331"/>
                  </a:lnTo>
                  <a:lnTo>
                    <a:pt x="1121439" y="1619331"/>
                  </a:lnTo>
                  <a:lnTo>
                    <a:pt x="1107356" y="1606631"/>
                  </a:lnTo>
                  <a:lnTo>
                    <a:pt x="1108074" y="1593931"/>
                  </a:lnTo>
                  <a:lnTo>
                    <a:pt x="1105917" y="1593931"/>
                  </a:lnTo>
                  <a:lnTo>
                    <a:pt x="1100152" y="1581231"/>
                  </a:lnTo>
                  <a:lnTo>
                    <a:pt x="1092751" y="1581231"/>
                  </a:lnTo>
                  <a:lnTo>
                    <a:pt x="1083594" y="1568531"/>
                  </a:lnTo>
                  <a:lnTo>
                    <a:pt x="1072816" y="1568531"/>
                  </a:lnTo>
                  <a:lnTo>
                    <a:pt x="1060554" y="1555831"/>
                  </a:lnTo>
                  <a:lnTo>
                    <a:pt x="1049789" y="1543131"/>
                  </a:lnTo>
                  <a:lnTo>
                    <a:pt x="1038684" y="1543131"/>
                  </a:lnTo>
                  <a:lnTo>
                    <a:pt x="1028254" y="1530431"/>
                  </a:lnTo>
                  <a:lnTo>
                    <a:pt x="1019512" y="1530431"/>
                  </a:lnTo>
                  <a:lnTo>
                    <a:pt x="1014079" y="1517731"/>
                  </a:lnTo>
                  <a:lnTo>
                    <a:pt x="1010064" y="1505031"/>
                  </a:lnTo>
                  <a:lnTo>
                    <a:pt x="945534" y="1505031"/>
                  </a:lnTo>
                  <a:lnTo>
                    <a:pt x="920874" y="1492331"/>
                  </a:lnTo>
                  <a:lnTo>
                    <a:pt x="905889" y="1492331"/>
                  </a:lnTo>
                  <a:lnTo>
                    <a:pt x="891174" y="1479631"/>
                  </a:lnTo>
                  <a:lnTo>
                    <a:pt x="876729" y="1479631"/>
                  </a:lnTo>
                  <a:lnTo>
                    <a:pt x="862553" y="1466931"/>
                  </a:lnTo>
                  <a:close/>
                </a:path>
                <a:path w="1864995" h="2482215">
                  <a:moveTo>
                    <a:pt x="1833117" y="2254331"/>
                  </a:moveTo>
                  <a:lnTo>
                    <a:pt x="1786132" y="2254331"/>
                  </a:lnTo>
                  <a:lnTo>
                    <a:pt x="1760167" y="2267031"/>
                  </a:lnTo>
                  <a:lnTo>
                    <a:pt x="1834770" y="2267031"/>
                  </a:lnTo>
                  <a:lnTo>
                    <a:pt x="1833117" y="2254331"/>
                  </a:lnTo>
                  <a:close/>
                </a:path>
                <a:path w="1864995" h="2482215">
                  <a:moveTo>
                    <a:pt x="1644472" y="2165431"/>
                  </a:moveTo>
                  <a:lnTo>
                    <a:pt x="1627911" y="2178131"/>
                  </a:lnTo>
                  <a:lnTo>
                    <a:pt x="1649106" y="2178131"/>
                  </a:lnTo>
                  <a:lnTo>
                    <a:pt x="1644472" y="2165431"/>
                  </a:lnTo>
                  <a:close/>
                </a:path>
                <a:path w="1864995" h="2482215">
                  <a:moveTo>
                    <a:pt x="1008712" y="1492331"/>
                  </a:moveTo>
                  <a:lnTo>
                    <a:pt x="992153" y="1505031"/>
                  </a:lnTo>
                  <a:lnTo>
                    <a:pt x="1008072" y="1505031"/>
                  </a:lnTo>
                  <a:lnTo>
                    <a:pt x="1008712" y="1492331"/>
                  </a:lnTo>
                  <a:close/>
                </a:path>
                <a:path w="1864995" h="2482215">
                  <a:moveTo>
                    <a:pt x="0" y="0"/>
                  </a:moveTo>
                  <a:lnTo>
                    <a:pt x="0" y="504866"/>
                  </a:lnTo>
                  <a:lnTo>
                    <a:pt x="812154" y="1416131"/>
                  </a:lnTo>
                  <a:lnTo>
                    <a:pt x="806290" y="1378031"/>
                  </a:lnTo>
                  <a:lnTo>
                    <a:pt x="799795" y="1339931"/>
                  </a:lnTo>
                  <a:lnTo>
                    <a:pt x="792658" y="1289131"/>
                  </a:lnTo>
                  <a:lnTo>
                    <a:pt x="784866" y="1238331"/>
                  </a:lnTo>
                  <a:lnTo>
                    <a:pt x="776406" y="1174831"/>
                  </a:lnTo>
                  <a:lnTo>
                    <a:pt x="767267" y="1124031"/>
                  </a:lnTo>
                  <a:lnTo>
                    <a:pt x="757435" y="1060531"/>
                  </a:lnTo>
                  <a:lnTo>
                    <a:pt x="748621" y="997031"/>
                  </a:lnTo>
                  <a:lnTo>
                    <a:pt x="739463" y="946231"/>
                  </a:lnTo>
                  <a:lnTo>
                    <a:pt x="729959" y="895431"/>
                  </a:lnTo>
                  <a:lnTo>
                    <a:pt x="720109" y="844631"/>
                  </a:lnTo>
                  <a:lnTo>
                    <a:pt x="709914" y="793831"/>
                  </a:lnTo>
                  <a:lnTo>
                    <a:pt x="353515" y="400131"/>
                  </a:lnTo>
                  <a:lnTo>
                    <a:pt x="312228" y="387431"/>
                  </a:lnTo>
                  <a:lnTo>
                    <a:pt x="265676" y="362031"/>
                  </a:lnTo>
                  <a:lnTo>
                    <a:pt x="224523" y="336631"/>
                  </a:lnTo>
                  <a:lnTo>
                    <a:pt x="199434" y="323931"/>
                  </a:lnTo>
                  <a:lnTo>
                    <a:pt x="198715" y="323931"/>
                  </a:lnTo>
                  <a:lnTo>
                    <a:pt x="165881" y="273131"/>
                  </a:lnTo>
                  <a:lnTo>
                    <a:pt x="136170" y="235031"/>
                  </a:lnTo>
                  <a:lnTo>
                    <a:pt x="109091" y="196931"/>
                  </a:lnTo>
                  <a:lnTo>
                    <a:pt x="84154" y="146131"/>
                  </a:lnTo>
                  <a:lnTo>
                    <a:pt x="60866" y="108031"/>
                  </a:lnTo>
                  <a:lnTo>
                    <a:pt x="38736" y="69931"/>
                  </a:lnTo>
                  <a:lnTo>
                    <a:pt x="17274" y="19131"/>
                  </a:lnTo>
                  <a:lnTo>
                    <a:pt x="0" y="0"/>
                  </a:lnTo>
                  <a:close/>
                </a:path>
                <a:path w="1864995" h="2482215">
                  <a:moveTo>
                    <a:pt x="401317" y="412831"/>
                  </a:moveTo>
                  <a:lnTo>
                    <a:pt x="391329" y="412831"/>
                  </a:lnTo>
                  <a:lnTo>
                    <a:pt x="704155" y="768431"/>
                  </a:lnTo>
                  <a:lnTo>
                    <a:pt x="690520" y="717631"/>
                  </a:lnTo>
                  <a:lnTo>
                    <a:pt x="676615" y="666831"/>
                  </a:lnTo>
                  <a:lnTo>
                    <a:pt x="647992" y="616031"/>
                  </a:lnTo>
                  <a:lnTo>
                    <a:pt x="642232" y="616031"/>
                  </a:lnTo>
                  <a:lnTo>
                    <a:pt x="625887" y="590631"/>
                  </a:lnTo>
                  <a:lnTo>
                    <a:pt x="609203" y="565231"/>
                  </a:lnTo>
                  <a:lnTo>
                    <a:pt x="592115" y="539831"/>
                  </a:lnTo>
                  <a:lnTo>
                    <a:pt x="574555" y="514431"/>
                  </a:lnTo>
                  <a:lnTo>
                    <a:pt x="542155" y="514431"/>
                  </a:lnTo>
                  <a:lnTo>
                    <a:pt x="527979" y="501731"/>
                  </a:lnTo>
                  <a:lnTo>
                    <a:pt x="507593" y="489031"/>
                  </a:lnTo>
                  <a:lnTo>
                    <a:pt x="494083" y="476331"/>
                  </a:lnTo>
                  <a:lnTo>
                    <a:pt x="477805" y="463631"/>
                  </a:lnTo>
                  <a:lnTo>
                    <a:pt x="461121" y="463631"/>
                  </a:lnTo>
                  <a:lnTo>
                    <a:pt x="446394" y="450931"/>
                  </a:lnTo>
                  <a:lnTo>
                    <a:pt x="426044" y="450931"/>
                  </a:lnTo>
                  <a:lnTo>
                    <a:pt x="420474" y="438231"/>
                  </a:lnTo>
                  <a:lnTo>
                    <a:pt x="415433" y="438231"/>
                  </a:lnTo>
                  <a:lnTo>
                    <a:pt x="412556" y="425531"/>
                  </a:lnTo>
                  <a:lnTo>
                    <a:pt x="406797" y="425531"/>
                  </a:lnTo>
                  <a:lnTo>
                    <a:pt x="401317" y="412831"/>
                  </a:lnTo>
                  <a:close/>
                </a:path>
                <a:path w="1864995" h="2482215">
                  <a:moveTo>
                    <a:pt x="380156" y="400131"/>
                  </a:moveTo>
                  <a:lnTo>
                    <a:pt x="388469" y="412831"/>
                  </a:lnTo>
                  <a:lnTo>
                    <a:pt x="391329" y="412831"/>
                  </a:lnTo>
                  <a:lnTo>
                    <a:pt x="380156" y="400131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0D78BAC-DAD0-F854-175C-28E560F18858}"/>
                </a:ext>
              </a:extLst>
            </p:cNvPr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FE5A943F-FFF4-E9B9-9005-726C47C1CCD7}"/>
                </a:ext>
              </a:extLst>
            </p:cNvPr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3E607880-9D24-1B1C-087E-F3143725B64A}"/>
                </a:ext>
              </a:extLst>
            </p:cNvPr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EACB43D-3421-2203-79F2-19D6EF464324}"/>
                </a:ext>
              </a:extLst>
            </p:cNvPr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886E147C-D0E7-52B6-44FD-9F41153C7B1A}"/>
                </a:ext>
              </a:extLst>
            </p:cNvPr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2AF8062-8394-CCFF-AAA6-118A8A4FD3F0}"/>
                </a:ext>
              </a:extLst>
            </p:cNvPr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911C5D0-679A-5C27-1DC2-8F727343CBE1}"/>
                </a:ext>
              </a:extLst>
            </p:cNvPr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6E71BD85-A957-979B-4F81-A87ED847BC56}"/>
                </a:ext>
              </a:extLst>
            </p:cNvPr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25129"/>
                  </a:moveTo>
                  <a:lnTo>
                    <a:pt x="817194" y="937525"/>
                  </a:ln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DE82AAEC-D508-9CF4-CEF3-660701F5143F}"/>
                </a:ext>
              </a:extLst>
            </p:cNvPr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7EA05AB2-53B2-6276-0F04-5CF1669280B5}"/>
                </a:ext>
              </a:extLst>
            </p:cNvPr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08A78511-167E-8ABE-1E82-D5A07BB830CF}"/>
                </a:ext>
              </a:extLst>
            </p:cNvPr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B40DDB6F-6F96-F43C-48FE-807EB0E9EBC5}"/>
                </a:ext>
              </a:extLst>
            </p:cNvPr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22623"/>
                  </a:moveTo>
                  <a:lnTo>
                    <a:pt x="16554" y="41100"/>
                  </a:ln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E2B59B69-99E9-8376-1837-99E2D5F249EB}"/>
                </a:ext>
              </a:extLst>
            </p:cNvPr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4855F936-8740-2779-3872-F3BEE0F90DC1}"/>
              </a:ext>
            </a:extLst>
          </p:cNvPr>
          <p:cNvGrpSpPr/>
          <p:nvPr/>
        </p:nvGrpSpPr>
        <p:grpSpPr>
          <a:xfrm>
            <a:off x="15107998" y="-359"/>
            <a:ext cx="3180715" cy="2082164"/>
            <a:chOff x="15107998" y="-359"/>
            <a:chExt cx="3180715" cy="2082164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75B2F670-3D62-060B-90DF-5F89DF4925E1}"/>
                </a:ext>
              </a:extLst>
            </p:cNvPr>
            <p:cNvSpPr/>
            <p:nvPr/>
          </p:nvSpPr>
          <p:spPr>
            <a:xfrm>
              <a:off x="15114628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0"/>
                  </a:lnTo>
                  <a:lnTo>
                    <a:pt x="3173370" y="2081486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7"/>
                  </a:moveTo>
                  <a:lnTo>
                    <a:pt x="1624295" y="707737"/>
                  </a:lnTo>
                  <a:lnTo>
                    <a:pt x="1649973" y="707948"/>
                  </a:lnTo>
                  <a:lnTo>
                    <a:pt x="1676461" y="713427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3"/>
                  </a:lnTo>
                  <a:lnTo>
                    <a:pt x="1740149" y="745704"/>
                  </a:lnTo>
                  <a:lnTo>
                    <a:pt x="1753510" y="750150"/>
                  </a:lnTo>
                  <a:lnTo>
                    <a:pt x="1776854" y="759122"/>
                  </a:lnTo>
                  <a:lnTo>
                    <a:pt x="1797865" y="774906"/>
                  </a:lnTo>
                  <a:lnTo>
                    <a:pt x="1819018" y="790552"/>
                  </a:lnTo>
                  <a:lnTo>
                    <a:pt x="1842791" y="799109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8"/>
                  </a:lnTo>
                  <a:lnTo>
                    <a:pt x="1949993" y="935127"/>
                  </a:lnTo>
                  <a:lnTo>
                    <a:pt x="1970934" y="963269"/>
                  </a:lnTo>
                  <a:lnTo>
                    <a:pt x="2001922" y="993520"/>
                  </a:lnTo>
                  <a:lnTo>
                    <a:pt x="2045218" y="1029342"/>
                  </a:lnTo>
                  <a:lnTo>
                    <a:pt x="2087136" y="1056872"/>
                  </a:lnTo>
                  <a:lnTo>
                    <a:pt x="2127853" y="1078011"/>
                  </a:lnTo>
                  <a:lnTo>
                    <a:pt x="2167546" y="1094657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3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7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100" y="1965823"/>
                  </a:lnTo>
                  <a:lnTo>
                    <a:pt x="3084390" y="1997089"/>
                  </a:lnTo>
                  <a:lnTo>
                    <a:pt x="3097247" y="2000296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39"/>
                  </a:lnTo>
                  <a:lnTo>
                    <a:pt x="1199591" y="439815"/>
                  </a:lnTo>
                  <a:lnTo>
                    <a:pt x="1240811" y="444157"/>
                  </a:lnTo>
                  <a:lnTo>
                    <a:pt x="1284846" y="451592"/>
                  </a:lnTo>
                  <a:lnTo>
                    <a:pt x="1326577" y="469152"/>
                  </a:lnTo>
                  <a:lnTo>
                    <a:pt x="1366624" y="494356"/>
                  </a:lnTo>
                  <a:lnTo>
                    <a:pt x="1405607" y="524723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7"/>
                  </a:lnTo>
                  <a:lnTo>
                    <a:pt x="3173370" y="707737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7610B42A-FA8E-7D2C-E77A-4738876AFEEB}"/>
                </a:ext>
              </a:extLst>
            </p:cNvPr>
            <p:cNvSpPr/>
            <p:nvPr/>
          </p:nvSpPr>
          <p:spPr>
            <a:xfrm>
              <a:off x="15107998" y="0"/>
              <a:ext cx="3180080" cy="2073275"/>
            </a:xfrm>
            <a:custGeom>
              <a:avLst/>
              <a:gdLst/>
              <a:ahLst/>
              <a:cxnLst/>
              <a:rect l="l" t="t" r="r" b="b"/>
              <a:pathLst>
                <a:path w="3180080" h="2073275">
                  <a:moveTo>
                    <a:pt x="3180000" y="1939416"/>
                  </a:moveTo>
                  <a:lnTo>
                    <a:pt x="3065446" y="1939416"/>
                  </a:lnTo>
                  <a:lnTo>
                    <a:pt x="3069484" y="1952116"/>
                  </a:lnTo>
                  <a:lnTo>
                    <a:pt x="3073844" y="1964816"/>
                  </a:lnTo>
                  <a:lnTo>
                    <a:pt x="3078323" y="1990216"/>
                  </a:lnTo>
                  <a:lnTo>
                    <a:pt x="3082718" y="2002916"/>
                  </a:lnTo>
                  <a:lnTo>
                    <a:pt x="3086409" y="2002916"/>
                  </a:lnTo>
                  <a:lnTo>
                    <a:pt x="3093505" y="2028316"/>
                  </a:lnTo>
                  <a:lnTo>
                    <a:pt x="3109388" y="2028316"/>
                  </a:lnTo>
                  <a:lnTo>
                    <a:pt x="3124983" y="2041016"/>
                  </a:lnTo>
                  <a:lnTo>
                    <a:pt x="3140328" y="2053716"/>
                  </a:lnTo>
                  <a:lnTo>
                    <a:pt x="3155126" y="2053716"/>
                  </a:lnTo>
                  <a:lnTo>
                    <a:pt x="3169078" y="2066416"/>
                  </a:lnTo>
                  <a:lnTo>
                    <a:pt x="3177841" y="2066416"/>
                  </a:lnTo>
                  <a:lnTo>
                    <a:pt x="3180000" y="2072766"/>
                  </a:lnTo>
                  <a:lnTo>
                    <a:pt x="3180000" y="1939416"/>
                  </a:lnTo>
                  <a:close/>
                </a:path>
                <a:path w="3180080" h="2073275">
                  <a:moveTo>
                    <a:pt x="2989749" y="1545716"/>
                  </a:moveTo>
                  <a:lnTo>
                    <a:pt x="2504614" y="1545716"/>
                  </a:lnTo>
                  <a:lnTo>
                    <a:pt x="2769536" y="1787016"/>
                  </a:lnTo>
                  <a:lnTo>
                    <a:pt x="2704004" y="1787016"/>
                  </a:lnTo>
                  <a:lnTo>
                    <a:pt x="2834306" y="1799716"/>
                  </a:lnTo>
                  <a:lnTo>
                    <a:pt x="2850979" y="1837816"/>
                  </a:lnTo>
                  <a:lnTo>
                    <a:pt x="2868342" y="1875916"/>
                  </a:lnTo>
                  <a:lnTo>
                    <a:pt x="2874897" y="1890067"/>
                  </a:lnTo>
                  <a:lnTo>
                    <a:pt x="2963973" y="1964816"/>
                  </a:lnTo>
                  <a:lnTo>
                    <a:pt x="2954414" y="1964816"/>
                  </a:lnTo>
                  <a:lnTo>
                    <a:pt x="2996628" y="1977516"/>
                  </a:lnTo>
                  <a:lnTo>
                    <a:pt x="3032769" y="1964816"/>
                  </a:lnTo>
                  <a:lnTo>
                    <a:pt x="3065446" y="1939416"/>
                  </a:lnTo>
                  <a:lnTo>
                    <a:pt x="3180000" y="1939416"/>
                  </a:lnTo>
                  <a:lnTo>
                    <a:pt x="3180000" y="1721547"/>
                  </a:lnTo>
                  <a:lnTo>
                    <a:pt x="2989749" y="1545716"/>
                  </a:lnTo>
                  <a:close/>
                </a:path>
                <a:path w="3180080" h="2073275">
                  <a:moveTo>
                    <a:pt x="2925545" y="1957612"/>
                  </a:moveTo>
                  <a:lnTo>
                    <a:pt x="2934382" y="1964816"/>
                  </a:lnTo>
                  <a:lnTo>
                    <a:pt x="2954414" y="1964816"/>
                  </a:lnTo>
                  <a:lnTo>
                    <a:pt x="2925545" y="1957612"/>
                  </a:lnTo>
                  <a:close/>
                </a:path>
                <a:path w="3180080" h="2073275">
                  <a:moveTo>
                    <a:pt x="2894348" y="1932180"/>
                  </a:moveTo>
                  <a:lnTo>
                    <a:pt x="2903521" y="1952116"/>
                  </a:lnTo>
                  <a:lnTo>
                    <a:pt x="2925545" y="1957612"/>
                  </a:lnTo>
                  <a:lnTo>
                    <a:pt x="2894348" y="1932180"/>
                  </a:lnTo>
                  <a:close/>
                </a:path>
                <a:path w="3180080" h="2073275">
                  <a:moveTo>
                    <a:pt x="2882175" y="1905778"/>
                  </a:moveTo>
                  <a:lnTo>
                    <a:pt x="2884384" y="1914016"/>
                  </a:lnTo>
                  <a:lnTo>
                    <a:pt x="2887646" y="1926716"/>
                  </a:lnTo>
                  <a:lnTo>
                    <a:pt x="2894348" y="1932180"/>
                  </a:lnTo>
                  <a:lnTo>
                    <a:pt x="2885991" y="1914016"/>
                  </a:lnTo>
                  <a:lnTo>
                    <a:pt x="2882175" y="1905778"/>
                  </a:lnTo>
                  <a:close/>
                </a:path>
                <a:path w="3180080" h="2073275">
                  <a:moveTo>
                    <a:pt x="2880978" y="1901316"/>
                  </a:moveTo>
                  <a:lnTo>
                    <a:pt x="2880108" y="1901316"/>
                  </a:lnTo>
                  <a:lnTo>
                    <a:pt x="2882175" y="1905778"/>
                  </a:lnTo>
                  <a:lnTo>
                    <a:pt x="2880978" y="1901316"/>
                  </a:lnTo>
                  <a:close/>
                </a:path>
                <a:path w="3180080" h="2073275">
                  <a:moveTo>
                    <a:pt x="2873168" y="1888616"/>
                  </a:moveTo>
                  <a:lnTo>
                    <a:pt x="2877288" y="1901316"/>
                  </a:lnTo>
                  <a:lnTo>
                    <a:pt x="2880108" y="1901316"/>
                  </a:lnTo>
                  <a:lnTo>
                    <a:pt x="2874897" y="1890067"/>
                  </a:lnTo>
                  <a:lnTo>
                    <a:pt x="2873168" y="1888616"/>
                  </a:lnTo>
                  <a:close/>
                </a:path>
                <a:path w="3180080" h="2073275">
                  <a:moveTo>
                    <a:pt x="2503866" y="1571129"/>
                  </a:moveTo>
                  <a:lnTo>
                    <a:pt x="2503646" y="1583816"/>
                  </a:lnTo>
                  <a:lnTo>
                    <a:pt x="2502455" y="1634616"/>
                  </a:lnTo>
                  <a:lnTo>
                    <a:pt x="2502235" y="1647316"/>
                  </a:lnTo>
                  <a:lnTo>
                    <a:pt x="2502979" y="1660016"/>
                  </a:lnTo>
                  <a:lnTo>
                    <a:pt x="2505080" y="1672716"/>
                  </a:lnTo>
                  <a:lnTo>
                    <a:pt x="2508932" y="1685416"/>
                  </a:lnTo>
                  <a:lnTo>
                    <a:pt x="2512305" y="1685416"/>
                  </a:lnTo>
                  <a:lnTo>
                    <a:pt x="2516012" y="1698116"/>
                  </a:lnTo>
                  <a:lnTo>
                    <a:pt x="2520148" y="1698116"/>
                  </a:lnTo>
                  <a:lnTo>
                    <a:pt x="2524807" y="1710816"/>
                  </a:lnTo>
                  <a:lnTo>
                    <a:pt x="2530522" y="1710816"/>
                  </a:lnTo>
                  <a:lnTo>
                    <a:pt x="2553001" y="1736216"/>
                  </a:lnTo>
                  <a:lnTo>
                    <a:pt x="2579099" y="1748916"/>
                  </a:lnTo>
                  <a:lnTo>
                    <a:pt x="2606817" y="1748916"/>
                  </a:lnTo>
                  <a:lnTo>
                    <a:pt x="2634154" y="1761616"/>
                  </a:lnTo>
                  <a:lnTo>
                    <a:pt x="2635678" y="1761616"/>
                  </a:lnTo>
                  <a:lnTo>
                    <a:pt x="2638472" y="1774316"/>
                  </a:lnTo>
                  <a:lnTo>
                    <a:pt x="2693340" y="1774316"/>
                  </a:lnTo>
                  <a:lnTo>
                    <a:pt x="2700448" y="1787016"/>
                  </a:lnTo>
                  <a:lnTo>
                    <a:pt x="2746549" y="1787016"/>
                  </a:lnTo>
                  <a:lnTo>
                    <a:pt x="2503866" y="1571129"/>
                  </a:lnTo>
                  <a:close/>
                </a:path>
                <a:path w="3180080" h="2073275">
                  <a:moveTo>
                    <a:pt x="1837353" y="0"/>
                  </a:moveTo>
                  <a:lnTo>
                    <a:pt x="1341331" y="0"/>
                  </a:lnTo>
                  <a:lnTo>
                    <a:pt x="3180000" y="1699552"/>
                  </a:lnTo>
                  <a:lnTo>
                    <a:pt x="3180000" y="1237509"/>
                  </a:lnTo>
                  <a:lnTo>
                    <a:pt x="1837353" y="0"/>
                  </a:lnTo>
                  <a:close/>
                </a:path>
                <a:path w="3180080" h="2073275">
                  <a:moveTo>
                    <a:pt x="2504614" y="1558416"/>
                  </a:moveTo>
                  <a:lnTo>
                    <a:pt x="2504087" y="1558416"/>
                  </a:lnTo>
                  <a:lnTo>
                    <a:pt x="2503872" y="1570775"/>
                  </a:lnTo>
                  <a:lnTo>
                    <a:pt x="2504614" y="1558416"/>
                  </a:lnTo>
                  <a:close/>
                </a:path>
                <a:path w="3180080" h="2073275">
                  <a:moveTo>
                    <a:pt x="2504184" y="1552889"/>
                  </a:moveTo>
                  <a:lnTo>
                    <a:pt x="2503852" y="1558416"/>
                  </a:lnTo>
                  <a:lnTo>
                    <a:pt x="2504087" y="1558416"/>
                  </a:lnTo>
                  <a:lnTo>
                    <a:pt x="2504184" y="1552889"/>
                  </a:lnTo>
                  <a:close/>
                </a:path>
                <a:path w="3180080" h="2073275">
                  <a:moveTo>
                    <a:pt x="2041578" y="669416"/>
                  </a:moveTo>
                  <a:lnTo>
                    <a:pt x="1888204" y="669416"/>
                  </a:lnTo>
                  <a:lnTo>
                    <a:pt x="1896588" y="682116"/>
                  </a:lnTo>
                  <a:lnTo>
                    <a:pt x="1905555" y="694816"/>
                  </a:lnTo>
                  <a:lnTo>
                    <a:pt x="1936057" y="720216"/>
                  </a:lnTo>
                  <a:lnTo>
                    <a:pt x="1967261" y="758316"/>
                  </a:lnTo>
                  <a:lnTo>
                    <a:pt x="1994441" y="796416"/>
                  </a:lnTo>
                  <a:lnTo>
                    <a:pt x="2012870" y="809116"/>
                  </a:lnTo>
                  <a:lnTo>
                    <a:pt x="2053087" y="859916"/>
                  </a:lnTo>
                  <a:lnTo>
                    <a:pt x="2089656" y="898016"/>
                  </a:lnTo>
                  <a:lnTo>
                    <a:pt x="2123200" y="936116"/>
                  </a:lnTo>
                  <a:lnTo>
                    <a:pt x="2154342" y="974216"/>
                  </a:lnTo>
                  <a:lnTo>
                    <a:pt x="2183705" y="1012316"/>
                  </a:lnTo>
                  <a:lnTo>
                    <a:pt x="2211912" y="1037716"/>
                  </a:lnTo>
                  <a:lnTo>
                    <a:pt x="2267349" y="1113916"/>
                  </a:lnTo>
                  <a:lnTo>
                    <a:pt x="2295826" y="1152016"/>
                  </a:lnTo>
                  <a:lnTo>
                    <a:pt x="2325490" y="1190116"/>
                  </a:lnTo>
                  <a:lnTo>
                    <a:pt x="2356643" y="1228216"/>
                  </a:lnTo>
                  <a:lnTo>
                    <a:pt x="2389963" y="1266316"/>
                  </a:lnTo>
                  <a:lnTo>
                    <a:pt x="2426128" y="1304416"/>
                  </a:lnTo>
                  <a:lnTo>
                    <a:pt x="2508170" y="1355216"/>
                  </a:lnTo>
                  <a:lnTo>
                    <a:pt x="2506926" y="1393316"/>
                  </a:lnTo>
                  <a:lnTo>
                    <a:pt x="2506011" y="1444116"/>
                  </a:lnTo>
                  <a:lnTo>
                    <a:pt x="2505265" y="1494916"/>
                  </a:lnTo>
                  <a:lnTo>
                    <a:pt x="2504529" y="1533016"/>
                  </a:lnTo>
                  <a:lnTo>
                    <a:pt x="2504308" y="1545716"/>
                  </a:lnTo>
                  <a:lnTo>
                    <a:pt x="2504184" y="1552889"/>
                  </a:lnTo>
                  <a:lnTo>
                    <a:pt x="2504614" y="1545716"/>
                  </a:lnTo>
                  <a:lnTo>
                    <a:pt x="2989749" y="1545716"/>
                  </a:lnTo>
                  <a:lnTo>
                    <a:pt x="2041578" y="669416"/>
                  </a:lnTo>
                  <a:close/>
                </a:path>
                <a:path w="3180080" h="2073275">
                  <a:moveTo>
                    <a:pt x="2349242" y="0"/>
                  </a:moveTo>
                  <a:lnTo>
                    <a:pt x="1852804" y="0"/>
                  </a:lnTo>
                  <a:lnTo>
                    <a:pt x="3180000" y="1226564"/>
                  </a:lnTo>
                  <a:lnTo>
                    <a:pt x="3180000" y="765817"/>
                  </a:lnTo>
                  <a:lnTo>
                    <a:pt x="2349242" y="0"/>
                  </a:lnTo>
                  <a:close/>
                </a:path>
                <a:path w="3180080" h="2073275">
                  <a:moveTo>
                    <a:pt x="2864664" y="0"/>
                  </a:moveTo>
                  <a:lnTo>
                    <a:pt x="2373814" y="0"/>
                  </a:lnTo>
                  <a:lnTo>
                    <a:pt x="3180000" y="743166"/>
                  </a:lnTo>
                  <a:lnTo>
                    <a:pt x="3180000" y="291433"/>
                  </a:lnTo>
                  <a:lnTo>
                    <a:pt x="2864664" y="0"/>
                  </a:lnTo>
                  <a:close/>
                </a:path>
                <a:path w="3180080" h="2073275">
                  <a:moveTo>
                    <a:pt x="1317258" y="0"/>
                  </a:moveTo>
                  <a:lnTo>
                    <a:pt x="837044" y="0"/>
                  </a:lnTo>
                  <a:lnTo>
                    <a:pt x="1328848" y="453516"/>
                  </a:lnTo>
                  <a:lnTo>
                    <a:pt x="1310744" y="453516"/>
                  </a:lnTo>
                  <a:lnTo>
                    <a:pt x="1371627" y="478916"/>
                  </a:lnTo>
                  <a:lnTo>
                    <a:pt x="1429794" y="504316"/>
                  </a:lnTo>
                  <a:lnTo>
                    <a:pt x="1482291" y="529716"/>
                  </a:lnTo>
                  <a:lnTo>
                    <a:pt x="1526165" y="555116"/>
                  </a:lnTo>
                  <a:lnTo>
                    <a:pt x="1558464" y="567816"/>
                  </a:lnTo>
                  <a:lnTo>
                    <a:pt x="1636950" y="656716"/>
                  </a:lnTo>
                  <a:lnTo>
                    <a:pt x="1712424" y="656716"/>
                  </a:lnTo>
                  <a:lnTo>
                    <a:pt x="1739185" y="669416"/>
                  </a:lnTo>
                  <a:lnTo>
                    <a:pt x="1750988" y="682116"/>
                  </a:lnTo>
                  <a:lnTo>
                    <a:pt x="1763410" y="682116"/>
                  </a:lnTo>
                  <a:lnTo>
                    <a:pt x="1775975" y="694816"/>
                  </a:lnTo>
                  <a:lnTo>
                    <a:pt x="1811613" y="694816"/>
                  </a:lnTo>
                  <a:lnTo>
                    <a:pt x="1851947" y="669416"/>
                  </a:lnTo>
                  <a:lnTo>
                    <a:pt x="2041578" y="669416"/>
                  </a:lnTo>
                  <a:lnTo>
                    <a:pt x="1317258" y="0"/>
                  </a:lnTo>
                  <a:close/>
                </a:path>
                <a:path w="3180080" h="2073275">
                  <a:moveTo>
                    <a:pt x="1295167" y="446992"/>
                  </a:moveTo>
                  <a:lnTo>
                    <a:pt x="1299969" y="453516"/>
                  </a:lnTo>
                  <a:lnTo>
                    <a:pt x="1310744" y="453516"/>
                  </a:lnTo>
                  <a:lnTo>
                    <a:pt x="1295167" y="446992"/>
                  </a:lnTo>
                  <a:close/>
                </a:path>
                <a:path w="3180080" h="2073275">
                  <a:moveTo>
                    <a:pt x="1152895" y="313816"/>
                  </a:moveTo>
                  <a:lnTo>
                    <a:pt x="929183" y="313816"/>
                  </a:lnTo>
                  <a:lnTo>
                    <a:pt x="955214" y="326516"/>
                  </a:lnTo>
                  <a:lnTo>
                    <a:pt x="979828" y="339216"/>
                  </a:lnTo>
                  <a:lnTo>
                    <a:pt x="1004776" y="339216"/>
                  </a:lnTo>
                  <a:lnTo>
                    <a:pt x="1029580" y="351916"/>
                  </a:lnTo>
                  <a:lnTo>
                    <a:pt x="1053766" y="364616"/>
                  </a:lnTo>
                  <a:lnTo>
                    <a:pt x="1068936" y="364616"/>
                  </a:lnTo>
                  <a:lnTo>
                    <a:pt x="1099107" y="377316"/>
                  </a:lnTo>
                  <a:lnTo>
                    <a:pt x="1141326" y="390016"/>
                  </a:lnTo>
                  <a:lnTo>
                    <a:pt x="1192641" y="402716"/>
                  </a:lnTo>
                  <a:lnTo>
                    <a:pt x="1250098" y="428116"/>
                  </a:lnTo>
                  <a:lnTo>
                    <a:pt x="1295167" y="446992"/>
                  </a:lnTo>
                  <a:lnTo>
                    <a:pt x="1290621" y="440816"/>
                  </a:lnTo>
                  <a:lnTo>
                    <a:pt x="1152895" y="313816"/>
                  </a:lnTo>
                  <a:close/>
                </a:path>
                <a:path w="3180080" h="2073275">
                  <a:moveTo>
                    <a:pt x="293851" y="0"/>
                  </a:moveTo>
                  <a:lnTo>
                    <a:pt x="0" y="0"/>
                  </a:lnTo>
                  <a:lnTo>
                    <a:pt x="436800" y="402716"/>
                  </a:lnTo>
                  <a:lnTo>
                    <a:pt x="466264" y="402716"/>
                  </a:lnTo>
                  <a:lnTo>
                    <a:pt x="517893" y="390016"/>
                  </a:lnTo>
                  <a:lnTo>
                    <a:pt x="577189" y="377316"/>
                  </a:lnTo>
                  <a:lnTo>
                    <a:pt x="640065" y="351916"/>
                  </a:lnTo>
                  <a:lnTo>
                    <a:pt x="668218" y="346184"/>
                  </a:lnTo>
                  <a:lnTo>
                    <a:pt x="293851" y="0"/>
                  </a:lnTo>
                  <a:close/>
                </a:path>
                <a:path w="3180080" h="2073275">
                  <a:moveTo>
                    <a:pt x="682390" y="343298"/>
                  </a:moveTo>
                  <a:lnTo>
                    <a:pt x="668218" y="346184"/>
                  </a:lnTo>
                  <a:lnTo>
                    <a:pt x="674417" y="351916"/>
                  </a:lnTo>
                  <a:lnTo>
                    <a:pt x="691689" y="351916"/>
                  </a:lnTo>
                  <a:lnTo>
                    <a:pt x="682390" y="343298"/>
                  </a:lnTo>
                  <a:close/>
                </a:path>
                <a:path w="3180080" h="2073275">
                  <a:moveTo>
                    <a:pt x="812573" y="0"/>
                  </a:moveTo>
                  <a:lnTo>
                    <a:pt x="311964" y="0"/>
                  </a:lnTo>
                  <a:lnTo>
                    <a:pt x="682390" y="343298"/>
                  </a:lnTo>
                  <a:lnTo>
                    <a:pt x="702436" y="339216"/>
                  </a:lnTo>
                  <a:lnTo>
                    <a:pt x="760218" y="326516"/>
                  </a:lnTo>
                  <a:lnTo>
                    <a:pt x="882026" y="326516"/>
                  </a:lnTo>
                  <a:lnTo>
                    <a:pt x="903843" y="313816"/>
                  </a:lnTo>
                  <a:lnTo>
                    <a:pt x="1152895" y="313816"/>
                  </a:lnTo>
                  <a:lnTo>
                    <a:pt x="812573" y="0"/>
                  </a:lnTo>
                  <a:close/>
                </a:path>
                <a:path w="3180080" h="2073275">
                  <a:moveTo>
                    <a:pt x="882026" y="326516"/>
                  </a:moveTo>
                  <a:lnTo>
                    <a:pt x="868092" y="326516"/>
                  </a:lnTo>
                  <a:lnTo>
                    <a:pt x="866568" y="339216"/>
                  </a:lnTo>
                  <a:lnTo>
                    <a:pt x="882026" y="326516"/>
                  </a:lnTo>
                  <a:close/>
                </a:path>
                <a:path w="3180080" h="2073275">
                  <a:moveTo>
                    <a:pt x="3180000" y="0"/>
                  </a:moveTo>
                  <a:lnTo>
                    <a:pt x="2889201" y="0"/>
                  </a:lnTo>
                  <a:lnTo>
                    <a:pt x="3180000" y="268756"/>
                  </a:lnTo>
                  <a:lnTo>
                    <a:pt x="318000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F158FE89-802E-AFD4-9BA1-8431D3C9878E}"/>
                </a:ext>
              </a:extLst>
            </p:cNvPr>
            <p:cNvSpPr/>
            <p:nvPr/>
          </p:nvSpPr>
          <p:spPr>
            <a:xfrm>
              <a:off x="15407582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49" y="0"/>
                  </a:moveTo>
                  <a:lnTo>
                    <a:pt x="0" y="0"/>
                  </a:lnTo>
                  <a:lnTo>
                    <a:pt x="374833" y="346240"/>
                  </a:lnTo>
                  <a:lnTo>
                    <a:pt x="376230" y="344081"/>
                  </a:lnTo>
                  <a:lnTo>
                    <a:pt x="379151" y="346240"/>
                  </a:lnTo>
                  <a:lnTo>
                    <a:pt x="383469" y="342645"/>
                  </a:lnTo>
                  <a:lnTo>
                    <a:pt x="385628" y="344804"/>
                  </a:lnTo>
                  <a:lnTo>
                    <a:pt x="387787" y="342645"/>
                  </a:lnTo>
                  <a:lnTo>
                    <a:pt x="388422" y="343369"/>
                  </a:lnTo>
                  <a:lnTo>
                    <a:pt x="392105" y="339763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8585C814-4158-CE51-26B5-5F051A97A82D}"/>
                </a:ext>
              </a:extLst>
            </p:cNvPr>
            <p:cNvSpPr/>
            <p:nvPr/>
          </p:nvSpPr>
          <p:spPr>
            <a:xfrm>
              <a:off x="15407465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0" y="0"/>
                  </a:moveTo>
                  <a:lnTo>
                    <a:pt x="374824" y="346247"/>
                  </a:ln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FA1B446A-D155-3E85-37D7-FB876E092259}"/>
                </a:ext>
              </a:extLst>
            </p:cNvPr>
            <p:cNvSpPr/>
            <p:nvPr/>
          </p:nvSpPr>
          <p:spPr>
            <a:xfrm>
              <a:off x="15921441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46" y="1964067"/>
                  </a:moveTo>
                  <a:lnTo>
                    <a:pt x="2142529" y="1964067"/>
                  </a:lnTo>
                  <a:lnTo>
                    <a:pt x="2146847" y="1968385"/>
                  </a:lnTo>
                  <a:lnTo>
                    <a:pt x="2149768" y="1965502"/>
                  </a:lnTo>
                  <a:lnTo>
                    <a:pt x="2151903" y="1965502"/>
                  </a:lnTo>
                  <a:lnTo>
                    <a:pt x="2150346" y="1964067"/>
                  </a:lnTo>
                  <a:close/>
                </a:path>
                <a:path w="2153284" h="1968500">
                  <a:moveTo>
                    <a:pt x="2151903" y="1965502"/>
                  </a:moveTo>
                  <a:lnTo>
                    <a:pt x="2149768" y="1965502"/>
                  </a:lnTo>
                  <a:lnTo>
                    <a:pt x="2151927" y="1967661"/>
                  </a:lnTo>
                  <a:lnTo>
                    <a:pt x="2152689" y="1966226"/>
                  </a:lnTo>
                  <a:lnTo>
                    <a:pt x="2151903" y="1965502"/>
                  </a:lnTo>
                  <a:close/>
                </a:path>
                <a:path w="2153284" h="1968500">
                  <a:moveTo>
                    <a:pt x="2149560" y="1963343"/>
                  </a:moveTo>
                  <a:lnTo>
                    <a:pt x="2136814" y="1963343"/>
                  </a:lnTo>
                  <a:lnTo>
                    <a:pt x="2140370" y="1966937"/>
                  </a:lnTo>
                  <a:lnTo>
                    <a:pt x="2142529" y="1964067"/>
                  </a:lnTo>
                  <a:lnTo>
                    <a:pt x="2150346" y="1964067"/>
                  </a:lnTo>
                  <a:lnTo>
                    <a:pt x="2149560" y="1963343"/>
                  </a:lnTo>
                  <a:close/>
                </a:path>
                <a:path w="2153284" h="1968500">
                  <a:moveTo>
                    <a:pt x="2147217" y="1961184"/>
                  </a:moveTo>
                  <a:lnTo>
                    <a:pt x="2126781" y="1961184"/>
                  </a:lnTo>
                  <a:lnTo>
                    <a:pt x="2130337" y="1964778"/>
                  </a:lnTo>
                  <a:lnTo>
                    <a:pt x="2133258" y="1961895"/>
                  </a:lnTo>
                  <a:lnTo>
                    <a:pt x="2147989" y="1961895"/>
                  </a:lnTo>
                  <a:lnTo>
                    <a:pt x="2147217" y="1961184"/>
                  </a:lnTo>
                  <a:close/>
                </a:path>
                <a:path w="2153284" h="1968500">
                  <a:moveTo>
                    <a:pt x="2147989" y="1961895"/>
                  </a:moveTo>
                  <a:lnTo>
                    <a:pt x="2133258" y="1961895"/>
                  </a:lnTo>
                  <a:lnTo>
                    <a:pt x="2135417" y="1964067"/>
                  </a:lnTo>
                  <a:lnTo>
                    <a:pt x="2136814" y="1963343"/>
                  </a:lnTo>
                  <a:lnTo>
                    <a:pt x="2149560" y="1963343"/>
                  </a:lnTo>
                  <a:lnTo>
                    <a:pt x="2147989" y="1961895"/>
                  </a:lnTo>
                  <a:close/>
                </a:path>
                <a:path w="2153284" h="1968500">
                  <a:moveTo>
                    <a:pt x="2060487" y="1881263"/>
                  </a:moveTo>
                  <a:lnTo>
                    <a:pt x="2059725" y="1881987"/>
                  </a:lnTo>
                  <a:lnTo>
                    <a:pt x="2061884" y="1884857"/>
                  </a:lnTo>
                  <a:lnTo>
                    <a:pt x="2059725" y="1887740"/>
                  </a:lnTo>
                  <a:lnTo>
                    <a:pt x="2063408" y="1890623"/>
                  </a:lnTo>
                  <a:lnTo>
                    <a:pt x="2061249" y="1893506"/>
                  </a:lnTo>
                  <a:lnTo>
                    <a:pt x="2066202" y="1898548"/>
                  </a:lnTo>
                  <a:lnTo>
                    <a:pt x="2065567" y="1899259"/>
                  </a:lnTo>
                  <a:lnTo>
                    <a:pt x="2072044" y="1905025"/>
                  </a:lnTo>
                  <a:lnTo>
                    <a:pt x="2069123" y="1907895"/>
                  </a:lnTo>
                  <a:lnTo>
                    <a:pt x="2072679" y="1911502"/>
                  </a:lnTo>
                  <a:lnTo>
                    <a:pt x="2071282" y="1913661"/>
                  </a:lnTo>
                  <a:lnTo>
                    <a:pt x="2125257" y="1963343"/>
                  </a:lnTo>
                  <a:lnTo>
                    <a:pt x="2126781" y="1961184"/>
                  </a:lnTo>
                  <a:lnTo>
                    <a:pt x="2147217" y="1961184"/>
                  </a:lnTo>
                  <a:lnTo>
                    <a:pt x="2060487" y="1881263"/>
                  </a:lnTo>
                  <a:close/>
                </a:path>
                <a:path w="2153284" h="1968500">
                  <a:moveTo>
                    <a:pt x="1950076" y="1787664"/>
                  </a:moveTo>
                  <a:lnTo>
                    <a:pt x="1946060" y="1787664"/>
                  </a:lnTo>
                  <a:lnTo>
                    <a:pt x="1948219" y="1789099"/>
                  </a:lnTo>
                  <a:lnTo>
                    <a:pt x="1950076" y="1787664"/>
                  </a:lnTo>
                  <a:close/>
                </a:path>
                <a:path w="2153284" h="1968500">
                  <a:moveTo>
                    <a:pt x="1955359" y="1786940"/>
                  </a:moveTo>
                  <a:lnTo>
                    <a:pt x="1951013" y="1786940"/>
                  </a:lnTo>
                  <a:lnTo>
                    <a:pt x="1953172" y="1789099"/>
                  </a:lnTo>
                  <a:lnTo>
                    <a:pt x="1955359" y="1786940"/>
                  </a:lnTo>
                  <a:close/>
                </a:path>
                <a:path w="2153284" h="1968500">
                  <a:moveTo>
                    <a:pt x="1955917" y="1784781"/>
                  </a:moveTo>
                  <a:lnTo>
                    <a:pt x="1940980" y="1784781"/>
                  </a:lnTo>
                  <a:lnTo>
                    <a:pt x="1945298" y="1788388"/>
                  </a:lnTo>
                  <a:lnTo>
                    <a:pt x="1946060" y="1787664"/>
                  </a:lnTo>
                  <a:lnTo>
                    <a:pt x="1950076" y="1787664"/>
                  </a:lnTo>
                  <a:lnTo>
                    <a:pt x="1951013" y="1786940"/>
                  </a:lnTo>
                  <a:lnTo>
                    <a:pt x="1955359" y="1786940"/>
                  </a:lnTo>
                  <a:lnTo>
                    <a:pt x="1956093" y="1786216"/>
                  </a:lnTo>
                  <a:lnTo>
                    <a:pt x="1957469" y="1786216"/>
                  </a:lnTo>
                  <a:lnTo>
                    <a:pt x="1955917" y="1784781"/>
                  </a:lnTo>
                  <a:close/>
                </a:path>
                <a:path w="2153284" h="1968500">
                  <a:moveTo>
                    <a:pt x="1957469" y="1786216"/>
                  </a:moveTo>
                  <a:lnTo>
                    <a:pt x="1956093" y="1786216"/>
                  </a:lnTo>
                  <a:lnTo>
                    <a:pt x="1957490" y="1788388"/>
                  </a:lnTo>
                  <a:lnTo>
                    <a:pt x="1958252" y="1786940"/>
                  </a:lnTo>
                  <a:lnTo>
                    <a:pt x="1957469" y="1786216"/>
                  </a:lnTo>
                  <a:close/>
                </a:path>
                <a:path w="2153284" h="1968500">
                  <a:moveTo>
                    <a:pt x="1689647" y="1538554"/>
                  </a:moveTo>
                  <a:lnTo>
                    <a:pt x="1689012" y="1539989"/>
                  </a:lnTo>
                  <a:lnTo>
                    <a:pt x="1691171" y="1542148"/>
                  </a:lnTo>
                  <a:lnTo>
                    <a:pt x="1688250" y="1544307"/>
                  </a:lnTo>
                  <a:lnTo>
                    <a:pt x="1691171" y="1547190"/>
                  </a:lnTo>
                  <a:lnTo>
                    <a:pt x="1689012" y="1549349"/>
                  </a:lnTo>
                  <a:lnTo>
                    <a:pt x="1690409" y="1550784"/>
                  </a:lnTo>
                  <a:lnTo>
                    <a:pt x="1689012" y="1552219"/>
                  </a:lnTo>
                  <a:lnTo>
                    <a:pt x="1691171" y="1553667"/>
                  </a:lnTo>
                  <a:lnTo>
                    <a:pt x="1686853" y="1558709"/>
                  </a:lnTo>
                  <a:lnTo>
                    <a:pt x="1933741" y="1786940"/>
                  </a:lnTo>
                  <a:lnTo>
                    <a:pt x="1935900" y="1784781"/>
                  </a:lnTo>
                  <a:lnTo>
                    <a:pt x="1955917" y="1784781"/>
                  </a:lnTo>
                  <a:lnTo>
                    <a:pt x="1689647" y="1538554"/>
                  </a:lnTo>
                  <a:close/>
                </a:path>
                <a:path w="2153284" h="1968500">
                  <a:moveTo>
                    <a:pt x="1940980" y="1784781"/>
                  </a:moveTo>
                  <a:lnTo>
                    <a:pt x="1935900" y="1784781"/>
                  </a:lnTo>
                  <a:lnTo>
                    <a:pt x="1938821" y="1786940"/>
                  </a:lnTo>
                  <a:lnTo>
                    <a:pt x="1940980" y="1784781"/>
                  </a:lnTo>
                  <a:close/>
                </a:path>
                <a:path w="2153284" h="1968500">
                  <a:moveTo>
                    <a:pt x="513659" y="452081"/>
                  </a:moveTo>
                  <a:lnTo>
                    <a:pt x="511849" y="452081"/>
                  </a:lnTo>
                  <a:lnTo>
                    <a:pt x="516167" y="456399"/>
                  </a:lnTo>
                  <a:lnTo>
                    <a:pt x="517564" y="455688"/>
                  </a:lnTo>
                  <a:lnTo>
                    <a:pt x="513659" y="452081"/>
                  </a:lnTo>
                  <a:close/>
                </a:path>
                <a:path w="2153284" h="1968500">
                  <a:moveTo>
                    <a:pt x="512876" y="451357"/>
                  </a:moveTo>
                  <a:lnTo>
                    <a:pt x="504610" y="451357"/>
                  </a:lnTo>
                  <a:lnTo>
                    <a:pt x="508928" y="454964"/>
                  </a:lnTo>
                  <a:lnTo>
                    <a:pt x="511849" y="452081"/>
                  </a:lnTo>
                  <a:lnTo>
                    <a:pt x="513659" y="452081"/>
                  </a:lnTo>
                  <a:lnTo>
                    <a:pt x="512876" y="451357"/>
                  </a:lnTo>
                  <a:close/>
                </a:path>
                <a:path w="2153284" h="1968500">
                  <a:moveTo>
                    <a:pt x="508985" y="447763"/>
                  </a:moveTo>
                  <a:lnTo>
                    <a:pt x="495974" y="447763"/>
                  </a:lnTo>
                  <a:lnTo>
                    <a:pt x="502451" y="453516"/>
                  </a:lnTo>
                  <a:lnTo>
                    <a:pt x="504610" y="451357"/>
                  </a:lnTo>
                  <a:lnTo>
                    <a:pt x="512876" y="451357"/>
                  </a:lnTo>
                  <a:lnTo>
                    <a:pt x="508985" y="447763"/>
                  </a:lnTo>
                  <a:close/>
                </a:path>
                <a:path w="2153284" h="1968500">
                  <a:moveTo>
                    <a:pt x="506648" y="445604"/>
                  </a:moveTo>
                  <a:lnTo>
                    <a:pt x="491656" y="445604"/>
                  </a:lnTo>
                  <a:lnTo>
                    <a:pt x="495212" y="449198"/>
                  </a:lnTo>
                  <a:lnTo>
                    <a:pt x="495974" y="447763"/>
                  </a:lnTo>
                  <a:lnTo>
                    <a:pt x="508985" y="447763"/>
                  </a:lnTo>
                  <a:lnTo>
                    <a:pt x="506648" y="445604"/>
                  </a:lnTo>
                  <a:close/>
                </a:path>
                <a:path w="2153284" h="1968500">
                  <a:moveTo>
                    <a:pt x="502744" y="441998"/>
                  </a:moveTo>
                  <a:lnTo>
                    <a:pt x="482258" y="441998"/>
                  </a:lnTo>
                  <a:lnTo>
                    <a:pt x="488735" y="448487"/>
                  </a:lnTo>
                  <a:lnTo>
                    <a:pt x="491656" y="445604"/>
                  </a:lnTo>
                  <a:lnTo>
                    <a:pt x="506648" y="445604"/>
                  </a:lnTo>
                  <a:lnTo>
                    <a:pt x="502744" y="441998"/>
                  </a:lnTo>
                  <a:close/>
                </a:path>
                <a:path w="2153284" h="1968500">
                  <a:moveTo>
                    <a:pt x="24279" y="0"/>
                  </a:moveTo>
                  <a:lnTo>
                    <a:pt x="0" y="0"/>
                  </a:lnTo>
                  <a:lnTo>
                    <a:pt x="480861" y="444157"/>
                  </a:lnTo>
                  <a:lnTo>
                    <a:pt x="482258" y="441998"/>
                  </a:lnTo>
                  <a:lnTo>
                    <a:pt x="502744" y="441998"/>
                  </a:lnTo>
                  <a:lnTo>
                    <a:pt x="2427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9B27913A-6419-F003-5138-1E3DF659F98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8" y="1880907"/>
              <a:ext cx="93683" cy="87841"/>
            </a:xfrm>
            <a:prstGeom prst="rect">
              <a:avLst/>
            </a:prstGeom>
          </p:spPr>
        </p:pic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A1CDA92B-E77C-C16E-130E-22D8547D293A}"/>
                </a:ext>
              </a:extLst>
            </p:cNvPr>
            <p:cNvSpPr/>
            <p:nvPr/>
          </p:nvSpPr>
          <p:spPr>
            <a:xfrm>
              <a:off x="15921432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59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2D5DD0BC-E587-3E6C-5123-54BAB041A22B}"/>
                </a:ext>
              </a:extLst>
            </p:cNvPr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22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499"/>
                  </a:lnTo>
                  <a:lnTo>
                    <a:pt x="2622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DCBA264D-6DD1-7B15-4CB7-7F6AE7EFFC25}"/>
                </a:ext>
              </a:extLst>
            </p:cNvPr>
            <p:cNvSpPr/>
            <p:nvPr/>
          </p:nvSpPr>
          <p:spPr>
            <a:xfrm>
              <a:off x="16432974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00"/>
                  </a:moveTo>
                  <a:lnTo>
                    <a:pt x="26271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CB7F0347-53B8-1725-0206-AC3F9A842D96}"/>
                </a:ext>
              </a:extLst>
            </p:cNvPr>
            <p:cNvSpPr/>
            <p:nvPr/>
          </p:nvSpPr>
          <p:spPr>
            <a:xfrm>
              <a:off x="16945851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32BAFA5D-8820-1CCE-137D-9BCFB5B3EBB1}"/>
                </a:ext>
              </a:extLst>
            </p:cNvPr>
            <p:cNvSpPr/>
            <p:nvPr/>
          </p:nvSpPr>
          <p:spPr>
            <a:xfrm>
              <a:off x="16945755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06"/>
                  </a:moveTo>
                  <a:lnTo>
                    <a:pt x="24827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6E40D821-074C-2B3E-787D-1C3A0325D867}"/>
                </a:ext>
              </a:extLst>
            </p:cNvPr>
            <p:cNvSpPr/>
            <p:nvPr/>
          </p:nvSpPr>
          <p:spPr>
            <a:xfrm>
              <a:off x="17460145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17BC794C-32DE-D783-BB06-C448E7EA7FFC}"/>
                </a:ext>
              </a:extLst>
            </p:cNvPr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3BF55696-B527-67E4-FC3F-B3BA083F343B}"/>
                </a:ext>
              </a:extLst>
            </p:cNvPr>
            <p:cNvSpPr/>
            <p:nvPr/>
          </p:nvSpPr>
          <p:spPr>
            <a:xfrm>
              <a:off x="1797295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27F85124-CA19-878C-B93A-FD25F778DBB3}"/>
                </a:ext>
              </a:extLst>
            </p:cNvPr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35" name="object 35">
            <a:extLst>
              <a:ext uri="{FF2B5EF4-FFF2-40B4-BE49-F238E27FC236}">
                <a16:creationId xmlns:a16="http://schemas.microsoft.com/office/drawing/2014/main" id="{3D7907F2-3CA6-C161-CC4F-F5AE0786596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6" name="object 36">
            <a:extLst>
              <a:ext uri="{FF2B5EF4-FFF2-40B4-BE49-F238E27FC236}">
                <a16:creationId xmlns:a16="http://schemas.microsoft.com/office/drawing/2014/main" id="{50D45A34-4529-8E3E-2170-79AE39F74A2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7" name="object 37">
            <a:extLst>
              <a:ext uri="{FF2B5EF4-FFF2-40B4-BE49-F238E27FC236}">
                <a16:creationId xmlns:a16="http://schemas.microsoft.com/office/drawing/2014/main" id="{CD1BBB0E-0930-9994-CD33-2317B74004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04" y="1190148"/>
            <a:ext cx="1304024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1095" algn="ctr">
              <a:lnSpc>
                <a:spcPct val="100000"/>
              </a:lnSpc>
              <a:spcBef>
                <a:spcPts val="95"/>
              </a:spcBef>
            </a:pPr>
            <a:r>
              <a:rPr lang="en-CA" spc="705" dirty="0">
                <a:solidFill>
                  <a:schemeClr val="accent2"/>
                </a:solidFill>
              </a:rPr>
              <a:t>Data Cleaning</a:t>
            </a:r>
            <a:endParaRPr spc="705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808248-0FC2-7E26-41B2-4B9818669E12}"/>
              </a:ext>
            </a:extLst>
          </p:cNvPr>
          <p:cNvSpPr txBox="1"/>
          <p:nvPr/>
        </p:nvSpPr>
        <p:spPr>
          <a:xfrm>
            <a:off x="8629650" y="2338535"/>
            <a:ext cx="76844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60AA3C5-BF14-C345-D997-00B235D0A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530" y="2306784"/>
            <a:ext cx="7344887" cy="6959054"/>
          </a:xfrm>
          <a:prstGeom prst="rect">
            <a:avLst/>
          </a:prstGeom>
        </p:spPr>
      </p:pic>
      <p:graphicFrame>
        <p:nvGraphicFramePr>
          <p:cNvPr id="43" name="TextBox 37">
            <a:extLst>
              <a:ext uri="{FF2B5EF4-FFF2-40B4-BE49-F238E27FC236}">
                <a16:creationId xmlns:a16="http://schemas.microsoft.com/office/drawing/2014/main" id="{0C5EC991-0FAD-AAD2-8DA1-97BDBD4654FA}"/>
              </a:ext>
            </a:extLst>
          </p:cNvPr>
          <p:cNvGraphicFramePr/>
          <p:nvPr/>
        </p:nvGraphicFramePr>
        <p:xfrm>
          <a:off x="841375" y="3206091"/>
          <a:ext cx="7684453" cy="510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4509872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36851-F663-73B4-5D9E-CCB0C9834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96EC730-9A00-DCE2-ABFC-8A1FE2C5086F}"/>
              </a:ext>
            </a:extLst>
          </p:cNvPr>
          <p:cNvSpPr/>
          <p:nvPr/>
        </p:nvSpPr>
        <p:spPr>
          <a:xfrm>
            <a:off x="39683" y="-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A34EEE3F-5125-58AE-899C-847C2E947734}"/>
              </a:ext>
            </a:extLst>
          </p:cNvPr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4631297-F5A5-A36B-DEED-DFEE2FA316BE}"/>
                </a:ext>
              </a:extLst>
            </p:cNvPr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59C6EBD-6251-6259-538A-D0D05B9A2AB4}"/>
                </a:ext>
              </a:extLst>
            </p:cNvPr>
            <p:cNvSpPr/>
            <p:nvPr/>
          </p:nvSpPr>
          <p:spPr>
            <a:xfrm>
              <a:off x="0" y="7805402"/>
              <a:ext cx="1864995" cy="2482215"/>
            </a:xfrm>
            <a:custGeom>
              <a:avLst/>
              <a:gdLst/>
              <a:ahLst/>
              <a:cxnLst/>
              <a:rect l="l" t="t" r="r" b="b"/>
              <a:pathLst>
                <a:path w="1864995" h="2482215">
                  <a:moveTo>
                    <a:pt x="0" y="2091314"/>
                  </a:moveTo>
                  <a:lnTo>
                    <a:pt x="0" y="2481595"/>
                  </a:lnTo>
                  <a:lnTo>
                    <a:pt x="349734" y="2481595"/>
                  </a:lnTo>
                  <a:lnTo>
                    <a:pt x="0" y="2091314"/>
                  </a:lnTo>
                  <a:close/>
                </a:path>
                <a:path w="1864995" h="2482215">
                  <a:moveTo>
                    <a:pt x="0" y="1573469"/>
                  </a:moveTo>
                  <a:lnTo>
                    <a:pt x="0" y="2065759"/>
                  </a:lnTo>
                  <a:lnTo>
                    <a:pt x="372633" y="2481595"/>
                  </a:lnTo>
                  <a:lnTo>
                    <a:pt x="813779" y="2481595"/>
                  </a:lnTo>
                  <a:lnTo>
                    <a:pt x="0" y="1573469"/>
                  </a:lnTo>
                  <a:close/>
                </a:path>
                <a:path w="1864995" h="2482215">
                  <a:moveTo>
                    <a:pt x="0" y="1054817"/>
                  </a:moveTo>
                  <a:lnTo>
                    <a:pt x="0" y="1547107"/>
                  </a:lnTo>
                  <a:lnTo>
                    <a:pt x="837402" y="2481595"/>
                  </a:lnTo>
                  <a:lnTo>
                    <a:pt x="1278547" y="2481595"/>
                  </a:lnTo>
                  <a:lnTo>
                    <a:pt x="0" y="1054817"/>
                  </a:lnTo>
                  <a:close/>
                </a:path>
                <a:path w="1864995" h="2482215">
                  <a:moveTo>
                    <a:pt x="0" y="526332"/>
                  </a:moveTo>
                  <a:lnTo>
                    <a:pt x="0" y="1029479"/>
                  </a:lnTo>
                  <a:lnTo>
                    <a:pt x="1301053" y="2481595"/>
                  </a:lnTo>
                  <a:lnTo>
                    <a:pt x="1752807" y="2481595"/>
                  </a:lnTo>
                  <a:lnTo>
                    <a:pt x="831597" y="1454231"/>
                  </a:lnTo>
                  <a:lnTo>
                    <a:pt x="822954" y="1454231"/>
                  </a:lnTo>
                  <a:lnTo>
                    <a:pt x="820073" y="1441531"/>
                  </a:lnTo>
                  <a:lnTo>
                    <a:pt x="818634" y="1441531"/>
                  </a:lnTo>
                  <a:lnTo>
                    <a:pt x="0" y="526332"/>
                  </a:lnTo>
                  <a:close/>
                </a:path>
                <a:path w="1864995" h="2482215">
                  <a:moveTo>
                    <a:pt x="862553" y="1466931"/>
                  </a:moveTo>
                  <a:lnTo>
                    <a:pt x="1773473" y="2481595"/>
                  </a:lnTo>
                  <a:lnTo>
                    <a:pt x="1864715" y="2481595"/>
                  </a:lnTo>
                  <a:lnTo>
                    <a:pt x="1864067" y="2470231"/>
                  </a:lnTo>
                  <a:lnTo>
                    <a:pt x="1849784" y="2457531"/>
                  </a:lnTo>
                  <a:lnTo>
                    <a:pt x="1830233" y="2419431"/>
                  </a:lnTo>
                  <a:lnTo>
                    <a:pt x="1812841" y="2394031"/>
                  </a:lnTo>
                  <a:lnTo>
                    <a:pt x="1805038" y="2368631"/>
                  </a:lnTo>
                  <a:lnTo>
                    <a:pt x="1812256" y="2343231"/>
                  </a:lnTo>
                  <a:lnTo>
                    <a:pt x="1826093" y="2317831"/>
                  </a:lnTo>
                  <a:lnTo>
                    <a:pt x="1836422" y="2279731"/>
                  </a:lnTo>
                  <a:lnTo>
                    <a:pt x="1834770" y="2267031"/>
                  </a:lnTo>
                  <a:lnTo>
                    <a:pt x="1723019" y="2267031"/>
                  </a:lnTo>
                  <a:lnTo>
                    <a:pt x="1706032" y="2254331"/>
                  </a:lnTo>
                  <a:lnTo>
                    <a:pt x="1675434" y="2228931"/>
                  </a:lnTo>
                  <a:lnTo>
                    <a:pt x="1649106" y="2178131"/>
                  </a:lnTo>
                  <a:lnTo>
                    <a:pt x="1627911" y="2178131"/>
                  </a:lnTo>
                  <a:lnTo>
                    <a:pt x="1633595" y="2165431"/>
                  </a:lnTo>
                  <a:lnTo>
                    <a:pt x="1638264" y="2152731"/>
                  </a:lnTo>
                  <a:lnTo>
                    <a:pt x="1641177" y="2152731"/>
                  </a:lnTo>
                  <a:lnTo>
                    <a:pt x="1641589" y="2140031"/>
                  </a:lnTo>
                  <a:lnTo>
                    <a:pt x="1643748" y="2140031"/>
                  </a:lnTo>
                  <a:lnTo>
                    <a:pt x="1643748" y="2127331"/>
                  </a:lnTo>
                  <a:lnTo>
                    <a:pt x="1637769" y="2089231"/>
                  </a:lnTo>
                  <a:lnTo>
                    <a:pt x="1620175" y="2038431"/>
                  </a:lnTo>
                  <a:lnTo>
                    <a:pt x="1596369" y="2000331"/>
                  </a:lnTo>
                  <a:lnTo>
                    <a:pt x="1571751" y="1962231"/>
                  </a:lnTo>
                  <a:lnTo>
                    <a:pt x="1561668" y="1962231"/>
                  </a:lnTo>
                  <a:lnTo>
                    <a:pt x="1558797" y="1949531"/>
                  </a:lnTo>
                  <a:lnTo>
                    <a:pt x="1563115" y="1949531"/>
                  </a:lnTo>
                  <a:lnTo>
                    <a:pt x="1560956" y="1936831"/>
                  </a:lnTo>
                  <a:lnTo>
                    <a:pt x="1558074" y="1936831"/>
                  </a:lnTo>
                  <a:lnTo>
                    <a:pt x="1535572" y="1924131"/>
                  </a:lnTo>
                  <a:lnTo>
                    <a:pt x="1501195" y="1924131"/>
                  </a:lnTo>
                  <a:lnTo>
                    <a:pt x="1465739" y="1911431"/>
                  </a:lnTo>
                  <a:lnTo>
                    <a:pt x="1440002" y="1898731"/>
                  </a:lnTo>
                  <a:lnTo>
                    <a:pt x="1435116" y="1886031"/>
                  </a:lnTo>
                  <a:lnTo>
                    <a:pt x="1423996" y="1886031"/>
                  </a:lnTo>
                  <a:lnTo>
                    <a:pt x="1419110" y="1873331"/>
                  </a:lnTo>
                  <a:lnTo>
                    <a:pt x="1413357" y="1873331"/>
                  </a:lnTo>
                  <a:lnTo>
                    <a:pt x="1410204" y="1847931"/>
                  </a:lnTo>
                  <a:lnTo>
                    <a:pt x="1418393" y="1835231"/>
                  </a:lnTo>
                  <a:lnTo>
                    <a:pt x="1430363" y="1822531"/>
                  </a:lnTo>
                  <a:lnTo>
                    <a:pt x="1438554" y="1797131"/>
                  </a:lnTo>
                  <a:lnTo>
                    <a:pt x="1438667" y="1784431"/>
                  </a:lnTo>
                  <a:lnTo>
                    <a:pt x="1435133" y="1771731"/>
                  </a:lnTo>
                  <a:lnTo>
                    <a:pt x="1428629" y="1759031"/>
                  </a:lnTo>
                  <a:lnTo>
                    <a:pt x="1419834" y="1759031"/>
                  </a:lnTo>
                  <a:lnTo>
                    <a:pt x="1414492" y="1746331"/>
                  </a:lnTo>
                  <a:lnTo>
                    <a:pt x="1408406" y="1746331"/>
                  </a:lnTo>
                  <a:lnTo>
                    <a:pt x="1401912" y="1733631"/>
                  </a:lnTo>
                  <a:lnTo>
                    <a:pt x="1395348" y="1733631"/>
                  </a:lnTo>
                  <a:lnTo>
                    <a:pt x="1376349" y="1720931"/>
                  </a:lnTo>
                  <a:lnTo>
                    <a:pt x="1319758" y="1720931"/>
                  </a:lnTo>
                  <a:lnTo>
                    <a:pt x="1321445" y="1708231"/>
                  </a:lnTo>
                  <a:lnTo>
                    <a:pt x="1320298" y="1708231"/>
                  </a:lnTo>
                  <a:lnTo>
                    <a:pt x="1316722" y="1695531"/>
                  </a:lnTo>
                  <a:lnTo>
                    <a:pt x="1311122" y="1695531"/>
                  </a:lnTo>
                  <a:lnTo>
                    <a:pt x="1303918" y="1682831"/>
                  </a:lnTo>
                  <a:lnTo>
                    <a:pt x="1295636" y="1682831"/>
                  </a:lnTo>
                  <a:lnTo>
                    <a:pt x="1286814" y="1670131"/>
                  </a:lnTo>
                  <a:lnTo>
                    <a:pt x="1192493" y="1670131"/>
                  </a:lnTo>
                  <a:lnTo>
                    <a:pt x="1183088" y="1657431"/>
                  </a:lnTo>
                  <a:lnTo>
                    <a:pt x="1175033" y="1657431"/>
                  </a:lnTo>
                  <a:lnTo>
                    <a:pt x="1169836" y="1644731"/>
                  </a:lnTo>
                  <a:lnTo>
                    <a:pt x="1166394" y="1644731"/>
                  </a:lnTo>
                  <a:lnTo>
                    <a:pt x="1165112" y="1632031"/>
                  </a:lnTo>
                  <a:lnTo>
                    <a:pt x="1166395" y="1619331"/>
                  </a:lnTo>
                  <a:lnTo>
                    <a:pt x="1121439" y="1619331"/>
                  </a:lnTo>
                  <a:lnTo>
                    <a:pt x="1107356" y="1606631"/>
                  </a:lnTo>
                  <a:lnTo>
                    <a:pt x="1108074" y="1593931"/>
                  </a:lnTo>
                  <a:lnTo>
                    <a:pt x="1105917" y="1593931"/>
                  </a:lnTo>
                  <a:lnTo>
                    <a:pt x="1100152" y="1581231"/>
                  </a:lnTo>
                  <a:lnTo>
                    <a:pt x="1092751" y="1581231"/>
                  </a:lnTo>
                  <a:lnTo>
                    <a:pt x="1083594" y="1568531"/>
                  </a:lnTo>
                  <a:lnTo>
                    <a:pt x="1072816" y="1568531"/>
                  </a:lnTo>
                  <a:lnTo>
                    <a:pt x="1060554" y="1555831"/>
                  </a:lnTo>
                  <a:lnTo>
                    <a:pt x="1049789" y="1543131"/>
                  </a:lnTo>
                  <a:lnTo>
                    <a:pt x="1038684" y="1543131"/>
                  </a:lnTo>
                  <a:lnTo>
                    <a:pt x="1028254" y="1530431"/>
                  </a:lnTo>
                  <a:lnTo>
                    <a:pt x="1019512" y="1530431"/>
                  </a:lnTo>
                  <a:lnTo>
                    <a:pt x="1014079" y="1517731"/>
                  </a:lnTo>
                  <a:lnTo>
                    <a:pt x="1010064" y="1505031"/>
                  </a:lnTo>
                  <a:lnTo>
                    <a:pt x="945534" y="1505031"/>
                  </a:lnTo>
                  <a:lnTo>
                    <a:pt x="920874" y="1492331"/>
                  </a:lnTo>
                  <a:lnTo>
                    <a:pt x="905889" y="1492331"/>
                  </a:lnTo>
                  <a:lnTo>
                    <a:pt x="891174" y="1479631"/>
                  </a:lnTo>
                  <a:lnTo>
                    <a:pt x="876729" y="1479631"/>
                  </a:lnTo>
                  <a:lnTo>
                    <a:pt x="862553" y="1466931"/>
                  </a:lnTo>
                  <a:close/>
                </a:path>
                <a:path w="1864995" h="2482215">
                  <a:moveTo>
                    <a:pt x="1833117" y="2254331"/>
                  </a:moveTo>
                  <a:lnTo>
                    <a:pt x="1786132" y="2254331"/>
                  </a:lnTo>
                  <a:lnTo>
                    <a:pt x="1760167" y="2267031"/>
                  </a:lnTo>
                  <a:lnTo>
                    <a:pt x="1834770" y="2267031"/>
                  </a:lnTo>
                  <a:lnTo>
                    <a:pt x="1833117" y="2254331"/>
                  </a:lnTo>
                  <a:close/>
                </a:path>
                <a:path w="1864995" h="2482215">
                  <a:moveTo>
                    <a:pt x="1644472" y="2165431"/>
                  </a:moveTo>
                  <a:lnTo>
                    <a:pt x="1627911" y="2178131"/>
                  </a:lnTo>
                  <a:lnTo>
                    <a:pt x="1649106" y="2178131"/>
                  </a:lnTo>
                  <a:lnTo>
                    <a:pt x="1644472" y="2165431"/>
                  </a:lnTo>
                  <a:close/>
                </a:path>
                <a:path w="1864995" h="2482215">
                  <a:moveTo>
                    <a:pt x="1008712" y="1492331"/>
                  </a:moveTo>
                  <a:lnTo>
                    <a:pt x="992153" y="1505031"/>
                  </a:lnTo>
                  <a:lnTo>
                    <a:pt x="1008072" y="1505031"/>
                  </a:lnTo>
                  <a:lnTo>
                    <a:pt x="1008712" y="1492331"/>
                  </a:lnTo>
                  <a:close/>
                </a:path>
                <a:path w="1864995" h="2482215">
                  <a:moveTo>
                    <a:pt x="0" y="0"/>
                  </a:moveTo>
                  <a:lnTo>
                    <a:pt x="0" y="504866"/>
                  </a:lnTo>
                  <a:lnTo>
                    <a:pt x="812154" y="1416131"/>
                  </a:lnTo>
                  <a:lnTo>
                    <a:pt x="806290" y="1378031"/>
                  </a:lnTo>
                  <a:lnTo>
                    <a:pt x="799795" y="1339931"/>
                  </a:lnTo>
                  <a:lnTo>
                    <a:pt x="792658" y="1289131"/>
                  </a:lnTo>
                  <a:lnTo>
                    <a:pt x="784866" y="1238331"/>
                  </a:lnTo>
                  <a:lnTo>
                    <a:pt x="776406" y="1174831"/>
                  </a:lnTo>
                  <a:lnTo>
                    <a:pt x="767267" y="1124031"/>
                  </a:lnTo>
                  <a:lnTo>
                    <a:pt x="757435" y="1060531"/>
                  </a:lnTo>
                  <a:lnTo>
                    <a:pt x="748621" y="997031"/>
                  </a:lnTo>
                  <a:lnTo>
                    <a:pt x="739463" y="946231"/>
                  </a:lnTo>
                  <a:lnTo>
                    <a:pt x="729959" y="895431"/>
                  </a:lnTo>
                  <a:lnTo>
                    <a:pt x="720109" y="844631"/>
                  </a:lnTo>
                  <a:lnTo>
                    <a:pt x="709914" y="793831"/>
                  </a:lnTo>
                  <a:lnTo>
                    <a:pt x="353515" y="400131"/>
                  </a:lnTo>
                  <a:lnTo>
                    <a:pt x="312228" y="387431"/>
                  </a:lnTo>
                  <a:lnTo>
                    <a:pt x="265676" y="362031"/>
                  </a:lnTo>
                  <a:lnTo>
                    <a:pt x="224523" y="336631"/>
                  </a:lnTo>
                  <a:lnTo>
                    <a:pt x="199434" y="323931"/>
                  </a:lnTo>
                  <a:lnTo>
                    <a:pt x="198715" y="323931"/>
                  </a:lnTo>
                  <a:lnTo>
                    <a:pt x="165881" y="273131"/>
                  </a:lnTo>
                  <a:lnTo>
                    <a:pt x="136170" y="235031"/>
                  </a:lnTo>
                  <a:lnTo>
                    <a:pt x="109091" y="196931"/>
                  </a:lnTo>
                  <a:lnTo>
                    <a:pt x="84154" y="146131"/>
                  </a:lnTo>
                  <a:lnTo>
                    <a:pt x="60866" y="108031"/>
                  </a:lnTo>
                  <a:lnTo>
                    <a:pt x="38736" y="69931"/>
                  </a:lnTo>
                  <a:lnTo>
                    <a:pt x="17274" y="19131"/>
                  </a:lnTo>
                  <a:lnTo>
                    <a:pt x="0" y="0"/>
                  </a:lnTo>
                  <a:close/>
                </a:path>
                <a:path w="1864995" h="2482215">
                  <a:moveTo>
                    <a:pt x="401317" y="412831"/>
                  </a:moveTo>
                  <a:lnTo>
                    <a:pt x="391329" y="412831"/>
                  </a:lnTo>
                  <a:lnTo>
                    <a:pt x="704155" y="768431"/>
                  </a:lnTo>
                  <a:lnTo>
                    <a:pt x="690520" y="717631"/>
                  </a:lnTo>
                  <a:lnTo>
                    <a:pt x="676615" y="666831"/>
                  </a:lnTo>
                  <a:lnTo>
                    <a:pt x="647992" y="616031"/>
                  </a:lnTo>
                  <a:lnTo>
                    <a:pt x="642232" y="616031"/>
                  </a:lnTo>
                  <a:lnTo>
                    <a:pt x="625887" y="590631"/>
                  </a:lnTo>
                  <a:lnTo>
                    <a:pt x="609203" y="565231"/>
                  </a:lnTo>
                  <a:lnTo>
                    <a:pt x="592115" y="539831"/>
                  </a:lnTo>
                  <a:lnTo>
                    <a:pt x="574555" y="514431"/>
                  </a:lnTo>
                  <a:lnTo>
                    <a:pt x="542155" y="514431"/>
                  </a:lnTo>
                  <a:lnTo>
                    <a:pt x="527979" y="501731"/>
                  </a:lnTo>
                  <a:lnTo>
                    <a:pt x="507593" y="489031"/>
                  </a:lnTo>
                  <a:lnTo>
                    <a:pt x="494083" y="476331"/>
                  </a:lnTo>
                  <a:lnTo>
                    <a:pt x="477805" y="463631"/>
                  </a:lnTo>
                  <a:lnTo>
                    <a:pt x="461121" y="463631"/>
                  </a:lnTo>
                  <a:lnTo>
                    <a:pt x="446394" y="450931"/>
                  </a:lnTo>
                  <a:lnTo>
                    <a:pt x="426044" y="450931"/>
                  </a:lnTo>
                  <a:lnTo>
                    <a:pt x="420474" y="438231"/>
                  </a:lnTo>
                  <a:lnTo>
                    <a:pt x="415433" y="438231"/>
                  </a:lnTo>
                  <a:lnTo>
                    <a:pt x="412556" y="425531"/>
                  </a:lnTo>
                  <a:lnTo>
                    <a:pt x="406797" y="425531"/>
                  </a:lnTo>
                  <a:lnTo>
                    <a:pt x="401317" y="412831"/>
                  </a:lnTo>
                  <a:close/>
                </a:path>
                <a:path w="1864995" h="2482215">
                  <a:moveTo>
                    <a:pt x="380156" y="400131"/>
                  </a:moveTo>
                  <a:lnTo>
                    <a:pt x="388469" y="412831"/>
                  </a:lnTo>
                  <a:lnTo>
                    <a:pt x="391329" y="412831"/>
                  </a:lnTo>
                  <a:lnTo>
                    <a:pt x="380156" y="400131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5DDE608-F61A-5C66-8E59-F3AE9832593E}"/>
                </a:ext>
              </a:extLst>
            </p:cNvPr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5D59569-E704-08BA-5E32-67601EA55053}"/>
                </a:ext>
              </a:extLst>
            </p:cNvPr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93F7EC22-48D8-1173-DF5C-BC041C50EB33}"/>
                </a:ext>
              </a:extLst>
            </p:cNvPr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4C3BFFB-1729-D264-6A0D-DD881E013AA5}"/>
                </a:ext>
              </a:extLst>
            </p:cNvPr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66F86738-3019-41B2-2CA4-AD51DE281299}"/>
                </a:ext>
              </a:extLst>
            </p:cNvPr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B0E775EB-7A94-91C4-84F6-8AE88117578D}"/>
                </a:ext>
              </a:extLst>
            </p:cNvPr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EDDCE89D-FB64-C5E4-BCC5-FAD0B8828F2B}"/>
                </a:ext>
              </a:extLst>
            </p:cNvPr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9136484-2170-E014-7B2E-C2D760B2DC72}"/>
                </a:ext>
              </a:extLst>
            </p:cNvPr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25129"/>
                  </a:moveTo>
                  <a:lnTo>
                    <a:pt x="817194" y="937525"/>
                  </a:ln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D25F42E1-C332-2DC0-BA6A-CFF01BDA5FAD}"/>
                </a:ext>
              </a:extLst>
            </p:cNvPr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5890DB4D-F08E-366A-710B-6726C9D62CF3}"/>
                </a:ext>
              </a:extLst>
            </p:cNvPr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6A918689-18BB-66F2-C3B6-950CA9CD84A6}"/>
                </a:ext>
              </a:extLst>
            </p:cNvPr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F95F3B95-78F8-0E47-1339-653C3AB54A9C}"/>
                </a:ext>
              </a:extLst>
            </p:cNvPr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22623"/>
                  </a:moveTo>
                  <a:lnTo>
                    <a:pt x="16554" y="41100"/>
                  </a:ln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3E39FAE0-CED4-812E-FBD1-4E646F9E10F1}"/>
                </a:ext>
              </a:extLst>
            </p:cNvPr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9C9BF3E0-CA2D-32D4-7520-FE6D472995BB}"/>
              </a:ext>
            </a:extLst>
          </p:cNvPr>
          <p:cNvGrpSpPr/>
          <p:nvPr/>
        </p:nvGrpSpPr>
        <p:grpSpPr>
          <a:xfrm>
            <a:off x="15107998" y="-359"/>
            <a:ext cx="3180715" cy="2082164"/>
            <a:chOff x="15107998" y="-359"/>
            <a:chExt cx="3180715" cy="2082164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0E2C1AF4-1F51-0CEF-CF2F-23DB124820B7}"/>
                </a:ext>
              </a:extLst>
            </p:cNvPr>
            <p:cNvSpPr/>
            <p:nvPr/>
          </p:nvSpPr>
          <p:spPr>
            <a:xfrm>
              <a:off x="15114628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0"/>
                  </a:lnTo>
                  <a:lnTo>
                    <a:pt x="3173370" y="2081486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7"/>
                  </a:moveTo>
                  <a:lnTo>
                    <a:pt x="1624295" y="707737"/>
                  </a:lnTo>
                  <a:lnTo>
                    <a:pt x="1649973" y="707948"/>
                  </a:lnTo>
                  <a:lnTo>
                    <a:pt x="1676461" y="713427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3"/>
                  </a:lnTo>
                  <a:lnTo>
                    <a:pt x="1740149" y="745704"/>
                  </a:lnTo>
                  <a:lnTo>
                    <a:pt x="1753510" y="750150"/>
                  </a:lnTo>
                  <a:lnTo>
                    <a:pt x="1776854" y="759122"/>
                  </a:lnTo>
                  <a:lnTo>
                    <a:pt x="1797865" y="774906"/>
                  </a:lnTo>
                  <a:lnTo>
                    <a:pt x="1819018" y="790552"/>
                  </a:lnTo>
                  <a:lnTo>
                    <a:pt x="1842791" y="799109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8"/>
                  </a:lnTo>
                  <a:lnTo>
                    <a:pt x="1949993" y="935127"/>
                  </a:lnTo>
                  <a:lnTo>
                    <a:pt x="1970934" y="963269"/>
                  </a:lnTo>
                  <a:lnTo>
                    <a:pt x="2001922" y="993520"/>
                  </a:lnTo>
                  <a:lnTo>
                    <a:pt x="2045218" y="1029342"/>
                  </a:lnTo>
                  <a:lnTo>
                    <a:pt x="2087136" y="1056872"/>
                  </a:lnTo>
                  <a:lnTo>
                    <a:pt x="2127853" y="1078011"/>
                  </a:lnTo>
                  <a:lnTo>
                    <a:pt x="2167546" y="1094657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3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7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100" y="1965823"/>
                  </a:lnTo>
                  <a:lnTo>
                    <a:pt x="3084390" y="1997089"/>
                  </a:lnTo>
                  <a:lnTo>
                    <a:pt x="3097247" y="2000296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39"/>
                  </a:lnTo>
                  <a:lnTo>
                    <a:pt x="1199591" y="439815"/>
                  </a:lnTo>
                  <a:lnTo>
                    <a:pt x="1240811" y="444157"/>
                  </a:lnTo>
                  <a:lnTo>
                    <a:pt x="1284846" y="451592"/>
                  </a:lnTo>
                  <a:lnTo>
                    <a:pt x="1326577" y="469152"/>
                  </a:lnTo>
                  <a:lnTo>
                    <a:pt x="1366624" y="494356"/>
                  </a:lnTo>
                  <a:lnTo>
                    <a:pt x="1405607" y="524723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7"/>
                  </a:lnTo>
                  <a:lnTo>
                    <a:pt x="3173370" y="707737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3495F69E-8EFA-46E8-F220-7BE11B49542A}"/>
                </a:ext>
              </a:extLst>
            </p:cNvPr>
            <p:cNvSpPr/>
            <p:nvPr/>
          </p:nvSpPr>
          <p:spPr>
            <a:xfrm>
              <a:off x="15107998" y="0"/>
              <a:ext cx="3180080" cy="2073275"/>
            </a:xfrm>
            <a:custGeom>
              <a:avLst/>
              <a:gdLst/>
              <a:ahLst/>
              <a:cxnLst/>
              <a:rect l="l" t="t" r="r" b="b"/>
              <a:pathLst>
                <a:path w="3180080" h="2073275">
                  <a:moveTo>
                    <a:pt x="3180000" y="1939416"/>
                  </a:moveTo>
                  <a:lnTo>
                    <a:pt x="3065446" y="1939416"/>
                  </a:lnTo>
                  <a:lnTo>
                    <a:pt x="3069484" y="1952116"/>
                  </a:lnTo>
                  <a:lnTo>
                    <a:pt x="3073844" y="1964816"/>
                  </a:lnTo>
                  <a:lnTo>
                    <a:pt x="3078323" y="1990216"/>
                  </a:lnTo>
                  <a:lnTo>
                    <a:pt x="3082718" y="2002916"/>
                  </a:lnTo>
                  <a:lnTo>
                    <a:pt x="3086409" y="2002916"/>
                  </a:lnTo>
                  <a:lnTo>
                    <a:pt x="3093505" y="2028316"/>
                  </a:lnTo>
                  <a:lnTo>
                    <a:pt x="3109388" y="2028316"/>
                  </a:lnTo>
                  <a:lnTo>
                    <a:pt x="3124983" y="2041016"/>
                  </a:lnTo>
                  <a:lnTo>
                    <a:pt x="3140328" y="2053716"/>
                  </a:lnTo>
                  <a:lnTo>
                    <a:pt x="3155126" y="2053716"/>
                  </a:lnTo>
                  <a:lnTo>
                    <a:pt x="3169078" y="2066416"/>
                  </a:lnTo>
                  <a:lnTo>
                    <a:pt x="3177841" y="2066416"/>
                  </a:lnTo>
                  <a:lnTo>
                    <a:pt x="3180000" y="2072766"/>
                  </a:lnTo>
                  <a:lnTo>
                    <a:pt x="3180000" y="1939416"/>
                  </a:lnTo>
                  <a:close/>
                </a:path>
                <a:path w="3180080" h="2073275">
                  <a:moveTo>
                    <a:pt x="2989749" y="1545716"/>
                  </a:moveTo>
                  <a:lnTo>
                    <a:pt x="2504614" y="1545716"/>
                  </a:lnTo>
                  <a:lnTo>
                    <a:pt x="2769536" y="1787016"/>
                  </a:lnTo>
                  <a:lnTo>
                    <a:pt x="2704004" y="1787016"/>
                  </a:lnTo>
                  <a:lnTo>
                    <a:pt x="2834306" y="1799716"/>
                  </a:lnTo>
                  <a:lnTo>
                    <a:pt x="2850979" y="1837816"/>
                  </a:lnTo>
                  <a:lnTo>
                    <a:pt x="2868342" y="1875916"/>
                  </a:lnTo>
                  <a:lnTo>
                    <a:pt x="2874897" y="1890067"/>
                  </a:lnTo>
                  <a:lnTo>
                    <a:pt x="2963973" y="1964816"/>
                  </a:lnTo>
                  <a:lnTo>
                    <a:pt x="2954414" y="1964816"/>
                  </a:lnTo>
                  <a:lnTo>
                    <a:pt x="2996628" y="1977516"/>
                  </a:lnTo>
                  <a:lnTo>
                    <a:pt x="3032769" y="1964816"/>
                  </a:lnTo>
                  <a:lnTo>
                    <a:pt x="3065446" y="1939416"/>
                  </a:lnTo>
                  <a:lnTo>
                    <a:pt x="3180000" y="1939416"/>
                  </a:lnTo>
                  <a:lnTo>
                    <a:pt x="3180000" y="1721547"/>
                  </a:lnTo>
                  <a:lnTo>
                    <a:pt x="2989749" y="1545716"/>
                  </a:lnTo>
                  <a:close/>
                </a:path>
                <a:path w="3180080" h="2073275">
                  <a:moveTo>
                    <a:pt x="2925545" y="1957612"/>
                  </a:moveTo>
                  <a:lnTo>
                    <a:pt x="2934382" y="1964816"/>
                  </a:lnTo>
                  <a:lnTo>
                    <a:pt x="2954414" y="1964816"/>
                  </a:lnTo>
                  <a:lnTo>
                    <a:pt x="2925545" y="1957612"/>
                  </a:lnTo>
                  <a:close/>
                </a:path>
                <a:path w="3180080" h="2073275">
                  <a:moveTo>
                    <a:pt x="2894348" y="1932180"/>
                  </a:moveTo>
                  <a:lnTo>
                    <a:pt x="2903521" y="1952116"/>
                  </a:lnTo>
                  <a:lnTo>
                    <a:pt x="2925545" y="1957612"/>
                  </a:lnTo>
                  <a:lnTo>
                    <a:pt x="2894348" y="1932180"/>
                  </a:lnTo>
                  <a:close/>
                </a:path>
                <a:path w="3180080" h="2073275">
                  <a:moveTo>
                    <a:pt x="2882175" y="1905778"/>
                  </a:moveTo>
                  <a:lnTo>
                    <a:pt x="2884384" y="1914016"/>
                  </a:lnTo>
                  <a:lnTo>
                    <a:pt x="2887646" y="1926716"/>
                  </a:lnTo>
                  <a:lnTo>
                    <a:pt x="2894348" y="1932180"/>
                  </a:lnTo>
                  <a:lnTo>
                    <a:pt x="2885991" y="1914016"/>
                  </a:lnTo>
                  <a:lnTo>
                    <a:pt x="2882175" y="1905778"/>
                  </a:lnTo>
                  <a:close/>
                </a:path>
                <a:path w="3180080" h="2073275">
                  <a:moveTo>
                    <a:pt x="2880978" y="1901316"/>
                  </a:moveTo>
                  <a:lnTo>
                    <a:pt x="2880108" y="1901316"/>
                  </a:lnTo>
                  <a:lnTo>
                    <a:pt x="2882175" y="1905778"/>
                  </a:lnTo>
                  <a:lnTo>
                    <a:pt x="2880978" y="1901316"/>
                  </a:lnTo>
                  <a:close/>
                </a:path>
                <a:path w="3180080" h="2073275">
                  <a:moveTo>
                    <a:pt x="2873168" y="1888616"/>
                  </a:moveTo>
                  <a:lnTo>
                    <a:pt x="2877288" y="1901316"/>
                  </a:lnTo>
                  <a:lnTo>
                    <a:pt x="2880108" y="1901316"/>
                  </a:lnTo>
                  <a:lnTo>
                    <a:pt x="2874897" y="1890067"/>
                  </a:lnTo>
                  <a:lnTo>
                    <a:pt x="2873168" y="1888616"/>
                  </a:lnTo>
                  <a:close/>
                </a:path>
                <a:path w="3180080" h="2073275">
                  <a:moveTo>
                    <a:pt x="2503866" y="1571129"/>
                  </a:moveTo>
                  <a:lnTo>
                    <a:pt x="2503646" y="1583816"/>
                  </a:lnTo>
                  <a:lnTo>
                    <a:pt x="2502455" y="1634616"/>
                  </a:lnTo>
                  <a:lnTo>
                    <a:pt x="2502235" y="1647316"/>
                  </a:lnTo>
                  <a:lnTo>
                    <a:pt x="2502979" y="1660016"/>
                  </a:lnTo>
                  <a:lnTo>
                    <a:pt x="2505080" y="1672716"/>
                  </a:lnTo>
                  <a:lnTo>
                    <a:pt x="2508932" y="1685416"/>
                  </a:lnTo>
                  <a:lnTo>
                    <a:pt x="2512305" y="1685416"/>
                  </a:lnTo>
                  <a:lnTo>
                    <a:pt x="2516012" y="1698116"/>
                  </a:lnTo>
                  <a:lnTo>
                    <a:pt x="2520148" y="1698116"/>
                  </a:lnTo>
                  <a:lnTo>
                    <a:pt x="2524807" y="1710816"/>
                  </a:lnTo>
                  <a:lnTo>
                    <a:pt x="2530522" y="1710816"/>
                  </a:lnTo>
                  <a:lnTo>
                    <a:pt x="2553001" y="1736216"/>
                  </a:lnTo>
                  <a:lnTo>
                    <a:pt x="2579099" y="1748916"/>
                  </a:lnTo>
                  <a:lnTo>
                    <a:pt x="2606817" y="1748916"/>
                  </a:lnTo>
                  <a:lnTo>
                    <a:pt x="2634154" y="1761616"/>
                  </a:lnTo>
                  <a:lnTo>
                    <a:pt x="2635678" y="1761616"/>
                  </a:lnTo>
                  <a:lnTo>
                    <a:pt x="2638472" y="1774316"/>
                  </a:lnTo>
                  <a:lnTo>
                    <a:pt x="2693340" y="1774316"/>
                  </a:lnTo>
                  <a:lnTo>
                    <a:pt x="2700448" y="1787016"/>
                  </a:lnTo>
                  <a:lnTo>
                    <a:pt x="2746549" y="1787016"/>
                  </a:lnTo>
                  <a:lnTo>
                    <a:pt x="2503866" y="1571129"/>
                  </a:lnTo>
                  <a:close/>
                </a:path>
                <a:path w="3180080" h="2073275">
                  <a:moveTo>
                    <a:pt x="1837353" y="0"/>
                  </a:moveTo>
                  <a:lnTo>
                    <a:pt x="1341331" y="0"/>
                  </a:lnTo>
                  <a:lnTo>
                    <a:pt x="3180000" y="1699552"/>
                  </a:lnTo>
                  <a:lnTo>
                    <a:pt x="3180000" y="1237509"/>
                  </a:lnTo>
                  <a:lnTo>
                    <a:pt x="1837353" y="0"/>
                  </a:lnTo>
                  <a:close/>
                </a:path>
                <a:path w="3180080" h="2073275">
                  <a:moveTo>
                    <a:pt x="2504614" y="1558416"/>
                  </a:moveTo>
                  <a:lnTo>
                    <a:pt x="2504087" y="1558416"/>
                  </a:lnTo>
                  <a:lnTo>
                    <a:pt x="2503872" y="1570775"/>
                  </a:lnTo>
                  <a:lnTo>
                    <a:pt x="2504614" y="1558416"/>
                  </a:lnTo>
                  <a:close/>
                </a:path>
                <a:path w="3180080" h="2073275">
                  <a:moveTo>
                    <a:pt x="2504184" y="1552889"/>
                  </a:moveTo>
                  <a:lnTo>
                    <a:pt x="2503852" y="1558416"/>
                  </a:lnTo>
                  <a:lnTo>
                    <a:pt x="2504087" y="1558416"/>
                  </a:lnTo>
                  <a:lnTo>
                    <a:pt x="2504184" y="1552889"/>
                  </a:lnTo>
                  <a:close/>
                </a:path>
                <a:path w="3180080" h="2073275">
                  <a:moveTo>
                    <a:pt x="2041578" y="669416"/>
                  </a:moveTo>
                  <a:lnTo>
                    <a:pt x="1888204" y="669416"/>
                  </a:lnTo>
                  <a:lnTo>
                    <a:pt x="1896588" y="682116"/>
                  </a:lnTo>
                  <a:lnTo>
                    <a:pt x="1905555" y="694816"/>
                  </a:lnTo>
                  <a:lnTo>
                    <a:pt x="1936057" y="720216"/>
                  </a:lnTo>
                  <a:lnTo>
                    <a:pt x="1967261" y="758316"/>
                  </a:lnTo>
                  <a:lnTo>
                    <a:pt x="1994441" y="796416"/>
                  </a:lnTo>
                  <a:lnTo>
                    <a:pt x="2012870" y="809116"/>
                  </a:lnTo>
                  <a:lnTo>
                    <a:pt x="2053087" y="859916"/>
                  </a:lnTo>
                  <a:lnTo>
                    <a:pt x="2089656" y="898016"/>
                  </a:lnTo>
                  <a:lnTo>
                    <a:pt x="2123200" y="936116"/>
                  </a:lnTo>
                  <a:lnTo>
                    <a:pt x="2154342" y="974216"/>
                  </a:lnTo>
                  <a:lnTo>
                    <a:pt x="2183705" y="1012316"/>
                  </a:lnTo>
                  <a:lnTo>
                    <a:pt x="2211912" y="1037716"/>
                  </a:lnTo>
                  <a:lnTo>
                    <a:pt x="2267349" y="1113916"/>
                  </a:lnTo>
                  <a:lnTo>
                    <a:pt x="2295826" y="1152016"/>
                  </a:lnTo>
                  <a:lnTo>
                    <a:pt x="2325490" y="1190116"/>
                  </a:lnTo>
                  <a:lnTo>
                    <a:pt x="2356643" y="1228216"/>
                  </a:lnTo>
                  <a:lnTo>
                    <a:pt x="2389963" y="1266316"/>
                  </a:lnTo>
                  <a:lnTo>
                    <a:pt x="2426128" y="1304416"/>
                  </a:lnTo>
                  <a:lnTo>
                    <a:pt x="2508170" y="1355216"/>
                  </a:lnTo>
                  <a:lnTo>
                    <a:pt x="2506926" y="1393316"/>
                  </a:lnTo>
                  <a:lnTo>
                    <a:pt x="2506011" y="1444116"/>
                  </a:lnTo>
                  <a:lnTo>
                    <a:pt x="2505265" y="1494916"/>
                  </a:lnTo>
                  <a:lnTo>
                    <a:pt x="2504529" y="1533016"/>
                  </a:lnTo>
                  <a:lnTo>
                    <a:pt x="2504308" y="1545716"/>
                  </a:lnTo>
                  <a:lnTo>
                    <a:pt x="2504184" y="1552889"/>
                  </a:lnTo>
                  <a:lnTo>
                    <a:pt x="2504614" y="1545716"/>
                  </a:lnTo>
                  <a:lnTo>
                    <a:pt x="2989749" y="1545716"/>
                  </a:lnTo>
                  <a:lnTo>
                    <a:pt x="2041578" y="669416"/>
                  </a:lnTo>
                  <a:close/>
                </a:path>
                <a:path w="3180080" h="2073275">
                  <a:moveTo>
                    <a:pt x="2349242" y="0"/>
                  </a:moveTo>
                  <a:lnTo>
                    <a:pt x="1852804" y="0"/>
                  </a:lnTo>
                  <a:lnTo>
                    <a:pt x="3180000" y="1226564"/>
                  </a:lnTo>
                  <a:lnTo>
                    <a:pt x="3180000" y="765817"/>
                  </a:lnTo>
                  <a:lnTo>
                    <a:pt x="2349242" y="0"/>
                  </a:lnTo>
                  <a:close/>
                </a:path>
                <a:path w="3180080" h="2073275">
                  <a:moveTo>
                    <a:pt x="2864664" y="0"/>
                  </a:moveTo>
                  <a:lnTo>
                    <a:pt x="2373814" y="0"/>
                  </a:lnTo>
                  <a:lnTo>
                    <a:pt x="3180000" y="743166"/>
                  </a:lnTo>
                  <a:lnTo>
                    <a:pt x="3180000" y="291433"/>
                  </a:lnTo>
                  <a:lnTo>
                    <a:pt x="2864664" y="0"/>
                  </a:lnTo>
                  <a:close/>
                </a:path>
                <a:path w="3180080" h="2073275">
                  <a:moveTo>
                    <a:pt x="1317258" y="0"/>
                  </a:moveTo>
                  <a:lnTo>
                    <a:pt x="837044" y="0"/>
                  </a:lnTo>
                  <a:lnTo>
                    <a:pt x="1328848" y="453516"/>
                  </a:lnTo>
                  <a:lnTo>
                    <a:pt x="1310744" y="453516"/>
                  </a:lnTo>
                  <a:lnTo>
                    <a:pt x="1371627" y="478916"/>
                  </a:lnTo>
                  <a:lnTo>
                    <a:pt x="1429794" y="504316"/>
                  </a:lnTo>
                  <a:lnTo>
                    <a:pt x="1482291" y="529716"/>
                  </a:lnTo>
                  <a:lnTo>
                    <a:pt x="1526165" y="555116"/>
                  </a:lnTo>
                  <a:lnTo>
                    <a:pt x="1558464" y="567816"/>
                  </a:lnTo>
                  <a:lnTo>
                    <a:pt x="1636950" y="656716"/>
                  </a:lnTo>
                  <a:lnTo>
                    <a:pt x="1712424" y="656716"/>
                  </a:lnTo>
                  <a:lnTo>
                    <a:pt x="1739185" y="669416"/>
                  </a:lnTo>
                  <a:lnTo>
                    <a:pt x="1750988" y="682116"/>
                  </a:lnTo>
                  <a:lnTo>
                    <a:pt x="1763410" y="682116"/>
                  </a:lnTo>
                  <a:lnTo>
                    <a:pt x="1775975" y="694816"/>
                  </a:lnTo>
                  <a:lnTo>
                    <a:pt x="1811613" y="694816"/>
                  </a:lnTo>
                  <a:lnTo>
                    <a:pt x="1851947" y="669416"/>
                  </a:lnTo>
                  <a:lnTo>
                    <a:pt x="2041578" y="669416"/>
                  </a:lnTo>
                  <a:lnTo>
                    <a:pt x="1317258" y="0"/>
                  </a:lnTo>
                  <a:close/>
                </a:path>
                <a:path w="3180080" h="2073275">
                  <a:moveTo>
                    <a:pt x="1295167" y="446992"/>
                  </a:moveTo>
                  <a:lnTo>
                    <a:pt x="1299969" y="453516"/>
                  </a:lnTo>
                  <a:lnTo>
                    <a:pt x="1310744" y="453516"/>
                  </a:lnTo>
                  <a:lnTo>
                    <a:pt x="1295167" y="446992"/>
                  </a:lnTo>
                  <a:close/>
                </a:path>
                <a:path w="3180080" h="2073275">
                  <a:moveTo>
                    <a:pt x="1152895" y="313816"/>
                  </a:moveTo>
                  <a:lnTo>
                    <a:pt x="929183" y="313816"/>
                  </a:lnTo>
                  <a:lnTo>
                    <a:pt x="955214" y="326516"/>
                  </a:lnTo>
                  <a:lnTo>
                    <a:pt x="979828" y="339216"/>
                  </a:lnTo>
                  <a:lnTo>
                    <a:pt x="1004776" y="339216"/>
                  </a:lnTo>
                  <a:lnTo>
                    <a:pt x="1029580" y="351916"/>
                  </a:lnTo>
                  <a:lnTo>
                    <a:pt x="1053766" y="364616"/>
                  </a:lnTo>
                  <a:lnTo>
                    <a:pt x="1068936" y="364616"/>
                  </a:lnTo>
                  <a:lnTo>
                    <a:pt x="1099107" y="377316"/>
                  </a:lnTo>
                  <a:lnTo>
                    <a:pt x="1141326" y="390016"/>
                  </a:lnTo>
                  <a:lnTo>
                    <a:pt x="1192641" y="402716"/>
                  </a:lnTo>
                  <a:lnTo>
                    <a:pt x="1250098" y="428116"/>
                  </a:lnTo>
                  <a:lnTo>
                    <a:pt x="1295167" y="446992"/>
                  </a:lnTo>
                  <a:lnTo>
                    <a:pt x="1290621" y="440816"/>
                  </a:lnTo>
                  <a:lnTo>
                    <a:pt x="1152895" y="313816"/>
                  </a:lnTo>
                  <a:close/>
                </a:path>
                <a:path w="3180080" h="2073275">
                  <a:moveTo>
                    <a:pt x="293851" y="0"/>
                  </a:moveTo>
                  <a:lnTo>
                    <a:pt x="0" y="0"/>
                  </a:lnTo>
                  <a:lnTo>
                    <a:pt x="436800" y="402716"/>
                  </a:lnTo>
                  <a:lnTo>
                    <a:pt x="466264" y="402716"/>
                  </a:lnTo>
                  <a:lnTo>
                    <a:pt x="517893" y="390016"/>
                  </a:lnTo>
                  <a:lnTo>
                    <a:pt x="577189" y="377316"/>
                  </a:lnTo>
                  <a:lnTo>
                    <a:pt x="640065" y="351916"/>
                  </a:lnTo>
                  <a:lnTo>
                    <a:pt x="668218" y="346184"/>
                  </a:lnTo>
                  <a:lnTo>
                    <a:pt x="293851" y="0"/>
                  </a:lnTo>
                  <a:close/>
                </a:path>
                <a:path w="3180080" h="2073275">
                  <a:moveTo>
                    <a:pt x="682390" y="343298"/>
                  </a:moveTo>
                  <a:lnTo>
                    <a:pt x="668218" y="346184"/>
                  </a:lnTo>
                  <a:lnTo>
                    <a:pt x="674417" y="351916"/>
                  </a:lnTo>
                  <a:lnTo>
                    <a:pt x="691689" y="351916"/>
                  </a:lnTo>
                  <a:lnTo>
                    <a:pt x="682390" y="343298"/>
                  </a:lnTo>
                  <a:close/>
                </a:path>
                <a:path w="3180080" h="2073275">
                  <a:moveTo>
                    <a:pt x="812573" y="0"/>
                  </a:moveTo>
                  <a:lnTo>
                    <a:pt x="311964" y="0"/>
                  </a:lnTo>
                  <a:lnTo>
                    <a:pt x="682390" y="343298"/>
                  </a:lnTo>
                  <a:lnTo>
                    <a:pt x="702436" y="339216"/>
                  </a:lnTo>
                  <a:lnTo>
                    <a:pt x="760218" y="326516"/>
                  </a:lnTo>
                  <a:lnTo>
                    <a:pt x="882026" y="326516"/>
                  </a:lnTo>
                  <a:lnTo>
                    <a:pt x="903843" y="313816"/>
                  </a:lnTo>
                  <a:lnTo>
                    <a:pt x="1152895" y="313816"/>
                  </a:lnTo>
                  <a:lnTo>
                    <a:pt x="812573" y="0"/>
                  </a:lnTo>
                  <a:close/>
                </a:path>
                <a:path w="3180080" h="2073275">
                  <a:moveTo>
                    <a:pt x="882026" y="326516"/>
                  </a:moveTo>
                  <a:lnTo>
                    <a:pt x="868092" y="326516"/>
                  </a:lnTo>
                  <a:lnTo>
                    <a:pt x="866568" y="339216"/>
                  </a:lnTo>
                  <a:lnTo>
                    <a:pt x="882026" y="326516"/>
                  </a:lnTo>
                  <a:close/>
                </a:path>
                <a:path w="3180080" h="2073275">
                  <a:moveTo>
                    <a:pt x="3180000" y="0"/>
                  </a:moveTo>
                  <a:lnTo>
                    <a:pt x="2889201" y="0"/>
                  </a:lnTo>
                  <a:lnTo>
                    <a:pt x="3180000" y="268756"/>
                  </a:lnTo>
                  <a:lnTo>
                    <a:pt x="318000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9ED4E6FB-DA71-5F2F-08AA-FA796AFC3136}"/>
                </a:ext>
              </a:extLst>
            </p:cNvPr>
            <p:cNvSpPr/>
            <p:nvPr/>
          </p:nvSpPr>
          <p:spPr>
            <a:xfrm>
              <a:off x="15407582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49" y="0"/>
                  </a:moveTo>
                  <a:lnTo>
                    <a:pt x="0" y="0"/>
                  </a:lnTo>
                  <a:lnTo>
                    <a:pt x="374833" y="346240"/>
                  </a:lnTo>
                  <a:lnTo>
                    <a:pt x="376230" y="344081"/>
                  </a:lnTo>
                  <a:lnTo>
                    <a:pt x="379151" y="346240"/>
                  </a:lnTo>
                  <a:lnTo>
                    <a:pt x="383469" y="342645"/>
                  </a:lnTo>
                  <a:lnTo>
                    <a:pt x="385628" y="344804"/>
                  </a:lnTo>
                  <a:lnTo>
                    <a:pt x="387787" y="342645"/>
                  </a:lnTo>
                  <a:lnTo>
                    <a:pt x="388422" y="343369"/>
                  </a:lnTo>
                  <a:lnTo>
                    <a:pt x="392105" y="339763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1FD74B00-EDB1-3009-7CEC-9712F4B9E094}"/>
                </a:ext>
              </a:extLst>
            </p:cNvPr>
            <p:cNvSpPr/>
            <p:nvPr/>
          </p:nvSpPr>
          <p:spPr>
            <a:xfrm>
              <a:off x="15407465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0" y="0"/>
                  </a:moveTo>
                  <a:lnTo>
                    <a:pt x="374824" y="346247"/>
                  </a:ln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CD1F9F13-8374-851C-1F40-38776567102B}"/>
                </a:ext>
              </a:extLst>
            </p:cNvPr>
            <p:cNvSpPr/>
            <p:nvPr/>
          </p:nvSpPr>
          <p:spPr>
            <a:xfrm>
              <a:off x="15921441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46" y="1964067"/>
                  </a:moveTo>
                  <a:lnTo>
                    <a:pt x="2142529" y="1964067"/>
                  </a:lnTo>
                  <a:lnTo>
                    <a:pt x="2146847" y="1968385"/>
                  </a:lnTo>
                  <a:lnTo>
                    <a:pt x="2149768" y="1965502"/>
                  </a:lnTo>
                  <a:lnTo>
                    <a:pt x="2151903" y="1965502"/>
                  </a:lnTo>
                  <a:lnTo>
                    <a:pt x="2150346" y="1964067"/>
                  </a:lnTo>
                  <a:close/>
                </a:path>
                <a:path w="2153284" h="1968500">
                  <a:moveTo>
                    <a:pt x="2151903" y="1965502"/>
                  </a:moveTo>
                  <a:lnTo>
                    <a:pt x="2149768" y="1965502"/>
                  </a:lnTo>
                  <a:lnTo>
                    <a:pt x="2151927" y="1967661"/>
                  </a:lnTo>
                  <a:lnTo>
                    <a:pt x="2152689" y="1966226"/>
                  </a:lnTo>
                  <a:lnTo>
                    <a:pt x="2151903" y="1965502"/>
                  </a:lnTo>
                  <a:close/>
                </a:path>
                <a:path w="2153284" h="1968500">
                  <a:moveTo>
                    <a:pt x="2149560" y="1963343"/>
                  </a:moveTo>
                  <a:lnTo>
                    <a:pt x="2136814" y="1963343"/>
                  </a:lnTo>
                  <a:lnTo>
                    <a:pt x="2140370" y="1966937"/>
                  </a:lnTo>
                  <a:lnTo>
                    <a:pt x="2142529" y="1964067"/>
                  </a:lnTo>
                  <a:lnTo>
                    <a:pt x="2150346" y="1964067"/>
                  </a:lnTo>
                  <a:lnTo>
                    <a:pt x="2149560" y="1963343"/>
                  </a:lnTo>
                  <a:close/>
                </a:path>
                <a:path w="2153284" h="1968500">
                  <a:moveTo>
                    <a:pt x="2147217" y="1961184"/>
                  </a:moveTo>
                  <a:lnTo>
                    <a:pt x="2126781" y="1961184"/>
                  </a:lnTo>
                  <a:lnTo>
                    <a:pt x="2130337" y="1964778"/>
                  </a:lnTo>
                  <a:lnTo>
                    <a:pt x="2133258" y="1961895"/>
                  </a:lnTo>
                  <a:lnTo>
                    <a:pt x="2147989" y="1961895"/>
                  </a:lnTo>
                  <a:lnTo>
                    <a:pt x="2147217" y="1961184"/>
                  </a:lnTo>
                  <a:close/>
                </a:path>
                <a:path w="2153284" h="1968500">
                  <a:moveTo>
                    <a:pt x="2147989" y="1961895"/>
                  </a:moveTo>
                  <a:lnTo>
                    <a:pt x="2133258" y="1961895"/>
                  </a:lnTo>
                  <a:lnTo>
                    <a:pt x="2135417" y="1964067"/>
                  </a:lnTo>
                  <a:lnTo>
                    <a:pt x="2136814" y="1963343"/>
                  </a:lnTo>
                  <a:lnTo>
                    <a:pt x="2149560" y="1963343"/>
                  </a:lnTo>
                  <a:lnTo>
                    <a:pt x="2147989" y="1961895"/>
                  </a:lnTo>
                  <a:close/>
                </a:path>
                <a:path w="2153284" h="1968500">
                  <a:moveTo>
                    <a:pt x="2060487" y="1881263"/>
                  </a:moveTo>
                  <a:lnTo>
                    <a:pt x="2059725" y="1881987"/>
                  </a:lnTo>
                  <a:lnTo>
                    <a:pt x="2061884" y="1884857"/>
                  </a:lnTo>
                  <a:lnTo>
                    <a:pt x="2059725" y="1887740"/>
                  </a:lnTo>
                  <a:lnTo>
                    <a:pt x="2063408" y="1890623"/>
                  </a:lnTo>
                  <a:lnTo>
                    <a:pt x="2061249" y="1893506"/>
                  </a:lnTo>
                  <a:lnTo>
                    <a:pt x="2066202" y="1898548"/>
                  </a:lnTo>
                  <a:lnTo>
                    <a:pt x="2065567" y="1899259"/>
                  </a:lnTo>
                  <a:lnTo>
                    <a:pt x="2072044" y="1905025"/>
                  </a:lnTo>
                  <a:lnTo>
                    <a:pt x="2069123" y="1907895"/>
                  </a:lnTo>
                  <a:lnTo>
                    <a:pt x="2072679" y="1911502"/>
                  </a:lnTo>
                  <a:lnTo>
                    <a:pt x="2071282" y="1913661"/>
                  </a:lnTo>
                  <a:lnTo>
                    <a:pt x="2125257" y="1963343"/>
                  </a:lnTo>
                  <a:lnTo>
                    <a:pt x="2126781" y="1961184"/>
                  </a:lnTo>
                  <a:lnTo>
                    <a:pt x="2147217" y="1961184"/>
                  </a:lnTo>
                  <a:lnTo>
                    <a:pt x="2060487" y="1881263"/>
                  </a:lnTo>
                  <a:close/>
                </a:path>
                <a:path w="2153284" h="1968500">
                  <a:moveTo>
                    <a:pt x="1950076" y="1787664"/>
                  </a:moveTo>
                  <a:lnTo>
                    <a:pt x="1946060" y="1787664"/>
                  </a:lnTo>
                  <a:lnTo>
                    <a:pt x="1948219" y="1789099"/>
                  </a:lnTo>
                  <a:lnTo>
                    <a:pt x="1950076" y="1787664"/>
                  </a:lnTo>
                  <a:close/>
                </a:path>
                <a:path w="2153284" h="1968500">
                  <a:moveTo>
                    <a:pt x="1955359" y="1786940"/>
                  </a:moveTo>
                  <a:lnTo>
                    <a:pt x="1951013" y="1786940"/>
                  </a:lnTo>
                  <a:lnTo>
                    <a:pt x="1953172" y="1789099"/>
                  </a:lnTo>
                  <a:lnTo>
                    <a:pt x="1955359" y="1786940"/>
                  </a:lnTo>
                  <a:close/>
                </a:path>
                <a:path w="2153284" h="1968500">
                  <a:moveTo>
                    <a:pt x="1955917" y="1784781"/>
                  </a:moveTo>
                  <a:lnTo>
                    <a:pt x="1940980" y="1784781"/>
                  </a:lnTo>
                  <a:lnTo>
                    <a:pt x="1945298" y="1788388"/>
                  </a:lnTo>
                  <a:lnTo>
                    <a:pt x="1946060" y="1787664"/>
                  </a:lnTo>
                  <a:lnTo>
                    <a:pt x="1950076" y="1787664"/>
                  </a:lnTo>
                  <a:lnTo>
                    <a:pt x="1951013" y="1786940"/>
                  </a:lnTo>
                  <a:lnTo>
                    <a:pt x="1955359" y="1786940"/>
                  </a:lnTo>
                  <a:lnTo>
                    <a:pt x="1956093" y="1786216"/>
                  </a:lnTo>
                  <a:lnTo>
                    <a:pt x="1957469" y="1786216"/>
                  </a:lnTo>
                  <a:lnTo>
                    <a:pt x="1955917" y="1784781"/>
                  </a:lnTo>
                  <a:close/>
                </a:path>
                <a:path w="2153284" h="1968500">
                  <a:moveTo>
                    <a:pt x="1957469" y="1786216"/>
                  </a:moveTo>
                  <a:lnTo>
                    <a:pt x="1956093" y="1786216"/>
                  </a:lnTo>
                  <a:lnTo>
                    <a:pt x="1957490" y="1788388"/>
                  </a:lnTo>
                  <a:lnTo>
                    <a:pt x="1958252" y="1786940"/>
                  </a:lnTo>
                  <a:lnTo>
                    <a:pt x="1957469" y="1786216"/>
                  </a:lnTo>
                  <a:close/>
                </a:path>
                <a:path w="2153284" h="1968500">
                  <a:moveTo>
                    <a:pt x="1689647" y="1538554"/>
                  </a:moveTo>
                  <a:lnTo>
                    <a:pt x="1689012" y="1539989"/>
                  </a:lnTo>
                  <a:lnTo>
                    <a:pt x="1691171" y="1542148"/>
                  </a:lnTo>
                  <a:lnTo>
                    <a:pt x="1688250" y="1544307"/>
                  </a:lnTo>
                  <a:lnTo>
                    <a:pt x="1691171" y="1547190"/>
                  </a:lnTo>
                  <a:lnTo>
                    <a:pt x="1689012" y="1549349"/>
                  </a:lnTo>
                  <a:lnTo>
                    <a:pt x="1690409" y="1550784"/>
                  </a:lnTo>
                  <a:lnTo>
                    <a:pt x="1689012" y="1552219"/>
                  </a:lnTo>
                  <a:lnTo>
                    <a:pt x="1691171" y="1553667"/>
                  </a:lnTo>
                  <a:lnTo>
                    <a:pt x="1686853" y="1558709"/>
                  </a:lnTo>
                  <a:lnTo>
                    <a:pt x="1933741" y="1786940"/>
                  </a:lnTo>
                  <a:lnTo>
                    <a:pt x="1935900" y="1784781"/>
                  </a:lnTo>
                  <a:lnTo>
                    <a:pt x="1955917" y="1784781"/>
                  </a:lnTo>
                  <a:lnTo>
                    <a:pt x="1689647" y="1538554"/>
                  </a:lnTo>
                  <a:close/>
                </a:path>
                <a:path w="2153284" h="1968500">
                  <a:moveTo>
                    <a:pt x="1940980" y="1784781"/>
                  </a:moveTo>
                  <a:lnTo>
                    <a:pt x="1935900" y="1784781"/>
                  </a:lnTo>
                  <a:lnTo>
                    <a:pt x="1938821" y="1786940"/>
                  </a:lnTo>
                  <a:lnTo>
                    <a:pt x="1940980" y="1784781"/>
                  </a:lnTo>
                  <a:close/>
                </a:path>
                <a:path w="2153284" h="1968500">
                  <a:moveTo>
                    <a:pt x="513659" y="452081"/>
                  </a:moveTo>
                  <a:lnTo>
                    <a:pt x="511849" y="452081"/>
                  </a:lnTo>
                  <a:lnTo>
                    <a:pt x="516167" y="456399"/>
                  </a:lnTo>
                  <a:lnTo>
                    <a:pt x="517564" y="455688"/>
                  </a:lnTo>
                  <a:lnTo>
                    <a:pt x="513659" y="452081"/>
                  </a:lnTo>
                  <a:close/>
                </a:path>
                <a:path w="2153284" h="1968500">
                  <a:moveTo>
                    <a:pt x="512876" y="451357"/>
                  </a:moveTo>
                  <a:lnTo>
                    <a:pt x="504610" y="451357"/>
                  </a:lnTo>
                  <a:lnTo>
                    <a:pt x="508928" y="454964"/>
                  </a:lnTo>
                  <a:lnTo>
                    <a:pt x="511849" y="452081"/>
                  </a:lnTo>
                  <a:lnTo>
                    <a:pt x="513659" y="452081"/>
                  </a:lnTo>
                  <a:lnTo>
                    <a:pt x="512876" y="451357"/>
                  </a:lnTo>
                  <a:close/>
                </a:path>
                <a:path w="2153284" h="1968500">
                  <a:moveTo>
                    <a:pt x="508985" y="447763"/>
                  </a:moveTo>
                  <a:lnTo>
                    <a:pt x="495974" y="447763"/>
                  </a:lnTo>
                  <a:lnTo>
                    <a:pt x="502451" y="453516"/>
                  </a:lnTo>
                  <a:lnTo>
                    <a:pt x="504610" y="451357"/>
                  </a:lnTo>
                  <a:lnTo>
                    <a:pt x="512876" y="451357"/>
                  </a:lnTo>
                  <a:lnTo>
                    <a:pt x="508985" y="447763"/>
                  </a:lnTo>
                  <a:close/>
                </a:path>
                <a:path w="2153284" h="1968500">
                  <a:moveTo>
                    <a:pt x="506648" y="445604"/>
                  </a:moveTo>
                  <a:lnTo>
                    <a:pt x="491656" y="445604"/>
                  </a:lnTo>
                  <a:lnTo>
                    <a:pt x="495212" y="449198"/>
                  </a:lnTo>
                  <a:lnTo>
                    <a:pt x="495974" y="447763"/>
                  </a:lnTo>
                  <a:lnTo>
                    <a:pt x="508985" y="447763"/>
                  </a:lnTo>
                  <a:lnTo>
                    <a:pt x="506648" y="445604"/>
                  </a:lnTo>
                  <a:close/>
                </a:path>
                <a:path w="2153284" h="1968500">
                  <a:moveTo>
                    <a:pt x="502744" y="441998"/>
                  </a:moveTo>
                  <a:lnTo>
                    <a:pt x="482258" y="441998"/>
                  </a:lnTo>
                  <a:lnTo>
                    <a:pt x="488735" y="448487"/>
                  </a:lnTo>
                  <a:lnTo>
                    <a:pt x="491656" y="445604"/>
                  </a:lnTo>
                  <a:lnTo>
                    <a:pt x="506648" y="445604"/>
                  </a:lnTo>
                  <a:lnTo>
                    <a:pt x="502744" y="441998"/>
                  </a:lnTo>
                  <a:close/>
                </a:path>
                <a:path w="2153284" h="1968500">
                  <a:moveTo>
                    <a:pt x="24279" y="0"/>
                  </a:moveTo>
                  <a:lnTo>
                    <a:pt x="0" y="0"/>
                  </a:lnTo>
                  <a:lnTo>
                    <a:pt x="480861" y="444157"/>
                  </a:lnTo>
                  <a:lnTo>
                    <a:pt x="482258" y="441998"/>
                  </a:lnTo>
                  <a:lnTo>
                    <a:pt x="502744" y="441998"/>
                  </a:lnTo>
                  <a:lnTo>
                    <a:pt x="2427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F2DC6F83-4D5C-98DA-3C23-E9550998C01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8" y="1880907"/>
              <a:ext cx="93683" cy="87841"/>
            </a:xfrm>
            <a:prstGeom prst="rect">
              <a:avLst/>
            </a:prstGeom>
          </p:spPr>
        </p:pic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0E6356D1-6523-D08D-7C8F-5D921CB52E67}"/>
                </a:ext>
              </a:extLst>
            </p:cNvPr>
            <p:cNvSpPr/>
            <p:nvPr/>
          </p:nvSpPr>
          <p:spPr>
            <a:xfrm>
              <a:off x="15921432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59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57D9EEAE-5512-F0CD-8F68-02E04F6001BF}"/>
                </a:ext>
              </a:extLst>
            </p:cNvPr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22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499"/>
                  </a:lnTo>
                  <a:lnTo>
                    <a:pt x="2622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72ADDE16-D373-B3D7-2F30-FD8F724B22CA}"/>
                </a:ext>
              </a:extLst>
            </p:cNvPr>
            <p:cNvSpPr/>
            <p:nvPr/>
          </p:nvSpPr>
          <p:spPr>
            <a:xfrm>
              <a:off x="16432974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00"/>
                  </a:moveTo>
                  <a:lnTo>
                    <a:pt x="26271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5C94A69A-2415-807A-2C41-12255AC6B668}"/>
                </a:ext>
              </a:extLst>
            </p:cNvPr>
            <p:cNvSpPr/>
            <p:nvPr/>
          </p:nvSpPr>
          <p:spPr>
            <a:xfrm>
              <a:off x="16945851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1BD42CA2-9307-800A-45BD-FEE1E521D179}"/>
                </a:ext>
              </a:extLst>
            </p:cNvPr>
            <p:cNvSpPr/>
            <p:nvPr/>
          </p:nvSpPr>
          <p:spPr>
            <a:xfrm>
              <a:off x="16945755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06"/>
                  </a:moveTo>
                  <a:lnTo>
                    <a:pt x="24827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8532E906-781D-978C-CA04-16DDCBCF4473}"/>
                </a:ext>
              </a:extLst>
            </p:cNvPr>
            <p:cNvSpPr/>
            <p:nvPr/>
          </p:nvSpPr>
          <p:spPr>
            <a:xfrm>
              <a:off x="17460145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F9D54457-B6EE-129A-1845-580F38AF3B2A}"/>
                </a:ext>
              </a:extLst>
            </p:cNvPr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4CF4D5BE-1226-5583-102F-BEFF75AD9388}"/>
                </a:ext>
              </a:extLst>
            </p:cNvPr>
            <p:cNvSpPr/>
            <p:nvPr/>
          </p:nvSpPr>
          <p:spPr>
            <a:xfrm>
              <a:off x="1797295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7EA00B41-79F4-BC68-51F7-D2297D6D5F1A}"/>
                </a:ext>
              </a:extLst>
            </p:cNvPr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35" name="object 35">
            <a:extLst>
              <a:ext uri="{FF2B5EF4-FFF2-40B4-BE49-F238E27FC236}">
                <a16:creationId xmlns:a16="http://schemas.microsoft.com/office/drawing/2014/main" id="{70757984-9DFF-B6D4-75AC-88154C53E8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6" name="object 36">
            <a:extLst>
              <a:ext uri="{FF2B5EF4-FFF2-40B4-BE49-F238E27FC236}">
                <a16:creationId xmlns:a16="http://schemas.microsoft.com/office/drawing/2014/main" id="{F7C107AD-5963-E228-E497-27308DFF077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7" name="object 37">
            <a:extLst>
              <a:ext uri="{FF2B5EF4-FFF2-40B4-BE49-F238E27FC236}">
                <a16:creationId xmlns:a16="http://schemas.microsoft.com/office/drawing/2014/main" id="{3BAC71DB-B9C0-D11A-79F6-A1708ADD8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04" y="1190148"/>
            <a:ext cx="1304024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1095" algn="ctr">
              <a:lnSpc>
                <a:spcPct val="100000"/>
              </a:lnSpc>
              <a:spcBef>
                <a:spcPts val="95"/>
              </a:spcBef>
            </a:pPr>
            <a:r>
              <a:rPr lang="en-CA" spc="705" dirty="0">
                <a:solidFill>
                  <a:schemeClr val="accent2"/>
                </a:solidFill>
              </a:rPr>
              <a:t>Visualizing Data </a:t>
            </a:r>
            <a:endParaRPr spc="705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D225F-0401-039F-F97E-7FE7F78DBEAC}"/>
              </a:ext>
            </a:extLst>
          </p:cNvPr>
          <p:cNvSpPr txBox="1"/>
          <p:nvPr/>
        </p:nvSpPr>
        <p:spPr>
          <a:xfrm>
            <a:off x="8629650" y="2338535"/>
            <a:ext cx="76844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1E731C6-4838-AACA-F26B-421026F38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100" y="3088396"/>
            <a:ext cx="7216794" cy="5548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8AF9B1F-E21A-C242-0138-31186C516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6057" y="3088396"/>
            <a:ext cx="7383838" cy="5540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24536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2032E-2673-1D97-7613-2F402F9D5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5649514-2E48-8DB1-2A65-438BDBE02F95}"/>
              </a:ext>
            </a:extLst>
          </p:cNvPr>
          <p:cNvSpPr/>
          <p:nvPr/>
        </p:nvSpPr>
        <p:spPr>
          <a:xfrm>
            <a:off x="39683" y="-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8BE77F6-8D84-8980-943A-F7256022B25D}"/>
              </a:ext>
            </a:extLst>
          </p:cNvPr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D56F458-4E63-024C-F8B9-C669E712B570}"/>
                </a:ext>
              </a:extLst>
            </p:cNvPr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9157C1F-9CD8-B588-9906-9F0EF2A3B4E9}"/>
                </a:ext>
              </a:extLst>
            </p:cNvPr>
            <p:cNvSpPr/>
            <p:nvPr/>
          </p:nvSpPr>
          <p:spPr>
            <a:xfrm>
              <a:off x="0" y="7805402"/>
              <a:ext cx="1864995" cy="2482215"/>
            </a:xfrm>
            <a:custGeom>
              <a:avLst/>
              <a:gdLst/>
              <a:ahLst/>
              <a:cxnLst/>
              <a:rect l="l" t="t" r="r" b="b"/>
              <a:pathLst>
                <a:path w="1864995" h="2482215">
                  <a:moveTo>
                    <a:pt x="0" y="2091314"/>
                  </a:moveTo>
                  <a:lnTo>
                    <a:pt x="0" y="2481595"/>
                  </a:lnTo>
                  <a:lnTo>
                    <a:pt x="349734" y="2481595"/>
                  </a:lnTo>
                  <a:lnTo>
                    <a:pt x="0" y="2091314"/>
                  </a:lnTo>
                  <a:close/>
                </a:path>
                <a:path w="1864995" h="2482215">
                  <a:moveTo>
                    <a:pt x="0" y="1573469"/>
                  </a:moveTo>
                  <a:lnTo>
                    <a:pt x="0" y="2065759"/>
                  </a:lnTo>
                  <a:lnTo>
                    <a:pt x="372633" y="2481595"/>
                  </a:lnTo>
                  <a:lnTo>
                    <a:pt x="813779" y="2481595"/>
                  </a:lnTo>
                  <a:lnTo>
                    <a:pt x="0" y="1573469"/>
                  </a:lnTo>
                  <a:close/>
                </a:path>
                <a:path w="1864995" h="2482215">
                  <a:moveTo>
                    <a:pt x="0" y="1054817"/>
                  </a:moveTo>
                  <a:lnTo>
                    <a:pt x="0" y="1547107"/>
                  </a:lnTo>
                  <a:lnTo>
                    <a:pt x="837402" y="2481595"/>
                  </a:lnTo>
                  <a:lnTo>
                    <a:pt x="1278547" y="2481595"/>
                  </a:lnTo>
                  <a:lnTo>
                    <a:pt x="0" y="1054817"/>
                  </a:lnTo>
                  <a:close/>
                </a:path>
                <a:path w="1864995" h="2482215">
                  <a:moveTo>
                    <a:pt x="0" y="526332"/>
                  </a:moveTo>
                  <a:lnTo>
                    <a:pt x="0" y="1029479"/>
                  </a:lnTo>
                  <a:lnTo>
                    <a:pt x="1301053" y="2481595"/>
                  </a:lnTo>
                  <a:lnTo>
                    <a:pt x="1752807" y="2481595"/>
                  </a:lnTo>
                  <a:lnTo>
                    <a:pt x="831597" y="1454231"/>
                  </a:lnTo>
                  <a:lnTo>
                    <a:pt x="822954" y="1454231"/>
                  </a:lnTo>
                  <a:lnTo>
                    <a:pt x="820073" y="1441531"/>
                  </a:lnTo>
                  <a:lnTo>
                    <a:pt x="818634" y="1441531"/>
                  </a:lnTo>
                  <a:lnTo>
                    <a:pt x="0" y="526332"/>
                  </a:lnTo>
                  <a:close/>
                </a:path>
                <a:path w="1864995" h="2482215">
                  <a:moveTo>
                    <a:pt x="862553" y="1466931"/>
                  </a:moveTo>
                  <a:lnTo>
                    <a:pt x="1773473" y="2481595"/>
                  </a:lnTo>
                  <a:lnTo>
                    <a:pt x="1864715" y="2481595"/>
                  </a:lnTo>
                  <a:lnTo>
                    <a:pt x="1864067" y="2470231"/>
                  </a:lnTo>
                  <a:lnTo>
                    <a:pt x="1849784" y="2457531"/>
                  </a:lnTo>
                  <a:lnTo>
                    <a:pt x="1830233" y="2419431"/>
                  </a:lnTo>
                  <a:lnTo>
                    <a:pt x="1812841" y="2394031"/>
                  </a:lnTo>
                  <a:lnTo>
                    <a:pt x="1805038" y="2368631"/>
                  </a:lnTo>
                  <a:lnTo>
                    <a:pt x="1812256" y="2343231"/>
                  </a:lnTo>
                  <a:lnTo>
                    <a:pt x="1826093" y="2317831"/>
                  </a:lnTo>
                  <a:lnTo>
                    <a:pt x="1836422" y="2279731"/>
                  </a:lnTo>
                  <a:lnTo>
                    <a:pt x="1834770" y="2267031"/>
                  </a:lnTo>
                  <a:lnTo>
                    <a:pt x="1723019" y="2267031"/>
                  </a:lnTo>
                  <a:lnTo>
                    <a:pt x="1706032" y="2254331"/>
                  </a:lnTo>
                  <a:lnTo>
                    <a:pt x="1675434" y="2228931"/>
                  </a:lnTo>
                  <a:lnTo>
                    <a:pt x="1649106" y="2178131"/>
                  </a:lnTo>
                  <a:lnTo>
                    <a:pt x="1627911" y="2178131"/>
                  </a:lnTo>
                  <a:lnTo>
                    <a:pt x="1633595" y="2165431"/>
                  </a:lnTo>
                  <a:lnTo>
                    <a:pt x="1638264" y="2152731"/>
                  </a:lnTo>
                  <a:lnTo>
                    <a:pt x="1641177" y="2152731"/>
                  </a:lnTo>
                  <a:lnTo>
                    <a:pt x="1641589" y="2140031"/>
                  </a:lnTo>
                  <a:lnTo>
                    <a:pt x="1643748" y="2140031"/>
                  </a:lnTo>
                  <a:lnTo>
                    <a:pt x="1643748" y="2127331"/>
                  </a:lnTo>
                  <a:lnTo>
                    <a:pt x="1637769" y="2089231"/>
                  </a:lnTo>
                  <a:lnTo>
                    <a:pt x="1620175" y="2038431"/>
                  </a:lnTo>
                  <a:lnTo>
                    <a:pt x="1596369" y="2000331"/>
                  </a:lnTo>
                  <a:lnTo>
                    <a:pt x="1571751" y="1962231"/>
                  </a:lnTo>
                  <a:lnTo>
                    <a:pt x="1561668" y="1962231"/>
                  </a:lnTo>
                  <a:lnTo>
                    <a:pt x="1558797" y="1949531"/>
                  </a:lnTo>
                  <a:lnTo>
                    <a:pt x="1563115" y="1949531"/>
                  </a:lnTo>
                  <a:lnTo>
                    <a:pt x="1560956" y="1936831"/>
                  </a:lnTo>
                  <a:lnTo>
                    <a:pt x="1558074" y="1936831"/>
                  </a:lnTo>
                  <a:lnTo>
                    <a:pt x="1535572" y="1924131"/>
                  </a:lnTo>
                  <a:lnTo>
                    <a:pt x="1501195" y="1924131"/>
                  </a:lnTo>
                  <a:lnTo>
                    <a:pt x="1465739" y="1911431"/>
                  </a:lnTo>
                  <a:lnTo>
                    <a:pt x="1440002" y="1898731"/>
                  </a:lnTo>
                  <a:lnTo>
                    <a:pt x="1435116" y="1886031"/>
                  </a:lnTo>
                  <a:lnTo>
                    <a:pt x="1423996" y="1886031"/>
                  </a:lnTo>
                  <a:lnTo>
                    <a:pt x="1419110" y="1873331"/>
                  </a:lnTo>
                  <a:lnTo>
                    <a:pt x="1413357" y="1873331"/>
                  </a:lnTo>
                  <a:lnTo>
                    <a:pt x="1410204" y="1847931"/>
                  </a:lnTo>
                  <a:lnTo>
                    <a:pt x="1418393" y="1835231"/>
                  </a:lnTo>
                  <a:lnTo>
                    <a:pt x="1430363" y="1822531"/>
                  </a:lnTo>
                  <a:lnTo>
                    <a:pt x="1438554" y="1797131"/>
                  </a:lnTo>
                  <a:lnTo>
                    <a:pt x="1438667" y="1784431"/>
                  </a:lnTo>
                  <a:lnTo>
                    <a:pt x="1435133" y="1771731"/>
                  </a:lnTo>
                  <a:lnTo>
                    <a:pt x="1428629" y="1759031"/>
                  </a:lnTo>
                  <a:lnTo>
                    <a:pt x="1419834" y="1759031"/>
                  </a:lnTo>
                  <a:lnTo>
                    <a:pt x="1414492" y="1746331"/>
                  </a:lnTo>
                  <a:lnTo>
                    <a:pt x="1408406" y="1746331"/>
                  </a:lnTo>
                  <a:lnTo>
                    <a:pt x="1401912" y="1733631"/>
                  </a:lnTo>
                  <a:lnTo>
                    <a:pt x="1395348" y="1733631"/>
                  </a:lnTo>
                  <a:lnTo>
                    <a:pt x="1376349" y="1720931"/>
                  </a:lnTo>
                  <a:lnTo>
                    <a:pt x="1319758" y="1720931"/>
                  </a:lnTo>
                  <a:lnTo>
                    <a:pt x="1321445" y="1708231"/>
                  </a:lnTo>
                  <a:lnTo>
                    <a:pt x="1320298" y="1708231"/>
                  </a:lnTo>
                  <a:lnTo>
                    <a:pt x="1316722" y="1695531"/>
                  </a:lnTo>
                  <a:lnTo>
                    <a:pt x="1311122" y="1695531"/>
                  </a:lnTo>
                  <a:lnTo>
                    <a:pt x="1303918" y="1682831"/>
                  </a:lnTo>
                  <a:lnTo>
                    <a:pt x="1295636" y="1682831"/>
                  </a:lnTo>
                  <a:lnTo>
                    <a:pt x="1286814" y="1670131"/>
                  </a:lnTo>
                  <a:lnTo>
                    <a:pt x="1192493" y="1670131"/>
                  </a:lnTo>
                  <a:lnTo>
                    <a:pt x="1183088" y="1657431"/>
                  </a:lnTo>
                  <a:lnTo>
                    <a:pt x="1175033" y="1657431"/>
                  </a:lnTo>
                  <a:lnTo>
                    <a:pt x="1169836" y="1644731"/>
                  </a:lnTo>
                  <a:lnTo>
                    <a:pt x="1166394" y="1644731"/>
                  </a:lnTo>
                  <a:lnTo>
                    <a:pt x="1165112" y="1632031"/>
                  </a:lnTo>
                  <a:lnTo>
                    <a:pt x="1166395" y="1619331"/>
                  </a:lnTo>
                  <a:lnTo>
                    <a:pt x="1121439" y="1619331"/>
                  </a:lnTo>
                  <a:lnTo>
                    <a:pt x="1107356" y="1606631"/>
                  </a:lnTo>
                  <a:lnTo>
                    <a:pt x="1108074" y="1593931"/>
                  </a:lnTo>
                  <a:lnTo>
                    <a:pt x="1105917" y="1593931"/>
                  </a:lnTo>
                  <a:lnTo>
                    <a:pt x="1100152" y="1581231"/>
                  </a:lnTo>
                  <a:lnTo>
                    <a:pt x="1092751" y="1581231"/>
                  </a:lnTo>
                  <a:lnTo>
                    <a:pt x="1083594" y="1568531"/>
                  </a:lnTo>
                  <a:lnTo>
                    <a:pt x="1072816" y="1568531"/>
                  </a:lnTo>
                  <a:lnTo>
                    <a:pt x="1060554" y="1555831"/>
                  </a:lnTo>
                  <a:lnTo>
                    <a:pt x="1049789" y="1543131"/>
                  </a:lnTo>
                  <a:lnTo>
                    <a:pt x="1038684" y="1543131"/>
                  </a:lnTo>
                  <a:lnTo>
                    <a:pt x="1028254" y="1530431"/>
                  </a:lnTo>
                  <a:lnTo>
                    <a:pt x="1019512" y="1530431"/>
                  </a:lnTo>
                  <a:lnTo>
                    <a:pt x="1014079" y="1517731"/>
                  </a:lnTo>
                  <a:lnTo>
                    <a:pt x="1010064" y="1505031"/>
                  </a:lnTo>
                  <a:lnTo>
                    <a:pt x="945534" y="1505031"/>
                  </a:lnTo>
                  <a:lnTo>
                    <a:pt x="920874" y="1492331"/>
                  </a:lnTo>
                  <a:lnTo>
                    <a:pt x="905889" y="1492331"/>
                  </a:lnTo>
                  <a:lnTo>
                    <a:pt x="891174" y="1479631"/>
                  </a:lnTo>
                  <a:lnTo>
                    <a:pt x="876729" y="1479631"/>
                  </a:lnTo>
                  <a:lnTo>
                    <a:pt x="862553" y="1466931"/>
                  </a:lnTo>
                  <a:close/>
                </a:path>
                <a:path w="1864995" h="2482215">
                  <a:moveTo>
                    <a:pt x="1833117" y="2254331"/>
                  </a:moveTo>
                  <a:lnTo>
                    <a:pt x="1786132" y="2254331"/>
                  </a:lnTo>
                  <a:lnTo>
                    <a:pt x="1760167" y="2267031"/>
                  </a:lnTo>
                  <a:lnTo>
                    <a:pt x="1834770" y="2267031"/>
                  </a:lnTo>
                  <a:lnTo>
                    <a:pt x="1833117" y="2254331"/>
                  </a:lnTo>
                  <a:close/>
                </a:path>
                <a:path w="1864995" h="2482215">
                  <a:moveTo>
                    <a:pt x="1644472" y="2165431"/>
                  </a:moveTo>
                  <a:lnTo>
                    <a:pt x="1627911" y="2178131"/>
                  </a:lnTo>
                  <a:lnTo>
                    <a:pt x="1649106" y="2178131"/>
                  </a:lnTo>
                  <a:lnTo>
                    <a:pt x="1644472" y="2165431"/>
                  </a:lnTo>
                  <a:close/>
                </a:path>
                <a:path w="1864995" h="2482215">
                  <a:moveTo>
                    <a:pt x="1008712" y="1492331"/>
                  </a:moveTo>
                  <a:lnTo>
                    <a:pt x="992153" y="1505031"/>
                  </a:lnTo>
                  <a:lnTo>
                    <a:pt x="1008072" y="1505031"/>
                  </a:lnTo>
                  <a:lnTo>
                    <a:pt x="1008712" y="1492331"/>
                  </a:lnTo>
                  <a:close/>
                </a:path>
                <a:path w="1864995" h="2482215">
                  <a:moveTo>
                    <a:pt x="0" y="0"/>
                  </a:moveTo>
                  <a:lnTo>
                    <a:pt x="0" y="504866"/>
                  </a:lnTo>
                  <a:lnTo>
                    <a:pt x="812154" y="1416131"/>
                  </a:lnTo>
                  <a:lnTo>
                    <a:pt x="806290" y="1378031"/>
                  </a:lnTo>
                  <a:lnTo>
                    <a:pt x="799795" y="1339931"/>
                  </a:lnTo>
                  <a:lnTo>
                    <a:pt x="792658" y="1289131"/>
                  </a:lnTo>
                  <a:lnTo>
                    <a:pt x="784866" y="1238331"/>
                  </a:lnTo>
                  <a:lnTo>
                    <a:pt x="776406" y="1174831"/>
                  </a:lnTo>
                  <a:lnTo>
                    <a:pt x="767267" y="1124031"/>
                  </a:lnTo>
                  <a:lnTo>
                    <a:pt x="757435" y="1060531"/>
                  </a:lnTo>
                  <a:lnTo>
                    <a:pt x="748621" y="997031"/>
                  </a:lnTo>
                  <a:lnTo>
                    <a:pt x="739463" y="946231"/>
                  </a:lnTo>
                  <a:lnTo>
                    <a:pt x="729959" y="895431"/>
                  </a:lnTo>
                  <a:lnTo>
                    <a:pt x="720109" y="844631"/>
                  </a:lnTo>
                  <a:lnTo>
                    <a:pt x="709914" y="793831"/>
                  </a:lnTo>
                  <a:lnTo>
                    <a:pt x="353515" y="400131"/>
                  </a:lnTo>
                  <a:lnTo>
                    <a:pt x="312228" y="387431"/>
                  </a:lnTo>
                  <a:lnTo>
                    <a:pt x="265676" y="362031"/>
                  </a:lnTo>
                  <a:lnTo>
                    <a:pt x="224523" y="336631"/>
                  </a:lnTo>
                  <a:lnTo>
                    <a:pt x="199434" y="323931"/>
                  </a:lnTo>
                  <a:lnTo>
                    <a:pt x="198715" y="323931"/>
                  </a:lnTo>
                  <a:lnTo>
                    <a:pt x="165881" y="273131"/>
                  </a:lnTo>
                  <a:lnTo>
                    <a:pt x="136170" y="235031"/>
                  </a:lnTo>
                  <a:lnTo>
                    <a:pt x="109091" y="196931"/>
                  </a:lnTo>
                  <a:lnTo>
                    <a:pt x="84154" y="146131"/>
                  </a:lnTo>
                  <a:lnTo>
                    <a:pt x="60866" y="108031"/>
                  </a:lnTo>
                  <a:lnTo>
                    <a:pt x="38736" y="69931"/>
                  </a:lnTo>
                  <a:lnTo>
                    <a:pt x="17274" y="19131"/>
                  </a:lnTo>
                  <a:lnTo>
                    <a:pt x="0" y="0"/>
                  </a:lnTo>
                  <a:close/>
                </a:path>
                <a:path w="1864995" h="2482215">
                  <a:moveTo>
                    <a:pt x="401317" y="412831"/>
                  </a:moveTo>
                  <a:lnTo>
                    <a:pt x="391329" y="412831"/>
                  </a:lnTo>
                  <a:lnTo>
                    <a:pt x="704155" y="768431"/>
                  </a:lnTo>
                  <a:lnTo>
                    <a:pt x="690520" y="717631"/>
                  </a:lnTo>
                  <a:lnTo>
                    <a:pt x="676615" y="666831"/>
                  </a:lnTo>
                  <a:lnTo>
                    <a:pt x="647992" y="616031"/>
                  </a:lnTo>
                  <a:lnTo>
                    <a:pt x="642232" y="616031"/>
                  </a:lnTo>
                  <a:lnTo>
                    <a:pt x="625887" y="590631"/>
                  </a:lnTo>
                  <a:lnTo>
                    <a:pt x="609203" y="565231"/>
                  </a:lnTo>
                  <a:lnTo>
                    <a:pt x="592115" y="539831"/>
                  </a:lnTo>
                  <a:lnTo>
                    <a:pt x="574555" y="514431"/>
                  </a:lnTo>
                  <a:lnTo>
                    <a:pt x="542155" y="514431"/>
                  </a:lnTo>
                  <a:lnTo>
                    <a:pt x="527979" y="501731"/>
                  </a:lnTo>
                  <a:lnTo>
                    <a:pt x="507593" y="489031"/>
                  </a:lnTo>
                  <a:lnTo>
                    <a:pt x="494083" y="476331"/>
                  </a:lnTo>
                  <a:lnTo>
                    <a:pt x="477805" y="463631"/>
                  </a:lnTo>
                  <a:lnTo>
                    <a:pt x="461121" y="463631"/>
                  </a:lnTo>
                  <a:lnTo>
                    <a:pt x="446394" y="450931"/>
                  </a:lnTo>
                  <a:lnTo>
                    <a:pt x="426044" y="450931"/>
                  </a:lnTo>
                  <a:lnTo>
                    <a:pt x="420474" y="438231"/>
                  </a:lnTo>
                  <a:lnTo>
                    <a:pt x="415433" y="438231"/>
                  </a:lnTo>
                  <a:lnTo>
                    <a:pt x="412556" y="425531"/>
                  </a:lnTo>
                  <a:lnTo>
                    <a:pt x="406797" y="425531"/>
                  </a:lnTo>
                  <a:lnTo>
                    <a:pt x="401317" y="412831"/>
                  </a:lnTo>
                  <a:close/>
                </a:path>
                <a:path w="1864995" h="2482215">
                  <a:moveTo>
                    <a:pt x="380156" y="400131"/>
                  </a:moveTo>
                  <a:lnTo>
                    <a:pt x="388469" y="412831"/>
                  </a:lnTo>
                  <a:lnTo>
                    <a:pt x="391329" y="412831"/>
                  </a:lnTo>
                  <a:lnTo>
                    <a:pt x="380156" y="400131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14369A42-66AC-F5B5-8768-DA49C8974615}"/>
                </a:ext>
              </a:extLst>
            </p:cNvPr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B309A872-E666-1D08-D3F2-E08B73522FC0}"/>
                </a:ext>
              </a:extLst>
            </p:cNvPr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9A5D5900-C1FD-236C-DDE5-98975E1DE1EA}"/>
                </a:ext>
              </a:extLst>
            </p:cNvPr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F3B1C555-0ED9-C96C-022E-C1DBFC1BB16C}"/>
                </a:ext>
              </a:extLst>
            </p:cNvPr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4286B53B-952E-D4C5-CCFC-D28A577A8F54}"/>
                </a:ext>
              </a:extLst>
            </p:cNvPr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C4E399D7-4878-880F-3625-1DF818946637}"/>
                </a:ext>
              </a:extLst>
            </p:cNvPr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6658877-B8D8-AE86-14D8-312AF990F722}"/>
                </a:ext>
              </a:extLst>
            </p:cNvPr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ECE613C1-8BE5-6CC0-9262-907C6B175FE9}"/>
                </a:ext>
              </a:extLst>
            </p:cNvPr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25129"/>
                  </a:moveTo>
                  <a:lnTo>
                    <a:pt x="817194" y="937525"/>
                  </a:ln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C2BADF10-22AB-0F98-47C5-BADF2715473E}"/>
                </a:ext>
              </a:extLst>
            </p:cNvPr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D3CC6F0E-1EC2-69DE-A3D4-603C24700199}"/>
                </a:ext>
              </a:extLst>
            </p:cNvPr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8E8D7872-D1E3-8182-FED7-2EA9AFF27E29}"/>
                </a:ext>
              </a:extLst>
            </p:cNvPr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A5A54148-8075-4E5A-92C6-E1C5E876A9F9}"/>
                </a:ext>
              </a:extLst>
            </p:cNvPr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22623"/>
                  </a:moveTo>
                  <a:lnTo>
                    <a:pt x="16554" y="41100"/>
                  </a:ln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4CC4D4EA-7F41-6E44-87C9-D83270F23962}"/>
                </a:ext>
              </a:extLst>
            </p:cNvPr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B63458B8-5BDA-50C0-BDB6-2B1D52737F07}"/>
              </a:ext>
            </a:extLst>
          </p:cNvPr>
          <p:cNvGrpSpPr/>
          <p:nvPr/>
        </p:nvGrpSpPr>
        <p:grpSpPr>
          <a:xfrm>
            <a:off x="15107998" y="-359"/>
            <a:ext cx="3180715" cy="2082164"/>
            <a:chOff x="15107998" y="-359"/>
            <a:chExt cx="3180715" cy="2082164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E4523320-543C-2C35-F6FA-1DBFCD669327}"/>
                </a:ext>
              </a:extLst>
            </p:cNvPr>
            <p:cNvSpPr/>
            <p:nvPr/>
          </p:nvSpPr>
          <p:spPr>
            <a:xfrm>
              <a:off x="15114628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0"/>
                  </a:lnTo>
                  <a:lnTo>
                    <a:pt x="3173370" y="2081486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7"/>
                  </a:moveTo>
                  <a:lnTo>
                    <a:pt x="1624295" y="707737"/>
                  </a:lnTo>
                  <a:lnTo>
                    <a:pt x="1649973" y="707948"/>
                  </a:lnTo>
                  <a:lnTo>
                    <a:pt x="1676461" y="713427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3"/>
                  </a:lnTo>
                  <a:lnTo>
                    <a:pt x="1740149" y="745704"/>
                  </a:lnTo>
                  <a:lnTo>
                    <a:pt x="1753510" y="750150"/>
                  </a:lnTo>
                  <a:lnTo>
                    <a:pt x="1776854" y="759122"/>
                  </a:lnTo>
                  <a:lnTo>
                    <a:pt x="1797865" y="774906"/>
                  </a:lnTo>
                  <a:lnTo>
                    <a:pt x="1819018" y="790552"/>
                  </a:lnTo>
                  <a:lnTo>
                    <a:pt x="1842791" y="799109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8"/>
                  </a:lnTo>
                  <a:lnTo>
                    <a:pt x="1949993" y="935127"/>
                  </a:lnTo>
                  <a:lnTo>
                    <a:pt x="1970934" y="963269"/>
                  </a:lnTo>
                  <a:lnTo>
                    <a:pt x="2001922" y="993520"/>
                  </a:lnTo>
                  <a:lnTo>
                    <a:pt x="2045218" y="1029342"/>
                  </a:lnTo>
                  <a:lnTo>
                    <a:pt x="2087136" y="1056872"/>
                  </a:lnTo>
                  <a:lnTo>
                    <a:pt x="2127853" y="1078011"/>
                  </a:lnTo>
                  <a:lnTo>
                    <a:pt x="2167546" y="1094657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3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7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100" y="1965823"/>
                  </a:lnTo>
                  <a:lnTo>
                    <a:pt x="3084390" y="1997089"/>
                  </a:lnTo>
                  <a:lnTo>
                    <a:pt x="3097247" y="2000296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39"/>
                  </a:lnTo>
                  <a:lnTo>
                    <a:pt x="1199591" y="439815"/>
                  </a:lnTo>
                  <a:lnTo>
                    <a:pt x="1240811" y="444157"/>
                  </a:lnTo>
                  <a:lnTo>
                    <a:pt x="1284846" y="451592"/>
                  </a:lnTo>
                  <a:lnTo>
                    <a:pt x="1326577" y="469152"/>
                  </a:lnTo>
                  <a:lnTo>
                    <a:pt x="1366624" y="494356"/>
                  </a:lnTo>
                  <a:lnTo>
                    <a:pt x="1405607" y="524723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7"/>
                  </a:lnTo>
                  <a:lnTo>
                    <a:pt x="3173370" y="707737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CD218A88-F1E8-032C-95E2-D469110B0C0E}"/>
                </a:ext>
              </a:extLst>
            </p:cNvPr>
            <p:cNvSpPr/>
            <p:nvPr/>
          </p:nvSpPr>
          <p:spPr>
            <a:xfrm>
              <a:off x="15107998" y="0"/>
              <a:ext cx="3180080" cy="2073275"/>
            </a:xfrm>
            <a:custGeom>
              <a:avLst/>
              <a:gdLst/>
              <a:ahLst/>
              <a:cxnLst/>
              <a:rect l="l" t="t" r="r" b="b"/>
              <a:pathLst>
                <a:path w="3180080" h="2073275">
                  <a:moveTo>
                    <a:pt x="3180000" y="1939416"/>
                  </a:moveTo>
                  <a:lnTo>
                    <a:pt x="3065446" y="1939416"/>
                  </a:lnTo>
                  <a:lnTo>
                    <a:pt x="3069484" y="1952116"/>
                  </a:lnTo>
                  <a:lnTo>
                    <a:pt x="3073844" y="1964816"/>
                  </a:lnTo>
                  <a:lnTo>
                    <a:pt x="3078323" y="1990216"/>
                  </a:lnTo>
                  <a:lnTo>
                    <a:pt x="3082718" y="2002916"/>
                  </a:lnTo>
                  <a:lnTo>
                    <a:pt x="3086409" y="2002916"/>
                  </a:lnTo>
                  <a:lnTo>
                    <a:pt x="3093505" y="2028316"/>
                  </a:lnTo>
                  <a:lnTo>
                    <a:pt x="3109388" y="2028316"/>
                  </a:lnTo>
                  <a:lnTo>
                    <a:pt x="3124983" y="2041016"/>
                  </a:lnTo>
                  <a:lnTo>
                    <a:pt x="3140328" y="2053716"/>
                  </a:lnTo>
                  <a:lnTo>
                    <a:pt x="3155126" y="2053716"/>
                  </a:lnTo>
                  <a:lnTo>
                    <a:pt x="3169078" y="2066416"/>
                  </a:lnTo>
                  <a:lnTo>
                    <a:pt x="3177841" y="2066416"/>
                  </a:lnTo>
                  <a:lnTo>
                    <a:pt x="3180000" y="2072766"/>
                  </a:lnTo>
                  <a:lnTo>
                    <a:pt x="3180000" y="1939416"/>
                  </a:lnTo>
                  <a:close/>
                </a:path>
                <a:path w="3180080" h="2073275">
                  <a:moveTo>
                    <a:pt x="2989749" y="1545716"/>
                  </a:moveTo>
                  <a:lnTo>
                    <a:pt x="2504614" y="1545716"/>
                  </a:lnTo>
                  <a:lnTo>
                    <a:pt x="2769536" y="1787016"/>
                  </a:lnTo>
                  <a:lnTo>
                    <a:pt x="2704004" y="1787016"/>
                  </a:lnTo>
                  <a:lnTo>
                    <a:pt x="2834306" y="1799716"/>
                  </a:lnTo>
                  <a:lnTo>
                    <a:pt x="2850979" y="1837816"/>
                  </a:lnTo>
                  <a:lnTo>
                    <a:pt x="2868342" y="1875916"/>
                  </a:lnTo>
                  <a:lnTo>
                    <a:pt x="2874897" y="1890067"/>
                  </a:lnTo>
                  <a:lnTo>
                    <a:pt x="2963973" y="1964816"/>
                  </a:lnTo>
                  <a:lnTo>
                    <a:pt x="2954414" y="1964816"/>
                  </a:lnTo>
                  <a:lnTo>
                    <a:pt x="2996628" y="1977516"/>
                  </a:lnTo>
                  <a:lnTo>
                    <a:pt x="3032769" y="1964816"/>
                  </a:lnTo>
                  <a:lnTo>
                    <a:pt x="3065446" y="1939416"/>
                  </a:lnTo>
                  <a:lnTo>
                    <a:pt x="3180000" y="1939416"/>
                  </a:lnTo>
                  <a:lnTo>
                    <a:pt x="3180000" y="1721547"/>
                  </a:lnTo>
                  <a:lnTo>
                    <a:pt x="2989749" y="1545716"/>
                  </a:lnTo>
                  <a:close/>
                </a:path>
                <a:path w="3180080" h="2073275">
                  <a:moveTo>
                    <a:pt x="2925545" y="1957612"/>
                  </a:moveTo>
                  <a:lnTo>
                    <a:pt x="2934382" y="1964816"/>
                  </a:lnTo>
                  <a:lnTo>
                    <a:pt x="2954414" y="1964816"/>
                  </a:lnTo>
                  <a:lnTo>
                    <a:pt x="2925545" y="1957612"/>
                  </a:lnTo>
                  <a:close/>
                </a:path>
                <a:path w="3180080" h="2073275">
                  <a:moveTo>
                    <a:pt x="2894348" y="1932180"/>
                  </a:moveTo>
                  <a:lnTo>
                    <a:pt x="2903521" y="1952116"/>
                  </a:lnTo>
                  <a:lnTo>
                    <a:pt x="2925545" y="1957612"/>
                  </a:lnTo>
                  <a:lnTo>
                    <a:pt x="2894348" y="1932180"/>
                  </a:lnTo>
                  <a:close/>
                </a:path>
                <a:path w="3180080" h="2073275">
                  <a:moveTo>
                    <a:pt x="2882175" y="1905778"/>
                  </a:moveTo>
                  <a:lnTo>
                    <a:pt x="2884384" y="1914016"/>
                  </a:lnTo>
                  <a:lnTo>
                    <a:pt x="2887646" y="1926716"/>
                  </a:lnTo>
                  <a:lnTo>
                    <a:pt x="2894348" y="1932180"/>
                  </a:lnTo>
                  <a:lnTo>
                    <a:pt x="2885991" y="1914016"/>
                  </a:lnTo>
                  <a:lnTo>
                    <a:pt x="2882175" y="1905778"/>
                  </a:lnTo>
                  <a:close/>
                </a:path>
                <a:path w="3180080" h="2073275">
                  <a:moveTo>
                    <a:pt x="2880978" y="1901316"/>
                  </a:moveTo>
                  <a:lnTo>
                    <a:pt x="2880108" y="1901316"/>
                  </a:lnTo>
                  <a:lnTo>
                    <a:pt x="2882175" y="1905778"/>
                  </a:lnTo>
                  <a:lnTo>
                    <a:pt x="2880978" y="1901316"/>
                  </a:lnTo>
                  <a:close/>
                </a:path>
                <a:path w="3180080" h="2073275">
                  <a:moveTo>
                    <a:pt x="2873168" y="1888616"/>
                  </a:moveTo>
                  <a:lnTo>
                    <a:pt x="2877288" y="1901316"/>
                  </a:lnTo>
                  <a:lnTo>
                    <a:pt x="2880108" y="1901316"/>
                  </a:lnTo>
                  <a:lnTo>
                    <a:pt x="2874897" y="1890067"/>
                  </a:lnTo>
                  <a:lnTo>
                    <a:pt x="2873168" y="1888616"/>
                  </a:lnTo>
                  <a:close/>
                </a:path>
                <a:path w="3180080" h="2073275">
                  <a:moveTo>
                    <a:pt x="2503866" y="1571129"/>
                  </a:moveTo>
                  <a:lnTo>
                    <a:pt x="2503646" y="1583816"/>
                  </a:lnTo>
                  <a:lnTo>
                    <a:pt x="2502455" y="1634616"/>
                  </a:lnTo>
                  <a:lnTo>
                    <a:pt x="2502235" y="1647316"/>
                  </a:lnTo>
                  <a:lnTo>
                    <a:pt x="2502979" y="1660016"/>
                  </a:lnTo>
                  <a:lnTo>
                    <a:pt x="2505080" y="1672716"/>
                  </a:lnTo>
                  <a:lnTo>
                    <a:pt x="2508932" y="1685416"/>
                  </a:lnTo>
                  <a:lnTo>
                    <a:pt x="2512305" y="1685416"/>
                  </a:lnTo>
                  <a:lnTo>
                    <a:pt x="2516012" y="1698116"/>
                  </a:lnTo>
                  <a:lnTo>
                    <a:pt x="2520148" y="1698116"/>
                  </a:lnTo>
                  <a:lnTo>
                    <a:pt x="2524807" y="1710816"/>
                  </a:lnTo>
                  <a:lnTo>
                    <a:pt x="2530522" y="1710816"/>
                  </a:lnTo>
                  <a:lnTo>
                    <a:pt x="2553001" y="1736216"/>
                  </a:lnTo>
                  <a:lnTo>
                    <a:pt x="2579099" y="1748916"/>
                  </a:lnTo>
                  <a:lnTo>
                    <a:pt x="2606817" y="1748916"/>
                  </a:lnTo>
                  <a:lnTo>
                    <a:pt x="2634154" y="1761616"/>
                  </a:lnTo>
                  <a:lnTo>
                    <a:pt x="2635678" y="1761616"/>
                  </a:lnTo>
                  <a:lnTo>
                    <a:pt x="2638472" y="1774316"/>
                  </a:lnTo>
                  <a:lnTo>
                    <a:pt x="2693340" y="1774316"/>
                  </a:lnTo>
                  <a:lnTo>
                    <a:pt x="2700448" y="1787016"/>
                  </a:lnTo>
                  <a:lnTo>
                    <a:pt x="2746549" y="1787016"/>
                  </a:lnTo>
                  <a:lnTo>
                    <a:pt x="2503866" y="1571129"/>
                  </a:lnTo>
                  <a:close/>
                </a:path>
                <a:path w="3180080" h="2073275">
                  <a:moveTo>
                    <a:pt x="1837353" y="0"/>
                  </a:moveTo>
                  <a:lnTo>
                    <a:pt x="1341331" y="0"/>
                  </a:lnTo>
                  <a:lnTo>
                    <a:pt x="3180000" y="1699552"/>
                  </a:lnTo>
                  <a:lnTo>
                    <a:pt x="3180000" y="1237509"/>
                  </a:lnTo>
                  <a:lnTo>
                    <a:pt x="1837353" y="0"/>
                  </a:lnTo>
                  <a:close/>
                </a:path>
                <a:path w="3180080" h="2073275">
                  <a:moveTo>
                    <a:pt x="2504614" y="1558416"/>
                  </a:moveTo>
                  <a:lnTo>
                    <a:pt x="2504087" y="1558416"/>
                  </a:lnTo>
                  <a:lnTo>
                    <a:pt x="2503872" y="1570775"/>
                  </a:lnTo>
                  <a:lnTo>
                    <a:pt x="2504614" y="1558416"/>
                  </a:lnTo>
                  <a:close/>
                </a:path>
                <a:path w="3180080" h="2073275">
                  <a:moveTo>
                    <a:pt x="2504184" y="1552889"/>
                  </a:moveTo>
                  <a:lnTo>
                    <a:pt x="2503852" y="1558416"/>
                  </a:lnTo>
                  <a:lnTo>
                    <a:pt x="2504087" y="1558416"/>
                  </a:lnTo>
                  <a:lnTo>
                    <a:pt x="2504184" y="1552889"/>
                  </a:lnTo>
                  <a:close/>
                </a:path>
                <a:path w="3180080" h="2073275">
                  <a:moveTo>
                    <a:pt x="2041578" y="669416"/>
                  </a:moveTo>
                  <a:lnTo>
                    <a:pt x="1888204" y="669416"/>
                  </a:lnTo>
                  <a:lnTo>
                    <a:pt x="1896588" y="682116"/>
                  </a:lnTo>
                  <a:lnTo>
                    <a:pt x="1905555" y="694816"/>
                  </a:lnTo>
                  <a:lnTo>
                    <a:pt x="1936057" y="720216"/>
                  </a:lnTo>
                  <a:lnTo>
                    <a:pt x="1967261" y="758316"/>
                  </a:lnTo>
                  <a:lnTo>
                    <a:pt x="1994441" y="796416"/>
                  </a:lnTo>
                  <a:lnTo>
                    <a:pt x="2012870" y="809116"/>
                  </a:lnTo>
                  <a:lnTo>
                    <a:pt x="2053087" y="859916"/>
                  </a:lnTo>
                  <a:lnTo>
                    <a:pt x="2089656" y="898016"/>
                  </a:lnTo>
                  <a:lnTo>
                    <a:pt x="2123200" y="936116"/>
                  </a:lnTo>
                  <a:lnTo>
                    <a:pt x="2154342" y="974216"/>
                  </a:lnTo>
                  <a:lnTo>
                    <a:pt x="2183705" y="1012316"/>
                  </a:lnTo>
                  <a:lnTo>
                    <a:pt x="2211912" y="1037716"/>
                  </a:lnTo>
                  <a:lnTo>
                    <a:pt x="2267349" y="1113916"/>
                  </a:lnTo>
                  <a:lnTo>
                    <a:pt x="2295826" y="1152016"/>
                  </a:lnTo>
                  <a:lnTo>
                    <a:pt x="2325490" y="1190116"/>
                  </a:lnTo>
                  <a:lnTo>
                    <a:pt x="2356643" y="1228216"/>
                  </a:lnTo>
                  <a:lnTo>
                    <a:pt x="2389963" y="1266316"/>
                  </a:lnTo>
                  <a:lnTo>
                    <a:pt x="2426128" y="1304416"/>
                  </a:lnTo>
                  <a:lnTo>
                    <a:pt x="2508170" y="1355216"/>
                  </a:lnTo>
                  <a:lnTo>
                    <a:pt x="2506926" y="1393316"/>
                  </a:lnTo>
                  <a:lnTo>
                    <a:pt x="2506011" y="1444116"/>
                  </a:lnTo>
                  <a:lnTo>
                    <a:pt x="2505265" y="1494916"/>
                  </a:lnTo>
                  <a:lnTo>
                    <a:pt x="2504529" y="1533016"/>
                  </a:lnTo>
                  <a:lnTo>
                    <a:pt x="2504308" y="1545716"/>
                  </a:lnTo>
                  <a:lnTo>
                    <a:pt x="2504184" y="1552889"/>
                  </a:lnTo>
                  <a:lnTo>
                    <a:pt x="2504614" y="1545716"/>
                  </a:lnTo>
                  <a:lnTo>
                    <a:pt x="2989749" y="1545716"/>
                  </a:lnTo>
                  <a:lnTo>
                    <a:pt x="2041578" y="669416"/>
                  </a:lnTo>
                  <a:close/>
                </a:path>
                <a:path w="3180080" h="2073275">
                  <a:moveTo>
                    <a:pt x="2349242" y="0"/>
                  </a:moveTo>
                  <a:lnTo>
                    <a:pt x="1852804" y="0"/>
                  </a:lnTo>
                  <a:lnTo>
                    <a:pt x="3180000" y="1226564"/>
                  </a:lnTo>
                  <a:lnTo>
                    <a:pt x="3180000" y="765817"/>
                  </a:lnTo>
                  <a:lnTo>
                    <a:pt x="2349242" y="0"/>
                  </a:lnTo>
                  <a:close/>
                </a:path>
                <a:path w="3180080" h="2073275">
                  <a:moveTo>
                    <a:pt x="2864664" y="0"/>
                  </a:moveTo>
                  <a:lnTo>
                    <a:pt x="2373814" y="0"/>
                  </a:lnTo>
                  <a:lnTo>
                    <a:pt x="3180000" y="743166"/>
                  </a:lnTo>
                  <a:lnTo>
                    <a:pt x="3180000" y="291433"/>
                  </a:lnTo>
                  <a:lnTo>
                    <a:pt x="2864664" y="0"/>
                  </a:lnTo>
                  <a:close/>
                </a:path>
                <a:path w="3180080" h="2073275">
                  <a:moveTo>
                    <a:pt x="1317258" y="0"/>
                  </a:moveTo>
                  <a:lnTo>
                    <a:pt x="837044" y="0"/>
                  </a:lnTo>
                  <a:lnTo>
                    <a:pt x="1328848" y="453516"/>
                  </a:lnTo>
                  <a:lnTo>
                    <a:pt x="1310744" y="453516"/>
                  </a:lnTo>
                  <a:lnTo>
                    <a:pt x="1371627" y="478916"/>
                  </a:lnTo>
                  <a:lnTo>
                    <a:pt x="1429794" y="504316"/>
                  </a:lnTo>
                  <a:lnTo>
                    <a:pt x="1482291" y="529716"/>
                  </a:lnTo>
                  <a:lnTo>
                    <a:pt x="1526165" y="555116"/>
                  </a:lnTo>
                  <a:lnTo>
                    <a:pt x="1558464" y="567816"/>
                  </a:lnTo>
                  <a:lnTo>
                    <a:pt x="1636950" y="656716"/>
                  </a:lnTo>
                  <a:lnTo>
                    <a:pt x="1712424" y="656716"/>
                  </a:lnTo>
                  <a:lnTo>
                    <a:pt x="1739185" y="669416"/>
                  </a:lnTo>
                  <a:lnTo>
                    <a:pt x="1750988" y="682116"/>
                  </a:lnTo>
                  <a:lnTo>
                    <a:pt x="1763410" y="682116"/>
                  </a:lnTo>
                  <a:lnTo>
                    <a:pt x="1775975" y="694816"/>
                  </a:lnTo>
                  <a:lnTo>
                    <a:pt x="1811613" y="694816"/>
                  </a:lnTo>
                  <a:lnTo>
                    <a:pt x="1851947" y="669416"/>
                  </a:lnTo>
                  <a:lnTo>
                    <a:pt x="2041578" y="669416"/>
                  </a:lnTo>
                  <a:lnTo>
                    <a:pt x="1317258" y="0"/>
                  </a:lnTo>
                  <a:close/>
                </a:path>
                <a:path w="3180080" h="2073275">
                  <a:moveTo>
                    <a:pt x="1295167" y="446992"/>
                  </a:moveTo>
                  <a:lnTo>
                    <a:pt x="1299969" y="453516"/>
                  </a:lnTo>
                  <a:lnTo>
                    <a:pt x="1310744" y="453516"/>
                  </a:lnTo>
                  <a:lnTo>
                    <a:pt x="1295167" y="446992"/>
                  </a:lnTo>
                  <a:close/>
                </a:path>
                <a:path w="3180080" h="2073275">
                  <a:moveTo>
                    <a:pt x="1152895" y="313816"/>
                  </a:moveTo>
                  <a:lnTo>
                    <a:pt x="929183" y="313816"/>
                  </a:lnTo>
                  <a:lnTo>
                    <a:pt x="955214" y="326516"/>
                  </a:lnTo>
                  <a:lnTo>
                    <a:pt x="979828" y="339216"/>
                  </a:lnTo>
                  <a:lnTo>
                    <a:pt x="1004776" y="339216"/>
                  </a:lnTo>
                  <a:lnTo>
                    <a:pt x="1029580" y="351916"/>
                  </a:lnTo>
                  <a:lnTo>
                    <a:pt x="1053766" y="364616"/>
                  </a:lnTo>
                  <a:lnTo>
                    <a:pt x="1068936" y="364616"/>
                  </a:lnTo>
                  <a:lnTo>
                    <a:pt x="1099107" y="377316"/>
                  </a:lnTo>
                  <a:lnTo>
                    <a:pt x="1141326" y="390016"/>
                  </a:lnTo>
                  <a:lnTo>
                    <a:pt x="1192641" y="402716"/>
                  </a:lnTo>
                  <a:lnTo>
                    <a:pt x="1250098" y="428116"/>
                  </a:lnTo>
                  <a:lnTo>
                    <a:pt x="1295167" y="446992"/>
                  </a:lnTo>
                  <a:lnTo>
                    <a:pt x="1290621" y="440816"/>
                  </a:lnTo>
                  <a:lnTo>
                    <a:pt x="1152895" y="313816"/>
                  </a:lnTo>
                  <a:close/>
                </a:path>
                <a:path w="3180080" h="2073275">
                  <a:moveTo>
                    <a:pt x="293851" y="0"/>
                  </a:moveTo>
                  <a:lnTo>
                    <a:pt x="0" y="0"/>
                  </a:lnTo>
                  <a:lnTo>
                    <a:pt x="436800" y="402716"/>
                  </a:lnTo>
                  <a:lnTo>
                    <a:pt x="466264" y="402716"/>
                  </a:lnTo>
                  <a:lnTo>
                    <a:pt x="517893" y="390016"/>
                  </a:lnTo>
                  <a:lnTo>
                    <a:pt x="577189" y="377316"/>
                  </a:lnTo>
                  <a:lnTo>
                    <a:pt x="640065" y="351916"/>
                  </a:lnTo>
                  <a:lnTo>
                    <a:pt x="668218" y="346184"/>
                  </a:lnTo>
                  <a:lnTo>
                    <a:pt x="293851" y="0"/>
                  </a:lnTo>
                  <a:close/>
                </a:path>
                <a:path w="3180080" h="2073275">
                  <a:moveTo>
                    <a:pt x="682390" y="343298"/>
                  </a:moveTo>
                  <a:lnTo>
                    <a:pt x="668218" y="346184"/>
                  </a:lnTo>
                  <a:lnTo>
                    <a:pt x="674417" y="351916"/>
                  </a:lnTo>
                  <a:lnTo>
                    <a:pt x="691689" y="351916"/>
                  </a:lnTo>
                  <a:lnTo>
                    <a:pt x="682390" y="343298"/>
                  </a:lnTo>
                  <a:close/>
                </a:path>
                <a:path w="3180080" h="2073275">
                  <a:moveTo>
                    <a:pt x="812573" y="0"/>
                  </a:moveTo>
                  <a:lnTo>
                    <a:pt x="311964" y="0"/>
                  </a:lnTo>
                  <a:lnTo>
                    <a:pt x="682390" y="343298"/>
                  </a:lnTo>
                  <a:lnTo>
                    <a:pt x="702436" y="339216"/>
                  </a:lnTo>
                  <a:lnTo>
                    <a:pt x="760218" y="326516"/>
                  </a:lnTo>
                  <a:lnTo>
                    <a:pt x="882026" y="326516"/>
                  </a:lnTo>
                  <a:lnTo>
                    <a:pt x="903843" y="313816"/>
                  </a:lnTo>
                  <a:lnTo>
                    <a:pt x="1152895" y="313816"/>
                  </a:lnTo>
                  <a:lnTo>
                    <a:pt x="812573" y="0"/>
                  </a:lnTo>
                  <a:close/>
                </a:path>
                <a:path w="3180080" h="2073275">
                  <a:moveTo>
                    <a:pt x="882026" y="326516"/>
                  </a:moveTo>
                  <a:lnTo>
                    <a:pt x="868092" y="326516"/>
                  </a:lnTo>
                  <a:lnTo>
                    <a:pt x="866568" y="339216"/>
                  </a:lnTo>
                  <a:lnTo>
                    <a:pt x="882026" y="326516"/>
                  </a:lnTo>
                  <a:close/>
                </a:path>
                <a:path w="3180080" h="2073275">
                  <a:moveTo>
                    <a:pt x="3180000" y="0"/>
                  </a:moveTo>
                  <a:lnTo>
                    <a:pt x="2889201" y="0"/>
                  </a:lnTo>
                  <a:lnTo>
                    <a:pt x="3180000" y="268756"/>
                  </a:lnTo>
                  <a:lnTo>
                    <a:pt x="318000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CB021778-D077-4070-7F17-FCE5B6A4F7E6}"/>
                </a:ext>
              </a:extLst>
            </p:cNvPr>
            <p:cNvSpPr/>
            <p:nvPr/>
          </p:nvSpPr>
          <p:spPr>
            <a:xfrm>
              <a:off x="15407582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49" y="0"/>
                  </a:moveTo>
                  <a:lnTo>
                    <a:pt x="0" y="0"/>
                  </a:lnTo>
                  <a:lnTo>
                    <a:pt x="374833" y="346240"/>
                  </a:lnTo>
                  <a:lnTo>
                    <a:pt x="376230" y="344081"/>
                  </a:lnTo>
                  <a:lnTo>
                    <a:pt x="379151" y="346240"/>
                  </a:lnTo>
                  <a:lnTo>
                    <a:pt x="383469" y="342645"/>
                  </a:lnTo>
                  <a:lnTo>
                    <a:pt x="385628" y="344804"/>
                  </a:lnTo>
                  <a:lnTo>
                    <a:pt x="387787" y="342645"/>
                  </a:lnTo>
                  <a:lnTo>
                    <a:pt x="388422" y="343369"/>
                  </a:lnTo>
                  <a:lnTo>
                    <a:pt x="392105" y="339763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1E48228D-1617-5E00-5C86-24968E7F9FAA}"/>
                </a:ext>
              </a:extLst>
            </p:cNvPr>
            <p:cNvSpPr/>
            <p:nvPr/>
          </p:nvSpPr>
          <p:spPr>
            <a:xfrm>
              <a:off x="15407465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0" y="0"/>
                  </a:moveTo>
                  <a:lnTo>
                    <a:pt x="374824" y="346247"/>
                  </a:ln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4832C741-B2C3-E1CC-2A4A-3F69741BDC33}"/>
                </a:ext>
              </a:extLst>
            </p:cNvPr>
            <p:cNvSpPr/>
            <p:nvPr/>
          </p:nvSpPr>
          <p:spPr>
            <a:xfrm>
              <a:off x="15921441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46" y="1964067"/>
                  </a:moveTo>
                  <a:lnTo>
                    <a:pt x="2142529" y="1964067"/>
                  </a:lnTo>
                  <a:lnTo>
                    <a:pt x="2146847" y="1968385"/>
                  </a:lnTo>
                  <a:lnTo>
                    <a:pt x="2149768" y="1965502"/>
                  </a:lnTo>
                  <a:lnTo>
                    <a:pt x="2151903" y="1965502"/>
                  </a:lnTo>
                  <a:lnTo>
                    <a:pt x="2150346" y="1964067"/>
                  </a:lnTo>
                  <a:close/>
                </a:path>
                <a:path w="2153284" h="1968500">
                  <a:moveTo>
                    <a:pt x="2151903" y="1965502"/>
                  </a:moveTo>
                  <a:lnTo>
                    <a:pt x="2149768" y="1965502"/>
                  </a:lnTo>
                  <a:lnTo>
                    <a:pt x="2151927" y="1967661"/>
                  </a:lnTo>
                  <a:lnTo>
                    <a:pt x="2152689" y="1966226"/>
                  </a:lnTo>
                  <a:lnTo>
                    <a:pt x="2151903" y="1965502"/>
                  </a:lnTo>
                  <a:close/>
                </a:path>
                <a:path w="2153284" h="1968500">
                  <a:moveTo>
                    <a:pt x="2149560" y="1963343"/>
                  </a:moveTo>
                  <a:lnTo>
                    <a:pt x="2136814" y="1963343"/>
                  </a:lnTo>
                  <a:lnTo>
                    <a:pt x="2140370" y="1966937"/>
                  </a:lnTo>
                  <a:lnTo>
                    <a:pt x="2142529" y="1964067"/>
                  </a:lnTo>
                  <a:lnTo>
                    <a:pt x="2150346" y="1964067"/>
                  </a:lnTo>
                  <a:lnTo>
                    <a:pt x="2149560" y="1963343"/>
                  </a:lnTo>
                  <a:close/>
                </a:path>
                <a:path w="2153284" h="1968500">
                  <a:moveTo>
                    <a:pt x="2147217" y="1961184"/>
                  </a:moveTo>
                  <a:lnTo>
                    <a:pt x="2126781" y="1961184"/>
                  </a:lnTo>
                  <a:lnTo>
                    <a:pt x="2130337" y="1964778"/>
                  </a:lnTo>
                  <a:lnTo>
                    <a:pt x="2133258" y="1961895"/>
                  </a:lnTo>
                  <a:lnTo>
                    <a:pt x="2147989" y="1961895"/>
                  </a:lnTo>
                  <a:lnTo>
                    <a:pt x="2147217" y="1961184"/>
                  </a:lnTo>
                  <a:close/>
                </a:path>
                <a:path w="2153284" h="1968500">
                  <a:moveTo>
                    <a:pt x="2147989" y="1961895"/>
                  </a:moveTo>
                  <a:lnTo>
                    <a:pt x="2133258" y="1961895"/>
                  </a:lnTo>
                  <a:lnTo>
                    <a:pt x="2135417" y="1964067"/>
                  </a:lnTo>
                  <a:lnTo>
                    <a:pt x="2136814" y="1963343"/>
                  </a:lnTo>
                  <a:lnTo>
                    <a:pt x="2149560" y="1963343"/>
                  </a:lnTo>
                  <a:lnTo>
                    <a:pt x="2147989" y="1961895"/>
                  </a:lnTo>
                  <a:close/>
                </a:path>
                <a:path w="2153284" h="1968500">
                  <a:moveTo>
                    <a:pt x="2060487" y="1881263"/>
                  </a:moveTo>
                  <a:lnTo>
                    <a:pt x="2059725" y="1881987"/>
                  </a:lnTo>
                  <a:lnTo>
                    <a:pt x="2061884" y="1884857"/>
                  </a:lnTo>
                  <a:lnTo>
                    <a:pt x="2059725" y="1887740"/>
                  </a:lnTo>
                  <a:lnTo>
                    <a:pt x="2063408" y="1890623"/>
                  </a:lnTo>
                  <a:lnTo>
                    <a:pt x="2061249" y="1893506"/>
                  </a:lnTo>
                  <a:lnTo>
                    <a:pt x="2066202" y="1898548"/>
                  </a:lnTo>
                  <a:lnTo>
                    <a:pt x="2065567" y="1899259"/>
                  </a:lnTo>
                  <a:lnTo>
                    <a:pt x="2072044" y="1905025"/>
                  </a:lnTo>
                  <a:lnTo>
                    <a:pt x="2069123" y="1907895"/>
                  </a:lnTo>
                  <a:lnTo>
                    <a:pt x="2072679" y="1911502"/>
                  </a:lnTo>
                  <a:lnTo>
                    <a:pt x="2071282" y="1913661"/>
                  </a:lnTo>
                  <a:lnTo>
                    <a:pt x="2125257" y="1963343"/>
                  </a:lnTo>
                  <a:lnTo>
                    <a:pt x="2126781" y="1961184"/>
                  </a:lnTo>
                  <a:lnTo>
                    <a:pt x="2147217" y="1961184"/>
                  </a:lnTo>
                  <a:lnTo>
                    <a:pt x="2060487" y="1881263"/>
                  </a:lnTo>
                  <a:close/>
                </a:path>
                <a:path w="2153284" h="1968500">
                  <a:moveTo>
                    <a:pt x="1950076" y="1787664"/>
                  </a:moveTo>
                  <a:lnTo>
                    <a:pt x="1946060" y="1787664"/>
                  </a:lnTo>
                  <a:lnTo>
                    <a:pt x="1948219" y="1789099"/>
                  </a:lnTo>
                  <a:lnTo>
                    <a:pt x="1950076" y="1787664"/>
                  </a:lnTo>
                  <a:close/>
                </a:path>
                <a:path w="2153284" h="1968500">
                  <a:moveTo>
                    <a:pt x="1955359" y="1786940"/>
                  </a:moveTo>
                  <a:lnTo>
                    <a:pt x="1951013" y="1786940"/>
                  </a:lnTo>
                  <a:lnTo>
                    <a:pt x="1953172" y="1789099"/>
                  </a:lnTo>
                  <a:lnTo>
                    <a:pt x="1955359" y="1786940"/>
                  </a:lnTo>
                  <a:close/>
                </a:path>
                <a:path w="2153284" h="1968500">
                  <a:moveTo>
                    <a:pt x="1955917" y="1784781"/>
                  </a:moveTo>
                  <a:lnTo>
                    <a:pt x="1940980" y="1784781"/>
                  </a:lnTo>
                  <a:lnTo>
                    <a:pt x="1945298" y="1788388"/>
                  </a:lnTo>
                  <a:lnTo>
                    <a:pt x="1946060" y="1787664"/>
                  </a:lnTo>
                  <a:lnTo>
                    <a:pt x="1950076" y="1787664"/>
                  </a:lnTo>
                  <a:lnTo>
                    <a:pt x="1951013" y="1786940"/>
                  </a:lnTo>
                  <a:lnTo>
                    <a:pt x="1955359" y="1786940"/>
                  </a:lnTo>
                  <a:lnTo>
                    <a:pt x="1956093" y="1786216"/>
                  </a:lnTo>
                  <a:lnTo>
                    <a:pt x="1957469" y="1786216"/>
                  </a:lnTo>
                  <a:lnTo>
                    <a:pt x="1955917" y="1784781"/>
                  </a:lnTo>
                  <a:close/>
                </a:path>
                <a:path w="2153284" h="1968500">
                  <a:moveTo>
                    <a:pt x="1957469" y="1786216"/>
                  </a:moveTo>
                  <a:lnTo>
                    <a:pt x="1956093" y="1786216"/>
                  </a:lnTo>
                  <a:lnTo>
                    <a:pt x="1957490" y="1788388"/>
                  </a:lnTo>
                  <a:lnTo>
                    <a:pt x="1958252" y="1786940"/>
                  </a:lnTo>
                  <a:lnTo>
                    <a:pt x="1957469" y="1786216"/>
                  </a:lnTo>
                  <a:close/>
                </a:path>
                <a:path w="2153284" h="1968500">
                  <a:moveTo>
                    <a:pt x="1689647" y="1538554"/>
                  </a:moveTo>
                  <a:lnTo>
                    <a:pt x="1689012" y="1539989"/>
                  </a:lnTo>
                  <a:lnTo>
                    <a:pt x="1691171" y="1542148"/>
                  </a:lnTo>
                  <a:lnTo>
                    <a:pt x="1688250" y="1544307"/>
                  </a:lnTo>
                  <a:lnTo>
                    <a:pt x="1691171" y="1547190"/>
                  </a:lnTo>
                  <a:lnTo>
                    <a:pt x="1689012" y="1549349"/>
                  </a:lnTo>
                  <a:lnTo>
                    <a:pt x="1690409" y="1550784"/>
                  </a:lnTo>
                  <a:lnTo>
                    <a:pt x="1689012" y="1552219"/>
                  </a:lnTo>
                  <a:lnTo>
                    <a:pt x="1691171" y="1553667"/>
                  </a:lnTo>
                  <a:lnTo>
                    <a:pt x="1686853" y="1558709"/>
                  </a:lnTo>
                  <a:lnTo>
                    <a:pt x="1933741" y="1786940"/>
                  </a:lnTo>
                  <a:lnTo>
                    <a:pt x="1935900" y="1784781"/>
                  </a:lnTo>
                  <a:lnTo>
                    <a:pt x="1955917" y="1784781"/>
                  </a:lnTo>
                  <a:lnTo>
                    <a:pt x="1689647" y="1538554"/>
                  </a:lnTo>
                  <a:close/>
                </a:path>
                <a:path w="2153284" h="1968500">
                  <a:moveTo>
                    <a:pt x="1940980" y="1784781"/>
                  </a:moveTo>
                  <a:lnTo>
                    <a:pt x="1935900" y="1784781"/>
                  </a:lnTo>
                  <a:lnTo>
                    <a:pt x="1938821" y="1786940"/>
                  </a:lnTo>
                  <a:lnTo>
                    <a:pt x="1940980" y="1784781"/>
                  </a:lnTo>
                  <a:close/>
                </a:path>
                <a:path w="2153284" h="1968500">
                  <a:moveTo>
                    <a:pt x="513659" y="452081"/>
                  </a:moveTo>
                  <a:lnTo>
                    <a:pt x="511849" y="452081"/>
                  </a:lnTo>
                  <a:lnTo>
                    <a:pt x="516167" y="456399"/>
                  </a:lnTo>
                  <a:lnTo>
                    <a:pt x="517564" y="455688"/>
                  </a:lnTo>
                  <a:lnTo>
                    <a:pt x="513659" y="452081"/>
                  </a:lnTo>
                  <a:close/>
                </a:path>
                <a:path w="2153284" h="1968500">
                  <a:moveTo>
                    <a:pt x="512876" y="451357"/>
                  </a:moveTo>
                  <a:lnTo>
                    <a:pt x="504610" y="451357"/>
                  </a:lnTo>
                  <a:lnTo>
                    <a:pt x="508928" y="454964"/>
                  </a:lnTo>
                  <a:lnTo>
                    <a:pt x="511849" y="452081"/>
                  </a:lnTo>
                  <a:lnTo>
                    <a:pt x="513659" y="452081"/>
                  </a:lnTo>
                  <a:lnTo>
                    <a:pt x="512876" y="451357"/>
                  </a:lnTo>
                  <a:close/>
                </a:path>
                <a:path w="2153284" h="1968500">
                  <a:moveTo>
                    <a:pt x="508985" y="447763"/>
                  </a:moveTo>
                  <a:lnTo>
                    <a:pt x="495974" y="447763"/>
                  </a:lnTo>
                  <a:lnTo>
                    <a:pt x="502451" y="453516"/>
                  </a:lnTo>
                  <a:lnTo>
                    <a:pt x="504610" y="451357"/>
                  </a:lnTo>
                  <a:lnTo>
                    <a:pt x="512876" y="451357"/>
                  </a:lnTo>
                  <a:lnTo>
                    <a:pt x="508985" y="447763"/>
                  </a:lnTo>
                  <a:close/>
                </a:path>
                <a:path w="2153284" h="1968500">
                  <a:moveTo>
                    <a:pt x="506648" y="445604"/>
                  </a:moveTo>
                  <a:lnTo>
                    <a:pt x="491656" y="445604"/>
                  </a:lnTo>
                  <a:lnTo>
                    <a:pt x="495212" y="449198"/>
                  </a:lnTo>
                  <a:lnTo>
                    <a:pt x="495974" y="447763"/>
                  </a:lnTo>
                  <a:lnTo>
                    <a:pt x="508985" y="447763"/>
                  </a:lnTo>
                  <a:lnTo>
                    <a:pt x="506648" y="445604"/>
                  </a:lnTo>
                  <a:close/>
                </a:path>
                <a:path w="2153284" h="1968500">
                  <a:moveTo>
                    <a:pt x="502744" y="441998"/>
                  </a:moveTo>
                  <a:lnTo>
                    <a:pt x="482258" y="441998"/>
                  </a:lnTo>
                  <a:lnTo>
                    <a:pt x="488735" y="448487"/>
                  </a:lnTo>
                  <a:lnTo>
                    <a:pt x="491656" y="445604"/>
                  </a:lnTo>
                  <a:lnTo>
                    <a:pt x="506648" y="445604"/>
                  </a:lnTo>
                  <a:lnTo>
                    <a:pt x="502744" y="441998"/>
                  </a:lnTo>
                  <a:close/>
                </a:path>
                <a:path w="2153284" h="1968500">
                  <a:moveTo>
                    <a:pt x="24279" y="0"/>
                  </a:moveTo>
                  <a:lnTo>
                    <a:pt x="0" y="0"/>
                  </a:lnTo>
                  <a:lnTo>
                    <a:pt x="480861" y="444157"/>
                  </a:lnTo>
                  <a:lnTo>
                    <a:pt x="482258" y="441998"/>
                  </a:lnTo>
                  <a:lnTo>
                    <a:pt x="502744" y="441998"/>
                  </a:lnTo>
                  <a:lnTo>
                    <a:pt x="2427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1DD92ED0-27F5-9D3B-CBBD-CD85E3FBC36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8" y="1880907"/>
              <a:ext cx="93683" cy="87841"/>
            </a:xfrm>
            <a:prstGeom prst="rect">
              <a:avLst/>
            </a:prstGeom>
          </p:spPr>
        </p:pic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E088067B-8243-CC13-9E4A-523EA82C31D9}"/>
                </a:ext>
              </a:extLst>
            </p:cNvPr>
            <p:cNvSpPr/>
            <p:nvPr/>
          </p:nvSpPr>
          <p:spPr>
            <a:xfrm>
              <a:off x="15921432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59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830481CF-6B60-993A-10AC-12A9C7E21F56}"/>
                </a:ext>
              </a:extLst>
            </p:cNvPr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22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499"/>
                  </a:lnTo>
                  <a:lnTo>
                    <a:pt x="2622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D4F9B027-B19D-B2F3-A133-7F2F0F45514D}"/>
                </a:ext>
              </a:extLst>
            </p:cNvPr>
            <p:cNvSpPr/>
            <p:nvPr/>
          </p:nvSpPr>
          <p:spPr>
            <a:xfrm>
              <a:off x="16432974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00"/>
                  </a:moveTo>
                  <a:lnTo>
                    <a:pt x="26271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AF47C4D6-4D82-0A6D-4825-54009BA68717}"/>
                </a:ext>
              </a:extLst>
            </p:cNvPr>
            <p:cNvSpPr/>
            <p:nvPr/>
          </p:nvSpPr>
          <p:spPr>
            <a:xfrm>
              <a:off x="16945851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48E535EE-32AB-3B85-0628-A99B5A0FD265}"/>
                </a:ext>
              </a:extLst>
            </p:cNvPr>
            <p:cNvSpPr/>
            <p:nvPr/>
          </p:nvSpPr>
          <p:spPr>
            <a:xfrm>
              <a:off x="16945755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06"/>
                  </a:moveTo>
                  <a:lnTo>
                    <a:pt x="24827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6E2B4204-95FE-9382-C2B2-7A1DF7F403D7}"/>
                </a:ext>
              </a:extLst>
            </p:cNvPr>
            <p:cNvSpPr/>
            <p:nvPr/>
          </p:nvSpPr>
          <p:spPr>
            <a:xfrm>
              <a:off x="17460145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1EDA3655-EC82-0E38-B6CD-BC93503A4FDF}"/>
                </a:ext>
              </a:extLst>
            </p:cNvPr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5C7B9CF-6E44-3A65-266C-64A5547668E8}"/>
                </a:ext>
              </a:extLst>
            </p:cNvPr>
            <p:cNvSpPr/>
            <p:nvPr/>
          </p:nvSpPr>
          <p:spPr>
            <a:xfrm>
              <a:off x="1797295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59E2CF71-B914-531D-2488-3DD11DBF3095}"/>
                </a:ext>
              </a:extLst>
            </p:cNvPr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35" name="object 35">
            <a:extLst>
              <a:ext uri="{FF2B5EF4-FFF2-40B4-BE49-F238E27FC236}">
                <a16:creationId xmlns:a16="http://schemas.microsoft.com/office/drawing/2014/main" id="{7474D9A6-3803-10C4-DB5A-8A986985E1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6" name="object 36">
            <a:extLst>
              <a:ext uri="{FF2B5EF4-FFF2-40B4-BE49-F238E27FC236}">
                <a16:creationId xmlns:a16="http://schemas.microsoft.com/office/drawing/2014/main" id="{0FCCA0FD-56A4-00DB-7949-14588DBD798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7" name="object 37">
            <a:extLst>
              <a:ext uri="{FF2B5EF4-FFF2-40B4-BE49-F238E27FC236}">
                <a16:creationId xmlns:a16="http://schemas.microsoft.com/office/drawing/2014/main" id="{2A75D723-3867-ADC6-E9F0-32C775129B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04" y="1190148"/>
            <a:ext cx="1304024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1095" algn="ctr">
              <a:lnSpc>
                <a:spcPct val="100000"/>
              </a:lnSpc>
              <a:spcBef>
                <a:spcPts val="95"/>
              </a:spcBef>
            </a:pPr>
            <a:r>
              <a:rPr lang="en-CA" spc="705" dirty="0">
                <a:solidFill>
                  <a:schemeClr val="accent2"/>
                </a:solidFill>
              </a:rPr>
              <a:t>Visualizing Data </a:t>
            </a:r>
            <a:endParaRPr spc="705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7E13B7-A019-6A29-ECA5-C0A499456B49}"/>
              </a:ext>
            </a:extLst>
          </p:cNvPr>
          <p:cNvSpPr txBox="1"/>
          <p:nvPr/>
        </p:nvSpPr>
        <p:spPr>
          <a:xfrm>
            <a:off x="8629650" y="2338535"/>
            <a:ext cx="76844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B6BAF98-6819-59AD-CF82-FFD43FD39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910" y="3158648"/>
            <a:ext cx="7422293" cy="5439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6EA122D-1AFF-3BEB-6CCA-B1901E0EA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3912" y="3158648"/>
            <a:ext cx="7896598" cy="5461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509410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F5CAF-0C4A-B313-6A49-31BAF66D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302970A-DFE1-942D-8F22-BADA432DEA73}"/>
              </a:ext>
            </a:extLst>
          </p:cNvPr>
          <p:cNvSpPr/>
          <p:nvPr/>
        </p:nvSpPr>
        <p:spPr>
          <a:xfrm>
            <a:off x="12700" y="3570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E2C6EF5-9567-E678-3A1A-B6FC68F2C615}"/>
              </a:ext>
            </a:extLst>
          </p:cNvPr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4F7CA09-830F-3E6F-4BB8-97B9681A208B}"/>
                </a:ext>
              </a:extLst>
            </p:cNvPr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406526B-D6D7-0B4E-FD97-AF52DAACB3E6}"/>
                </a:ext>
              </a:extLst>
            </p:cNvPr>
            <p:cNvSpPr/>
            <p:nvPr/>
          </p:nvSpPr>
          <p:spPr>
            <a:xfrm>
              <a:off x="0" y="7805402"/>
              <a:ext cx="1864995" cy="2482215"/>
            </a:xfrm>
            <a:custGeom>
              <a:avLst/>
              <a:gdLst/>
              <a:ahLst/>
              <a:cxnLst/>
              <a:rect l="l" t="t" r="r" b="b"/>
              <a:pathLst>
                <a:path w="1864995" h="2482215">
                  <a:moveTo>
                    <a:pt x="0" y="2091314"/>
                  </a:moveTo>
                  <a:lnTo>
                    <a:pt x="0" y="2481595"/>
                  </a:lnTo>
                  <a:lnTo>
                    <a:pt x="349734" y="2481595"/>
                  </a:lnTo>
                  <a:lnTo>
                    <a:pt x="0" y="2091314"/>
                  </a:lnTo>
                  <a:close/>
                </a:path>
                <a:path w="1864995" h="2482215">
                  <a:moveTo>
                    <a:pt x="0" y="1573469"/>
                  </a:moveTo>
                  <a:lnTo>
                    <a:pt x="0" y="2065759"/>
                  </a:lnTo>
                  <a:lnTo>
                    <a:pt x="372633" y="2481595"/>
                  </a:lnTo>
                  <a:lnTo>
                    <a:pt x="813779" y="2481595"/>
                  </a:lnTo>
                  <a:lnTo>
                    <a:pt x="0" y="1573469"/>
                  </a:lnTo>
                  <a:close/>
                </a:path>
                <a:path w="1864995" h="2482215">
                  <a:moveTo>
                    <a:pt x="0" y="1054817"/>
                  </a:moveTo>
                  <a:lnTo>
                    <a:pt x="0" y="1547107"/>
                  </a:lnTo>
                  <a:lnTo>
                    <a:pt x="837402" y="2481595"/>
                  </a:lnTo>
                  <a:lnTo>
                    <a:pt x="1278547" y="2481595"/>
                  </a:lnTo>
                  <a:lnTo>
                    <a:pt x="0" y="1054817"/>
                  </a:lnTo>
                  <a:close/>
                </a:path>
                <a:path w="1864995" h="2482215">
                  <a:moveTo>
                    <a:pt x="0" y="526332"/>
                  </a:moveTo>
                  <a:lnTo>
                    <a:pt x="0" y="1029479"/>
                  </a:lnTo>
                  <a:lnTo>
                    <a:pt x="1301053" y="2481595"/>
                  </a:lnTo>
                  <a:lnTo>
                    <a:pt x="1752807" y="2481595"/>
                  </a:lnTo>
                  <a:lnTo>
                    <a:pt x="831597" y="1454231"/>
                  </a:lnTo>
                  <a:lnTo>
                    <a:pt x="822954" y="1454231"/>
                  </a:lnTo>
                  <a:lnTo>
                    <a:pt x="820073" y="1441531"/>
                  </a:lnTo>
                  <a:lnTo>
                    <a:pt x="818634" y="1441531"/>
                  </a:lnTo>
                  <a:lnTo>
                    <a:pt x="0" y="526332"/>
                  </a:lnTo>
                  <a:close/>
                </a:path>
                <a:path w="1864995" h="2482215">
                  <a:moveTo>
                    <a:pt x="862553" y="1466931"/>
                  </a:moveTo>
                  <a:lnTo>
                    <a:pt x="1773473" y="2481595"/>
                  </a:lnTo>
                  <a:lnTo>
                    <a:pt x="1864715" y="2481595"/>
                  </a:lnTo>
                  <a:lnTo>
                    <a:pt x="1864067" y="2470231"/>
                  </a:lnTo>
                  <a:lnTo>
                    <a:pt x="1849784" y="2457531"/>
                  </a:lnTo>
                  <a:lnTo>
                    <a:pt x="1830233" y="2419431"/>
                  </a:lnTo>
                  <a:lnTo>
                    <a:pt x="1812841" y="2394031"/>
                  </a:lnTo>
                  <a:lnTo>
                    <a:pt x="1805038" y="2368631"/>
                  </a:lnTo>
                  <a:lnTo>
                    <a:pt x="1812256" y="2343231"/>
                  </a:lnTo>
                  <a:lnTo>
                    <a:pt x="1826093" y="2317831"/>
                  </a:lnTo>
                  <a:lnTo>
                    <a:pt x="1836422" y="2279731"/>
                  </a:lnTo>
                  <a:lnTo>
                    <a:pt x="1834770" y="2267031"/>
                  </a:lnTo>
                  <a:lnTo>
                    <a:pt x="1723019" y="2267031"/>
                  </a:lnTo>
                  <a:lnTo>
                    <a:pt x="1706032" y="2254331"/>
                  </a:lnTo>
                  <a:lnTo>
                    <a:pt x="1675434" y="2228931"/>
                  </a:lnTo>
                  <a:lnTo>
                    <a:pt x="1649106" y="2178131"/>
                  </a:lnTo>
                  <a:lnTo>
                    <a:pt x="1627911" y="2178131"/>
                  </a:lnTo>
                  <a:lnTo>
                    <a:pt x="1633595" y="2165431"/>
                  </a:lnTo>
                  <a:lnTo>
                    <a:pt x="1638264" y="2152731"/>
                  </a:lnTo>
                  <a:lnTo>
                    <a:pt x="1641177" y="2152731"/>
                  </a:lnTo>
                  <a:lnTo>
                    <a:pt x="1641589" y="2140031"/>
                  </a:lnTo>
                  <a:lnTo>
                    <a:pt x="1643748" y="2140031"/>
                  </a:lnTo>
                  <a:lnTo>
                    <a:pt x="1643748" y="2127331"/>
                  </a:lnTo>
                  <a:lnTo>
                    <a:pt x="1637769" y="2089231"/>
                  </a:lnTo>
                  <a:lnTo>
                    <a:pt x="1620175" y="2038431"/>
                  </a:lnTo>
                  <a:lnTo>
                    <a:pt x="1596369" y="2000331"/>
                  </a:lnTo>
                  <a:lnTo>
                    <a:pt x="1571751" y="1962231"/>
                  </a:lnTo>
                  <a:lnTo>
                    <a:pt x="1561668" y="1962231"/>
                  </a:lnTo>
                  <a:lnTo>
                    <a:pt x="1558797" y="1949531"/>
                  </a:lnTo>
                  <a:lnTo>
                    <a:pt x="1563115" y="1949531"/>
                  </a:lnTo>
                  <a:lnTo>
                    <a:pt x="1560956" y="1936831"/>
                  </a:lnTo>
                  <a:lnTo>
                    <a:pt x="1558074" y="1936831"/>
                  </a:lnTo>
                  <a:lnTo>
                    <a:pt x="1535572" y="1924131"/>
                  </a:lnTo>
                  <a:lnTo>
                    <a:pt x="1501195" y="1924131"/>
                  </a:lnTo>
                  <a:lnTo>
                    <a:pt x="1465739" y="1911431"/>
                  </a:lnTo>
                  <a:lnTo>
                    <a:pt x="1440002" y="1898731"/>
                  </a:lnTo>
                  <a:lnTo>
                    <a:pt x="1435116" y="1886031"/>
                  </a:lnTo>
                  <a:lnTo>
                    <a:pt x="1423996" y="1886031"/>
                  </a:lnTo>
                  <a:lnTo>
                    <a:pt x="1419110" y="1873331"/>
                  </a:lnTo>
                  <a:lnTo>
                    <a:pt x="1413357" y="1873331"/>
                  </a:lnTo>
                  <a:lnTo>
                    <a:pt x="1410204" y="1847931"/>
                  </a:lnTo>
                  <a:lnTo>
                    <a:pt x="1418393" y="1835231"/>
                  </a:lnTo>
                  <a:lnTo>
                    <a:pt x="1430363" y="1822531"/>
                  </a:lnTo>
                  <a:lnTo>
                    <a:pt x="1438554" y="1797131"/>
                  </a:lnTo>
                  <a:lnTo>
                    <a:pt x="1438667" y="1784431"/>
                  </a:lnTo>
                  <a:lnTo>
                    <a:pt x="1435133" y="1771731"/>
                  </a:lnTo>
                  <a:lnTo>
                    <a:pt x="1428629" y="1759031"/>
                  </a:lnTo>
                  <a:lnTo>
                    <a:pt x="1419834" y="1759031"/>
                  </a:lnTo>
                  <a:lnTo>
                    <a:pt x="1414492" y="1746331"/>
                  </a:lnTo>
                  <a:lnTo>
                    <a:pt x="1408406" y="1746331"/>
                  </a:lnTo>
                  <a:lnTo>
                    <a:pt x="1401912" y="1733631"/>
                  </a:lnTo>
                  <a:lnTo>
                    <a:pt x="1395348" y="1733631"/>
                  </a:lnTo>
                  <a:lnTo>
                    <a:pt x="1376349" y="1720931"/>
                  </a:lnTo>
                  <a:lnTo>
                    <a:pt x="1319758" y="1720931"/>
                  </a:lnTo>
                  <a:lnTo>
                    <a:pt x="1321445" y="1708231"/>
                  </a:lnTo>
                  <a:lnTo>
                    <a:pt x="1320298" y="1708231"/>
                  </a:lnTo>
                  <a:lnTo>
                    <a:pt x="1316722" y="1695531"/>
                  </a:lnTo>
                  <a:lnTo>
                    <a:pt x="1311122" y="1695531"/>
                  </a:lnTo>
                  <a:lnTo>
                    <a:pt x="1303918" y="1682831"/>
                  </a:lnTo>
                  <a:lnTo>
                    <a:pt x="1295636" y="1682831"/>
                  </a:lnTo>
                  <a:lnTo>
                    <a:pt x="1286814" y="1670131"/>
                  </a:lnTo>
                  <a:lnTo>
                    <a:pt x="1192493" y="1670131"/>
                  </a:lnTo>
                  <a:lnTo>
                    <a:pt x="1183088" y="1657431"/>
                  </a:lnTo>
                  <a:lnTo>
                    <a:pt x="1175033" y="1657431"/>
                  </a:lnTo>
                  <a:lnTo>
                    <a:pt x="1169836" y="1644731"/>
                  </a:lnTo>
                  <a:lnTo>
                    <a:pt x="1166394" y="1644731"/>
                  </a:lnTo>
                  <a:lnTo>
                    <a:pt x="1165112" y="1632031"/>
                  </a:lnTo>
                  <a:lnTo>
                    <a:pt x="1166395" y="1619331"/>
                  </a:lnTo>
                  <a:lnTo>
                    <a:pt x="1121439" y="1619331"/>
                  </a:lnTo>
                  <a:lnTo>
                    <a:pt x="1107356" y="1606631"/>
                  </a:lnTo>
                  <a:lnTo>
                    <a:pt x="1108074" y="1593931"/>
                  </a:lnTo>
                  <a:lnTo>
                    <a:pt x="1105917" y="1593931"/>
                  </a:lnTo>
                  <a:lnTo>
                    <a:pt x="1100152" y="1581231"/>
                  </a:lnTo>
                  <a:lnTo>
                    <a:pt x="1092751" y="1581231"/>
                  </a:lnTo>
                  <a:lnTo>
                    <a:pt x="1083594" y="1568531"/>
                  </a:lnTo>
                  <a:lnTo>
                    <a:pt x="1072816" y="1568531"/>
                  </a:lnTo>
                  <a:lnTo>
                    <a:pt x="1060554" y="1555831"/>
                  </a:lnTo>
                  <a:lnTo>
                    <a:pt x="1049789" y="1543131"/>
                  </a:lnTo>
                  <a:lnTo>
                    <a:pt x="1038684" y="1543131"/>
                  </a:lnTo>
                  <a:lnTo>
                    <a:pt x="1028254" y="1530431"/>
                  </a:lnTo>
                  <a:lnTo>
                    <a:pt x="1019512" y="1530431"/>
                  </a:lnTo>
                  <a:lnTo>
                    <a:pt x="1014079" y="1517731"/>
                  </a:lnTo>
                  <a:lnTo>
                    <a:pt x="1010064" y="1505031"/>
                  </a:lnTo>
                  <a:lnTo>
                    <a:pt x="945534" y="1505031"/>
                  </a:lnTo>
                  <a:lnTo>
                    <a:pt x="920874" y="1492331"/>
                  </a:lnTo>
                  <a:lnTo>
                    <a:pt x="905889" y="1492331"/>
                  </a:lnTo>
                  <a:lnTo>
                    <a:pt x="891174" y="1479631"/>
                  </a:lnTo>
                  <a:lnTo>
                    <a:pt x="876729" y="1479631"/>
                  </a:lnTo>
                  <a:lnTo>
                    <a:pt x="862553" y="1466931"/>
                  </a:lnTo>
                  <a:close/>
                </a:path>
                <a:path w="1864995" h="2482215">
                  <a:moveTo>
                    <a:pt x="1833117" y="2254331"/>
                  </a:moveTo>
                  <a:lnTo>
                    <a:pt x="1786132" y="2254331"/>
                  </a:lnTo>
                  <a:lnTo>
                    <a:pt x="1760167" y="2267031"/>
                  </a:lnTo>
                  <a:lnTo>
                    <a:pt x="1834770" y="2267031"/>
                  </a:lnTo>
                  <a:lnTo>
                    <a:pt x="1833117" y="2254331"/>
                  </a:lnTo>
                  <a:close/>
                </a:path>
                <a:path w="1864995" h="2482215">
                  <a:moveTo>
                    <a:pt x="1644472" y="2165431"/>
                  </a:moveTo>
                  <a:lnTo>
                    <a:pt x="1627911" y="2178131"/>
                  </a:lnTo>
                  <a:lnTo>
                    <a:pt x="1649106" y="2178131"/>
                  </a:lnTo>
                  <a:lnTo>
                    <a:pt x="1644472" y="2165431"/>
                  </a:lnTo>
                  <a:close/>
                </a:path>
                <a:path w="1864995" h="2482215">
                  <a:moveTo>
                    <a:pt x="1008712" y="1492331"/>
                  </a:moveTo>
                  <a:lnTo>
                    <a:pt x="992153" y="1505031"/>
                  </a:lnTo>
                  <a:lnTo>
                    <a:pt x="1008072" y="1505031"/>
                  </a:lnTo>
                  <a:lnTo>
                    <a:pt x="1008712" y="1492331"/>
                  </a:lnTo>
                  <a:close/>
                </a:path>
                <a:path w="1864995" h="2482215">
                  <a:moveTo>
                    <a:pt x="0" y="0"/>
                  </a:moveTo>
                  <a:lnTo>
                    <a:pt x="0" y="504866"/>
                  </a:lnTo>
                  <a:lnTo>
                    <a:pt x="812154" y="1416131"/>
                  </a:lnTo>
                  <a:lnTo>
                    <a:pt x="806290" y="1378031"/>
                  </a:lnTo>
                  <a:lnTo>
                    <a:pt x="799795" y="1339931"/>
                  </a:lnTo>
                  <a:lnTo>
                    <a:pt x="792658" y="1289131"/>
                  </a:lnTo>
                  <a:lnTo>
                    <a:pt x="784866" y="1238331"/>
                  </a:lnTo>
                  <a:lnTo>
                    <a:pt x="776406" y="1174831"/>
                  </a:lnTo>
                  <a:lnTo>
                    <a:pt x="767267" y="1124031"/>
                  </a:lnTo>
                  <a:lnTo>
                    <a:pt x="757435" y="1060531"/>
                  </a:lnTo>
                  <a:lnTo>
                    <a:pt x="748621" y="997031"/>
                  </a:lnTo>
                  <a:lnTo>
                    <a:pt x="739463" y="946231"/>
                  </a:lnTo>
                  <a:lnTo>
                    <a:pt x="729959" y="895431"/>
                  </a:lnTo>
                  <a:lnTo>
                    <a:pt x="720109" y="844631"/>
                  </a:lnTo>
                  <a:lnTo>
                    <a:pt x="709914" y="793831"/>
                  </a:lnTo>
                  <a:lnTo>
                    <a:pt x="353515" y="400131"/>
                  </a:lnTo>
                  <a:lnTo>
                    <a:pt x="312228" y="387431"/>
                  </a:lnTo>
                  <a:lnTo>
                    <a:pt x="265676" y="362031"/>
                  </a:lnTo>
                  <a:lnTo>
                    <a:pt x="224523" y="336631"/>
                  </a:lnTo>
                  <a:lnTo>
                    <a:pt x="199434" y="323931"/>
                  </a:lnTo>
                  <a:lnTo>
                    <a:pt x="198715" y="323931"/>
                  </a:lnTo>
                  <a:lnTo>
                    <a:pt x="165881" y="273131"/>
                  </a:lnTo>
                  <a:lnTo>
                    <a:pt x="136170" y="235031"/>
                  </a:lnTo>
                  <a:lnTo>
                    <a:pt x="109091" y="196931"/>
                  </a:lnTo>
                  <a:lnTo>
                    <a:pt x="84154" y="146131"/>
                  </a:lnTo>
                  <a:lnTo>
                    <a:pt x="60866" y="108031"/>
                  </a:lnTo>
                  <a:lnTo>
                    <a:pt x="38736" y="69931"/>
                  </a:lnTo>
                  <a:lnTo>
                    <a:pt x="17274" y="19131"/>
                  </a:lnTo>
                  <a:lnTo>
                    <a:pt x="0" y="0"/>
                  </a:lnTo>
                  <a:close/>
                </a:path>
                <a:path w="1864995" h="2482215">
                  <a:moveTo>
                    <a:pt x="401317" y="412831"/>
                  </a:moveTo>
                  <a:lnTo>
                    <a:pt x="391329" y="412831"/>
                  </a:lnTo>
                  <a:lnTo>
                    <a:pt x="704155" y="768431"/>
                  </a:lnTo>
                  <a:lnTo>
                    <a:pt x="690520" y="717631"/>
                  </a:lnTo>
                  <a:lnTo>
                    <a:pt x="676615" y="666831"/>
                  </a:lnTo>
                  <a:lnTo>
                    <a:pt x="647992" y="616031"/>
                  </a:lnTo>
                  <a:lnTo>
                    <a:pt x="642232" y="616031"/>
                  </a:lnTo>
                  <a:lnTo>
                    <a:pt x="625887" y="590631"/>
                  </a:lnTo>
                  <a:lnTo>
                    <a:pt x="609203" y="565231"/>
                  </a:lnTo>
                  <a:lnTo>
                    <a:pt x="592115" y="539831"/>
                  </a:lnTo>
                  <a:lnTo>
                    <a:pt x="574555" y="514431"/>
                  </a:lnTo>
                  <a:lnTo>
                    <a:pt x="542155" y="514431"/>
                  </a:lnTo>
                  <a:lnTo>
                    <a:pt x="527979" y="501731"/>
                  </a:lnTo>
                  <a:lnTo>
                    <a:pt x="507593" y="489031"/>
                  </a:lnTo>
                  <a:lnTo>
                    <a:pt x="494083" y="476331"/>
                  </a:lnTo>
                  <a:lnTo>
                    <a:pt x="477805" y="463631"/>
                  </a:lnTo>
                  <a:lnTo>
                    <a:pt x="461121" y="463631"/>
                  </a:lnTo>
                  <a:lnTo>
                    <a:pt x="446394" y="450931"/>
                  </a:lnTo>
                  <a:lnTo>
                    <a:pt x="426044" y="450931"/>
                  </a:lnTo>
                  <a:lnTo>
                    <a:pt x="420474" y="438231"/>
                  </a:lnTo>
                  <a:lnTo>
                    <a:pt x="415433" y="438231"/>
                  </a:lnTo>
                  <a:lnTo>
                    <a:pt x="412556" y="425531"/>
                  </a:lnTo>
                  <a:lnTo>
                    <a:pt x="406797" y="425531"/>
                  </a:lnTo>
                  <a:lnTo>
                    <a:pt x="401317" y="412831"/>
                  </a:lnTo>
                  <a:close/>
                </a:path>
                <a:path w="1864995" h="2482215">
                  <a:moveTo>
                    <a:pt x="380156" y="400131"/>
                  </a:moveTo>
                  <a:lnTo>
                    <a:pt x="388469" y="412831"/>
                  </a:lnTo>
                  <a:lnTo>
                    <a:pt x="391329" y="412831"/>
                  </a:lnTo>
                  <a:lnTo>
                    <a:pt x="380156" y="400131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646942E-9500-3354-D387-BCD0748BF247}"/>
                </a:ext>
              </a:extLst>
            </p:cNvPr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520C8C6A-1D97-C283-6A18-E3DEFB5D48EB}"/>
                </a:ext>
              </a:extLst>
            </p:cNvPr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977452A8-85C8-9D13-FB76-FCC79F4CA0AF}"/>
                </a:ext>
              </a:extLst>
            </p:cNvPr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5D1163C3-3F88-BE13-3547-13DC2E832EE3}"/>
                </a:ext>
              </a:extLst>
            </p:cNvPr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775A228B-1911-DCC1-C864-5DF9685C2A46}"/>
                </a:ext>
              </a:extLst>
            </p:cNvPr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2275877-5198-C4D7-E2A8-D7A9F2356911}"/>
                </a:ext>
              </a:extLst>
            </p:cNvPr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D849142C-20B6-6EFF-2FCA-59399625560F}"/>
                </a:ext>
              </a:extLst>
            </p:cNvPr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48C8066A-D87A-4EC1-4CCF-41E0512D4C5F}"/>
                </a:ext>
              </a:extLst>
            </p:cNvPr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25129"/>
                  </a:moveTo>
                  <a:lnTo>
                    <a:pt x="817194" y="937525"/>
                  </a:ln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843044FD-604E-7DFA-2C4A-72066A7A34A5}"/>
                </a:ext>
              </a:extLst>
            </p:cNvPr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88114DD-250F-9E6F-E20A-79B1E21F9AF4}"/>
                </a:ext>
              </a:extLst>
            </p:cNvPr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D0EF8EC8-3A47-BE6F-2EB4-3429FA34B779}"/>
                </a:ext>
              </a:extLst>
            </p:cNvPr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BED296B8-7D92-543F-E0CF-4FB6A9937621}"/>
                </a:ext>
              </a:extLst>
            </p:cNvPr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22623"/>
                  </a:moveTo>
                  <a:lnTo>
                    <a:pt x="16554" y="41100"/>
                  </a:ln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CC60DA58-4AD0-CA64-C054-963926DEC578}"/>
                </a:ext>
              </a:extLst>
            </p:cNvPr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81C521E3-1B68-73D2-8A8B-FEB3FBFF52B7}"/>
              </a:ext>
            </a:extLst>
          </p:cNvPr>
          <p:cNvGrpSpPr/>
          <p:nvPr/>
        </p:nvGrpSpPr>
        <p:grpSpPr>
          <a:xfrm>
            <a:off x="15107998" y="-359"/>
            <a:ext cx="3180715" cy="2082164"/>
            <a:chOff x="15107998" y="-359"/>
            <a:chExt cx="3180715" cy="2082164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EB13F802-2D1B-F428-D38C-016F60F85A2E}"/>
                </a:ext>
              </a:extLst>
            </p:cNvPr>
            <p:cNvSpPr/>
            <p:nvPr/>
          </p:nvSpPr>
          <p:spPr>
            <a:xfrm>
              <a:off x="15114628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0"/>
                  </a:lnTo>
                  <a:lnTo>
                    <a:pt x="3173370" y="2081486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7"/>
                  </a:moveTo>
                  <a:lnTo>
                    <a:pt x="1624295" y="707737"/>
                  </a:lnTo>
                  <a:lnTo>
                    <a:pt x="1649973" y="707948"/>
                  </a:lnTo>
                  <a:lnTo>
                    <a:pt x="1676461" y="713427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3"/>
                  </a:lnTo>
                  <a:lnTo>
                    <a:pt x="1740149" y="745704"/>
                  </a:lnTo>
                  <a:lnTo>
                    <a:pt x="1753510" y="750150"/>
                  </a:lnTo>
                  <a:lnTo>
                    <a:pt x="1776854" y="759122"/>
                  </a:lnTo>
                  <a:lnTo>
                    <a:pt x="1797865" y="774906"/>
                  </a:lnTo>
                  <a:lnTo>
                    <a:pt x="1819018" y="790552"/>
                  </a:lnTo>
                  <a:lnTo>
                    <a:pt x="1842791" y="799109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8"/>
                  </a:lnTo>
                  <a:lnTo>
                    <a:pt x="1949993" y="935127"/>
                  </a:lnTo>
                  <a:lnTo>
                    <a:pt x="1970934" y="963269"/>
                  </a:lnTo>
                  <a:lnTo>
                    <a:pt x="2001922" y="993520"/>
                  </a:lnTo>
                  <a:lnTo>
                    <a:pt x="2045218" y="1029342"/>
                  </a:lnTo>
                  <a:lnTo>
                    <a:pt x="2087136" y="1056872"/>
                  </a:lnTo>
                  <a:lnTo>
                    <a:pt x="2127853" y="1078011"/>
                  </a:lnTo>
                  <a:lnTo>
                    <a:pt x="2167546" y="1094657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3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7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100" y="1965823"/>
                  </a:lnTo>
                  <a:lnTo>
                    <a:pt x="3084390" y="1997089"/>
                  </a:lnTo>
                  <a:lnTo>
                    <a:pt x="3097247" y="2000296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39"/>
                  </a:lnTo>
                  <a:lnTo>
                    <a:pt x="1199591" y="439815"/>
                  </a:lnTo>
                  <a:lnTo>
                    <a:pt x="1240811" y="444157"/>
                  </a:lnTo>
                  <a:lnTo>
                    <a:pt x="1284846" y="451592"/>
                  </a:lnTo>
                  <a:lnTo>
                    <a:pt x="1326577" y="469152"/>
                  </a:lnTo>
                  <a:lnTo>
                    <a:pt x="1366624" y="494356"/>
                  </a:lnTo>
                  <a:lnTo>
                    <a:pt x="1405607" y="524723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7"/>
                  </a:lnTo>
                  <a:lnTo>
                    <a:pt x="3173370" y="707737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80A49251-B207-BF4E-3CE9-AD8EA74EB167}"/>
                </a:ext>
              </a:extLst>
            </p:cNvPr>
            <p:cNvSpPr/>
            <p:nvPr/>
          </p:nvSpPr>
          <p:spPr>
            <a:xfrm>
              <a:off x="15107998" y="0"/>
              <a:ext cx="3180080" cy="2073275"/>
            </a:xfrm>
            <a:custGeom>
              <a:avLst/>
              <a:gdLst/>
              <a:ahLst/>
              <a:cxnLst/>
              <a:rect l="l" t="t" r="r" b="b"/>
              <a:pathLst>
                <a:path w="3180080" h="2073275">
                  <a:moveTo>
                    <a:pt x="3180000" y="1939416"/>
                  </a:moveTo>
                  <a:lnTo>
                    <a:pt x="3065446" y="1939416"/>
                  </a:lnTo>
                  <a:lnTo>
                    <a:pt x="3069484" y="1952116"/>
                  </a:lnTo>
                  <a:lnTo>
                    <a:pt x="3073844" y="1964816"/>
                  </a:lnTo>
                  <a:lnTo>
                    <a:pt x="3078323" y="1990216"/>
                  </a:lnTo>
                  <a:lnTo>
                    <a:pt x="3082718" y="2002916"/>
                  </a:lnTo>
                  <a:lnTo>
                    <a:pt x="3086409" y="2002916"/>
                  </a:lnTo>
                  <a:lnTo>
                    <a:pt x="3093505" y="2028316"/>
                  </a:lnTo>
                  <a:lnTo>
                    <a:pt x="3109388" y="2028316"/>
                  </a:lnTo>
                  <a:lnTo>
                    <a:pt x="3124983" y="2041016"/>
                  </a:lnTo>
                  <a:lnTo>
                    <a:pt x="3140328" y="2053716"/>
                  </a:lnTo>
                  <a:lnTo>
                    <a:pt x="3155126" y="2053716"/>
                  </a:lnTo>
                  <a:lnTo>
                    <a:pt x="3169078" y="2066416"/>
                  </a:lnTo>
                  <a:lnTo>
                    <a:pt x="3177841" y="2066416"/>
                  </a:lnTo>
                  <a:lnTo>
                    <a:pt x="3180000" y="2072766"/>
                  </a:lnTo>
                  <a:lnTo>
                    <a:pt x="3180000" y="1939416"/>
                  </a:lnTo>
                  <a:close/>
                </a:path>
                <a:path w="3180080" h="2073275">
                  <a:moveTo>
                    <a:pt x="2989749" y="1545716"/>
                  </a:moveTo>
                  <a:lnTo>
                    <a:pt x="2504614" y="1545716"/>
                  </a:lnTo>
                  <a:lnTo>
                    <a:pt x="2769536" y="1787016"/>
                  </a:lnTo>
                  <a:lnTo>
                    <a:pt x="2704004" y="1787016"/>
                  </a:lnTo>
                  <a:lnTo>
                    <a:pt x="2834306" y="1799716"/>
                  </a:lnTo>
                  <a:lnTo>
                    <a:pt x="2850979" y="1837816"/>
                  </a:lnTo>
                  <a:lnTo>
                    <a:pt x="2868342" y="1875916"/>
                  </a:lnTo>
                  <a:lnTo>
                    <a:pt x="2874897" y="1890067"/>
                  </a:lnTo>
                  <a:lnTo>
                    <a:pt x="2963973" y="1964816"/>
                  </a:lnTo>
                  <a:lnTo>
                    <a:pt x="2954414" y="1964816"/>
                  </a:lnTo>
                  <a:lnTo>
                    <a:pt x="2996628" y="1977516"/>
                  </a:lnTo>
                  <a:lnTo>
                    <a:pt x="3032769" y="1964816"/>
                  </a:lnTo>
                  <a:lnTo>
                    <a:pt x="3065446" y="1939416"/>
                  </a:lnTo>
                  <a:lnTo>
                    <a:pt x="3180000" y="1939416"/>
                  </a:lnTo>
                  <a:lnTo>
                    <a:pt x="3180000" y="1721547"/>
                  </a:lnTo>
                  <a:lnTo>
                    <a:pt x="2989749" y="1545716"/>
                  </a:lnTo>
                  <a:close/>
                </a:path>
                <a:path w="3180080" h="2073275">
                  <a:moveTo>
                    <a:pt x="2925545" y="1957612"/>
                  </a:moveTo>
                  <a:lnTo>
                    <a:pt x="2934382" y="1964816"/>
                  </a:lnTo>
                  <a:lnTo>
                    <a:pt x="2954414" y="1964816"/>
                  </a:lnTo>
                  <a:lnTo>
                    <a:pt x="2925545" y="1957612"/>
                  </a:lnTo>
                  <a:close/>
                </a:path>
                <a:path w="3180080" h="2073275">
                  <a:moveTo>
                    <a:pt x="2894348" y="1932180"/>
                  </a:moveTo>
                  <a:lnTo>
                    <a:pt x="2903521" y="1952116"/>
                  </a:lnTo>
                  <a:lnTo>
                    <a:pt x="2925545" y="1957612"/>
                  </a:lnTo>
                  <a:lnTo>
                    <a:pt x="2894348" y="1932180"/>
                  </a:lnTo>
                  <a:close/>
                </a:path>
                <a:path w="3180080" h="2073275">
                  <a:moveTo>
                    <a:pt x="2882175" y="1905778"/>
                  </a:moveTo>
                  <a:lnTo>
                    <a:pt x="2884384" y="1914016"/>
                  </a:lnTo>
                  <a:lnTo>
                    <a:pt x="2887646" y="1926716"/>
                  </a:lnTo>
                  <a:lnTo>
                    <a:pt x="2894348" y="1932180"/>
                  </a:lnTo>
                  <a:lnTo>
                    <a:pt x="2885991" y="1914016"/>
                  </a:lnTo>
                  <a:lnTo>
                    <a:pt x="2882175" y="1905778"/>
                  </a:lnTo>
                  <a:close/>
                </a:path>
                <a:path w="3180080" h="2073275">
                  <a:moveTo>
                    <a:pt x="2880978" y="1901316"/>
                  </a:moveTo>
                  <a:lnTo>
                    <a:pt x="2880108" y="1901316"/>
                  </a:lnTo>
                  <a:lnTo>
                    <a:pt x="2882175" y="1905778"/>
                  </a:lnTo>
                  <a:lnTo>
                    <a:pt x="2880978" y="1901316"/>
                  </a:lnTo>
                  <a:close/>
                </a:path>
                <a:path w="3180080" h="2073275">
                  <a:moveTo>
                    <a:pt x="2873168" y="1888616"/>
                  </a:moveTo>
                  <a:lnTo>
                    <a:pt x="2877288" y="1901316"/>
                  </a:lnTo>
                  <a:lnTo>
                    <a:pt x="2880108" y="1901316"/>
                  </a:lnTo>
                  <a:lnTo>
                    <a:pt x="2874897" y="1890067"/>
                  </a:lnTo>
                  <a:lnTo>
                    <a:pt x="2873168" y="1888616"/>
                  </a:lnTo>
                  <a:close/>
                </a:path>
                <a:path w="3180080" h="2073275">
                  <a:moveTo>
                    <a:pt x="2503866" y="1571129"/>
                  </a:moveTo>
                  <a:lnTo>
                    <a:pt x="2503646" y="1583816"/>
                  </a:lnTo>
                  <a:lnTo>
                    <a:pt x="2502455" y="1634616"/>
                  </a:lnTo>
                  <a:lnTo>
                    <a:pt x="2502235" y="1647316"/>
                  </a:lnTo>
                  <a:lnTo>
                    <a:pt x="2502979" y="1660016"/>
                  </a:lnTo>
                  <a:lnTo>
                    <a:pt x="2505080" y="1672716"/>
                  </a:lnTo>
                  <a:lnTo>
                    <a:pt x="2508932" y="1685416"/>
                  </a:lnTo>
                  <a:lnTo>
                    <a:pt x="2512305" y="1685416"/>
                  </a:lnTo>
                  <a:lnTo>
                    <a:pt x="2516012" y="1698116"/>
                  </a:lnTo>
                  <a:lnTo>
                    <a:pt x="2520148" y="1698116"/>
                  </a:lnTo>
                  <a:lnTo>
                    <a:pt x="2524807" y="1710816"/>
                  </a:lnTo>
                  <a:lnTo>
                    <a:pt x="2530522" y="1710816"/>
                  </a:lnTo>
                  <a:lnTo>
                    <a:pt x="2553001" y="1736216"/>
                  </a:lnTo>
                  <a:lnTo>
                    <a:pt x="2579099" y="1748916"/>
                  </a:lnTo>
                  <a:lnTo>
                    <a:pt x="2606817" y="1748916"/>
                  </a:lnTo>
                  <a:lnTo>
                    <a:pt x="2634154" y="1761616"/>
                  </a:lnTo>
                  <a:lnTo>
                    <a:pt x="2635678" y="1761616"/>
                  </a:lnTo>
                  <a:lnTo>
                    <a:pt x="2638472" y="1774316"/>
                  </a:lnTo>
                  <a:lnTo>
                    <a:pt x="2693340" y="1774316"/>
                  </a:lnTo>
                  <a:lnTo>
                    <a:pt x="2700448" y="1787016"/>
                  </a:lnTo>
                  <a:lnTo>
                    <a:pt x="2746549" y="1787016"/>
                  </a:lnTo>
                  <a:lnTo>
                    <a:pt x="2503866" y="1571129"/>
                  </a:lnTo>
                  <a:close/>
                </a:path>
                <a:path w="3180080" h="2073275">
                  <a:moveTo>
                    <a:pt x="1837353" y="0"/>
                  </a:moveTo>
                  <a:lnTo>
                    <a:pt x="1341331" y="0"/>
                  </a:lnTo>
                  <a:lnTo>
                    <a:pt x="3180000" y="1699552"/>
                  </a:lnTo>
                  <a:lnTo>
                    <a:pt x="3180000" y="1237509"/>
                  </a:lnTo>
                  <a:lnTo>
                    <a:pt x="1837353" y="0"/>
                  </a:lnTo>
                  <a:close/>
                </a:path>
                <a:path w="3180080" h="2073275">
                  <a:moveTo>
                    <a:pt x="2504614" y="1558416"/>
                  </a:moveTo>
                  <a:lnTo>
                    <a:pt x="2504087" y="1558416"/>
                  </a:lnTo>
                  <a:lnTo>
                    <a:pt x="2503872" y="1570775"/>
                  </a:lnTo>
                  <a:lnTo>
                    <a:pt x="2504614" y="1558416"/>
                  </a:lnTo>
                  <a:close/>
                </a:path>
                <a:path w="3180080" h="2073275">
                  <a:moveTo>
                    <a:pt x="2504184" y="1552889"/>
                  </a:moveTo>
                  <a:lnTo>
                    <a:pt x="2503852" y="1558416"/>
                  </a:lnTo>
                  <a:lnTo>
                    <a:pt x="2504087" y="1558416"/>
                  </a:lnTo>
                  <a:lnTo>
                    <a:pt x="2504184" y="1552889"/>
                  </a:lnTo>
                  <a:close/>
                </a:path>
                <a:path w="3180080" h="2073275">
                  <a:moveTo>
                    <a:pt x="2041578" y="669416"/>
                  </a:moveTo>
                  <a:lnTo>
                    <a:pt x="1888204" y="669416"/>
                  </a:lnTo>
                  <a:lnTo>
                    <a:pt x="1896588" y="682116"/>
                  </a:lnTo>
                  <a:lnTo>
                    <a:pt x="1905555" y="694816"/>
                  </a:lnTo>
                  <a:lnTo>
                    <a:pt x="1936057" y="720216"/>
                  </a:lnTo>
                  <a:lnTo>
                    <a:pt x="1967261" y="758316"/>
                  </a:lnTo>
                  <a:lnTo>
                    <a:pt x="1994441" y="796416"/>
                  </a:lnTo>
                  <a:lnTo>
                    <a:pt x="2012870" y="809116"/>
                  </a:lnTo>
                  <a:lnTo>
                    <a:pt x="2053087" y="859916"/>
                  </a:lnTo>
                  <a:lnTo>
                    <a:pt x="2089656" y="898016"/>
                  </a:lnTo>
                  <a:lnTo>
                    <a:pt x="2123200" y="936116"/>
                  </a:lnTo>
                  <a:lnTo>
                    <a:pt x="2154342" y="974216"/>
                  </a:lnTo>
                  <a:lnTo>
                    <a:pt x="2183705" y="1012316"/>
                  </a:lnTo>
                  <a:lnTo>
                    <a:pt x="2211912" y="1037716"/>
                  </a:lnTo>
                  <a:lnTo>
                    <a:pt x="2267349" y="1113916"/>
                  </a:lnTo>
                  <a:lnTo>
                    <a:pt x="2295826" y="1152016"/>
                  </a:lnTo>
                  <a:lnTo>
                    <a:pt x="2325490" y="1190116"/>
                  </a:lnTo>
                  <a:lnTo>
                    <a:pt x="2356643" y="1228216"/>
                  </a:lnTo>
                  <a:lnTo>
                    <a:pt x="2389963" y="1266316"/>
                  </a:lnTo>
                  <a:lnTo>
                    <a:pt x="2426128" y="1304416"/>
                  </a:lnTo>
                  <a:lnTo>
                    <a:pt x="2508170" y="1355216"/>
                  </a:lnTo>
                  <a:lnTo>
                    <a:pt x="2506926" y="1393316"/>
                  </a:lnTo>
                  <a:lnTo>
                    <a:pt x="2506011" y="1444116"/>
                  </a:lnTo>
                  <a:lnTo>
                    <a:pt x="2505265" y="1494916"/>
                  </a:lnTo>
                  <a:lnTo>
                    <a:pt x="2504529" y="1533016"/>
                  </a:lnTo>
                  <a:lnTo>
                    <a:pt x="2504308" y="1545716"/>
                  </a:lnTo>
                  <a:lnTo>
                    <a:pt x="2504184" y="1552889"/>
                  </a:lnTo>
                  <a:lnTo>
                    <a:pt x="2504614" y="1545716"/>
                  </a:lnTo>
                  <a:lnTo>
                    <a:pt x="2989749" y="1545716"/>
                  </a:lnTo>
                  <a:lnTo>
                    <a:pt x="2041578" y="669416"/>
                  </a:lnTo>
                  <a:close/>
                </a:path>
                <a:path w="3180080" h="2073275">
                  <a:moveTo>
                    <a:pt x="2349242" y="0"/>
                  </a:moveTo>
                  <a:lnTo>
                    <a:pt x="1852804" y="0"/>
                  </a:lnTo>
                  <a:lnTo>
                    <a:pt x="3180000" y="1226564"/>
                  </a:lnTo>
                  <a:lnTo>
                    <a:pt x="3180000" y="765817"/>
                  </a:lnTo>
                  <a:lnTo>
                    <a:pt x="2349242" y="0"/>
                  </a:lnTo>
                  <a:close/>
                </a:path>
                <a:path w="3180080" h="2073275">
                  <a:moveTo>
                    <a:pt x="2864664" y="0"/>
                  </a:moveTo>
                  <a:lnTo>
                    <a:pt x="2373814" y="0"/>
                  </a:lnTo>
                  <a:lnTo>
                    <a:pt x="3180000" y="743166"/>
                  </a:lnTo>
                  <a:lnTo>
                    <a:pt x="3180000" y="291433"/>
                  </a:lnTo>
                  <a:lnTo>
                    <a:pt x="2864664" y="0"/>
                  </a:lnTo>
                  <a:close/>
                </a:path>
                <a:path w="3180080" h="2073275">
                  <a:moveTo>
                    <a:pt x="1317258" y="0"/>
                  </a:moveTo>
                  <a:lnTo>
                    <a:pt x="837044" y="0"/>
                  </a:lnTo>
                  <a:lnTo>
                    <a:pt x="1328848" y="453516"/>
                  </a:lnTo>
                  <a:lnTo>
                    <a:pt x="1310744" y="453516"/>
                  </a:lnTo>
                  <a:lnTo>
                    <a:pt x="1371627" y="478916"/>
                  </a:lnTo>
                  <a:lnTo>
                    <a:pt x="1429794" y="504316"/>
                  </a:lnTo>
                  <a:lnTo>
                    <a:pt x="1482291" y="529716"/>
                  </a:lnTo>
                  <a:lnTo>
                    <a:pt x="1526165" y="555116"/>
                  </a:lnTo>
                  <a:lnTo>
                    <a:pt x="1558464" y="567816"/>
                  </a:lnTo>
                  <a:lnTo>
                    <a:pt x="1636950" y="656716"/>
                  </a:lnTo>
                  <a:lnTo>
                    <a:pt x="1712424" y="656716"/>
                  </a:lnTo>
                  <a:lnTo>
                    <a:pt x="1739185" y="669416"/>
                  </a:lnTo>
                  <a:lnTo>
                    <a:pt x="1750988" y="682116"/>
                  </a:lnTo>
                  <a:lnTo>
                    <a:pt x="1763410" y="682116"/>
                  </a:lnTo>
                  <a:lnTo>
                    <a:pt x="1775975" y="694816"/>
                  </a:lnTo>
                  <a:lnTo>
                    <a:pt x="1811613" y="694816"/>
                  </a:lnTo>
                  <a:lnTo>
                    <a:pt x="1851947" y="669416"/>
                  </a:lnTo>
                  <a:lnTo>
                    <a:pt x="2041578" y="669416"/>
                  </a:lnTo>
                  <a:lnTo>
                    <a:pt x="1317258" y="0"/>
                  </a:lnTo>
                  <a:close/>
                </a:path>
                <a:path w="3180080" h="2073275">
                  <a:moveTo>
                    <a:pt x="1295167" y="446992"/>
                  </a:moveTo>
                  <a:lnTo>
                    <a:pt x="1299969" y="453516"/>
                  </a:lnTo>
                  <a:lnTo>
                    <a:pt x="1310744" y="453516"/>
                  </a:lnTo>
                  <a:lnTo>
                    <a:pt x="1295167" y="446992"/>
                  </a:lnTo>
                  <a:close/>
                </a:path>
                <a:path w="3180080" h="2073275">
                  <a:moveTo>
                    <a:pt x="1152895" y="313816"/>
                  </a:moveTo>
                  <a:lnTo>
                    <a:pt x="929183" y="313816"/>
                  </a:lnTo>
                  <a:lnTo>
                    <a:pt x="955214" y="326516"/>
                  </a:lnTo>
                  <a:lnTo>
                    <a:pt x="979828" y="339216"/>
                  </a:lnTo>
                  <a:lnTo>
                    <a:pt x="1004776" y="339216"/>
                  </a:lnTo>
                  <a:lnTo>
                    <a:pt x="1029580" y="351916"/>
                  </a:lnTo>
                  <a:lnTo>
                    <a:pt x="1053766" y="364616"/>
                  </a:lnTo>
                  <a:lnTo>
                    <a:pt x="1068936" y="364616"/>
                  </a:lnTo>
                  <a:lnTo>
                    <a:pt x="1099107" y="377316"/>
                  </a:lnTo>
                  <a:lnTo>
                    <a:pt x="1141326" y="390016"/>
                  </a:lnTo>
                  <a:lnTo>
                    <a:pt x="1192641" y="402716"/>
                  </a:lnTo>
                  <a:lnTo>
                    <a:pt x="1250098" y="428116"/>
                  </a:lnTo>
                  <a:lnTo>
                    <a:pt x="1295167" y="446992"/>
                  </a:lnTo>
                  <a:lnTo>
                    <a:pt x="1290621" y="440816"/>
                  </a:lnTo>
                  <a:lnTo>
                    <a:pt x="1152895" y="313816"/>
                  </a:lnTo>
                  <a:close/>
                </a:path>
                <a:path w="3180080" h="2073275">
                  <a:moveTo>
                    <a:pt x="293851" y="0"/>
                  </a:moveTo>
                  <a:lnTo>
                    <a:pt x="0" y="0"/>
                  </a:lnTo>
                  <a:lnTo>
                    <a:pt x="436800" y="402716"/>
                  </a:lnTo>
                  <a:lnTo>
                    <a:pt x="466264" y="402716"/>
                  </a:lnTo>
                  <a:lnTo>
                    <a:pt x="517893" y="390016"/>
                  </a:lnTo>
                  <a:lnTo>
                    <a:pt x="577189" y="377316"/>
                  </a:lnTo>
                  <a:lnTo>
                    <a:pt x="640065" y="351916"/>
                  </a:lnTo>
                  <a:lnTo>
                    <a:pt x="668218" y="346184"/>
                  </a:lnTo>
                  <a:lnTo>
                    <a:pt x="293851" y="0"/>
                  </a:lnTo>
                  <a:close/>
                </a:path>
                <a:path w="3180080" h="2073275">
                  <a:moveTo>
                    <a:pt x="682390" y="343298"/>
                  </a:moveTo>
                  <a:lnTo>
                    <a:pt x="668218" y="346184"/>
                  </a:lnTo>
                  <a:lnTo>
                    <a:pt x="674417" y="351916"/>
                  </a:lnTo>
                  <a:lnTo>
                    <a:pt x="691689" y="351916"/>
                  </a:lnTo>
                  <a:lnTo>
                    <a:pt x="682390" y="343298"/>
                  </a:lnTo>
                  <a:close/>
                </a:path>
                <a:path w="3180080" h="2073275">
                  <a:moveTo>
                    <a:pt x="812573" y="0"/>
                  </a:moveTo>
                  <a:lnTo>
                    <a:pt x="311964" y="0"/>
                  </a:lnTo>
                  <a:lnTo>
                    <a:pt x="682390" y="343298"/>
                  </a:lnTo>
                  <a:lnTo>
                    <a:pt x="702436" y="339216"/>
                  </a:lnTo>
                  <a:lnTo>
                    <a:pt x="760218" y="326516"/>
                  </a:lnTo>
                  <a:lnTo>
                    <a:pt x="882026" y="326516"/>
                  </a:lnTo>
                  <a:lnTo>
                    <a:pt x="903843" y="313816"/>
                  </a:lnTo>
                  <a:lnTo>
                    <a:pt x="1152895" y="313816"/>
                  </a:lnTo>
                  <a:lnTo>
                    <a:pt x="812573" y="0"/>
                  </a:lnTo>
                  <a:close/>
                </a:path>
                <a:path w="3180080" h="2073275">
                  <a:moveTo>
                    <a:pt x="882026" y="326516"/>
                  </a:moveTo>
                  <a:lnTo>
                    <a:pt x="868092" y="326516"/>
                  </a:lnTo>
                  <a:lnTo>
                    <a:pt x="866568" y="339216"/>
                  </a:lnTo>
                  <a:lnTo>
                    <a:pt x="882026" y="326516"/>
                  </a:lnTo>
                  <a:close/>
                </a:path>
                <a:path w="3180080" h="2073275">
                  <a:moveTo>
                    <a:pt x="3180000" y="0"/>
                  </a:moveTo>
                  <a:lnTo>
                    <a:pt x="2889201" y="0"/>
                  </a:lnTo>
                  <a:lnTo>
                    <a:pt x="3180000" y="268756"/>
                  </a:lnTo>
                  <a:lnTo>
                    <a:pt x="318000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72F3EC80-E39C-AD47-89AA-CB0B48098316}"/>
                </a:ext>
              </a:extLst>
            </p:cNvPr>
            <p:cNvSpPr/>
            <p:nvPr/>
          </p:nvSpPr>
          <p:spPr>
            <a:xfrm>
              <a:off x="15407582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49" y="0"/>
                  </a:moveTo>
                  <a:lnTo>
                    <a:pt x="0" y="0"/>
                  </a:lnTo>
                  <a:lnTo>
                    <a:pt x="374833" y="346240"/>
                  </a:lnTo>
                  <a:lnTo>
                    <a:pt x="376230" y="344081"/>
                  </a:lnTo>
                  <a:lnTo>
                    <a:pt x="379151" y="346240"/>
                  </a:lnTo>
                  <a:lnTo>
                    <a:pt x="383469" y="342645"/>
                  </a:lnTo>
                  <a:lnTo>
                    <a:pt x="385628" y="344804"/>
                  </a:lnTo>
                  <a:lnTo>
                    <a:pt x="387787" y="342645"/>
                  </a:lnTo>
                  <a:lnTo>
                    <a:pt x="388422" y="343369"/>
                  </a:lnTo>
                  <a:lnTo>
                    <a:pt x="392105" y="339763"/>
                  </a:lnTo>
                  <a:lnTo>
                    <a:pt x="2434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D96C2FDE-95FA-2E14-8D2E-DF9720598046}"/>
                </a:ext>
              </a:extLst>
            </p:cNvPr>
            <p:cNvSpPr/>
            <p:nvPr/>
          </p:nvSpPr>
          <p:spPr>
            <a:xfrm>
              <a:off x="15407465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0" y="0"/>
                  </a:moveTo>
                  <a:lnTo>
                    <a:pt x="374824" y="346247"/>
                  </a:ln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ADF3F028-707B-ACFA-82A2-F5DC4168F0BE}"/>
                </a:ext>
              </a:extLst>
            </p:cNvPr>
            <p:cNvSpPr/>
            <p:nvPr/>
          </p:nvSpPr>
          <p:spPr>
            <a:xfrm>
              <a:off x="15921441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46" y="1964067"/>
                  </a:moveTo>
                  <a:lnTo>
                    <a:pt x="2142529" y="1964067"/>
                  </a:lnTo>
                  <a:lnTo>
                    <a:pt x="2146847" y="1968385"/>
                  </a:lnTo>
                  <a:lnTo>
                    <a:pt x="2149768" y="1965502"/>
                  </a:lnTo>
                  <a:lnTo>
                    <a:pt x="2151903" y="1965502"/>
                  </a:lnTo>
                  <a:lnTo>
                    <a:pt x="2150346" y="1964067"/>
                  </a:lnTo>
                  <a:close/>
                </a:path>
                <a:path w="2153284" h="1968500">
                  <a:moveTo>
                    <a:pt x="2151903" y="1965502"/>
                  </a:moveTo>
                  <a:lnTo>
                    <a:pt x="2149768" y="1965502"/>
                  </a:lnTo>
                  <a:lnTo>
                    <a:pt x="2151927" y="1967661"/>
                  </a:lnTo>
                  <a:lnTo>
                    <a:pt x="2152689" y="1966226"/>
                  </a:lnTo>
                  <a:lnTo>
                    <a:pt x="2151903" y="1965502"/>
                  </a:lnTo>
                  <a:close/>
                </a:path>
                <a:path w="2153284" h="1968500">
                  <a:moveTo>
                    <a:pt x="2149560" y="1963343"/>
                  </a:moveTo>
                  <a:lnTo>
                    <a:pt x="2136814" y="1963343"/>
                  </a:lnTo>
                  <a:lnTo>
                    <a:pt x="2140370" y="1966937"/>
                  </a:lnTo>
                  <a:lnTo>
                    <a:pt x="2142529" y="1964067"/>
                  </a:lnTo>
                  <a:lnTo>
                    <a:pt x="2150346" y="1964067"/>
                  </a:lnTo>
                  <a:lnTo>
                    <a:pt x="2149560" y="1963343"/>
                  </a:lnTo>
                  <a:close/>
                </a:path>
                <a:path w="2153284" h="1968500">
                  <a:moveTo>
                    <a:pt x="2147217" y="1961184"/>
                  </a:moveTo>
                  <a:lnTo>
                    <a:pt x="2126781" y="1961184"/>
                  </a:lnTo>
                  <a:lnTo>
                    <a:pt x="2130337" y="1964778"/>
                  </a:lnTo>
                  <a:lnTo>
                    <a:pt x="2133258" y="1961895"/>
                  </a:lnTo>
                  <a:lnTo>
                    <a:pt x="2147989" y="1961895"/>
                  </a:lnTo>
                  <a:lnTo>
                    <a:pt x="2147217" y="1961184"/>
                  </a:lnTo>
                  <a:close/>
                </a:path>
                <a:path w="2153284" h="1968500">
                  <a:moveTo>
                    <a:pt x="2147989" y="1961895"/>
                  </a:moveTo>
                  <a:lnTo>
                    <a:pt x="2133258" y="1961895"/>
                  </a:lnTo>
                  <a:lnTo>
                    <a:pt x="2135417" y="1964067"/>
                  </a:lnTo>
                  <a:lnTo>
                    <a:pt x="2136814" y="1963343"/>
                  </a:lnTo>
                  <a:lnTo>
                    <a:pt x="2149560" y="1963343"/>
                  </a:lnTo>
                  <a:lnTo>
                    <a:pt x="2147989" y="1961895"/>
                  </a:lnTo>
                  <a:close/>
                </a:path>
                <a:path w="2153284" h="1968500">
                  <a:moveTo>
                    <a:pt x="2060487" y="1881263"/>
                  </a:moveTo>
                  <a:lnTo>
                    <a:pt x="2059725" y="1881987"/>
                  </a:lnTo>
                  <a:lnTo>
                    <a:pt x="2061884" y="1884857"/>
                  </a:lnTo>
                  <a:lnTo>
                    <a:pt x="2059725" y="1887740"/>
                  </a:lnTo>
                  <a:lnTo>
                    <a:pt x="2063408" y="1890623"/>
                  </a:lnTo>
                  <a:lnTo>
                    <a:pt x="2061249" y="1893506"/>
                  </a:lnTo>
                  <a:lnTo>
                    <a:pt x="2066202" y="1898548"/>
                  </a:lnTo>
                  <a:lnTo>
                    <a:pt x="2065567" y="1899259"/>
                  </a:lnTo>
                  <a:lnTo>
                    <a:pt x="2072044" y="1905025"/>
                  </a:lnTo>
                  <a:lnTo>
                    <a:pt x="2069123" y="1907895"/>
                  </a:lnTo>
                  <a:lnTo>
                    <a:pt x="2072679" y="1911502"/>
                  </a:lnTo>
                  <a:lnTo>
                    <a:pt x="2071282" y="1913661"/>
                  </a:lnTo>
                  <a:lnTo>
                    <a:pt x="2125257" y="1963343"/>
                  </a:lnTo>
                  <a:lnTo>
                    <a:pt x="2126781" y="1961184"/>
                  </a:lnTo>
                  <a:lnTo>
                    <a:pt x="2147217" y="1961184"/>
                  </a:lnTo>
                  <a:lnTo>
                    <a:pt x="2060487" y="1881263"/>
                  </a:lnTo>
                  <a:close/>
                </a:path>
                <a:path w="2153284" h="1968500">
                  <a:moveTo>
                    <a:pt x="1950076" y="1787664"/>
                  </a:moveTo>
                  <a:lnTo>
                    <a:pt x="1946060" y="1787664"/>
                  </a:lnTo>
                  <a:lnTo>
                    <a:pt x="1948219" y="1789099"/>
                  </a:lnTo>
                  <a:lnTo>
                    <a:pt x="1950076" y="1787664"/>
                  </a:lnTo>
                  <a:close/>
                </a:path>
                <a:path w="2153284" h="1968500">
                  <a:moveTo>
                    <a:pt x="1955359" y="1786940"/>
                  </a:moveTo>
                  <a:lnTo>
                    <a:pt x="1951013" y="1786940"/>
                  </a:lnTo>
                  <a:lnTo>
                    <a:pt x="1953172" y="1789099"/>
                  </a:lnTo>
                  <a:lnTo>
                    <a:pt x="1955359" y="1786940"/>
                  </a:lnTo>
                  <a:close/>
                </a:path>
                <a:path w="2153284" h="1968500">
                  <a:moveTo>
                    <a:pt x="1955917" y="1784781"/>
                  </a:moveTo>
                  <a:lnTo>
                    <a:pt x="1940980" y="1784781"/>
                  </a:lnTo>
                  <a:lnTo>
                    <a:pt x="1945298" y="1788388"/>
                  </a:lnTo>
                  <a:lnTo>
                    <a:pt x="1946060" y="1787664"/>
                  </a:lnTo>
                  <a:lnTo>
                    <a:pt x="1950076" y="1787664"/>
                  </a:lnTo>
                  <a:lnTo>
                    <a:pt x="1951013" y="1786940"/>
                  </a:lnTo>
                  <a:lnTo>
                    <a:pt x="1955359" y="1786940"/>
                  </a:lnTo>
                  <a:lnTo>
                    <a:pt x="1956093" y="1786216"/>
                  </a:lnTo>
                  <a:lnTo>
                    <a:pt x="1957469" y="1786216"/>
                  </a:lnTo>
                  <a:lnTo>
                    <a:pt x="1955917" y="1784781"/>
                  </a:lnTo>
                  <a:close/>
                </a:path>
                <a:path w="2153284" h="1968500">
                  <a:moveTo>
                    <a:pt x="1957469" y="1786216"/>
                  </a:moveTo>
                  <a:lnTo>
                    <a:pt x="1956093" y="1786216"/>
                  </a:lnTo>
                  <a:lnTo>
                    <a:pt x="1957490" y="1788388"/>
                  </a:lnTo>
                  <a:lnTo>
                    <a:pt x="1958252" y="1786940"/>
                  </a:lnTo>
                  <a:lnTo>
                    <a:pt x="1957469" y="1786216"/>
                  </a:lnTo>
                  <a:close/>
                </a:path>
                <a:path w="2153284" h="1968500">
                  <a:moveTo>
                    <a:pt x="1689647" y="1538554"/>
                  </a:moveTo>
                  <a:lnTo>
                    <a:pt x="1689012" y="1539989"/>
                  </a:lnTo>
                  <a:lnTo>
                    <a:pt x="1691171" y="1542148"/>
                  </a:lnTo>
                  <a:lnTo>
                    <a:pt x="1688250" y="1544307"/>
                  </a:lnTo>
                  <a:lnTo>
                    <a:pt x="1691171" y="1547190"/>
                  </a:lnTo>
                  <a:lnTo>
                    <a:pt x="1689012" y="1549349"/>
                  </a:lnTo>
                  <a:lnTo>
                    <a:pt x="1690409" y="1550784"/>
                  </a:lnTo>
                  <a:lnTo>
                    <a:pt x="1689012" y="1552219"/>
                  </a:lnTo>
                  <a:lnTo>
                    <a:pt x="1691171" y="1553667"/>
                  </a:lnTo>
                  <a:lnTo>
                    <a:pt x="1686853" y="1558709"/>
                  </a:lnTo>
                  <a:lnTo>
                    <a:pt x="1933741" y="1786940"/>
                  </a:lnTo>
                  <a:lnTo>
                    <a:pt x="1935900" y="1784781"/>
                  </a:lnTo>
                  <a:lnTo>
                    <a:pt x="1955917" y="1784781"/>
                  </a:lnTo>
                  <a:lnTo>
                    <a:pt x="1689647" y="1538554"/>
                  </a:lnTo>
                  <a:close/>
                </a:path>
                <a:path w="2153284" h="1968500">
                  <a:moveTo>
                    <a:pt x="1940980" y="1784781"/>
                  </a:moveTo>
                  <a:lnTo>
                    <a:pt x="1935900" y="1784781"/>
                  </a:lnTo>
                  <a:lnTo>
                    <a:pt x="1938821" y="1786940"/>
                  </a:lnTo>
                  <a:lnTo>
                    <a:pt x="1940980" y="1784781"/>
                  </a:lnTo>
                  <a:close/>
                </a:path>
                <a:path w="2153284" h="1968500">
                  <a:moveTo>
                    <a:pt x="513659" y="452081"/>
                  </a:moveTo>
                  <a:lnTo>
                    <a:pt x="511849" y="452081"/>
                  </a:lnTo>
                  <a:lnTo>
                    <a:pt x="516167" y="456399"/>
                  </a:lnTo>
                  <a:lnTo>
                    <a:pt x="517564" y="455688"/>
                  </a:lnTo>
                  <a:lnTo>
                    <a:pt x="513659" y="452081"/>
                  </a:lnTo>
                  <a:close/>
                </a:path>
                <a:path w="2153284" h="1968500">
                  <a:moveTo>
                    <a:pt x="512876" y="451357"/>
                  </a:moveTo>
                  <a:lnTo>
                    <a:pt x="504610" y="451357"/>
                  </a:lnTo>
                  <a:lnTo>
                    <a:pt x="508928" y="454964"/>
                  </a:lnTo>
                  <a:lnTo>
                    <a:pt x="511849" y="452081"/>
                  </a:lnTo>
                  <a:lnTo>
                    <a:pt x="513659" y="452081"/>
                  </a:lnTo>
                  <a:lnTo>
                    <a:pt x="512876" y="451357"/>
                  </a:lnTo>
                  <a:close/>
                </a:path>
                <a:path w="2153284" h="1968500">
                  <a:moveTo>
                    <a:pt x="508985" y="447763"/>
                  </a:moveTo>
                  <a:lnTo>
                    <a:pt x="495974" y="447763"/>
                  </a:lnTo>
                  <a:lnTo>
                    <a:pt x="502451" y="453516"/>
                  </a:lnTo>
                  <a:lnTo>
                    <a:pt x="504610" y="451357"/>
                  </a:lnTo>
                  <a:lnTo>
                    <a:pt x="512876" y="451357"/>
                  </a:lnTo>
                  <a:lnTo>
                    <a:pt x="508985" y="447763"/>
                  </a:lnTo>
                  <a:close/>
                </a:path>
                <a:path w="2153284" h="1968500">
                  <a:moveTo>
                    <a:pt x="506648" y="445604"/>
                  </a:moveTo>
                  <a:lnTo>
                    <a:pt x="491656" y="445604"/>
                  </a:lnTo>
                  <a:lnTo>
                    <a:pt x="495212" y="449198"/>
                  </a:lnTo>
                  <a:lnTo>
                    <a:pt x="495974" y="447763"/>
                  </a:lnTo>
                  <a:lnTo>
                    <a:pt x="508985" y="447763"/>
                  </a:lnTo>
                  <a:lnTo>
                    <a:pt x="506648" y="445604"/>
                  </a:lnTo>
                  <a:close/>
                </a:path>
                <a:path w="2153284" h="1968500">
                  <a:moveTo>
                    <a:pt x="502744" y="441998"/>
                  </a:moveTo>
                  <a:lnTo>
                    <a:pt x="482258" y="441998"/>
                  </a:lnTo>
                  <a:lnTo>
                    <a:pt x="488735" y="448487"/>
                  </a:lnTo>
                  <a:lnTo>
                    <a:pt x="491656" y="445604"/>
                  </a:lnTo>
                  <a:lnTo>
                    <a:pt x="506648" y="445604"/>
                  </a:lnTo>
                  <a:lnTo>
                    <a:pt x="502744" y="441998"/>
                  </a:lnTo>
                  <a:close/>
                </a:path>
                <a:path w="2153284" h="1968500">
                  <a:moveTo>
                    <a:pt x="24279" y="0"/>
                  </a:moveTo>
                  <a:lnTo>
                    <a:pt x="0" y="0"/>
                  </a:lnTo>
                  <a:lnTo>
                    <a:pt x="480861" y="444157"/>
                  </a:lnTo>
                  <a:lnTo>
                    <a:pt x="482258" y="441998"/>
                  </a:lnTo>
                  <a:lnTo>
                    <a:pt x="502744" y="441998"/>
                  </a:lnTo>
                  <a:lnTo>
                    <a:pt x="2427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5">
              <a:extLst>
                <a:ext uri="{FF2B5EF4-FFF2-40B4-BE49-F238E27FC236}">
                  <a16:creationId xmlns:a16="http://schemas.microsoft.com/office/drawing/2014/main" id="{9DA4F92E-C9D2-C308-62CE-7697198ACB0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8" y="1880907"/>
              <a:ext cx="93683" cy="87841"/>
            </a:xfrm>
            <a:prstGeom prst="rect">
              <a:avLst/>
            </a:prstGeom>
          </p:spPr>
        </p:pic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D7F399BD-BDC4-FB57-50F5-C77C1D4812F4}"/>
                </a:ext>
              </a:extLst>
            </p:cNvPr>
            <p:cNvSpPr/>
            <p:nvPr/>
          </p:nvSpPr>
          <p:spPr>
            <a:xfrm>
              <a:off x="15921432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59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777FA30-DD9E-BA3B-47A6-93FE5D75E9C1}"/>
                </a:ext>
              </a:extLst>
            </p:cNvPr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22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499"/>
                  </a:lnTo>
                  <a:lnTo>
                    <a:pt x="2622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F2B1507F-B297-9957-6E02-3ECB389B9AA8}"/>
                </a:ext>
              </a:extLst>
            </p:cNvPr>
            <p:cNvSpPr/>
            <p:nvPr/>
          </p:nvSpPr>
          <p:spPr>
            <a:xfrm>
              <a:off x="16432974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00"/>
                  </a:moveTo>
                  <a:lnTo>
                    <a:pt x="26271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F3A10060-E67D-4366-09D3-B05B1390E162}"/>
                </a:ext>
              </a:extLst>
            </p:cNvPr>
            <p:cNvSpPr/>
            <p:nvPr/>
          </p:nvSpPr>
          <p:spPr>
            <a:xfrm>
              <a:off x="16945851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EF1B4DFB-4B75-D2CC-D2F9-FCCE47F3A2B6}"/>
                </a:ext>
              </a:extLst>
            </p:cNvPr>
            <p:cNvSpPr/>
            <p:nvPr/>
          </p:nvSpPr>
          <p:spPr>
            <a:xfrm>
              <a:off x="16945755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06"/>
                  </a:moveTo>
                  <a:lnTo>
                    <a:pt x="24827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0B8393D4-F499-536F-7914-FD27F4927BD6}"/>
                </a:ext>
              </a:extLst>
            </p:cNvPr>
            <p:cNvSpPr/>
            <p:nvPr/>
          </p:nvSpPr>
          <p:spPr>
            <a:xfrm>
              <a:off x="17460145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785CCA7-AB76-4CFC-9503-4214090B73C8}"/>
                </a:ext>
              </a:extLst>
            </p:cNvPr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B215450D-DEC1-86E5-8012-7D169B5630A1}"/>
                </a:ext>
              </a:extLst>
            </p:cNvPr>
            <p:cNvSpPr/>
            <p:nvPr/>
          </p:nvSpPr>
          <p:spPr>
            <a:xfrm>
              <a:off x="1797295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47D7A2EE-EB85-B632-C23E-108BE0035801}"/>
                </a:ext>
              </a:extLst>
            </p:cNvPr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36" name="object 36">
            <a:extLst>
              <a:ext uri="{FF2B5EF4-FFF2-40B4-BE49-F238E27FC236}">
                <a16:creationId xmlns:a16="http://schemas.microsoft.com/office/drawing/2014/main" id="{22133A1C-D4F2-688F-3873-F0A6913C43A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7" name="object 37">
            <a:extLst>
              <a:ext uri="{FF2B5EF4-FFF2-40B4-BE49-F238E27FC236}">
                <a16:creationId xmlns:a16="http://schemas.microsoft.com/office/drawing/2014/main" id="{8F7D1616-E862-147B-E45B-35FB42D5EA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504" y="1190148"/>
            <a:ext cx="13040246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1095" algn="ctr">
              <a:lnSpc>
                <a:spcPct val="100000"/>
              </a:lnSpc>
              <a:spcBef>
                <a:spcPts val="95"/>
              </a:spcBef>
            </a:pPr>
            <a:r>
              <a:rPr lang="en-CA" spc="705" dirty="0">
                <a:solidFill>
                  <a:schemeClr val="accent2"/>
                </a:solidFill>
              </a:rPr>
              <a:t>Model Training</a:t>
            </a:r>
            <a:endParaRPr spc="705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16B30-BDC3-725E-1C0E-BB3B30CF9C77}"/>
              </a:ext>
            </a:extLst>
          </p:cNvPr>
          <p:cNvSpPr txBox="1"/>
          <p:nvPr/>
        </p:nvSpPr>
        <p:spPr>
          <a:xfrm>
            <a:off x="841375" y="3153740"/>
            <a:ext cx="716597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Algorithm used: </a:t>
            </a:r>
            <a:r>
              <a:rPr lang="en-US" sz="2800" dirty="0">
                <a:latin typeface="+mj-lt"/>
              </a:rPr>
              <a:t>Used Random Forest Algorithm to train two models for exercises and diet recommendation each.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Training Process: </a:t>
            </a:r>
            <a:r>
              <a:rPr lang="en-US" sz="2800" dirty="0">
                <a:latin typeface="+mj-lt"/>
              </a:rPr>
              <a:t>Split the data into training and test sets and trained the models using user data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Model Deployment: </a:t>
            </a:r>
            <a:r>
              <a:rPr lang="en-US" sz="2800" dirty="0">
                <a:latin typeface="+mj-lt"/>
              </a:rPr>
              <a:t>Successfully trained and saved the models for real-time prediction in the web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8F1226-C6B7-BDAD-371E-4C531C262A60}"/>
              </a:ext>
            </a:extLst>
          </p:cNvPr>
          <p:cNvSpPr txBox="1"/>
          <p:nvPr/>
        </p:nvSpPr>
        <p:spPr>
          <a:xfrm>
            <a:off x="8629650" y="2338535"/>
            <a:ext cx="76844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2B5FE95-7581-FACB-6A4D-9EDB234B4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6203" y="2188001"/>
            <a:ext cx="8490747" cy="341021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5DE0EB-9EDD-71FD-8167-469E15E93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356" y="5787623"/>
            <a:ext cx="8502594" cy="36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7641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2593</TotalTime>
  <Words>522</Words>
  <Application>Microsoft Office PowerPoint</Application>
  <PresentationFormat>Custom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Courier New</vt:lpstr>
      <vt:lpstr>Office Theme</vt:lpstr>
      <vt:lpstr>Personalized Health and Fitness Recommendation System</vt:lpstr>
      <vt:lpstr>Introduction</vt:lpstr>
      <vt:lpstr>Workflow Overview</vt:lpstr>
      <vt:lpstr>Data Collection</vt:lpstr>
      <vt:lpstr>Data Preprocessing</vt:lpstr>
      <vt:lpstr>Data Cleaning</vt:lpstr>
      <vt:lpstr>Visualizing Data </vt:lpstr>
      <vt:lpstr>Visualizing Data </vt:lpstr>
      <vt:lpstr>Model Training</vt:lpstr>
      <vt:lpstr>Model Training</vt:lpstr>
      <vt:lpstr>Model Evaluation</vt:lpstr>
      <vt:lpstr>Web Deployment</vt:lpstr>
      <vt:lpstr>Web Deployment</vt:lpstr>
      <vt:lpstr>Web Deployment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Bhumin Patel</dc:creator>
  <cp:lastModifiedBy>Bhumin Patel</cp:lastModifiedBy>
  <cp:revision>94</cp:revision>
  <dcterms:created xsi:type="dcterms:W3CDTF">2024-09-30T18:25:16Z</dcterms:created>
  <dcterms:modified xsi:type="dcterms:W3CDTF">2025-02-24T20:34:36Z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2024-09-30T00:00:00Z</vt:filetime>
  </property>
  <property fmtid="{D5CDD505-2E9C-101B-9397-08002B2CF9AE}" pid="5" name="Producer">
    <vt:lpwstr>GPL Ghostscript 10.02.0</vt:lpwstr>
  </property>
</Properties>
</file>