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srcRect/>
          <a:stretch>
            <a:fillRect/>
          </a:stretch>
        </p:blipFill>
        <p:spPr bwMode="auto">
          <a:xfrm>
            <a:off x="-1" y="0"/>
            <a:ext cx="9144001"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Distributer</a:t>
            </a:r>
            <a:endParaRPr lang="en-IN" dirty="0"/>
          </a:p>
        </p:txBody>
      </p:sp>
      <p:sp>
        <p:nvSpPr>
          <p:cNvPr id="3" name="Content Placeholder 2"/>
          <p:cNvSpPr>
            <a:spLocks noGrp="1"/>
          </p:cNvSpPr>
          <p:nvPr>
            <p:ph idx="1"/>
          </p:nvPr>
        </p:nvSpPr>
        <p:spPr/>
        <p:txBody>
          <a:bodyPr/>
          <a:lstStyle/>
          <a:p>
            <a:r>
              <a:rPr lang="en-IN" dirty="0" err="1" smtClean="0"/>
              <a:t>Github</a:t>
            </a:r>
            <a:endParaRPr lang="en-IN" dirty="0" smtClean="0"/>
          </a:p>
          <a:p>
            <a:r>
              <a:rPr lang="en-IN" dirty="0" err="1" smtClean="0"/>
              <a:t>Gitlab</a:t>
            </a:r>
            <a:endParaRPr lang="en-IN" dirty="0" smtClean="0"/>
          </a:p>
          <a:p>
            <a:r>
              <a:rPr lang="en-IN" dirty="0" err="1" smtClean="0"/>
              <a:t>GitBucket</a:t>
            </a:r>
            <a:r>
              <a:rPr lang="en-IN" dirty="0" smtClean="0"/>
              <a:t> </a:t>
            </a:r>
          </a:p>
          <a:p>
            <a:endParaRPr lang="en-IN" dirty="0" smtClean="0"/>
          </a:p>
          <a:p>
            <a:endParaRPr lang="en-IN" dirty="0" smtClean="0"/>
          </a:p>
          <a:p>
            <a:pPr>
              <a:buNone/>
            </a:pPr>
            <a:r>
              <a:rPr lang="en-IN" dirty="0" smtClean="0"/>
              <a:t>You can create account on any of these.</a:t>
            </a:r>
          </a:p>
          <a:p>
            <a:pPr>
              <a:buNone/>
            </a:pPr>
            <a:r>
              <a:rPr lang="en-IN" dirty="0" smtClean="0"/>
              <a:t>I Prefer </a:t>
            </a:r>
            <a:r>
              <a:rPr lang="en-IN" dirty="0" err="1" smtClean="0"/>
              <a:t>github</a:t>
            </a:r>
            <a:endParaRPr lang="en-I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srcRect/>
          <a:stretch>
            <a:fillRect/>
          </a:stretch>
        </p:blipFill>
        <p:spPr bwMode="auto">
          <a:xfrm>
            <a:off x="0" y="685801"/>
            <a:ext cx="9144000" cy="5410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Version Control</a:t>
            </a:r>
            <a:endParaRPr lang="en-IN" dirty="0"/>
          </a:p>
        </p:txBody>
      </p:sp>
      <p:sp>
        <p:nvSpPr>
          <p:cNvPr id="3" name="Content Placeholder 2"/>
          <p:cNvSpPr>
            <a:spLocks noGrp="1"/>
          </p:cNvSpPr>
          <p:nvPr>
            <p:ph idx="1"/>
          </p:nvPr>
        </p:nvSpPr>
        <p:spPr/>
        <p:txBody>
          <a:bodyPr/>
          <a:lstStyle/>
          <a:p>
            <a:pPr>
              <a:buNone/>
            </a:pPr>
            <a:r>
              <a:rPr lang="en-IN" dirty="0" smtClean="0"/>
              <a:t>	Version control systems are a category of software tools that helps in recording changes made to files by keeping a track of modifications done in code.</a:t>
            </a:r>
            <a:endParaRPr lang="en-IN" dirty="0"/>
          </a:p>
        </p:txBody>
      </p:sp>
      <p:pic>
        <p:nvPicPr>
          <p:cNvPr id="3074" name="Picture 2" descr="See the source image"/>
          <p:cNvPicPr>
            <a:picLocks noChangeAspect="1" noChangeArrowheads="1"/>
          </p:cNvPicPr>
          <p:nvPr/>
        </p:nvPicPr>
        <p:blipFill>
          <a:blip r:embed="rId2"/>
          <a:srcRect/>
          <a:stretch>
            <a:fillRect/>
          </a:stretch>
        </p:blipFill>
        <p:spPr bwMode="auto">
          <a:xfrm rot="10800000" flipH="1" flipV="1">
            <a:off x="4876800" y="3276600"/>
            <a:ext cx="4267200" cy="333958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Version Control System?</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	</a:t>
            </a:r>
            <a:r>
              <a:rPr lang="en-IN" dirty="0" smtClean="0"/>
              <a:t>Most software are not developed by single developer, instead by teams collaborating with each other.</a:t>
            </a:r>
          </a:p>
          <a:p>
            <a:pPr>
              <a:buNone/>
            </a:pPr>
            <a:r>
              <a:rPr lang="en-IN" dirty="0" smtClean="0"/>
              <a:t>	</a:t>
            </a:r>
            <a:r>
              <a:rPr lang="en-IN" dirty="0" smtClean="0"/>
              <a:t>There are can be multiple of teams containing multiple person.</a:t>
            </a:r>
          </a:p>
          <a:p>
            <a:pPr>
              <a:buNone/>
            </a:pPr>
            <a:r>
              <a:rPr lang="en-IN" dirty="0" smtClean="0"/>
              <a:t>	</a:t>
            </a:r>
            <a:r>
              <a:rPr lang="en-IN" dirty="0" smtClean="0"/>
              <a:t>Ex:- </a:t>
            </a:r>
          </a:p>
          <a:p>
            <a:r>
              <a:rPr lang="en-IN" dirty="0" smtClean="0"/>
              <a:t>Team of developer</a:t>
            </a:r>
          </a:p>
          <a:p>
            <a:r>
              <a:rPr lang="en-IN" dirty="0" smtClean="0"/>
              <a:t>Team of tester</a:t>
            </a:r>
          </a:p>
          <a:p>
            <a:r>
              <a:rPr lang="en-IN" dirty="0" smtClean="0"/>
              <a:t>Team of </a:t>
            </a:r>
            <a:r>
              <a:rPr lang="en-IN" dirty="0" err="1" smtClean="0"/>
              <a:t>DevOps</a:t>
            </a:r>
            <a:r>
              <a:rPr lang="en-IN" dirty="0" smtClean="0"/>
              <a:t>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a:t>
            </a:r>
            <a:endParaRPr lang="en-IN" dirty="0"/>
          </a:p>
        </p:txBody>
      </p:sp>
      <p:sp>
        <p:nvSpPr>
          <p:cNvPr id="3" name="Content Placeholder 2"/>
          <p:cNvSpPr>
            <a:spLocks noGrp="1"/>
          </p:cNvSpPr>
          <p:nvPr>
            <p:ph idx="1"/>
          </p:nvPr>
        </p:nvSpPr>
        <p:spPr/>
        <p:txBody>
          <a:bodyPr/>
          <a:lstStyle/>
          <a:p>
            <a:r>
              <a:rPr lang="en-IN" dirty="0" smtClean="0"/>
              <a:t>Git</a:t>
            </a:r>
            <a:endParaRPr lang="en-IN" dirty="0"/>
          </a:p>
        </p:txBody>
      </p:sp>
      <p:pic>
        <p:nvPicPr>
          <p:cNvPr id="1026" name="Picture 2" descr="See the source image"/>
          <p:cNvPicPr>
            <a:picLocks noChangeAspect="1" noChangeArrowheads="1"/>
          </p:cNvPicPr>
          <p:nvPr/>
        </p:nvPicPr>
        <p:blipFill>
          <a:blip r:embed="rId2"/>
          <a:srcRect/>
          <a:stretch>
            <a:fillRect/>
          </a:stretch>
        </p:blipFill>
        <p:spPr bwMode="auto">
          <a:xfrm>
            <a:off x="1371600" y="2590800"/>
            <a:ext cx="6477000" cy="284633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It was developed by </a:t>
            </a:r>
            <a:r>
              <a:rPr lang="en-IN" dirty="0" err="1" smtClean="0"/>
              <a:t>Linus</a:t>
            </a:r>
            <a:r>
              <a:rPr lang="en-IN" dirty="0" smtClean="0"/>
              <a:t> </a:t>
            </a:r>
            <a:r>
              <a:rPr lang="en-IN" dirty="0" err="1" smtClean="0"/>
              <a:t>Torvalds</a:t>
            </a:r>
            <a:r>
              <a:rPr lang="en-IN" dirty="0" smtClean="0"/>
              <a:t> (Creator of Linux OS)</a:t>
            </a:r>
          </a:p>
          <a:p>
            <a:r>
              <a:rPr lang="en-IN" dirty="0" smtClean="0"/>
              <a:t>There were large amount of contributor to the Linux to deal with this </a:t>
            </a:r>
            <a:r>
              <a:rPr lang="en-IN" dirty="0" err="1" smtClean="0"/>
              <a:t>BitKeeper</a:t>
            </a:r>
            <a:r>
              <a:rPr lang="en-IN" dirty="0" smtClean="0"/>
              <a:t> was used</a:t>
            </a:r>
          </a:p>
          <a:p>
            <a:r>
              <a:rPr lang="en-IN" dirty="0" err="1" smtClean="0"/>
              <a:t>BitKeeper</a:t>
            </a:r>
            <a:r>
              <a:rPr lang="en-IN" dirty="0" smtClean="0"/>
              <a:t> was </a:t>
            </a:r>
            <a:r>
              <a:rPr lang="en-IN" dirty="0" err="1" smtClean="0"/>
              <a:t>propritary</a:t>
            </a:r>
            <a:r>
              <a:rPr lang="en-IN" dirty="0" smtClean="0"/>
              <a:t> source control management system which means they have to pay for the use of Tool</a:t>
            </a:r>
          </a:p>
          <a:p>
            <a:r>
              <a:rPr lang="en-IN" dirty="0" smtClean="0"/>
              <a:t>And more</a:t>
            </a:r>
          </a:p>
          <a:p>
            <a:r>
              <a:rPr lang="en-IN" dirty="0" smtClean="0"/>
              <a:t>At the end Git was developed by </a:t>
            </a:r>
            <a:r>
              <a:rPr lang="en-IN" dirty="0" err="1" smtClean="0"/>
              <a:t>Linus</a:t>
            </a:r>
            <a:r>
              <a:rPr lang="en-IN" dirty="0" smtClean="0"/>
              <a:t> </a:t>
            </a:r>
            <a:r>
              <a:rPr lang="en-IN" dirty="0" err="1" smtClean="0"/>
              <a:t>Torvalds</a:t>
            </a:r>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Git?</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Git is free and open-source distributed version control system designed to handle everything from small to very large projects with speed and </a:t>
            </a:r>
            <a:r>
              <a:rPr lang="en-IN" dirty="0" err="1" smtClean="0"/>
              <a:t>efficienc</a:t>
            </a:r>
            <a:r>
              <a:rPr lang="en-IN" dirty="0" smtClean="0"/>
              <a:t>.</a:t>
            </a:r>
          </a:p>
          <a:p>
            <a:pPr fontAlgn="base"/>
            <a:r>
              <a:rPr lang="en-IN" dirty="0" smtClean="0"/>
              <a:t>Initially designed and developed by </a:t>
            </a:r>
            <a:r>
              <a:rPr lang="en-IN" dirty="0" err="1" smtClean="0"/>
              <a:t>Linus</a:t>
            </a:r>
            <a:r>
              <a:rPr lang="en-IN" dirty="0" smtClean="0"/>
              <a:t> </a:t>
            </a:r>
            <a:r>
              <a:rPr lang="en-IN" dirty="0" err="1" smtClean="0"/>
              <a:t>Torvalds</a:t>
            </a:r>
            <a:r>
              <a:rPr lang="en-IN" dirty="0" smtClean="0"/>
              <a:t> for Linux kernel development in 2005.</a:t>
            </a:r>
          </a:p>
          <a:p>
            <a:r>
              <a:rPr lang="en-IN" dirty="0" smtClean="0"/>
              <a:t>Git allows a team of people to work together, all using the same files. And it helps the team cope up with the confusion that tends to happen when multiple people are editing the same files.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Now The Fun Part</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to install git</a:t>
            </a:r>
            <a:endParaRPr lang="en-IN" dirty="0"/>
          </a:p>
        </p:txBody>
      </p:sp>
      <p:sp>
        <p:nvSpPr>
          <p:cNvPr id="3" name="Content Placeholder 2"/>
          <p:cNvSpPr>
            <a:spLocks noGrp="1"/>
          </p:cNvSpPr>
          <p:nvPr>
            <p:ph idx="1"/>
          </p:nvPr>
        </p:nvSpPr>
        <p:spPr/>
        <p:txBody>
          <a:bodyPr/>
          <a:lstStyle/>
          <a:p>
            <a:r>
              <a:rPr lang="en-IN" dirty="0" smtClean="0">
                <a:hlinkClick r:id="rId2"/>
              </a:rPr>
              <a:t>Git (git-scm.com</a:t>
            </a:r>
            <a:r>
              <a:rPr lang="en-IN" dirty="0" smtClean="0">
                <a:hlinkClick r:id="rId2"/>
              </a:rPr>
              <a:t>)</a:t>
            </a:r>
            <a:endParaRPr lang="en-IN" dirty="0" smtClean="0"/>
          </a:p>
          <a:p>
            <a:r>
              <a:rPr lang="en-IN" dirty="0" smtClean="0"/>
              <a:t>Search Git</a:t>
            </a:r>
          </a:p>
          <a:p>
            <a:r>
              <a:rPr lang="en-IN" dirty="0" smtClean="0"/>
              <a:t>Download for your </a:t>
            </a:r>
            <a:r>
              <a:rPr lang="en-IN" dirty="0" err="1" smtClean="0"/>
              <a:t>os</a:t>
            </a:r>
            <a:endParaRPr lang="en-IN" dirty="0" smtClean="0"/>
          </a:p>
          <a:p>
            <a:r>
              <a:rPr lang="en-IN" dirty="0" smtClean="0"/>
              <a:t>Run executable and install</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0" y="304800"/>
            <a:ext cx="9102795" cy="6324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187</Words>
  <Application>Microsoft Office PowerPoint</Application>
  <PresentationFormat>On-screen Show (4:3)</PresentationFormat>
  <Paragraphs>35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Version Control</vt:lpstr>
      <vt:lpstr>Why Version Control System?</vt:lpstr>
      <vt:lpstr>How?</vt:lpstr>
      <vt:lpstr>History</vt:lpstr>
      <vt:lpstr>About Git?</vt:lpstr>
      <vt:lpstr>Now The Fun Part</vt:lpstr>
      <vt:lpstr>Where to install git</vt:lpstr>
      <vt:lpstr>Slide 9</vt:lpstr>
      <vt:lpstr>Slide 10</vt:lpstr>
      <vt:lpstr>Slide 11</vt:lpstr>
      <vt:lpstr>Cloud Distributer</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Bhumit</dc:creator>
  <cp:lastModifiedBy>Bhumit</cp:lastModifiedBy>
  <cp:revision>6</cp:revision>
  <dcterms:created xsi:type="dcterms:W3CDTF">2006-08-16T00:00:00Z</dcterms:created>
  <dcterms:modified xsi:type="dcterms:W3CDTF">2022-09-28T09:31:03Z</dcterms:modified>
</cp:coreProperties>
</file>