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0" r:id="rId3"/>
    <p:sldId id="257" r:id="rId4"/>
    <p:sldId id="256" r:id="rId5"/>
    <p:sldId id="258" r:id="rId6"/>
    <p:sldId id="259"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4566C4-9A12-4C4D-B6E8-9F854A9753FA}">
          <p14:sldIdLst>
            <p14:sldId id="264"/>
            <p14:sldId id="260"/>
            <p14:sldId id="257"/>
            <p14:sldId id="256"/>
            <p14:sldId id="258"/>
            <p14:sldId id="259"/>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14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66" d="100"/>
          <a:sy n="66" d="100"/>
        </p:scale>
        <p:origin x="595"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799DB-0467-4BC1-AF13-DC9EE600349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783A551-1E78-4D26-9823-2D820DD5B83C}">
      <dgm:prSet/>
      <dgm:spPr/>
      <dgm:t>
        <a:bodyPr/>
        <a:lstStyle/>
        <a:p>
          <a:pPr>
            <a:lnSpc>
              <a:spcPct val="100000"/>
            </a:lnSpc>
          </a:pPr>
          <a:r>
            <a:rPr lang="en-US" dirty="0"/>
            <a:t>This device can be used as wearable device of which data will be sent in equal intervals to om2m and web dashboard. </a:t>
          </a:r>
        </a:p>
      </dgm:t>
    </dgm:pt>
    <dgm:pt modelId="{6DE2475F-1F73-4FEC-9C1B-1FC9BEB0796A}" type="parTrans" cxnId="{3823CE34-94D2-4C63-BF1A-A6F151D8A865}">
      <dgm:prSet/>
      <dgm:spPr/>
      <dgm:t>
        <a:bodyPr/>
        <a:lstStyle/>
        <a:p>
          <a:endParaRPr lang="en-US"/>
        </a:p>
      </dgm:t>
    </dgm:pt>
    <dgm:pt modelId="{A4B97B64-A802-468D-B80F-BF013A231D5C}" type="sibTrans" cxnId="{3823CE34-94D2-4C63-BF1A-A6F151D8A865}">
      <dgm:prSet/>
      <dgm:spPr/>
      <dgm:t>
        <a:bodyPr/>
        <a:lstStyle/>
        <a:p>
          <a:endParaRPr lang="en-US"/>
        </a:p>
      </dgm:t>
    </dgm:pt>
    <dgm:pt modelId="{A87256A2-8F43-4291-B682-265DA51F2416}">
      <dgm:prSet/>
      <dgm:spPr/>
      <dgm:t>
        <a:bodyPr/>
        <a:lstStyle/>
        <a:p>
          <a:pPr>
            <a:lnSpc>
              <a:spcPct val="100000"/>
            </a:lnSpc>
          </a:pPr>
          <a:r>
            <a:rPr lang="en-US"/>
            <a:t>This device can be set as a proper unit for regular checkup of where patients can just keep their finger which would calculate heart rate Oxygen content and live room temperature</a:t>
          </a:r>
        </a:p>
        <a:p>
          <a:pPr>
            <a:lnSpc>
              <a:spcPct val="100000"/>
            </a:lnSpc>
            <a:defRPr cap="all"/>
          </a:pPr>
          <a:endParaRPr lang="en-US" dirty="0"/>
        </a:p>
      </dgm:t>
    </dgm:pt>
    <dgm:pt modelId="{25FE0239-28FC-4679-BE23-F80B60209ADB}" type="parTrans" cxnId="{1875C095-72B2-46F8-B001-2336DA025800}">
      <dgm:prSet/>
      <dgm:spPr/>
      <dgm:t>
        <a:bodyPr/>
        <a:lstStyle/>
        <a:p>
          <a:endParaRPr lang="en-US"/>
        </a:p>
      </dgm:t>
    </dgm:pt>
    <dgm:pt modelId="{7BDD2E36-3A1C-4B3B-AC42-4876CED1B827}" type="sibTrans" cxnId="{1875C095-72B2-46F8-B001-2336DA025800}">
      <dgm:prSet/>
      <dgm:spPr/>
      <dgm:t>
        <a:bodyPr/>
        <a:lstStyle/>
        <a:p>
          <a:endParaRPr lang="en-US"/>
        </a:p>
      </dgm:t>
    </dgm:pt>
    <dgm:pt modelId="{04FAD002-A454-4148-B8F5-4813BDE57F40}" type="pres">
      <dgm:prSet presAssocID="{472799DB-0467-4BC1-AF13-DC9EE6003494}" presName="root" presStyleCnt="0">
        <dgm:presLayoutVars>
          <dgm:dir/>
          <dgm:resizeHandles val="exact"/>
        </dgm:presLayoutVars>
      </dgm:prSet>
      <dgm:spPr/>
    </dgm:pt>
    <dgm:pt modelId="{E086A51C-D867-401B-BA01-0F0A4C8E59BC}" type="pres">
      <dgm:prSet presAssocID="{1783A551-1E78-4D26-9823-2D820DD5B83C}" presName="compNode" presStyleCnt="0"/>
      <dgm:spPr/>
    </dgm:pt>
    <dgm:pt modelId="{DAA9D497-8610-42FB-A96A-99BB132A510B}" type="pres">
      <dgm:prSet presAssocID="{1783A551-1E78-4D26-9823-2D820DD5B83C}" presName="bgRect" presStyleLbl="bgShp" presStyleIdx="0" presStyleCnt="2" custLinFactNeighborY="-42744"/>
      <dgm:spPr/>
    </dgm:pt>
    <dgm:pt modelId="{BA8FB434-E89B-4FB5-8E94-8ABECFEF0ED3}" type="pres">
      <dgm:prSet presAssocID="{1783A551-1E78-4D26-9823-2D820DD5B83C}" presName="iconRect" presStyleLbl="node1" presStyleIdx="0" presStyleCnt="2" custLinFactNeighborY="-7772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uge"/>
        </a:ext>
      </dgm:extLst>
    </dgm:pt>
    <dgm:pt modelId="{F5AA5432-8492-407B-BDB2-F71C8DEFF72E}" type="pres">
      <dgm:prSet presAssocID="{1783A551-1E78-4D26-9823-2D820DD5B83C}" presName="spaceRect" presStyleCnt="0"/>
      <dgm:spPr/>
    </dgm:pt>
    <dgm:pt modelId="{33A42A78-9B5D-46DF-BD4B-A8EBEB7C85CC}" type="pres">
      <dgm:prSet presAssocID="{1783A551-1E78-4D26-9823-2D820DD5B83C}" presName="parTx" presStyleLbl="revTx" presStyleIdx="0" presStyleCnt="2" custLinFactNeighborY="-42744">
        <dgm:presLayoutVars>
          <dgm:chMax val="0"/>
          <dgm:chPref val="0"/>
        </dgm:presLayoutVars>
      </dgm:prSet>
      <dgm:spPr/>
    </dgm:pt>
    <dgm:pt modelId="{4B01706C-5DC4-4CF8-BF05-E8035E5115E5}" type="pres">
      <dgm:prSet presAssocID="{A4B97B64-A802-468D-B80F-BF013A231D5C}" presName="sibTrans" presStyleCnt="0"/>
      <dgm:spPr/>
    </dgm:pt>
    <dgm:pt modelId="{B8727515-781A-45DA-80E3-AA57A97D3EFF}" type="pres">
      <dgm:prSet presAssocID="{A87256A2-8F43-4291-B682-265DA51F2416}" presName="compNode" presStyleCnt="0"/>
      <dgm:spPr/>
    </dgm:pt>
    <dgm:pt modelId="{51AAA1E1-2EEB-443F-AA25-D2FCCF2FBB72}" type="pres">
      <dgm:prSet presAssocID="{A87256A2-8F43-4291-B682-265DA51F2416}" presName="bgRect" presStyleLbl="bgShp" presStyleIdx="1" presStyleCnt="2" custLinFactNeighborY="-42744"/>
      <dgm:spPr/>
    </dgm:pt>
    <dgm:pt modelId="{4F78FE5C-89BE-47FC-A3E6-7E3B0C65BB92}" type="pres">
      <dgm:prSet presAssocID="{A87256A2-8F43-4291-B682-265DA51F2416}" presName="iconRect" presStyleLbl="node1" presStyleIdx="1" presStyleCnt="2" custLinFactNeighborY="-7772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rt with Pulse"/>
        </a:ext>
      </dgm:extLst>
    </dgm:pt>
    <dgm:pt modelId="{6887C5D9-5733-4F09-8A5A-FDC5BC08F3D4}" type="pres">
      <dgm:prSet presAssocID="{A87256A2-8F43-4291-B682-265DA51F2416}" presName="spaceRect" presStyleCnt="0"/>
      <dgm:spPr/>
    </dgm:pt>
    <dgm:pt modelId="{713F0067-D8C2-4F2A-93C0-012E500B32B6}" type="pres">
      <dgm:prSet presAssocID="{A87256A2-8F43-4291-B682-265DA51F2416}" presName="parTx" presStyleLbl="revTx" presStyleIdx="1" presStyleCnt="2" custLinFactNeighborY="-42744">
        <dgm:presLayoutVars>
          <dgm:chMax val="0"/>
          <dgm:chPref val="0"/>
        </dgm:presLayoutVars>
      </dgm:prSet>
      <dgm:spPr/>
    </dgm:pt>
  </dgm:ptLst>
  <dgm:cxnLst>
    <dgm:cxn modelId="{3823CE34-94D2-4C63-BF1A-A6F151D8A865}" srcId="{472799DB-0467-4BC1-AF13-DC9EE6003494}" destId="{1783A551-1E78-4D26-9823-2D820DD5B83C}" srcOrd="0" destOrd="0" parTransId="{6DE2475F-1F73-4FEC-9C1B-1FC9BEB0796A}" sibTransId="{A4B97B64-A802-468D-B80F-BF013A231D5C}"/>
    <dgm:cxn modelId="{08352937-4A7F-4593-935C-08CE73F52480}" type="presOf" srcId="{1783A551-1E78-4D26-9823-2D820DD5B83C}" destId="{33A42A78-9B5D-46DF-BD4B-A8EBEB7C85CC}" srcOrd="0" destOrd="0" presId="urn:microsoft.com/office/officeart/2018/2/layout/IconVerticalSolidList"/>
    <dgm:cxn modelId="{932C163D-5520-4D81-BE92-425E2024B16C}" type="presOf" srcId="{472799DB-0467-4BC1-AF13-DC9EE6003494}" destId="{04FAD002-A454-4148-B8F5-4813BDE57F40}" srcOrd="0" destOrd="0" presId="urn:microsoft.com/office/officeart/2018/2/layout/IconVerticalSolidList"/>
    <dgm:cxn modelId="{1875C095-72B2-46F8-B001-2336DA025800}" srcId="{472799DB-0467-4BC1-AF13-DC9EE6003494}" destId="{A87256A2-8F43-4291-B682-265DA51F2416}" srcOrd="1" destOrd="0" parTransId="{25FE0239-28FC-4679-BE23-F80B60209ADB}" sibTransId="{7BDD2E36-3A1C-4B3B-AC42-4876CED1B827}"/>
    <dgm:cxn modelId="{D15253BA-85E5-4E2D-98F0-E7CE3B00E262}" type="presOf" srcId="{A87256A2-8F43-4291-B682-265DA51F2416}" destId="{713F0067-D8C2-4F2A-93C0-012E500B32B6}" srcOrd="0" destOrd="0" presId="urn:microsoft.com/office/officeart/2018/2/layout/IconVerticalSolidList"/>
    <dgm:cxn modelId="{6B26652D-C6CD-44CD-A44D-DAD73D3E4609}" type="presParOf" srcId="{04FAD002-A454-4148-B8F5-4813BDE57F40}" destId="{E086A51C-D867-401B-BA01-0F0A4C8E59BC}" srcOrd="0" destOrd="0" presId="urn:microsoft.com/office/officeart/2018/2/layout/IconVerticalSolidList"/>
    <dgm:cxn modelId="{9F93ED3E-83C2-474C-9915-4E6BD36FD77E}" type="presParOf" srcId="{E086A51C-D867-401B-BA01-0F0A4C8E59BC}" destId="{DAA9D497-8610-42FB-A96A-99BB132A510B}" srcOrd="0" destOrd="0" presId="urn:microsoft.com/office/officeart/2018/2/layout/IconVerticalSolidList"/>
    <dgm:cxn modelId="{208BC006-62C3-4B6D-8805-A340AB6CA34C}" type="presParOf" srcId="{E086A51C-D867-401B-BA01-0F0A4C8E59BC}" destId="{BA8FB434-E89B-4FB5-8E94-8ABECFEF0ED3}" srcOrd="1" destOrd="0" presId="urn:microsoft.com/office/officeart/2018/2/layout/IconVerticalSolidList"/>
    <dgm:cxn modelId="{3C3DA426-0302-4E8A-808F-C398D9383948}" type="presParOf" srcId="{E086A51C-D867-401B-BA01-0F0A4C8E59BC}" destId="{F5AA5432-8492-407B-BDB2-F71C8DEFF72E}" srcOrd="2" destOrd="0" presId="urn:microsoft.com/office/officeart/2018/2/layout/IconVerticalSolidList"/>
    <dgm:cxn modelId="{1CE2E42F-DE0D-4FF9-A914-D0117A6F6644}" type="presParOf" srcId="{E086A51C-D867-401B-BA01-0F0A4C8E59BC}" destId="{33A42A78-9B5D-46DF-BD4B-A8EBEB7C85CC}" srcOrd="3" destOrd="0" presId="urn:microsoft.com/office/officeart/2018/2/layout/IconVerticalSolidList"/>
    <dgm:cxn modelId="{1230B8B3-E558-44AD-9DF3-3297DA374765}" type="presParOf" srcId="{04FAD002-A454-4148-B8F5-4813BDE57F40}" destId="{4B01706C-5DC4-4CF8-BF05-E8035E5115E5}" srcOrd="1" destOrd="0" presId="urn:microsoft.com/office/officeart/2018/2/layout/IconVerticalSolidList"/>
    <dgm:cxn modelId="{B0F40109-8A92-4C58-B2C3-FC978171E961}" type="presParOf" srcId="{04FAD002-A454-4148-B8F5-4813BDE57F40}" destId="{B8727515-781A-45DA-80E3-AA57A97D3EFF}" srcOrd="2" destOrd="0" presId="urn:microsoft.com/office/officeart/2018/2/layout/IconVerticalSolidList"/>
    <dgm:cxn modelId="{A7CF999F-15BA-4CAF-BA95-14507EF6A789}" type="presParOf" srcId="{B8727515-781A-45DA-80E3-AA57A97D3EFF}" destId="{51AAA1E1-2EEB-443F-AA25-D2FCCF2FBB72}" srcOrd="0" destOrd="0" presId="urn:microsoft.com/office/officeart/2018/2/layout/IconVerticalSolidList"/>
    <dgm:cxn modelId="{2906E7E2-4F50-4FDC-AAC2-CEB2EEF1AECE}" type="presParOf" srcId="{B8727515-781A-45DA-80E3-AA57A97D3EFF}" destId="{4F78FE5C-89BE-47FC-A3E6-7E3B0C65BB92}" srcOrd="1" destOrd="0" presId="urn:microsoft.com/office/officeart/2018/2/layout/IconVerticalSolidList"/>
    <dgm:cxn modelId="{F84F8632-C899-419B-9B5B-1EE770EDABCF}" type="presParOf" srcId="{B8727515-781A-45DA-80E3-AA57A97D3EFF}" destId="{6887C5D9-5733-4F09-8A5A-FDC5BC08F3D4}" srcOrd="2" destOrd="0" presId="urn:microsoft.com/office/officeart/2018/2/layout/IconVerticalSolidList"/>
    <dgm:cxn modelId="{2E9E8094-529D-423B-9A85-12E738104C38}" type="presParOf" srcId="{B8727515-781A-45DA-80E3-AA57A97D3EFF}" destId="{713F0067-D8C2-4F2A-93C0-012E500B32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24FB4-B081-4D64-85F9-5A2D78986FC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E11238C-F5C3-467A-BD06-67DDD01ED2F5}">
      <dgm:prSet/>
      <dgm:spPr/>
      <dgm:t>
        <a:bodyPr/>
        <a:lstStyle/>
        <a:p>
          <a:r>
            <a:rPr lang="en-US"/>
            <a:t>#3 Days – Coding</a:t>
          </a:r>
        </a:p>
      </dgm:t>
    </dgm:pt>
    <dgm:pt modelId="{06E06458-86B1-49BE-8257-621AAD08BCFF}" type="parTrans" cxnId="{3B6EB028-F419-4BBA-8EFB-3875C1AB1881}">
      <dgm:prSet/>
      <dgm:spPr/>
      <dgm:t>
        <a:bodyPr/>
        <a:lstStyle/>
        <a:p>
          <a:endParaRPr lang="en-US"/>
        </a:p>
      </dgm:t>
    </dgm:pt>
    <dgm:pt modelId="{C84AC7DD-2730-488B-8A4E-791144583352}" type="sibTrans" cxnId="{3B6EB028-F419-4BBA-8EFB-3875C1AB1881}">
      <dgm:prSet/>
      <dgm:spPr/>
      <dgm:t>
        <a:bodyPr/>
        <a:lstStyle/>
        <a:p>
          <a:endParaRPr lang="en-US"/>
        </a:p>
      </dgm:t>
    </dgm:pt>
    <dgm:pt modelId="{826C6FBB-2397-4ECD-BA14-1CEA02FF59E5}">
      <dgm:prSet/>
      <dgm:spPr/>
      <dgm:t>
        <a:bodyPr/>
        <a:lstStyle/>
        <a:p>
          <a:r>
            <a:rPr lang="en-US"/>
            <a:t>#1 Day – Interfacing and Troubleshooting</a:t>
          </a:r>
        </a:p>
      </dgm:t>
    </dgm:pt>
    <dgm:pt modelId="{A765F856-7527-44A7-B2A3-3F4472CD266E}" type="parTrans" cxnId="{F53FB6EB-73D3-4E0B-A340-86006CFD26B5}">
      <dgm:prSet/>
      <dgm:spPr/>
      <dgm:t>
        <a:bodyPr/>
        <a:lstStyle/>
        <a:p>
          <a:endParaRPr lang="en-US"/>
        </a:p>
      </dgm:t>
    </dgm:pt>
    <dgm:pt modelId="{73A4ECCC-9B2D-4D17-B9D8-AC45E66B454B}" type="sibTrans" cxnId="{F53FB6EB-73D3-4E0B-A340-86006CFD26B5}">
      <dgm:prSet/>
      <dgm:spPr/>
      <dgm:t>
        <a:bodyPr/>
        <a:lstStyle/>
        <a:p>
          <a:endParaRPr lang="en-US"/>
        </a:p>
      </dgm:t>
    </dgm:pt>
    <dgm:pt modelId="{94FC4CCB-AAAA-40A0-8F73-E04FD486C1D9}">
      <dgm:prSet/>
      <dgm:spPr/>
      <dgm:t>
        <a:bodyPr/>
        <a:lstStyle/>
        <a:p>
          <a:r>
            <a:rPr lang="en-US" dirty="0"/>
            <a:t>#1 Day – Testing and Debugging</a:t>
          </a:r>
        </a:p>
      </dgm:t>
    </dgm:pt>
    <dgm:pt modelId="{083345C1-3F25-40DF-BFE3-4055F790E469}" type="parTrans" cxnId="{D53FEEBA-2955-43A1-B6E1-9FAF42489E19}">
      <dgm:prSet/>
      <dgm:spPr/>
      <dgm:t>
        <a:bodyPr/>
        <a:lstStyle/>
        <a:p>
          <a:endParaRPr lang="en-US"/>
        </a:p>
      </dgm:t>
    </dgm:pt>
    <dgm:pt modelId="{DB930854-4371-445C-BCE6-A4276B47281A}" type="sibTrans" cxnId="{D53FEEBA-2955-43A1-B6E1-9FAF42489E19}">
      <dgm:prSet/>
      <dgm:spPr/>
      <dgm:t>
        <a:bodyPr/>
        <a:lstStyle/>
        <a:p>
          <a:endParaRPr lang="en-US"/>
        </a:p>
      </dgm:t>
    </dgm:pt>
    <dgm:pt modelId="{B57BCB30-7C6A-4296-B479-FA1FC5727EA7}">
      <dgm:prSet/>
      <dgm:spPr/>
      <dgm:t>
        <a:bodyPr/>
        <a:lstStyle/>
        <a:p>
          <a:r>
            <a:rPr lang="en-US"/>
            <a:t>#3 Days – Making Web dashboard and GUI</a:t>
          </a:r>
        </a:p>
      </dgm:t>
    </dgm:pt>
    <dgm:pt modelId="{7F2DA5EF-5DBB-43E9-AE77-372A3134173B}" type="parTrans" cxnId="{165D9FC1-D6ED-4F28-95AE-66FB0CEFC84E}">
      <dgm:prSet/>
      <dgm:spPr/>
      <dgm:t>
        <a:bodyPr/>
        <a:lstStyle/>
        <a:p>
          <a:endParaRPr lang="en-US"/>
        </a:p>
      </dgm:t>
    </dgm:pt>
    <dgm:pt modelId="{D658DF5A-921A-4027-B71B-3C99FEDC1C80}" type="sibTrans" cxnId="{165D9FC1-D6ED-4F28-95AE-66FB0CEFC84E}">
      <dgm:prSet/>
      <dgm:spPr/>
      <dgm:t>
        <a:bodyPr/>
        <a:lstStyle/>
        <a:p>
          <a:endParaRPr lang="en-US"/>
        </a:p>
      </dgm:t>
    </dgm:pt>
    <dgm:pt modelId="{58AF275D-9834-4EE6-B9D7-E079092E19DA}">
      <dgm:prSet/>
      <dgm:spPr/>
      <dgm:t>
        <a:bodyPr/>
        <a:lstStyle/>
        <a:p>
          <a:r>
            <a:rPr lang="en-US"/>
            <a:t>#1 day – Final implementation </a:t>
          </a:r>
        </a:p>
      </dgm:t>
    </dgm:pt>
    <dgm:pt modelId="{00711A7E-5724-4DDC-ACDE-04C434F302BF}" type="parTrans" cxnId="{6F8600D0-8C70-499B-9BC1-0F3CEFFCDD4F}">
      <dgm:prSet/>
      <dgm:spPr/>
      <dgm:t>
        <a:bodyPr/>
        <a:lstStyle/>
        <a:p>
          <a:endParaRPr lang="en-US"/>
        </a:p>
      </dgm:t>
    </dgm:pt>
    <dgm:pt modelId="{111FEA55-5220-457C-A779-6CFC69042C69}" type="sibTrans" cxnId="{6F8600D0-8C70-499B-9BC1-0F3CEFFCDD4F}">
      <dgm:prSet/>
      <dgm:spPr/>
      <dgm:t>
        <a:bodyPr/>
        <a:lstStyle/>
        <a:p>
          <a:endParaRPr lang="en-US"/>
        </a:p>
      </dgm:t>
    </dgm:pt>
    <dgm:pt modelId="{B1A6A1B0-E8C8-47E4-B1B0-A67D1016B41A}" type="pres">
      <dgm:prSet presAssocID="{0E324FB4-B081-4D64-85F9-5A2D78986FC3}" presName="vert0" presStyleCnt="0">
        <dgm:presLayoutVars>
          <dgm:dir/>
          <dgm:animOne val="branch"/>
          <dgm:animLvl val="lvl"/>
        </dgm:presLayoutVars>
      </dgm:prSet>
      <dgm:spPr/>
    </dgm:pt>
    <dgm:pt modelId="{BBB44CCE-FA44-4973-8A13-A6D40AB818E9}" type="pres">
      <dgm:prSet presAssocID="{4E11238C-F5C3-467A-BD06-67DDD01ED2F5}" presName="thickLine" presStyleLbl="alignNode1" presStyleIdx="0" presStyleCnt="5"/>
      <dgm:spPr/>
    </dgm:pt>
    <dgm:pt modelId="{B42EA83D-E166-4FB9-ABA4-85ADA92B69E4}" type="pres">
      <dgm:prSet presAssocID="{4E11238C-F5C3-467A-BD06-67DDD01ED2F5}" presName="horz1" presStyleCnt="0"/>
      <dgm:spPr/>
    </dgm:pt>
    <dgm:pt modelId="{9397B235-E907-413E-953D-30AE27FBDAE2}" type="pres">
      <dgm:prSet presAssocID="{4E11238C-F5C3-467A-BD06-67DDD01ED2F5}" presName="tx1" presStyleLbl="revTx" presStyleIdx="0" presStyleCnt="5"/>
      <dgm:spPr/>
    </dgm:pt>
    <dgm:pt modelId="{09D2AEE8-7F8E-48F6-BCBD-40037DEBA6FE}" type="pres">
      <dgm:prSet presAssocID="{4E11238C-F5C3-467A-BD06-67DDD01ED2F5}" presName="vert1" presStyleCnt="0"/>
      <dgm:spPr/>
    </dgm:pt>
    <dgm:pt modelId="{4AFDEA65-CC7E-409A-BE8C-C5AC69460FA1}" type="pres">
      <dgm:prSet presAssocID="{826C6FBB-2397-4ECD-BA14-1CEA02FF59E5}" presName="thickLine" presStyleLbl="alignNode1" presStyleIdx="1" presStyleCnt="5"/>
      <dgm:spPr/>
    </dgm:pt>
    <dgm:pt modelId="{0603932F-4215-4E25-B3A1-494F93B6F68E}" type="pres">
      <dgm:prSet presAssocID="{826C6FBB-2397-4ECD-BA14-1CEA02FF59E5}" presName="horz1" presStyleCnt="0"/>
      <dgm:spPr/>
    </dgm:pt>
    <dgm:pt modelId="{1255A3E0-D428-4779-B6EE-9E12F617C892}" type="pres">
      <dgm:prSet presAssocID="{826C6FBB-2397-4ECD-BA14-1CEA02FF59E5}" presName="tx1" presStyleLbl="revTx" presStyleIdx="1" presStyleCnt="5"/>
      <dgm:spPr/>
    </dgm:pt>
    <dgm:pt modelId="{9C39BD98-D31F-41D1-A1A8-52537F0FCB13}" type="pres">
      <dgm:prSet presAssocID="{826C6FBB-2397-4ECD-BA14-1CEA02FF59E5}" presName="vert1" presStyleCnt="0"/>
      <dgm:spPr/>
    </dgm:pt>
    <dgm:pt modelId="{FB9548EB-D358-460C-B2DE-4F004789C4D6}" type="pres">
      <dgm:prSet presAssocID="{94FC4CCB-AAAA-40A0-8F73-E04FD486C1D9}" presName="thickLine" presStyleLbl="alignNode1" presStyleIdx="2" presStyleCnt="5"/>
      <dgm:spPr/>
    </dgm:pt>
    <dgm:pt modelId="{59E9890A-3C60-4000-ABC2-C15EC2C8EF72}" type="pres">
      <dgm:prSet presAssocID="{94FC4CCB-AAAA-40A0-8F73-E04FD486C1D9}" presName="horz1" presStyleCnt="0"/>
      <dgm:spPr/>
    </dgm:pt>
    <dgm:pt modelId="{5FB8D187-7FC1-4A14-9DCC-CEAE697ECDF8}" type="pres">
      <dgm:prSet presAssocID="{94FC4CCB-AAAA-40A0-8F73-E04FD486C1D9}" presName="tx1" presStyleLbl="revTx" presStyleIdx="2" presStyleCnt="5"/>
      <dgm:spPr/>
    </dgm:pt>
    <dgm:pt modelId="{155CAE06-40CA-49B7-9E57-9D6788DA525F}" type="pres">
      <dgm:prSet presAssocID="{94FC4CCB-AAAA-40A0-8F73-E04FD486C1D9}" presName="vert1" presStyleCnt="0"/>
      <dgm:spPr/>
    </dgm:pt>
    <dgm:pt modelId="{232CA8B1-4571-4376-BD56-9B39248EFCA7}" type="pres">
      <dgm:prSet presAssocID="{B57BCB30-7C6A-4296-B479-FA1FC5727EA7}" presName="thickLine" presStyleLbl="alignNode1" presStyleIdx="3" presStyleCnt="5"/>
      <dgm:spPr/>
    </dgm:pt>
    <dgm:pt modelId="{A94F6C3B-2F48-45D0-A2FD-D7D5914D0D6B}" type="pres">
      <dgm:prSet presAssocID="{B57BCB30-7C6A-4296-B479-FA1FC5727EA7}" presName="horz1" presStyleCnt="0"/>
      <dgm:spPr/>
    </dgm:pt>
    <dgm:pt modelId="{4B651540-F59A-4CFB-9024-7CBF11C2189F}" type="pres">
      <dgm:prSet presAssocID="{B57BCB30-7C6A-4296-B479-FA1FC5727EA7}" presName="tx1" presStyleLbl="revTx" presStyleIdx="3" presStyleCnt="5"/>
      <dgm:spPr/>
    </dgm:pt>
    <dgm:pt modelId="{DE6BF12A-EBB4-47DE-B5A5-C7BBF9C74607}" type="pres">
      <dgm:prSet presAssocID="{B57BCB30-7C6A-4296-B479-FA1FC5727EA7}" presName="vert1" presStyleCnt="0"/>
      <dgm:spPr/>
    </dgm:pt>
    <dgm:pt modelId="{815A9F5F-53FC-4E25-8102-F5EE91DBB753}" type="pres">
      <dgm:prSet presAssocID="{58AF275D-9834-4EE6-B9D7-E079092E19DA}" presName="thickLine" presStyleLbl="alignNode1" presStyleIdx="4" presStyleCnt="5"/>
      <dgm:spPr/>
    </dgm:pt>
    <dgm:pt modelId="{B1AACFB6-5A0F-423D-A04E-49B9FBD3AB2A}" type="pres">
      <dgm:prSet presAssocID="{58AF275D-9834-4EE6-B9D7-E079092E19DA}" presName="horz1" presStyleCnt="0"/>
      <dgm:spPr/>
    </dgm:pt>
    <dgm:pt modelId="{4FB831AC-C3A6-483F-AE18-724C91080D41}" type="pres">
      <dgm:prSet presAssocID="{58AF275D-9834-4EE6-B9D7-E079092E19DA}" presName="tx1" presStyleLbl="revTx" presStyleIdx="4" presStyleCnt="5"/>
      <dgm:spPr/>
    </dgm:pt>
    <dgm:pt modelId="{0E17CC88-ADAC-4146-930A-EB4EF81CDE11}" type="pres">
      <dgm:prSet presAssocID="{58AF275D-9834-4EE6-B9D7-E079092E19DA}" presName="vert1" presStyleCnt="0"/>
      <dgm:spPr/>
    </dgm:pt>
  </dgm:ptLst>
  <dgm:cxnLst>
    <dgm:cxn modelId="{3B6EB028-F419-4BBA-8EFB-3875C1AB1881}" srcId="{0E324FB4-B081-4D64-85F9-5A2D78986FC3}" destId="{4E11238C-F5C3-467A-BD06-67DDD01ED2F5}" srcOrd="0" destOrd="0" parTransId="{06E06458-86B1-49BE-8257-621AAD08BCFF}" sibTransId="{C84AC7DD-2730-488B-8A4E-791144583352}"/>
    <dgm:cxn modelId="{7699506C-0CB7-43D1-99B5-37D01562E23C}" type="presOf" srcId="{58AF275D-9834-4EE6-B9D7-E079092E19DA}" destId="{4FB831AC-C3A6-483F-AE18-724C91080D41}" srcOrd="0" destOrd="0" presId="urn:microsoft.com/office/officeart/2008/layout/LinedList"/>
    <dgm:cxn modelId="{8ED96E9E-2894-4A4A-B50F-0063F301D2E2}" type="presOf" srcId="{B57BCB30-7C6A-4296-B479-FA1FC5727EA7}" destId="{4B651540-F59A-4CFB-9024-7CBF11C2189F}" srcOrd="0" destOrd="0" presId="urn:microsoft.com/office/officeart/2008/layout/LinedList"/>
    <dgm:cxn modelId="{F98083A1-DF68-44FB-8B64-411B4F9DD388}" type="presOf" srcId="{0E324FB4-B081-4D64-85F9-5A2D78986FC3}" destId="{B1A6A1B0-E8C8-47E4-B1B0-A67D1016B41A}" srcOrd="0" destOrd="0" presId="urn:microsoft.com/office/officeart/2008/layout/LinedList"/>
    <dgm:cxn modelId="{D53FEEBA-2955-43A1-B6E1-9FAF42489E19}" srcId="{0E324FB4-B081-4D64-85F9-5A2D78986FC3}" destId="{94FC4CCB-AAAA-40A0-8F73-E04FD486C1D9}" srcOrd="2" destOrd="0" parTransId="{083345C1-3F25-40DF-BFE3-4055F790E469}" sibTransId="{DB930854-4371-445C-BCE6-A4276B47281A}"/>
    <dgm:cxn modelId="{C5D5F4C0-A72D-416E-8A6E-0BAFF98F8F1C}" type="presOf" srcId="{94FC4CCB-AAAA-40A0-8F73-E04FD486C1D9}" destId="{5FB8D187-7FC1-4A14-9DCC-CEAE697ECDF8}" srcOrd="0" destOrd="0" presId="urn:microsoft.com/office/officeart/2008/layout/LinedList"/>
    <dgm:cxn modelId="{165D9FC1-D6ED-4F28-95AE-66FB0CEFC84E}" srcId="{0E324FB4-B081-4D64-85F9-5A2D78986FC3}" destId="{B57BCB30-7C6A-4296-B479-FA1FC5727EA7}" srcOrd="3" destOrd="0" parTransId="{7F2DA5EF-5DBB-43E9-AE77-372A3134173B}" sibTransId="{D658DF5A-921A-4027-B71B-3C99FEDC1C80}"/>
    <dgm:cxn modelId="{6F8600D0-8C70-499B-9BC1-0F3CEFFCDD4F}" srcId="{0E324FB4-B081-4D64-85F9-5A2D78986FC3}" destId="{58AF275D-9834-4EE6-B9D7-E079092E19DA}" srcOrd="4" destOrd="0" parTransId="{00711A7E-5724-4DDC-ACDE-04C434F302BF}" sibTransId="{111FEA55-5220-457C-A779-6CFC69042C69}"/>
    <dgm:cxn modelId="{E11493D9-3B5E-414B-976E-BD956067214A}" type="presOf" srcId="{826C6FBB-2397-4ECD-BA14-1CEA02FF59E5}" destId="{1255A3E0-D428-4779-B6EE-9E12F617C892}" srcOrd="0" destOrd="0" presId="urn:microsoft.com/office/officeart/2008/layout/LinedList"/>
    <dgm:cxn modelId="{F53FB6EB-73D3-4E0B-A340-86006CFD26B5}" srcId="{0E324FB4-B081-4D64-85F9-5A2D78986FC3}" destId="{826C6FBB-2397-4ECD-BA14-1CEA02FF59E5}" srcOrd="1" destOrd="0" parTransId="{A765F856-7527-44A7-B2A3-3F4472CD266E}" sibTransId="{73A4ECCC-9B2D-4D17-B9D8-AC45E66B454B}"/>
    <dgm:cxn modelId="{65FC11F0-600F-40FB-869E-603920B8A55D}" type="presOf" srcId="{4E11238C-F5C3-467A-BD06-67DDD01ED2F5}" destId="{9397B235-E907-413E-953D-30AE27FBDAE2}" srcOrd="0" destOrd="0" presId="urn:microsoft.com/office/officeart/2008/layout/LinedList"/>
    <dgm:cxn modelId="{4633F8FD-A6C4-4F70-8122-6116706BB247}" type="presParOf" srcId="{B1A6A1B0-E8C8-47E4-B1B0-A67D1016B41A}" destId="{BBB44CCE-FA44-4973-8A13-A6D40AB818E9}" srcOrd="0" destOrd="0" presId="urn:microsoft.com/office/officeart/2008/layout/LinedList"/>
    <dgm:cxn modelId="{7EC579E5-B5F4-45D0-AA8B-F041C000D33A}" type="presParOf" srcId="{B1A6A1B0-E8C8-47E4-B1B0-A67D1016B41A}" destId="{B42EA83D-E166-4FB9-ABA4-85ADA92B69E4}" srcOrd="1" destOrd="0" presId="urn:microsoft.com/office/officeart/2008/layout/LinedList"/>
    <dgm:cxn modelId="{17A42D5D-3E85-4AF2-B424-3EB4864C4ABD}" type="presParOf" srcId="{B42EA83D-E166-4FB9-ABA4-85ADA92B69E4}" destId="{9397B235-E907-413E-953D-30AE27FBDAE2}" srcOrd="0" destOrd="0" presId="urn:microsoft.com/office/officeart/2008/layout/LinedList"/>
    <dgm:cxn modelId="{5178D8AF-7332-4CF9-8F10-0E7FD63229A4}" type="presParOf" srcId="{B42EA83D-E166-4FB9-ABA4-85ADA92B69E4}" destId="{09D2AEE8-7F8E-48F6-BCBD-40037DEBA6FE}" srcOrd="1" destOrd="0" presId="urn:microsoft.com/office/officeart/2008/layout/LinedList"/>
    <dgm:cxn modelId="{73DFC329-913A-4554-8F18-B662E670B0DE}" type="presParOf" srcId="{B1A6A1B0-E8C8-47E4-B1B0-A67D1016B41A}" destId="{4AFDEA65-CC7E-409A-BE8C-C5AC69460FA1}" srcOrd="2" destOrd="0" presId="urn:microsoft.com/office/officeart/2008/layout/LinedList"/>
    <dgm:cxn modelId="{4E3910D9-8D18-4521-B263-BA27B95F0E80}" type="presParOf" srcId="{B1A6A1B0-E8C8-47E4-B1B0-A67D1016B41A}" destId="{0603932F-4215-4E25-B3A1-494F93B6F68E}" srcOrd="3" destOrd="0" presId="urn:microsoft.com/office/officeart/2008/layout/LinedList"/>
    <dgm:cxn modelId="{02E01010-BED3-4D0D-98B5-16A4F802DCC6}" type="presParOf" srcId="{0603932F-4215-4E25-B3A1-494F93B6F68E}" destId="{1255A3E0-D428-4779-B6EE-9E12F617C892}" srcOrd="0" destOrd="0" presId="urn:microsoft.com/office/officeart/2008/layout/LinedList"/>
    <dgm:cxn modelId="{53CEE783-57A5-4549-A861-8161E05413F7}" type="presParOf" srcId="{0603932F-4215-4E25-B3A1-494F93B6F68E}" destId="{9C39BD98-D31F-41D1-A1A8-52537F0FCB13}" srcOrd="1" destOrd="0" presId="urn:microsoft.com/office/officeart/2008/layout/LinedList"/>
    <dgm:cxn modelId="{BE7CA76E-CA18-4561-A851-119A3FF95786}" type="presParOf" srcId="{B1A6A1B0-E8C8-47E4-B1B0-A67D1016B41A}" destId="{FB9548EB-D358-460C-B2DE-4F004789C4D6}" srcOrd="4" destOrd="0" presId="urn:microsoft.com/office/officeart/2008/layout/LinedList"/>
    <dgm:cxn modelId="{45B7FFB6-49EC-4496-8396-D7775F713BFD}" type="presParOf" srcId="{B1A6A1B0-E8C8-47E4-B1B0-A67D1016B41A}" destId="{59E9890A-3C60-4000-ABC2-C15EC2C8EF72}" srcOrd="5" destOrd="0" presId="urn:microsoft.com/office/officeart/2008/layout/LinedList"/>
    <dgm:cxn modelId="{05F7DB07-37BD-4354-95B7-71815EB14DD8}" type="presParOf" srcId="{59E9890A-3C60-4000-ABC2-C15EC2C8EF72}" destId="{5FB8D187-7FC1-4A14-9DCC-CEAE697ECDF8}" srcOrd="0" destOrd="0" presId="urn:microsoft.com/office/officeart/2008/layout/LinedList"/>
    <dgm:cxn modelId="{98D6721A-F319-4547-8589-706674C01060}" type="presParOf" srcId="{59E9890A-3C60-4000-ABC2-C15EC2C8EF72}" destId="{155CAE06-40CA-49B7-9E57-9D6788DA525F}" srcOrd="1" destOrd="0" presId="urn:microsoft.com/office/officeart/2008/layout/LinedList"/>
    <dgm:cxn modelId="{FFD36FE7-DF89-4611-A972-B0DE4E9F29BB}" type="presParOf" srcId="{B1A6A1B0-E8C8-47E4-B1B0-A67D1016B41A}" destId="{232CA8B1-4571-4376-BD56-9B39248EFCA7}" srcOrd="6" destOrd="0" presId="urn:microsoft.com/office/officeart/2008/layout/LinedList"/>
    <dgm:cxn modelId="{10DD1054-1424-47AE-A8B9-9706092F8F3D}" type="presParOf" srcId="{B1A6A1B0-E8C8-47E4-B1B0-A67D1016B41A}" destId="{A94F6C3B-2F48-45D0-A2FD-D7D5914D0D6B}" srcOrd="7" destOrd="0" presId="urn:microsoft.com/office/officeart/2008/layout/LinedList"/>
    <dgm:cxn modelId="{575C5DF1-11A4-48A4-A98E-F0A6821C89ED}" type="presParOf" srcId="{A94F6C3B-2F48-45D0-A2FD-D7D5914D0D6B}" destId="{4B651540-F59A-4CFB-9024-7CBF11C2189F}" srcOrd="0" destOrd="0" presId="urn:microsoft.com/office/officeart/2008/layout/LinedList"/>
    <dgm:cxn modelId="{BE88D109-D3ED-4BEB-A4C4-94BEE685F8A8}" type="presParOf" srcId="{A94F6C3B-2F48-45D0-A2FD-D7D5914D0D6B}" destId="{DE6BF12A-EBB4-47DE-B5A5-C7BBF9C74607}" srcOrd="1" destOrd="0" presId="urn:microsoft.com/office/officeart/2008/layout/LinedList"/>
    <dgm:cxn modelId="{4B0663ED-1C89-47F0-BC61-FEA41B7A49C0}" type="presParOf" srcId="{B1A6A1B0-E8C8-47E4-B1B0-A67D1016B41A}" destId="{815A9F5F-53FC-4E25-8102-F5EE91DBB753}" srcOrd="8" destOrd="0" presId="urn:microsoft.com/office/officeart/2008/layout/LinedList"/>
    <dgm:cxn modelId="{0FBD4D38-B8C8-4D36-8DF5-AC14D199C4F6}" type="presParOf" srcId="{B1A6A1B0-E8C8-47E4-B1B0-A67D1016B41A}" destId="{B1AACFB6-5A0F-423D-A04E-49B9FBD3AB2A}" srcOrd="9" destOrd="0" presId="urn:microsoft.com/office/officeart/2008/layout/LinedList"/>
    <dgm:cxn modelId="{9CAD211C-E114-448D-AADD-8F77DF671C47}" type="presParOf" srcId="{B1AACFB6-5A0F-423D-A04E-49B9FBD3AB2A}" destId="{4FB831AC-C3A6-483F-AE18-724C91080D41}" srcOrd="0" destOrd="0" presId="urn:microsoft.com/office/officeart/2008/layout/LinedList"/>
    <dgm:cxn modelId="{7EB99CF4-2AA6-491B-A083-15958E0AAAEC}" type="presParOf" srcId="{B1AACFB6-5A0F-423D-A04E-49B9FBD3AB2A}" destId="{0E17CC88-ADAC-4146-930A-EB4EF81CDE1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9D497-8610-42FB-A96A-99BB132A510B}">
      <dsp:nvSpPr>
        <dsp:cNvPr id="0" name=""/>
        <dsp:cNvSpPr/>
      </dsp:nvSpPr>
      <dsp:spPr>
        <a:xfrm>
          <a:off x="0" y="189527"/>
          <a:ext cx="6291714" cy="16592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FB434-E89B-4FB5-8E94-8ABECFEF0ED3}">
      <dsp:nvSpPr>
        <dsp:cNvPr id="0" name=""/>
        <dsp:cNvSpPr/>
      </dsp:nvSpPr>
      <dsp:spPr>
        <a:xfrm>
          <a:off x="501914" y="562763"/>
          <a:ext cx="912571" cy="9125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A42A78-9B5D-46DF-BD4B-A8EBEB7C85CC}">
      <dsp:nvSpPr>
        <dsp:cNvPr id="0" name=""/>
        <dsp:cNvSpPr/>
      </dsp:nvSpPr>
      <dsp:spPr>
        <a:xfrm>
          <a:off x="1916399" y="189527"/>
          <a:ext cx="4375314" cy="165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601" tIns="175601" rIns="175601" bIns="175601" numCol="1" spcCol="1270" anchor="ctr" anchorCtr="0">
          <a:noAutofit/>
        </a:bodyPr>
        <a:lstStyle/>
        <a:p>
          <a:pPr marL="0" lvl="0" indent="0" algn="l" defTabSz="666750">
            <a:lnSpc>
              <a:spcPct val="100000"/>
            </a:lnSpc>
            <a:spcBef>
              <a:spcPct val="0"/>
            </a:spcBef>
            <a:spcAft>
              <a:spcPct val="35000"/>
            </a:spcAft>
            <a:buNone/>
          </a:pPr>
          <a:r>
            <a:rPr lang="en-US" sz="1500" kern="1200" dirty="0"/>
            <a:t>This device can be used as wearable device of which data will be sent in equal intervals to om2m and web dashboard. </a:t>
          </a:r>
        </a:p>
      </dsp:txBody>
      <dsp:txXfrm>
        <a:off x="1916399" y="189527"/>
        <a:ext cx="4375314" cy="1659220"/>
      </dsp:txXfrm>
    </dsp:sp>
    <dsp:sp modelId="{51AAA1E1-2EEB-443F-AA25-D2FCCF2FBB72}">
      <dsp:nvSpPr>
        <dsp:cNvPr id="0" name=""/>
        <dsp:cNvSpPr/>
      </dsp:nvSpPr>
      <dsp:spPr>
        <a:xfrm>
          <a:off x="0" y="2263552"/>
          <a:ext cx="6291714" cy="16592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78FE5C-89BE-47FC-A3E6-7E3B0C65BB92}">
      <dsp:nvSpPr>
        <dsp:cNvPr id="0" name=""/>
        <dsp:cNvSpPr/>
      </dsp:nvSpPr>
      <dsp:spPr>
        <a:xfrm>
          <a:off x="501914" y="2636789"/>
          <a:ext cx="912571" cy="9125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3F0067-D8C2-4F2A-93C0-012E500B32B6}">
      <dsp:nvSpPr>
        <dsp:cNvPr id="0" name=""/>
        <dsp:cNvSpPr/>
      </dsp:nvSpPr>
      <dsp:spPr>
        <a:xfrm>
          <a:off x="1916399" y="2263552"/>
          <a:ext cx="4375314" cy="165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601" tIns="175601" rIns="175601" bIns="175601" numCol="1" spcCol="1270" anchor="ctr" anchorCtr="0">
          <a:noAutofit/>
        </a:bodyPr>
        <a:lstStyle/>
        <a:p>
          <a:pPr marL="0" lvl="0" indent="0" algn="l" defTabSz="666750">
            <a:lnSpc>
              <a:spcPct val="100000"/>
            </a:lnSpc>
            <a:spcBef>
              <a:spcPct val="0"/>
            </a:spcBef>
            <a:spcAft>
              <a:spcPct val="35000"/>
            </a:spcAft>
            <a:buNone/>
          </a:pPr>
          <a:r>
            <a:rPr lang="en-US" sz="1500" kern="1200"/>
            <a:t>This device can be set as a proper unit for regular checkup of where patients can just keep their finger which would calculate heart rate Oxygen content and live room temperature</a:t>
          </a:r>
        </a:p>
        <a:p>
          <a:pPr marL="0" lvl="0" indent="0" algn="l" defTabSz="666750">
            <a:lnSpc>
              <a:spcPct val="100000"/>
            </a:lnSpc>
            <a:spcBef>
              <a:spcPct val="0"/>
            </a:spcBef>
            <a:spcAft>
              <a:spcPct val="35000"/>
            </a:spcAft>
            <a:buNone/>
            <a:defRPr cap="all"/>
          </a:pPr>
          <a:endParaRPr lang="en-US" sz="1500" kern="1200" dirty="0"/>
        </a:p>
      </dsp:txBody>
      <dsp:txXfrm>
        <a:off x="1916399" y="2263552"/>
        <a:ext cx="4375314" cy="1659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44CCE-FA44-4973-8A13-A6D40AB818E9}">
      <dsp:nvSpPr>
        <dsp:cNvPr id="0" name=""/>
        <dsp:cNvSpPr/>
      </dsp:nvSpPr>
      <dsp:spPr>
        <a:xfrm>
          <a:off x="0" y="531"/>
          <a:ext cx="57214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7B235-E907-413E-953D-30AE27FBDAE2}">
      <dsp:nvSpPr>
        <dsp:cNvPr id="0" name=""/>
        <dsp:cNvSpPr/>
      </dsp:nvSpPr>
      <dsp:spPr>
        <a:xfrm>
          <a:off x="0" y="531"/>
          <a:ext cx="5721484"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#3 Days – Coding</a:t>
          </a:r>
        </a:p>
      </dsp:txBody>
      <dsp:txXfrm>
        <a:off x="0" y="531"/>
        <a:ext cx="5721484" cy="870055"/>
      </dsp:txXfrm>
    </dsp:sp>
    <dsp:sp modelId="{4AFDEA65-CC7E-409A-BE8C-C5AC69460FA1}">
      <dsp:nvSpPr>
        <dsp:cNvPr id="0" name=""/>
        <dsp:cNvSpPr/>
      </dsp:nvSpPr>
      <dsp:spPr>
        <a:xfrm>
          <a:off x="0" y="870586"/>
          <a:ext cx="57214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55A3E0-D428-4779-B6EE-9E12F617C892}">
      <dsp:nvSpPr>
        <dsp:cNvPr id="0" name=""/>
        <dsp:cNvSpPr/>
      </dsp:nvSpPr>
      <dsp:spPr>
        <a:xfrm>
          <a:off x="0" y="870586"/>
          <a:ext cx="5721484"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#1 Day – Interfacing and Troubleshooting</a:t>
          </a:r>
        </a:p>
      </dsp:txBody>
      <dsp:txXfrm>
        <a:off x="0" y="870586"/>
        <a:ext cx="5721484" cy="870055"/>
      </dsp:txXfrm>
    </dsp:sp>
    <dsp:sp modelId="{FB9548EB-D358-460C-B2DE-4F004789C4D6}">
      <dsp:nvSpPr>
        <dsp:cNvPr id="0" name=""/>
        <dsp:cNvSpPr/>
      </dsp:nvSpPr>
      <dsp:spPr>
        <a:xfrm>
          <a:off x="0" y="1740641"/>
          <a:ext cx="57214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B8D187-7FC1-4A14-9DCC-CEAE697ECDF8}">
      <dsp:nvSpPr>
        <dsp:cNvPr id="0" name=""/>
        <dsp:cNvSpPr/>
      </dsp:nvSpPr>
      <dsp:spPr>
        <a:xfrm>
          <a:off x="0" y="1740641"/>
          <a:ext cx="5721484"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#1 Day – Testing and Debugging</a:t>
          </a:r>
        </a:p>
      </dsp:txBody>
      <dsp:txXfrm>
        <a:off x="0" y="1740641"/>
        <a:ext cx="5721484" cy="870055"/>
      </dsp:txXfrm>
    </dsp:sp>
    <dsp:sp modelId="{232CA8B1-4571-4376-BD56-9B39248EFCA7}">
      <dsp:nvSpPr>
        <dsp:cNvPr id="0" name=""/>
        <dsp:cNvSpPr/>
      </dsp:nvSpPr>
      <dsp:spPr>
        <a:xfrm>
          <a:off x="0" y="2610696"/>
          <a:ext cx="57214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651540-F59A-4CFB-9024-7CBF11C2189F}">
      <dsp:nvSpPr>
        <dsp:cNvPr id="0" name=""/>
        <dsp:cNvSpPr/>
      </dsp:nvSpPr>
      <dsp:spPr>
        <a:xfrm>
          <a:off x="0" y="2610696"/>
          <a:ext cx="5721484"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#3 Days – Making Web dashboard and GUI</a:t>
          </a:r>
        </a:p>
      </dsp:txBody>
      <dsp:txXfrm>
        <a:off x="0" y="2610696"/>
        <a:ext cx="5721484" cy="870055"/>
      </dsp:txXfrm>
    </dsp:sp>
    <dsp:sp modelId="{815A9F5F-53FC-4E25-8102-F5EE91DBB753}">
      <dsp:nvSpPr>
        <dsp:cNvPr id="0" name=""/>
        <dsp:cNvSpPr/>
      </dsp:nvSpPr>
      <dsp:spPr>
        <a:xfrm>
          <a:off x="0" y="3480751"/>
          <a:ext cx="57214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B831AC-C3A6-483F-AE18-724C91080D41}">
      <dsp:nvSpPr>
        <dsp:cNvPr id="0" name=""/>
        <dsp:cNvSpPr/>
      </dsp:nvSpPr>
      <dsp:spPr>
        <a:xfrm>
          <a:off x="0" y="3480751"/>
          <a:ext cx="5721484"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#1 day – Final implementation </a:t>
          </a:r>
        </a:p>
      </dsp:txBody>
      <dsp:txXfrm>
        <a:off x="0" y="3480751"/>
        <a:ext cx="5721484" cy="8700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41:34.892"/>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41:39.926"/>
    </inkml:context>
    <inkml:brush xml:id="br0">
      <inkml:brushProperty name="width" value="0.35" units="cm"/>
      <inkml:brushProperty name="height" value="0.35" units="cm"/>
      <inkml:brushProperty name="color" value="#FFFFFF"/>
    </inkml:brush>
  </inkml:definitions>
  <inkml:trace contextRef="#ctx0" brushRef="#br0">0 505 24575,'4'-4'0,"0"-1"0,0-1 0,-1 1 0,0 0 0,0-1 0,0 0 0,-1 1 0,3-11 0,10-48 0,14-106 0,-29 168 0,1-1 0,-1 1 0,1 0 0,0-1 0,-1 1 0,1 0 0,0 0 0,0 0 0,1 0 0,-1 0 0,0 0 0,1 0 0,-1 0 0,1 0 0,-1 0 0,1 1 0,0-1 0,0 1 0,0-1 0,0 1 0,0 0 0,0 0 0,0 0 0,0 0 0,0 0 0,1 0 0,-1 1 0,0-1 0,1 1 0,-1-1 0,0 1 0,1 0 0,-1 0 0,1 0 0,-1 0 0,0 1 0,3 0 0,9 2 0,0 1 0,-1 0 0,1 1 0,-1 1 0,14 8 0,-4-3 0,7 0 0,0-1 0,0-1 0,35 5 0,-47-10 0,16 1 0,38 2 0,-37-5 0,35 7 0,-16-1 0,0-3 0,0-3 0,67-5 0,-15 1 0,742 2 0,-884 0 0,0-2 0,-62-12 0,63 9 0,0 2 0,0 1 0,-40 2 0,41 2 0,0-3 0,0 0 0,-47-9 0,44 4 0,26 4 0,-1 0 0,1 0 0,-18-7 0,28 9 0,1 0 0,-1 0 0,0 0 0,1-1 0,-1 1 0,1 0 0,-1 0 0,0-1 0,1 1 0,-1-1 0,1 1 0,-1 0 0,1-1 0,-1 1 0,1-1 0,0 1 0,-1-1 0,1 1 0,-1-1 0,1 0 0,-1 0 0,9-6 0,29-3 0,-29 8 0,166-28 0,29-7 0,-111 12 0,345-79 0,-371 96-15,0 4-1,86 5 1,-66 0-1304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D1BA-BAB3-1904-AA0A-48E0DC803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0454CC-B9D9-97D8-59DD-9BA4A3EB0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8E72D5-06C1-7F52-7910-CAF07A72F09E}"/>
              </a:ext>
            </a:extLst>
          </p:cNvPr>
          <p:cNvSpPr>
            <a:spLocks noGrp="1"/>
          </p:cNvSpPr>
          <p:nvPr>
            <p:ph type="dt" sz="half" idx="10"/>
          </p:nvPr>
        </p:nvSpPr>
        <p:spPr/>
        <p:txBody>
          <a:bodyPr/>
          <a:lstStyle/>
          <a:p>
            <a:fld id="{B04F2E4A-47FB-460B-AADC-0B6D1C0322E9}" type="datetimeFigureOut">
              <a:rPr lang="en-IN" smtClean="0"/>
              <a:t>04-12-2022</a:t>
            </a:fld>
            <a:endParaRPr lang="en-IN"/>
          </a:p>
        </p:txBody>
      </p:sp>
      <p:sp>
        <p:nvSpPr>
          <p:cNvPr id="5" name="Footer Placeholder 4">
            <a:extLst>
              <a:ext uri="{FF2B5EF4-FFF2-40B4-BE49-F238E27FC236}">
                <a16:creationId xmlns:a16="http://schemas.microsoft.com/office/drawing/2014/main" id="{BE018B1F-F72D-124E-E8AA-6903BF9789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601095-CF56-BC30-142C-A00EA7718EE4}"/>
              </a:ext>
            </a:extLst>
          </p:cNvPr>
          <p:cNvSpPr>
            <a:spLocks noGrp="1"/>
          </p:cNvSpPr>
          <p:nvPr>
            <p:ph type="sldNum" sz="quarter" idx="12"/>
          </p:nvPr>
        </p:nvSpPr>
        <p:spPr/>
        <p:txBody>
          <a:bodyPr/>
          <a:lstStyle/>
          <a:p>
            <a:fld id="{4E99294C-945A-4BF4-B951-51350CB7EEE7}" type="slidenum">
              <a:rPr lang="en-IN" smtClean="0"/>
              <a:t>‹#›</a:t>
            </a:fld>
            <a:endParaRPr lang="en-IN"/>
          </a:p>
        </p:txBody>
      </p:sp>
    </p:spTree>
    <p:extLst>
      <p:ext uri="{BB962C8B-B14F-4D97-AF65-F5344CB8AC3E}">
        <p14:creationId xmlns:p14="http://schemas.microsoft.com/office/powerpoint/2010/main" val="188658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A2AA-2264-9D12-EBD0-ED8F6FA7D5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C3559A-8DD6-FB48-72A8-3AF3C24936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AF3A5-F073-FE77-E994-6D98AF75D5A3}"/>
              </a:ext>
            </a:extLst>
          </p:cNvPr>
          <p:cNvSpPr>
            <a:spLocks noGrp="1"/>
          </p:cNvSpPr>
          <p:nvPr>
            <p:ph type="dt" sz="half" idx="10"/>
          </p:nvPr>
        </p:nvSpPr>
        <p:spPr/>
        <p:txBody>
          <a:bodyPr/>
          <a:lstStyle/>
          <a:p>
            <a:fld id="{B04F2E4A-47FB-460B-AADC-0B6D1C0322E9}" type="datetimeFigureOut">
              <a:rPr lang="en-IN" smtClean="0"/>
              <a:t>04-12-2022</a:t>
            </a:fld>
            <a:endParaRPr lang="en-IN"/>
          </a:p>
        </p:txBody>
      </p:sp>
      <p:sp>
        <p:nvSpPr>
          <p:cNvPr id="5" name="Footer Placeholder 4">
            <a:extLst>
              <a:ext uri="{FF2B5EF4-FFF2-40B4-BE49-F238E27FC236}">
                <a16:creationId xmlns:a16="http://schemas.microsoft.com/office/drawing/2014/main" id="{DC6C9500-792D-9B01-3757-8C7976FC28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CC8EF8-A4D1-5053-598E-777A1139AE5F}"/>
              </a:ext>
            </a:extLst>
          </p:cNvPr>
          <p:cNvSpPr>
            <a:spLocks noGrp="1"/>
          </p:cNvSpPr>
          <p:nvPr>
            <p:ph type="sldNum" sz="quarter" idx="12"/>
          </p:nvPr>
        </p:nvSpPr>
        <p:spPr/>
        <p:txBody>
          <a:bodyPr/>
          <a:lstStyle/>
          <a:p>
            <a:fld id="{4E99294C-945A-4BF4-B951-51350CB7EEE7}" type="slidenum">
              <a:rPr lang="en-IN" smtClean="0"/>
              <a:t>‹#›</a:t>
            </a:fld>
            <a:endParaRPr lang="en-IN"/>
          </a:p>
        </p:txBody>
      </p:sp>
    </p:spTree>
    <p:extLst>
      <p:ext uri="{BB962C8B-B14F-4D97-AF65-F5344CB8AC3E}">
        <p14:creationId xmlns:p14="http://schemas.microsoft.com/office/powerpoint/2010/main" val="88828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4E8D69-F88F-3270-0EF0-2B6CE2B35D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EB72BB-F031-79B7-CB1E-0475A6131D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B204F-E424-DB01-6790-51CC60AF3647}"/>
              </a:ext>
            </a:extLst>
          </p:cNvPr>
          <p:cNvSpPr>
            <a:spLocks noGrp="1"/>
          </p:cNvSpPr>
          <p:nvPr>
            <p:ph type="dt" sz="half" idx="10"/>
          </p:nvPr>
        </p:nvSpPr>
        <p:spPr/>
        <p:txBody>
          <a:bodyPr/>
          <a:lstStyle/>
          <a:p>
            <a:fld id="{B04F2E4A-47FB-460B-AADC-0B6D1C0322E9}" type="datetimeFigureOut">
              <a:rPr lang="en-IN" smtClean="0"/>
              <a:t>04-12-2022</a:t>
            </a:fld>
            <a:endParaRPr lang="en-IN"/>
          </a:p>
        </p:txBody>
      </p:sp>
      <p:sp>
        <p:nvSpPr>
          <p:cNvPr id="5" name="Footer Placeholder 4">
            <a:extLst>
              <a:ext uri="{FF2B5EF4-FFF2-40B4-BE49-F238E27FC236}">
                <a16:creationId xmlns:a16="http://schemas.microsoft.com/office/drawing/2014/main" id="{43A1E316-3E18-04D3-80F8-D7599A4D91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678BC-5304-D197-7585-FAD7876E0CCD}"/>
              </a:ext>
            </a:extLst>
          </p:cNvPr>
          <p:cNvSpPr>
            <a:spLocks noGrp="1"/>
          </p:cNvSpPr>
          <p:nvPr>
            <p:ph type="sldNum" sz="quarter" idx="12"/>
          </p:nvPr>
        </p:nvSpPr>
        <p:spPr/>
        <p:txBody>
          <a:bodyPr/>
          <a:lstStyle/>
          <a:p>
            <a:fld id="{4E99294C-945A-4BF4-B951-51350CB7EEE7}" type="slidenum">
              <a:rPr lang="en-IN" smtClean="0"/>
              <a:t>‹#›</a:t>
            </a:fld>
            <a:endParaRPr lang="en-IN"/>
          </a:p>
        </p:txBody>
      </p:sp>
    </p:spTree>
    <p:extLst>
      <p:ext uri="{BB962C8B-B14F-4D97-AF65-F5344CB8AC3E}">
        <p14:creationId xmlns:p14="http://schemas.microsoft.com/office/powerpoint/2010/main" val="232872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B843-2616-43F9-D125-CCF799D4F5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F48B98-97F3-52E0-41A8-382BB32A9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988028-CE39-2B11-5EEE-AD836839F844}"/>
              </a:ext>
            </a:extLst>
          </p:cNvPr>
          <p:cNvSpPr>
            <a:spLocks noGrp="1"/>
          </p:cNvSpPr>
          <p:nvPr>
            <p:ph type="dt" sz="half" idx="10"/>
          </p:nvPr>
        </p:nvSpPr>
        <p:spPr/>
        <p:txBody>
          <a:bodyPr/>
          <a:lstStyle/>
          <a:p>
            <a:fld id="{B04F2E4A-47FB-460B-AADC-0B6D1C0322E9}" type="datetimeFigureOut">
              <a:rPr lang="en-IN" smtClean="0"/>
              <a:t>04-12-2022</a:t>
            </a:fld>
            <a:endParaRPr lang="en-IN"/>
          </a:p>
        </p:txBody>
      </p:sp>
      <p:sp>
        <p:nvSpPr>
          <p:cNvPr id="5" name="Footer Placeholder 4">
            <a:extLst>
              <a:ext uri="{FF2B5EF4-FFF2-40B4-BE49-F238E27FC236}">
                <a16:creationId xmlns:a16="http://schemas.microsoft.com/office/drawing/2014/main" id="{3B9CB03B-B739-5C76-D035-87131012F2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8E8D5-B5F7-321C-F868-E5645BA5293E}"/>
              </a:ext>
            </a:extLst>
          </p:cNvPr>
          <p:cNvSpPr>
            <a:spLocks noGrp="1"/>
          </p:cNvSpPr>
          <p:nvPr>
            <p:ph type="sldNum" sz="quarter" idx="12"/>
          </p:nvPr>
        </p:nvSpPr>
        <p:spPr/>
        <p:txBody>
          <a:bodyPr/>
          <a:lstStyle/>
          <a:p>
            <a:fld id="{4E99294C-945A-4BF4-B951-51350CB7EEE7}" type="slidenum">
              <a:rPr lang="en-IN" smtClean="0"/>
              <a:t>‹#›</a:t>
            </a:fld>
            <a:endParaRPr lang="en-IN"/>
          </a:p>
        </p:txBody>
      </p:sp>
    </p:spTree>
    <p:extLst>
      <p:ext uri="{BB962C8B-B14F-4D97-AF65-F5344CB8AC3E}">
        <p14:creationId xmlns:p14="http://schemas.microsoft.com/office/powerpoint/2010/main" val="242355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1FA26-E30F-BBEF-F048-3FB41E9B1D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03AB80-8502-6CF1-B458-109B70187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489BC2-0DCF-42FD-44E8-DB40E5777D38}"/>
              </a:ext>
            </a:extLst>
          </p:cNvPr>
          <p:cNvSpPr>
            <a:spLocks noGrp="1"/>
          </p:cNvSpPr>
          <p:nvPr>
            <p:ph type="dt" sz="half" idx="10"/>
          </p:nvPr>
        </p:nvSpPr>
        <p:spPr/>
        <p:txBody>
          <a:bodyPr/>
          <a:lstStyle/>
          <a:p>
            <a:fld id="{B04F2E4A-47FB-460B-AADC-0B6D1C0322E9}" type="datetimeFigureOut">
              <a:rPr lang="en-IN" smtClean="0"/>
              <a:t>04-12-2022</a:t>
            </a:fld>
            <a:endParaRPr lang="en-IN"/>
          </a:p>
        </p:txBody>
      </p:sp>
      <p:sp>
        <p:nvSpPr>
          <p:cNvPr id="5" name="Footer Placeholder 4">
            <a:extLst>
              <a:ext uri="{FF2B5EF4-FFF2-40B4-BE49-F238E27FC236}">
                <a16:creationId xmlns:a16="http://schemas.microsoft.com/office/drawing/2014/main" id="{4C6DB947-F09E-68BC-517B-3FD9C02C24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EAECA-9270-8C5C-D732-1DA1E39BE12A}"/>
              </a:ext>
            </a:extLst>
          </p:cNvPr>
          <p:cNvSpPr>
            <a:spLocks noGrp="1"/>
          </p:cNvSpPr>
          <p:nvPr>
            <p:ph type="sldNum" sz="quarter" idx="12"/>
          </p:nvPr>
        </p:nvSpPr>
        <p:spPr/>
        <p:txBody>
          <a:bodyPr/>
          <a:lstStyle/>
          <a:p>
            <a:fld id="{4E99294C-945A-4BF4-B951-51350CB7EEE7}" type="slidenum">
              <a:rPr lang="en-IN" smtClean="0"/>
              <a:t>‹#›</a:t>
            </a:fld>
            <a:endParaRPr lang="en-IN"/>
          </a:p>
        </p:txBody>
      </p:sp>
    </p:spTree>
    <p:extLst>
      <p:ext uri="{BB962C8B-B14F-4D97-AF65-F5344CB8AC3E}">
        <p14:creationId xmlns:p14="http://schemas.microsoft.com/office/powerpoint/2010/main" val="178137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283F-04D5-F428-20FA-D3923A58BB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3294F2-92B6-D52E-621E-A41B1609D4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7B6159-BCD4-C99F-7781-4DC6562B6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6E016C-31CE-59BF-1166-D1D04D293F08}"/>
              </a:ext>
            </a:extLst>
          </p:cNvPr>
          <p:cNvSpPr>
            <a:spLocks noGrp="1"/>
          </p:cNvSpPr>
          <p:nvPr>
            <p:ph type="dt" sz="half" idx="10"/>
          </p:nvPr>
        </p:nvSpPr>
        <p:spPr/>
        <p:txBody>
          <a:bodyPr/>
          <a:lstStyle/>
          <a:p>
            <a:fld id="{B04F2E4A-47FB-460B-AADC-0B6D1C0322E9}" type="datetimeFigureOut">
              <a:rPr lang="en-IN" smtClean="0"/>
              <a:t>04-12-2022</a:t>
            </a:fld>
            <a:endParaRPr lang="en-IN"/>
          </a:p>
        </p:txBody>
      </p:sp>
      <p:sp>
        <p:nvSpPr>
          <p:cNvPr id="6" name="Footer Placeholder 5">
            <a:extLst>
              <a:ext uri="{FF2B5EF4-FFF2-40B4-BE49-F238E27FC236}">
                <a16:creationId xmlns:a16="http://schemas.microsoft.com/office/drawing/2014/main" id="{E611E74A-C79B-9379-E398-F2F4AF5B8C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F7C65C-8980-81D5-E823-BCFFE7C92F1C}"/>
              </a:ext>
            </a:extLst>
          </p:cNvPr>
          <p:cNvSpPr>
            <a:spLocks noGrp="1"/>
          </p:cNvSpPr>
          <p:nvPr>
            <p:ph type="sldNum" sz="quarter" idx="12"/>
          </p:nvPr>
        </p:nvSpPr>
        <p:spPr/>
        <p:txBody>
          <a:bodyPr/>
          <a:lstStyle/>
          <a:p>
            <a:fld id="{4E99294C-945A-4BF4-B951-51350CB7EEE7}" type="slidenum">
              <a:rPr lang="en-IN" smtClean="0"/>
              <a:t>‹#›</a:t>
            </a:fld>
            <a:endParaRPr lang="en-IN"/>
          </a:p>
        </p:txBody>
      </p:sp>
    </p:spTree>
    <p:extLst>
      <p:ext uri="{BB962C8B-B14F-4D97-AF65-F5344CB8AC3E}">
        <p14:creationId xmlns:p14="http://schemas.microsoft.com/office/powerpoint/2010/main" val="2276936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6F5A-E794-DBA3-C8F6-566F2D057C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8DC9F8-1417-2591-DECA-44A112A26B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F20E69-EBB0-A15C-BFEE-A1DCF9FC6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F444F8-5638-8547-2EA2-7D4526C2EF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7C840-B20A-4E5D-2B7C-DD2C9AC7E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8ACDC6-471D-9C36-7115-DEF5FF64E043}"/>
              </a:ext>
            </a:extLst>
          </p:cNvPr>
          <p:cNvSpPr>
            <a:spLocks noGrp="1"/>
          </p:cNvSpPr>
          <p:nvPr>
            <p:ph type="dt" sz="half" idx="10"/>
          </p:nvPr>
        </p:nvSpPr>
        <p:spPr/>
        <p:txBody>
          <a:bodyPr/>
          <a:lstStyle/>
          <a:p>
            <a:fld id="{B04F2E4A-47FB-460B-AADC-0B6D1C0322E9}" type="datetimeFigureOut">
              <a:rPr lang="en-IN" smtClean="0"/>
              <a:t>04-12-2022</a:t>
            </a:fld>
            <a:endParaRPr lang="en-IN"/>
          </a:p>
        </p:txBody>
      </p:sp>
      <p:sp>
        <p:nvSpPr>
          <p:cNvPr id="8" name="Footer Placeholder 7">
            <a:extLst>
              <a:ext uri="{FF2B5EF4-FFF2-40B4-BE49-F238E27FC236}">
                <a16:creationId xmlns:a16="http://schemas.microsoft.com/office/drawing/2014/main" id="{C6C212E7-CEE2-926D-53D0-D348394915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772831-31AD-A423-0795-E69599D12B9C}"/>
              </a:ext>
            </a:extLst>
          </p:cNvPr>
          <p:cNvSpPr>
            <a:spLocks noGrp="1"/>
          </p:cNvSpPr>
          <p:nvPr>
            <p:ph type="sldNum" sz="quarter" idx="12"/>
          </p:nvPr>
        </p:nvSpPr>
        <p:spPr/>
        <p:txBody>
          <a:bodyPr/>
          <a:lstStyle/>
          <a:p>
            <a:fld id="{4E99294C-945A-4BF4-B951-51350CB7EEE7}" type="slidenum">
              <a:rPr lang="en-IN" smtClean="0"/>
              <a:t>‹#›</a:t>
            </a:fld>
            <a:endParaRPr lang="en-IN"/>
          </a:p>
        </p:txBody>
      </p:sp>
    </p:spTree>
    <p:extLst>
      <p:ext uri="{BB962C8B-B14F-4D97-AF65-F5344CB8AC3E}">
        <p14:creationId xmlns:p14="http://schemas.microsoft.com/office/powerpoint/2010/main" val="207155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5198-1FDA-3B3D-1140-81D47A42DC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ED2DAB-E656-7699-F671-E8EF5E311E09}"/>
              </a:ext>
            </a:extLst>
          </p:cNvPr>
          <p:cNvSpPr>
            <a:spLocks noGrp="1"/>
          </p:cNvSpPr>
          <p:nvPr>
            <p:ph type="dt" sz="half" idx="10"/>
          </p:nvPr>
        </p:nvSpPr>
        <p:spPr/>
        <p:txBody>
          <a:bodyPr/>
          <a:lstStyle/>
          <a:p>
            <a:fld id="{B04F2E4A-47FB-460B-AADC-0B6D1C0322E9}" type="datetimeFigureOut">
              <a:rPr lang="en-IN" smtClean="0"/>
              <a:t>04-12-2022</a:t>
            </a:fld>
            <a:endParaRPr lang="en-IN"/>
          </a:p>
        </p:txBody>
      </p:sp>
      <p:sp>
        <p:nvSpPr>
          <p:cNvPr id="4" name="Footer Placeholder 3">
            <a:extLst>
              <a:ext uri="{FF2B5EF4-FFF2-40B4-BE49-F238E27FC236}">
                <a16:creationId xmlns:a16="http://schemas.microsoft.com/office/drawing/2014/main" id="{4ED21D24-8BAA-A726-962D-099DAE1DAC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A802DF-1134-40BB-BDEB-A5FD6DF20760}"/>
              </a:ext>
            </a:extLst>
          </p:cNvPr>
          <p:cNvSpPr>
            <a:spLocks noGrp="1"/>
          </p:cNvSpPr>
          <p:nvPr>
            <p:ph type="sldNum" sz="quarter" idx="12"/>
          </p:nvPr>
        </p:nvSpPr>
        <p:spPr/>
        <p:txBody>
          <a:bodyPr/>
          <a:lstStyle/>
          <a:p>
            <a:fld id="{4E99294C-945A-4BF4-B951-51350CB7EEE7}" type="slidenum">
              <a:rPr lang="en-IN" smtClean="0"/>
              <a:t>‹#›</a:t>
            </a:fld>
            <a:endParaRPr lang="en-IN"/>
          </a:p>
        </p:txBody>
      </p:sp>
    </p:spTree>
    <p:extLst>
      <p:ext uri="{BB962C8B-B14F-4D97-AF65-F5344CB8AC3E}">
        <p14:creationId xmlns:p14="http://schemas.microsoft.com/office/powerpoint/2010/main" val="195878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46109E-3EB2-23B5-FB4E-D65A5A3A9477}"/>
              </a:ext>
            </a:extLst>
          </p:cNvPr>
          <p:cNvSpPr>
            <a:spLocks noGrp="1"/>
          </p:cNvSpPr>
          <p:nvPr>
            <p:ph type="dt" sz="half" idx="10"/>
          </p:nvPr>
        </p:nvSpPr>
        <p:spPr/>
        <p:txBody>
          <a:bodyPr/>
          <a:lstStyle/>
          <a:p>
            <a:fld id="{B04F2E4A-47FB-460B-AADC-0B6D1C0322E9}" type="datetimeFigureOut">
              <a:rPr lang="en-IN" smtClean="0"/>
              <a:t>04-12-2022</a:t>
            </a:fld>
            <a:endParaRPr lang="en-IN"/>
          </a:p>
        </p:txBody>
      </p:sp>
      <p:sp>
        <p:nvSpPr>
          <p:cNvPr id="3" name="Footer Placeholder 2">
            <a:extLst>
              <a:ext uri="{FF2B5EF4-FFF2-40B4-BE49-F238E27FC236}">
                <a16:creationId xmlns:a16="http://schemas.microsoft.com/office/drawing/2014/main" id="{FCFECF7E-7E01-88CE-03B2-A757FF90C6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463665-AA7A-29BA-BC58-0286F274BC3E}"/>
              </a:ext>
            </a:extLst>
          </p:cNvPr>
          <p:cNvSpPr>
            <a:spLocks noGrp="1"/>
          </p:cNvSpPr>
          <p:nvPr>
            <p:ph type="sldNum" sz="quarter" idx="12"/>
          </p:nvPr>
        </p:nvSpPr>
        <p:spPr/>
        <p:txBody>
          <a:bodyPr/>
          <a:lstStyle/>
          <a:p>
            <a:fld id="{4E99294C-945A-4BF4-B951-51350CB7EEE7}" type="slidenum">
              <a:rPr lang="en-IN" smtClean="0"/>
              <a:t>‹#›</a:t>
            </a:fld>
            <a:endParaRPr lang="en-IN"/>
          </a:p>
        </p:txBody>
      </p:sp>
    </p:spTree>
    <p:extLst>
      <p:ext uri="{BB962C8B-B14F-4D97-AF65-F5344CB8AC3E}">
        <p14:creationId xmlns:p14="http://schemas.microsoft.com/office/powerpoint/2010/main" val="2286911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AA9-2374-513F-578F-FBDBC3155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8C9FFE-AC0C-6CBC-77BE-51943F1A4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141387-B850-6D2C-1425-FB5E19323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260F3-3C31-EC40-D076-326A74E1F94F}"/>
              </a:ext>
            </a:extLst>
          </p:cNvPr>
          <p:cNvSpPr>
            <a:spLocks noGrp="1"/>
          </p:cNvSpPr>
          <p:nvPr>
            <p:ph type="dt" sz="half" idx="10"/>
          </p:nvPr>
        </p:nvSpPr>
        <p:spPr/>
        <p:txBody>
          <a:bodyPr/>
          <a:lstStyle/>
          <a:p>
            <a:fld id="{B04F2E4A-47FB-460B-AADC-0B6D1C0322E9}" type="datetimeFigureOut">
              <a:rPr lang="en-IN" smtClean="0"/>
              <a:t>04-12-2022</a:t>
            </a:fld>
            <a:endParaRPr lang="en-IN"/>
          </a:p>
        </p:txBody>
      </p:sp>
      <p:sp>
        <p:nvSpPr>
          <p:cNvPr id="6" name="Footer Placeholder 5">
            <a:extLst>
              <a:ext uri="{FF2B5EF4-FFF2-40B4-BE49-F238E27FC236}">
                <a16:creationId xmlns:a16="http://schemas.microsoft.com/office/drawing/2014/main" id="{A8865D3C-AE66-BD02-1544-701F74F704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4F361D-72E3-EC1E-B7C7-EBEABE116265}"/>
              </a:ext>
            </a:extLst>
          </p:cNvPr>
          <p:cNvSpPr>
            <a:spLocks noGrp="1"/>
          </p:cNvSpPr>
          <p:nvPr>
            <p:ph type="sldNum" sz="quarter" idx="12"/>
          </p:nvPr>
        </p:nvSpPr>
        <p:spPr/>
        <p:txBody>
          <a:bodyPr/>
          <a:lstStyle/>
          <a:p>
            <a:fld id="{4E99294C-945A-4BF4-B951-51350CB7EEE7}" type="slidenum">
              <a:rPr lang="en-IN" smtClean="0"/>
              <a:t>‹#›</a:t>
            </a:fld>
            <a:endParaRPr lang="en-IN"/>
          </a:p>
        </p:txBody>
      </p:sp>
    </p:spTree>
    <p:extLst>
      <p:ext uri="{BB962C8B-B14F-4D97-AF65-F5344CB8AC3E}">
        <p14:creationId xmlns:p14="http://schemas.microsoft.com/office/powerpoint/2010/main" val="41882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ED9A-D0E6-D0FB-F9B1-E9D23AFFE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59856A-D008-D3E3-9771-30F7C8AB1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7AF8DE-EA05-9BF7-B95C-456618556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BF68F-11AC-D524-EE38-735DA7A0F1F0}"/>
              </a:ext>
            </a:extLst>
          </p:cNvPr>
          <p:cNvSpPr>
            <a:spLocks noGrp="1"/>
          </p:cNvSpPr>
          <p:nvPr>
            <p:ph type="dt" sz="half" idx="10"/>
          </p:nvPr>
        </p:nvSpPr>
        <p:spPr/>
        <p:txBody>
          <a:bodyPr/>
          <a:lstStyle/>
          <a:p>
            <a:fld id="{B04F2E4A-47FB-460B-AADC-0B6D1C0322E9}" type="datetimeFigureOut">
              <a:rPr lang="en-IN" smtClean="0"/>
              <a:t>04-12-2022</a:t>
            </a:fld>
            <a:endParaRPr lang="en-IN"/>
          </a:p>
        </p:txBody>
      </p:sp>
      <p:sp>
        <p:nvSpPr>
          <p:cNvPr id="6" name="Footer Placeholder 5">
            <a:extLst>
              <a:ext uri="{FF2B5EF4-FFF2-40B4-BE49-F238E27FC236}">
                <a16:creationId xmlns:a16="http://schemas.microsoft.com/office/drawing/2014/main" id="{28F356B7-28EE-92A1-D710-31027F035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CE63C9-8288-7BAF-E8DC-592A0AFDAECB}"/>
              </a:ext>
            </a:extLst>
          </p:cNvPr>
          <p:cNvSpPr>
            <a:spLocks noGrp="1"/>
          </p:cNvSpPr>
          <p:nvPr>
            <p:ph type="sldNum" sz="quarter" idx="12"/>
          </p:nvPr>
        </p:nvSpPr>
        <p:spPr/>
        <p:txBody>
          <a:bodyPr/>
          <a:lstStyle/>
          <a:p>
            <a:fld id="{4E99294C-945A-4BF4-B951-51350CB7EEE7}" type="slidenum">
              <a:rPr lang="en-IN" smtClean="0"/>
              <a:t>‹#›</a:t>
            </a:fld>
            <a:endParaRPr lang="en-IN"/>
          </a:p>
        </p:txBody>
      </p:sp>
    </p:spTree>
    <p:extLst>
      <p:ext uri="{BB962C8B-B14F-4D97-AF65-F5344CB8AC3E}">
        <p14:creationId xmlns:p14="http://schemas.microsoft.com/office/powerpoint/2010/main" val="2378657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99AC0-3447-088F-0D9A-8161E5A30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16FEC7-348E-1D49-034F-E9EEF08442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C3A973-4751-50A1-1133-347EC78DB5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F2E4A-47FB-460B-AADC-0B6D1C0322E9}" type="datetimeFigureOut">
              <a:rPr lang="en-IN" smtClean="0"/>
              <a:t>04-12-2022</a:t>
            </a:fld>
            <a:endParaRPr lang="en-IN"/>
          </a:p>
        </p:txBody>
      </p:sp>
      <p:sp>
        <p:nvSpPr>
          <p:cNvPr id="5" name="Footer Placeholder 4">
            <a:extLst>
              <a:ext uri="{FF2B5EF4-FFF2-40B4-BE49-F238E27FC236}">
                <a16:creationId xmlns:a16="http://schemas.microsoft.com/office/drawing/2014/main" id="{06C74F59-EBA0-8FD7-11DB-D736A2AFB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076E2B-CFD6-EBD0-AF5C-B4ABAA3A1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9294C-945A-4BF4-B951-51350CB7EEE7}" type="slidenum">
              <a:rPr lang="en-IN" smtClean="0"/>
              <a:t>‹#›</a:t>
            </a:fld>
            <a:endParaRPr lang="en-IN"/>
          </a:p>
        </p:txBody>
      </p:sp>
    </p:spTree>
    <p:extLst>
      <p:ext uri="{BB962C8B-B14F-4D97-AF65-F5344CB8AC3E}">
        <p14:creationId xmlns:p14="http://schemas.microsoft.com/office/powerpoint/2010/main" val="108508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2" name="Group 61">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63"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64"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22" name="Graphic 8" descr="Smart Phone">
            <a:extLst>
              <a:ext uri="{FF2B5EF4-FFF2-40B4-BE49-F238E27FC236}">
                <a16:creationId xmlns:a16="http://schemas.microsoft.com/office/drawing/2014/main" id="{7023A1C9-D0F7-4F95-D5F5-DB0C57FDA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1851" y="891906"/>
            <a:ext cx="2376229" cy="2376229"/>
          </a:xfrm>
          <a:prstGeom prst="rect">
            <a:avLst/>
          </a:prstGeom>
        </p:spPr>
      </p:pic>
      <p:sp>
        <p:nvSpPr>
          <p:cNvPr id="5" name="TextBox 4">
            <a:extLst>
              <a:ext uri="{FF2B5EF4-FFF2-40B4-BE49-F238E27FC236}">
                <a16:creationId xmlns:a16="http://schemas.microsoft.com/office/drawing/2014/main" id="{8AEB7437-7E01-47B1-6AE6-602ACD23332F}"/>
              </a:ext>
            </a:extLst>
          </p:cNvPr>
          <p:cNvSpPr txBox="1"/>
          <p:nvPr/>
        </p:nvSpPr>
        <p:spPr>
          <a:xfrm>
            <a:off x="862539" y="2085975"/>
            <a:ext cx="4952613" cy="4046137"/>
          </a:xfrm>
          <a:prstGeom prst="rect">
            <a:avLst/>
          </a:prstGeom>
        </p:spPr>
        <p:txBody>
          <a:bodyPr vert="horz" lIns="91440" tIns="45720" rIns="91440" bIns="45720" rtlCol="0" anchor="t">
            <a:normAutofit/>
          </a:bodyPr>
          <a:lstStyle/>
          <a:p>
            <a:pPr indent="-228600">
              <a:lnSpc>
                <a:spcPct val="90000"/>
              </a:lnSpc>
              <a:spcBef>
                <a:spcPct val="0"/>
              </a:spcBef>
              <a:spcAft>
                <a:spcPts val="600"/>
              </a:spcAft>
              <a:buFont typeface="Arial" panose="020B0604020202020204" pitchFamily="34" charset="0"/>
              <a:buChar char="•"/>
            </a:pPr>
            <a:r>
              <a:rPr lang="en-US" sz="3200" dirty="0">
                <a:solidFill>
                  <a:schemeClr val="bg1">
                    <a:lumMod val="95000"/>
                  </a:schemeClr>
                </a:solidFill>
                <a:latin typeface="Amasis MT Pro Black" panose="020B0604020202020204" pitchFamily="18" charset="0"/>
              </a:rPr>
              <a:t>Remote Biometrics, Temperature and Humidity Monitoring System via IoT</a:t>
            </a:r>
          </a:p>
          <a:p>
            <a:pPr indent="-228600">
              <a:lnSpc>
                <a:spcPct val="90000"/>
              </a:lnSpc>
              <a:spcBef>
                <a:spcPct val="0"/>
              </a:spcBef>
              <a:spcAft>
                <a:spcPts val="600"/>
              </a:spcAft>
              <a:buFont typeface="Arial" panose="020B0604020202020204" pitchFamily="34" charset="0"/>
              <a:buChar char="•"/>
            </a:pPr>
            <a:r>
              <a:rPr lang="en-US" sz="3200" dirty="0">
                <a:solidFill>
                  <a:schemeClr val="bg1">
                    <a:lumMod val="95000"/>
                  </a:schemeClr>
                </a:solidFill>
                <a:latin typeface="Amasis MT Pro Black" panose="020B0604020202020204" pitchFamily="18" charset="0"/>
              </a:rPr>
              <a:t>For Patients and healthcare organization</a:t>
            </a:r>
          </a:p>
          <a:p>
            <a:pPr indent="-228600">
              <a:lnSpc>
                <a:spcPct val="90000"/>
              </a:lnSpc>
              <a:spcBef>
                <a:spcPct val="0"/>
              </a:spcBef>
              <a:spcAft>
                <a:spcPts val="600"/>
              </a:spcAft>
              <a:buFont typeface="Arial" panose="020B0604020202020204" pitchFamily="34" charset="0"/>
              <a:buChar char="•"/>
            </a:pPr>
            <a:endParaRPr lang="en-US" sz="3200" dirty="0">
              <a:solidFill>
                <a:schemeClr val="bg1">
                  <a:lumMod val="95000"/>
                </a:schemeClr>
              </a:solidFill>
              <a:latin typeface="Amasis MT Pro Black" panose="020B0604020202020204" pitchFamily="18" charset="0"/>
            </a:endParaRPr>
          </a:p>
        </p:txBody>
      </p:sp>
      <p:pic>
        <p:nvPicPr>
          <p:cNvPr id="8" name="Picture 7">
            <a:extLst>
              <a:ext uri="{FF2B5EF4-FFF2-40B4-BE49-F238E27FC236}">
                <a16:creationId xmlns:a16="http://schemas.microsoft.com/office/drawing/2014/main" id="{388CF647-E206-B491-803B-6074858264E6}"/>
              </a:ext>
            </a:extLst>
          </p:cNvPr>
          <p:cNvPicPr>
            <a:picLocks noChangeAspect="1"/>
          </p:cNvPicPr>
          <p:nvPr/>
        </p:nvPicPr>
        <p:blipFill>
          <a:blip r:embed="rId4"/>
          <a:stretch>
            <a:fillRect/>
          </a:stretch>
        </p:blipFill>
        <p:spPr>
          <a:xfrm>
            <a:off x="6585046" y="3721718"/>
            <a:ext cx="4837061" cy="2031565"/>
          </a:xfrm>
          <a:prstGeom prst="rect">
            <a:avLst/>
          </a:prstGeom>
        </p:spPr>
      </p:pic>
    </p:spTree>
    <p:extLst>
      <p:ext uri="{BB962C8B-B14F-4D97-AF65-F5344CB8AC3E}">
        <p14:creationId xmlns:p14="http://schemas.microsoft.com/office/powerpoint/2010/main" val="31474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53EC7B9-5505-1020-70D9-EE35E4B40E73}"/>
              </a:ext>
            </a:extLst>
          </p:cNvPr>
          <p:cNvSpPr txBox="1"/>
          <p:nvPr/>
        </p:nvSpPr>
        <p:spPr>
          <a:xfrm>
            <a:off x="965199" y="851517"/>
            <a:ext cx="5130795" cy="146177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500" kern="1200" dirty="0">
                <a:solidFill>
                  <a:schemeClr val="tx1"/>
                </a:solidFill>
                <a:latin typeface="+mj-lt"/>
                <a:ea typeface="+mj-ea"/>
                <a:cs typeface="+mj-cs"/>
              </a:rPr>
              <a:t>Motivation for the proposed project</a:t>
            </a:r>
          </a:p>
        </p:txBody>
      </p:sp>
      <p:sp>
        <p:nvSpPr>
          <p:cNvPr id="4" name="TextBox 3">
            <a:extLst>
              <a:ext uri="{FF2B5EF4-FFF2-40B4-BE49-F238E27FC236}">
                <a16:creationId xmlns:a16="http://schemas.microsoft.com/office/drawing/2014/main" id="{DF06B05B-CCC7-16B7-9D38-C7FE3B42308B}"/>
              </a:ext>
            </a:extLst>
          </p:cNvPr>
          <p:cNvSpPr txBox="1"/>
          <p:nvPr/>
        </p:nvSpPr>
        <p:spPr>
          <a:xfrm>
            <a:off x="965200" y="2470248"/>
            <a:ext cx="4717970" cy="353623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dirty="0"/>
              <a:t>Since there are large number of patients in hospital and it is physically not possible to observe each patient individually. Due to this some of the casual cases develop complications and become emergency cases. So, in order to observe each patients' biometrics more conveniently I decided to make a project for monitoring biometrics of a patient and temperature and humidity around the patient, which can be observed through OM2M server . </a:t>
            </a:r>
          </a:p>
          <a:p>
            <a:pPr indent="-228600">
              <a:lnSpc>
                <a:spcPct val="90000"/>
              </a:lnSpc>
              <a:spcAft>
                <a:spcPts val="600"/>
              </a:spcAft>
              <a:buFont typeface="Arial" panose="020B0604020202020204" pitchFamily="34" charset="0"/>
              <a:buChar char="•"/>
            </a:pPr>
            <a:r>
              <a:rPr lang="en-US" sz="1300" dirty="0"/>
              <a:t>The data collected through this project can be used to study the changes of biometrics before and after any health complication and this data can be used to Predict the health conditions and treatment before hand .</a:t>
            </a:r>
          </a:p>
          <a:p>
            <a:pPr indent="-228600">
              <a:lnSpc>
                <a:spcPct val="90000"/>
              </a:lnSpc>
              <a:spcAft>
                <a:spcPts val="600"/>
              </a:spcAft>
              <a:buFont typeface="Arial" panose="020B0604020202020204" pitchFamily="34" charset="0"/>
              <a:buChar char="•"/>
            </a:pPr>
            <a:r>
              <a:rPr lang="en-US" sz="1300" dirty="0"/>
              <a:t>This will also help in analyzing how environmental factor (temperature &amp;humidity) surrounding patients affect their health conditions.  </a:t>
            </a:r>
          </a:p>
        </p:txBody>
      </p:sp>
      <p:sp>
        <p:nvSpPr>
          <p:cNvPr id="34" name="Freeform: Shape 33">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7" name="Graphic 7" descr="Hospital">
            <a:extLst>
              <a:ext uri="{FF2B5EF4-FFF2-40B4-BE49-F238E27FC236}">
                <a16:creationId xmlns:a16="http://schemas.microsoft.com/office/drawing/2014/main" id="{A7E77C15-4B93-5164-BD2C-8DA16830A7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406344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455CD72-356B-D2F1-09A5-5FA8B72C94E4}"/>
              </a:ext>
            </a:extLst>
          </p:cNvPr>
          <p:cNvSpPr txBox="1"/>
          <p:nvPr/>
        </p:nvSpPr>
        <p:spPr>
          <a:xfrm>
            <a:off x="640080" y="325369"/>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a:latin typeface="+mj-lt"/>
                <a:ea typeface="+mj-ea"/>
                <a:cs typeface="+mj-cs"/>
              </a:rPr>
              <a:t>List of required components</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7CBE65-24F1-44EF-57AF-3C1F5ADD4FFB}"/>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Pulse rate oximeter </a:t>
            </a:r>
          </a:p>
          <a:p>
            <a:pPr indent="-228600">
              <a:lnSpc>
                <a:spcPct val="90000"/>
              </a:lnSpc>
              <a:spcAft>
                <a:spcPts val="600"/>
              </a:spcAft>
              <a:buFont typeface="Arial" panose="020B0604020202020204" pitchFamily="34" charset="0"/>
              <a:buChar char="•"/>
            </a:pPr>
            <a:r>
              <a:rPr lang="en-US" sz="2200" dirty="0"/>
              <a:t>ESP 32 </a:t>
            </a:r>
          </a:p>
          <a:p>
            <a:pPr indent="-228600">
              <a:lnSpc>
                <a:spcPct val="90000"/>
              </a:lnSpc>
              <a:spcAft>
                <a:spcPts val="600"/>
              </a:spcAft>
              <a:buFont typeface="Arial" panose="020B0604020202020204" pitchFamily="34" charset="0"/>
              <a:buChar char="•"/>
            </a:pPr>
            <a:r>
              <a:rPr lang="en-US" sz="2200" dirty="0"/>
              <a:t>OLED display </a:t>
            </a:r>
          </a:p>
          <a:p>
            <a:pPr indent="-228600">
              <a:lnSpc>
                <a:spcPct val="90000"/>
              </a:lnSpc>
              <a:spcAft>
                <a:spcPts val="600"/>
              </a:spcAft>
              <a:buFont typeface="Arial" panose="020B0604020202020204" pitchFamily="34" charset="0"/>
              <a:buChar char="•"/>
            </a:pPr>
            <a:r>
              <a:rPr lang="en-US" sz="2200" dirty="0"/>
              <a:t>DHT11</a:t>
            </a:r>
          </a:p>
          <a:p>
            <a:pPr indent="-228600">
              <a:lnSpc>
                <a:spcPct val="90000"/>
              </a:lnSpc>
              <a:spcAft>
                <a:spcPts val="600"/>
              </a:spcAft>
              <a:buFont typeface="Arial" panose="020B0604020202020204" pitchFamily="34" charset="0"/>
              <a:buChar char="•"/>
            </a:pPr>
            <a:r>
              <a:rPr lang="en-US" sz="2200" dirty="0"/>
              <a:t>Breadboard</a:t>
            </a:r>
          </a:p>
          <a:p>
            <a:pPr indent="-228600">
              <a:lnSpc>
                <a:spcPct val="90000"/>
              </a:lnSpc>
              <a:spcAft>
                <a:spcPts val="600"/>
              </a:spcAft>
              <a:buFont typeface="Arial" panose="020B0604020202020204" pitchFamily="34" charset="0"/>
              <a:buChar char="•"/>
            </a:pPr>
            <a:r>
              <a:rPr lang="en-US" sz="2200" dirty="0"/>
              <a:t>Wires &amp; Resistor</a:t>
            </a:r>
          </a:p>
          <a:p>
            <a:pPr indent="-228600">
              <a:lnSpc>
                <a:spcPct val="90000"/>
              </a:lnSpc>
              <a:spcAft>
                <a:spcPts val="600"/>
              </a:spcAft>
              <a:buFont typeface="Arial" panose="020B0604020202020204" pitchFamily="34" charset="0"/>
              <a:buChar char="•"/>
            </a:pPr>
            <a:endParaRPr lang="en-US" sz="2200" dirty="0"/>
          </a:p>
        </p:txBody>
      </p:sp>
      <p:pic>
        <p:nvPicPr>
          <p:cNvPr id="6" name="Picture 5" descr="Diagram&#10;&#10;Description automatically generated">
            <a:extLst>
              <a:ext uri="{FF2B5EF4-FFF2-40B4-BE49-F238E27FC236}">
                <a16:creationId xmlns:a16="http://schemas.microsoft.com/office/drawing/2014/main" id="{C77AE907-1765-D53F-ED7C-5175BE1D77D9}"/>
              </a:ext>
            </a:extLst>
          </p:cNvPr>
          <p:cNvPicPr>
            <a:picLocks noChangeAspect="1"/>
          </p:cNvPicPr>
          <p:nvPr/>
        </p:nvPicPr>
        <p:blipFill rotWithShape="1">
          <a:blip r:embed="rId2"/>
          <a:srcRect l="19758" r="-1" b="-1"/>
          <a:stretch/>
        </p:blipFill>
        <p:spPr>
          <a:xfrm>
            <a:off x="5269537"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B271C425-AAF7-3000-F537-845EFE86359D}"/>
              </a:ext>
            </a:extLst>
          </p:cNvPr>
          <p:cNvSpPr txBox="1"/>
          <p:nvPr/>
        </p:nvSpPr>
        <p:spPr>
          <a:xfrm>
            <a:off x="3723442" y="3195971"/>
            <a:ext cx="2570480" cy="2031325"/>
          </a:xfrm>
          <a:prstGeom prst="rect">
            <a:avLst/>
          </a:prstGeom>
          <a:noFill/>
        </p:spPr>
        <p:txBody>
          <a:bodyPr wrap="square" rtlCol="0">
            <a:spAutoFit/>
          </a:bodyPr>
          <a:lstStyle/>
          <a:p>
            <a:r>
              <a:rPr lang="en-IN" b="1" dirty="0"/>
              <a:t>Software used:</a:t>
            </a:r>
          </a:p>
          <a:p>
            <a:r>
              <a:rPr lang="en-IN" b="1" dirty="0"/>
              <a:t>Arduino IDE</a:t>
            </a:r>
          </a:p>
          <a:p>
            <a:r>
              <a:rPr lang="en-IN" b="1" dirty="0"/>
              <a:t>OM2M</a:t>
            </a:r>
          </a:p>
          <a:p>
            <a:r>
              <a:rPr lang="en-IN" b="1" dirty="0"/>
              <a:t>Web Dashboard(HTML/THINGSPEAK)</a:t>
            </a:r>
          </a:p>
          <a:p>
            <a:endParaRPr lang="en-IN" b="1" dirty="0"/>
          </a:p>
        </p:txBody>
      </p:sp>
    </p:spTree>
    <p:extLst>
      <p:ext uri="{BB962C8B-B14F-4D97-AF65-F5344CB8AC3E}">
        <p14:creationId xmlns:p14="http://schemas.microsoft.com/office/powerpoint/2010/main" val="104808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Buy DHT11- Digital Humidity and Temperature sensor Module Online in India |  Robocraze">
            <a:extLst>
              <a:ext uri="{FF2B5EF4-FFF2-40B4-BE49-F238E27FC236}">
                <a16:creationId xmlns:a16="http://schemas.microsoft.com/office/drawing/2014/main" id="{A0B9C93E-543B-446C-88ED-8977FAD60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908665" y="3246944"/>
            <a:ext cx="2218741" cy="376343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5142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8773938-BB0A-2D54-2B16-41C086ADDB0E}"/>
              </a:ext>
            </a:extLst>
          </p:cNvPr>
          <p:cNvSpPr txBox="1"/>
          <p:nvPr/>
        </p:nvSpPr>
        <p:spPr>
          <a:xfrm>
            <a:off x="634276" y="407465"/>
            <a:ext cx="4208656" cy="303485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5000" kern="1200" dirty="0">
                <a:solidFill>
                  <a:srgbClr val="FFFFFF"/>
                </a:solidFill>
                <a:latin typeface="+mj-lt"/>
                <a:ea typeface="+mj-ea"/>
                <a:cs typeface="+mj-cs"/>
              </a:rPr>
              <a:t>Block diagram of the proposed system</a:t>
            </a:r>
          </a:p>
        </p:txBody>
      </p:sp>
      <p:cxnSp>
        <p:nvCxnSpPr>
          <p:cNvPr id="1033" name="Straight Connector 1032">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1B26CD6-C41C-A0F4-4C0B-93E4462742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22900" y="794719"/>
            <a:ext cx="5459470" cy="334392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or: Elbow 6">
            <a:extLst>
              <a:ext uri="{FF2B5EF4-FFF2-40B4-BE49-F238E27FC236}">
                <a16:creationId xmlns:a16="http://schemas.microsoft.com/office/drawing/2014/main" id="{706C3AE5-E233-F932-86FE-98287152D0B4}"/>
              </a:ext>
            </a:extLst>
          </p:cNvPr>
          <p:cNvCxnSpPr>
            <a:cxnSpLocks/>
          </p:cNvCxnSpPr>
          <p:nvPr/>
        </p:nvCxnSpPr>
        <p:spPr>
          <a:xfrm rot="16200000" flipH="1">
            <a:off x="7404396" y="3165177"/>
            <a:ext cx="2341790" cy="500887"/>
          </a:xfrm>
          <a:prstGeom prst="bentConnector3">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C3F3F71D-F02E-ADC4-29C5-42109AB0EE3F}"/>
              </a:ext>
            </a:extLst>
          </p:cNvPr>
          <p:cNvCxnSpPr/>
          <p:nvPr/>
        </p:nvCxnSpPr>
        <p:spPr>
          <a:xfrm rot="16200000" flipH="1">
            <a:off x="8570167" y="4022012"/>
            <a:ext cx="895738" cy="233265"/>
          </a:xfrm>
          <a:prstGeom prst="bentConnector3">
            <a:avLst/>
          </a:prstGeom>
          <a:ln w="76200">
            <a:solidFill>
              <a:srgbClr val="CC1417"/>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26EEC9C-E952-DDB9-993C-3AEAC1352DFE}"/>
              </a:ext>
            </a:extLst>
          </p:cNvPr>
          <p:cNvCxnSpPr/>
          <p:nvPr/>
        </p:nvCxnSpPr>
        <p:spPr>
          <a:xfrm>
            <a:off x="5815584" y="3328416"/>
            <a:ext cx="56083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74626C3-4035-8E90-F382-FE9E0D8A4E95}"/>
              </a:ext>
            </a:extLst>
          </p:cNvPr>
          <p:cNvCxnSpPr>
            <a:cxnSpLocks/>
          </p:cNvCxnSpPr>
          <p:nvPr/>
        </p:nvCxnSpPr>
        <p:spPr>
          <a:xfrm>
            <a:off x="5815584" y="4285488"/>
            <a:ext cx="3202451" cy="365760"/>
          </a:xfrm>
          <a:prstGeom prst="bentConnector3">
            <a:avLst/>
          </a:prstGeom>
          <a:ln w="762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729399-37C9-E97D-C205-8A4D4A62892F}"/>
              </a:ext>
            </a:extLst>
          </p:cNvPr>
          <p:cNvCxnSpPr>
            <a:cxnSpLocks/>
          </p:cNvCxnSpPr>
          <p:nvPr/>
        </p:nvCxnSpPr>
        <p:spPr>
          <a:xfrm>
            <a:off x="5794419" y="3287638"/>
            <a:ext cx="45457" cy="1030493"/>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44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E4B9D87-31A1-13DB-5B32-CDE2C5A2E187}"/>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300" kern="1200">
                <a:solidFill>
                  <a:srgbClr val="FFFFFF"/>
                </a:solidFill>
                <a:latin typeface="+mj-lt"/>
                <a:ea typeface="+mj-ea"/>
                <a:cs typeface="+mj-cs"/>
              </a:rPr>
              <a:t>Circuit diagram of the proposed system</a:t>
            </a:r>
          </a:p>
        </p:txBody>
      </p:sp>
      <p:pic>
        <p:nvPicPr>
          <p:cNvPr id="5" name="Picture 4" descr="Diagram&#10;&#10;Description automatically generated">
            <a:extLst>
              <a:ext uri="{FF2B5EF4-FFF2-40B4-BE49-F238E27FC236}">
                <a16:creationId xmlns:a16="http://schemas.microsoft.com/office/drawing/2014/main" id="{20D7D743-9200-4315-CFA9-9D2C27D45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742" y="643466"/>
            <a:ext cx="6437848" cy="5568739"/>
          </a:xfrm>
          <a:prstGeom prst="rect">
            <a:avLst/>
          </a:prstGeom>
        </p:spPr>
      </p:pic>
    </p:spTree>
    <p:extLst>
      <p:ext uri="{BB962C8B-B14F-4D97-AF65-F5344CB8AC3E}">
        <p14:creationId xmlns:p14="http://schemas.microsoft.com/office/powerpoint/2010/main" val="326706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63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F31F4E-4881-E2C6-9244-88837F348642}"/>
              </a:ext>
            </a:extLst>
          </p:cNvPr>
          <p:cNvSpPr txBox="1"/>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a:solidFill>
                  <a:srgbClr val="FFFFFF"/>
                </a:solidFill>
                <a:latin typeface="+mj-lt"/>
                <a:ea typeface="+mj-ea"/>
                <a:cs typeface="+mj-cs"/>
              </a:rPr>
              <a:t>Proposed oneM2M resource tree diagram</a:t>
            </a:r>
          </a:p>
        </p:txBody>
      </p:sp>
      <p:pic>
        <p:nvPicPr>
          <p:cNvPr id="5" name="Picture 4">
            <a:extLst>
              <a:ext uri="{FF2B5EF4-FFF2-40B4-BE49-F238E27FC236}">
                <a16:creationId xmlns:a16="http://schemas.microsoft.com/office/drawing/2014/main" id="{26F9A4BE-6175-2B43-2456-9F14D83E7DA9}"/>
              </a:ext>
            </a:extLst>
          </p:cNvPr>
          <p:cNvPicPr>
            <a:picLocks noChangeAspect="1"/>
          </p:cNvPicPr>
          <p:nvPr/>
        </p:nvPicPr>
        <p:blipFill>
          <a:blip r:embed="rId2"/>
          <a:stretch>
            <a:fillRect/>
          </a:stretch>
        </p:blipFill>
        <p:spPr>
          <a:xfrm>
            <a:off x="52493" y="2725774"/>
            <a:ext cx="5605792" cy="3980113"/>
          </a:xfrm>
          <a:prstGeom prst="rect">
            <a:avLst/>
          </a:prstGeom>
        </p:spPr>
      </p:pic>
      <p:pic>
        <p:nvPicPr>
          <p:cNvPr id="7" name="Picture 6">
            <a:extLst>
              <a:ext uri="{FF2B5EF4-FFF2-40B4-BE49-F238E27FC236}">
                <a16:creationId xmlns:a16="http://schemas.microsoft.com/office/drawing/2014/main" id="{C2819709-19AF-9FE5-A0E7-474D72C0A424}"/>
              </a:ext>
            </a:extLst>
          </p:cNvPr>
          <p:cNvPicPr>
            <a:picLocks noChangeAspect="1"/>
          </p:cNvPicPr>
          <p:nvPr/>
        </p:nvPicPr>
        <p:blipFill rotWithShape="1">
          <a:blip r:embed="rId3">
            <a:extLst>
              <a:ext uri="{28A0092B-C50C-407E-A947-70E740481C1C}">
                <a14:useLocalDpi xmlns:a14="http://schemas.microsoft.com/office/drawing/2010/main" val="0"/>
              </a:ext>
            </a:extLst>
          </a:blip>
          <a:srcRect l="-94" r="51254"/>
          <a:stretch/>
        </p:blipFill>
        <p:spPr>
          <a:xfrm>
            <a:off x="5436937" y="154715"/>
            <a:ext cx="5737730" cy="6608323"/>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6CEA0B4E-746C-36B9-0E01-DA5213AE68F1}"/>
                  </a:ext>
                </a:extLst>
              </p14:cNvPr>
              <p14:cNvContentPartPr/>
              <p14:nvPr/>
            </p14:nvContentPartPr>
            <p14:xfrm>
              <a:off x="6486630" y="2828685"/>
              <a:ext cx="360" cy="360"/>
            </p14:xfrm>
          </p:contentPart>
        </mc:Choice>
        <mc:Fallback>
          <p:pic>
            <p:nvPicPr>
              <p:cNvPr id="8" name="Ink 7">
                <a:extLst>
                  <a:ext uri="{FF2B5EF4-FFF2-40B4-BE49-F238E27FC236}">
                    <a16:creationId xmlns:a16="http://schemas.microsoft.com/office/drawing/2014/main" id="{6CEA0B4E-746C-36B9-0E01-DA5213AE68F1}"/>
                  </a:ext>
                </a:extLst>
              </p:cNvPr>
              <p:cNvPicPr/>
              <p:nvPr/>
            </p:nvPicPr>
            <p:blipFill>
              <a:blip r:embed="rId5"/>
              <a:stretch>
                <a:fillRect/>
              </a:stretch>
            </p:blipFill>
            <p:spPr>
              <a:xfrm>
                <a:off x="6423630" y="276568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EA8CE91-AF35-9F7C-04CB-7ECDAC1BA6F3}"/>
                  </a:ext>
                </a:extLst>
              </p14:cNvPr>
              <p14:cNvContentPartPr/>
              <p14:nvPr/>
            </p14:nvContentPartPr>
            <p14:xfrm>
              <a:off x="6486630" y="2646885"/>
              <a:ext cx="923760" cy="182160"/>
            </p14:xfrm>
          </p:contentPart>
        </mc:Choice>
        <mc:Fallback>
          <p:pic>
            <p:nvPicPr>
              <p:cNvPr id="9" name="Ink 8">
                <a:extLst>
                  <a:ext uri="{FF2B5EF4-FFF2-40B4-BE49-F238E27FC236}">
                    <a16:creationId xmlns:a16="http://schemas.microsoft.com/office/drawing/2014/main" id="{4EA8CE91-AF35-9F7C-04CB-7ECDAC1BA6F3}"/>
                  </a:ext>
                </a:extLst>
              </p:cNvPr>
              <p:cNvPicPr/>
              <p:nvPr/>
            </p:nvPicPr>
            <p:blipFill>
              <a:blip r:embed="rId7"/>
              <a:stretch>
                <a:fillRect/>
              </a:stretch>
            </p:blipFill>
            <p:spPr>
              <a:xfrm>
                <a:off x="6423630" y="2584245"/>
                <a:ext cx="1049400" cy="307800"/>
              </a:xfrm>
              <a:prstGeom prst="rect">
                <a:avLst/>
              </a:prstGeom>
            </p:spPr>
          </p:pic>
        </mc:Fallback>
      </mc:AlternateContent>
      <p:sp>
        <p:nvSpPr>
          <p:cNvPr id="11" name="TextBox 10">
            <a:extLst>
              <a:ext uri="{FF2B5EF4-FFF2-40B4-BE49-F238E27FC236}">
                <a16:creationId xmlns:a16="http://schemas.microsoft.com/office/drawing/2014/main" id="{498B26F9-359B-C66D-E52E-A413A6A4AF6B}"/>
              </a:ext>
            </a:extLst>
          </p:cNvPr>
          <p:cNvSpPr txBox="1"/>
          <p:nvPr/>
        </p:nvSpPr>
        <p:spPr>
          <a:xfrm>
            <a:off x="6334125" y="2571751"/>
            <a:ext cx="1881740" cy="307777"/>
          </a:xfrm>
          <a:prstGeom prst="rect">
            <a:avLst/>
          </a:prstGeom>
          <a:noFill/>
        </p:spPr>
        <p:txBody>
          <a:bodyPr wrap="square" rtlCol="0">
            <a:spAutoFit/>
          </a:bodyPr>
          <a:lstStyle/>
          <a:p>
            <a:r>
              <a:rPr lang="en-IN" sz="1400" dirty="0" err="1">
                <a:latin typeface="Arial" panose="020B0604020202020204" pitchFamily="34" charset="0"/>
                <a:cs typeface="Arial" panose="020B0604020202020204" pitchFamily="34" charset="0"/>
              </a:rPr>
              <a:t>Patient_data</a:t>
            </a:r>
            <a:endParaRPr lang="en-IN" sz="1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4B1E7177-CD36-D95B-9F50-5C8EB5A37CED}"/>
              </a:ext>
            </a:extLst>
          </p:cNvPr>
          <p:cNvSpPr txBox="1"/>
          <p:nvPr/>
        </p:nvSpPr>
        <p:spPr>
          <a:xfrm>
            <a:off x="6353175" y="4962524"/>
            <a:ext cx="3276600" cy="923330"/>
          </a:xfrm>
          <a:prstGeom prst="rect">
            <a:avLst/>
          </a:prstGeom>
          <a:noFill/>
        </p:spPr>
        <p:txBody>
          <a:bodyPr wrap="square" rtlCol="0">
            <a:spAutoFit/>
          </a:bodyPr>
          <a:lstStyle/>
          <a:p>
            <a:r>
              <a:rPr lang="en-IN" dirty="0"/>
              <a:t>The data will contain room temperature and pulse oxygen content and heart rate.</a:t>
            </a:r>
          </a:p>
        </p:txBody>
      </p:sp>
    </p:spTree>
    <p:extLst>
      <p:ext uri="{BB962C8B-B14F-4D97-AF65-F5344CB8AC3E}">
        <p14:creationId xmlns:p14="http://schemas.microsoft.com/office/powerpoint/2010/main" val="47801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36" name="Rectangle 3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 name="TextBox 3">
            <a:extLst>
              <a:ext uri="{FF2B5EF4-FFF2-40B4-BE49-F238E27FC236}">
                <a16:creationId xmlns:a16="http://schemas.microsoft.com/office/drawing/2014/main" id="{5B5A4CFB-562D-C515-BF7E-A686AA9CBEF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Tentative ways to validate the implementation (data) </a:t>
            </a:r>
          </a:p>
        </p:txBody>
      </p:sp>
      <p:graphicFrame>
        <p:nvGraphicFramePr>
          <p:cNvPr id="16" name="TextBox 4">
            <a:extLst>
              <a:ext uri="{FF2B5EF4-FFF2-40B4-BE49-F238E27FC236}">
                <a16:creationId xmlns:a16="http://schemas.microsoft.com/office/drawing/2014/main" id="{1750096F-BF13-9C64-E4D2-5E5DBACC34F4}"/>
              </a:ext>
            </a:extLst>
          </p:cNvPr>
          <p:cNvGraphicFramePr/>
          <p:nvPr>
            <p:extLst>
              <p:ext uri="{D42A27DB-BD31-4B8C-83A1-F6EECF244321}">
                <p14:modId xmlns:p14="http://schemas.microsoft.com/office/powerpoint/2010/main" val="3268246243"/>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3D08A96-B384-794C-229B-2478D9E838E5}"/>
              </a:ext>
            </a:extLst>
          </p:cNvPr>
          <p:cNvSpPr txBox="1"/>
          <p:nvPr/>
        </p:nvSpPr>
        <p:spPr>
          <a:xfrm>
            <a:off x="4581331" y="5159829"/>
            <a:ext cx="6027575" cy="923330"/>
          </a:xfrm>
          <a:prstGeom prst="rect">
            <a:avLst/>
          </a:prstGeom>
          <a:noFill/>
        </p:spPr>
        <p:txBody>
          <a:bodyPr wrap="square" rtlCol="0">
            <a:spAutoFit/>
          </a:bodyPr>
          <a:lstStyle/>
          <a:p>
            <a:r>
              <a:rPr lang="en-IN" dirty="0"/>
              <a:t>The data collected will help in analysing the condition responsible for emergency cases and condition that support in improving health .</a:t>
            </a:r>
          </a:p>
        </p:txBody>
      </p:sp>
    </p:spTree>
    <p:extLst>
      <p:ext uri="{BB962C8B-B14F-4D97-AF65-F5344CB8AC3E}">
        <p14:creationId xmlns:p14="http://schemas.microsoft.com/office/powerpoint/2010/main" val="162347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5" descr="CPU with binary numbers and blueprint">
            <a:extLst>
              <a:ext uri="{FF2B5EF4-FFF2-40B4-BE49-F238E27FC236}">
                <a16:creationId xmlns:a16="http://schemas.microsoft.com/office/drawing/2014/main" id="{18375DC4-1D63-6726-2394-51A8A451E46C}"/>
              </a:ext>
            </a:extLst>
          </p:cNvPr>
          <p:cNvPicPr>
            <a:picLocks noChangeAspect="1"/>
          </p:cNvPicPr>
          <p:nvPr/>
        </p:nvPicPr>
        <p:blipFill rotWithShape="1">
          <a:blip r:embed="rId2"/>
          <a:srcRect/>
          <a:stretch/>
        </p:blipFill>
        <p:spPr>
          <a:xfrm>
            <a:off x="1" y="10"/>
            <a:ext cx="12192000" cy="6857990"/>
          </a:xfrm>
          <a:prstGeom prst="rect">
            <a:avLst/>
          </a:prstGeom>
        </p:spPr>
      </p:pic>
      <p:sp>
        <p:nvSpPr>
          <p:cNvPr id="41" name="Freeform: Shape 40">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121"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2B82F6E-2291-051E-A1B4-4AFE75886130}"/>
              </a:ext>
            </a:extLst>
          </p:cNvPr>
          <p:cNvSpPr txBox="1"/>
          <p:nvPr/>
        </p:nvSpPr>
        <p:spPr>
          <a:xfrm>
            <a:off x="1773859" y="1371600"/>
            <a:ext cx="3573440" cy="118053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a:solidFill>
                  <a:schemeClr val="bg1"/>
                </a:solidFill>
                <a:latin typeface="+mj-lt"/>
                <a:ea typeface="+mj-ea"/>
                <a:cs typeface="+mj-cs"/>
              </a:rPr>
              <a:t>How do you plan to go about it? </a:t>
            </a:r>
          </a:p>
        </p:txBody>
      </p:sp>
      <p:sp>
        <p:nvSpPr>
          <p:cNvPr id="5" name="TextBox 4">
            <a:extLst>
              <a:ext uri="{FF2B5EF4-FFF2-40B4-BE49-F238E27FC236}">
                <a16:creationId xmlns:a16="http://schemas.microsoft.com/office/drawing/2014/main" id="{4D1FFE15-ED4B-32D8-BC19-73B77A34B07B}"/>
              </a:ext>
            </a:extLst>
          </p:cNvPr>
          <p:cNvSpPr txBox="1"/>
          <p:nvPr/>
        </p:nvSpPr>
        <p:spPr>
          <a:xfrm>
            <a:off x="1773858" y="2621191"/>
            <a:ext cx="3894161" cy="194398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a:solidFill>
                  <a:schemeClr val="bg1"/>
                </a:solidFill>
              </a:rPr>
              <a:t>I plan to Make a finished product portable enough to be worn by any person.</a:t>
            </a:r>
          </a:p>
          <a:p>
            <a:pPr indent="-228600">
              <a:lnSpc>
                <a:spcPct val="90000"/>
              </a:lnSpc>
              <a:spcAft>
                <a:spcPts val="600"/>
              </a:spcAft>
              <a:buFont typeface="Arial" panose="020B0604020202020204" pitchFamily="34" charset="0"/>
              <a:buChar char="•"/>
            </a:pPr>
            <a:r>
              <a:rPr lang="en-US" sz="1500">
                <a:solidFill>
                  <a:schemeClr val="bg1"/>
                </a:solidFill>
              </a:rPr>
              <a:t>Program it with WIFI access credential of wearer.</a:t>
            </a:r>
          </a:p>
          <a:p>
            <a:pPr indent="-228600">
              <a:lnSpc>
                <a:spcPct val="90000"/>
              </a:lnSpc>
              <a:spcAft>
                <a:spcPts val="600"/>
              </a:spcAft>
              <a:buFont typeface="Arial" panose="020B0604020202020204" pitchFamily="34" charset="0"/>
              <a:buChar char="•"/>
            </a:pPr>
            <a:r>
              <a:rPr lang="en-US" sz="1500">
                <a:solidFill>
                  <a:schemeClr val="bg1"/>
                </a:solidFill>
              </a:rPr>
              <a:t>Then the data will be collected and shown on web dashboard.</a:t>
            </a:r>
          </a:p>
          <a:p>
            <a:pPr indent="-228600">
              <a:lnSpc>
                <a:spcPct val="90000"/>
              </a:lnSpc>
              <a:spcAft>
                <a:spcPts val="600"/>
              </a:spcAft>
              <a:buFont typeface="Arial" panose="020B0604020202020204" pitchFamily="34" charset="0"/>
              <a:buChar char="•"/>
            </a:pPr>
            <a:r>
              <a:rPr lang="en-US" sz="1500">
                <a:solidFill>
                  <a:schemeClr val="bg1"/>
                </a:solidFill>
              </a:rPr>
              <a:t>The data will be uploaded on om2m live.</a:t>
            </a:r>
          </a:p>
        </p:txBody>
      </p:sp>
    </p:spTree>
    <p:extLst>
      <p:ext uri="{BB962C8B-B14F-4D97-AF65-F5344CB8AC3E}">
        <p14:creationId xmlns:p14="http://schemas.microsoft.com/office/powerpoint/2010/main" val="100971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7" name="Picture 7" descr="Computer script on a screen">
            <a:extLst>
              <a:ext uri="{FF2B5EF4-FFF2-40B4-BE49-F238E27FC236}">
                <a16:creationId xmlns:a16="http://schemas.microsoft.com/office/drawing/2014/main" id="{08086E72-B794-B414-8305-F7299D08528C}"/>
              </a:ext>
            </a:extLst>
          </p:cNvPr>
          <p:cNvPicPr>
            <a:picLocks noChangeAspect="1"/>
          </p:cNvPicPr>
          <p:nvPr/>
        </p:nvPicPr>
        <p:blipFill rotWithShape="1">
          <a:blip r:embed="rId2"/>
          <a:srcRect l="6483" r="46256"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8"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130FA31-FA15-38DE-AF6A-A5D271224288}"/>
              </a:ext>
            </a:extLst>
          </p:cNvPr>
          <p:cNvSpPr txBox="1"/>
          <p:nvPr/>
        </p:nvSpPr>
        <p:spPr>
          <a:xfrm>
            <a:off x="5827048" y="407987"/>
            <a:ext cx="5721484"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Timeline of the implementation</a:t>
            </a:r>
          </a:p>
        </p:txBody>
      </p:sp>
      <p:graphicFrame>
        <p:nvGraphicFramePr>
          <p:cNvPr id="22" name="TextBox 5">
            <a:extLst>
              <a:ext uri="{FF2B5EF4-FFF2-40B4-BE49-F238E27FC236}">
                <a16:creationId xmlns:a16="http://schemas.microsoft.com/office/drawing/2014/main" id="{417AAD2C-AD0F-E646-24A9-BBCBD5E00619}"/>
              </a:ext>
            </a:extLst>
          </p:cNvPr>
          <p:cNvGraphicFramePr/>
          <p:nvPr/>
        </p:nvGraphicFramePr>
        <p:xfrm>
          <a:off x="5827048" y="1868487"/>
          <a:ext cx="572148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1754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394</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Amasis MT Pro Black</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Bhunesh Bisen</dc:creator>
  <cp:lastModifiedBy>Bhunesh Bisen</cp:lastModifiedBy>
  <cp:revision>4</cp:revision>
  <dcterms:created xsi:type="dcterms:W3CDTF">2022-12-04T05:16:19Z</dcterms:created>
  <dcterms:modified xsi:type="dcterms:W3CDTF">2022-12-04T17:05:41Z</dcterms:modified>
</cp:coreProperties>
</file>