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4" r:id="rId3"/>
    <p:sldId id="276" r:id="rId4"/>
    <p:sldId id="295" r:id="rId5"/>
    <p:sldId id="294" r:id="rId6"/>
  </p:sldIdLst>
  <p:sldSz cx="9144000" cy="5143500" type="screen16x9"/>
  <p:notesSz cx="6858000" cy="9144000"/>
  <p:embeddedFontLst>
    <p:embeddedFont>
      <p:font typeface="Roboto Slab" charset="0"/>
      <p:regular r:id="rId8"/>
      <p:bold r:id="rId9"/>
    </p:embeddedFont>
    <p:embeddedFont>
      <p:font typeface="Nixie One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28600" y="1885950"/>
            <a:ext cx="5181600" cy="1295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Market Basket Analyais using Apriori Algorithm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0"/>
            <a:ext cx="7772400" cy="13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KLS Gogte Institute of Technology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MCA</a:t>
            </a:r>
            <a:endParaRPr lang="en-IN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Google Shape;105;p13"/>
          <p:cNvSpPr txBox="1">
            <a:spLocks/>
          </p:cNvSpPr>
          <p:nvPr/>
        </p:nvSpPr>
        <p:spPr>
          <a:xfrm>
            <a:off x="152400" y="1123950"/>
            <a:ext cx="5810400" cy="8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Research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 Paper Presentation 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itchFamily="18" charset="0"/>
              <a:ea typeface="Roboto Slab"/>
              <a:cs typeface="Times New Roman" pitchFamily="18" charset="0"/>
              <a:sym typeface="Roboto Slab"/>
            </a:endParaRPr>
          </a:p>
        </p:txBody>
      </p:sp>
      <p:sp>
        <p:nvSpPr>
          <p:cNvPr id="14" name="Google Shape;105;p13"/>
          <p:cNvSpPr txBox="1">
            <a:spLocks/>
          </p:cNvSpPr>
          <p:nvPr/>
        </p:nvSpPr>
        <p:spPr>
          <a:xfrm>
            <a:off x="4953000" y="3486150"/>
            <a:ext cx="4191000" cy="9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Prepared by :-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tabLst/>
              <a:defRPr/>
            </a:pPr>
            <a:r>
              <a:rPr lang="en-US" sz="2000" b="1" dirty="0" smtClean="0">
                <a:solidFill>
                  <a:schemeClr val="lt1"/>
                </a:solidFill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Bhupal Patil   2GI20MCA66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Laxmi Khot    2GI20MCA70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itchFamily="18" charset="0"/>
              <a:ea typeface="Roboto Slab"/>
              <a:cs typeface="Times New Roman" pitchFamily="18" charset="0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3897625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1.         Introduction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990600" y="1809750"/>
            <a:ext cx="45720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 basket analysis is a data mining technique used by retailers to increase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 sales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better understanding customer purchasing patterns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works on the principle of Apriori algorithm</a:t>
            </a:r>
          </a:p>
          <a:p>
            <a:pPr marL="0" lvl="0" indent="0">
              <a:buNone/>
            </a:pPr>
            <a:endParaRPr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9218" name="Picture 2" descr="Affinity analysis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581150"/>
            <a:ext cx="2691989" cy="22566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4294967295"/>
          </p:nvPr>
        </p:nvSpPr>
        <p:spPr>
          <a:xfrm>
            <a:off x="685800" y="438150"/>
            <a:ext cx="350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ea typeface="Roboto Slab"/>
                <a:cs typeface="Times New Roman" pitchFamily="18" charset="0"/>
                <a:sym typeface="Roboto Slab"/>
              </a:rPr>
              <a:t>Apriori algorithm</a:t>
            </a:r>
            <a:endParaRPr sz="2000" b="1">
              <a:solidFill>
                <a:schemeClr val="accent2"/>
              </a:solidFill>
              <a:latin typeface="Times New Roman" pitchFamily="18" charset="0"/>
              <a:ea typeface="Roboto Slab"/>
              <a:cs typeface="Times New Roman" pitchFamily="18" charset="0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" name="Google Shape;380;p33"/>
          <p:cNvSpPr txBox="1">
            <a:spLocks/>
          </p:cNvSpPr>
          <p:nvPr/>
        </p:nvSpPr>
        <p:spPr>
          <a:xfrm>
            <a:off x="762000" y="819150"/>
            <a:ext cx="35061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accent2"/>
              </a:buClr>
              <a:buSzPts val="3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calculate the association rules between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items.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SzPts val="3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association rule describes how two or more objects are related to one another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SzPts val="3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mining frequent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item-sets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relevant association rules.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  <a:buClr>
                <a:schemeClr val="accent2"/>
              </a:buClr>
              <a:buSzPts val="3000"/>
              <a:buFont typeface="Arial" pitchFamily="34" charset="0"/>
              <a:buChar char="•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pic>
        <p:nvPicPr>
          <p:cNvPr id="7170" name="Picture 2" descr="Association rule learning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599" y="895350"/>
            <a:ext cx="2846717" cy="2057400"/>
          </a:xfrm>
          <a:prstGeom prst="rect">
            <a:avLst/>
          </a:prstGeom>
          <a:noFill/>
        </p:spPr>
      </p:pic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705600" y="4248150"/>
            <a:ext cx="1490662" cy="730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Filter records based on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minSupport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&amp;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minConfidence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914400" y="3333750"/>
            <a:ext cx="1223963" cy="523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Collect the External Dataset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2362200" y="3409950"/>
            <a:ext cx="1371600" cy="3508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Data Preprocessing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962400" y="3333750"/>
            <a:ext cx="1217613" cy="500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Apply Support and Confidence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334000" y="3333750"/>
            <a:ext cx="1354137" cy="5746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Generate Frequent Item sets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6934200" y="3333750"/>
            <a:ext cx="1217612" cy="517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Apply Apriori Algorithm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953000" y="4400550"/>
            <a:ext cx="1425575" cy="3635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Final Item-set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7172" idx="3"/>
            <a:endCxn id="7173" idx="1"/>
          </p:cNvCxnSpPr>
          <p:nvPr/>
        </p:nvCxnSpPr>
        <p:spPr>
          <a:xfrm flipV="1">
            <a:off x="2138363" y="3585369"/>
            <a:ext cx="223837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733800" y="3562350"/>
            <a:ext cx="223837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81600" y="3562350"/>
            <a:ext cx="223837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05600" y="3562350"/>
            <a:ext cx="223837" cy="1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176" idx="2"/>
          </p:cNvCxnSpPr>
          <p:nvPr/>
        </p:nvCxnSpPr>
        <p:spPr>
          <a:xfrm rot="16200000" flipH="1">
            <a:off x="7337424" y="4056856"/>
            <a:ext cx="412752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6400800" y="45529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4294967295"/>
          </p:nvPr>
        </p:nvSpPr>
        <p:spPr>
          <a:xfrm>
            <a:off x="685800" y="438150"/>
            <a:ext cx="4495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Terms used in Apriori algorithm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" name="Google Shape;380;p33"/>
          <p:cNvSpPr txBox="1">
            <a:spLocks/>
          </p:cNvSpPr>
          <p:nvPr/>
        </p:nvSpPr>
        <p:spPr>
          <a:xfrm>
            <a:off x="762000" y="819150"/>
            <a:ext cx="35061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>
              <a:spcBef>
                <a:spcPts val="600"/>
              </a:spcBef>
              <a:buClr>
                <a:schemeClr val="accent2"/>
              </a:buClr>
              <a:buSzPts val="30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Support</a:t>
            </a:r>
          </a:p>
          <a:p>
            <a:pPr marL="457200" lvl="0" indent="-457200">
              <a:spcBef>
                <a:spcPts val="600"/>
              </a:spcBef>
              <a:buClr>
                <a:schemeClr val="accent2"/>
              </a:buClr>
              <a:buSzPts val="30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Confidence</a:t>
            </a:r>
          </a:p>
          <a:p>
            <a:pPr marL="457200" lvl="0" indent="-457200">
              <a:spcBef>
                <a:spcPts val="600"/>
              </a:spcBef>
              <a:buClr>
                <a:schemeClr val="accent2"/>
              </a:buClr>
              <a:buSzPts val="30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 Lift</a:t>
            </a:r>
          </a:p>
          <a:p>
            <a:pPr marL="457200" lvl="0" indent="-457200">
              <a:spcBef>
                <a:spcPts val="600"/>
              </a:spcBef>
              <a:buClr>
                <a:schemeClr val="accent2"/>
              </a:buClr>
              <a:buSzPts val="30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 Leverage</a:t>
            </a:r>
          </a:p>
          <a:p>
            <a:pPr marL="457200" lvl="0" indent="-457200">
              <a:spcBef>
                <a:spcPts val="600"/>
              </a:spcBef>
              <a:buClr>
                <a:schemeClr val="accent2"/>
              </a:buClr>
              <a:buSzPts val="3000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5. Conviction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Roboto Slab</vt:lpstr>
      <vt:lpstr>Nixie One</vt:lpstr>
      <vt:lpstr>Calibri</vt:lpstr>
      <vt:lpstr>Warwick template</vt:lpstr>
      <vt:lpstr>Market Basket Analyais using Apriori Algorithm</vt:lpstr>
      <vt:lpstr>1.         Introduction</vt:lpstr>
      <vt:lpstr>Slide 3</vt:lpstr>
      <vt:lpstr>Slide 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Analyais using Apriori Algorithm</dc:title>
  <dc:creator>LENOVO</dc:creator>
  <cp:lastModifiedBy>LENOVO</cp:lastModifiedBy>
  <cp:revision>1</cp:revision>
  <dcterms:modified xsi:type="dcterms:W3CDTF">2022-06-17T16:27:06Z</dcterms:modified>
</cp:coreProperties>
</file>