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9" r:id="rId3"/>
    <p:sldId id="285" r:id="rId4"/>
    <p:sldId id="282" r:id="rId5"/>
    <p:sldId id="283" r:id="rId6"/>
    <p:sldId id="284" r:id="rId7"/>
    <p:sldId id="28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604C789-ED6B-45A1-A7F2-F07F8EDDDC04}">
  <a:tblStyle styleId="{D604C789-ED6B-45A1-A7F2-F07F8EDD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93C2F8-9693-4229-8D5A-0EC416FF44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▸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▹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 Basket Analysis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77000" y="401955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By:-</a:t>
            </a:r>
          </a:p>
          <a:p>
            <a:r>
              <a:rPr lang="en-US" dirty="0" smtClean="0"/>
              <a:t>Bhupal Patil</a:t>
            </a:r>
          </a:p>
          <a:p>
            <a:r>
              <a:rPr lang="en-US" dirty="0" smtClean="0"/>
              <a:t>Laxmi Khot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;p17"/>
          <p:cNvSpPr txBox="1"/>
          <p:nvPr/>
        </p:nvSpPr>
        <p:spPr>
          <a:xfrm>
            <a:off x="381000" y="209550"/>
            <a:ext cx="1143000" cy="11430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sz="7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14;p17"/>
          <p:cNvSpPr txBox="1">
            <a:spLocks/>
          </p:cNvSpPr>
          <p:nvPr/>
        </p:nvSpPr>
        <p:spPr>
          <a:xfrm>
            <a:off x="1828800" y="209550"/>
            <a:ext cx="5861700" cy="100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System Requirement Specification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7" name="Google Shape;254;p21"/>
          <p:cNvSpPr txBox="1">
            <a:spLocks/>
          </p:cNvSpPr>
          <p:nvPr/>
        </p:nvSpPr>
        <p:spPr>
          <a:xfrm>
            <a:off x="1828800" y="1352550"/>
            <a:ext cx="5943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1)Hardware requirements:</a:t>
            </a:r>
          </a:p>
          <a:p>
            <a:endParaRPr lang="en-US" sz="1800" b="1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 smtClean="0"/>
              <a:t>Laptop or PC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 smtClean="0"/>
              <a:t>Minimum 4GB RAM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 smtClean="0"/>
              <a:t>Minimum 2Ghz processor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 smtClean="0"/>
              <a:t>Minimum 10GB Hard-disk</a:t>
            </a:r>
          </a:p>
          <a:p>
            <a:pPr lvl="0"/>
            <a:endParaRPr lang="en-US" sz="1800" dirty="0" smtClean="0"/>
          </a:p>
          <a:p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2)Software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requirements:</a:t>
            </a:r>
          </a:p>
          <a:p>
            <a:endParaRPr lang="en-US" sz="1800" b="1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 smtClean="0"/>
              <a:t>Jupyter </a:t>
            </a:r>
            <a:r>
              <a:rPr lang="en-US" sz="1800" dirty="0" smtClean="0"/>
              <a:t>Notebook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 smtClean="0"/>
              <a:t>OS –Windows </a:t>
            </a:r>
            <a:r>
              <a:rPr lang="en-US" sz="1800" cap="small" dirty="0" smtClean="0"/>
              <a:t>8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or more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;p17"/>
          <p:cNvSpPr txBox="1"/>
          <p:nvPr/>
        </p:nvSpPr>
        <p:spPr>
          <a:xfrm>
            <a:off x="381000" y="209550"/>
            <a:ext cx="1143000" cy="11430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sz="7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14;p17"/>
          <p:cNvSpPr txBox="1">
            <a:spLocks/>
          </p:cNvSpPr>
          <p:nvPr/>
        </p:nvSpPr>
        <p:spPr>
          <a:xfrm>
            <a:off x="1981200" y="514350"/>
            <a:ext cx="5861700" cy="55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System Design Diagrams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7" name="Google Shape;254;p21"/>
          <p:cNvSpPr txBox="1">
            <a:spLocks/>
          </p:cNvSpPr>
          <p:nvPr/>
        </p:nvSpPr>
        <p:spPr>
          <a:xfrm>
            <a:off x="1905000" y="1657350"/>
            <a:ext cx="59436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1)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 Flow Diagram</a:t>
            </a:r>
          </a:p>
          <a:p>
            <a:pPr lvl="0">
              <a:buClr>
                <a:schemeClr val="lt2"/>
              </a:buClr>
              <a:buSzPts val="2400"/>
            </a:pPr>
            <a:r>
              <a:rPr lang="en-US" sz="2400" b="1" baseline="0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2)Use Case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Diagram</a:t>
            </a:r>
            <a:endParaRPr lang="en-US" sz="2400" b="1" baseline="0" dirty="0" smtClean="0">
              <a:solidFill>
                <a:schemeClr val="accent5">
                  <a:lumMod val="75000"/>
                </a:schemeClr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buClr>
                <a:schemeClr val="lt2"/>
              </a:buClr>
              <a:buSzPts val="2400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3)Activity Diagram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17"/>
          <p:cNvSpPr txBox="1">
            <a:spLocks/>
          </p:cNvSpPr>
          <p:nvPr/>
        </p:nvSpPr>
        <p:spPr>
          <a:xfrm>
            <a:off x="1828800" y="285750"/>
            <a:ext cx="5861700" cy="55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lt2"/>
              </a:buClr>
              <a:buSzPts val="2400"/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1)Data  Flow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70912"/>
            <a:ext cx="5486400" cy="40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17"/>
          <p:cNvSpPr txBox="1">
            <a:spLocks/>
          </p:cNvSpPr>
          <p:nvPr/>
        </p:nvSpPr>
        <p:spPr>
          <a:xfrm>
            <a:off x="1828800" y="285750"/>
            <a:ext cx="5861700" cy="55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lt2"/>
              </a:buClr>
              <a:buSzPts val="2400"/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2)Use Case Diagram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71550"/>
            <a:ext cx="5867400" cy="404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17"/>
          <p:cNvSpPr txBox="1">
            <a:spLocks/>
          </p:cNvSpPr>
          <p:nvPr/>
        </p:nvSpPr>
        <p:spPr>
          <a:xfrm>
            <a:off x="1828800" y="285750"/>
            <a:ext cx="5861700" cy="55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lt2"/>
              </a:buClr>
              <a:buSzPts val="2400"/>
              <a:defRPr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3)Activity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71550"/>
            <a:ext cx="5199034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2;p36"/>
          <p:cNvSpPr txBox="1">
            <a:spLocks/>
          </p:cNvSpPr>
          <p:nvPr/>
        </p:nvSpPr>
        <p:spPr>
          <a:xfrm>
            <a:off x="2514600" y="1885950"/>
            <a:ext cx="42672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tabLst/>
              <a:defRPr/>
            </a:pPr>
            <a:r>
              <a:rPr kumimoji="0" lang="en-US" sz="61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Thank</a:t>
            </a:r>
            <a:r>
              <a:rPr kumimoji="0" lang="en-US" sz="6100" b="1" i="0" u="none" strike="noStrike" kern="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 You</a:t>
            </a:r>
            <a:endParaRPr kumimoji="0" lang="en-US" sz="61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PresentationFormat>On-screen Show (16:9)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Exeter template</vt:lpstr>
      <vt:lpstr>Market Basket Analysis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LENOVO</dc:creator>
  <cp:lastModifiedBy>LENOVO</cp:lastModifiedBy>
  <cp:revision>3</cp:revision>
  <dcterms:modified xsi:type="dcterms:W3CDTF">2022-01-08T13:12:01Z</dcterms:modified>
</cp:coreProperties>
</file>