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THEFT DETECTION AND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Pruthviraja</a:t>
            </a:r>
            <a:r>
              <a:rPr lang="en-US" dirty="0"/>
              <a:t> </a:t>
            </a:r>
            <a:r>
              <a:rPr lang="en-US" dirty="0" err="1"/>
              <a:t>bhupal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11771" y="391198"/>
            <a:ext cx="5281949" cy="60022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1090246" y="1512277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1711" y="454855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GSM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5079" y="1835442"/>
            <a:ext cx="11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80331" y="519488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MOTOR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257" y="2552700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THEFT BUTTON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393" y="3316124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 BUTTON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0744" y="6222024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 DISPLAY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9897" y="3515163"/>
            <a:ext cx="13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0757" y="105918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INDICATORS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31070" y="1835442"/>
            <a:ext cx="760538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31070" y="2737366"/>
            <a:ext cx="1437545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3878" y="4863707"/>
            <a:ext cx="760538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05046" y="3042138"/>
            <a:ext cx="8792" cy="3501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523392" y="3392305"/>
            <a:ext cx="269044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14138" y="2020108"/>
            <a:ext cx="18357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16262" y="3884495"/>
            <a:ext cx="228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941777" y="5518050"/>
            <a:ext cx="6433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03885" y="475250"/>
            <a:ext cx="0" cy="694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3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Microcontroller</a:t>
            </a:r>
          </a:p>
          <a:p>
            <a:r>
              <a:rPr lang="en-US" dirty="0"/>
              <a:t>GSM Module</a:t>
            </a:r>
          </a:p>
          <a:p>
            <a:r>
              <a:rPr lang="en-US" dirty="0"/>
              <a:t>GPS Module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OLED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Abstrsact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consists of two modes a)Drive Mode b)Theft Mode</a:t>
            </a:r>
          </a:p>
          <a:p>
            <a:r>
              <a:rPr lang="en-US" dirty="0"/>
              <a:t>When the Drive Mode is switched ON, the automobile is in its regular operation and is switched OFF when the ignition is turned OFF</a:t>
            </a:r>
          </a:p>
          <a:p>
            <a:r>
              <a:rPr lang="en-US" dirty="0"/>
              <a:t>The Automobile is switched to Theft Mode when the automobile is parked.</a:t>
            </a:r>
          </a:p>
          <a:p>
            <a:r>
              <a:rPr lang="en-US" dirty="0"/>
              <a:t>If the Drive Mode is turned ON in this mode then a message is sent to the owner of the automobile indicating that the vehicle is accessed by someone else.</a:t>
            </a:r>
          </a:p>
          <a:p>
            <a:r>
              <a:rPr lang="en-US" dirty="0"/>
              <a:t>If the owner resends a message with 'STOP' then the vehicle stops and a message to the owner is again sent back with the GPS co-ordinates.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85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140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VEHICLE THEFT DETECTION AND CONTROL</vt:lpstr>
      <vt:lpstr>PowerPoint Presentation</vt:lpstr>
      <vt:lpstr>Components </vt:lpstr>
      <vt:lpstr>Abstrsact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THEFT DETECTION AND CONTROL</dc:title>
  <dc:creator>Pruthvi</dc:creator>
  <cp:lastModifiedBy>Pruthvi</cp:lastModifiedBy>
  <cp:revision>3</cp:revision>
  <dcterms:created xsi:type="dcterms:W3CDTF">2017-04-13T01:06:10Z</dcterms:created>
  <dcterms:modified xsi:type="dcterms:W3CDTF">2017-04-13T01:25:48Z</dcterms:modified>
</cp:coreProperties>
</file>