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6F5281AC-F073-44B1-88D8-B7D687EE2374}">
      <dgm:prSet/>
      <dgm:spPr/>
      <dgm:t>
        <a:bodyPr/>
        <a:lstStyle/>
        <a:p>
          <a:r>
            <a:rPr lang="en-US" dirty="0"/>
            <a:t>Bhupander</a:t>
          </a:r>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pt>
    <dgm:pt modelId="{7A7BBC23-628D-42C4-8815-8CE27E73A56E}" type="pres">
      <dgm:prSet presAssocID="{F423E178-7000-4FB0-986C-DD30E98C9581}" presName="vert1" presStyleCnt="0"/>
      <dgm:spPr/>
    </dgm:pt>
    <dgm:pt modelId="{C98AE37F-323B-4644-BE70-8D25BA8DF178}" type="pres">
      <dgm:prSet presAssocID="{6F5281AC-F073-44B1-88D8-B7D687EE2374}" presName="thickLine" presStyleLbl="alignNode1" presStyleIdx="1" presStyleCnt="2"/>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1" presStyleCnt="2"/>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1" destOrd="0" parTransId="{68EE52EE-687E-4B1D-9E14-0AB999F5F66C}" sibTransId="{443F3011-F669-420F-85C8-B579C2A89295}"/>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B564EB36-B75C-4254-BE85-0297DF8DEF23}" type="presParOf" srcId="{12745AD8-9A9C-4C2E-8439-F72597DEFFCE}" destId="{C98AE37F-323B-4644-BE70-8D25BA8DF178}" srcOrd="2" destOrd="0" presId="urn:microsoft.com/office/officeart/2008/layout/LinedList"/>
    <dgm:cxn modelId="{4E366F60-7C11-4108-9C44-9579E727CC30}" type="presParOf" srcId="{12745AD8-9A9C-4C2E-8439-F72597DEFFCE}" destId="{4FF2C63B-1205-400F-965D-20A05C0D19C3}" srcOrd="3"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0"/>
        <a:ext cx="6492875" cy="2552700"/>
      </dsp:txXfrm>
    </dsp:sp>
    <dsp:sp modelId="{C98AE37F-323B-4644-BE70-8D25BA8DF178}">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Bhupander</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15-03-2023</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15-03-2023</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5728642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dirty="0"/>
              <a:t>I investigated the </a:t>
            </a:r>
            <a:r>
              <a:rPr lang="en-US" sz="2200" dirty="0" err="1"/>
              <a:t>data,checking</a:t>
            </a:r>
            <a:r>
              <a:rPr lang="en-US" sz="2200" dirty="0"/>
              <a:t> for data </a:t>
            </a:r>
            <a:r>
              <a:rPr lang="en-US" sz="2200" dirty="0" err="1"/>
              <a:t>unbalancing,visualizing</a:t>
            </a:r>
            <a:r>
              <a:rPr lang="en-US" sz="2200" dirty="0"/>
              <a:t> the features and understanding the relationship between different features.</a:t>
            </a:r>
          </a:p>
          <a:p>
            <a:r>
              <a:rPr lang="en-US" sz="2200" dirty="0"/>
              <a:t>I used train-test split to evaluate the model effectiveness to predict the target value i.e. detecting if a credit card will default next month.</a:t>
            </a:r>
          </a:p>
          <a:p>
            <a:r>
              <a:rPr lang="en-US" sz="2200" dirty="0"/>
              <a:t>I started with </a:t>
            </a:r>
            <a:r>
              <a:rPr lang="en-US" sz="2200" dirty="0" err="1"/>
              <a:t>adaboost,random</a:t>
            </a:r>
            <a:r>
              <a:rPr lang="en-US" sz="2200" dirty="0"/>
              <a:t> forest ,SVM,KNN and decision tree the accuracy all are different.</a:t>
            </a:r>
          </a:p>
          <a:p>
            <a:r>
              <a:rPr lang="en-US" sz="2200" dirty="0"/>
              <a:t>I choose random forest model base on the F1 score which very low the other model.</a:t>
            </a:r>
          </a:p>
          <a:p>
            <a:r>
              <a:rPr lang="en-IN" sz="2200" dirty="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813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Bhupi Gujjar</cp:lastModifiedBy>
  <cp:revision>2</cp:revision>
  <dcterms:created xsi:type="dcterms:W3CDTF">2021-09-09T07:45:17Z</dcterms:created>
  <dcterms:modified xsi:type="dcterms:W3CDTF">2023-03-15T09:46:23Z</dcterms:modified>
</cp:coreProperties>
</file>