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85FE-F09F-4503-AAD8-E5C9A6806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A8AD0-F589-44A2-9747-970B7820E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C67DA-A400-4BE0-93F3-77FD1DB65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A5A9-8D38-490A-AD0B-568874474126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93603-B9BC-4745-8721-00EA05A24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C10A7-42AF-498F-8D72-5AC96BE9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5743-BA84-4839-AE57-F4DA1FAAC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7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27F46-4E91-4FED-846C-5588F284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CB1AD-547C-45DC-B982-0181F2D49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DCE5C-CC52-4BC7-A38C-A112659E5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A5A9-8D38-490A-AD0B-568874474126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52E58-5EE1-494C-A18B-5F372E18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9E802-F1C4-4561-A646-0DBF719E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5743-BA84-4839-AE57-F4DA1FAAC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02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F74AA3-1817-4D0A-ABF5-318179DC8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7D2F5-0397-4839-B087-B9B1D22AF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4339E-F637-4F7F-9139-C969BC927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A5A9-8D38-490A-AD0B-568874474126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0DBC3-9213-4C00-ADA2-AE098A7D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59F13-C82C-469A-B80B-14BC5D0A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5743-BA84-4839-AE57-F4DA1FAAC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81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E21D-EC35-45A5-92B1-F48FA915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3EA31-068A-4E98-A4B3-C7C04829F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D34AC-70AB-416D-9AE3-7F9D38E6B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A5A9-8D38-490A-AD0B-568874474126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3287B-55C2-4ADD-950E-110423E0A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BE25A-88D8-4CCE-85B8-7BDDA69B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5743-BA84-4839-AE57-F4DA1FAAC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12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EC81-1296-4A72-B54A-A7BD6614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152A2-6982-4247-9D9D-5529E955E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A6635-82AB-4B25-92FF-D2FBB03A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A5A9-8D38-490A-AD0B-568874474126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0102F-43DD-4D4C-A7EF-29933710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4A142-5876-4751-BC7B-3DDB3FC84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5743-BA84-4839-AE57-F4DA1FAAC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08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FAF2-2288-469D-AA78-F044342A9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4BFC7-5737-483D-9D62-5B2BE2503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AE43E-7A29-4DC6-812C-87C2E2B13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C5EFA-9639-480D-8260-DDCC9962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A5A9-8D38-490A-AD0B-568874474126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0457C-EA4C-4691-AB3B-D40EAB5A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16D96-0BCE-4FD4-B204-541D6C31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5743-BA84-4839-AE57-F4DA1FAAC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82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A098-CBA6-422E-8C1E-2F25A865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F1098-67F6-4F06-9393-9A0668233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494CA-25A0-4E48-9339-7F4BE9F54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7A563-9331-47D5-9624-B5E75207D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BEDBD8-79BD-4382-989E-31BEC73D5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D637BE-5A34-4444-9083-E1B53A85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A5A9-8D38-490A-AD0B-568874474126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AE7E99-B1EB-470A-888E-4C92CA01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D6306-8E7D-4EE6-8DAA-A7CCD02A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5743-BA84-4839-AE57-F4DA1FAAC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29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3769-6E1C-403D-9BD9-0B12891E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98F20F-99DA-45F1-85CF-8158D172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A5A9-8D38-490A-AD0B-568874474126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228AA-4212-4C69-B63B-EF88C356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A70D5-4409-44E4-9B7E-4409CA41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5743-BA84-4839-AE57-F4DA1FAAC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28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51B2D5-3B89-4FEA-B5B4-082B90DC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A5A9-8D38-490A-AD0B-568874474126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7C330-9A29-4C8C-969D-6A49FA50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99402-DF55-4F59-BFAD-1099B11D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5743-BA84-4839-AE57-F4DA1FAAC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39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5315-BF4E-4126-8E18-76040C35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235D8-395D-4517-A175-96FB70A6B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5181A-663F-484A-A3AE-063F48896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7735B-2A19-4DFB-8F11-BF3EA7AE5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A5A9-8D38-490A-AD0B-568874474126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BDD90-A8C0-4713-9C9F-70A1F07FB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8ECDF-B324-460D-A505-EC02179B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5743-BA84-4839-AE57-F4DA1FAAC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99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1FFF-8856-4A11-AC6F-44631BC7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3F94F-EAB4-4CC8-901B-3C66434A1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FA8ED-D657-41B2-8355-E493D7A67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98391-56BE-47B6-A5A4-EA704C674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A5A9-8D38-490A-AD0B-568874474126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DFC4C-7A11-4A5E-B6BD-A6D0BBE4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AE1FF-5862-45BC-907C-4E4BB943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45743-BA84-4839-AE57-F4DA1FAAC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50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23A085-4183-4C46-B9C6-4CD0A08E1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C14EA-1B62-47C5-A5BD-00BDBCA35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1E190-5287-4E4A-BA9D-E5061FDE3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3A5A9-8D38-490A-AD0B-568874474126}" type="datetimeFigureOut">
              <a:rPr lang="en-IN" smtClean="0"/>
              <a:t>06-09-2020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15F0F-3431-4108-92C6-6D50F843F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0A30F-742E-43E1-8C6E-CA7E67E3A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45743-BA84-4839-AE57-F4DA1FAAC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88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CF00D-D01B-498B-B4B6-BBAE288E73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JSON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9E5DF-5EC7-4720-8312-9955A0F57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07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5A47-B2CE-400B-B642-07A8244ED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5327DF-9710-4DDA-B8B1-FE1D741E8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620" y="250825"/>
            <a:ext cx="9236580" cy="610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3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2336D-9AF0-4C3D-B07B-306B5C3D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7413BD-5498-42CA-9540-3B8A7F29D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874" y="365124"/>
            <a:ext cx="10002726" cy="619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22F5-D4CB-4E07-890D-15860A07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6BB754-032D-4CB8-862E-DF7A10E6E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246" y="365124"/>
            <a:ext cx="9954034" cy="611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4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37D8F-CE67-484D-AA14-58C97D94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7B075C-512E-43CE-9DF4-09C1B3C35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857" y="0"/>
            <a:ext cx="6465063" cy="661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3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40419-E380-4A1B-9973-9666E2B38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3B9A81-88C8-4C75-894A-3BE314759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480" y="378424"/>
            <a:ext cx="7482840" cy="611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3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6A2C-532D-41A8-8C9C-457B2B60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C4D81-CA72-40B8-98E1-1D20FBBDA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B64909-A15A-482C-ACDB-7744B3ABE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657" y="100013"/>
            <a:ext cx="709612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4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F9A81BFD953A4FBBDBFA31877A94CB" ma:contentTypeVersion="11" ma:contentTypeDescription="Create a new document." ma:contentTypeScope="" ma:versionID="06cf9a4a87727a39f1bffecfef24d083">
  <xsd:schema xmlns:xsd="http://www.w3.org/2001/XMLSchema" xmlns:xs="http://www.w3.org/2001/XMLSchema" xmlns:p="http://schemas.microsoft.com/office/2006/metadata/properties" xmlns:ns2="aad55677-ffbc-4dad-b4d3-70ae3e6ac6b2" xmlns:ns3="23f8d2f0-0186-4170-836e-f3febf78a6db" targetNamespace="http://schemas.microsoft.com/office/2006/metadata/properties" ma:root="true" ma:fieldsID="95525d3f221c60c903a341b7bb62f0db" ns2:_="" ns3:_="">
    <xsd:import namespace="aad55677-ffbc-4dad-b4d3-70ae3e6ac6b2"/>
    <xsd:import namespace="23f8d2f0-0186-4170-836e-f3febf78a6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d55677-ffbc-4dad-b4d3-70ae3e6ac6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ecc00cd3-da1b-4d1f-9c89-92e42710124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8d2f0-0186-4170-836e-f3febf78a6d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61f8334e-07aa-4893-93cb-bbf401d45be0}" ma:internalName="TaxCatchAll" ma:showField="CatchAllData" ma:web="23f8d2f0-0186-4170-836e-f3febf78a6d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ad55677-ffbc-4dad-b4d3-70ae3e6ac6b2">
      <Terms xmlns="http://schemas.microsoft.com/office/infopath/2007/PartnerControls"/>
    </lcf76f155ced4ddcb4097134ff3c332f>
    <TaxCatchAll xmlns="23f8d2f0-0186-4170-836e-f3febf78a6db" xsi:nil="true"/>
  </documentManagement>
</p:properties>
</file>

<file path=customXml/itemProps1.xml><?xml version="1.0" encoding="utf-8"?>
<ds:datastoreItem xmlns:ds="http://schemas.openxmlformats.org/officeDocument/2006/customXml" ds:itemID="{40B219EA-10F5-47BF-988D-40AB0F3034B3}"/>
</file>

<file path=customXml/itemProps2.xml><?xml version="1.0" encoding="utf-8"?>
<ds:datastoreItem xmlns:ds="http://schemas.openxmlformats.org/officeDocument/2006/customXml" ds:itemID="{C6D3BE97-5351-45B1-8D6E-8E51CEFA3E9F}"/>
</file>

<file path=customXml/itemProps3.xml><?xml version="1.0" encoding="utf-8"?>
<ds:datastoreItem xmlns:ds="http://schemas.openxmlformats.org/officeDocument/2006/customXml" ds:itemID="{CE2DCEAB-E53C-45B4-87DD-01C6CC2861B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ASISH</dc:creator>
  <cp:lastModifiedBy>Asish Dalai</cp:lastModifiedBy>
  <cp:revision>7</cp:revision>
  <dcterms:created xsi:type="dcterms:W3CDTF">2019-08-09T07:42:35Z</dcterms:created>
  <dcterms:modified xsi:type="dcterms:W3CDTF">2020-09-06T16:31:35Z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0x01010046F9A81BFD953A4FBBDBFA31877A94CB</vt:lpwstr>
  </property>
</Properties>
</file>