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5" r:id="rId6"/>
    <p:sldId id="257" r:id="rId7"/>
    <p:sldId id="302" r:id="rId8"/>
    <p:sldId id="301" r:id="rId9"/>
    <p:sldId id="303" r:id="rId10"/>
    <p:sldId id="304" r:id="rId11"/>
    <p:sldId id="300" r:id="rId12"/>
    <p:sldId id="305" r:id="rId13"/>
    <p:sldId id="299" r:id="rId1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37"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367914-B2BE-4F3A-9B42-CD49DABC0654}"/>
              </a:ext>
            </a:extLst>
          </p:cNvPr>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FB56EB47-DA9C-4B5D-97E2-7798974B2620}"/>
              </a:ext>
            </a:extLst>
          </p:cNvPr>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7699262F-94E3-4FEE-AEA9-6BE758E24791}" type="datetimeFigureOut">
              <a:rPr lang="en-US" smtClean="0"/>
              <a:t>6/14/2024</a:t>
            </a:fld>
            <a:endParaRPr lang="en-US"/>
          </a:p>
        </p:txBody>
      </p:sp>
      <p:sp>
        <p:nvSpPr>
          <p:cNvPr id="4" name="Footer Placeholder 3">
            <a:extLst>
              <a:ext uri="{FF2B5EF4-FFF2-40B4-BE49-F238E27FC236}">
                <a16:creationId xmlns:a16="http://schemas.microsoft.com/office/drawing/2014/main" id="{3A23529A-6DE6-4528-A9B6-1D60865529A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C6FD23-7733-48B0-8517-ECA5BC307BF7}"/>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1B63A05-8775-45A3-9705-DEE1A0189CC9}" type="slidenum">
              <a:rPr lang="en-US" smtClean="0"/>
              <a:t>‹#›</a:t>
            </a:fld>
            <a:endParaRPr lang="en-US"/>
          </a:p>
        </p:txBody>
      </p:sp>
    </p:spTree>
    <p:extLst>
      <p:ext uri="{BB962C8B-B14F-4D97-AF65-F5344CB8AC3E}">
        <p14:creationId xmlns:p14="http://schemas.microsoft.com/office/powerpoint/2010/main" val="23176035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47C9DE-CDBF-1145-94B7-2E523D115EE5}" type="datetimeFigureOut">
              <a:rPr lang="en-US" smtClean="0"/>
              <a:pPr/>
              <a:t>6/14/2024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0C8FE8E-83CE-D044-BF69-B9B31D9A84E9}" type="slidenum">
              <a:rPr lang="en-US" smtClean="0"/>
              <a:pPr/>
              <a:t>‹#›</a:t>
            </a:fld>
            <a:endParaRPr lang="en-US"/>
          </a:p>
        </p:txBody>
      </p:sp>
    </p:spTree>
    <p:extLst>
      <p:ext uri="{BB962C8B-B14F-4D97-AF65-F5344CB8AC3E}">
        <p14:creationId xmlns:p14="http://schemas.microsoft.com/office/powerpoint/2010/main" val="328271321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6400800" cy="1143000"/>
          </a:xfrm>
        </p:spPr>
        <p:txBody>
          <a:bodyPr tIns="0" rIns="0" anchor="b">
            <a:noAutofit/>
          </a:bodyPr>
          <a:lstStyle>
            <a:lvl1pPr>
              <a:lnSpc>
                <a:spcPct val="100000"/>
              </a:lnSpc>
              <a:defRPr sz="4800"/>
            </a:lvl1pPr>
          </a:lstStyle>
          <a:p>
            <a:r>
              <a:rPr lang="en-US"/>
              <a:t>Click to edit Master title style</a:t>
            </a:r>
          </a:p>
        </p:txBody>
      </p:sp>
      <p:pic>
        <p:nvPicPr>
          <p:cNvPr id="11" name="Picture 10" descr="cf_r_rgb_dgr.png"/>
          <p:cNvPicPr>
            <a:picLocks noChangeAspect="1"/>
          </p:cNvPicPr>
          <p:nvPr userDrawn="1"/>
        </p:nvPicPr>
        <p:blipFill>
          <a:blip r:embed="rId2"/>
          <a:stretch>
            <a:fillRect/>
          </a:stretch>
        </p:blipFill>
        <p:spPr>
          <a:xfrm>
            <a:off x="6469076" y="209757"/>
            <a:ext cx="2465677" cy="1056132"/>
          </a:xfrm>
          <a:prstGeom prst="rect">
            <a:avLst/>
          </a:prstGeom>
        </p:spPr>
      </p:pic>
      <p:sp>
        <p:nvSpPr>
          <p:cNvPr id="7" name="Text Placeholder 6"/>
          <p:cNvSpPr>
            <a:spLocks noGrp="1"/>
          </p:cNvSpPr>
          <p:nvPr>
            <p:ph type="body" sz="quarter" idx="10"/>
          </p:nvPr>
        </p:nvSpPr>
        <p:spPr>
          <a:xfrm>
            <a:off x="457200" y="3429000"/>
            <a:ext cx="6400800" cy="1828800"/>
          </a:xfrm>
        </p:spPr>
        <p:txBody>
          <a:bodyPr/>
          <a:lstStyle>
            <a:lvl1pPr>
              <a:spcAft>
                <a:spcPts val="0"/>
              </a:spcAft>
              <a:defRPr sz="1200"/>
            </a:lvl1pPr>
            <a:lvl2pPr>
              <a:spcAft>
                <a:spcPts val="0"/>
              </a:spcAft>
              <a:defRPr sz="1200"/>
            </a:lvl2pPr>
            <a:lvl3pPr>
              <a:spcAft>
                <a:spcPts val="0"/>
              </a:spcAft>
              <a:defRPr sz="1200"/>
            </a:lvl3pPr>
            <a:lvl4pPr>
              <a:spcAft>
                <a:spcPts val="0"/>
              </a:spcAft>
              <a:defRPr sz="1200"/>
            </a:lvl4pPr>
            <a:lvl5pPr>
              <a:spcAft>
                <a:spcPts val="0"/>
              </a:spcAft>
              <a:defRPr sz="1200"/>
            </a:lvl5pPr>
            <a:lvl6pPr marL="684213" indent="-173038">
              <a:buFontTx/>
              <a:buChar char="-"/>
              <a:defRPr sz="1200"/>
            </a:lvl6pPr>
            <a:lvl7pPr marL="684213" indent="-173038">
              <a:buFontTx/>
              <a:buChar char="-"/>
              <a:defRPr sz="1200"/>
            </a:lvl7pPr>
            <a:lvl8pPr marL="684213" indent="-173038">
              <a:buFontTx/>
              <a:buChar char="-"/>
              <a:defRPr sz="1200"/>
            </a:lvl8pPr>
            <a:lvl9pPr marL="684213" indent="-173038">
              <a:buFontTx/>
              <a:buChar cha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ubtitle 2"/>
          <p:cNvSpPr>
            <a:spLocks noGrp="1"/>
          </p:cNvSpPr>
          <p:nvPr>
            <p:ph type="subTitle" idx="1"/>
          </p:nvPr>
        </p:nvSpPr>
        <p:spPr>
          <a:xfrm>
            <a:off x="457200" y="2599038"/>
            <a:ext cx="6400800" cy="822960"/>
          </a:xfrm>
        </p:spPr>
        <p:txBody>
          <a:bodyPr tIns="0" rIns="0">
            <a:noAutofit/>
          </a:bodyPr>
          <a:lstStyle>
            <a:lvl1pPr marL="0" indent="0" algn="l">
              <a:lnSpc>
                <a:spcPct val="100000"/>
              </a:lnSpc>
              <a:spcBef>
                <a:spcPts val="0"/>
              </a:spcBef>
              <a:buNone/>
              <a:defRPr sz="1600" b="0">
                <a:solidFill>
                  <a:schemeClr val="accent6"/>
                </a:solidFill>
              </a:defRPr>
            </a:lvl1pPr>
            <a:lvl2pPr marL="0" indent="0" algn="l">
              <a:buNone/>
              <a:tabLst/>
              <a:defRPr>
                <a:solidFill>
                  <a:schemeClr val="accent6"/>
                </a:solidFill>
              </a:defRPr>
            </a:lvl2pPr>
            <a:lvl3pPr marL="0" indent="0" algn="l">
              <a:buNone/>
              <a:defRPr>
                <a:solidFill>
                  <a:schemeClr val="accent6"/>
                </a:solidFill>
              </a:defRPr>
            </a:lvl3pPr>
            <a:lvl4pPr marL="0" indent="0" algn="l">
              <a:buNone/>
              <a:defRPr>
                <a:solidFill>
                  <a:schemeClr val="accent6"/>
                </a:solidFill>
              </a:defRPr>
            </a:lvl4pPr>
            <a:lvl5pPr marL="0" indent="0" algn="l">
              <a:buNone/>
              <a:defRPr>
                <a:solidFill>
                  <a:schemeClr val="accent6"/>
                </a:solidFill>
              </a:defRPr>
            </a:lvl5pPr>
            <a:lvl6pPr marL="0" indent="0" algn="l">
              <a:buNone/>
              <a:defRPr>
                <a:solidFill>
                  <a:schemeClr val="accent6"/>
                </a:solidFill>
              </a:defRPr>
            </a:lvl6pPr>
            <a:lvl7pPr marL="0" indent="0" algn="l">
              <a:buNone/>
              <a:defRPr>
                <a:solidFill>
                  <a:schemeClr val="accent6"/>
                </a:solidFill>
              </a:defRPr>
            </a:lvl7pPr>
            <a:lvl8pPr marL="0" indent="0" algn="l">
              <a:buNone/>
              <a:defRPr>
                <a:solidFill>
                  <a:schemeClr val="accent6"/>
                </a:solidFill>
              </a:defRPr>
            </a:lvl8pPr>
            <a:lvl9pPr marL="0" indent="0" algn="l">
              <a:buNone/>
              <a:defRPr>
                <a:solidFill>
                  <a:schemeClr val="accent6"/>
                </a:solidFill>
              </a:defRPr>
            </a:lvl9pPr>
          </a:lstStyle>
          <a:p>
            <a:r>
              <a:rPr lang="en-US"/>
              <a:t>Click to edit Master subtitle style</a:t>
            </a:r>
          </a:p>
        </p:txBody>
      </p:sp>
      <p:pic>
        <p:nvPicPr>
          <p:cNvPr id="6" name="Picture 5" descr="cf_r_rgb_dgr.png"/>
          <p:cNvPicPr>
            <a:picLocks noChangeAspect="1"/>
          </p:cNvPicPr>
          <p:nvPr userDrawn="1"/>
        </p:nvPicPr>
        <p:blipFill>
          <a:blip r:embed="rId3"/>
          <a:stretch>
            <a:fillRect/>
          </a:stretch>
        </p:blipFill>
        <p:spPr bwMode="hidden">
          <a:xfrm>
            <a:off x="6469076" y="209757"/>
            <a:ext cx="2465677" cy="1056132"/>
          </a:xfrm>
          <a:prstGeom prst="rect">
            <a:avLst/>
          </a:prstGeom>
        </p:spPr>
      </p:pic>
    </p:spTree>
    <p:extLst>
      <p:ext uri="{BB962C8B-B14F-4D97-AF65-F5344CB8AC3E}">
        <p14:creationId xmlns:p14="http://schemas.microsoft.com/office/powerpoint/2010/main" val="64351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CF Dark Green">
    <p:bg>
      <p:bgPr>
        <a:solidFill>
          <a:schemeClr val="tx2"/>
        </a:solidFill>
        <a:effectLst/>
      </p:bgPr>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457200" y="996777"/>
            <a:ext cx="8229600" cy="4572000"/>
          </a:xfrm>
        </p:spPr>
        <p:txBody>
          <a:bodyPr/>
          <a:lstStyle>
            <a:lvl1pPr>
              <a:defRPr sz="4000" b="1">
                <a:solidFill>
                  <a:schemeClr val="bg1"/>
                </a:solidFill>
                <a:latin typeface="+mj-lt"/>
              </a:defRPr>
            </a:lvl1pPr>
            <a:lvl2pPr marL="514350" indent="-285750">
              <a:buFont typeface="Arial" pitchFamily="34" charset="0"/>
              <a:buChar char="•"/>
              <a:defRPr sz="4000" b="1">
                <a:solidFill>
                  <a:schemeClr val="bg1"/>
                </a:solidFill>
                <a:latin typeface="+mj-lt"/>
              </a:defRPr>
            </a:lvl2pPr>
            <a:lvl3pPr marL="511175" indent="-280988">
              <a:buFont typeface="Cambria" pitchFamily="18" charset="0"/>
              <a:buChar char="-"/>
              <a:defRPr sz="4000" b="1">
                <a:solidFill>
                  <a:schemeClr val="bg1"/>
                </a:solidFill>
                <a:latin typeface="+mj-lt"/>
              </a:defRPr>
            </a:lvl3pPr>
            <a:lvl4pPr marL="742950" indent="-285750">
              <a:buFont typeface="Arial" pitchFamily="34" charset="0"/>
              <a:buChar char="•"/>
              <a:defRPr sz="4000" b="1">
                <a:solidFill>
                  <a:schemeClr val="bg1"/>
                </a:solidFill>
                <a:latin typeface="+mj-lt"/>
              </a:defRPr>
            </a:lvl4pPr>
            <a:lvl5pPr marL="742950" indent="-285750">
              <a:buFont typeface="Cambria" pitchFamily="18" charset="0"/>
              <a:buChar char="-"/>
              <a:defRPr sz="4000" b="1">
                <a:solidFill>
                  <a:schemeClr val="bg1"/>
                </a:solidFill>
                <a:latin typeface="+mj-lt"/>
              </a:defRPr>
            </a:lvl5pPr>
            <a:lvl6pPr marL="742950" indent="-285750">
              <a:buFont typeface="Cambria" pitchFamily="18" charset="0"/>
              <a:buChar char="-"/>
              <a:defRPr sz="4000" b="1">
                <a:solidFill>
                  <a:schemeClr val="bg1"/>
                </a:solidFill>
                <a:latin typeface="+mj-lt"/>
              </a:defRPr>
            </a:lvl6pPr>
            <a:lvl7pPr marL="742950" indent="-285750">
              <a:buFont typeface="Cambria" pitchFamily="18" charset="0"/>
              <a:buChar char="-"/>
              <a:defRPr sz="4000" b="1">
                <a:solidFill>
                  <a:schemeClr val="bg1"/>
                </a:solidFill>
                <a:latin typeface="+mj-lt"/>
              </a:defRPr>
            </a:lvl7pPr>
            <a:lvl8pPr marL="742950" indent="-285750">
              <a:buFont typeface="Cambria" pitchFamily="18" charset="0"/>
              <a:buChar char="-"/>
              <a:defRPr sz="4000" b="1">
                <a:solidFill>
                  <a:schemeClr val="bg1"/>
                </a:solidFill>
                <a:latin typeface="+mj-lt"/>
              </a:defRPr>
            </a:lvl8pPr>
            <a:lvl9pPr marL="742950" indent="-285750">
              <a:buFont typeface="Cambria" pitchFamily="18" charset="0"/>
              <a:buChar char="-"/>
              <a:defRPr sz="4000" b="1">
                <a:solidFill>
                  <a:schemeClr val="bg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sp>
        <p:nvSpPr>
          <p:cNvPr id="6" name="Date Placeholder 5"/>
          <p:cNvSpPr>
            <a:spLocks noGrp="1"/>
          </p:cNvSpPr>
          <p:nvPr>
            <p:ph type="dt" sz="half" idx="11"/>
          </p:nvPr>
        </p:nvSpPr>
        <p:spPr/>
        <p:txBody>
          <a:bodyPr/>
          <a:lstStyle>
            <a:lvl1pPr>
              <a:defRPr>
                <a:solidFill>
                  <a:schemeClr val="bg1"/>
                </a:solidFill>
              </a:defRPr>
            </a:lvl1pPr>
          </a:lstStyle>
          <a:p>
            <a:fld id="{5DB3B57A-0C92-444C-99FE-A3BE6B6966E7}" type="datetime1">
              <a:rPr lang="en-US" smtClean="0"/>
              <a:t>6/14/2024</a:t>
            </a:fld>
            <a:r>
              <a:rPr lang="en-US"/>
              <a:t> </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sp>
        <p:nvSpPr>
          <p:cNvPr id="8" name="Footer Placeholder 7"/>
          <p:cNvSpPr>
            <a:spLocks noGrp="1"/>
          </p:cNvSpPr>
          <p:nvPr>
            <p:ph type="ftr" sz="quarter" idx="13"/>
          </p:nvPr>
        </p:nvSpPr>
        <p:spPr/>
        <p:txBody>
          <a:bodyPr/>
          <a:lstStyle>
            <a:lvl1pPr>
              <a:defRPr>
                <a:solidFill>
                  <a:schemeClr val="bg1"/>
                </a:solidFill>
              </a:defRPr>
            </a:lvl1pPr>
          </a:lstStyle>
          <a:p>
            <a:r>
              <a:rPr lang="en-US"/>
              <a:t>Test Center of Excellence</a:t>
            </a:r>
          </a:p>
        </p:txBody>
      </p:sp>
    </p:spTree>
    <p:extLst>
      <p:ext uri="{BB962C8B-B14F-4D97-AF65-F5344CB8AC3E}">
        <p14:creationId xmlns:p14="http://schemas.microsoft.com/office/powerpoint/2010/main" val="351482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p:spTree>
      <p:nvGrpSpPr>
        <p:cNvPr id="1" name=""/>
        <p:cNvGrpSpPr/>
        <p:nvPr/>
      </p:nvGrpSpPr>
      <p:grpSpPr>
        <a:xfrm>
          <a:off x="0" y="0"/>
          <a:ext cx="0" cy="0"/>
          <a:chOff x="0" y="0"/>
          <a:chExt cx="0" cy="0"/>
        </a:xfrm>
      </p:grpSpPr>
      <p:sp>
        <p:nvSpPr>
          <p:cNvPr id="12"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3" name="Straight Connector 12"/>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Date Placeholder 7"/>
          <p:cNvSpPr>
            <a:spLocks noGrp="1"/>
          </p:cNvSpPr>
          <p:nvPr>
            <p:ph type="dt" sz="half" idx="10"/>
          </p:nvPr>
        </p:nvSpPr>
        <p:spPr/>
        <p:txBody>
          <a:bodyPr/>
          <a:lstStyle/>
          <a:p>
            <a:fld id="{D551FA6C-103F-4925-B4F3-8B79C678C1AD}" type="datetime1">
              <a:rPr lang="en-US" smtClean="0"/>
              <a:t>6/14/2024</a:t>
            </a:fld>
            <a:r>
              <a:rPr lang="en-US"/>
              <a:t> </a:t>
            </a:r>
          </a:p>
        </p:txBody>
      </p:sp>
      <p:sp>
        <p:nvSpPr>
          <p:cNvPr id="9" name="Slide Number Placeholder 8"/>
          <p:cNvSpPr>
            <a:spLocks noGrp="1"/>
          </p:cNvSpPr>
          <p:nvPr>
            <p:ph type="sldNum" sz="quarter" idx="11"/>
          </p:nvPr>
        </p:nvSpPr>
        <p:spPr/>
        <p:txBody>
          <a:bodyPr/>
          <a:lstStyle/>
          <a:p>
            <a:fld id="{0C91A974-A5BB-A14A-B6F6-09B61366EEB9}" type="slidenum">
              <a:rPr lang="en-US" smtClean="0"/>
              <a:pPr/>
              <a:t>‹#›</a:t>
            </a:fld>
            <a:endParaRPr lang="en-US"/>
          </a:p>
        </p:txBody>
      </p:sp>
      <p:sp>
        <p:nvSpPr>
          <p:cNvPr id="10" name="Footer Placeholder 9"/>
          <p:cNvSpPr>
            <a:spLocks noGrp="1"/>
          </p:cNvSpPr>
          <p:nvPr>
            <p:ph type="ftr" sz="quarter" idx="12"/>
          </p:nvPr>
        </p:nvSpPr>
        <p:spPr/>
        <p:txBody>
          <a:bodyPr/>
          <a:lstStyle/>
          <a:p>
            <a:r>
              <a:rPr lang="en-US"/>
              <a:t>Test Center of Excellence</a:t>
            </a:r>
          </a:p>
        </p:txBody>
      </p:sp>
      <p:sp>
        <p:nvSpPr>
          <p:cNvPr id="14" name="Text Placeholder 13"/>
          <p:cNvSpPr>
            <a:spLocks noGrp="1"/>
          </p:cNvSpPr>
          <p:nvPr>
            <p:ph type="body" sz="quarter" idx="13"/>
          </p:nvPr>
        </p:nvSpPr>
        <p:spPr>
          <a:xfrm>
            <a:off x="457200" y="457200"/>
            <a:ext cx="8229600" cy="5486400"/>
          </a:xfrm>
        </p:spPr>
        <p:txBody>
          <a:bodyPr>
            <a:noAutofit/>
          </a:bodyPr>
          <a:lstStyle>
            <a:lvl1pPr marL="0" indent="0">
              <a:buFontTx/>
              <a:buNone/>
              <a:defRPr sz="4000" b="1" baseline="0">
                <a:solidFill>
                  <a:schemeClr val="accent1"/>
                </a:solidFill>
                <a:latin typeface="+mj-lt"/>
              </a:defRPr>
            </a:lvl1pPr>
            <a:lvl2pPr marL="230188" indent="-230188">
              <a:buFontTx/>
              <a:buNone/>
              <a:defRPr sz="4000" b="1">
                <a:solidFill>
                  <a:schemeClr val="accent1"/>
                </a:solidFill>
                <a:latin typeface="+mj-lt"/>
              </a:defRPr>
            </a:lvl2pPr>
            <a:lvl3pPr marL="230188" indent="-230188">
              <a:buFontTx/>
              <a:buNone/>
              <a:tabLst/>
              <a:defRPr sz="4000" b="1">
                <a:solidFill>
                  <a:schemeClr val="accent1"/>
                </a:solidFill>
                <a:latin typeface="+mj-lt"/>
              </a:defRPr>
            </a:lvl3pPr>
            <a:lvl4pPr marL="230188" indent="-230188">
              <a:buFontTx/>
              <a:buNone/>
              <a:defRPr sz="4000" b="1">
                <a:solidFill>
                  <a:schemeClr val="accent1"/>
                </a:solidFill>
                <a:latin typeface="+mj-lt"/>
              </a:defRPr>
            </a:lvl4pPr>
            <a:lvl5pPr marL="230188" indent="-230188">
              <a:buFontTx/>
              <a:buNone/>
              <a:defRPr sz="4000" b="1">
                <a:solidFill>
                  <a:schemeClr val="accent1"/>
                </a:solidFill>
                <a:latin typeface="+mj-lt"/>
              </a:defRPr>
            </a:lvl5pPr>
            <a:lvl6pPr marL="230188" indent="-230188">
              <a:buNone/>
              <a:defRPr sz="4000" b="1">
                <a:solidFill>
                  <a:schemeClr val="accent1"/>
                </a:solidFill>
                <a:latin typeface="+mj-lt"/>
              </a:defRPr>
            </a:lvl6pPr>
            <a:lvl7pPr marL="230188" indent="-230188">
              <a:buNone/>
              <a:defRPr sz="4000" b="1">
                <a:solidFill>
                  <a:schemeClr val="accent1"/>
                </a:solidFill>
                <a:latin typeface="+mj-lt"/>
              </a:defRPr>
            </a:lvl7pPr>
            <a:lvl8pPr marL="230188" indent="-230188">
              <a:buFontTx/>
              <a:buNone/>
              <a:defRPr sz="4000" b="1">
                <a:solidFill>
                  <a:schemeClr val="accent1"/>
                </a:solidFill>
                <a:latin typeface="+mj-lt"/>
              </a:defRPr>
            </a:lvl8pPr>
            <a:lvl9pPr marL="230188" indent="-230188">
              <a:buNone/>
              <a:defRPr sz="4000" b="1">
                <a:solidFill>
                  <a:schemeClr val="accent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56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CF Green">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9E344090-737C-4E2C-8410-C0DE13AD180E}"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Test Center of Excellence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sp>
        <p:nvSpPr>
          <p:cNvPr id="12"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cxnSp>
        <p:nvCxnSpPr>
          <p:cNvPr id="13" name="Straight Connector 12"/>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3"/>
          <p:cNvSpPr>
            <a:spLocks noGrp="1"/>
          </p:cNvSpPr>
          <p:nvPr>
            <p:ph type="body" sz="quarter" idx="13"/>
          </p:nvPr>
        </p:nvSpPr>
        <p:spPr>
          <a:xfrm>
            <a:off x="457200" y="457200"/>
            <a:ext cx="8229600" cy="5486400"/>
          </a:xfrm>
        </p:spPr>
        <p:txBody>
          <a:bodyPr>
            <a:noAutofit/>
          </a:bodyPr>
          <a:lstStyle>
            <a:lvl1pPr marL="0" indent="0">
              <a:buFontTx/>
              <a:buNone/>
              <a:defRPr sz="4000" b="1" baseline="0">
                <a:solidFill>
                  <a:schemeClr val="bg1"/>
                </a:solidFill>
                <a:latin typeface="+mj-lt"/>
              </a:defRPr>
            </a:lvl1pPr>
            <a:lvl2pPr marL="230188" indent="-230188">
              <a:buFontTx/>
              <a:buNone/>
              <a:defRPr sz="4000" b="1">
                <a:solidFill>
                  <a:schemeClr val="bg1"/>
                </a:solidFill>
                <a:latin typeface="+mj-lt"/>
              </a:defRPr>
            </a:lvl2pPr>
            <a:lvl3pPr marL="230188" indent="-230188">
              <a:buFontTx/>
              <a:buNone/>
              <a:tabLst/>
              <a:defRPr sz="4000" b="1">
                <a:solidFill>
                  <a:schemeClr val="bg1"/>
                </a:solidFill>
                <a:latin typeface="+mj-lt"/>
              </a:defRPr>
            </a:lvl3pPr>
            <a:lvl4pPr marL="230188" indent="-230188">
              <a:buFontTx/>
              <a:buNone/>
              <a:defRPr sz="4000" b="1">
                <a:solidFill>
                  <a:schemeClr val="bg1"/>
                </a:solidFill>
                <a:latin typeface="+mj-lt"/>
              </a:defRPr>
            </a:lvl4pPr>
            <a:lvl5pPr marL="230188" indent="-230188">
              <a:buFontTx/>
              <a:buNone/>
              <a:defRPr sz="4000" b="1">
                <a:solidFill>
                  <a:schemeClr val="bg1"/>
                </a:solidFill>
                <a:latin typeface="+mj-lt"/>
              </a:defRPr>
            </a:lvl5pPr>
            <a:lvl6pPr marL="230188" indent="-230188">
              <a:buNone/>
              <a:defRPr sz="4000" b="1">
                <a:solidFill>
                  <a:schemeClr val="bg1"/>
                </a:solidFill>
                <a:latin typeface="+mj-lt"/>
              </a:defRPr>
            </a:lvl6pPr>
            <a:lvl7pPr marL="230188" indent="-230188">
              <a:buNone/>
              <a:defRPr sz="4000" b="1">
                <a:solidFill>
                  <a:schemeClr val="bg1"/>
                </a:solidFill>
                <a:latin typeface="+mj-lt"/>
              </a:defRPr>
            </a:lvl7pPr>
            <a:lvl8pPr marL="230188" indent="-230188">
              <a:buFontTx/>
              <a:buNone/>
              <a:defRPr sz="4000" b="1">
                <a:solidFill>
                  <a:schemeClr val="bg1"/>
                </a:solidFill>
                <a:latin typeface="+mj-lt"/>
              </a:defRPr>
            </a:lvl8pPr>
            <a:lvl9pPr marL="230188" indent="-230188">
              <a:buNone/>
              <a:defRPr sz="4000" b="1">
                <a:solidFill>
                  <a:schemeClr val="bg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565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lout CF Light Green">
    <p:bg>
      <p:bgPr>
        <a:solidFill>
          <a:schemeClr val="bg2"/>
        </a:solidFill>
        <a:effectLst/>
      </p:bgPr>
    </p:bg>
    <p:spTree>
      <p:nvGrpSpPr>
        <p:cNvPr id="1" name=""/>
        <p:cNvGrpSpPr/>
        <p:nvPr/>
      </p:nvGrpSpPr>
      <p:grpSpPr>
        <a:xfrm>
          <a:off x="0" y="0"/>
          <a:ext cx="0" cy="0"/>
          <a:chOff x="0" y="0"/>
          <a:chExt cx="0" cy="0"/>
        </a:xfrm>
      </p:grpSpPr>
      <p:sp>
        <p:nvSpPr>
          <p:cNvPr id="12"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tx2"/>
                </a:solidFill>
              </a:rPr>
              <a:t>COUNTRY</a:t>
            </a:r>
            <a:r>
              <a:rPr lang="en-US" b="1" baseline="0">
                <a:solidFill>
                  <a:schemeClr val="tx2"/>
                </a:solidFill>
              </a:rPr>
              <a:t> FINANCIAL</a:t>
            </a:r>
            <a:endParaRPr lang="en-US" b="1">
              <a:solidFill>
                <a:schemeClr val="tx2"/>
              </a:solidFill>
            </a:endParaRPr>
          </a:p>
        </p:txBody>
      </p:sp>
      <p:cxnSp>
        <p:nvCxnSpPr>
          <p:cNvPr id="13" name="Straight Connector 12"/>
          <p:cNvCxnSpPr/>
          <p:nvPr userDrawn="1"/>
        </p:nvCxnSpPr>
        <p:spPr>
          <a:xfrm>
            <a:off x="457200" y="6455664"/>
            <a:ext cx="8229600"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 name="Date Placeholder 7"/>
          <p:cNvSpPr>
            <a:spLocks noGrp="1"/>
          </p:cNvSpPr>
          <p:nvPr>
            <p:ph type="dt" sz="half" idx="10"/>
          </p:nvPr>
        </p:nvSpPr>
        <p:spPr/>
        <p:txBody>
          <a:bodyPr/>
          <a:lstStyle>
            <a:lvl1pPr>
              <a:defRPr>
                <a:solidFill>
                  <a:schemeClr val="tx2"/>
                </a:solidFill>
              </a:defRPr>
            </a:lvl1pPr>
          </a:lstStyle>
          <a:p>
            <a:fld id="{D0277E9B-35E1-41D7-9BBC-9A8DCC20267F}" type="datetime1">
              <a:rPr lang="en-US" smtClean="0"/>
              <a:t>6/14/2024</a:t>
            </a:fld>
            <a:r>
              <a:rPr lang="en-US"/>
              <a:t> </a:t>
            </a:r>
          </a:p>
        </p:txBody>
      </p:sp>
      <p:sp>
        <p:nvSpPr>
          <p:cNvPr id="9" name="Slide Number Placeholder 8"/>
          <p:cNvSpPr>
            <a:spLocks noGrp="1"/>
          </p:cNvSpPr>
          <p:nvPr>
            <p:ph type="sldNum" sz="quarter" idx="11"/>
          </p:nvPr>
        </p:nvSpPr>
        <p:spPr/>
        <p:txBody>
          <a:bodyPr/>
          <a:lstStyle>
            <a:lvl1pPr>
              <a:defRPr>
                <a:solidFill>
                  <a:schemeClr val="tx2"/>
                </a:solidFill>
              </a:defRPr>
            </a:lvl1pPr>
          </a:lstStyle>
          <a:p>
            <a:fld id="{0C91A974-A5BB-A14A-B6F6-09B61366EEB9}" type="slidenum">
              <a:rPr lang="en-US" smtClean="0"/>
              <a:pPr/>
              <a:t>‹#›</a:t>
            </a:fld>
            <a:endParaRPr lang="en-US"/>
          </a:p>
        </p:txBody>
      </p:sp>
      <p:sp>
        <p:nvSpPr>
          <p:cNvPr id="10" name="Footer Placeholder 9"/>
          <p:cNvSpPr>
            <a:spLocks noGrp="1"/>
          </p:cNvSpPr>
          <p:nvPr>
            <p:ph type="ftr" sz="quarter" idx="12"/>
          </p:nvPr>
        </p:nvSpPr>
        <p:spPr/>
        <p:txBody>
          <a:bodyPr/>
          <a:lstStyle>
            <a:lvl1pPr>
              <a:defRPr>
                <a:solidFill>
                  <a:schemeClr val="tx2"/>
                </a:solidFill>
              </a:defRPr>
            </a:lvl1pPr>
          </a:lstStyle>
          <a:p>
            <a:r>
              <a:rPr lang="en-US"/>
              <a:t>Test Center of Excellence</a:t>
            </a:r>
          </a:p>
        </p:txBody>
      </p:sp>
      <p:sp>
        <p:nvSpPr>
          <p:cNvPr id="15" name="Text Placeholder 13"/>
          <p:cNvSpPr>
            <a:spLocks noGrp="1"/>
          </p:cNvSpPr>
          <p:nvPr>
            <p:ph type="body" sz="quarter" idx="13"/>
          </p:nvPr>
        </p:nvSpPr>
        <p:spPr>
          <a:xfrm>
            <a:off x="457200" y="457200"/>
            <a:ext cx="8229600" cy="5486400"/>
          </a:xfrm>
        </p:spPr>
        <p:txBody>
          <a:bodyPr>
            <a:noAutofit/>
          </a:bodyPr>
          <a:lstStyle>
            <a:lvl1pPr marL="0" indent="0">
              <a:buFontTx/>
              <a:buNone/>
              <a:defRPr sz="4000" b="1" baseline="0">
                <a:solidFill>
                  <a:schemeClr val="tx2"/>
                </a:solidFill>
                <a:latin typeface="+mj-lt"/>
              </a:defRPr>
            </a:lvl1pPr>
            <a:lvl2pPr marL="230188" indent="-230188">
              <a:buFontTx/>
              <a:buNone/>
              <a:defRPr sz="4000" b="1">
                <a:solidFill>
                  <a:schemeClr val="tx2"/>
                </a:solidFill>
                <a:latin typeface="+mj-lt"/>
              </a:defRPr>
            </a:lvl2pPr>
            <a:lvl3pPr marL="230188" indent="-230188">
              <a:buFontTx/>
              <a:buNone/>
              <a:tabLst/>
              <a:defRPr sz="4000" b="1">
                <a:solidFill>
                  <a:schemeClr val="tx2"/>
                </a:solidFill>
                <a:latin typeface="+mj-lt"/>
              </a:defRPr>
            </a:lvl3pPr>
            <a:lvl4pPr marL="230188" indent="-230188">
              <a:buFontTx/>
              <a:buNone/>
              <a:defRPr sz="4000" b="1">
                <a:solidFill>
                  <a:schemeClr val="tx2"/>
                </a:solidFill>
                <a:latin typeface="+mj-lt"/>
              </a:defRPr>
            </a:lvl4pPr>
            <a:lvl5pPr marL="230188" indent="-230188">
              <a:buFontTx/>
              <a:buNone/>
              <a:defRPr sz="4000" b="1">
                <a:solidFill>
                  <a:schemeClr val="tx2"/>
                </a:solidFill>
                <a:latin typeface="+mj-lt"/>
              </a:defRPr>
            </a:lvl5pPr>
            <a:lvl6pPr marL="230188" indent="-230188">
              <a:buNone/>
              <a:defRPr sz="4000" b="1">
                <a:solidFill>
                  <a:schemeClr val="tx2"/>
                </a:solidFill>
                <a:latin typeface="+mj-lt"/>
              </a:defRPr>
            </a:lvl6pPr>
            <a:lvl7pPr marL="230188" indent="-230188">
              <a:buNone/>
              <a:defRPr sz="4000" b="1">
                <a:solidFill>
                  <a:schemeClr val="tx2"/>
                </a:solidFill>
                <a:latin typeface="+mj-lt"/>
              </a:defRPr>
            </a:lvl7pPr>
            <a:lvl8pPr marL="230188" indent="-230188">
              <a:buFontTx/>
              <a:buNone/>
              <a:defRPr sz="4000" b="1">
                <a:solidFill>
                  <a:schemeClr val="tx2"/>
                </a:solidFill>
                <a:latin typeface="+mj-lt"/>
              </a:defRPr>
            </a:lvl8pPr>
            <a:lvl9pPr marL="230188" indent="-230188">
              <a:buNone/>
              <a:defRPr sz="4000" b="1">
                <a:solidFill>
                  <a:schemeClr val="tx2"/>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56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out CF Medium Green">
    <p:bg>
      <p:bgPr>
        <a:solidFill>
          <a:schemeClr val="accent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FBE57011-E62D-473C-BF66-3AFB06A8CC5F}"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Test Center of Excellence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sp>
        <p:nvSpPr>
          <p:cNvPr id="12"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cxnSp>
        <p:nvCxnSpPr>
          <p:cNvPr id="13" name="Straight Connector 12"/>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3"/>
          <p:cNvSpPr>
            <a:spLocks noGrp="1"/>
          </p:cNvSpPr>
          <p:nvPr>
            <p:ph type="body" sz="quarter" idx="13"/>
          </p:nvPr>
        </p:nvSpPr>
        <p:spPr>
          <a:xfrm>
            <a:off x="457200" y="457200"/>
            <a:ext cx="8229600" cy="5486400"/>
          </a:xfrm>
        </p:spPr>
        <p:txBody>
          <a:bodyPr>
            <a:noAutofit/>
          </a:bodyPr>
          <a:lstStyle>
            <a:lvl1pPr marL="0" indent="0">
              <a:buFontTx/>
              <a:buNone/>
              <a:defRPr sz="4000" b="1" baseline="0">
                <a:solidFill>
                  <a:schemeClr val="bg1"/>
                </a:solidFill>
                <a:latin typeface="+mj-lt"/>
              </a:defRPr>
            </a:lvl1pPr>
            <a:lvl2pPr marL="230188" indent="-230188">
              <a:buFontTx/>
              <a:buNone/>
              <a:defRPr sz="4000" b="1">
                <a:solidFill>
                  <a:schemeClr val="bg1"/>
                </a:solidFill>
                <a:latin typeface="+mj-lt"/>
              </a:defRPr>
            </a:lvl2pPr>
            <a:lvl3pPr marL="230188" indent="-230188">
              <a:buFontTx/>
              <a:buNone/>
              <a:tabLst/>
              <a:defRPr sz="4000" b="1">
                <a:solidFill>
                  <a:schemeClr val="bg1"/>
                </a:solidFill>
                <a:latin typeface="+mj-lt"/>
              </a:defRPr>
            </a:lvl3pPr>
            <a:lvl4pPr marL="230188" indent="-230188">
              <a:buFontTx/>
              <a:buNone/>
              <a:defRPr sz="4000" b="1">
                <a:solidFill>
                  <a:schemeClr val="bg1"/>
                </a:solidFill>
                <a:latin typeface="+mj-lt"/>
              </a:defRPr>
            </a:lvl4pPr>
            <a:lvl5pPr marL="230188" indent="-230188">
              <a:buFontTx/>
              <a:buNone/>
              <a:defRPr sz="4000" b="1">
                <a:solidFill>
                  <a:schemeClr val="bg1"/>
                </a:solidFill>
                <a:latin typeface="+mj-lt"/>
              </a:defRPr>
            </a:lvl5pPr>
            <a:lvl6pPr marL="230188" indent="-230188">
              <a:buNone/>
              <a:defRPr sz="4000" b="1">
                <a:solidFill>
                  <a:schemeClr val="bg1"/>
                </a:solidFill>
                <a:latin typeface="+mj-lt"/>
              </a:defRPr>
            </a:lvl6pPr>
            <a:lvl7pPr marL="230188" indent="-230188">
              <a:buNone/>
              <a:defRPr sz="4000" b="1">
                <a:solidFill>
                  <a:schemeClr val="bg1"/>
                </a:solidFill>
                <a:latin typeface="+mj-lt"/>
              </a:defRPr>
            </a:lvl7pPr>
            <a:lvl8pPr marL="230188" indent="-230188">
              <a:buFontTx/>
              <a:buNone/>
              <a:defRPr sz="4000" b="1">
                <a:solidFill>
                  <a:schemeClr val="bg1"/>
                </a:solidFill>
                <a:latin typeface="+mj-lt"/>
              </a:defRPr>
            </a:lvl8pPr>
            <a:lvl9pPr marL="230188" indent="-230188">
              <a:buNone/>
              <a:defRPr sz="4000" b="1">
                <a:solidFill>
                  <a:schemeClr val="bg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565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llout CF Dark Green">
    <p:bg>
      <p:bgPr>
        <a:solidFill>
          <a:schemeClr val="tx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137A738A-B241-45C5-99C2-761BE891D0A0}"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Test Center of Excellence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sp>
        <p:nvSpPr>
          <p:cNvPr id="12"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cxnSp>
        <p:nvCxnSpPr>
          <p:cNvPr id="13" name="Straight Connector 12"/>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3"/>
          <p:cNvSpPr>
            <a:spLocks noGrp="1"/>
          </p:cNvSpPr>
          <p:nvPr>
            <p:ph type="body" sz="quarter" idx="13"/>
          </p:nvPr>
        </p:nvSpPr>
        <p:spPr>
          <a:xfrm>
            <a:off x="457200" y="457200"/>
            <a:ext cx="8229600" cy="5486400"/>
          </a:xfrm>
        </p:spPr>
        <p:txBody>
          <a:bodyPr>
            <a:noAutofit/>
          </a:bodyPr>
          <a:lstStyle>
            <a:lvl1pPr marL="0" indent="0">
              <a:buFontTx/>
              <a:buNone/>
              <a:defRPr sz="4000" b="1" baseline="0">
                <a:solidFill>
                  <a:schemeClr val="bg1"/>
                </a:solidFill>
                <a:latin typeface="+mj-lt"/>
              </a:defRPr>
            </a:lvl1pPr>
            <a:lvl2pPr marL="230188" indent="-230188">
              <a:buFontTx/>
              <a:buNone/>
              <a:defRPr sz="4000" b="1">
                <a:solidFill>
                  <a:schemeClr val="bg1"/>
                </a:solidFill>
                <a:latin typeface="+mj-lt"/>
              </a:defRPr>
            </a:lvl2pPr>
            <a:lvl3pPr marL="230188" indent="-230188">
              <a:buFontTx/>
              <a:buNone/>
              <a:tabLst/>
              <a:defRPr sz="4000" b="1">
                <a:solidFill>
                  <a:schemeClr val="bg1"/>
                </a:solidFill>
                <a:latin typeface="+mj-lt"/>
              </a:defRPr>
            </a:lvl3pPr>
            <a:lvl4pPr marL="230188" indent="-230188">
              <a:buFontTx/>
              <a:buNone/>
              <a:defRPr sz="4000" b="1">
                <a:solidFill>
                  <a:schemeClr val="bg1"/>
                </a:solidFill>
                <a:latin typeface="+mj-lt"/>
              </a:defRPr>
            </a:lvl4pPr>
            <a:lvl5pPr marL="230188" indent="-230188">
              <a:buFontTx/>
              <a:buNone/>
              <a:defRPr sz="4000" b="1">
                <a:solidFill>
                  <a:schemeClr val="bg1"/>
                </a:solidFill>
                <a:latin typeface="+mj-lt"/>
              </a:defRPr>
            </a:lvl5pPr>
            <a:lvl6pPr marL="230188" indent="-230188">
              <a:buNone/>
              <a:defRPr sz="4000" b="1">
                <a:solidFill>
                  <a:schemeClr val="bg1"/>
                </a:solidFill>
                <a:latin typeface="+mj-lt"/>
              </a:defRPr>
            </a:lvl6pPr>
            <a:lvl7pPr marL="230188" indent="-230188">
              <a:buNone/>
              <a:defRPr sz="4000" b="1">
                <a:solidFill>
                  <a:schemeClr val="bg1"/>
                </a:solidFill>
                <a:latin typeface="+mj-lt"/>
              </a:defRPr>
            </a:lvl7pPr>
            <a:lvl8pPr marL="230188" indent="-230188">
              <a:buFontTx/>
              <a:buNone/>
              <a:defRPr sz="4000" b="1">
                <a:solidFill>
                  <a:schemeClr val="bg1"/>
                </a:solidFill>
                <a:latin typeface="+mj-lt"/>
              </a:defRPr>
            </a:lvl8pPr>
            <a:lvl9pPr marL="230188" indent="-230188">
              <a:buNone/>
              <a:defRPr sz="4000" b="1">
                <a:solidFill>
                  <a:schemeClr val="bg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56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F9B1B84-C938-4FA1-9E90-85C64969F45C}"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cxnSp>
        <p:nvCxnSpPr>
          <p:cNvPr id="8" name="Straight Connector 7"/>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1" name="Straight Connector 10"/>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16"/>
          <p:cNvSpPr>
            <a:spLocks noGrp="1"/>
          </p:cNvSpPr>
          <p:nvPr>
            <p:ph sz="quarter" idx="13"/>
          </p:nvPr>
        </p:nvSpPr>
        <p:spPr>
          <a:xfrm>
            <a:off x="457199"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63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thir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3CB32450-B6AB-4626-BB3F-A7308624AA3F}"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6"/>
          <p:cNvSpPr>
            <a:spLocks noGrp="1"/>
          </p:cNvSpPr>
          <p:nvPr>
            <p:ph sz="quarter" idx="13"/>
          </p:nvPr>
        </p:nvSpPr>
        <p:spPr>
          <a:xfrm>
            <a:off x="457199" y="1600200"/>
            <a:ext cx="26517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4"/>
          </p:nvPr>
        </p:nvSpPr>
        <p:spPr>
          <a:xfrm>
            <a:off x="3246120" y="1600200"/>
            <a:ext cx="544068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205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72D0262-842D-4F12-8ABF-3EE6B9CC0DC7}"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6"/>
          <p:cNvSpPr>
            <a:spLocks noGrp="1"/>
          </p:cNvSpPr>
          <p:nvPr>
            <p:ph sz="quarter" idx="13"/>
          </p:nvPr>
        </p:nvSpPr>
        <p:spPr>
          <a:xfrm>
            <a:off x="457199" y="1600200"/>
            <a:ext cx="404164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4"/>
          </p:nvPr>
        </p:nvSpPr>
        <p:spPr>
          <a:xfrm>
            <a:off x="4645152" y="1600200"/>
            <a:ext cx="404164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205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third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76299468-A1C6-4951-BBBE-16B9B44300C0}"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6"/>
          <p:cNvSpPr>
            <a:spLocks noGrp="1"/>
          </p:cNvSpPr>
          <p:nvPr>
            <p:ph sz="quarter" idx="13"/>
          </p:nvPr>
        </p:nvSpPr>
        <p:spPr>
          <a:xfrm>
            <a:off x="457198" y="1600200"/>
            <a:ext cx="544068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4"/>
          </p:nvPr>
        </p:nvSpPr>
        <p:spPr>
          <a:xfrm>
            <a:off x="6035040" y="1600200"/>
            <a:ext cx="26517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20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F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6400800" cy="1143000"/>
          </a:xfrm>
        </p:spPr>
        <p:txBody>
          <a:bodyPr tIns="0" rIns="0" anchor="b">
            <a:noAutofit/>
          </a:bodyPr>
          <a:lstStyle>
            <a:lvl1pPr>
              <a:lnSpc>
                <a:spcPct val="100000"/>
              </a:lnSpc>
              <a:defRPr sz="4800">
                <a:solidFill>
                  <a:schemeClr val="bg1"/>
                </a:solidFill>
              </a:defRPr>
            </a:lvl1pPr>
          </a:lstStyle>
          <a:p>
            <a:r>
              <a:rPr lang="en-US"/>
              <a:t>Click to edit Master title style</a:t>
            </a:r>
          </a:p>
        </p:txBody>
      </p:sp>
      <p:sp>
        <p:nvSpPr>
          <p:cNvPr id="6" name="Text Placeholder 6"/>
          <p:cNvSpPr>
            <a:spLocks noGrp="1"/>
          </p:cNvSpPr>
          <p:nvPr>
            <p:ph type="body" sz="quarter" idx="10"/>
          </p:nvPr>
        </p:nvSpPr>
        <p:spPr>
          <a:xfrm>
            <a:off x="457200" y="3429000"/>
            <a:ext cx="6400800" cy="1828800"/>
          </a:xfrm>
        </p:spPr>
        <p:txBody>
          <a:bodyPr/>
          <a:lstStyle>
            <a:lvl1pPr>
              <a:spcAft>
                <a:spcPts val="0"/>
              </a:spcAft>
              <a:defRPr sz="1200">
                <a:solidFill>
                  <a:schemeClr val="bg1"/>
                </a:solidFill>
              </a:defRPr>
            </a:lvl1pPr>
            <a:lvl2pPr>
              <a:spcAft>
                <a:spcPts val="0"/>
              </a:spcAft>
              <a:defRPr sz="1200">
                <a:solidFill>
                  <a:schemeClr val="bg1"/>
                </a:solidFill>
              </a:defRPr>
            </a:lvl2pPr>
            <a:lvl3pPr>
              <a:spcAft>
                <a:spcPts val="0"/>
              </a:spcAft>
              <a:defRPr sz="1200">
                <a:solidFill>
                  <a:schemeClr val="bg1"/>
                </a:solidFill>
              </a:defRPr>
            </a:lvl3pPr>
            <a:lvl4pPr>
              <a:spcAft>
                <a:spcPts val="0"/>
              </a:spcAft>
              <a:defRPr sz="1200">
                <a:solidFill>
                  <a:schemeClr val="bg1"/>
                </a:solidFill>
              </a:defRPr>
            </a:lvl4pPr>
            <a:lvl5pPr>
              <a:spcAft>
                <a:spcPts val="0"/>
              </a:spcAft>
              <a:defRPr sz="1200">
                <a:solidFill>
                  <a:schemeClr val="bg1"/>
                </a:solidFill>
              </a:defRPr>
            </a:lvl5pPr>
            <a:lvl6pPr marL="684213" indent="-173038">
              <a:buFontTx/>
              <a:buChar char="-"/>
              <a:defRPr sz="1200">
                <a:solidFill>
                  <a:schemeClr val="bg1"/>
                </a:solidFill>
              </a:defRPr>
            </a:lvl6pPr>
            <a:lvl7pPr marL="684213" indent="-173038">
              <a:buFontTx/>
              <a:buChar char="-"/>
              <a:defRPr sz="1200">
                <a:solidFill>
                  <a:schemeClr val="bg1"/>
                </a:solidFill>
              </a:defRPr>
            </a:lvl7pPr>
            <a:lvl8pPr marL="684213" indent="-173038">
              <a:buFontTx/>
              <a:buChar char="-"/>
              <a:defRPr sz="1200">
                <a:solidFill>
                  <a:schemeClr val="bg1"/>
                </a:solidFill>
              </a:defRPr>
            </a:lvl8pPr>
            <a:lvl9pPr marL="684213" indent="-173038">
              <a:buFontTx/>
              <a:buChar char="-"/>
              <a:defRPr sz="12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ubtitle 2"/>
          <p:cNvSpPr>
            <a:spLocks noGrp="1"/>
          </p:cNvSpPr>
          <p:nvPr>
            <p:ph type="subTitle" idx="1"/>
          </p:nvPr>
        </p:nvSpPr>
        <p:spPr>
          <a:xfrm>
            <a:off x="457200" y="2599038"/>
            <a:ext cx="6400800" cy="822960"/>
          </a:xfrm>
        </p:spPr>
        <p:txBody>
          <a:bodyPr tIns="0" rIns="0">
            <a:noAutofit/>
          </a:bodyPr>
          <a:lstStyle>
            <a:lvl1pPr marL="0" indent="0" algn="l">
              <a:lnSpc>
                <a:spcPct val="100000"/>
              </a:lnSpc>
              <a:spcBef>
                <a:spcPts val="0"/>
              </a:spcBef>
              <a:buNone/>
              <a:defRPr sz="1600" b="0">
                <a:solidFill>
                  <a:schemeClr val="bg1"/>
                </a:solidFill>
              </a:defRPr>
            </a:lvl1pPr>
            <a:lvl2pPr marL="0" indent="0" algn="l">
              <a:buNone/>
              <a:tabLst/>
              <a:defRPr>
                <a:solidFill>
                  <a:schemeClr val="bg1"/>
                </a:solidFill>
              </a:defRPr>
            </a:lvl2pPr>
            <a:lvl3pPr marL="0" indent="0" algn="l">
              <a:buNone/>
              <a:defRPr>
                <a:solidFill>
                  <a:schemeClr val="bg1"/>
                </a:solidFill>
              </a:defRPr>
            </a:lvl3pPr>
            <a:lvl4pPr marL="0" indent="0" algn="l">
              <a:buNone/>
              <a:defRPr>
                <a:solidFill>
                  <a:schemeClr val="bg1"/>
                </a:solidFill>
              </a:defRPr>
            </a:lvl4pPr>
            <a:lvl5pPr marL="0" indent="0" algn="l">
              <a:buNone/>
              <a:defRPr>
                <a:solidFill>
                  <a:schemeClr val="bg1"/>
                </a:solidFill>
              </a:defRPr>
            </a:lvl5pPr>
            <a:lvl6pPr marL="0" indent="0" algn="l">
              <a:buNone/>
              <a:defRPr>
                <a:solidFill>
                  <a:schemeClr val="bg1"/>
                </a:solidFill>
              </a:defRPr>
            </a:lvl6pPr>
            <a:lvl7pPr marL="0" indent="0" algn="l">
              <a:buNone/>
              <a:defRPr>
                <a:solidFill>
                  <a:schemeClr val="bg1"/>
                </a:solidFill>
              </a:defRPr>
            </a:lvl7pPr>
            <a:lvl8pPr marL="0" indent="0" algn="l">
              <a:buNone/>
              <a:defRPr>
                <a:solidFill>
                  <a:schemeClr val="bg1"/>
                </a:solidFill>
              </a:defRPr>
            </a:lvl8pPr>
            <a:lvl9pPr marL="0" indent="0" algn="l">
              <a:buNone/>
              <a:defRPr>
                <a:solidFill>
                  <a:schemeClr val="bg1"/>
                </a:solidFill>
              </a:defRPr>
            </a:lvl9pPr>
          </a:lstStyle>
          <a:p>
            <a:pPr lvl="0"/>
            <a:r>
              <a:rPr lang="en-US"/>
              <a:t>Click to edit Master subtitle style</a:t>
            </a:r>
          </a:p>
        </p:txBody>
      </p:sp>
      <p:pic>
        <p:nvPicPr>
          <p:cNvPr id="8" name="Picture 7" descr="cf_r_rgb_dgr.png"/>
          <p:cNvPicPr>
            <a:picLocks noChangeAspect="1"/>
          </p:cNvPicPr>
          <p:nvPr userDrawn="1"/>
        </p:nvPicPr>
        <p:blipFill>
          <a:blip r:embed="rId2"/>
          <a:stretch>
            <a:fillRect/>
          </a:stretch>
        </p:blipFill>
        <p:spPr>
          <a:xfrm>
            <a:off x="6471514" y="209757"/>
            <a:ext cx="2465677" cy="1056131"/>
          </a:xfrm>
          <a:prstGeom prst="rect">
            <a:avLst/>
          </a:prstGeom>
        </p:spPr>
      </p:pic>
      <p:pic>
        <p:nvPicPr>
          <p:cNvPr id="10" name="Picture 9" descr="cf_r_rgb_dgr.png"/>
          <p:cNvPicPr>
            <a:picLocks noChangeAspect="1"/>
          </p:cNvPicPr>
          <p:nvPr userDrawn="1"/>
        </p:nvPicPr>
        <p:blipFill>
          <a:blip r:embed="rId3"/>
          <a:stretch>
            <a:fillRect/>
          </a:stretch>
        </p:blipFill>
        <p:spPr bwMode="hidden">
          <a:xfrm>
            <a:off x="6471514" y="209757"/>
            <a:ext cx="2465677" cy="1056131"/>
          </a:xfrm>
          <a:prstGeom prst="rect">
            <a:avLst/>
          </a:prstGeom>
        </p:spPr>
      </p:pic>
    </p:spTree>
    <p:extLst>
      <p:ext uri="{BB962C8B-B14F-4D97-AF65-F5344CB8AC3E}">
        <p14:creationId xmlns:p14="http://schemas.microsoft.com/office/powerpoint/2010/main" val="643512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34B649FF-AFF1-4579-9F3F-12D0922F4690}"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6"/>
          <p:cNvSpPr>
            <a:spLocks noGrp="1"/>
          </p:cNvSpPr>
          <p:nvPr>
            <p:ph sz="quarter" idx="13"/>
          </p:nvPr>
        </p:nvSpPr>
        <p:spPr>
          <a:xfrm>
            <a:off x="457199" y="1600200"/>
            <a:ext cx="26517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4"/>
          </p:nvPr>
        </p:nvSpPr>
        <p:spPr>
          <a:xfrm>
            <a:off x="3246120" y="1600200"/>
            <a:ext cx="26517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p:cNvSpPr>
            <a:spLocks noGrp="1"/>
          </p:cNvSpPr>
          <p:nvPr>
            <p:ph sz="quarter" idx="15"/>
          </p:nvPr>
        </p:nvSpPr>
        <p:spPr>
          <a:xfrm>
            <a:off x="6035040" y="1600200"/>
            <a:ext cx="26517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205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Multiple 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563E41D-9946-462C-A39B-0DA7F3B96DA4}" type="datetime1">
              <a:rPr lang="en-US" smtClean="0"/>
              <a:t>6/14/2024</a:t>
            </a:fld>
            <a:endParaRPr lang="en-US"/>
          </a:p>
        </p:txBody>
      </p:sp>
      <p:sp>
        <p:nvSpPr>
          <p:cNvPr id="6" name="Footer Placeholder 5"/>
          <p:cNvSpPr>
            <a:spLocks noGrp="1"/>
          </p:cNvSpPr>
          <p:nvPr>
            <p:ph type="ftr" sz="quarter" idx="11"/>
          </p:nvPr>
        </p:nvSpPr>
        <p:spPr/>
        <p:txBody>
          <a:bodyPr/>
          <a:lstStyle/>
          <a:p>
            <a:r>
              <a:rPr lang="en-US"/>
              <a:t>Test Center of Excellence</a:t>
            </a:r>
          </a:p>
        </p:txBody>
      </p:sp>
      <p:sp>
        <p:nvSpPr>
          <p:cNvPr id="7" name="Slide Number Placeholder 6"/>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6"/>
          <p:cNvSpPr>
            <a:spLocks noGrp="1"/>
          </p:cNvSpPr>
          <p:nvPr>
            <p:ph sz="quarter" idx="13"/>
          </p:nvPr>
        </p:nvSpPr>
        <p:spPr>
          <a:xfrm>
            <a:off x="457199" y="1600200"/>
            <a:ext cx="404164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4"/>
          </p:nvPr>
        </p:nvSpPr>
        <p:spPr>
          <a:xfrm>
            <a:off x="4645152" y="1600200"/>
            <a:ext cx="4041648" cy="2194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p:cNvSpPr>
            <a:spLocks noGrp="1"/>
          </p:cNvSpPr>
          <p:nvPr>
            <p:ph sz="quarter" idx="15"/>
          </p:nvPr>
        </p:nvSpPr>
        <p:spPr>
          <a:xfrm>
            <a:off x="4645152" y="3977640"/>
            <a:ext cx="4041648" cy="2194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904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08557F8-896B-4D83-B2E9-854D5F832C41}" type="datetime1">
              <a:rPr lang="en-US" smtClean="0"/>
              <a:t>6/14/2024</a:t>
            </a:fld>
            <a:endParaRPr lang="en-US"/>
          </a:p>
        </p:txBody>
      </p:sp>
      <p:sp>
        <p:nvSpPr>
          <p:cNvPr id="6" name="Footer Placeholder 5"/>
          <p:cNvSpPr>
            <a:spLocks noGrp="1"/>
          </p:cNvSpPr>
          <p:nvPr>
            <p:ph type="ftr" sz="quarter" idx="11"/>
          </p:nvPr>
        </p:nvSpPr>
        <p:spPr/>
        <p:txBody>
          <a:bodyPr/>
          <a:lstStyle/>
          <a:p>
            <a:r>
              <a:rPr lang="en-US"/>
              <a:t>Test Center of Excellence</a:t>
            </a:r>
          </a:p>
        </p:txBody>
      </p:sp>
      <p:sp>
        <p:nvSpPr>
          <p:cNvPr id="7" name="Slide Number Placeholder 6"/>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Content Placeholder 17"/>
          <p:cNvSpPr>
            <a:spLocks noGrp="1"/>
          </p:cNvSpPr>
          <p:nvPr>
            <p:ph sz="quarter" idx="13"/>
          </p:nvPr>
        </p:nvSpPr>
        <p:spPr>
          <a:xfrm>
            <a:off x="457200" y="1600200"/>
            <a:ext cx="4041648" cy="2194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p:cNvSpPr>
            <a:spLocks noGrp="1"/>
          </p:cNvSpPr>
          <p:nvPr>
            <p:ph sz="quarter" idx="14"/>
          </p:nvPr>
        </p:nvSpPr>
        <p:spPr>
          <a:xfrm>
            <a:off x="457200" y="3977640"/>
            <a:ext cx="4041648" cy="2194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p:cNvSpPr>
            <a:spLocks noGrp="1"/>
          </p:cNvSpPr>
          <p:nvPr>
            <p:ph sz="quarter" idx="15"/>
          </p:nvPr>
        </p:nvSpPr>
        <p:spPr>
          <a:xfrm>
            <a:off x="4645152" y="1600200"/>
            <a:ext cx="4041648" cy="2194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16"/>
          </p:nvPr>
        </p:nvSpPr>
        <p:spPr>
          <a:xfrm>
            <a:off x="4645152" y="3977640"/>
            <a:ext cx="4041648" cy="2194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904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830809FD-E8FE-42A0-A03D-DE8AC15C9CCC}" type="datetime1">
              <a:rPr lang="en-US" smtClean="0"/>
              <a:t>6/14/2024</a:t>
            </a:fld>
            <a:endParaRPr lang="en-US"/>
          </a:p>
        </p:txBody>
      </p:sp>
      <p:sp>
        <p:nvSpPr>
          <p:cNvPr id="6" name="Footer Placeholder 5"/>
          <p:cNvSpPr>
            <a:spLocks noGrp="1"/>
          </p:cNvSpPr>
          <p:nvPr>
            <p:ph type="ftr" sz="quarter" idx="11"/>
          </p:nvPr>
        </p:nvSpPr>
        <p:spPr/>
        <p:txBody>
          <a:bodyPr/>
          <a:lstStyle/>
          <a:p>
            <a:r>
              <a:rPr lang="en-US"/>
              <a:t>Test Center of Excellence</a:t>
            </a:r>
          </a:p>
        </p:txBody>
      </p:sp>
      <p:sp>
        <p:nvSpPr>
          <p:cNvPr id="7" name="Slide Number Placeholder 6"/>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904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652590-ACF2-43BD-BC58-B7CA3BBCA29A}" type="datetime1">
              <a:rPr lang="en-US" smtClean="0"/>
              <a:t>6/14/2024</a:t>
            </a:fld>
            <a:endParaRPr lang="en-US"/>
          </a:p>
        </p:txBody>
      </p:sp>
      <p:sp>
        <p:nvSpPr>
          <p:cNvPr id="6" name="Footer Placeholder 5"/>
          <p:cNvSpPr>
            <a:spLocks noGrp="1"/>
          </p:cNvSpPr>
          <p:nvPr>
            <p:ph type="ftr" sz="quarter" idx="11"/>
          </p:nvPr>
        </p:nvSpPr>
        <p:spPr/>
        <p:txBody>
          <a:bodyPr/>
          <a:lstStyle/>
          <a:p>
            <a:r>
              <a:rPr lang="en-US"/>
              <a:t>Test Center of Excellence</a:t>
            </a:r>
          </a:p>
        </p:txBody>
      </p:sp>
      <p:sp>
        <p:nvSpPr>
          <p:cNvPr id="7" name="Slide Number Placeholder 6"/>
          <p:cNvSpPr>
            <a:spLocks noGrp="1"/>
          </p:cNvSpPr>
          <p:nvPr>
            <p:ph type="sldNum" sz="quarter" idx="12"/>
          </p:nvPr>
        </p:nvSpPr>
        <p:spPr/>
        <p:txBody>
          <a:bodyPr/>
          <a:lstStyle/>
          <a:p>
            <a:fld id="{0C91A974-A5BB-A14A-B6F6-09B61366EEB9}" type="slidenum">
              <a:rPr lang="en-US" smtClean="0"/>
              <a:pPr/>
              <a:t>‹#›</a:t>
            </a:fld>
            <a:endParaRPr lang="en-US"/>
          </a:p>
        </p:txBody>
      </p:sp>
      <p:sp>
        <p:nvSpPr>
          <p:cNvPr id="13"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cxnSp>
        <p:nvCxnSpPr>
          <p:cNvPr id="14" name="Straight Connector 13"/>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904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CFBE42-E24C-4558-B4D8-2928F35E8D84}"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sp>
        <p:nvSpPr>
          <p:cNvPr id="10"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accent1"/>
                </a:solidFill>
              </a:rPr>
              <a:t>COUNTRY</a:t>
            </a:r>
            <a:r>
              <a:rPr lang="en-US" b="1" baseline="0">
                <a:solidFill>
                  <a:schemeClr val="accent1"/>
                </a:solidFill>
              </a:rPr>
              <a:t> FINANCIAL</a:t>
            </a:r>
            <a:endParaRPr lang="en-US" b="1">
              <a:solidFill>
                <a:schemeClr val="accent1"/>
              </a:solidFill>
            </a:endParaRPr>
          </a:p>
        </p:txBody>
      </p:sp>
    </p:spTree>
    <p:extLst>
      <p:ext uri="{BB962C8B-B14F-4D97-AF65-F5344CB8AC3E}">
        <p14:creationId xmlns:p14="http://schemas.microsoft.com/office/powerpoint/2010/main" val="313663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CF Light Green">
    <p:bg>
      <p:bgPr>
        <a:solidFill>
          <a:schemeClr val="bg2"/>
        </a:solid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457200" y="1371600"/>
            <a:ext cx="6400800" cy="1143000"/>
          </a:xfrm>
        </p:spPr>
        <p:txBody>
          <a:bodyPr tIns="0" rIns="0" anchor="b">
            <a:noAutofit/>
          </a:bodyPr>
          <a:lstStyle>
            <a:lvl1pPr>
              <a:lnSpc>
                <a:spcPct val="100000"/>
              </a:lnSpc>
              <a:defRPr sz="4800">
                <a:solidFill>
                  <a:schemeClr val="tx2"/>
                </a:solidFill>
              </a:defRPr>
            </a:lvl1pPr>
          </a:lstStyle>
          <a:p>
            <a:r>
              <a:rPr lang="en-US"/>
              <a:t>Click to edit Master title style</a:t>
            </a:r>
          </a:p>
        </p:txBody>
      </p:sp>
      <p:sp>
        <p:nvSpPr>
          <p:cNvPr id="13" name="Text Placeholder 6"/>
          <p:cNvSpPr>
            <a:spLocks noGrp="1"/>
          </p:cNvSpPr>
          <p:nvPr>
            <p:ph type="body" sz="quarter" idx="10"/>
          </p:nvPr>
        </p:nvSpPr>
        <p:spPr>
          <a:xfrm>
            <a:off x="457200" y="3429000"/>
            <a:ext cx="6400800" cy="1828800"/>
          </a:xfrm>
        </p:spPr>
        <p:txBody>
          <a:bodyPr/>
          <a:lstStyle>
            <a:lvl1pPr>
              <a:spcAft>
                <a:spcPts val="0"/>
              </a:spcAft>
              <a:defRPr sz="1200"/>
            </a:lvl1pPr>
            <a:lvl2pPr>
              <a:spcAft>
                <a:spcPts val="0"/>
              </a:spcAft>
              <a:defRPr sz="1200"/>
            </a:lvl2pPr>
            <a:lvl3pPr>
              <a:spcAft>
                <a:spcPts val="0"/>
              </a:spcAft>
              <a:defRPr sz="1200"/>
            </a:lvl3pPr>
            <a:lvl4pPr>
              <a:spcAft>
                <a:spcPts val="0"/>
              </a:spcAft>
              <a:defRPr sz="1200"/>
            </a:lvl4pPr>
            <a:lvl5pPr>
              <a:spcAft>
                <a:spcPts val="0"/>
              </a:spcAft>
              <a:defRPr sz="1200"/>
            </a:lvl5pPr>
            <a:lvl6pPr marL="684213" indent="-173038">
              <a:buFontTx/>
              <a:buChar char="-"/>
              <a:defRPr sz="1200"/>
            </a:lvl6pPr>
            <a:lvl7pPr marL="684213" indent="-173038">
              <a:buFontTx/>
              <a:buChar char="-"/>
              <a:defRPr sz="1200"/>
            </a:lvl7pPr>
            <a:lvl8pPr marL="684213" indent="-173038">
              <a:buFontTx/>
              <a:buChar char="-"/>
              <a:defRPr sz="1200"/>
            </a:lvl8pPr>
            <a:lvl9pPr marL="684213" indent="-173038">
              <a:buFontTx/>
              <a:buChar cha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2"/>
          <p:cNvSpPr>
            <a:spLocks noGrp="1"/>
          </p:cNvSpPr>
          <p:nvPr>
            <p:ph type="subTitle" idx="1"/>
          </p:nvPr>
        </p:nvSpPr>
        <p:spPr>
          <a:xfrm>
            <a:off x="457200" y="2599038"/>
            <a:ext cx="6400800" cy="822960"/>
          </a:xfrm>
        </p:spPr>
        <p:txBody>
          <a:bodyPr tIns="0" rIns="0">
            <a:noAutofit/>
          </a:bodyPr>
          <a:lstStyle>
            <a:lvl1pPr marL="0" indent="0" algn="l">
              <a:lnSpc>
                <a:spcPct val="100000"/>
              </a:lnSpc>
              <a:spcBef>
                <a:spcPts val="0"/>
              </a:spcBef>
              <a:buNone/>
              <a:defRPr sz="1600" b="0">
                <a:solidFill>
                  <a:schemeClr val="accent1"/>
                </a:solidFill>
              </a:defRPr>
            </a:lvl1pPr>
            <a:lvl2pPr marL="0" indent="0" algn="l">
              <a:buNone/>
              <a:tabLst/>
              <a:defRPr>
                <a:solidFill>
                  <a:schemeClr val="accent1"/>
                </a:solidFill>
              </a:defRPr>
            </a:lvl2pPr>
            <a:lvl3pPr marL="0" indent="0" algn="l">
              <a:buNone/>
              <a:defRPr>
                <a:solidFill>
                  <a:schemeClr val="accent1"/>
                </a:solidFill>
              </a:defRPr>
            </a:lvl3pPr>
            <a:lvl4pPr marL="0" indent="0" algn="l">
              <a:buNone/>
              <a:defRPr>
                <a:solidFill>
                  <a:schemeClr val="accent1"/>
                </a:solidFill>
              </a:defRPr>
            </a:lvl4pPr>
            <a:lvl5pPr marL="0" indent="0" algn="l">
              <a:buNone/>
              <a:defRPr>
                <a:solidFill>
                  <a:schemeClr val="accent1"/>
                </a:solidFill>
              </a:defRPr>
            </a:lvl5pPr>
            <a:lvl6pPr marL="0" indent="0" algn="l">
              <a:buNone/>
              <a:defRPr>
                <a:solidFill>
                  <a:schemeClr val="accent1"/>
                </a:solidFill>
              </a:defRPr>
            </a:lvl6pPr>
            <a:lvl7pPr marL="0" indent="0" algn="l">
              <a:buNone/>
              <a:defRPr>
                <a:solidFill>
                  <a:schemeClr val="accent1"/>
                </a:solidFill>
              </a:defRPr>
            </a:lvl7pPr>
            <a:lvl8pPr marL="0" indent="0" algn="l">
              <a:buNone/>
              <a:defRPr>
                <a:solidFill>
                  <a:schemeClr val="accent1"/>
                </a:solidFill>
              </a:defRPr>
            </a:lvl8pPr>
            <a:lvl9pPr marL="0" indent="0" algn="l">
              <a:buNone/>
              <a:defRPr>
                <a:solidFill>
                  <a:schemeClr val="accent1"/>
                </a:solidFill>
              </a:defRPr>
            </a:lvl9pPr>
          </a:lstStyle>
          <a:p>
            <a:pPr lvl="0"/>
            <a:r>
              <a:rPr lang="en-US"/>
              <a:t>Click to edit Master subtitle style</a:t>
            </a:r>
          </a:p>
        </p:txBody>
      </p:sp>
      <p:pic>
        <p:nvPicPr>
          <p:cNvPr id="9" name="Picture 8" descr="cf_r_rgb_dgr.png"/>
          <p:cNvPicPr>
            <a:picLocks noChangeAspect="1"/>
          </p:cNvPicPr>
          <p:nvPr userDrawn="1"/>
        </p:nvPicPr>
        <p:blipFill>
          <a:blip r:embed="rId2"/>
          <a:stretch>
            <a:fillRect/>
          </a:stretch>
        </p:blipFill>
        <p:spPr>
          <a:xfrm>
            <a:off x="6469076" y="209757"/>
            <a:ext cx="2465677" cy="1056132"/>
          </a:xfrm>
          <a:prstGeom prst="rect">
            <a:avLst/>
          </a:prstGeom>
        </p:spPr>
      </p:pic>
      <p:pic>
        <p:nvPicPr>
          <p:cNvPr id="10" name="Picture 9" descr="cf_r_rgb_dgr.png"/>
          <p:cNvPicPr>
            <a:picLocks noChangeAspect="1"/>
          </p:cNvPicPr>
          <p:nvPr userDrawn="1"/>
        </p:nvPicPr>
        <p:blipFill>
          <a:blip r:embed="rId3"/>
          <a:stretch>
            <a:fillRect/>
          </a:stretch>
        </p:blipFill>
        <p:spPr bwMode="hidden">
          <a:xfrm>
            <a:off x="6469076" y="209757"/>
            <a:ext cx="2465677" cy="1056132"/>
          </a:xfrm>
          <a:prstGeom prst="rect">
            <a:avLst/>
          </a:prstGeom>
        </p:spPr>
      </p:pic>
    </p:spTree>
    <p:extLst>
      <p:ext uri="{BB962C8B-B14F-4D97-AF65-F5344CB8AC3E}">
        <p14:creationId xmlns:p14="http://schemas.microsoft.com/office/powerpoint/2010/main" val="64351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CF Medium Green">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6400800" cy="1143000"/>
          </a:xfrm>
        </p:spPr>
        <p:txBody>
          <a:bodyPr tIns="0" rIns="0" anchor="b">
            <a:noAutofit/>
          </a:bodyPr>
          <a:lstStyle>
            <a:lvl1pPr>
              <a:lnSpc>
                <a:spcPct val="100000"/>
              </a:lnSpc>
              <a:defRPr sz="4800">
                <a:solidFill>
                  <a:schemeClr val="bg1"/>
                </a:solidFill>
              </a:defRPr>
            </a:lvl1pPr>
          </a:lstStyle>
          <a:p>
            <a:r>
              <a:rPr lang="en-US"/>
              <a:t>Click to edit Master title style</a:t>
            </a:r>
          </a:p>
        </p:txBody>
      </p:sp>
      <p:sp>
        <p:nvSpPr>
          <p:cNvPr id="6" name="Text Placeholder 6"/>
          <p:cNvSpPr>
            <a:spLocks noGrp="1"/>
          </p:cNvSpPr>
          <p:nvPr>
            <p:ph type="body" sz="quarter" idx="10"/>
          </p:nvPr>
        </p:nvSpPr>
        <p:spPr>
          <a:xfrm>
            <a:off x="457200" y="3429000"/>
            <a:ext cx="6400800" cy="1828800"/>
          </a:xfrm>
        </p:spPr>
        <p:txBody>
          <a:bodyPr/>
          <a:lstStyle>
            <a:lvl1pPr>
              <a:spcAft>
                <a:spcPts val="0"/>
              </a:spcAft>
              <a:defRPr sz="1200">
                <a:solidFill>
                  <a:schemeClr val="bg1"/>
                </a:solidFill>
              </a:defRPr>
            </a:lvl1pPr>
            <a:lvl2pPr>
              <a:spcAft>
                <a:spcPts val="0"/>
              </a:spcAft>
              <a:defRPr sz="1200">
                <a:solidFill>
                  <a:schemeClr val="bg1"/>
                </a:solidFill>
              </a:defRPr>
            </a:lvl2pPr>
            <a:lvl3pPr>
              <a:spcAft>
                <a:spcPts val="0"/>
              </a:spcAft>
              <a:defRPr sz="1200">
                <a:solidFill>
                  <a:schemeClr val="bg1"/>
                </a:solidFill>
              </a:defRPr>
            </a:lvl3pPr>
            <a:lvl4pPr>
              <a:spcAft>
                <a:spcPts val="0"/>
              </a:spcAft>
              <a:defRPr sz="1200">
                <a:solidFill>
                  <a:schemeClr val="bg1"/>
                </a:solidFill>
              </a:defRPr>
            </a:lvl4pPr>
            <a:lvl5pPr>
              <a:spcAft>
                <a:spcPts val="0"/>
              </a:spcAft>
              <a:defRPr sz="1200">
                <a:solidFill>
                  <a:schemeClr val="bg1"/>
                </a:solidFill>
              </a:defRPr>
            </a:lvl5pPr>
            <a:lvl6pPr marL="684213" indent="-173038">
              <a:buFontTx/>
              <a:buChar char="-"/>
              <a:defRPr sz="1200">
                <a:solidFill>
                  <a:schemeClr val="bg1"/>
                </a:solidFill>
              </a:defRPr>
            </a:lvl6pPr>
            <a:lvl7pPr marL="684213" indent="-173038">
              <a:buFontTx/>
              <a:buChar char="-"/>
              <a:defRPr sz="1200">
                <a:solidFill>
                  <a:schemeClr val="bg1"/>
                </a:solidFill>
              </a:defRPr>
            </a:lvl7pPr>
            <a:lvl8pPr marL="684213" indent="-173038">
              <a:buFontTx/>
              <a:buChar char="-"/>
              <a:defRPr sz="1200">
                <a:solidFill>
                  <a:schemeClr val="bg1"/>
                </a:solidFill>
              </a:defRPr>
            </a:lvl8pPr>
            <a:lvl9pPr marL="684213" indent="-173038">
              <a:buFontTx/>
              <a:buChar char="-"/>
              <a:defRPr sz="12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ubtitle 2"/>
          <p:cNvSpPr>
            <a:spLocks noGrp="1"/>
          </p:cNvSpPr>
          <p:nvPr>
            <p:ph type="subTitle" idx="1"/>
          </p:nvPr>
        </p:nvSpPr>
        <p:spPr>
          <a:xfrm>
            <a:off x="457200" y="2599038"/>
            <a:ext cx="6400800" cy="822960"/>
          </a:xfrm>
        </p:spPr>
        <p:txBody>
          <a:bodyPr tIns="0" rIns="0">
            <a:noAutofit/>
          </a:bodyPr>
          <a:lstStyle>
            <a:lvl1pPr marL="0" indent="0" algn="l">
              <a:lnSpc>
                <a:spcPct val="100000"/>
              </a:lnSpc>
              <a:spcBef>
                <a:spcPts val="0"/>
              </a:spcBef>
              <a:buNone/>
              <a:defRPr sz="1600" b="0">
                <a:solidFill>
                  <a:schemeClr val="bg1"/>
                </a:solidFill>
              </a:defRPr>
            </a:lvl1pPr>
            <a:lvl2pPr marL="0" indent="0" algn="l">
              <a:buNone/>
              <a:tabLst/>
              <a:defRPr>
                <a:solidFill>
                  <a:schemeClr val="bg1"/>
                </a:solidFill>
              </a:defRPr>
            </a:lvl2pPr>
            <a:lvl3pPr marL="0" indent="0" algn="l">
              <a:buNone/>
              <a:defRPr>
                <a:solidFill>
                  <a:schemeClr val="bg1"/>
                </a:solidFill>
              </a:defRPr>
            </a:lvl3pPr>
            <a:lvl4pPr marL="0" indent="0" algn="l">
              <a:buNone/>
              <a:defRPr>
                <a:solidFill>
                  <a:schemeClr val="bg1"/>
                </a:solidFill>
              </a:defRPr>
            </a:lvl4pPr>
            <a:lvl5pPr marL="0" indent="0" algn="l">
              <a:buNone/>
              <a:defRPr>
                <a:solidFill>
                  <a:schemeClr val="bg1"/>
                </a:solidFill>
              </a:defRPr>
            </a:lvl5pPr>
            <a:lvl6pPr marL="0" indent="0" algn="l">
              <a:buNone/>
              <a:defRPr>
                <a:solidFill>
                  <a:schemeClr val="bg1"/>
                </a:solidFill>
              </a:defRPr>
            </a:lvl6pPr>
            <a:lvl7pPr marL="0" indent="0" algn="l">
              <a:buNone/>
              <a:defRPr>
                <a:solidFill>
                  <a:schemeClr val="bg1"/>
                </a:solidFill>
              </a:defRPr>
            </a:lvl7pPr>
            <a:lvl8pPr marL="0" indent="0" algn="l">
              <a:buNone/>
              <a:defRPr>
                <a:solidFill>
                  <a:schemeClr val="bg1"/>
                </a:solidFill>
              </a:defRPr>
            </a:lvl8pPr>
            <a:lvl9pPr marL="0" indent="0" algn="l">
              <a:buNone/>
              <a:defRPr>
                <a:solidFill>
                  <a:schemeClr val="bg1"/>
                </a:solidFill>
              </a:defRPr>
            </a:lvl9pPr>
          </a:lstStyle>
          <a:p>
            <a:pPr lvl="0"/>
            <a:r>
              <a:rPr lang="en-US"/>
              <a:t>Click to edit Master subtitle style</a:t>
            </a:r>
          </a:p>
        </p:txBody>
      </p:sp>
      <p:pic>
        <p:nvPicPr>
          <p:cNvPr id="9" name="Picture 8" descr="cf_r_rgb_dgr.png"/>
          <p:cNvPicPr>
            <a:picLocks noChangeAspect="1"/>
          </p:cNvPicPr>
          <p:nvPr userDrawn="1"/>
        </p:nvPicPr>
        <p:blipFill>
          <a:blip r:embed="rId2"/>
          <a:stretch>
            <a:fillRect/>
          </a:stretch>
        </p:blipFill>
        <p:spPr>
          <a:xfrm>
            <a:off x="6471514" y="209757"/>
            <a:ext cx="2465677" cy="1056132"/>
          </a:xfrm>
          <a:prstGeom prst="rect">
            <a:avLst/>
          </a:prstGeom>
        </p:spPr>
      </p:pic>
      <p:pic>
        <p:nvPicPr>
          <p:cNvPr id="10" name="Picture 9" descr="cf_r_rgb_dgr.png"/>
          <p:cNvPicPr>
            <a:picLocks noChangeAspect="1"/>
          </p:cNvPicPr>
          <p:nvPr userDrawn="1"/>
        </p:nvPicPr>
        <p:blipFill>
          <a:blip r:embed="rId3"/>
          <a:stretch>
            <a:fillRect/>
          </a:stretch>
        </p:blipFill>
        <p:spPr bwMode="hidden">
          <a:xfrm>
            <a:off x="6471514" y="209757"/>
            <a:ext cx="2465677" cy="1056132"/>
          </a:xfrm>
          <a:prstGeom prst="rect">
            <a:avLst/>
          </a:prstGeom>
        </p:spPr>
      </p:pic>
    </p:spTree>
    <p:extLst>
      <p:ext uri="{BB962C8B-B14F-4D97-AF65-F5344CB8AC3E}">
        <p14:creationId xmlns:p14="http://schemas.microsoft.com/office/powerpoint/2010/main" val="6435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93E22E4A-A24D-4653-976A-BAC98BF071B1}" type="datetime1">
              <a:rPr lang="en-US" smtClean="0"/>
              <a:t>6/14/2024</a:t>
            </a:fld>
            <a:endParaRPr lang="en-US"/>
          </a:p>
        </p:txBody>
      </p:sp>
      <p:sp>
        <p:nvSpPr>
          <p:cNvPr id="5" name="Footer Placeholder 4"/>
          <p:cNvSpPr>
            <a:spLocks noGrp="1"/>
          </p:cNvSpPr>
          <p:nvPr>
            <p:ph type="ftr" sz="quarter" idx="11"/>
          </p:nvPr>
        </p:nvSpPr>
        <p:spPr/>
        <p:txBody>
          <a:bodyPr/>
          <a:lstStyle/>
          <a:p>
            <a:r>
              <a:rPr lang="en-US"/>
              <a:t>Test Center of Excellence</a:t>
            </a:r>
          </a:p>
        </p:txBody>
      </p:sp>
      <p:sp>
        <p:nvSpPr>
          <p:cNvPr id="6" name="Slide Number Placeholder 5"/>
          <p:cNvSpPr>
            <a:spLocks noGrp="1"/>
          </p:cNvSpPr>
          <p:nvPr>
            <p:ph type="sldNum" sz="quarter" idx="12"/>
          </p:nvPr>
        </p:nvSpPr>
        <p:spPr/>
        <p:txBody>
          <a:bodyPr/>
          <a:lstStyle/>
          <a:p>
            <a:fld id="{0C91A974-A5BB-A14A-B6F6-09B61366EEB9}" type="slidenum">
              <a:rPr lang="en-US" smtClean="0"/>
              <a:pPr/>
              <a:t>‹#›</a:t>
            </a:fld>
            <a:endParaRPr lang="en-US"/>
          </a:p>
        </p:txBody>
      </p:sp>
      <p:cxnSp>
        <p:nvCxnSpPr>
          <p:cNvPr id="8" name="Straight Connector 7"/>
          <p:cNvCxnSpPr/>
          <p:nvPr userDrawn="1"/>
        </p:nvCxnSpPr>
        <p:spPr>
          <a:xfrm>
            <a:off x="457200" y="347472"/>
            <a:ext cx="8229600"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57200" y="6455664"/>
            <a:ext cx="82296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rgbClr val="00A55B"/>
                </a:solidFill>
              </a:rPr>
              <a:t>COUNTRY</a:t>
            </a:r>
            <a:r>
              <a:rPr lang="en-US" b="1" baseline="0">
                <a:solidFill>
                  <a:srgbClr val="00A55B"/>
                </a:solidFill>
              </a:rPr>
              <a:t> FINANCIAL</a:t>
            </a:r>
            <a:endParaRPr lang="en-US" b="1">
              <a:solidFill>
                <a:srgbClr val="00A55B"/>
              </a:solidFill>
            </a:endParaRPr>
          </a:p>
        </p:txBody>
      </p:sp>
      <p:sp>
        <p:nvSpPr>
          <p:cNvPr id="11" name="Content Placeholder 2"/>
          <p:cNvSpPr>
            <a:spLocks noGrp="1"/>
          </p:cNvSpPr>
          <p:nvPr>
            <p:ph idx="1"/>
          </p:nvPr>
        </p:nvSpPr>
        <p:spPr>
          <a:xfrm>
            <a:off x="457200" y="1600200"/>
            <a:ext cx="8229600" cy="4571683"/>
          </a:xfrm>
        </p:spPr>
        <p:txBody>
          <a:bodyPr tIns="0" rIns="0">
            <a:noAutofit/>
          </a:bodyPr>
          <a:lstStyle>
            <a:lvl1pPr marL="288925" indent="-288925">
              <a:lnSpc>
                <a:spcPct val="100000"/>
              </a:lnSpc>
              <a:spcBef>
                <a:spcPts val="0"/>
              </a:spcBef>
              <a:buFont typeface="+mj-lt"/>
              <a:buAutoNum type="arabicPeriod"/>
              <a:defRPr sz="2000" b="0">
                <a:solidFill>
                  <a:schemeClr val="tx1"/>
                </a:solidFill>
              </a:defRPr>
            </a:lvl1pPr>
            <a:lvl2pPr marL="461963" indent="-173038">
              <a:lnSpc>
                <a:spcPct val="100000"/>
              </a:lnSpc>
              <a:spcBef>
                <a:spcPts val="0"/>
              </a:spcBef>
              <a:buFont typeface="Arial" pitchFamily="34" charset="0"/>
              <a:buChar char="•"/>
              <a:defRPr sz="2000">
                <a:solidFill>
                  <a:schemeClr val="tx1"/>
                </a:solidFill>
              </a:defRPr>
            </a:lvl2pPr>
            <a:lvl3pPr marL="684213" indent="-173038" defTabSz="457200">
              <a:lnSpc>
                <a:spcPct val="100000"/>
              </a:lnSpc>
              <a:spcBef>
                <a:spcPts val="0"/>
              </a:spcBef>
              <a:buFont typeface="Arial" pitchFamily="34" charset="0"/>
              <a:buChar char="-"/>
              <a:defRPr sz="2000">
                <a:solidFill>
                  <a:schemeClr val="tx1"/>
                </a:solidFill>
              </a:defRPr>
            </a:lvl3pPr>
            <a:lvl4pPr marL="684213" indent="-173038">
              <a:lnSpc>
                <a:spcPct val="100000"/>
              </a:lnSpc>
              <a:spcBef>
                <a:spcPts val="0"/>
              </a:spcBef>
              <a:buFont typeface="Arial" pitchFamily="34" charset="0"/>
              <a:buChar char="-"/>
              <a:defRPr sz="2000">
                <a:solidFill>
                  <a:schemeClr val="tx1"/>
                </a:solidFill>
              </a:defRPr>
            </a:lvl4pPr>
            <a:lvl5pPr marL="684213" indent="-173038">
              <a:lnSpc>
                <a:spcPct val="100000"/>
              </a:lnSpc>
              <a:spcBef>
                <a:spcPts val="0"/>
              </a:spcBef>
              <a:buFont typeface="Arial" pitchFamily="34" charset="0"/>
              <a:buChar char="-"/>
              <a:defRPr sz="2000">
                <a:solidFill>
                  <a:schemeClr val="tx1"/>
                </a:solidFill>
              </a:defRPr>
            </a:lvl5pPr>
            <a:lvl6pPr marL="684213" indent="-173038">
              <a:buFont typeface="Arial" pitchFamily="34" charset="0"/>
              <a:buChar char="-"/>
              <a:defRPr sz="2000">
                <a:solidFill>
                  <a:schemeClr val="tx1"/>
                </a:solidFill>
              </a:defRPr>
            </a:lvl6pPr>
            <a:lvl7pPr marL="684213" indent="-173038">
              <a:buFontTx/>
              <a:buChar char="-"/>
              <a:defRPr sz="2000">
                <a:solidFill>
                  <a:schemeClr val="tx1"/>
                </a:solidFill>
              </a:defRPr>
            </a:lvl7pPr>
            <a:lvl8pPr marL="684213" indent="-173038">
              <a:buFontTx/>
              <a:buChar char="-"/>
              <a:defRPr sz="2000">
                <a:solidFill>
                  <a:schemeClr val="tx1"/>
                </a:solidFill>
              </a:defRPr>
            </a:lvl8pPr>
            <a:lvl9pPr marL="684213" indent="-173038">
              <a:buFontTx/>
              <a:buChar char="-"/>
              <a:defRPr sz="20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195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CF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54CD8FE1-60FD-4016-A928-752ACA36C70D}"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Test Center of Excellence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cxnSp>
        <p:nvCxnSpPr>
          <p:cNvPr id="8" name="Straight Connector 7"/>
          <p:cNvCxnSpPr/>
          <p:nvPr userDrawn="1"/>
        </p:nvCxnSpPr>
        <p:spPr>
          <a:xfrm>
            <a:off x="457200" y="347472"/>
            <a:ext cx="8229600"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sp>
        <p:nvSpPr>
          <p:cNvPr id="12" name="Content Placeholder 2"/>
          <p:cNvSpPr>
            <a:spLocks noGrp="1"/>
          </p:cNvSpPr>
          <p:nvPr>
            <p:ph idx="1"/>
          </p:nvPr>
        </p:nvSpPr>
        <p:spPr>
          <a:xfrm>
            <a:off x="457200" y="1600200"/>
            <a:ext cx="8229600" cy="4571683"/>
          </a:xfrm>
        </p:spPr>
        <p:txBody>
          <a:bodyPr tIns="0" rIns="0">
            <a:noAutofit/>
          </a:bodyPr>
          <a:lstStyle>
            <a:lvl1pPr marL="288925" indent="-288925">
              <a:lnSpc>
                <a:spcPct val="100000"/>
              </a:lnSpc>
              <a:spcBef>
                <a:spcPts val="0"/>
              </a:spcBef>
              <a:buFont typeface="+mj-lt"/>
              <a:buAutoNum type="arabicPeriod"/>
              <a:defRPr sz="2000" b="0">
                <a:solidFill>
                  <a:schemeClr val="bg1"/>
                </a:solidFill>
              </a:defRPr>
            </a:lvl1pPr>
            <a:lvl2pPr marL="461963" indent="-173038">
              <a:lnSpc>
                <a:spcPct val="100000"/>
              </a:lnSpc>
              <a:spcBef>
                <a:spcPts val="0"/>
              </a:spcBef>
              <a:buFont typeface="Arial" pitchFamily="34" charset="0"/>
              <a:buChar char="•"/>
              <a:defRPr sz="2000">
                <a:solidFill>
                  <a:schemeClr val="bg1"/>
                </a:solidFill>
              </a:defRPr>
            </a:lvl2pPr>
            <a:lvl3pPr marL="684213" indent="-173038" defTabSz="457200">
              <a:lnSpc>
                <a:spcPct val="100000"/>
              </a:lnSpc>
              <a:spcBef>
                <a:spcPts val="0"/>
              </a:spcBef>
              <a:buFont typeface="Arial" pitchFamily="34" charset="0"/>
              <a:buChar char="-"/>
              <a:defRPr sz="2000">
                <a:solidFill>
                  <a:schemeClr val="bg1"/>
                </a:solidFill>
              </a:defRPr>
            </a:lvl3pPr>
            <a:lvl4pPr marL="684213" indent="-173038">
              <a:lnSpc>
                <a:spcPct val="100000"/>
              </a:lnSpc>
              <a:spcBef>
                <a:spcPts val="0"/>
              </a:spcBef>
              <a:buFont typeface="Arial" pitchFamily="34" charset="0"/>
              <a:buChar char="-"/>
              <a:defRPr sz="2000">
                <a:solidFill>
                  <a:schemeClr val="bg1"/>
                </a:solidFill>
              </a:defRPr>
            </a:lvl4pPr>
            <a:lvl5pPr marL="684213" indent="-173038">
              <a:lnSpc>
                <a:spcPct val="100000"/>
              </a:lnSpc>
              <a:spcBef>
                <a:spcPts val="0"/>
              </a:spcBef>
              <a:buFont typeface="Arial" pitchFamily="34" charset="0"/>
              <a:buChar char="-"/>
              <a:defRPr sz="2000">
                <a:solidFill>
                  <a:schemeClr val="bg1"/>
                </a:solidFill>
              </a:defRPr>
            </a:lvl5pPr>
            <a:lvl6pPr marL="684213" indent="-173038">
              <a:buFont typeface="Arial" pitchFamily="34" charset="0"/>
              <a:buChar char="-"/>
              <a:defRPr sz="2000">
                <a:solidFill>
                  <a:schemeClr val="bg1"/>
                </a:solidFill>
              </a:defRPr>
            </a:lvl6pPr>
            <a:lvl7pPr marL="684213" indent="-173038">
              <a:buFontTx/>
              <a:buChar char="-"/>
              <a:defRPr sz="2000">
                <a:solidFill>
                  <a:schemeClr val="bg1"/>
                </a:solidFill>
              </a:defRPr>
            </a:lvl7pPr>
            <a:lvl8pPr marL="684213" indent="-173038">
              <a:buFontTx/>
              <a:buChar char="-"/>
              <a:defRPr sz="2000">
                <a:solidFill>
                  <a:schemeClr val="bg1"/>
                </a:solidFill>
              </a:defRPr>
            </a:lvl8pPr>
            <a:lvl9pPr marL="684213" indent="-173038">
              <a:buFontTx/>
              <a:buChar char="-"/>
              <a:defRPr sz="20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195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CF Green">
    <p:bg>
      <p:bgPr>
        <a:solidFill>
          <a:schemeClr val="accent1"/>
        </a:solidFill>
        <a:effectLst/>
      </p:bgPr>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457200" y="996777"/>
            <a:ext cx="8229600" cy="4572000"/>
          </a:xfrm>
        </p:spPr>
        <p:txBody>
          <a:bodyPr/>
          <a:lstStyle>
            <a:lvl1pPr>
              <a:defRPr sz="4000" b="1">
                <a:solidFill>
                  <a:schemeClr val="bg1"/>
                </a:solidFill>
                <a:latin typeface="+mj-lt"/>
              </a:defRPr>
            </a:lvl1pPr>
            <a:lvl2pPr marL="514350" indent="-285750">
              <a:buFont typeface="Arial" pitchFamily="34" charset="0"/>
              <a:buChar char="•"/>
              <a:defRPr sz="4000" b="1">
                <a:solidFill>
                  <a:schemeClr val="bg1"/>
                </a:solidFill>
                <a:latin typeface="+mj-lt"/>
              </a:defRPr>
            </a:lvl2pPr>
            <a:lvl3pPr marL="511175" indent="-280988">
              <a:buFont typeface="Cambria" pitchFamily="18" charset="0"/>
              <a:buChar char="-"/>
              <a:defRPr sz="4000" b="1">
                <a:solidFill>
                  <a:schemeClr val="bg1"/>
                </a:solidFill>
                <a:latin typeface="+mj-lt"/>
              </a:defRPr>
            </a:lvl3pPr>
            <a:lvl4pPr marL="742950" indent="-285750">
              <a:buFont typeface="Arial" pitchFamily="34" charset="0"/>
              <a:buChar char="•"/>
              <a:defRPr sz="4000" b="1">
                <a:solidFill>
                  <a:schemeClr val="bg1"/>
                </a:solidFill>
                <a:latin typeface="+mj-lt"/>
              </a:defRPr>
            </a:lvl4pPr>
            <a:lvl5pPr marL="742950" indent="-285750">
              <a:buFont typeface="Cambria" pitchFamily="18" charset="0"/>
              <a:buChar char="-"/>
              <a:defRPr sz="4000" b="1">
                <a:solidFill>
                  <a:schemeClr val="bg1"/>
                </a:solidFill>
                <a:latin typeface="+mj-lt"/>
              </a:defRPr>
            </a:lvl5pPr>
            <a:lvl6pPr marL="742950" indent="-285750">
              <a:buFont typeface="Cambria" pitchFamily="18" charset="0"/>
              <a:buChar char="-"/>
              <a:defRPr sz="4000" b="1">
                <a:solidFill>
                  <a:schemeClr val="bg1"/>
                </a:solidFill>
                <a:latin typeface="+mj-lt"/>
              </a:defRPr>
            </a:lvl6pPr>
            <a:lvl7pPr marL="742950" indent="-285750">
              <a:buFont typeface="Cambria" pitchFamily="18" charset="0"/>
              <a:buChar char="-"/>
              <a:defRPr sz="4000" b="1">
                <a:solidFill>
                  <a:schemeClr val="bg1"/>
                </a:solidFill>
                <a:latin typeface="+mj-lt"/>
              </a:defRPr>
            </a:lvl7pPr>
            <a:lvl8pPr marL="742950" indent="-285750">
              <a:buFont typeface="Cambria" pitchFamily="18" charset="0"/>
              <a:buChar char="-"/>
              <a:defRPr sz="4000" b="1">
                <a:solidFill>
                  <a:schemeClr val="bg1"/>
                </a:solidFill>
                <a:latin typeface="+mj-lt"/>
              </a:defRPr>
            </a:lvl8pPr>
            <a:lvl9pPr marL="742950" indent="-285750">
              <a:buFont typeface="Cambria" pitchFamily="18" charset="0"/>
              <a:buChar char="-"/>
              <a:defRPr sz="4000" b="1">
                <a:solidFill>
                  <a:schemeClr val="bg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1"/>
          </p:nvPr>
        </p:nvSpPr>
        <p:spPr/>
        <p:txBody>
          <a:bodyPr/>
          <a:lstStyle>
            <a:lvl1pPr>
              <a:defRPr>
                <a:solidFill>
                  <a:schemeClr val="bg1"/>
                </a:solidFill>
              </a:defRPr>
            </a:lvl1pPr>
          </a:lstStyle>
          <a:p>
            <a:fld id="{A31AD1ED-7A13-4014-8E22-560231DFC936}" type="datetime1">
              <a:rPr lang="en-US" smtClean="0"/>
              <a:t>6/14/2024</a:t>
            </a:fld>
            <a:r>
              <a:rPr lang="en-US"/>
              <a:t> </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sp>
        <p:nvSpPr>
          <p:cNvPr id="6" name="Footer Placeholder 5"/>
          <p:cNvSpPr>
            <a:spLocks noGrp="1"/>
          </p:cNvSpPr>
          <p:nvPr>
            <p:ph type="ftr" sz="quarter" idx="13"/>
          </p:nvPr>
        </p:nvSpPr>
        <p:spPr/>
        <p:txBody>
          <a:bodyPr/>
          <a:lstStyle>
            <a:lvl1pPr>
              <a:defRPr>
                <a:solidFill>
                  <a:schemeClr val="bg1"/>
                </a:solidFill>
              </a:defRPr>
            </a:lvl1pPr>
          </a:lstStyle>
          <a:p>
            <a:r>
              <a:rPr lang="en-US"/>
              <a:t>Test Center of Excellence</a:t>
            </a:r>
          </a:p>
        </p:txBody>
      </p:sp>
      <p:cxnSp>
        <p:nvCxnSpPr>
          <p:cNvPr id="7" name="Straight Connector 6"/>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spTree>
    <p:extLst>
      <p:ext uri="{BB962C8B-B14F-4D97-AF65-F5344CB8AC3E}">
        <p14:creationId xmlns:p14="http://schemas.microsoft.com/office/powerpoint/2010/main" val="351482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CF Light Green">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996777"/>
            <a:ext cx="8229600" cy="4572000"/>
          </a:xfrm>
        </p:spPr>
        <p:txBody>
          <a:bodyPr/>
          <a:lstStyle>
            <a:lvl1pPr>
              <a:defRPr sz="4000" b="1">
                <a:solidFill>
                  <a:schemeClr val="tx2"/>
                </a:solidFill>
                <a:latin typeface="+mj-lt"/>
              </a:defRPr>
            </a:lvl1pPr>
            <a:lvl2pPr marL="514350" indent="-285750">
              <a:buFont typeface="Arial" pitchFamily="34" charset="0"/>
              <a:buChar char="•"/>
              <a:defRPr sz="4000" b="1">
                <a:solidFill>
                  <a:schemeClr val="tx2"/>
                </a:solidFill>
                <a:latin typeface="+mj-lt"/>
              </a:defRPr>
            </a:lvl2pPr>
            <a:lvl3pPr marL="511175" indent="-280988">
              <a:buFont typeface="Cambria" pitchFamily="18" charset="0"/>
              <a:buChar char="-"/>
              <a:defRPr sz="4000" b="1">
                <a:solidFill>
                  <a:schemeClr val="tx2"/>
                </a:solidFill>
                <a:latin typeface="+mj-lt"/>
              </a:defRPr>
            </a:lvl3pPr>
            <a:lvl4pPr marL="742950" indent="-285750">
              <a:buFont typeface="Arial" pitchFamily="34" charset="0"/>
              <a:buChar char="•"/>
              <a:defRPr sz="4000" b="1">
                <a:solidFill>
                  <a:schemeClr val="tx2"/>
                </a:solidFill>
                <a:latin typeface="+mj-lt"/>
              </a:defRPr>
            </a:lvl4pPr>
            <a:lvl5pPr marL="742950" indent="-285750">
              <a:buFont typeface="Cambria" pitchFamily="18" charset="0"/>
              <a:buChar char="-"/>
              <a:defRPr sz="4000" b="1">
                <a:solidFill>
                  <a:schemeClr val="tx2"/>
                </a:solidFill>
                <a:latin typeface="+mj-lt"/>
              </a:defRPr>
            </a:lvl5pPr>
            <a:lvl6pPr marL="742950" indent="-285750">
              <a:buFont typeface="Cambria" pitchFamily="18" charset="0"/>
              <a:buChar char="-"/>
              <a:defRPr sz="4000" b="1">
                <a:solidFill>
                  <a:schemeClr val="tx2"/>
                </a:solidFill>
                <a:latin typeface="+mj-lt"/>
              </a:defRPr>
            </a:lvl6pPr>
            <a:lvl7pPr marL="742950" indent="-285750">
              <a:buFont typeface="Cambria" pitchFamily="18" charset="0"/>
              <a:buChar char="-"/>
              <a:defRPr sz="4000" b="1">
                <a:solidFill>
                  <a:schemeClr val="tx2"/>
                </a:solidFill>
                <a:latin typeface="+mj-lt"/>
              </a:defRPr>
            </a:lvl7pPr>
            <a:lvl8pPr marL="742950" indent="-285750">
              <a:buFont typeface="Cambria" pitchFamily="18" charset="0"/>
              <a:buChar char="-"/>
              <a:defRPr sz="4000" b="1">
                <a:solidFill>
                  <a:schemeClr val="tx2"/>
                </a:solidFill>
                <a:latin typeface="+mj-lt"/>
              </a:defRPr>
            </a:lvl8pPr>
            <a:lvl9pPr marL="742950" indent="-285750">
              <a:buFont typeface="Cambria" pitchFamily="18" charset="0"/>
              <a:buChar char="-"/>
              <a:defRPr sz="4000" b="1">
                <a:solidFill>
                  <a:schemeClr val="tx2"/>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1"/>
          </p:nvPr>
        </p:nvSpPr>
        <p:spPr/>
        <p:txBody>
          <a:bodyPr/>
          <a:lstStyle>
            <a:lvl1pPr>
              <a:defRPr>
                <a:solidFill>
                  <a:schemeClr val="tx2"/>
                </a:solidFill>
              </a:defRPr>
            </a:lvl1pPr>
          </a:lstStyle>
          <a:p>
            <a:fld id="{0A68AA44-7365-472F-9C74-4DB314CDBE26}" type="datetime1">
              <a:rPr lang="en-US" smtClean="0"/>
              <a:t>6/14/2024</a:t>
            </a:fld>
            <a:r>
              <a:rPr lang="en-US"/>
              <a:t> </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C91A974-A5BB-A14A-B6F6-09B61366EEB9}" type="slidenum">
              <a:rPr lang="en-US" smtClean="0"/>
              <a:pPr/>
              <a:t>‹#›</a:t>
            </a:fld>
            <a:endParaRPr lang="en-US"/>
          </a:p>
        </p:txBody>
      </p:sp>
      <p:sp>
        <p:nvSpPr>
          <p:cNvPr id="6" name="Footer Placeholder 5"/>
          <p:cNvSpPr>
            <a:spLocks noGrp="1"/>
          </p:cNvSpPr>
          <p:nvPr>
            <p:ph type="ftr" sz="quarter" idx="13"/>
          </p:nvPr>
        </p:nvSpPr>
        <p:spPr/>
        <p:txBody>
          <a:bodyPr/>
          <a:lstStyle>
            <a:lvl1pPr>
              <a:defRPr>
                <a:solidFill>
                  <a:schemeClr val="tx2"/>
                </a:solidFill>
              </a:defRPr>
            </a:lvl1pPr>
          </a:lstStyle>
          <a:p>
            <a:r>
              <a:rPr lang="en-US"/>
              <a:t>Test Center of Excellence</a:t>
            </a:r>
          </a:p>
        </p:txBody>
      </p:sp>
      <p:sp>
        <p:nvSpPr>
          <p:cNvPr id="7"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tx2"/>
                </a:solidFill>
              </a:rPr>
              <a:t>COUNTRY</a:t>
            </a:r>
            <a:r>
              <a:rPr lang="en-US" b="1" baseline="0">
                <a:solidFill>
                  <a:schemeClr val="tx2"/>
                </a:solidFill>
              </a:rPr>
              <a:t> FINANCIAL</a:t>
            </a:r>
            <a:endParaRPr lang="en-US" b="1">
              <a:solidFill>
                <a:schemeClr val="tx2"/>
              </a:solidFill>
            </a:endParaRPr>
          </a:p>
        </p:txBody>
      </p:sp>
      <p:cxnSp>
        <p:nvCxnSpPr>
          <p:cNvPr id="8" name="Straight Connector 7"/>
          <p:cNvCxnSpPr/>
          <p:nvPr userDrawn="1"/>
        </p:nvCxnSpPr>
        <p:spPr>
          <a:xfrm>
            <a:off x="457200" y="6455664"/>
            <a:ext cx="8229600"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41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CF Medium Green">
    <p:bg>
      <p:bgPr>
        <a:solidFill>
          <a:schemeClr val="accent6"/>
        </a:solidFill>
        <a:effectLst/>
      </p:bgPr>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457200" y="996777"/>
            <a:ext cx="8229600" cy="4572000"/>
          </a:xfrm>
        </p:spPr>
        <p:txBody>
          <a:bodyPr/>
          <a:lstStyle>
            <a:lvl1pPr>
              <a:defRPr sz="4000" b="1">
                <a:solidFill>
                  <a:schemeClr val="bg1"/>
                </a:solidFill>
                <a:latin typeface="+mj-lt"/>
              </a:defRPr>
            </a:lvl1pPr>
            <a:lvl2pPr marL="514350" indent="-285750">
              <a:buFont typeface="Arial" pitchFamily="34" charset="0"/>
              <a:buChar char="•"/>
              <a:defRPr sz="4000" b="1">
                <a:solidFill>
                  <a:schemeClr val="bg1"/>
                </a:solidFill>
                <a:latin typeface="+mj-lt"/>
              </a:defRPr>
            </a:lvl2pPr>
            <a:lvl3pPr marL="511175" indent="-280988">
              <a:buFont typeface="Cambria" pitchFamily="18" charset="0"/>
              <a:buChar char="-"/>
              <a:defRPr sz="4000" b="1">
                <a:solidFill>
                  <a:schemeClr val="bg1"/>
                </a:solidFill>
                <a:latin typeface="+mj-lt"/>
              </a:defRPr>
            </a:lvl3pPr>
            <a:lvl4pPr marL="742950" indent="-285750">
              <a:buFont typeface="Arial" pitchFamily="34" charset="0"/>
              <a:buChar char="•"/>
              <a:defRPr sz="4000" b="1">
                <a:solidFill>
                  <a:schemeClr val="bg1"/>
                </a:solidFill>
                <a:latin typeface="+mj-lt"/>
              </a:defRPr>
            </a:lvl4pPr>
            <a:lvl5pPr marL="742950" indent="-285750">
              <a:buFont typeface="Cambria" pitchFamily="18" charset="0"/>
              <a:buChar char="-"/>
              <a:defRPr sz="4000" b="1">
                <a:solidFill>
                  <a:schemeClr val="bg1"/>
                </a:solidFill>
                <a:latin typeface="+mj-lt"/>
              </a:defRPr>
            </a:lvl5pPr>
            <a:lvl6pPr marL="742950" indent="-285750">
              <a:buFont typeface="Cambria" pitchFamily="18" charset="0"/>
              <a:buChar char="-"/>
              <a:defRPr sz="4000" b="1">
                <a:solidFill>
                  <a:schemeClr val="bg1"/>
                </a:solidFill>
                <a:latin typeface="+mj-lt"/>
              </a:defRPr>
            </a:lvl6pPr>
            <a:lvl7pPr marL="742950" indent="-285750">
              <a:buFont typeface="Cambria" pitchFamily="18" charset="0"/>
              <a:buChar char="-"/>
              <a:defRPr sz="4000" b="1">
                <a:solidFill>
                  <a:schemeClr val="bg1"/>
                </a:solidFill>
                <a:latin typeface="+mj-lt"/>
              </a:defRPr>
            </a:lvl7pPr>
            <a:lvl8pPr marL="742950" indent="-285750">
              <a:buFont typeface="Cambria" pitchFamily="18" charset="0"/>
              <a:buChar char="-"/>
              <a:defRPr sz="4000" b="1">
                <a:solidFill>
                  <a:schemeClr val="bg1"/>
                </a:solidFill>
                <a:latin typeface="+mj-lt"/>
              </a:defRPr>
            </a:lvl8pPr>
            <a:lvl9pPr marL="742950" indent="-285750">
              <a:buFont typeface="Cambria" pitchFamily="18" charset="0"/>
              <a:buChar char="-"/>
              <a:defRPr sz="4000" b="1">
                <a:solidFill>
                  <a:schemeClr val="bg1"/>
                </a:solidFill>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457200" y="6455664"/>
            <a:ext cx="82296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Footer Placeholder 4"/>
          <p:cNvSpPr txBox="1">
            <a:spLocks/>
          </p:cNvSpPr>
          <p:nvPr userDrawn="1"/>
        </p:nvSpPr>
        <p:spPr>
          <a:xfrm>
            <a:off x="457200" y="6519672"/>
            <a:ext cx="1143000" cy="22860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solidFill>
                  <a:schemeClr val="bg1"/>
                </a:solidFill>
              </a:rPr>
              <a:t>COUNTRY</a:t>
            </a:r>
            <a:r>
              <a:rPr lang="en-US" b="1" baseline="0">
                <a:solidFill>
                  <a:schemeClr val="bg1"/>
                </a:solidFill>
              </a:rPr>
              <a:t> FINANCIAL</a:t>
            </a:r>
            <a:endParaRPr lang="en-US" b="1">
              <a:solidFill>
                <a:schemeClr val="bg1"/>
              </a:solidFill>
            </a:endParaRPr>
          </a:p>
        </p:txBody>
      </p:sp>
      <p:sp>
        <p:nvSpPr>
          <p:cNvPr id="6" name="Date Placeholder 5"/>
          <p:cNvSpPr>
            <a:spLocks noGrp="1"/>
          </p:cNvSpPr>
          <p:nvPr>
            <p:ph type="dt" sz="half" idx="11"/>
          </p:nvPr>
        </p:nvSpPr>
        <p:spPr/>
        <p:txBody>
          <a:bodyPr/>
          <a:lstStyle>
            <a:lvl1pPr>
              <a:defRPr>
                <a:solidFill>
                  <a:schemeClr val="bg1"/>
                </a:solidFill>
              </a:defRPr>
            </a:lvl1pPr>
          </a:lstStyle>
          <a:p>
            <a:fld id="{9753D51A-6A97-4824-B476-8C4BD82F5333}" type="datetime1">
              <a:rPr lang="en-US" smtClean="0"/>
              <a:t>6/14/2024</a:t>
            </a:fld>
            <a:r>
              <a:rPr lang="en-US"/>
              <a:t> </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C91A974-A5BB-A14A-B6F6-09B61366EEB9}" type="slidenum">
              <a:rPr lang="en-US" smtClean="0"/>
              <a:pPr/>
              <a:t>‹#›</a:t>
            </a:fld>
            <a:endParaRPr lang="en-US"/>
          </a:p>
        </p:txBody>
      </p:sp>
      <p:sp>
        <p:nvSpPr>
          <p:cNvPr id="8" name="Footer Placeholder 7"/>
          <p:cNvSpPr>
            <a:spLocks noGrp="1"/>
          </p:cNvSpPr>
          <p:nvPr>
            <p:ph type="ftr" sz="quarter" idx="13"/>
          </p:nvPr>
        </p:nvSpPr>
        <p:spPr/>
        <p:txBody>
          <a:bodyPr/>
          <a:lstStyle>
            <a:lvl1pPr>
              <a:defRPr>
                <a:solidFill>
                  <a:schemeClr val="bg1"/>
                </a:solidFill>
              </a:defRPr>
            </a:lvl1pPr>
          </a:lstStyle>
          <a:p>
            <a:r>
              <a:rPr lang="en-US"/>
              <a:t>Test Center of Excellence</a:t>
            </a:r>
          </a:p>
        </p:txBody>
      </p:sp>
    </p:spTree>
    <p:extLst>
      <p:ext uri="{BB962C8B-B14F-4D97-AF65-F5344CB8AC3E}">
        <p14:creationId xmlns:p14="http://schemas.microsoft.com/office/powerpoint/2010/main" val="351482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914400"/>
          </a:xfrm>
          <a:prstGeom prst="rect">
            <a:avLst/>
          </a:prstGeom>
        </p:spPr>
        <p:txBody>
          <a:bodyPr vert="horz" lIns="0" tIns="0" rIns="0" bIns="0" rtlCol="0" anchor="t" anchorCtr="0">
            <a:noAutofit/>
          </a:bodyPr>
          <a:lstStyle/>
          <a:p>
            <a:r>
              <a:rPr lang="en-US"/>
              <a:t>Click to edit </a:t>
            </a:r>
            <a:br>
              <a:rPr lang="en-US"/>
            </a:br>
            <a:r>
              <a:rPr lang="en-US"/>
              <a:t>Master title style</a:t>
            </a:r>
          </a:p>
        </p:txBody>
      </p:sp>
      <p:sp>
        <p:nvSpPr>
          <p:cNvPr id="3" name="Text Placeholder 2"/>
          <p:cNvSpPr>
            <a:spLocks noGrp="1"/>
          </p:cNvSpPr>
          <p:nvPr>
            <p:ph type="body" idx="1"/>
          </p:nvPr>
        </p:nvSpPr>
        <p:spPr>
          <a:xfrm>
            <a:off x="457200" y="1600199"/>
            <a:ext cx="8229600" cy="4572000"/>
          </a:xfrm>
          <a:prstGeom prst="rect">
            <a:avLst/>
          </a:prstGeom>
        </p:spPr>
        <p:txBody>
          <a:bodyPr vert="horz" lIns="0" tIns="4572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90733" y="6519672"/>
            <a:ext cx="914400" cy="228600"/>
          </a:xfrm>
          <a:prstGeom prst="rect">
            <a:avLst/>
          </a:prstGeom>
        </p:spPr>
        <p:txBody>
          <a:bodyPr vert="horz" lIns="0" tIns="0" rIns="0" bIns="0" rtlCol="0" anchor="t"/>
          <a:lstStyle>
            <a:lvl1pPr algn="l">
              <a:defRPr sz="800">
                <a:solidFill>
                  <a:schemeClr val="accent1"/>
                </a:solidFill>
                <a:latin typeface="Arial"/>
                <a:cs typeface="Arial"/>
              </a:defRPr>
            </a:lvl1pPr>
          </a:lstStyle>
          <a:p>
            <a:fld id="{047B782C-6FBE-443A-88C6-428DCD843342}" type="datetime1">
              <a:rPr lang="en-US" smtClean="0"/>
              <a:t>6/14/2024</a:t>
            </a:fld>
            <a:r>
              <a:rPr lang="en-US"/>
              <a:t> </a:t>
            </a:r>
          </a:p>
        </p:txBody>
      </p:sp>
      <p:sp>
        <p:nvSpPr>
          <p:cNvPr id="5" name="Footer Placeholder 4"/>
          <p:cNvSpPr>
            <a:spLocks noGrp="1"/>
          </p:cNvSpPr>
          <p:nvPr>
            <p:ph type="ftr" sz="quarter" idx="3"/>
          </p:nvPr>
        </p:nvSpPr>
        <p:spPr>
          <a:xfrm>
            <a:off x="2136696" y="6519672"/>
            <a:ext cx="4572000" cy="228600"/>
          </a:xfrm>
          <a:prstGeom prst="rect">
            <a:avLst/>
          </a:prstGeom>
        </p:spPr>
        <p:txBody>
          <a:bodyPr vert="horz" lIns="0" tIns="0" rIns="0" bIns="0" rtlCol="0" anchor="t"/>
          <a:lstStyle>
            <a:lvl1pPr algn="l">
              <a:defRPr sz="800">
                <a:solidFill>
                  <a:schemeClr val="accent1"/>
                </a:solidFill>
                <a:latin typeface="Arial"/>
                <a:cs typeface="Arial"/>
              </a:defRPr>
            </a:lvl1pPr>
          </a:lstStyle>
          <a:p>
            <a:r>
              <a:rPr lang="en-US"/>
              <a:t>Test Center of Excellence</a:t>
            </a:r>
          </a:p>
        </p:txBody>
      </p:sp>
      <p:sp>
        <p:nvSpPr>
          <p:cNvPr id="6" name="Slide Number Placeholder 5"/>
          <p:cNvSpPr>
            <a:spLocks noGrp="1"/>
          </p:cNvSpPr>
          <p:nvPr>
            <p:ph type="sldNum" sz="quarter" idx="4"/>
          </p:nvPr>
        </p:nvSpPr>
        <p:spPr>
          <a:xfrm>
            <a:off x="8229600" y="6519672"/>
            <a:ext cx="457200" cy="228600"/>
          </a:xfrm>
          <a:prstGeom prst="rect">
            <a:avLst/>
          </a:prstGeom>
        </p:spPr>
        <p:txBody>
          <a:bodyPr vert="horz" lIns="0" tIns="0" rIns="0" bIns="0" rtlCol="0" anchor="t"/>
          <a:lstStyle>
            <a:lvl1pPr algn="r">
              <a:defRPr sz="800">
                <a:solidFill>
                  <a:schemeClr val="accent1"/>
                </a:solidFill>
                <a:latin typeface="Arial"/>
                <a:cs typeface="Arial"/>
              </a:defRPr>
            </a:lvl1pPr>
          </a:lstStyle>
          <a:p>
            <a:fld id="{0C91A974-A5BB-A14A-B6F6-09B61366EEB9}" type="slidenum">
              <a:rPr lang="en-US" smtClean="0"/>
              <a:pPr/>
              <a:t>‹#›</a:t>
            </a:fld>
            <a:endParaRPr lang="en-US"/>
          </a:p>
        </p:txBody>
      </p:sp>
    </p:spTree>
    <p:extLst>
      <p:ext uri="{BB962C8B-B14F-4D97-AF65-F5344CB8AC3E}">
        <p14:creationId xmlns:p14="http://schemas.microsoft.com/office/powerpoint/2010/main" val="732559651"/>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80" r:id="rId3"/>
    <p:sldLayoutId id="2147483679" r:id="rId4"/>
    <p:sldLayoutId id="2147483650" r:id="rId5"/>
    <p:sldLayoutId id="2147483673" r:id="rId6"/>
    <p:sldLayoutId id="2147483686" r:id="rId7"/>
    <p:sldLayoutId id="2147483685" r:id="rId8"/>
    <p:sldLayoutId id="2147483687" r:id="rId9"/>
    <p:sldLayoutId id="2147483671" r:id="rId10"/>
    <p:sldLayoutId id="2147483663" r:id="rId11"/>
    <p:sldLayoutId id="2147483688" r:id="rId12"/>
    <p:sldLayoutId id="2147483684" r:id="rId13"/>
    <p:sldLayoutId id="2147483689" r:id="rId14"/>
    <p:sldLayoutId id="2147483670" r:id="rId15"/>
    <p:sldLayoutId id="2147483660" r:id="rId16"/>
    <p:sldLayoutId id="2147483676" r:id="rId17"/>
    <p:sldLayoutId id="2147483668" r:id="rId18"/>
    <p:sldLayoutId id="2147483669" r:id="rId19"/>
    <p:sldLayoutId id="2147483675" r:id="rId20"/>
    <p:sldLayoutId id="2147483652" r:id="rId21"/>
    <p:sldLayoutId id="2147483672" r:id="rId22"/>
    <p:sldLayoutId id="2147483681" r:id="rId23"/>
    <p:sldLayoutId id="2147483682" r:id="rId24"/>
    <p:sldLayoutId id="2147483683" r:id="rId25"/>
  </p:sldLayoutIdLst>
  <p:hf hdr="0" dt="0"/>
  <p:txStyles>
    <p:titleStyle>
      <a:lvl1pPr algn="l" defTabSz="457200" rtl="0" eaLnBrk="1" latinLnBrk="0" hangingPunct="1">
        <a:lnSpc>
          <a:spcPct val="100000"/>
        </a:lnSpc>
        <a:spcBef>
          <a:spcPct val="0"/>
        </a:spcBef>
        <a:buNone/>
        <a:defRPr sz="2600" b="1" kern="1200">
          <a:solidFill>
            <a:schemeClr val="accent1"/>
          </a:solidFill>
          <a:latin typeface="Cambria"/>
          <a:ea typeface="+mj-ea"/>
          <a:cs typeface="Cambria"/>
        </a:defRPr>
      </a:lvl1pPr>
    </p:titleStyle>
    <p:bodyStyle>
      <a:lvl1pPr marL="0" indent="0" algn="l" defTabSz="457200" rtl="0" eaLnBrk="1" latinLnBrk="0" hangingPunct="1">
        <a:lnSpc>
          <a:spcPct val="100000"/>
        </a:lnSpc>
        <a:spcBef>
          <a:spcPts val="0"/>
        </a:spcBef>
        <a:spcAft>
          <a:spcPts val="0"/>
        </a:spcAft>
        <a:buFontTx/>
        <a:buNone/>
        <a:defRPr sz="1600" b="1" kern="1200">
          <a:solidFill>
            <a:schemeClr val="tx2"/>
          </a:solidFill>
          <a:latin typeface="+mn-lt"/>
          <a:ea typeface="+mn-ea"/>
          <a:cs typeface="Arial"/>
        </a:defRPr>
      </a:lvl1pPr>
      <a:lvl2pPr marL="0" indent="0" algn="l" defTabSz="457200" rtl="0" eaLnBrk="1" latinLnBrk="0" hangingPunct="1">
        <a:lnSpc>
          <a:spcPct val="100000"/>
        </a:lnSpc>
        <a:spcBef>
          <a:spcPts val="0"/>
        </a:spcBef>
        <a:spcAft>
          <a:spcPts val="0"/>
        </a:spcAft>
        <a:buFont typeface="Arial"/>
        <a:buNone/>
        <a:defRPr sz="1600" kern="1200">
          <a:solidFill>
            <a:schemeClr val="tx1"/>
          </a:solidFill>
          <a:latin typeface="Arial"/>
          <a:ea typeface="+mn-ea"/>
          <a:cs typeface="Arial"/>
        </a:defRPr>
      </a:lvl2pPr>
      <a:lvl3pPr marL="171450" indent="-171450" algn="l" defTabSz="681038" rtl="0" eaLnBrk="1" latinLnBrk="0" hangingPunct="1">
        <a:lnSpc>
          <a:spcPct val="100000"/>
        </a:lnSpc>
        <a:spcBef>
          <a:spcPts val="0"/>
        </a:spcBef>
        <a:spcAft>
          <a:spcPts val="0"/>
        </a:spcAft>
        <a:buFont typeface="Arial" pitchFamily="34" charset="0"/>
        <a:buChar char="•"/>
        <a:defRPr sz="1600" kern="1200">
          <a:solidFill>
            <a:schemeClr val="tx1"/>
          </a:solidFill>
          <a:latin typeface="Arial"/>
          <a:ea typeface="+mn-ea"/>
          <a:cs typeface="Arial"/>
        </a:defRPr>
      </a:lvl3pPr>
      <a:lvl4pPr marL="342900" indent="-171450" algn="l" defTabSz="457200" rtl="0" eaLnBrk="1" latinLnBrk="0" hangingPunct="1">
        <a:lnSpc>
          <a:spcPct val="100000"/>
        </a:lnSpc>
        <a:spcBef>
          <a:spcPts val="0"/>
        </a:spcBef>
        <a:spcAft>
          <a:spcPts val="0"/>
        </a:spcAft>
        <a:buFont typeface="Arial" pitchFamily="34" charset="0"/>
        <a:buChar char="-"/>
        <a:defRPr sz="1600" kern="1200">
          <a:solidFill>
            <a:schemeClr val="tx1"/>
          </a:solidFill>
          <a:latin typeface="Arial"/>
          <a:ea typeface="+mn-ea"/>
          <a:cs typeface="Arial"/>
        </a:defRPr>
      </a:lvl4pPr>
      <a:lvl5pPr marL="514350" indent="-171450" algn="l" defTabSz="457200" rtl="0" eaLnBrk="1" latinLnBrk="0" hangingPunct="1">
        <a:lnSpc>
          <a:spcPct val="100000"/>
        </a:lnSpc>
        <a:spcBef>
          <a:spcPts val="0"/>
        </a:spcBef>
        <a:spcAft>
          <a:spcPts val="0"/>
        </a:spcAft>
        <a:buFont typeface="Arial" pitchFamily="34" charset="0"/>
        <a:buChar char="•"/>
        <a:defRPr sz="1600" kern="1200">
          <a:solidFill>
            <a:schemeClr val="tx1"/>
          </a:solidFill>
          <a:latin typeface="Arial"/>
          <a:ea typeface="+mn-ea"/>
          <a:cs typeface="Arial"/>
        </a:defRPr>
      </a:lvl5pPr>
      <a:lvl6pPr marL="685800" indent="-171450" algn="l" defTabSz="457200" rtl="0" eaLnBrk="1" latinLnBrk="0" hangingPunct="1">
        <a:lnSpc>
          <a:spcPct val="100000"/>
        </a:lnSpc>
        <a:spcBef>
          <a:spcPts val="0"/>
        </a:spcBef>
        <a:spcAft>
          <a:spcPts val="0"/>
        </a:spcAft>
        <a:buFontTx/>
        <a:buChar char="-"/>
        <a:defRPr sz="1600" kern="1200">
          <a:solidFill>
            <a:schemeClr val="tx1"/>
          </a:solidFill>
          <a:latin typeface="Arial"/>
          <a:ea typeface="+mn-ea"/>
          <a:cs typeface="Arial"/>
        </a:defRPr>
      </a:lvl6pPr>
      <a:lvl7pPr marL="685800" indent="-171450" algn="l" defTabSz="457200" rtl="0" eaLnBrk="1" latinLnBrk="0" hangingPunct="1">
        <a:lnSpc>
          <a:spcPct val="100000"/>
        </a:lnSpc>
        <a:spcBef>
          <a:spcPts val="0"/>
        </a:spcBef>
        <a:spcAft>
          <a:spcPts val="0"/>
        </a:spcAft>
        <a:buFontTx/>
        <a:buChar char="-"/>
        <a:defRPr sz="1600" kern="1200">
          <a:solidFill>
            <a:schemeClr val="tx1"/>
          </a:solidFill>
          <a:latin typeface="Arial"/>
          <a:ea typeface="+mn-ea"/>
          <a:cs typeface="Arial"/>
        </a:defRPr>
      </a:lvl7pPr>
      <a:lvl8pPr marL="685800" indent="-171450" algn="l" defTabSz="457200" rtl="0" eaLnBrk="1" latinLnBrk="0" hangingPunct="1">
        <a:lnSpc>
          <a:spcPct val="100000"/>
        </a:lnSpc>
        <a:spcBef>
          <a:spcPts val="0"/>
        </a:spcBef>
        <a:spcAft>
          <a:spcPts val="0"/>
        </a:spcAft>
        <a:buFontTx/>
        <a:buChar char="-"/>
        <a:defRPr sz="1600" kern="1200">
          <a:solidFill>
            <a:schemeClr val="tx1"/>
          </a:solidFill>
          <a:latin typeface=""/>
          <a:ea typeface="+mn-ea"/>
          <a:cs typeface="+mn-cs"/>
        </a:defRPr>
      </a:lvl8pPr>
      <a:lvl9pPr marL="685800" indent="-171450" algn="l" defTabSz="457200" rtl="0" eaLnBrk="1" latinLnBrk="0" hangingPunct="1">
        <a:lnSpc>
          <a:spcPct val="100000"/>
        </a:lnSpc>
        <a:spcBef>
          <a:spcPts val="0"/>
        </a:spcBef>
        <a:spcAft>
          <a:spcPts val="0"/>
        </a:spcAft>
        <a:buFontTx/>
        <a:buChar char="-"/>
        <a:defRPr sz="1600"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033669" y="4622589"/>
            <a:ext cx="6400800" cy="764756"/>
          </a:xfrm>
        </p:spPr>
        <p:txBody>
          <a:bodyPr vert="horz" lIns="0" tIns="45720" rIns="91440" bIns="0" rtlCol="0" anchor="t">
            <a:noAutofit/>
          </a:bodyPr>
          <a:lstStyle/>
          <a:p>
            <a:pPr lvl="1"/>
            <a:r>
              <a:rPr lang="en-US" b="1" dirty="0">
                <a:solidFill>
                  <a:schemeClr val="accent5">
                    <a:lumMod val="50000"/>
                  </a:schemeClr>
                </a:solidFill>
              </a:rPr>
              <a:t>Presenter: Venkat Bhupathi</a:t>
            </a:r>
          </a:p>
          <a:p>
            <a:pPr lvl="1"/>
            <a:r>
              <a:rPr lang="en-US" b="1" dirty="0">
                <a:solidFill>
                  <a:schemeClr val="accent5">
                    <a:lumMod val="50000"/>
                  </a:schemeClr>
                </a:solidFill>
              </a:rPr>
              <a:t>06/14/2024</a:t>
            </a:r>
          </a:p>
          <a:p>
            <a:pPr lvl="1"/>
            <a:endParaRPr lang="en-US" b="1" dirty="0">
              <a:solidFill>
                <a:schemeClr val="accent5">
                  <a:lumMod val="50000"/>
                </a:schemeClr>
              </a:solidFill>
            </a:endParaRPr>
          </a:p>
        </p:txBody>
      </p:sp>
      <p:pic>
        <p:nvPicPr>
          <p:cNvPr id="7" name="Picture 6" descr="\\alliance\dfs\Global\Projects\UFTHeadlessAutomation\TCOE.jpg">
            <a:extLst>
              <a:ext uri="{FF2B5EF4-FFF2-40B4-BE49-F238E27FC236}">
                <a16:creationId xmlns:a16="http://schemas.microsoft.com/office/drawing/2014/main" id="{5186CF1A-91F1-4EC3-B45A-8AD404207F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756" y="442042"/>
            <a:ext cx="1697355" cy="774110"/>
          </a:xfrm>
          <a:prstGeom prst="rect">
            <a:avLst/>
          </a:prstGeom>
          <a:noFill/>
          <a:ln>
            <a:noFill/>
          </a:ln>
        </p:spPr>
      </p:pic>
      <p:sp>
        <p:nvSpPr>
          <p:cNvPr id="3" name="Title 2">
            <a:extLst>
              <a:ext uri="{FF2B5EF4-FFF2-40B4-BE49-F238E27FC236}">
                <a16:creationId xmlns:a16="http://schemas.microsoft.com/office/drawing/2014/main" id="{D70EAB74-8AD7-437C-A44E-2D861B1B5460}"/>
              </a:ext>
            </a:extLst>
          </p:cNvPr>
          <p:cNvSpPr>
            <a:spLocks noGrp="1"/>
          </p:cNvSpPr>
          <p:nvPr>
            <p:ph type="ctrTitle"/>
          </p:nvPr>
        </p:nvSpPr>
        <p:spPr>
          <a:xfrm>
            <a:off x="538681" y="1510430"/>
            <a:ext cx="6400800" cy="1298448"/>
          </a:xfrm>
        </p:spPr>
        <p:txBody>
          <a:bodyPr/>
          <a:lstStyle/>
          <a:p>
            <a:r>
              <a:rPr lang="en-US" sz="3200" dirty="0"/>
              <a:t>Navigator Desktop Automation using Robot Framework</a:t>
            </a:r>
          </a:p>
        </p:txBody>
      </p:sp>
    </p:spTree>
    <p:extLst>
      <p:ext uri="{BB962C8B-B14F-4D97-AF65-F5344CB8AC3E}">
        <p14:creationId xmlns:p14="http://schemas.microsoft.com/office/powerpoint/2010/main" val="139543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Test Center of Excellence</a:t>
            </a:r>
          </a:p>
        </p:txBody>
      </p:sp>
      <p:sp>
        <p:nvSpPr>
          <p:cNvPr id="3" name="Slide Number Placeholder 2"/>
          <p:cNvSpPr>
            <a:spLocks noGrp="1"/>
          </p:cNvSpPr>
          <p:nvPr>
            <p:ph type="sldNum" sz="quarter" idx="12"/>
          </p:nvPr>
        </p:nvSpPr>
        <p:spPr/>
        <p:txBody>
          <a:bodyPr/>
          <a:lstStyle/>
          <a:p>
            <a:fld id="{0C91A974-A5BB-A14A-B6F6-09B61366EEB9}" type="slidenum">
              <a:rPr lang="en-US" smtClean="0"/>
              <a:pPr/>
              <a:t>10</a:t>
            </a:fld>
            <a:endParaRPr lang="en-US"/>
          </a:p>
        </p:txBody>
      </p:sp>
      <p:sp>
        <p:nvSpPr>
          <p:cNvPr id="4" name="Text Placeholder 3"/>
          <p:cNvSpPr>
            <a:spLocks noGrp="1"/>
          </p:cNvSpPr>
          <p:nvPr>
            <p:ph type="body" sz="quarter" idx="13"/>
          </p:nvPr>
        </p:nvSpPr>
        <p:spPr/>
        <p:txBody>
          <a:bodyPr/>
          <a:lstStyle/>
          <a:p>
            <a:pPr lvl="2" algn="ctr"/>
            <a:endParaRPr lang="en-US"/>
          </a:p>
          <a:p>
            <a:pPr lvl="2" algn="ctr"/>
            <a:endParaRPr lang="en-US"/>
          </a:p>
          <a:p>
            <a:pPr lvl="2" algn="ctr"/>
            <a:endParaRPr lang="en-US"/>
          </a:p>
          <a:p>
            <a:pPr lvl="2" algn="ctr"/>
            <a:r>
              <a:rPr lang="en-US"/>
              <a:t>Questions?</a:t>
            </a:r>
          </a:p>
        </p:txBody>
      </p:sp>
    </p:spTree>
    <p:extLst>
      <p:ext uri="{BB962C8B-B14F-4D97-AF65-F5344CB8AC3E}">
        <p14:creationId xmlns:p14="http://schemas.microsoft.com/office/powerpoint/2010/main" val="325705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Agenda</a:t>
            </a:r>
          </a:p>
        </p:txBody>
      </p:sp>
      <p:sp>
        <p:nvSpPr>
          <p:cNvPr id="3" name="Footer Placeholder 2"/>
          <p:cNvSpPr>
            <a:spLocks noGrp="1"/>
          </p:cNvSpPr>
          <p:nvPr>
            <p:ph type="ftr" sz="quarter" idx="11"/>
          </p:nvPr>
        </p:nvSpPr>
        <p:spPr/>
        <p:txBody>
          <a:bodyPr/>
          <a:lstStyle/>
          <a:p>
            <a:r>
              <a:rPr lang="en-US"/>
              <a:t>Test Center of Excellence</a:t>
            </a:r>
          </a:p>
        </p:txBody>
      </p:sp>
      <p:sp>
        <p:nvSpPr>
          <p:cNvPr id="4" name="Slide Number Placeholder 3"/>
          <p:cNvSpPr>
            <a:spLocks noGrp="1"/>
          </p:cNvSpPr>
          <p:nvPr>
            <p:ph type="sldNum" sz="quarter" idx="12"/>
          </p:nvPr>
        </p:nvSpPr>
        <p:spPr/>
        <p:txBody>
          <a:bodyPr/>
          <a:lstStyle/>
          <a:p>
            <a:fld id="{0C91A974-A5BB-A14A-B6F6-09B61366EEB9}" type="slidenum">
              <a:rPr lang="en-US" smtClean="0"/>
              <a:pPr/>
              <a:t>2</a:t>
            </a:fld>
            <a:endParaRPr lang="en-US"/>
          </a:p>
        </p:txBody>
      </p:sp>
      <p:sp>
        <p:nvSpPr>
          <p:cNvPr id="5" name="Content Placeholder 4"/>
          <p:cNvSpPr>
            <a:spLocks noGrp="1"/>
          </p:cNvSpPr>
          <p:nvPr>
            <p:ph idx="1"/>
          </p:nvPr>
        </p:nvSpPr>
        <p:spPr>
          <a:xfrm>
            <a:off x="457200" y="1147527"/>
            <a:ext cx="8229600" cy="5035990"/>
          </a:xfrm>
        </p:spPr>
        <p:txBody>
          <a:bodyPr/>
          <a:lstStyle/>
          <a:p>
            <a:pPr lvl="0"/>
            <a:endParaRPr lang="en-US" sz="1600" dirty="0"/>
          </a:p>
          <a:p>
            <a:pPr lvl="0"/>
            <a:endParaRPr lang="en-US" sz="1600" dirty="0"/>
          </a:p>
          <a:p>
            <a:pPr lvl="0"/>
            <a:r>
              <a:rPr lang="en-US" sz="1800" dirty="0"/>
              <a:t>Overview of Desktop Application Automation</a:t>
            </a:r>
          </a:p>
          <a:p>
            <a:pPr lvl="0"/>
            <a:r>
              <a:rPr lang="en-US" sz="1800" dirty="0" err="1"/>
              <a:t>RPA.Desktop</a:t>
            </a:r>
            <a:r>
              <a:rPr lang="en-US" sz="1800" dirty="0"/>
              <a:t> Library</a:t>
            </a:r>
          </a:p>
          <a:p>
            <a:pPr lvl="0"/>
            <a:r>
              <a:rPr lang="en-US" sz="1800" dirty="0"/>
              <a:t>Pywinauto Library</a:t>
            </a:r>
          </a:p>
          <a:p>
            <a:pPr lvl="0"/>
            <a:r>
              <a:rPr lang="en-US" sz="1800" dirty="0"/>
              <a:t>AutoIt Library</a:t>
            </a:r>
          </a:p>
          <a:p>
            <a:pPr lvl="0"/>
            <a:r>
              <a:rPr lang="en-US" sz="1800" dirty="0"/>
              <a:t>Sikuli Library</a:t>
            </a:r>
          </a:p>
          <a:p>
            <a:pPr lvl="0"/>
            <a:r>
              <a:rPr lang="en-US" sz="1800" dirty="0"/>
              <a:t>Limitations</a:t>
            </a:r>
          </a:p>
          <a:p>
            <a:pPr lvl="0"/>
            <a:r>
              <a:rPr lang="en-US" sz="1800" dirty="0"/>
              <a:t>Conclusion</a:t>
            </a:r>
          </a:p>
          <a:p>
            <a:pPr lvl="0"/>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Overview of Desktop Application Automation</a:t>
            </a:r>
          </a:p>
        </p:txBody>
      </p:sp>
      <p:sp>
        <p:nvSpPr>
          <p:cNvPr id="11" name="Footer Placeholder 10"/>
          <p:cNvSpPr>
            <a:spLocks noGrp="1"/>
          </p:cNvSpPr>
          <p:nvPr>
            <p:ph type="ftr" sz="quarter" idx="11"/>
          </p:nvPr>
        </p:nvSpPr>
        <p:spPr/>
        <p:txBody>
          <a:bodyPr/>
          <a:lstStyle/>
          <a:p>
            <a:r>
              <a:rPr lang="en-US"/>
              <a:t>Test Center of Excellence</a:t>
            </a:r>
          </a:p>
        </p:txBody>
      </p:sp>
      <p:sp>
        <p:nvSpPr>
          <p:cNvPr id="10" name="Slide Number Placeholder 9"/>
          <p:cNvSpPr>
            <a:spLocks noGrp="1"/>
          </p:cNvSpPr>
          <p:nvPr>
            <p:ph type="sldNum" sz="quarter" idx="12"/>
          </p:nvPr>
        </p:nvSpPr>
        <p:spPr/>
        <p:txBody>
          <a:bodyPr/>
          <a:lstStyle/>
          <a:p>
            <a:fld id="{0C91A974-A5BB-A14A-B6F6-09B61366EEB9}" type="slidenum">
              <a:rPr lang="en-US" smtClean="0"/>
              <a:pPr/>
              <a:t>3</a:t>
            </a:fld>
            <a:endParaRPr lang="en-US"/>
          </a:p>
        </p:txBody>
      </p:sp>
      <p:sp>
        <p:nvSpPr>
          <p:cNvPr id="5" name="Content Placeholder 4"/>
          <p:cNvSpPr>
            <a:spLocks noGrp="1"/>
          </p:cNvSpPr>
          <p:nvPr>
            <p:ph sz="quarter" idx="13"/>
          </p:nvPr>
        </p:nvSpPr>
        <p:spPr>
          <a:xfrm>
            <a:off x="538680" y="1120365"/>
            <a:ext cx="8229600" cy="5083790"/>
          </a:xfrm>
        </p:spPr>
        <p:txBody>
          <a:bodyPr/>
          <a:lstStyle/>
          <a:p>
            <a:endParaRPr lang="en-US" dirty="0"/>
          </a:p>
          <a:p>
            <a:r>
              <a:rPr lang="en-US" b="1" dirty="0"/>
              <a:t>Definition:</a:t>
            </a:r>
            <a:endParaRPr lang="en-US" dirty="0"/>
          </a:p>
          <a:p>
            <a:r>
              <a:rPr lang="en-US" sz="1400" b="0" dirty="0">
                <a:solidFill>
                  <a:schemeClr val="tx1"/>
                </a:solidFill>
              </a:rPr>
              <a:t>Desktop application automation refers to the process of using software tools to control and test desktop applications, automating tasks that would otherwise be performed manually.</a:t>
            </a:r>
          </a:p>
          <a:p>
            <a:endParaRPr lang="en-US" sz="1400" b="0" dirty="0">
              <a:solidFill>
                <a:schemeClr val="tx1"/>
              </a:solidFill>
            </a:endParaRPr>
          </a:p>
          <a:p>
            <a:r>
              <a:rPr lang="en-US" sz="1600" b="1" dirty="0"/>
              <a:t>Importance:</a:t>
            </a:r>
          </a:p>
          <a:p>
            <a:endParaRPr lang="en-US" sz="1600" dirty="0"/>
          </a:p>
          <a:p>
            <a:pPr>
              <a:buFont typeface="Arial" panose="020B0604020202020204" pitchFamily="34" charset="0"/>
              <a:buChar char="•"/>
            </a:pPr>
            <a:r>
              <a:rPr lang="en-US" sz="1400" b="1" dirty="0">
                <a:solidFill>
                  <a:schemeClr val="tx1"/>
                </a:solidFill>
              </a:rPr>
              <a:t>Efficiency:</a:t>
            </a:r>
            <a:r>
              <a:rPr lang="en-US" sz="1400" dirty="0">
                <a:solidFill>
                  <a:schemeClr val="tx1"/>
                </a:solidFill>
              </a:rPr>
              <a:t> </a:t>
            </a:r>
            <a:r>
              <a:rPr lang="en-US" sz="1400" b="0" dirty="0">
                <a:solidFill>
                  <a:schemeClr val="tx1"/>
                </a:solidFill>
              </a:rPr>
              <a:t>Automates repetitive tasks, saving time and effort.</a:t>
            </a:r>
          </a:p>
          <a:p>
            <a:pPr>
              <a:buFont typeface="Arial" panose="020B0604020202020204" pitchFamily="34" charset="0"/>
              <a:buChar char="•"/>
            </a:pPr>
            <a:r>
              <a:rPr lang="en-US" sz="1400" b="1" dirty="0">
                <a:solidFill>
                  <a:schemeClr val="tx1"/>
                </a:solidFill>
              </a:rPr>
              <a:t>Consistency:</a:t>
            </a:r>
            <a:r>
              <a:rPr lang="en-US" sz="1400" dirty="0">
                <a:solidFill>
                  <a:schemeClr val="tx1"/>
                </a:solidFill>
              </a:rPr>
              <a:t> </a:t>
            </a:r>
            <a:r>
              <a:rPr lang="en-US" sz="1400" b="0" dirty="0">
                <a:solidFill>
                  <a:schemeClr val="tx1"/>
                </a:solidFill>
              </a:rPr>
              <a:t>Ensures uniform execution of test cases.</a:t>
            </a:r>
          </a:p>
          <a:p>
            <a:pPr>
              <a:buFont typeface="Arial" panose="020B0604020202020204" pitchFamily="34" charset="0"/>
              <a:buChar char="•"/>
            </a:pPr>
            <a:r>
              <a:rPr lang="en-US" sz="1400" b="1" dirty="0">
                <a:solidFill>
                  <a:schemeClr val="tx1"/>
                </a:solidFill>
              </a:rPr>
              <a:t>Accuracy:</a:t>
            </a:r>
            <a:r>
              <a:rPr lang="en-US" sz="1400" dirty="0">
                <a:solidFill>
                  <a:schemeClr val="tx1"/>
                </a:solidFill>
              </a:rPr>
              <a:t> </a:t>
            </a:r>
            <a:r>
              <a:rPr lang="en-US" sz="1400" b="0" dirty="0">
                <a:solidFill>
                  <a:schemeClr val="tx1"/>
                </a:solidFill>
              </a:rPr>
              <a:t>Reduces human error in testing processes.</a:t>
            </a:r>
          </a:p>
          <a:p>
            <a:pPr>
              <a:buFont typeface="Arial" panose="020B0604020202020204" pitchFamily="34" charset="0"/>
              <a:buChar char="•"/>
            </a:pPr>
            <a:r>
              <a:rPr lang="en-US" sz="1400" b="1" dirty="0">
                <a:solidFill>
                  <a:schemeClr val="tx1"/>
                </a:solidFill>
              </a:rPr>
              <a:t>Coverage:</a:t>
            </a:r>
            <a:r>
              <a:rPr lang="en-US" sz="1400" dirty="0">
                <a:solidFill>
                  <a:schemeClr val="tx1"/>
                </a:solidFill>
              </a:rPr>
              <a:t> </a:t>
            </a:r>
            <a:r>
              <a:rPr lang="en-US" sz="1400" b="0" dirty="0">
                <a:solidFill>
                  <a:schemeClr val="tx1"/>
                </a:solidFill>
              </a:rPr>
              <a:t>Increases the scope and depth of testing by automating complex scenarios.</a:t>
            </a:r>
          </a:p>
          <a:p>
            <a:endParaRPr lang="en-US" sz="1400" b="0" dirty="0">
              <a:solidFill>
                <a:schemeClr val="tx1"/>
              </a:solidFill>
            </a:endParaRPr>
          </a:p>
          <a:p>
            <a:r>
              <a:rPr lang="en-US" dirty="0"/>
              <a:t>Common Tools and Libraries:</a:t>
            </a:r>
          </a:p>
          <a:p>
            <a:endParaRPr lang="en-US" dirty="0"/>
          </a:p>
          <a:p>
            <a:r>
              <a:rPr lang="en-US" sz="1400" b="0" dirty="0">
                <a:solidFill>
                  <a:schemeClr val="tx1"/>
                </a:solidFill>
              </a:rPr>
              <a:t>Below libraries will support Desktop application automation using Robot framework</a:t>
            </a:r>
            <a:endParaRPr lang="en-US" dirty="0"/>
          </a:p>
          <a:p>
            <a:pPr marL="285750" lvl="1" indent="-285750">
              <a:buFont typeface="Arial" panose="020B0604020202020204" pitchFamily="34" charset="0"/>
              <a:buChar char="•"/>
            </a:pPr>
            <a:r>
              <a:rPr lang="en-US" dirty="0"/>
              <a:t>RPA Desktop </a:t>
            </a:r>
          </a:p>
          <a:p>
            <a:pPr marL="285750" lvl="1" indent="-285750">
              <a:buFont typeface="Arial" panose="020B0604020202020204" pitchFamily="34" charset="0"/>
              <a:buChar char="•"/>
            </a:pPr>
            <a:r>
              <a:rPr lang="en-US" dirty="0"/>
              <a:t>Pywinauto </a:t>
            </a:r>
          </a:p>
          <a:p>
            <a:pPr marL="285750" lvl="1" indent="-285750">
              <a:buFont typeface="Arial" panose="020B0604020202020204" pitchFamily="34" charset="0"/>
              <a:buChar char="•"/>
            </a:pPr>
            <a:r>
              <a:rPr lang="en-US" dirty="0"/>
              <a:t>Sikuli </a:t>
            </a:r>
          </a:p>
          <a:p>
            <a:pPr marL="285750" lvl="1" indent="-285750">
              <a:buFont typeface="Arial" panose="020B0604020202020204" pitchFamily="34" charset="0"/>
              <a:buChar char="•"/>
            </a:pPr>
            <a:r>
              <a:rPr lang="en-US" dirty="0"/>
              <a:t>AutoIt </a:t>
            </a:r>
          </a:p>
          <a:p>
            <a:endParaRPr lang="en-US" dirty="0"/>
          </a:p>
          <a:p>
            <a:endParaRPr lang="en-US" dirty="0"/>
          </a:p>
          <a:p>
            <a:endParaRPr lang="en-US" dirty="0"/>
          </a:p>
          <a:p>
            <a:endParaRPr lang="en-US" dirty="0"/>
          </a:p>
          <a:p>
            <a:r>
              <a:rPr lang="en-US" b="0" dirty="0">
                <a:solidFill>
                  <a:schemeClr val="tx1"/>
                </a:solidFill>
                <a:latin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457200"/>
          </a:xfrm>
        </p:spPr>
        <p:txBody>
          <a:bodyPr>
            <a:normAutofit/>
          </a:bodyPr>
          <a:lstStyle/>
          <a:p>
            <a:r>
              <a:rPr lang="en-US" dirty="0"/>
              <a:t>RPA Desktop Library</a:t>
            </a:r>
          </a:p>
        </p:txBody>
      </p:sp>
      <p:sp>
        <p:nvSpPr>
          <p:cNvPr id="11" name="Footer Placeholder 10"/>
          <p:cNvSpPr>
            <a:spLocks noGrp="1"/>
          </p:cNvSpPr>
          <p:nvPr>
            <p:ph type="ftr" sz="quarter" idx="11"/>
          </p:nvPr>
        </p:nvSpPr>
        <p:spPr/>
        <p:txBody>
          <a:bodyPr/>
          <a:lstStyle/>
          <a:p>
            <a:r>
              <a:rPr lang="en-US"/>
              <a:t>Test Center of Excellence</a:t>
            </a:r>
          </a:p>
        </p:txBody>
      </p:sp>
      <p:sp>
        <p:nvSpPr>
          <p:cNvPr id="10" name="Slide Number Placeholder 9"/>
          <p:cNvSpPr>
            <a:spLocks noGrp="1"/>
          </p:cNvSpPr>
          <p:nvPr>
            <p:ph type="sldNum" sz="quarter" idx="12"/>
          </p:nvPr>
        </p:nvSpPr>
        <p:spPr/>
        <p:txBody>
          <a:bodyPr/>
          <a:lstStyle/>
          <a:p>
            <a:fld id="{0C91A974-A5BB-A14A-B6F6-09B61366EEB9}" type="slidenum">
              <a:rPr lang="en-US" smtClean="0"/>
              <a:pPr/>
              <a:t>4</a:t>
            </a:fld>
            <a:endParaRPr lang="en-US"/>
          </a:p>
        </p:txBody>
      </p:sp>
      <p:sp>
        <p:nvSpPr>
          <p:cNvPr id="2" name="Rectangle 1">
            <a:extLst>
              <a:ext uri="{FF2B5EF4-FFF2-40B4-BE49-F238E27FC236}">
                <a16:creationId xmlns:a16="http://schemas.microsoft.com/office/drawing/2014/main" id="{AAE9AB2E-B307-963A-9347-66838E3E65D9}"/>
              </a:ext>
            </a:extLst>
          </p:cNvPr>
          <p:cNvSpPr/>
          <p:nvPr/>
        </p:nvSpPr>
        <p:spPr>
          <a:xfrm>
            <a:off x="550606" y="1002890"/>
            <a:ext cx="8229600" cy="53979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7C32756-F8FC-C955-9F06-9CEF5F39C063}"/>
              </a:ext>
            </a:extLst>
          </p:cNvPr>
          <p:cNvSpPr>
            <a:spLocks noChangeArrowheads="1"/>
          </p:cNvSpPr>
          <p:nvPr/>
        </p:nvSpPr>
        <p:spPr bwMode="auto">
          <a:xfrm>
            <a:off x="658763" y="999714"/>
            <a:ext cx="7934632"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Part of the Robot Framework RPA ecosystem.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Cross-platform support for automating Windows, Mac, and Linux desktop applications.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Keywords for opening applications, interacting with UI elements (click, type, etc.), capturing screenshots,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Built-in error handling and logging.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FDC1047-DD62-91B8-A5C7-4E1760E12CD5}"/>
              </a:ext>
            </a:extLst>
          </p:cNvPr>
          <p:cNvPicPr>
            <a:picLocks noChangeAspect="1"/>
          </p:cNvPicPr>
          <p:nvPr/>
        </p:nvPicPr>
        <p:blipFill>
          <a:blip r:embed="rId2"/>
          <a:stretch>
            <a:fillRect/>
          </a:stretch>
        </p:blipFill>
        <p:spPr>
          <a:xfrm>
            <a:off x="805373" y="3701845"/>
            <a:ext cx="3550317" cy="2644369"/>
          </a:xfrm>
          <a:prstGeom prst="rect">
            <a:avLst/>
          </a:prstGeom>
        </p:spPr>
      </p:pic>
    </p:spTree>
    <p:extLst>
      <p:ext uri="{BB962C8B-B14F-4D97-AF65-F5344CB8AC3E}">
        <p14:creationId xmlns:p14="http://schemas.microsoft.com/office/powerpoint/2010/main" val="3566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457200"/>
          </a:xfrm>
        </p:spPr>
        <p:txBody>
          <a:bodyPr>
            <a:normAutofit/>
          </a:bodyPr>
          <a:lstStyle/>
          <a:p>
            <a:r>
              <a:rPr lang="en-US" dirty="0"/>
              <a:t>PywinAuto Library</a:t>
            </a:r>
          </a:p>
        </p:txBody>
      </p:sp>
      <p:sp>
        <p:nvSpPr>
          <p:cNvPr id="11" name="Footer Placeholder 10"/>
          <p:cNvSpPr>
            <a:spLocks noGrp="1"/>
          </p:cNvSpPr>
          <p:nvPr>
            <p:ph type="ftr" sz="quarter" idx="11"/>
          </p:nvPr>
        </p:nvSpPr>
        <p:spPr/>
        <p:txBody>
          <a:bodyPr/>
          <a:lstStyle/>
          <a:p>
            <a:r>
              <a:rPr lang="en-US"/>
              <a:t>Test Center of Excellence</a:t>
            </a:r>
          </a:p>
        </p:txBody>
      </p:sp>
      <p:sp>
        <p:nvSpPr>
          <p:cNvPr id="10" name="Slide Number Placeholder 9"/>
          <p:cNvSpPr>
            <a:spLocks noGrp="1"/>
          </p:cNvSpPr>
          <p:nvPr>
            <p:ph type="sldNum" sz="quarter" idx="12"/>
          </p:nvPr>
        </p:nvSpPr>
        <p:spPr/>
        <p:txBody>
          <a:bodyPr/>
          <a:lstStyle/>
          <a:p>
            <a:fld id="{0C91A974-A5BB-A14A-B6F6-09B61366EEB9}" type="slidenum">
              <a:rPr lang="en-US" smtClean="0"/>
              <a:pPr/>
              <a:t>5</a:t>
            </a:fld>
            <a:endParaRPr lang="en-US"/>
          </a:p>
        </p:txBody>
      </p:sp>
      <p:sp>
        <p:nvSpPr>
          <p:cNvPr id="2" name="Rectangle 1">
            <a:extLst>
              <a:ext uri="{FF2B5EF4-FFF2-40B4-BE49-F238E27FC236}">
                <a16:creationId xmlns:a16="http://schemas.microsoft.com/office/drawing/2014/main" id="{AAE9AB2E-B307-963A-9347-66838E3E65D9}"/>
              </a:ext>
            </a:extLst>
          </p:cNvPr>
          <p:cNvSpPr/>
          <p:nvPr/>
        </p:nvSpPr>
        <p:spPr>
          <a:xfrm>
            <a:off x="550606" y="1002890"/>
            <a:ext cx="8229600" cy="53979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7C32756-F8FC-C955-9F06-9CEF5F39C063}"/>
              </a:ext>
            </a:extLst>
          </p:cNvPr>
          <p:cNvSpPr>
            <a:spLocks noChangeArrowheads="1"/>
          </p:cNvSpPr>
          <p:nvPr/>
        </p:nvSpPr>
        <p:spPr bwMode="auto">
          <a:xfrm>
            <a:off x="658763" y="1384434"/>
            <a:ext cx="7934632"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A set of Python modules to automate Windows GUI testing.</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Provides control over native Windows applications.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Detailed interaction with Windows UI elements like buttons, menus, dialogs.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Supports automation of both simple and complex GUI 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F4BF022-C9A0-5B8E-CDD6-00A668118E39}"/>
              </a:ext>
            </a:extLst>
          </p:cNvPr>
          <p:cNvPicPr>
            <a:picLocks noChangeAspect="1"/>
          </p:cNvPicPr>
          <p:nvPr/>
        </p:nvPicPr>
        <p:blipFill>
          <a:blip r:embed="rId2"/>
          <a:stretch>
            <a:fillRect/>
          </a:stretch>
        </p:blipFill>
        <p:spPr>
          <a:xfrm>
            <a:off x="787641" y="3657742"/>
            <a:ext cx="3635055" cy="2339543"/>
          </a:xfrm>
          <a:prstGeom prst="rect">
            <a:avLst/>
          </a:prstGeom>
        </p:spPr>
      </p:pic>
    </p:spTree>
    <p:extLst>
      <p:ext uri="{BB962C8B-B14F-4D97-AF65-F5344CB8AC3E}">
        <p14:creationId xmlns:p14="http://schemas.microsoft.com/office/powerpoint/2010/main" val="324650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457200"/>
          </a:xfrm>
        </p:spPr>
        <p:txBody>
          <a:bodyPr>
            <a:normAutofit/>
          </a:bodyPr>
          <a:lstStyle/>
          <a:p>
            <a:r>
              <a:rPr lang="en-US" dirty="0"/>
              <a:t>AutoIt Library</a:t>
            </a:r>
          </a:p>
        </p:txBody>
      </p:sp>
      <p:sp>
        <p:nvSpPr>
          <p:cNvPr id="11" name="Footer Placeholder 10"/>
          <p:cNvSpPr>
            <a:spLocks noGrp="1"/>
          </p:cNvSpPr>
          <p:nvPr>
            <p:ph type="ftr" sz="quarter" idx="11"/>
          </p:nvPr>
        </p:nvSpPr>
        <p:spPr/>
        <p:txBody>
          <a:bodyPr/>
          <a:lstStyle/>
          <a:p>
            <a:r>
              <a:rPr lang="en-US"/>
              <a:t>Test Center of Excellence</a:t>
            </a:r>
          </a:p>
        </p:txBody>
      </p:sp>
      <p:sp>
        <p:nvSpPr>
          <p:cNvPr id="10" name="Slide Number Placeholder 9"/>
          <p:cNvSpPr>
            <a:spLocks noGrp="1"/>
          </p:cNvSpPr>
          <p:nvPr>
            <p:ph type="sldNum" sz="quarter" idx="12"/>
          </p:nvPr>
        </p:nvSpPr>
        <p:spPr/>
        <p:txBody>
          <a:bodyPr/>
          <a:lstStyle/>
          <a:p>
            <a:fld id="{0C91A974-A5BB-A14A-B6F6-09B61366EEB9}" type="slidenum">
              <a:rPr lang="en-US" smtClean="0"/>
              <a:pPr/>
              <a:t>6</a:t>
            </a:fld>
            <a:endParaRPr lang="en-US"/>
          </a:p>
        </p:txBody>
      </p:sp>
      <p:sp>
        <p:nvSpPr>
          <p:cNvPr id="2" name="Rectangle 1">
            <a:extLst>
              <a:ext uri="{FF2B5EF4-FFF2-40B4-BE49-F238E27FC236}">
                <a16:creationId xmlns:a16="http://schemas.microsoft.com/office/drawing/2014/main" id="{AAE9AB2E-B307-963A-9347-66838E3E65D9}"/>
              </a:ext>
            </a:extLst>
          </p:cNvPr>
          <p:cNvSpPr/>
          <p:nvPr/>
        </p:nvSpPr>
        <p:spPr>
          <a:xfrm>
            <a:off x="550606" y="1002890"/>
            <a:ext cx="8229600" cy="53979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7C32756-F8FC-C955-9F06-9CEF5F39C063}"/>
              </a:ext>
            </a:extLst>
          </p:cNvPr>
          <p:cNvSpPr>
            <a:spLocks noChangeArrowheads="1"/>
          </p:cNvSpPr>
          <p:nvPr/>
        </p:nvSpPr>
        <p:spPr bwMode="auto">
          <a:xfrm>
            <a:off x="658763" y="1384434"/>
            <a:ext cx="7934632"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A freeware automation language for Windows GUI automation.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Can be integrated with Robot Framework using the </a:t>
            </a:r>
            <a:r>
              <a:rPr lang="en-US" sz="1600" dirty="0" err="1"/>
              <a:t>AutoItLibrary</a:t>
            </a:r>
            <a:r>
              <a:rPr lang="en-US" sz="1600" dirty="0"/>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Simulates keystrokes, mouse movements, and window commands.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Ideal for automating tasks that involve intricate GUI interactions.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E9D7789-4D98-DBD9-CD58-B25AB51F9458}"/>
              </a:ext>
            </a:extLst>
          </p:cNvPr>
          <p:cNvPicPr>
            <a:picLocks noChangeAspect="1"/>
          </p:cNvPicPr>
          <p:nvPr/>
        </p:nvPicPr>
        <p:blipFill>
          <a:blip r:embed="rId2"/>
          <a:stretch>
            <a:fillRect/>
          </a:stretch>
        </p:blipFill>
        <p:spPr>
          <a:xfrm>
            <a:off x="772566" y="3538870"/>
            <a:ext cx="3111176" cy="2674852"/>
          </a:xfrm>
          <a:prstGeom prst="rect">
            <a:avLst/>
          </a:prstGeom>
        </p:spPr>
      </p:pic>
    </p:spTree>
    <p:extLst>
      <p:ext uri="{BB962C8B-B14F-4D97-AF65-F5344CB8AC3E}">
        <p14:creationId xmlns:p14="http://schemas.microsoft.com/office/powerpoint/2010/main" val="18228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457200"/>
          </a:xfrm>
        </p:spPr>
        <p:txBody>
          <a:bodyPr>
            <a:normAutofit/>
          </a:bodyPr>
          <a:lstStyle/>
          <a:p>
            <a:r>
              <a:rPr lang="en-US" dirty="0"/>
              <a:t>Sikuli Library</a:t>
            </a:r>
          </a:p>
        </p:txBody>
      </p:sp>
      <p:sp>
        <p:nvSpPr>
          <p:cNvPr id="11" name="Footer Placeholder 10"/>
          <p:cNvSpPr>
            <a:spLocks noGrp="1"/>
          </p:cNvSpPr>
          <p:nvPr>
            <p:ph type="ftr" sz="quarter" idx="11"/>
          </p:nvPr>
        </p:nvSpPr>
        <p:spPr/>
        <p:txBody>
          <a:bodyPr/>
          <a:lstStyle/>
          <a:p>
            <a:r>
              <a:rPr lang="en-US"/>
              <a:t>Test Center of Excellence</a:t>
            </a:r>
          </a:p>
        </p:txBody>
      </p:sp>
      <p:sp>
        <p:nvSpPr>
          <p:cNvPr id="10" name="Slide Number Placeholder 9"/>
          <p:cNvSpPr>
            <a:spLocks noGrp="1"/>
          </p:cNvSpPr>
          <p:nvPr>
            <p:ph type="sldNum" sz="quarter" idx="12"/>
          </p:nvPr>
        </p:nvSpPr>
        <p:spPr/>
        <p:txBody>
          <a:bodyPr/>
          <a:lstStyle/>
          <a:p>
            <a:fld id="{0C91A974-A5BB-A14A-B6F6-09B61366EEB9}" type="slidenum">
              <a:rPr lang="en-US" smtClean="0"/>
              <a:pPr/>
              <a:t>7</a:t>
            </a:fld>
            <a:endParaRPr lang="en-US"/>
          </a:p>
        </p:txBody>
      </p:sp>
      <p:sp>
        <p:nvSpPr>
          <p:cNvPr id="2" name="Rectangle 1">
            <a:extLst>
              <a:ext uri="{FF2B5EF4-FFF2-40B4-BE49-F238E27FC236}">
                <a16:creationId xmlns:a16="http://schemas.microsoft.com/office/drawing/2014/main" id="{AAE9AB2E-B307-963A-9347-66838E3E65D9}"/>
              </a:ext>
            </a:extLst>
          </p:cNvPr>
          <p:cNvSpPr/>
          <p:nvPr/>
        </p:nvSpPr>
        <p:spPr>
          <a:xfrm>
            <a:off x="550606" y="1002890"/>
            <a:ext cx="8229600" cy="53979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7C32756-F8FC-C955-9F06-9CEF5F39C063}"/>
              </a:ext>
            </a:extLst>
          </p:cNvPr>
          <p:cNvSpPr>
            <a:spLocks noChangeArrowheads="1"/>
          </p:cNvSpPr>
          <p:nvPr/>
        </p:nvSpPr>
        <p:spPr bwMode="auto">
          <a:xfrm>
            <a:off x="658763" y="1384434"/>
            <a:ext cx="7934632"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Uses image recognition to automate GUI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Can be integrated with Robot Framework using the Sikuli Library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Visual approach to automation by identifying elements on the screen via screenshots.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Useful for applications where traditional object recognition fails.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72932CD-D349-09CC-F6E3-B8991D123021}"/>
              </a:ext>
            </a:extLst>
          </p:cNvPr>
          <p:cNvPicPr>
            <a:picLocks noChangeAspect="1"/>
          </p:cNvPicPr>
          <p:nvPr/>
        </p:nvPicPr>
        <p:blipFill>
          <a:blip r:embed="rId2"/>
          <a:stretch>
            <a:fillRect/>
          </a:stretch>
        </p:blipFill>
        <p:spPr>
          <a:xfrm>
            <a:off x="813285" y="3487871"/>
            <a:ext cx="3847205" cy="2922148"/>
          </a:xfrm>
          <a:prstGeom prst="rect">
            <a:avLst/>
          </a:prstGeom>
        </p:spPr>
      </p:pic>
    </p:spTree>
    <p:extLst>
      <p:ext uri="{BB962C8B-B14F-4D97-AF65-F5344CB8AC3E}">
        <p14:creationId xmlns:p14="http://schemas.microsoft.com/office/powerpoint/2010/main" val="305399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457200"/>
          </a:xfrm>
        </p:spPr>
        <p:txBody>
          <a:bodyPr>
            <a:normAutofit/>
          </a:bodyPr>
          <a:lstStyle/>
          <a:p>
            <a:r>
              <a:rPr lang="en-US" dirty="0"/>
              <a:t>Limitations</a:t>
            </a:r>
          </a:p>
        </p:txBody>
      </p:sp>
      <p:sp>
        <p:nvSpPr>
          <p:cNvPr id="11" name="Footer Placeholder 10"/>
          <p:cNvSpPr>
            <a:spLocks noGrp="1"/>
          </p:cNvSpPr>
          <p:nvPr>
            <p:ph type="ftr" sz="quarter" idx="11"/>
          </p:nvPr>
        </p:nvSpPr>
        <p:spPr/>
        <p:txBody>
          <a:bodyPr/>
          <a:lstStyle/>
          <a:p>
            <a:r>
              <a:rPr lang="en-US"/>
              <a:t>Test Center of Excellence</a:t>
            </a:r>
          </a:p>
        </p:txBody>
      </p:sp>
      <p:sp>
        <p:nvSpPr>
          <p:cNvPr id="10" name="Slide Number Placeholder 9"/>
          <p:cNvSpPr>
            <a:spLocks noGrp="1"/>
          </p:cNvSpPr>
          <p:nvPr>
            <p:ph type="sldNum" sz="quarter" idx="12"/>
          </p:nvPr>
        </p:nvSpPr>
        <p:spPr/>
        <p:txBody>
          <a:bodyPr/>
          <a:lstStyle/>
          <a:p>
            <a:fld id="{0C91A974-A5BB-A14A-B6F6-09B61366EEB9}" type="slidenum">
              <a:rPr lang="en-US" smtClean="0"/>
              <a:pPr/>
              <a:t>8</a:t>
            </a:fld>
            <a:endParaRPr lang="en-US"/>
          </a:p>
        </p:txBody>
      </p:sp>
      <p:sp>
        <p:nvSpPr>
          <p:cNvPr id="2" name="Rectangle 1">
            <a:extLst>
              <a:ext uri="{FF2B5EF4-FFF2-40B4-BE49-F238E27FC236}">
                <a16:creationId xmlns:a16="http://schemas.microsoft.com/office/drawing/2014/main" id="{AAE9AB2E-B307-963A-9347-66838E3E65D9}"/>
              </a:ext>
            </a:extLst>
          </p:cNvPr>
          <p:cNvSpPr/>
          <p:nvPr/>
        </p:nvSpPr>
        <p:spPr>
          <a:xfrm>
            <a:off x="550606" y="1002890"/>
            <a:ext cx="8229600" cy="53979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EB73F7E-4ECD-4260-066C-FBB19A87F063}"/>
              </a:ext>
            </a:extLst>
          </p:cNvPr>
          <p:cNvSpPr>
            <a:spLocks noChangeArrowheads="1"/>
          </p:cNvSpPr>
          <p:nvPr/>
        </p:nvSpPr>
        <p:spPr bwMode="auto">
          <a:xfrm>
            <a:off x="698090" y="-4661325"/>
            <a:ext cx="5722375" cy="985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Complex GUI Interactions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Handling dynamic elements</a:t>
            </a: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Complex drag-and-drop operations</a:t>
            </a:r>
          </a:p>
          <a:p>
            <a:pPr lvl="1" defTabSz="914400" eaLnBrk="0" fontAlgn="base" hangingPunct="0">
              <a:spcBef>
                <a:spcPct val="0"/>
              </a:spcBef>
              <a:spcAft>
                <a:spcPct val="0"/>
              </a:spcAft>
              <a:buFontTx/>
              <a:buChar char="•"/>
            </a:pPr>
            <a:r>
              <a:rPr lang="en-US" altLang="en-US" sz="1600" dirty="0">
                <a:latin typeface="Arial" panose="020B0604020202020204" pitchFamily="34" charset="0"/>
              </a:rPr>
              <a:t>Ionic objects identification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Platform Dependency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Windows-centric libraries (Pywinauto)</a:t>
            </a: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Limited cross-platform support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Slower execution for highly interactive applications</a:t>
            </a: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Resource consumption on large-scale tests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46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0B0A-3286-35DB-E7A4-3176B1292D79}"/>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4870B701-111C-617F-2AEB-93323B47982B}"/>
              </a:ext>
            </a:extLst>
          </p:cNvPr>
          <p:cNvSpPr>
            <a:spLocks noGrp="1"/>
          </p:cNvSpPr>
          <p:nvPr>
            <p:ph type="ftr" sz="quarter" idx="11"/>
          </p:nvPr>
        </p:nvSpPr>
        <p:spPr/>
        <p:txBody>
          <a:bodyPr/>
          <a:lstStyle/>
          <a:p>
            <a:r>
              <a:rPr lang="en-US"/>
              <a:t>Test Center of Excellence</a:t>
            </a:r>
          </a:p>
        </p:txBody>
      </p:sp>
      <p:sp>
        <p:nvSpPr>
          <p:cNvPr id="4" name="Slide Number Placeholder 3">
            <a:extLst>
              <a:ext uri="{FF2B5EF4-FFF2-40B4-BE49-F238E27FC236}">
                <a16:creationId xmlns:a16="http://schemas.microsoft.com/office/drawing/2014/main" id="{C7B3B9C1-5D7F-F914-2BCA-127072E51F21}"/>
              </a:ext>
            </a:extLst>
          </p:cNvPr>
          <p:cNvSpPr>
            <a:spLocks noGrp="1"/>
          </p:cNvSpPr>
          <p:nvPr>
            <p:ph type="sldNum" sz="quarter" idx="12"/>
          </p:nvPr>
        </p:nvSpPr>
        <p:spPr/>
        <p:txBody>
          <a:bodyPr/>
          <a:lstStyle/>
          <a:p>
            <a:fld id="{0C91A974-A5BB-A14A-B6F6-09B61366EEB9}" type="slidenum">
              <a:rPr lang="en-US" smtClean="0"/>
              <a:pPr/>
              <a:t>9</a:t>
            </a:fld>
            <a:endParaRPr lang="en-US"/>
          </a:p>
        </p:txBody>
      </p:sp>
      <p:sp>
        <p:nvSpPr>
          <p:cNvPr id="5" name="Content Placeholder 4">
            <a:extLst>
              <a:ext uri="{FF2B5EF4-FFF2-40B4-BE49-F238E27FC236}">
                <a16:creationId xmlns:a16="http://schemas.microsoft.com/office/drawing/2014/main" id="{00341A88-5F94-CB76-09E0-56A82FC253F7}"/>
              </a:ext>
            </a:extLst>
          </p:cNvPr>
          <p:cNvSpPr>
            <a:spLocks noGrp="1"/>
          </p:cNvSpPr>
          <p:nvPr>
            <p:ph sz="quarter" idx="13"/>
          </p:nvPr>
        </p:nvSpPr>
        <p:spPr>
          <a:xfrm>
            <a:off x="338959" y="1190297"/>
            <a:ext cx="8347840" cy="4981903"/>
          </a:xfrm>
        </p:spPr>
        <p:txBody>
          <a:bodyPr/>
          <a:lstStyle/>
          <a:p>
            <a:r>
              <a:rPr lang="en-US" sz="1400" dirty="0">
                <a:solidFill>
                  <a:schemeClr val="tx1"/>
                </a:solidFill>
              </a:rPr>
              <a:t>We have tried to automate Navigator desktop application using RPA.Desktop libraries and AutoIt libraries we are able to login to the application but unable to proceed with home screen due to ionic framework objects. </a:t>
            </a:r>
          </a:p>
          <a:p>
            <a:endParaRPr lang="en-US" sz="1400" dirty="0">
              <a:solidFill>
                <a:schemeClr val="tx1"/>
              </a:solidFill>
            </a:endParaRPr>
          </a:p>
          <a:p>
            <a:r>
              <a:rPr lang="en-US" sz="1400" dirty="0">
                <a:solidFill>
                  <a:schemeClr val="tx1"/>
                </a:solidFill>
              </a:rPr>
              <a:t>Sikuli libraries are image based automation which is high difficult process of automating the Navigator application because Navigator has more objects and more screens which is highly impossible to automate using image based automation.</a:t>
            </a:r>
          </a:p>
          <a:p>
            <a:endParaRPr lang="en-US" sz="1400" dirty="0">
              <a:solidFill>
                <a:schemeClr val="tx1"/>
              </a:solidFill>
            </a:endParaRPr>
          </a:p>
          <a:p>
            <a:r>
              <a:rPr lang="en-US" sz="1400" dirty="0">
                <a:solidFill>
                  <a:schemeClr val="tx1"/>
                </a:solidFill>
              </a:rPr>
              <a:t>PywinAuto libraries not tried due to installation issues as per our automation work experience which is also similar to the RPA.Desktop libraries.</a:t>
            </a:r>
          </a:p>
          <a:p>
            <a:endParaRPr lang="en-US" sz="1400" dirty="0">
              <a:solidFill>
                <a:schemeClr val="tx1"/>
              </a:solidFill>
            </a:endParaRPr>
          </a:p>
          <a:p>
            <a:r>
              <a:rPr lang="en-US" sz="1400" dirty="0">
                <a:solidFill>
                  <a:schemeClr val="tx1"/>
                </a:solidFill>
              </a:rPr>
              <a:t>As per our research we can conclude that Robot framework is not supportive for Navigator desktop Automation.   </a:t>
            </a:r>
          </a:p>
        </p:txBody>
      </p:sp>
    </p:spTree>
    <p:extLst>
      <p:ext uri="{BB962C8B-B14F-4D97-AF65-F5344CB8AC3E}">
        <p14:creationId xmlns:p14="http://schemas.microsoft.com/office/powerpoint/2010/main" val="3793754887"/>
      </p:ext>
    </p:extLst>
  </p:cSld>
  <p:clrMapOvr>
    <a:masterClrMapping/>
  </p:clrMapOvr>
</p:sld>
</file>

<file path=ppt/theme/theme1.xml><?xml version="1.0" encoding="utf-8"?>
<a:theme xmlns:a="http://schemas.openxmlformats.org/drawingml/2006/main" name="cf_ppt_4x3_140902">
  <a:themeElements>
    <a:clrScheme name="CF 140823">
      <a:dk1>
        <a:srgbClr val="606060"/>
      </a:dk1>
      <a:lt1>
        <a:sysClr val="window" lastClr="FFFFFF"/>
      </a:lt1>
      <a:dk2>
        <a:srgbClr val="005C3E"/>
      </a:dk2>
      <a:lt2>
        <a:srgbClr val="DBE138"/>
      </a:lt2>
      <a:accent1>
        <a:srgbClr val="00A55B"/>
      </a:accent1>
      <a:accent2>
        <a:srgbClr val="EB670E"/>
      </a:accent2>
      <a:accent3>
        <a:srgbClr val="AA0050"/>
      </a:accent3>
      <a:accent4>
        <a:srgbClr val="69C0F5"/>
      </a:accent4>
      <a:accent5>
        <a:srgbClr val="0033A0"/>
      </a:accent5>
      <a:accent6>
        <a:srgbClr val="84BF22"/>
      </a:accent6>
      <a:hlink>
        <a:srgbClr val="0033A0"/>
      </a:hlink>
      <a:folHlink>
        <a:srgbClr val="69C0F5"/>
      </a:folHlink>
    </a:clrScheme>
    <a:fontScheme name="Country Financial">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54d0656-3fd6-470a-a19f-801dfcaca518">
      <UserInfo>
        <DisplayName>Ankhi Paul (External)</DisplayName>
        <AccountId>28</AccountId>
        <AccountType/>
      </UserInfo>
      <UserInfo>
        <DisplayName>Venkateshwarlu Bhupathi (External)</DisplayName>
        <AccountId>48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797EFC4695A6428034BE2F1B39C398" ma:contentTypeVersion="6" ma:contentTypeDescription="Create a new document." ma:contentTypeScope="" ma:versionID="188cfff99982e310772327a41a8791f1">
  <xsd:schema xmlns:xsd="http://www.w3.org/2001/XMLSchema" xmlns:xs="http://www.w3.org/2001/XMLSchema" xmlns:p="http://schemas.microsoft.com/office/2006/metadata/properties" xmlns:ns2="9da1889c-f1dd-475f-aa4f-0d999b869f25" xmlns:ns3="854d0656-3fd6-470a-a19f-801dfcaca518" targetNamespace="http://schemas.microsoft.com/office/2006/metadata/properties" ma:root="true" ma:fieldsID="569428a731402edc16664f19b564570e" ns2:_="" ns3:_="">
    <xsd:import namespace="9da1889c-f1dd-475f-aa4f-0d999b869f25"/>
    <xsd:import namespace="854d0656-3fd6-470a-a19f-801dfcaca5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a1889c-f1dd-475f-aa4f-0d999b869f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54d0656-3fd6-470a-a19f-801dfcaca5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CC646-EA1B-4305-AC22-ECE4EF09A243}">
  <ds:schemaRefs>
    <ds:schemaRef ds:uri="http://schemas.microsoft.com/office/2006/metadata/properties"/>
    <ds:schemaRef ds:uri="http://schemas.microsoft.com/office/infopath/2007/PartnerControls"/>
    <ds:schemaRef ds:uri="854d0656-3fd6-470a-a19f-801dfcaca518"/>
  </ds:schemaRefs>
</ds:datastoreItem>
</file>

<file path=customXml/itemProps2.xml><?xml version="1.0" encoding="utf-8"?>
<ds:datastoreItem xmlns:ds="http://schemas.openxmlformats.org/officeDocument/2006/customXml" ds:itemID="{CACB48A3-C731-4817-8988-7F11CB50E0F0}">
  <ds:schemaRefs>
    <ds:schemaRef ds:uri="http://schemas.microsoft.com/sharepoint/v3/contenttype/forms"/>
  </ds:schemaRefs>
</ds:datastoreItem>
</file>

<file path=customXml/itemProps3.xml><?xml version="1.0" encoding="utf-8"?>
<ds:datastoreItem xmlns:ds="http://schemas.openxmlformats.org/officeDocument/2006/customXml" ds:itemID="{47AE8EE4-9841-49DC-8879-786E9BE6DD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a1889c-f1dd-475f-aa4f-0d999b869f25"/>
    <ds:schemaRef ds:uri="854d0656-3fd6-470a-a19f-801dfcaca5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1451</TotalTime>
  <Words>525</Words>
  <Application>Microsoft Office PowerPoint</Application>
  <PresentationFormat>On-screen Show (4:3)</PresentationFormat>
  <Paragraphs>138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cf_ppt_4x3_140902</vt:lpstr>
      <vt:lpstr>Navigator Desktop Automation using Robot Framework</vt:lpstr>
      <vt:lpstr>Agenda</vt:lpstr>
      <vt:lpstr>Overview of Desktop Application Automation</vt:lpstr>
      <vt:lpstr>RPA Desktop Library</vt:lpstr>
      <vt:lpstr>PywinAuto Library</vt:lpstr>
      <vt:lpstr>AutoIt Library</vt:lpstr>
      <vt:lpstr>Sikuli Library</vt:lpstr>
      <vt:lpstr>Limitations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UFT – GitLab CI Integration </dc:title>
  <cp:lastModifiedBy>Venkateshwarlu Bhupathi (External)</cp:lastModifiedBy>
  <cp:revision>100</cp:revision>
  <dcterms:modified xsi:type="dcterms:W3CDTF">2024-06-14T16:13:08Z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0x0101008A797EFC4695A6428034BE2F1B39C398</vt:lpwstr>
  </property>
</Properties>
</file>