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AF"/>
    <a:srgbClr val="006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EDF6-155E-BB4C-9BA6-262FE2924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35A23-EE70-CC46-B067-5817EC1D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1067-583E-FC48-A325-E5397E89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82B0-5212-DF40-8873-B9383B4D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DCEA-BA00-D944-8179-EFA929D9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15E9-7527-3B47-AE59-BF338BEA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06CA2-A080-7D4E-8B26-7DAF60131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1AA7D-36AB-1F4F-BE50-54C60514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AB3C-3266-C549-A77D-594C7DE5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8727-8E2D-9443-A8B0-312181FB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2D852-1A77-094C-BDDC-61537900C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8185D-57B5-AC42-8A15-91DE4C11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86EA-7F3C-9140-98A2-4F2CA1D2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95B0-DC44-604B-B9CA-698BD296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7C06-7734-5C4C-84A3-F38BE97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75DF-F754-8C49-929A-8D3F6094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DD60-E73A-374A-8B96-B279A3D3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B286-684F-C24A-AB08-6B0322E6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3D4A-3280-3A4B-A137-FA6D12C9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C376-CD50-7D44-A826-72E8E8F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09FB-6A4B-904E-B551-A92F3475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B58D4-64EB-1C49-A4C6-2CD4BB07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C1C2-5759-994B-B716-BD650442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77AE-6DD2-4947-857D-7A153DD4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38F2-4E4C-204A-8056-4A332B5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E98B-4834-8B49-969D-3995C890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3337-57C4-1443-B389-A240112F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BB47E-05A0-A94B-BDF9-9B9E2E019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F2BA2-F69E-4D40-A9E5-781EB65C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C00A-5DE7-F542-87C0-D5065A2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E199-64B4-4441-B2AE-A402C669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CCA3-AC4E-C849-90D9-1BE96C7C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7DDE-12A1-864A-8B2B-7DE7B2C8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0AB1D-4770-3442-BAE5-BB2E938D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14368-B6DD-E243-B28C-2CE88FD4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72C2A-8AFF-C64F-884C-751EC6FAB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7A02B-AF54-2F45-B431-ECB3AC7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DDB7F-2A0B-8A4C-8812-C4F716D1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AF6F6-C9C3-3E4E-BF0B-23BEB1C1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4784-B6DA-9A4E-BCCC-B719F6BE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4635C-F10F-4E47-9141-702F3080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EDB29-8656-5840-A090-40DC79E0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D977B-15FB-D84E-9494-C311DF77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A939C-B509-1145-82BA-CF156A90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678C9-9F7B-9F44-9538-6B437A9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742DF-6855-F64D-A6E7-56D1CA73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4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8ED1-A24E-F745-AA11-32D9D6A8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2B78-4E5C-C94E-8E9E-89F70901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B07A7-B09B-8948-BEF3-8694FAA2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931A5-E621-AB41-AAAE-1EA8D350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9E17-CF00-C046-B779-9589342E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60A13-3611-8145-8D28-4BAB9F6F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598F-7D8B-B14C-B986-B0F54952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179B9-B34C-974F-B3B3-5766D602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B9A75-7987-684F-8784-9D2A0EFAD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C2EF0-B00B-7541-8A48-ED9AB70F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CC4A9-3FE1-514D-95B4-9423F2DF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FAD68-994E-3B49-885B-01356AD6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DD3AC-9AF5-1546-BE0A-513BE1D9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D73A1-6D09-ED4C-A612-AC9B6789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FAE4-54F9-7744-9678-1D504596C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7608-EFBE-8F42-B56F-95F8C68A5AA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D473-CC90-0F48-A060-7A8BA9C39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8A13-8F1B-7E4A-994C-C38CEEFA1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017E-70A7-BF41-AB7A-669F6740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840E-45D4-0C46-B710-3C20A62B3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BD118-E3C0-7F45-8A93-174E300F9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371F8F-6369-464A-ADE4-FEB76682DA84}"/>
              </a:ext>
            </a:extLst>
          </p:cNvPr>
          <p:cNvSpPr/>
          <p:nvPr/>
        </p:nvSpPr>
        <p:spPr>
          <a:xfrm>
            <a:off x="1188439" y="591806"/>
            <a:ext cx="1704100" cy="1522891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80"/>
                </a:highlight>
              </a:rPr>
              <a:t> Case – 1 </a:t>
            </a:r>
          </a:p>
          <a:p>
            <a:pPr algn="ctr"/>
            <a:endParaRPr lang="en-US" b="1" dirty="0">
              <a:highlight>
                <a:srgbClr val="000080"/>
              </a:highlight>
            </a:endParaRPr>
          </a:p>
          <a:p>
            <a:pPr algn="ctr"/>
            <a:r>
              <a:rPr lang="en-US" sz="2000" b="1" dirty="0"/>
              <a:t>WM-9 Project Upgraded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AB99EB-57F8-F34D-A0FB-A702BD1BDD04}"/>
              </a:ext>
            </a:extLst>
          </p:cNvPr>
          <p:cNvSpPr/>
          <p:nvPr/>
        </p:nvSpPr>
        <p:spPr>
          <a:xfrm>
            <a:off x="5880402" y="605649"/>
            <a:ext cx="1704100" cy="1522891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80"/>
                </a:highlight>
              </a:rPr>
              <a:t> Case – 2  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WM-9 Upgrade in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119FE4-4AEB-6A4E-9AC1-83DE2630B487}"/>
              </a:ext>
            </a:extLst>
          </p:cNvPr>
          <p:cNvSpPr/>
          <p:nvPr/>
        </p:nvSpPr>
        <p:spPr>
          <a:xfrm>
            <a:off x="9771916" y="591806"/>
            <a:ext cx="1704099" cy="1522891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80"/>
                </a:highlight>
              </a:rPr>
              <a:t> Case – 3 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WM-9 Upgrade not Initiate</a:t>
            </a:r>
            <a:r>
              <a:rPr lang="en-US" dirty="0"/>
              <a:t>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8CCE4-5A9F-6942-9627-A5F788A8B3AE}"/>
              </a:ext>
            </a:extLst>
          </p:cNvPr>
          <p:cNvSpPr/>
          <p:nvPr/>
        </p:nvSpPr>
        <p:spPr>
          <a:xfrm>
            <a:off x="383289" y="2505206"/>
            <a:ext cx="1456266" cy="830108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Upgraded to 10.x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F70A24-B186-7741-B6AB-1454069AA173}"/>
              </a:ext>
            </a:extLst>
          </p:cNvPr>
          <p:cNvSpPr/>
          <p:nvPr/>
        </p:nvSpPr>
        <p:spPr>
          <a:xfrm>
            <a:off x="2181660" y="2517141"/>
            <a:ext cx="1456266" cy="830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9.x Project Archived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69F355-9A1D-4447-ACDB-827753C6B2FE}"/>
              </a:ext>
            </a:extLst>
          </p:cNvPr>
          <p:cNvSpPr/>
          <p:nvPr/>
        </p:nvSpPr>
        <p:spPr>
          <a:xfrm>
            <a:off x="4985473" y="2517141"/>
            <a:ext cx="1456266" cy="830107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10.x Upgrade in process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D4B7D-9C45-AA4E-BE2A-68F99AC21C60}"/>
              </a:ext>
            </a:extLst>
          </p:cNvPr>
          <p:cNvSpPr/>
          <p:nvPr/>
        </p:nvSpPr>
        <p:spPr>
          <a:xfrm>
            <a:off x="7175842" y="2517141"/>
            <a:ext cx="1456266" cy="830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9.x Project Upgrade in process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EAE6DD-AC29-1040-BEA0-5588095E30E0}"/>
              </a:ext>
            </a:extLst>
          </p:cNvPr>
          <p:cNvSpPr/>
          <p:nvPr/>
        </p:nvSpPr>
        <p:spPr>
          <a:xfrm>
            <a:off x="9900073" y="2517142"/>
            <a:ext cx="1456266" cy="8181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9.x Project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07A5CE-42C7-1544-BB8C-ECD0FD67293B}"/>
              </a:ext>
            </a:extLst>
          </p:cNvPr>
          <p:cNvSpPr/>
          <p:nvPr/>
        </p:nvSpPr>
        <p:spPr>
          <a:xfrm>
            <a:off x="383289" y="3645666"/>
            <a:ext cx="1456266" cy="1346064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Remains in</a:t>
            </a:r>
          </a:p>
          <a:p>
            <a:pPr algn="ctr"/>
            <a:endParaRPr lang="en-US" sz="1050" b="1" dirty="0"/>
          </a:p>
          <a:p>
            <a:pPr algn="ctr"/>
            <a:r>
              <a:rPr lang="en-US" b="1" dirty="0"/>
              <a:t>WaveMaker Apps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DAB603-3254-3D49-8A8D-6202C6A7103C}"/>
              </a:ext>
            </a:extLst>
          </p:cNvPr>
          <p:cNvSpPr/>
          <p:nvPr/>
        </p:nvSpPr>
        <p:spPr>
          <a:xfrm>
            <a:off x="2181660" y="3645666"/>
            <a:ext cx="1456266" cy="134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Archived Section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E77093-75F9-F540-A694-2D9A4138B07E}"/>
              </a:ext>
            </a:extLst>
          </p:cNvPr>
          <p:cNvSpPr/>
          <p:nvPr/>
        </p:nvSpPr>
        <p:spPr>
          <a:xfrm>
            <a:off x="1897256" y="5536692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2BDCA2-8A0D-D447-96E7-CAE5C477E634}"/>
              </a:ext>
            </a:extLst>
          </p:cNvPr>
          <p:cNvSpPr/>
          <p:nvPr/>
        </p:nvSpPr>
        <p:spPr>
          <a:xfrm>
            <a:off x="2980221" y="5536692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528797-0706-2345-955A-54BBB934E23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909793" y="3347248"/>
            <a:ext cx="0" cy="2984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03A410C-128E-2541-8912-327B3B17EA8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2383118" y="5010017"/>
            <a:ext cx="544962" cy="50838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33909A-2CA1-034E-9EA8-EA21F5C41BE2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2924600" y="4976922"/>
            <a:ext cx="544962" cy="57457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66B2CDE-966D-C14E-88E4-E9092361318F}"/>
              </a:ext>
            </a:extLst>
          </p:cNvPr>
          <p:cNvSpPr/>
          <p:nvPr/>
        </p:nvSpPr>
        <p:spPr>
          <a:xfrm>
            <a:off x="7175842" y="3645666"/>
            <a:ext cx="1456266" cy="134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Archived Section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588011D-2D13-7B46-ACF1-F0642BD6FF5A}"/>
              </a:ext>
            </a:extLst>
          </p:cNvPr>
          <p:cNvSpPr/>
          <p:nvPr/>
        </p:nvSpPr>
        <p:spPr>
          <a:xfrm>
            <a:off x="6891438" y="5536692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F59D8F8-21DA-4D41-A40C-F82A09CE0B32}"/>
              </a:ext>
            </a:extLst>
          </p:cNvPr>
          <p:cNvSpPr/>
          <p:nvPr/>
        </p:nvSpPr>
        <p:spPr>
          <a:xfrm>
            <a:off x="7974403" y="5536692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9E1BA33-0167-7547-BAE6-1AD232B4675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5400000">
            <a:off x="7377300" y="5010017"/>
            <a:ext cx="544962" cy="50838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AA739DE-03B5-EB48-AB8A-DFD0AC039EB4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7918782" y="4976922"/>
            <a:ext cx="544962" cy="57457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B4871-E4B6-F743-A521-70D0193307C4}"/>
              </a:ext>
            </a:extLst>
          </p:cNvPr>
          <p:cNvCxnSpPr/>
          <p:nvPr/>
        </p:nvCxnSpPr>
        <p:spPr>
          <a:xfrm>
            <a:off x="7899735" y="3347248"/>
            <a:ext cx="0" cy="2984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EFC5D-206B-B84C-A0DE-B925ACC6ABA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1111422" y="3335314"/>
            <a:ext cx="0" cy="310352"/>
          </a:xfrm>
          <a:prstGeom prst="straightConnector1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95293-CEB6-1E47-B02E-3D1EC79C659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13606" y="3347248"/>
            <a:ext cx="10549" cy="298418"/>
          </a:xfrm>
          <a:prstGeom prst="straightConnector1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1B033A1-0805-4C45-8FC4-61E618C5E754}"/>
              </a:ext>
            </a:extLst>
          </p:cNvPr>
          <p:cNvSpPr/>
          <p:nvPr/>
        </p:nvSpPr>
        <p:spPr>
          <a:xfrm>
            <a:off x="9900073" y="3647197"/>
            <a:ext cx="1456266" cy="134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Archived Section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5B22299-D9E3-6348-8DFD-F7C8846216DF}"/>
              </a:ext>
            </a:extLst>
          </p:cNvPr>
          <p:cNvSpPr/>
          <p:nvPr/>
        </p:nvSpPr>
        <p:spPr>
          <a:xfrm>
            <a:off x="9615669" y="5538223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D5E019A-D260-6540-9DAA-61D291AE9ACC}"/>
              </a:ext>
            </a:extLst>
          </p:cNvPr>
          <p:cNvSpPr/>
          <p:nvPr/>
        </p:nvSpPr>
        <p:spPr>
          <a:xfrm>
            <a:off x="10698634" y="5538223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B2B4F81-1594-E745-BA37-5ACE0B0C2EF9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5400000">
            <a:off x="10101531" y="5011548"/>
            <a:ext cx="544962" cy="50838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628D9E8-3852-C84A-880F-AA09AA581CAE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rot="16200000" flipH="1">
            <a:off x="10643013" y="4978453"/>
            <a:ext cx="544962" cy="57457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3DB49F-3D66-EC42-AB27-A51B5E8DD4E0}"/>
              </a:ext>
            </a:extLst>
          </p:cNvPr>
          <p:cNvCxnSpPr/>
          <p:nvPr/>
        </p:nvCxnSpPr>
        <p:spPr>
          <a:xfrm>
            <a:off x="10623966" y="3348779"/>
            <a:ext cx="0" cy="2984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7681549-2F00-0B43-8930-BC7C3E97C25C}"/>
              </a:ext>
            </a:extLst>
          </p:cNvPr>
          <p:cNvSpPr/>
          <p:nvPr/>
        </p:nvSpPr>
        <p:spPr>
          <a:xfrm>
            <a:off x="4925594" y="3645665"/>
            <a:ext cx="1456266" cy="134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Archived Section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F75ECF9-63F5-3141-A2EC-B3D226C4DBDF}"/>
              </a:ext>
            </a:extLst>
          </p:cNvPr>
          <p:cNvSpPr/>
          <p:nvPr/>
        </p:nvSpPr>
        <p:spPr>
          <a:xfrm>
            <a:off x="4641190" y="5536691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D3D200B-678A-694A-8A6B-81F6244A115D}"/>
              </a:ext>
            </a:extLst>
          </p:cNvPr>
          <p:cNvSpPr/>
          <p:nvPr/>
        </p:nvSpPr>
        <p:spPr>
          <a:xfrm>
            <a:off x="5724155" y="5536691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E218E6F-982F-8044-8D52-BB70740DD64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5127052" y="5010016"/>
            <a:ext cx="544962" cy="508388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23609C2-FDEB-6A47-9E0E-A7AE2D45E506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rot="16200000" flipH="1">
            <a:off x="5668534" y="4976921"/>
            <a:ext cx="544962" cy="574577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4EF273-B260-434D-8B8F-E11CA2010061}"/>
              </a:ext>
            </a:extLst>
          </p:cNvPr>
          <p:cNvCxnSpPr>
            <a:cxnSpLocks/>
          </p:cNvCxnSpPr>
          <p:nvPr/>
        </p:nvCxnSpPr>
        <p:spPr>
          <a:xfrm>
            <a:off x="4321479" y="488515"/>
            <a:ext cx="0" cy="57588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E0F7FF-8519-A945-BCF1-D6ADD911DFAE}"/>
              </a:ext>
            </a:extLst>
          </p:cNvPr>
          <p:cNvCxnSpPr>
            <a:cxnSpLocks/>
          </p:cNvCxnSpPr>
          <p:nvPr/>
        </p:nvCxnSpPr>
        <p:spPr>
          <a:xfrm>
            <a:off x="9296398" y="591806"/>
            <a:ext cx="0" cy="56555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B7E722-2D27-704B-9071-CBDDE530658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1380702" y="1845418"/>
            <a:ext cx="390509" cy="929067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FB62791-5468-A94C-88EC-35732D6A1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2273919" y="1881267"/>
            <a:ext cx="402444" cy="869304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99F3080-9DAB-0F46-ACA6-B2E4A19EFA2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6028729" y="1813417"/>
            <a:ext cx="388601" cy="1018846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E7192B4-0D7E-3945-9E52-5F99EC4C93B4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7123913" y="1737078"/>
            <a:ext cx="388601" cy="117152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CAFF250-D804-B34E-9AB7-EA83F6082A0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623966" y="2114697"/>
            <a:ext cx="4240" cy="4024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A4167AAE-5EA8-0B4A-9DE1-A81F4F1E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14" y="2377444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905D0AD8-FC05-A54F-B72F-FB445884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1" y="2374595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30C2FE0D-3592-CD47-AA6D-27E88428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1" y="372926"/>
            <a:ext cx="2641600" cy="18796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371F8F-6369-464A-ADE4-FEB76682DA84}"/>
              </a:ext>
            </a:extLst>
          </p:cNvPr>
          <p:cNvSpPr/>
          <p:nvPr/>
        </p:nvSpPr>
        <p:spPr>
          <a:xfrm>
            <a:off x="977030" y="591806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1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Upgraded Successfully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AB99EB-57F8-F34D-A0FB-A702BD1BDD04}"/>
              </a:ext>
            </a:extLst>
          </p:cNvPr>
          <p:cNvSpPr/>
          <p:nvPr/>
        </p:nvSpPr>
        <p:spPr>
          <a:xfrm>
            <a:off x="5880402" y="605649"/>
            <a:ext cx="1704100" cy="1522891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80"/>
                </a:highlight>
              </a:rPr>
              <a:t> Case – 2  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WM-9 Upgrade in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119FE4-4AEB-6A4E-9AC1-83DE2630B487}"/>
              </a:ext>
            </a:extLst>
          </p:cNvPr>
          <p:cNvSpPr/>
          <p:nvPr/>
        </p:nvSpPr>
        <p:spPr>
          <a:xfrm>
            <a:off x="9771916" y="591806"/>
            <a:ext cx="1704099" cy="1522891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80"/>
                </a:highlight>
              </a:rPr>
              <a:t> Case – 3 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WM-9 Upgrade not Initiate</a:t>
            </a:r>
            <a:r>
              <a:rPr lang="en-US" dirty="0"/>
              <a:t>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8CCE4-5A9F-6942-9627-A5F788A8B3AE}"/>
              </a:ext>
            </a:extLst>
          </p:cNvPr>
          <p:cNvSpPr/>
          <p:nvPr/>
        </p:nvSpPr>
        <p:spPr>
          <a:xfrm>
            <a:off x="453716" y="2505206"/>
            <a:ext cx="1385838" cy="8301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 Upgraded to 10.x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F70A24-B186-7741-B6AB-1454069AA173}"/>
              </a:ext>
            </a:extLst>
          </p:cNvPr>
          <p:cNvSpPr/>
          <p:nvPr/>
        </p:nvSpPr>
        <p:spPr>
          <a:xfrm>
            <a:off x="2181660" y="2517141"/>
            <a:ext cx="1456266" cy="8301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9.x Archived Project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69F355-9A1D-4447-ACDB-827753C6B2FE}"/>
              </a:ext>
            </a:extLst>
          </p:cNvPr>
          <p:cNvSpPr/>
          <p:nvPr/>
        </p:nvSpPr>
        <p:spPr>
          <a:xfrm>
            <a:off x="4985473" y="2517141"/>
            <a:ext cx="1456266" cy="830107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10.x Upgrade in process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D4B7D-9C45-AA4E-BE2A-68F99AC21C60}"/>
              </a:ext>
            </a:extLst>
          </p:cNvPr>
          <p:cNvSpPr/>
          <p:nvPr/>
        </p:nvSpPr>
        <p:spPr>
          <a:xfrm>
            <a:off x="7175842" y="2517141"/>
            <a:ext cx="1456266" cy="830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9.x Project Upgrade in process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EAE6DD-AC29-1040-BEA0-5588095E30E0}"/>
              </a:ext>
            </a:extLst>
          </p:cNvPr>
          <p:cNvSpPr/>
          <p:nvPr/>
        </p:nvSpPr>
        <p:spPr>
          <a:xfrm>
            <a:off x="9900073" y="2517142"/>
            <a:ext cx="1456266" cy="8181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9.x Project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07A5CE-42C7-1544-BB8C-ECD0FD67293B}"/>
              </a:ext>
            </a:extLst>
          </p:cNvPr>
          <p:cNvSpPr/>
          <p:nvPr/>
        </p:nvSpPr>
        <p:spPr>
          <a:xfrm>
            <a:off x="383289" y="3645666"/>
            <a:ext cx="1456266" cy="1346064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Remains in</a:t>
            </a:r>
          </a:p>
          <a:p>
            <a:pPr algn="ctr"/>
            <a:endParaRPr lang="en-US" sz="1050" b="1" dirty="0"/>
          </a:p>
          <a:p>
            <a:pPr algn="ctr"/>
            <a:r>
              <a:rPr lang="en-US" b="1" dirty="0"/>
              <a:t>WaveMaker Apps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DAB603-3254-3D49-8A8D-6202C6A7103C}"/>
              </a:ext>
            </a:extLst>
          </p:cNvPr>
          <p:cNvSpPr/>
          <p:nvPr/>
        </p:nvSpPr>
        <p:spPr>
          <a:xfrm>
            <a:off x="2181660" y="3645666"/>
            <a:ext cx="1456266" cy="134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E77093-75F9-F540-A694-2D9A4138B07E}"/>
              </a:ext>
            </a:extLst>
          </p:cNvPr>
          <p:cNvSpPr/>
          <p:nvPr/>
        </p:nvSpPr>
        <p:spPr>
          <a:xfrm>
            <a:off x="1897256" y="5536692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2BDCA2-8A0D-D447-96E7-CAE5C477E634}"/>
              </a:ext>
            </a:extLst>
          </p:cNvPr>
          <p:cNvSpPr/>
          <p:nvPr/>
        </p:nvSpPr>
        <p:spPr>
          <a:xfrm>
            <a:off x="2980221" y="5536692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528797-0706-2345-955A-54BBB934E23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909793" y="3347248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03A410C-128E-2541-8912-327B3B17EA8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2383118" y="5010017"/>
            <a:ext cx="54496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33909A-2CA1-034E-9EA8-EA21F5C41BE2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2924600" y="4976922"/>
            <a:ext cx="54496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66B2CDE-966D-C14E-88E4-E9092361318F}"/>
              </a:ext>
            </a:extLst>
          </p:cNvPr>
          <p:cNvSpPr/>
          <p:nvPr/>
        </p:nvSpPr>
        <p:spPr>
          <a:xfrm>
            <a:off x="7175842" y="3645666"/>
            <a:ext cx="1456266" cy="134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Archived Section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588011D-2D13-7B46-ACF1-F0642BD6FF5A}"/>
              </a:ext>
            </a:extLst>
          </p:cNvPr>
          <p:cNvSpPr/>
          <p:nvPr/>
        </p:nvSpPr>
        <p:spPr>
          <a:xfrm>
            <a:off x="6891438" y="5536692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F59D8F8-21DA-4D41-A40C-F82A09CE0B32}"/>
              </a:ext>
            </a:extLst>
          </p:cNvPr>
          <p:cNvSpPr/>
          <p:nvPr/>
        </p:nvSpPr>
        <p:spPr>
          <a:xfrm>
            <a:off x="7974403" y="5536692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9E1BA33-0167-7547-BAE6-1AD232B4675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5400000">
            <a:off x="7377300" y="5010017"/>
            <a:ext cx="544962" cy="50838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AA739DE-03B5-EB48-AB8A-DFD0AC039EB4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7918782" y="4976922"/>
            <a:ext cx="544962" cy="57457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B4871-E4B6-F743-A521-70D0193307C4}"/>
              </a:ext>
            </a:extLst>
          </p:cNvPr>
          <p:cNvCxnSpPr/>
          <p:nvPr/>
        </p:nvCxnSpPr>
        <p:spPr>
          <a:xfrm>
            <a:off x="7899735" y="3347248"/>
            <a:ext cx="0" cy="2984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EFC5D-206B-B84C-A0DE-B925ACC6ABA8}"/>
              </a:ext>
            </a:extLst>
          </p:cNvPr>
          <p:cNvCxnSpPr>
            <a:cxnSpLocks/>
          </p:cNvCxnSpPr>
          <p:nvPr/>
        </p:nvCxnSpPr>
        <p:spPr>
          <a:xfrm>
            <a:off x="1154439" y="3335314"/>
            <a:ext cx="0" cy="322286"/>
          </a:xfrm>
          <a:prstGeom prst="straightConnector1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95293-CEB6-1E47-B02E-3D1EC79C659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13606" y="3347248"/>
            <a:ext cx="10549" cy="298418"/>
          </a:xfrm>
          <a:prstGeom prst="straightConnector1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1B033A1-0805-4C45-8FC4-61E618C5E754}"/>
              </a:ext>
            </a:extLst>
          </p:cNvPr>
          <p:cNvSpPr/>
          <p:nvPr/>
        </p:nvSpPr>
        <p:spPr>
          <a:xfrm>
            <a:off x="9900073" y="3647197"/>
            <a:ext cx="1456266" cy="134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Archived Section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5B22299-D9E3-6348-8DFD-F7C8846216DF}"/>
              </a:ext>
            </a:extLst>
          </p:cNvPr>
          <p:cNvSpPr/>
          <p:nvPr/>
        </p:nvSpPr>
        <p:spPr>
          <a:xfrm>
            <a:off x="9615669" y="5538223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D5E019A-D260-6540-9DAA-61D291AE9ACC}"/>
              </a:ext>
            </a:extLst>
          </p:cNvPr>
          <p:cNvSpPr/>
          <p:nvPr/>
        </p:nvSpPr>
        <p:spPr>
          <a:xfrm>
            <a:off x="10698634" y="5538223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B2B4F81-1594-E745-BA37-5ACE0B0C2EF9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5400000">
            <a:off x="10101531" y="5011548"/>
            <a:ext cx="544962" cy="50838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628D9E8-3852-C84A-880F-AA09AA581CAE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rot="16200000" flipH="1">
            <a:off x="10643013" y="4978453"/>
            <a:ext cx="544962" cy="57457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3DB49F-3D66-EC42-AB27-A51B5E8DD4E0}"/>
              </a:ext>
            </a:extLst>
          </p:cNvPr>
          <p:cNvCxnSpPr/>
          <p:nvPr/>
        </p:nvCxnSpPr>
        <p:spPr>
          <a:xfrm>
            <a:off x="10623966" y="3348779"/>
            <a:ext cx="0" cy="2984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7681549-2F00-0B43-8930-BC7C3E97C25C}"/>
              </a:ext>
            </a:extLst>
          </p:cNvPr>
          <p:cNvSpPr/>
          <p:nvPr/>
        </p:nvSpPr>
        <p:spPr>
          <a:xfrm>
            <a:off x="4925594" y="3645665"/>
            <a:ext cx="1456266" cy="134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F75ECF9-63F5-3141-A2EC-B3D226C4DBDF}"/>
              </a:ext>
            </a:extLst>
          </p:cNvPr>
          <p:cNvSpPr/>
          <p:nvPr/>
        </p:nvSpPr>
        <p:spPr>
          <a:xfrm>
            <a:off x="4641190" y="5536691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D3D200B-678A-694A-8A6B-81F6244A115D}"/>
              </a:ext>
            </a:extLst>
          </p:cNvPr>
          <p:cNvSpPr/>
          <p:nvPr/>
        </p:nvSpPr>
        <p:spPr>
          <a:xfrm>
            <a:off x="5724155" y="5536691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E218E6F-982F-8044-8D52-BB70740DD64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5127052" y="5010016"/>
            <a:ext cx="544962" cy="508388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23609C2-FDEB-6A47-9E0E-A7AE2D45E506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rot="16200000" flipH="1">
            <a:off x="5668534" y="4976921"/>
            <a:ext cx="544962" cy="574577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4EF273-B260-434D-8B8F-E11CA2010061}"/>
              </a:ext>
            </a:extLst>
          </p:cNvPr>
          <p:cNvCxnSpPr>
            <a:cxnSpLocks/>
          </p:cNvCxnSpPr>
          <p:nvPr/>
        </p:nvCxnSpPr>
        <p:spPr>
          <a:xfrm>
            <a:off x="4321479" y="488515"/>
            <a:ext cx="0" cy="57588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E0F7FF-8519-A945-BCF1-D6ADD911DFAE}"/>
              </a:ext>
            </a:extLst>
          </p:cNvPr>
          <p:cNvCxnSpPr>
            <a:cxnSpLocks/>
          </p:cNvCxnSpPr>
          <p:nvPr/>
        </p:nvCxnSpPr>
        <p:spPr>
          <a:xfrm>
            <a:off x="9296398" y="591806"/>
            <a:ext cx="0" cy="56555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B7E722-2D27-704B-9071-CBDDE53065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420856" y="1840477"/>
            <a:ext cx="390509" cy="938949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FB62791-5468-A94C-88EC-35732D6A1DE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296466" y="1903814"/>
            <a:ext cx="402444" cy="824209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99F3080-9DAB-0F46-ACA6-B2E4A19EFA2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6028729" y="1813417"/>
            <a:ext cx="388601" cy="1018846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E7192B4-0D7E-3945-9E52-5F99EC4C93B4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7123913" y="1737078"/>
            <a:ext cx="388601" cy="117152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CAFF250-D804-B34E-9AB7-EA83F6082A0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623966" y="2114697"/>
            <a:ext cx="4240" cy="4024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A4167AAE-5EA8-0B4A-9DE1-A81F4F1E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14" y="2377444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905D0AD8-FC05-A54F-B72F-FB445884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1" y="2374595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30C2FE0D-3592-CD47-AA6D-27E88428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1" y="372926"/>
            <a:ext cx="2641600" cy="18796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371F8F-6369-464A-ADE4-FEB76682DA84}"/>
              </a:ext>
            </a:extLst>
          </p:cNvPr>
          <p:cNvSpPr/>
          <p:nvPr/>
        </p:nvSpPr>
        <p:spPr>
          <a:xfrm>
            <a:off x="977030" y="591806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1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Upgraded Successfully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119FE4-4AEB-6A4E-9AC1-83DE2630B487}"/>
              </a:ext>
            </a:extLst>
          </p:cNvPr>
          <p:cNvSpPr/>
          <p:nvPr/>
        </p:nvSpPr>
        <p:spPr>
          <a:xfrm>
            <a:off x="9771916" y="591806"/>
            <a:ext cx="1704099" cy="1522891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80"/>
                </a:highlight>
              </a:rPr>
              <a:t> Case – 3 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WM-9 Upgrade not Initiate</a:t>
            </a:r>
            <a:r>
              <a:rPr lang="en-US" dirty="0"/>
              <a:t>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8CCE4-5A9F-6942-9627-A5F788A8B3AE}"/>
              </a:ext>
            </a:extLst>
          </p:cNvPr>
          <p:cNvSpPr/>
          <p:nvPr/>
        </p:nvSpPr>
        <p:spPr>
          <a:xfrm>
            <a:off x="453716" y="2505206"/>
            <a:ext cx="1385838" cy="8301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 Upgraded to 10.x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F70A24-B186-7741-B6AB-1454069AA173}"/>
              </a:ext>
            </a:extLst>
          </p:cNvPr>
          <p:cNvSpPr/>
          <p:nvPr/>
        </p:nvSpPr>
        <p:spPr>
          <a:xfrm>
            <a:off x="2181660" y="2517141"/>
            <a:ext cx="1456266" cy="8301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9.x Archived Project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EAE6DD-AC29-1040-BEA0-5588095E30E0}"/>
              </a:ext>
            </a:extLst>
          </p:cNvPr>
          <p:cNvSpPr/>
          <p:nvPr/>
        </p:nvSpPr>
        <p:spPr>
          <a:xfrm>
            <a:off x="9900073" y="2517142"/>
            <a:ext cx="1456266" cy="8181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9.x Project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07A5CE-42C7-1544-BB8C-ECD0FD67293B}"/>
              </a:ext>
            </a:extLst>
          </p:cNvPr>
          <p:cNvSpPr/>
          <p:nvPr/>
        </p:nvSpPr>
        <p:spPr>
          <a:xfrm>
            <a:off x="383289" y="3645666"/>
            <a:ext cx="1456266" cy="1346064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Remains in</a:t>
            </a:r>
          </a:p>
          <a:p>
            <a:pPr algn="ctr"/>
            <a:endParaRPr lang="en-US" sz="1050" b="1" dirty="0"/>
          </a:p>
          <a:p>
            <a:pPr algn="ctr"/>
            <a:r>
              <a:rPr lang="en-US" b="1" dirty="0"/>
              <a:t>WaveMaker Apps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DAB603-3254-3D49-8A8D-6202C6A7103C}"/>
              </a:ext>
            </a:extLst>
          </p:cNvPr>
          <p:cNvSpPr/>
          <p:nvPr/>
        </p:nvSpPr>
        <p:spPr>
          <a:xfrm>
            <a:off x="2181660" y="3645666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E77093-75F9-F540-A694-2D9A4138B07E}"/>
              </a:ext>
            </a:extLst>
          </p:cNvPr>
          <p:cNvSpPr/>
          <p:nvPr/>
        </p:nvSpPr>
        <p:spPr>
          <a:xfrm>
            <a:off x="1897256" y="4960496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2BDCA2-8A0D-D447-96E7-CAE5C477E634}"/>
              </a:ext>
            </a:extLst>
          </p:cNvPr>
          <p:cNvSpPr/>
          <p:nvPr/>
        </p:nvSpPr>
        <p:spPr>
          <a:xfrm>
            <a:off x="2980221" y="4960496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528797-0706-2345-955A-54BBB934E23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909793" y="3347248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03A410C-128E-2541-8912-327B3B17EA8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2486343" y="4537046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33909A-2CA1-034E-9EA8-EA21F5C41BE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3027825" y="4503951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EFC5D-206B-B84C-A0DE-B925ACC6ABA8}"/>
              </a:ext>
            </a:extLst>
          </p:cNvPr>
          <p:cNvCxnSpPr>
            <a:cxnSpLocks/>
          </p:cNvCxnSpPr>
          <p:nvPr/>
        </p:nvCxnSpPr>
        <p:spPr>
          <a:xfrm>
            <a:off x="1154439" y="3335314"/>
            <a:ext cx="0" cy="322286"/>
          </a:xfrm>
          <a:prstGeom prst="straightConnector1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1B033A1-0805-4C45-8FC4-61E618C5E754}"/>
              </a:ext>
            </a:extLst>
          </p:cNvPr>
          <p:cNvSpPr/>
          <p:nvPr/>
        </p:nvSpPr>
        <p:spPr>
          <a:xfrm>
            <a:off x="9900073" y="3647197"/>
            <a:ext cx="1456266" cy="134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Moves to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Archived Section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5B22299-D9E3-6348-8DFD-F7C8846216DF}"/>
              </a:ext>
            </a:extLst>
          </p:cNvPr>
          <p:cNvSpPr/>
          <p:nvPr/>
        </p:nvSpPr>
        <p:spPr>
          <a:xfrm>
            <a:off x="9615669" y="5538223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D5E019A-D260-6540-9DAA-61D291AE9ACC}"/>
              </a:ext>
            </a:extLst>
          </p:cNvPr>
          <p:cNvSpPr/>
          <p:nvPr/>
        </p:nvSpPr>
        <p:spPr>
          <a:xfrm>
            <a:off x="10698634" y="5538223"/>
            <a:ext cx="1008297" cy="7106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B2B4F81-1594-E745-BA37-5ACE0B0C2EF9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5400000">
            <a:off x="10101531" y="5011548"/>
            <a:ext cx="544962" cy="50838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628D9E8-3852-C84A-880F-AA09AA581CAE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rot="16200000" flipH="1">
            <a:off x="10643013" y="4978453"/>
            <a:ext cx="544962" cy="57457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3DB49F-3D66-EC42-AB27-A51B5E8DD4E0}"/>
              </a:ext>
            </a:extLst>
          </p:cNvPr>
          <p:cNvCxnSpPr/>
          <p:nvPr/>
        </p:nvCxnSpPr>
        <p:spPr>
          <a:xfrm>
            <a:off x="10623966" y="3348779"/>
            <a:ext cx="0" cy="2984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4EF273-B260-434D-8B8F-E11CA2010061}"/>
              </a:ext>
            </a:extLst>
          </p:cNvPr>
          <p:cNvCxnSpPr>
            <a:cxnSpLocks/>
          </p:cNvCxnSpPr>
          <p:nvPr/>
        </p:nvCxnSpPr>
        <p:spPr>
          <a:xfrm>
            <a:off x="4296427" y="488515"/>
            <a:ext cx="0" cy="57588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E0F7FF-8519-A945-BCF1-D6ADD911DFAE}"/>
              </a:ext>
            </a:extLst>
          </p:cNvPr>
          <p:cNvCxnSpPr>
            <a:cxnSpLocks/>
          </p:cNvCxnSpPr>
          <p:nvPr/>
        </p:nvCxnSpPr>
        <p:spPr>
          <a:xfrm>
            <a:off x="9296398" y="591806"/>
            <a:ext cx="0" cy="56555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B7E722-2D27-704B-9071-CBDDE53065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420856" y="1840477"/>
            <a:ext cx="390509" cy="938949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FB62791-5468-A94C-88EC-35732D6A1DE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296466" y="1903814"/>
            <a:ext cx="402444" cy="824209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CAFF250-D804-B34E-9AB7-EA83F6082A0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623966" y="2114697"/>
            <a:ext cx="4240" cy="4024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Shape&#10;&#10;Description automatically generated">
            <a:extLst>
              <a:ext uri="{FF2B5EF4-FFF2-40B4-BE49-F238E27FC236}">
                <a16:creationId xmlns:a16="http://schemas.microsoft.com/office/drawing/2014/main" id="{271EDF25-E4D8-5D4F-BD17-9B29A6C9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14" y="2377443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50" name="Picture 49" descr="Shape&#10;&#10;Description automatically generated">
            <a:extLst>
              <a:ext uri="{FF2B5EF4-FFF2-40B4-BE49-F238E27FC236}">
                <a16:creationId xmlns:a16="http://schemas.microsoft.com/office/drawing/2014/main" id="{B70F3DC4-08A4-E544-8B6D-50FDE65C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99" y="2374594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51" name="Picture 50" descr="Shape&#10;&#10;Description automatically generated">
            <a:extLst>
              <a:ext uri="{FF2B5EF4-FFF2-40B4-BE49-F238E27FC236}">
                <a16:creationId xmlns:a16="http://schemas.microsoft.com/office/drawing/2014/main" id="{F784149D-A260-C043-B090-CCD21A5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59" y="372925"/>
            <a:ext cx="2641600" cy="1879600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C03ECB5-BA36-A744-BFE2-3A6036C2AA8B}"/>
              </a:ext>
            </a:extLst>
          </p:cNvPr>
          <p:cNvSpPr/>
          <p:nvPr/>
        </p:nvSpPr>
        <p:spPr>
          <a:xfrm>
            <a:off x="5520198" y="591805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2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 in Process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4661BCA-B72E-9C45-96B3-3159CC641B74}"/>
              </a:ext>
            </a:extLst>
          </p:cNvPr>
          <p:cNvSpPr/>
          <p:nvPr/>
        </p:nvSpPr>
        <p:spPr>
          <a:xfrm>
            <a:off x="4871624" y="2512425"/>
            <a:ext cx="1385838" cy="822888"/>
          </a:xfrm>
          <a:prstGeom prst="roundRect">
            <a:avLst>
              <a:gd name="adj" fmla="val 181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10.x Upgrade in process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9082D9E-89F4-D14D-A439-5E49E5541961}"/>
              </a:ext>
            </a:extLst>
          </p:cNvPr>
          <p:cNvSpPr/>
          <p:nvPr/>
        </p:nvSpPr>
        <p:spPr>
          <a:xfrm>
            <a:off x="7125660" y="2517140"/>
            <a:ext cx="1456266" cy="8301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9.x Archived Project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FC213D-20F2-BA43-88B3-232C5710158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853793" y="3347247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2A1F97-7AAF-0B4B-8BAD-14FF5BAAC842}"/>
              </a:ext>
            </a:extLst>
          </p:cNvPr>
          <p:cNvCxnSpPr>
            <a:cxnSpLocks/>
          </p:cNvCxnSpPr>
          <p:nvPr/>
        </p:nvCxnSpPr>
        <p:spPr>
          <a:xfrm>
            <a:off x="5538164" y="3416473"/>
            <a:ext cx="471" cy="23883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07E0771-E631-4C4F-A302-6F1566C79DEB}"/>
              </a:ext>
            </a:extLst>
          </p:cNvPr>
          <p:cNvSpPr/>
          <p:nvPr/>
        </p:nvSpPr>
        <p:spPr>
          <a:xfrm>
            <a:off x="4799158" y="3655303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F1F0E35-063B-B742-9CF3-EE88771EC60B}"/>
              </a:ext>
            </a:extLst>
          </p:cNvPr>
          <p:cNvSpPr/>
          <p:nvPr/>
        </p:nvSpPr>
        <p:spPr>
          <a:xfrm>
            <a:off x="4514754" y="4970133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66D3015-BF27-7448-81FD-62B86C26328D}"/>
              </a:ext>
            </a:extLst>
          </p:cNvPr>
          <p:cNvSpPr/>
          <p:nvPr/>
        </p:nvSpPr>
        <p:spPr>
          <a:xfrm>
            <a:off x="5597719" y="4970133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9484798-C066-894F-A937-42F045CE2F6B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5400000">
            <a:off x="5103841" y="4546683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C7BF245-D327-2E46-9668-13C38F81822F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5645323" y="4513588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9D6E1E6-8D33-6F41-94A2-6341B5E98DA7}"/>
              </a:ext>
            </a:extLst>
          </p:cNvPr>
          <p:cNvSpPr/>
          <p:nvPr/>
        </p:nvSpPr>
        <p:spPr>
          <a:xfrm>
            <a:off x="7132647" y="3655302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894BA09-B028-C341-81B6-C3ACAC24B481}"/>
              </a:ext>
            </a:extLst>
          </p:cNvPr>
          <p:cNvSpPr/>
          <p:nvPr/>
        </p:nvSpPr>
        <p:spPr>
          <a:xfrm>
            <a:off x="6848243" y="4970132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F317F40-3574-C141-B03E-5CC9EAF90663}"/>
              </a:ext>
            </a:extLst>
          </p:cNvPr>
          <p:cNvSpPr/>
          <p:nvPr/>
        </p:nvSpPr>
        <p:spPr>
          <a:xfrm>
            <a:off x="7931208" y="4970132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AA2AB4F-A1BF-3E4A-B49C-8BBA338FE18E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5400000">
            <a:off x="7437330" y="4546682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26701518-2220-BF44-8541-94EA3950566E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16200000" flipH="1">
            <a:off x="7978812" y="4513587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6D3FA-A441-3C40-9DC4-4C5FF538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315" y="757657"/>
            <a:ext cx="2538654" cy="1900801"/>
          </a:xfrm>
          <a:prstGeom prst="rect">
            <a:avLst/>
          </a:prstGeom>
          <a:scene3d>
            <a:camera prst="orthographicFront"/>
            <a:lightRig rig="flat" dir="t"/>
          </a:scene3d>
          <a:sp3d>
            <a:bevelB w="139700" h="139700" prst="divot"/>
          </a:sp3d>
        </p:spPr>
      </p:pic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A4167AAE-5EA8-0B4A-9DE1-A81F4F1E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14" y="2665542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905D0AD8-FC05-A54F-B72F-FB445884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1" y="2662693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30C2FE0D-3592-CD47-AA6D-27E88428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1" y="661024"/>
            <a:ext cx="2641600" cy="18796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371F8F-6369-464A-ADE4-FEB76682DA84}"/>
              </a:ext>
            </a:extLst>
          </p:cNvPr>
          <p:cNvSpPr/>
          <p:nvPr/>
        </p:nvSpPr>
        <p:spPr>
          <a:xfrm>
            <a:off x="977030" y="879904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1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Upgraded Successfully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8CCE4-5A9F-6942-9627-A5F788A8B3AE}"/>
              </a:ext>
            </a:extLst>
          </p:cNvPr>
          <p:cNvSpPr/>
          <p:nvPr/>
        </p:nvSpPr>
        <p:spPr>
          <a:xfrm>
            <a:off x="453716" y="2793304"/>
            <a:ext cx="1385838" cy="8301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 Upgraded to 10.x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F70A24-B186-7741-B6AB-1454069AA173}"/>
              </a:ext>
            </a:extLst>
          </p:cNvPr>
          <p:cNvSpPr/>
          <p:nvPr/>
        </p:nvSpPr>
        <p:spPr>
          <a:xfrm>
            <a:off x="2181660" y="2805239"/>
            <a:ext cx="1456266" cy="8301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9.x Archived Project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07A5CE-42C7-1544-BB8C-ECD0FD67293B}"/>
              </a:ext>
            </a:extLst>
          </p:cNvPr>
          <p:cNvSpPr/>
          <p:nvPr/>
        </p:nvSpPr>
        <p:spPr>
          <a:xfrm>
            <a:off x="383289" y="3933764"/>
            <a:ext cx="1456266" cy="1346064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Remains in</a:t>
            </a:r>
          </a:p>
          <a:p>
            <a:pPr algn="ctr"/>
            <a:endParaRPr lang="en-US" sz="1050" b="1" dirty="0"/>
          </a:p>
          <a:p>
            <a:pPr algn="ctr"/>
            <a:r>
              <a:rPr lang="en-US" b="1" dirty="0"/>
              <a:t>WaveMaker Apps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DAB603-3254-3D49-8A8D-6202C6A7103C}"/>
              </a:ext>
            </a:extLst>
          </p:cNvPr>
          <p:cNvSpPr/>
          <p:nvPr/>
        </p:nvSpPr>
        <p:spPr>
          <a:xfrm>
            <a:off x="2181660" y="3933764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E77093-75F9-F540-A694-2D9A4138B07E}"/>
              </a:ext>
            </a:extLst>
          </p:cNvPr>
          <p:cNvSpPr/>
          <p:nvPr/>
        </p:nvSpPr>
        <p:spPr>
          <a:xfrm>
            <a:off x="1897256" y="5248594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2BDCA2-8A0D-D447-96E7-CAE5C477E634}"/>
              </a:ext>
            </a:extLst>
          </p:cNvPr>
          <p:cNvSpPr/>
          <p:nvPr/>
        </p:nvSpPr>
        <p:spPr>
          <a:xfrm>
            <a:off x="2980221" y="5248594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528797-0706-2345-955A-54BBB934E23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909793" y="3635346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03A410C-128E-2541-8912-327B3B17EA8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2486343" y="4825144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33909A-2CA1-034E-9EA8-EA21F5C41BE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3027825" y="4792049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EFC5D-206B-B84C-A0DE-B925ACC6ABA8}"/>
              </a:ext>
            </a:extLst>
          </p:cNvPr>
          <p:cNvCxnSpPr>
            <a:cxnSpLocks/>
          </p:cNvCxnSpPr>
          <p:nvPr/>
        </p:nvCxnSpPr>
        <p:spPr>
          <a:xfrm>
            <a:off x="1154439" y="3623412"/>
            <a:ext cx="0" cy="322286"/>
          </a:xfrm>
          <a:prstGeom prst="straightConnector1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4EF273-B260-434D-8B8F-E11CA2010061}"/>
              </a:ext>
            </a:extLst>
          </p:cNvPr>
          <p:cNvCxnSpPr>
            <a:cxnSpLocks/>
          </p:cNvCxnSpPr>
          <p:nvPr/>
        </p:nvCxnSpPr>
        <p:spPr>
          <a:xfrm>
            <a:off x="4258849" y="776613"/>
            <a:ext cx="0" cy="51797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E0F7FF-8519-A945-BCF1-D6ADD911DFAE}"/>
              </a:ext>
            </a:extLst>
          </p:cNvPr>
          <p:cNvCxnSpPr>
            <a:cxnSpLocks/>
          </p:cNvCxnSpPr>
          <p:nvPr/>
        </p:nvCxnSpPr>
        <p:spPr>
          <a:xfrm>
            <a:off x="9183664" y="879904"/>
            <a:ext cx="0" cy="507644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B7E722-2D27-704B-9071-CBDDE53065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420856" y="2128575"/>
            <a:ext cx="390509" cy="938949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FB62791-5468-A94C-88EC-35732D6A1DE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296466" y="2191912"/>
            <a:ext cx="402444" cy="824209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Shape&#10;&#10;Description automatically generated">
            <a:extLst>
              <a:ext uri="{FF2B5EF4-FFF2-40B4-BE49-F238E27FC236}">
                <a16:creationId xmlns:a16="http://schemas.microsoft.com/office/drawing/2014/main" id="{271EDF25-E4D8-5D4F-BD17-9B29A6C9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684" y="2653015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50" name="Picture 49" descr="Shape&#10;&#10;Description automatically generated">
            <a:extLst>
              <a:ext uri="{FF2B5EF4-FFF2-40B4-BE49-F238E27FC236}">
                <a16:creationId xmlns:a16="http://schemas.microsoft.com/office/drawing/2014/main" id="{B70F3DC4-08A4-E544-8B6D-50FDE65C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99" y="2662692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51" name="Picture 50" descr="Shape&#10;&#10;Description automatically generated">
            <a:extLst>
              <a:ext uri="{FF2B5EF4-FFF2-40B4-BE49-F238E27FC236}">
                <a16:creationId xmlns:a16="http://schemas.microsoft.com/office/drawing/2014/main" id="{F784149D-A260-C043-B090-CCD21A5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59" y="635971"/>
            <a:ext cx="2641600" cy="1879600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C03ECB5-BA36-A744-BFE2-3A6036C2AA8B}"/>
              </a:ext>
            </a:extLst>
          </p:cNvPr>
          <p:cNvSpPr/>
          <p:nvPr/>
        </p:nvSpPr>
        <p:spPr>
          <a:xfrm>
            <a:off x="5520198" y="879903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2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 In-process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4661BCA-B72E-9C45-96B3-3159CC641B74}"/>
              </a:ext>
            </a:extLst>
          </p:cNvPr>
          <p:cNvSpPr/>
          <p:nvPr/>
        </p:nvSpPr>
        <p:spPr>
          <a:xfrm>
            <a:off x="4871624" y="2800523"/>
            <a:ext cx="1385838" cy="822888"/>
          </a:xfrm>
          <a:prstGeom prst="roundRect">
            <a:avLst>
              <a:gd name="adj" fmla="val 181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10.x Upgrade in process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9082D9E-89F4-D14D-A439-5E49E5541961}"/>
              </a:ext>
            </a:extLst>
          </p:cNvPr>
          <p:cNvSpPr/>
          <p:nvPr/>
        </p:nvSpPr>
        <p:spPr>
          <a:xfrm>
            <a:off x="7063030" y="2792712"/>
            <a:ext cx="1456266" cy="8301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9.x Archived Project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FC213D-20F2-BA43-88B3-232C5710158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791163" y="3622819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2A1F97-7AAF-0B4B-8BAD-14FF5BAAC842}"/>
              </a:ext>
            </a:extLst>
          </p:cNvPr>
          <p:cNvCxnSpPr>
            <a:cxnSpLocks/>
          </p:cNvCxnSpPr>
          <p:nvPr/>
        </p:nvCxnSpPr>
        <p:spPr>
          <a:xfrm>
            <a:off x="5538164" y="3704571"/>
            <a:ext cx="471" cy="23883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07E0771-E631-4C4F-A302-6F1566C79DEB}"/>
              </a:ext>
            </a:extLst>
          </p:cNvPr>
          <p:cNvSpPr/>
          <p:nvPr/>
        </p:nvSpPr>
        <p:spPr>
          <a:xfrm>
            <a:off x="4799158" y="3943401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F1F0E35-063B-B742-9CF3-EE88771EC60B}"/>
              </a:ext>
            </a:extLst>
          </p:cNvPr>
          <p:cNvSpPr/>
          <p:nvPr/>
        </p:nvSpPr>
        <p:spPr>
          <a:xfrm>
            <a:off x="4514754" y="5258231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66D3015-BF27-7448-81FD-62B86C26328D}"/>
              </a:ext>
            </a:extLst>
          </p:cNvPr>
          <p:cNvSpPr/>
          <p:nvPr/>
        </p:nvSpPr>
        <p:spPr>
          <a:xfrm>
            <a:off x="5597719" y="5258231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9484798-C066-894F-A937-42F045CE2F6B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5400000">
            <a:off x="5103841" y="4834781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C7BF245-D327-2E46-9668-13C38F81822F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5645323" y="4801686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9D6E1E6-8D33-6F41-94A2-6341B5E98DA7}"/>
              </a:ext>
            </a:extLst>
          </p:cNvPr>
          <p:cNvSpPr/>
          <p:nvPr/>
        </p:nvSpPr>
        <p:spPr>
          <a:xfrm>
            <a:off x="7070017" y="3930874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894BA09-B028-C341-81B6-C3ACAC24B481}"/>
              </a:ext>
            </a:extLst>
          </p:cNvPr>
          <p:cNvSpPr/>
          <p:nvPr/>
        </p:nvSpPr>
        <p:spPr>
          <a:xfrm>
            <a:off x="6785613" y="5245704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F317F40-3574-C141-B03E-5CC9EAF90663}"/>
              </a:ext>
            </a:extLst>
          </p:cNvPr>
          <p:cNvSpPr/>
          <p:nvPr/>
        </p:nvSpPr>
        <p:spPr>
          <a:xfrm>
            <a:off x="7868578" y="5245704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AA2AB4F-A1BF-3E4A-B49C-8BBA338FE18E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5400000">
            <a:off x="7374700" y="4822254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26701518-2220-BF44-8541-94EA3950566E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16200000" flipH="1">
            <a:off x="7916182" y="4789159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4DBD15B-7EEA-484E-9A3F-F023B9AF7D20}"/>
              </a:ext>
            </a:extLst>
          </p:cNvPr>
          <p:cNvSpPr/>
          <p:nvPr/>
        </p:nvSpPr>
        <p:spPr>
          <a:xfrm>
            <a:off x="9524599" y="885474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3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 not Initiated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32F4F2-8F6E-534A-A81F-C7B0567AB405}"/>
              </a:ext>
            </a:extLst>
          </p:cNvPr>
          <p:cNvCxnSpPr>
            <a:cxnSpLocks/>
          </p:cNvCxnSpPr>
          <p:nvPr/>
        </p:nvCxnSpPr>
        <p:spPr>
          <a:xfrm>
            <a:off x="10600732" y="2552981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29B3B95-D43A-8048-A031-824A53628994}"/>
              </a:ext>
            </a:extLst>
          </p:cNvPr>
          <p:cNvSpPr/>
          <p:nvPr/>
        </p:nvSpPr>
        <p:spPr>
          <a:xfrm>
            <a:off x="9879586" y="2861036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F4F5306-49D1-8349-BEB3-6594203FBEF8}"/>
              </a:ext>
            </a:extLst>
          </p:cNvPr>
          <p:cNvSpPr/>
          <p:nvPr/>
        </p:nvSpPr>
        <p:spPr>
          <a:xfrm>
            <a:off x="9595182" y="4175866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8C4E680-23FC-F240-8A16-0E8702F971D9}"/>
              </a:ext>
            </a:extLst>
          </p:cNvPr>
          <p:cNvSpPr/>
          <p:nvPr/>
        </p:nvSpPr>
        <p:spPr>
          <a:xfrm>
            <a:off x="10678147" y="4175866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05BD687-9E3E-5D4E-87F9-88ECB2135359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10184269" y="3752416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37715C8-F8BA-FA46-94D2-6AA2833DF4C2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 rot="16200000" flipH="1">
            <a:off x="10725751" y="3719321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BE96F90-9656-B14E-B6BA-BB1A239F12BA}"/>
              </a:ext>
            </a:extLst>
          </p:cNvPr>
          <p:cNvCxnSpPr>
            <a:cxnSpLocks/>
          </p:cNvCxnSpPr>
          <p:nvPr/>
        </p:nvCxnSpPr>
        <p:spPr>
          <a:xfrm rot="5400000">
            <a:off x="5784392" y="2093388"/>
            <a:ext cx="390509" cy="938949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6C525D6-C6A1-0246-AACE-D7EFC5BC34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1333" y="2153705"/>
            <a:ext cx="402444" cy="824209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6D3FA-A441-3C40-9DC4-4C5FF538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315" y="757657"/>
            <a:ext cx="2538654" cy="1900801"/>
          </a:xfrm>
          <a:prstGeom prst="rect">
            <a:avLst/>
          </a:prstGeom>
          <a:scene3d>
            <a:camera prst="orthographicFront"/>
            <a:lightRig rig="flat" dir="t"/>
          </a:scene3d>
          <a:sp3d>
            <a:bevelB w="139700" h="139700" prst="divot"/>
          </a:sp3d>
        </p:spPr>
      </p:pic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A4167AAE-5EA8-0B4A-9DE1-A81F4F1E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14" y="2665542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905D0AD8-FC05-A54F-B72F-FB445884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1" y="2662693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30C2FE0D-3592-CD47-AA6D-27E88428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1" y="661024"/>
            <a:ext cx="2641600" cy="18796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371F8F-6369-464A-ADE4-FEB76682DA84}"/>
              </a:ext>
            </a:extLst>
          </p:cNvPr>
          <p:cNvSpPr/>
          <p:nvPr/>
        </p:nvSpPr>
        <p:spPr>
          <a:xfrm>
            <a:off x="977030" y="879904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1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Upgraded Successfully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8CCE4-5A9F-6942-9627-A5F788A8B3AE}"/>
              </a:ext>
            </a:extLst>
          </p:cNvPr>
          <p:cNvSpPr/>
          <p:nvPr/>
        </p:nvSpPr>
        <p:spPr>
          <a:xfrm>
            <a:off x="453716" y="2793304"/>
            <a:ext cx="1472040" cy="8301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 Upgraded to 10.x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F70A24-B186-7741-B6AB-1454069AA173}"/>
              </a:ext>
            </a:extLst>
          </p:cNvPr>
          <p:cNvSpPr/>
          <p:nvPr/>
        </p:nvSpPr>
        <p:spPr>
          <a:xfrm>
            <a:off x="2181660" y="2805239"/>
            <a:ext cx="1456266" cy="8301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9.x Archived Project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07A5CE-42C7-1544-BB8C-ECD0FD67293B}"/>
              </a:ext>
            </a:extLst>
          </p:cNvPr>
          <p:cNvSpPr/>
          <p:nvPr/>
        </p:nvSpPr>
        <p:spPr>
          <a:xfrm>
            <a:off x="383289" y="3933764"/>
            <a:ext cx="1456266" cy="1346064"/>
          </a:xfrm>
          <a:prstGeom prst="roundRect">
            <a:avLst/>
          </a:prstGeom>
          <a:solidFill>
            <a:srgbClr val="006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Remains in</a:t>
            </a:r>
          </a:p>
          <a:p>
            <a:pPr algn="ctr"/>
            <a:endParaRPr lang="en-US" sz="1050" b="1" dirty="0"/>
          </a:p>
          <a:p>
            <a:pPr algn="ctr"/>
            <a:r>
              <a:rPr lang="en-US" b="1" dirty="0"/>
              <a:t>WaveMaker Apps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DAB603-3254-3D49-8A8D-6202C6A7103C}"/>
              </a:ext>
            </a:extLst>
          </p:cNvPr>
          <p:cNvSpPr/>
          <p:nvPr/>
        </p:nvSpPr>
        <p:spPr>
          <a:xfrm>
            <a:off x="2181660" y="3933764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E77093-75F9-F540-A694-2D9A4138B07E}"/>
              </a:ext>
            </a:extLst>
          </p:cNvPr>
          <p:cNvSpPr/>
          <p:nvPr/>
        </p:nvSpPr>
        <p:spPr>
          <a:xfrm>
            <a:off x="1897256" y="5248594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2BDCA2-8A0D-D447-96E7-CAE5C477E634}"/>
              </a:ext>
            </a:extLst>
          </p:cNvPr>
          <p:cNvSpPr/>
          <p:nvPr/>
        </p:nvSpPr>
        <p:spPr>
          <a:xfrm>
            <a:off x="2980221" y="5248594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528797-0706-2345-955A-54BBB934E23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909793" y="3635346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03A410C-128E-2541-8912-327B3B17EA8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2486343" y="4825144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33909A-2CA1-034E-9EA8-EA21F5C41BE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3027825" y="4792049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EFC5D-206B-B84C-A0DE-B925ACC6ABA8}"/>
              </a:ext>
            </a:extLst>
          </p:cNvPr>
          <p:cNvCxnSpPr>
            <a:cxnSpLocks/>
          </p:cNvCxnSpPr>
          <p:nvPr/>
        </p:nvCxnSpPr>
        <p:spPr>
          <a:xfrm>
            <a:off x="1154439" y="3623412"/>
            <a:ext cx="0" cy="322286"/>
          </a:xfrm>
          <a:prstGeom prst="straightConnector1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4EF273-B260-434D-8B8F-E11CA2010061}"/>
              </a:ext>
            </a:extLst>
          </p:cNvPr>
          <p:cNvCxnSpPr>
            <a:cxnSpLocks/>
          </p:cNvCxnSpPr>
          <p:nvPr/>
        </p:nvCxnSpPr>
        <p:spPr>
          <a:xfrm>
            <a:off x="4258849" y="776613"/>
            <a:ext cx="0" cy="51797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E0F7FF-8519-A945-BCF1-D6ADD911DFAE}"/>
              </a:ext>
            </a:extLst>
          </p:cNvPr>
          <p:cNvCxnSpPr>
            <a:cxnSpLocks/>
          </p:cNvCxnSpPr>
          <p:nvPr/>
        </p:nvCxnSpPr>
        <p:spPr>
          <a:xfrm>
            <a:off x="9183664" y="879904"/>
            <a:ext cx="0" cy="507644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B7E722-2D27-704B-9071-CBDDE53065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442406" y="2150125"/>
            <a:ext cx="390509" cy="895848"/>
          </a:xfrm>
          <a:prstGeom prst="bentConnector3">
            <a:avLst/>
          </a:prstGeom>
          <a:ln w="19050">
            <a:solidFill>
              <a:srgbClr val="006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FB62791-5468-A94C-88EC-35732D6A1DE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296466" y="2191912"/>
            <a:ext cx="402444" cy="824209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Shape&#10;&#10;Description automatically generated">
            <a:extLst>
              <a:ext uri="{FF2B5EF4-FFF2-40B4-BE49-F238E27FC236}">
                <a16:creationId xmlns:a16="http://schemas.microsoft.com/office/drawing/2014/main" id="{271EDF25-E4D8-5D4F-BD17-9B29A6C9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684" y="2653015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50" name="Picture 49" descr="Shape&#10;&#10;Description automatically generated">
            <a:extLst>
              <a:ext uri="{FF2B5EF4-FFF2-40B4-BE49-F238E27FC236}">
                <a16:creationId xmlns:a16="http://schemas.microsoft.com/office/drawing/2014/main" id="{B70F3DC4-08A4-E544-8B6D-50FDE65C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99" y="2662692"/>
            <a:ext cx="1408233" cy="1054405"/>
          </a:xfrm>
          <a:prstGeom prst="rect">
            <a:avLst/>
          </a:prstGeom>
          <a:scene3d>
            <a:camera prst="orthographicFront"/>
            <a:lightRig rig="chilly" dir="t"/>
          </a:scene3d>
        </p:spPr>
      </p:pic>
      <p:pic>
        <p:nvPicPr>
          <p:cNvPr id="51" name="Picture 50" descr="Shape&#10;&#10;Description automatically generated">
            <a:extLst>
              <a:ext uri="{FF2B5EF4-FFF2-40B4-BE49-F238E27FC236}">
                <a16:creationId xmlns:a16="http://schemas.microsoft.com/office/drawing/2014/main" id="{F784149D-A260-C043-B090-CCD21A5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59" y="635971"/>
            <a:ext cx="2641600" cy="1879600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C03ECB5-BA36-A744-BFE2-3A6036C2AA8B}"/>
              </a:ext>
            </a:extLst>
          </p:cNvPr>
          <p:cNvSpPr/>
          <p:nvPr/>
        </p:nvSpPr>
        <p:spPr>
          <a:xfrm>
            <a:off x="5520198" y="879903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2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 In-progress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4661BCA-B72E-9C45-96B3-3159CC641B74}"/>
              </a:ext>
            </a:extLst>
          </p:cNvPr>
          <p:cNvSpPr/>
          <p:nvPr/>
        </p:nvSpPr>
        <p:spPr>
          <a:xfrm>
            <a:off x="4871624" y="2800523"/>
            <a:ext cx="1385838" cy="822888"/>
          </a:xfrm>
          <a:prstGeom prst="roundRect">
            <a:avLst>
              <a:gd name="adj" fmla="val 181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10.x Upgrade in progress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9082D9E-89F4-D14D-A439-5E49E5541961}"/>
              </a:ext>
            </a:extLst>
          </p:cNvPr>
          <p:cNvSpPr/>
          <p:nvPr/>
        </p:nvSpPr>
        <p:spPr>
          <a:xfrm>
            <a:off x="7018028" y="2792712"/>
            <a:ext cx="1538846" cy="8301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9.x Project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FC213D-20F2-BA43-88B3-232C5710158E}"/>
              </a:ext>
            </a:extLst>
          </p:cNvPr>
          <p:cNvCxnSpPr>
            <a:cxnSpLocks/>
          </p:cNvCxnSpPr>
          <p:nvPr/>
        </p:nvCxnSpPr>
        <p:spPr>
          <a:xfrm>
            <a:off x="7828741" y="3622819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2A1F97-7AAF-0B4B-8BAD-14FF5BAAC842}"/>
              </a:ext>
            </a:extLst>
          </p:cNvPr>
          <p:cNvCxnSpPr>
            <a:cxnSpLocks/>
          </p:cNvCxnSpPr>
          <p:nvPr/>
        </p:nvCxnSpPr>
        <p:spPr>
          <a:xfrm>
            <a:off x="5538164" y="3704571"/>
            <a:ext cx="471" cy="23883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07E0771-E631-4C4F-A302-6F1566C79DEB}"/>
              </a:ext>
            </a:extLst>
          </p:cNvPr>
          <p:cNvSpPr/>
          <p:nvPr/>
        </p:nvSpPr>
        <p:spPr>
          <a:xfrm>
            <a:off x="4799158" y="3943401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F1F0E35-063B-B742-9CF3-EE88771EC60B}"/>
              </a:ext>
            </a:extLst>
          </p:cNvPr>
          <p:cNvSpPr/>
          <p:nvPr/>
        </p:nvSpPr>
        <p:spPr>
          <a:xfrm>
            <a:off x="4514754" y="5258231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66D3015-BF27-7448-81FD-62B86C26328D}"/>
              </a:ext>
            </a:extLst>
          </p:cNvPr>
          <p:cNvSpPr/>
          <p:nvPr/>
        </p:nvSpPr>
        <p:spPr>
          <a:xfrm>
            <a:off x="5597719" y="5258231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9484798-C066-894F-A937-42F045CE2F6B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5400000">
            <a:off x="5103841" y="4834781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C7BF245-D327-2E46-9668-13C38F81822F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5645323" y="4801686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9D6E1E6-8D33-6F41-94A2-6341B5E98DA7}"/>
              </a:ext>
            </a:extLst>
          </p:cNvPr>
          <p:cNvSpPr/>
          <p:nvPr/>
        </p:nvSpPr>
        <p:spPr>
          <a:xfrm>
            <a:off x="7070017" y="3930874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894BA09-B028-C341-81B6-C3ACAC24B481}"/>
              </a:ext>
            </a:extLst>
          </p:cNvPr>
          <p:cNvSpPr/>
          <p:nvPr/>
        </p:nvSpPr>
        <p:spPr>
          <a:xfrm>
            <a:off x="6785613" y="5245704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F317F40-3574-C141-B03E-5CC9EAF90663}"/>
              </a:ext>
            </a:extLst>
          </p:cNvPr>
          <p:cNvSpPr/>
          <p:nvPr/>
        </p:nvSpPr>
        <p:spPr>
          <a:xfrm>
            <a:off x="7868578" y="5245704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AA2AB4F-A1BF-3E4A-B49C-8BBA338FE18E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5400000">
            <a:off x="7374700" y="4822254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26701518-2220-BF44-8541-94EA3950566E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16200000" flipH="1">
            <a:off x="7916182" y="4789159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4DBD15B-7EEA-484E-9A3F-F023B9AF7D20}"/>
              </a:ext>
            </a:extLst>
          </p:cNvPr>
          <p:cNvSpPr/>
          <p:nvPr/>
        </p:nvSpPr>
        <p:spPr>
          <a:xfrm>
            <a:off x="9524599" y="885474"/>
            <a:ext cx="2217107" cy="1522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– 3 </a:t>
            </a:r>
          </a:p>
          <a:p>
            <a:pPr algn="ctr"/>
            <a:endParaRPr lang="en-US" sz="1200" b="1" dirty="0">
              <a:highlight>
                <a:srgbClr val="00008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WM-9 Project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Upgrade not Initiated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32F4F2-8F6E-534A-A81F-C7B0567AB405}"/>
              </a:ext>
            </a:extLst>
          </p:cNvPr>
          <p:cNvCxnSpPr>
            <a:cxnSpLocks/>
          </p:cNvCxnSpPr>
          <p:nvPr/>
        </p:nvCxnSpPr>
        <p:spPr>
          <a:xfrm>
            <a:off x="10600732" y="2552981"/>
            <a:ext cx="0" cy="29841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29B3B95-D43A-8048-A031-824A53628994}"/>
              </a:ext>
            </a:extLst>
          </p:cNvPr>
          <p:cNvSpPr/>
          <p:nvPr/>
        </p:nvSpPr>
        <p:spPr>
          <a:xfrm>
            <a:off x="9879586" y="2861036"/>
            <a:ext cx="1456266" cy="976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Archived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F4F5306-49D1-8349-BEB3-6594203FBEF8}"/>
              </a:ext>
            </a:extLst>
          </p:cNvPr>
          <p:cNvSpPr/>
          <p:nvPr/>
        </p:nvSpPr>
        <p:spPr>
          <a:xfrm>
            <a:off x="9595182" y="4175866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8C4E680-23FC-F240-8A16-0E8702F971D9}"/>
              </a:ext>
            </a:extLst>
          </p:cNvPr>
          <p:cNvSpPr/>
          <p:nvPr/>
        </p:nvSpPr>
        <p:spPr>
          <a:xfrm>
            <a:off x="10678147" y="4175866"/>
            <a:ext cx="1008297" cy="710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Project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05BD687-9E3E-5D4E-87F9-88ECB2135359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10184269" y="3752416"/>
            <a:ext cx="338512" cy="508388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37715C8-F8BA-FA46-94D2-6AA2833DF4C2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 rot="16200000" flipH="1">
            <a:off x="10725751" y="3719321"/>
            <a:ext cx="338512" cy="574577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BE96F90-9656-B14E-B6BA-BB1A239F12BA}"/>
              </a:ext>
            </a:extLst>
          </p:cNvPr>
          <p:cNvCxnSpPr>
            <a:cxnSpLocks/>
          </p:cNvCxnSpPr>
          <p:nvPr/>
        </p:nvCxnSpPr>
        <p:spPr>
          <a:xfrm rot="5400000">
            <a:off x="5784392" y="2093388"/>
            <a:ext cx="390509" cy="938949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6C525D6-C6A1-0246-AACE-D7EFC5BC34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1333" y="2153705"/>
            <a:ext cx="402444" cy="824209"/>
          </a:xfrm>
          <a:prstGeom prst="bent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385</Words>
  <Application>Microsoft Macintosh PowerPoint</Application>
  <PresentationFormat>Widescreen</PresentationFormat>
  <Paragraphs>190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Kundaram</dc:creator>
  <cp:lastModifiedBy>Swetha Kundaram</cp:lastModifiedBy>
  <cp:revision>5</cp:revision>
  <dcterms:created xsi:type="dcterms:W3CDTF">2022-01-31T08:51:24Z</dcterms:created>
  <dcterms:modified xsi:type="dcterms:W3CDTF">2022-01-31T17:17:32Z</dcterms:modified>
</cp:coreProperties>
</file>