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7" r:id="rId3"/>
    <p:sldId id="259" r:id="rId4"/>
    <p:sldId id="260" r:id="rId5"/>
    <p:sldId id="274" r:id="rId6"/>
    <p:sldId id="262" r:id="rId7"/>
    <p:sldId id="266" r:id="rId8"/>
    <p:sldId id="263" r:id="rId9"/>
    <p:sldId id="267" r:id="rId10"/>
    <p:sldId id="268" r:id="rId11"/>
    <p:sldId id="270" r:id="rId12"/>
    <p:sldId id="271" r:id="rId13"/>
    <p:sldId id="269" r:id="rId14"/>
    <p:sldId id="275" r:id="rId15"/>
    <p:sldId id="273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5180" autoAdjust="0"/>
  </p:normalViewPr>
  <p:slideViewPr>
    <p:cSldViewPr>
      <p:cViewPr varScale="1">
        <p:scale>
          <a:sx n="93" d="100"/>
          <a:sy n="93" d="100"/>
        </p:scale>
        <p:origin x="-5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27807-FD9E-450D-BECD-C1915DDC0EB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99A477-89D5-453A-A3E7-B4BAB4D90AEF}">
      <dgm:prSet phldrT="[Text]"/>
      <dgm:spPr/>
      <dgm:t>
        <a:bodyPr/>
        <a:lstStyle/>
        <a:p>
          <a:r>
            <a:rPr lang="en-US" dirty="0" smtClean="0"/>
            <a:t>Requirements Analysis</a:t>
          </a:r>
          <a:endParaRPr lang="en-US" dirty="0"/>
        </a:p>
      </dgm:t>
    </dgm:pt>
    <dgm:pt modelId="{04B9F669-93B4-4D49-8A1D-83229301CBCF}" type="parTrans" cxnId="{142414C8-332B-4939-A5DA-F7E34DD1CADE}">
      <dgm:prSet/>
      <dgm:spPr/>
      <dgm:t>
        <a:bodyPr/>
        <a:lstStyle/>
        <a:p>
          <a:endParaRPr lang="en-US"/>
        </a:p>
      </dgm:t>
    </dgm:pt>
    <dgm:pt modelId="{00C6B3CB-ECC1-4A67-8A49-69644E8B90E2}" type="sibTrans" cxnId="{142414C8-332B-4939-A5DA-F7E34DD1CADE}">
      <dgm:prSet/>
      <dgm:spPr/>
      <dgm:t>
        <a:bodyPr/>
        <a:lstStyle/>
        <a:p>
          <a:endParaRPr lang="en-US"/>
        </a:p>
      </dgm:t>
    </dgm:pt>
    <dgm:pt modelId="{20825DC0-4C44-4723-8ED5-8877C180FABD}">
      <dgm:prSet phldrT="[Text]" custT="1"/>
      <dgm:spPr/>
      <dgm:t>
        <a:bodyPr/>
        <a:lstStyle/>
        <a:p>
          <a:r>
            <a:rPr lang="en-US" sz="1200" dirty="0" smtClean="0"/>
            <a:t>Understanding the purpose of the prebuild</a:t>
          </a:r>
          <a:endParaRPr lang="en-US" sz="1200" dirty="0"/>
        </a:p>
      </dgm:t>
    </dgm:pt>
    <dgm:pt modelId="{834789DE-A5CA-4BD0-A01C-2AB4CD59167B}" type="parTrans" cxnId="{F2E43460-67D1-47AD-A76B-36730AE1F317}">
      <dgm:prSet/>
      <dgm:spPr/>
      <dgm:t>
        <a:bodyPr/>
        <a:lstStyle/>
        <a:p>
          <a:endParaRPr lang="en-US"/>
        </a:p>
      </dgm:t>
    </dgm:pt>
    <dgm:pt modelId="{2E95319B-AC09-4CA7-88B3-34B041274CF2}" type="sibTrans" cxnId="{F2E43460-67D1-47AD-A76B-36730AE1F317}">
      <dgm:prSet/>
      <dgm:spPr/>
      <dgm:t>
        <a:bodyPr/>
        <a:lstStyle/>
        <a:p>
          <a:endParaRPr lang="en-US"/>
        </a:p>
      </dgm:t>
    </dgm:pt>
    <dgm:pt modelId="{FA5EC56C-CCEB-46A2-904B-153DBD0F28BB}">
      <dgm:prSet phldrT="[Text]"/>
      <dgm:spPr/>
      <dgm:t>
        <a:bodyPr/>
        <a:lstStyle/>
        <a:p>
          <a:r>
            <a:rPr lang="en-US" dirty="0" smtClean="0"/>
            <a:t>Test reporting</a:t>
          </a:r>
          <a:endParaRPr lang="en-US" dirty="0"/>
        </a:p>
      </dgm:t>
    </dgm:pt>
    <dgm:pt modelId="{5FE5483C-5764-4600-98D2-4E070E1042E6}" type="parTrans" cxnId="{B276A41D-F582-4D70-A447-6161E7F3BEF5}">
      <dgm:prSet/>
      <dgm:spPr/>
      <dgm:t>
        <a:bodyPr/>
        <a:lstStyle/>
        <a:p>
          <a:endParaRPr lang="en-US"/>
        </a:p>
      </dgm:t>
    </dgm:pt>
    <dgm:pt modelId="{F53A7AAC-8A4C-4F66-9650-F3F377DE1B2D}" type="sibTrans" cxnId="{B276A41D-F582-4D70-A447-6161E7F3BEF5}">
      <dgm:prSet/>
      <dgm:spPr/>
      <dgm:t>
        <a:bodyPr/>
        <a:lstStyle/>
        <a:p>
          <a:endParaRPr lang="en-US"/>
        </a:p>
      </dgm:t>
    </dgm:pt>
    <dgm:pt modelId="{CBCA53C2-74B1-400A-B0CB-222BFCB2D1ED}">
      <dgm:prSet phldrT="[Text]" custT="1"/>
      <dgm:spPr/>
      <dgm:t>
        <a:bodyPr/>
        <a:lstStyle/>
        <a:p>
          <a:r>
            <a:rPr lang="en-US" sz="1200" dirty="0" err="1" smtClean="0"/>
            <a:t>Adhoc</a:t>
          </a:r>
          <a:r>
            <a:rPr lang="en-US" sz="1200" dirty="0" smtClean="0"/>
            <a:t> testing </a:t>
          </a:r>
          <a:endParaRPr lang="en-US" sz="1200" dirty="0"/>
        </a:p>
      </dgm:t>
    </dgm:pt>
    <dgm:pt modelId="{8D3A6E9D-58FF-47AB-B54F-46BFB62C7DD2}" type="parTrans" cxnId="{64D0ABE6-BE63-413E-8FA1-BCA030E0FB3F}">
      <dgm:prSet/>
      <dgm:spPr/>
      <dgm:t>
        <a:bodyPr/>
        <a:lstStyle/>
        <a:p>
          <a:endParaRPr lang="en-US"/>
        </a:p>
      </dgm:t>
    </dgm:pt>
    <dgm:pt modelId="{42CBF0C4-BD28-4235-A827-9842EBB197CB}" type="sibTrans" cxnId="{64D0ABE6-BE63-413E-8FA1-BCA030E0FB3F}">
      <dgm:prSet/>
      <dgm:spPr/>
      <dgm:t>
        <a:bodyPr/>
        <a:lstStyle/>
        <a:p>
          <a:endParaRPr lang="en-US"/>
        </a:p>
      </dgm:t>
    </dgm:pt>
    <dgm:pt modelId="{A0360666-4E7A-4548-804A-3093145F9EEA}">
      <dgm:prSet phldrT="[Text]"/>
      <dgm:spPr/>
      <dgm:t>
        <a:bodyPr/>
        <a:lstStyle/>
        <a:p>
          <a:r>
            <a:rPr lang="en-US" dirty="0" smtClean="0"/>
            <a:t>Test Execution</a:t>
          </a:r>
          <a:endParaRPr lang="en-US" dirty="0"/>
        </a:p>
      </dgm:t>
    </dgm:pt>
    <dgm:pt modelId="{B92C045F-80C4-4395-9EBE-B6AC85F38814}" type="sibTrans" cxnId="{AC5A90CC-ED62-447E-8035-943394C3ABA1}">
      <dgm:prSet/>
      <dgm:spPr/>
      <dgm:t>
        <a:bodyPr/>
        <a:lstStyle/>
        <a:p>
          <a:endParaRPr lang="en-US"/>
        </a:p>
      </dgm:t>
    </dgm:pt>
    <dgm:pt modelId="{8C6F54D4-4724-4E2B-9FFF-CB8A5D76083A}" type="parTrans" cxnId="{AC5A90CC-ED62-447E-8035-943394C3ABA1}">
      <dgm:prSet/>
      <dgm:spPr/>
      <dgm:t>
        <a:bodyPr/>
        <a:lstStyle/>
        <a:p>
          <a:endParaRPr lang="en-US"/>
        </a:p>
      </dgm:t>
    </dgm:pt>
    <dgm:pt modelId="{E46706A4-4733-4866-93E4-089F27C9FBB8}">
      <dgm:prSet phldrT="[Text]" custT="1"/>
      <dgm:spPr/>
      <dgm:t>
        <a:bodyPr/>
        <a:lstStyle/>
        <a:p>
          <a:r>
            <a:rPr lang="en-US" sz="1200" dirty="0" smtClean="0"/>
            <a:t>Reporting bugs</a:t>
          </a:r>
          <a:endParaRPr lang="en-US" sz="1200" dirty="0"/>
        </a:p>
      </dgm:t>
    </dgm:pt>
    <dgm:pt modelId="{43770C15-7D2C-4F4A-A42C-4153FAE35436}" type="parTrans" cxnId="{6E2B9D7A-F9EC-4A1C-B40A-30F8619EF07B}">
      <dgm:prSet/>
      <dgm:spPr/>
      <dgm:t>
        <a:bodyPr/>
        <a:lstStyle/>
        <a:p>
          <a:endParaRPr lang="en-US"/>
        </a:p>
      </dgm:t>
    </dgm:pt>
    <dgm:pt modelId="{D3A9DA98-097F-4610-984B-9AEC380A07B8}" type="sibTrans" cxnId="{6E2B9D7A-F9EC-4A1C-B40A-30F8619EF07B}">
      <dgm:prSet/>
      <dgm:spPr/>
      <dgm:t>
        <a:bodyPr/>
        <a:lstStyle/>
        <a:p>
          <a:endParaRPr lang="en-US"/>
        </a:p>
      </dgm:t>
    </dgm:pt>
    <dgm:pt modelId="{C6A60FFA-4314-4427-B55B-230C98375BE6}">
      <dgm:prSet phldrT="[Text]"/>
      <dgm:spPr/>
      <dgm:t>
        <a:bodyPr/>
        <a:lstStyle/>
        <a:p>
          <a:r>
            <a:rPr lang="en-US" dirty="0" smtClean="0"/>
            <a:t>Test Case design</a:t>
          </a:r>
          <a:endParaRPr lang="en-US" dirty="0"/>
        </a:p>
      </dgm:t>
    </dgm:pt>
    <dgm:pt modelId="{AE00829E-E786-4FED-8E23-D8DECD2E39C4}" type="sibTrans" cxnId="{6527EA57-022A-4EBB-B169-CAC44D236A75}">
      <dgm:prSet/>
      <dgm:spPr/>
      <dgm:t>
        <a:bodyPr/>
        <a:lstStyle/>
        <a:p>
          <a:endParaRPr lang="en-US"/>
        </a:p>
      </dgm:t>
    </dgm:pt>
    <dgm:pt modelId="{1ACDB4AD-E002-46B7-A7E2-66C7FBFF385F}" type="parTrans" cxnId="{6527EA57-022A-4EBB-B169-CAC44D236A75}">
      <dgm:prSet/>
      <dgm:spPr/>
      <dgm:t>
        <a:bodyPr/>
        <a:lstStyle/>
        <a:p>
          <a:endParaRPr lang="en-US"/>
        </a:p>
      </dgm:t>
    </dgm:pt>
    <dgm:pt modelId="{453E469E-2FC1-485C-9E6B-D9C72AA6E441}">
      <dgm:prSet phldrT="[Text]" custT="1"/>
      <dgm:spPr/>
      <dgm:t>
        <a:bodyPr/>
        <a:lstStyle/>
        <a:p>
          <a:r>
            <a:rPr lang="en-US" sz="1200" dirty="0" smtClean="0"/>
            <a:t>Creating new test cases/steps</a:t>
          </a:r>
          <a:endParaRPr lang="en-US" sz="1200" dirty="0"/>
        </a:p>
      </dgm:t>
    </dgm:pt>
    <dgm:pt modelId="{50B3B206-A06D-411A-A0DA-5A349E46AFAB}" type="parTrans" cxnId="{14C96205-09F1-4D63-A159-976BA2D8F2C8}">
      <dgm:prSet/>
      <dgm:spPr/>
      <dgm:t>
        <a:bodyPr/>
        <a:lstStyle/>
        <a:p>
          <a:endParaRPr lang="en-US"/>
        </a:p>
      </dgm:t>
    </dgm:pt>
    <dgm:pt modelId="{C43EBC97-3DF5-42E0-A268-FA00B4FCBCAC}" type="sibTrans" cxnId="{14C96205-09F1-4D63-A159-976BA2D8F2C8}">
      <dgm:prSet/>
      <dgm:spPr/>
      <dgm:t>
        <a:bodyPr/>
        <a:lstStyle/>
        <a:p>
          <a:endParaRPr lang="en-US"/>
        </a:p>
      </dgm:t>
    </dgm:pt>
    <dgm:pt modelId="{6C80018D-7B99-4489-8330-315788DE4FB1}">
      <dgm:prSet phldrT="[Text]"/>
      <dgm:spPr/>
      <dgm:t>
        <a:bodyPr/>
        <a:lstStyle/>
        <a:p>
          <a:r>
            <a:rPr lang="en-US" dirty="0" smtClean="0"/>
            <a:t>Test Case </a:t>
          </a:r>
          <a:r>
            <a:rPr lang="en-US" dirty="0" smtClean="0"/>
            <a:t>request Automation</a:t>
          </a:r>
          <a:endParaRPr lang="en-US" dirty="0"/>
        </a:p>
      </dgm:t>
    </dgm:pt>
    <dgm:pt modelId="{048D17B9-D762-491D-A6CC-FBBD4CEEC479}" type="parTrans" cxnId="{6AD2623E-2A0F-4043-BB23-F76156BACA86}">
      <dgm:prSet/>
      <dgm:spPr/>
      <dgm:t>
        <a:bodyPr/>
        <a:lstStyle/>
        <a:p>
          <a:endParaRPr lang="en-US"/>
        </a:p>
      </dgm:t>
    </dgm:pt>
    <dgm:pt modelId="{39DB39B7-2F0E-4062-BB0B-5664390BFEED}" type="sibTrans" cxnId="{6AD2623E-2A0F-4043-BB23-F76156BACA86}">
      <dgm:prSet/>
      <dgm:spPr/>
      <dgm:t>
        <a:bodyPr/>
        <a:lstStyle/>
        <a:p>
          <a:endParaRPr lang="en-US"/>
        </a:p>
      </dgm:t>
    </dgm:pt>
    <dgm:pt modelId="{284FA14C-43B8-403B-A042-3F33A94393BE}">
      <dgm:prSet phldrT="[Text]" custT="1"/>
      <dgm:spPr/>
      <dgm:t>
        <a:bodyPr/>
        <a:lstStyle/>
        <a:p>
          <a:r>
            <a:rPr lang="en-US" sz="1200" dirty="0" smtClean="0"/>
            <a:t>Requesting for Automation</a:t>
          </a:r>
          <a:endParaRPr lang="en-US" sz="1200" dirty="0"/>
        </a:p>
      </dgm:t>
    </dgm:pt>
    <dgm:pt modelId="{DEF6B72C-4095-43BC-B0B5-D4384DCA229B}" type="parTrans" cxnId="{956E094F-566D-475E-B381-B30E1793222A}">
      <dgm:prSet/>
      <dgm:spPr/>
      <dgm:t>
        <a:bodyPr/>
        <a:lstStyle/>
        <a:p>
          <a:endParaRPr lang="en-US"/>
        </a:p>
      </dgm:t>
    </dgm:pt>
    <dgm:pt modelId="{B2372308-FF92-4C20-A8FE-8AD7708EE0F3}" type="sibTrans" cxnId="{956E094F-566D-475E-B381-B30E1793222A}">
      <dgm:prSet/>
      <dgm:spPr/>
      <dgm:t>
        <a:bodyPr/>
        <a:lstStyle/>
        <a:p>
          <a:endParaRPr lang="en-US"/>
        </a:p>
      </dgm:t>
    </dgm:pt>
    <dgm:pt modelId="{2D0021C7-4BC6-4E32-837C-A2358979ACE4}">
      <dgm:prSet phldrT="[Text]"/>
      <dgm:spPr/>
      <dgm:t>
        <a:bodyPr/>
        <a:lstStyle/>
        <a:p>
          <a:r>
            <a:rPr lang="en-US" dirty="0" smtClean="0"/>
            <a:t>Test case submission </a:t>
          </a:r>
          <a:endParaRPr lang="en-US" dirty="0"/>
        </a:p>
      </dgm:t>
    </dgm:pt>
    <dgm:pt modelId="{932BDA2C-B1F1-47EB-8130-AEB73CCC3B02}" type="parTrans" cxnId="{3646ACED-90C9-4A00-A7D4-66A8062D3F40}">
      <dgm:prSet/>
      <dgm:spPr/>
      <dgm:t>
        <a:bodyPr/>
        <a:lstStyle/>
        <a:p>
          <a:endParaRPr lang="en-US"/>
        </a:p>
      </dgm:t>
    </dgm:pt>
    <dgm:pt modelId="{DB14C241-E603-4091-A292-92A6943334CB}" type="sibTrans" cxnId="{3646ACED-90C9-4A00-A7D4-66A8062D3F40}">
      <dgm:prSet/>
      <dgm:spPr/>
      <dgm:t>
        <a:bodyPr/>
        <a:lstStyle/>
        <a:p>
          <a:endParaRPr lang="en-US"/>
        </a:p>
      </dgm:t>
    </dgm:pt>
    <dgm:pt modelId="{E77AA289-1C0D-4328-8819-5FDD83B7C394}">
      <dgm:prSet phldrT="[Text]"/>
      <dgm:spPr/>
      <dgm:t>
        <a:bodyPr/>
        <a:lstStyle/>
        <a:p>
          <a:r>
            <a:rPr lang="en-US" dirty="0" smtClean="0"/>
            <a:t>Adding test cases into production</a:t>
          </a:r>
          <a:endParaRPr lang="en-US" dirty="0"/>
        </a:p>
      </dgm:t>
    </dgm:pt>
    <dgm:pt modelId="{0FA87BAE-ED5B-40F5-A499-83A6E63D7659}" type="parTrans" cxnId="{C1AE33E5-1801-4B5E-B8CF-6701FA96F94E}">
      <dgm:prSet/>
      <dgm:spPr/>
      <dgm:t>
        <a:bodyPr/>
        <a:lstStyle/>
        <a:p>
          <a:endParaRPr lang="en-US"/>
        </a:p>
      </dgm:t>
    </dgm:pt>
    <dgm:pt modelId="{1047AFB4-6666-4281-B15C-9DE7694DC3D7}" type="sibTrans" cxnId="{C1AE33E5-1801-4B5E-B8CF-6701FA96F94E}">
      <dgm:prSet/>
      <dgm:spPr/>
      <dgm:t>
        <a:bodyPr/>
        <a:lstStyle/>
        <a:p>
          <a:endParaRPr lang="en-US"/>
        </a:p>
      </dgm:t>
    </dgm:pt>
    <dgm:pt modelId="{5AC9157E-FB09-4BCB-8A5A-A685FFF619BA}" type="pres">
      <dgm:prSet presAssocID="{BA627807-FD9E-450D-BECD-C1915DDC0EB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3116105-0E72-4775-A92A-34C08A7DD40D}" type="pres">
      <dgm:prSet presAssocID="{5A99A477-89D5-453A-A3E7-B4BAB4D90AEF}" presName="composite" presStyleCnt="0"/>
      <dgm:spPr/>
    </dgm:pt>
    <dgm:pt modelId="{B796BAF1-6EB4-4EE9-9725-A7E340E4E12F}" type="pres">
      <dgm:prSet presAssocID="{5A99A477-89D5-453A-A3E7-B4BAB4D90AEF}" presName="bentUpArrow1" presStyleLbl="alignImgPlace1" presStyleIdx="0" presStyleCnt="5"/>
      <dgm:spPr/>
    </dgm:pt>
    <dgm:pt modelId="{DDA3B699-7875-42B2-BAC7-62E673F783F7}" type="pres">
      <dgm:prSet presAssocID="{5A99A477-89D5-453A-A3E7-B4BAB4D90AEF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40400-A45F-43C6-AF76-9EDC498A4E60}" type="pres">
      <dgm:prSet presAssocID="{5A99A477-89D5-453A-A3E7-B4BAB4D90AEF}" presName="ChildText" presStyleLbl="revTx" presStyleIdx="0" presStyleCnt="6" custScaleX="410536" custLinFactX="65664" custLinFactNeighborX="100000" custLinFactNeighborY="-141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54FDC9-35AF-42B0-BC80-D94146F60CA1}" type="pres">
      <dgm:prSet presAssocID="{00C6B3CB-ECC1-4A67-8A49-69644E8B90E2}" presName="sibTrans" presStyleCnt="0"/>
      <dgm:spPr/>
    </dgm:pt>
    <dgm:pt modelId="{0C3CF4E6-9F9D-4367-A044-F7B230191C4C}" type="pres">
      <dgm:prSet presAssocID="{A0360666-4E7A-4548-804A-3093145F9EEA}" presName="composite" presStyleCnt="0"/>
      <dgm:spPr/>
    </dgm:pt>
    <dgm:pt modelId="{83154A54-AE4D-413F-866D-112BE40BA917}" type="pres">
      <dgm:prSet presAssocID="{A0360666-4E7A-4548-804A-3093145F9EEA}" presName="bentUpArrow1" presStyleLbl="alignImgPlace1" presStyleIdx="1" presStyleCnt="5" custLinFactNeighborX="-53806" custLinFactNeighborY="-6416"/>
      <dgm:spPr/>
    </dgm:pt>
    <dgm:pt modelId="{01B0EDA6-92A6-4F36-93E8-006BC3AA5D1E}" type="pres">
      <dgm:prSet presAssocID="{A0360666-4E7A-4548-804A-3093145F9EEA}" presName="ParentText" presStyleLbl="node1" presStyleIdx="1" presStyleCnt="6" custLinFactNeighborX="-57316" custLinFactNeighborY="-473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65A0A-3481-4260-9693-3784DAF018B7}" type="pres">
      <dgm:prSet presAssocID="{A0360666-4E7A-4548-804A-3093145F9EEA}" presName="ChildText" presStyleLbl="revTx" presStyleIdx="1" presStyleCnt="6" custScaleX="210006" custLinFactX="20536" custLinFactY="37012" custLinFactNeighborX="1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F21F45-232E-49E5-9FBB-DE36289227D0}" type="pres">
      <dgm:prSet presAssocID="{B92C045F-80C4-4395-9EBE-B6AC85F38814}" presName="sibTrans" presStyleCnt="0"/>
      <dgm:spPr/>
    </dgm:pt>
    <dgm:pt modelId="{401DBFCF-2B2E-413A-A8BD-454A231249C8}" type="pres">
      <dgm:prSet presAssocID="{FA5EC56C-CCEB-46A2-904B-153DBD0F28BB}" presName="composite" presStyleCnt="0"/>
      <dgm:spPr/>
    </dgm:pt>
    <dgm:pt modelId="{60B9F332-DDC9-4495-A9A7-34D6E06DC7B7}" type="pres">
      <dgm:prSet presAssocID="{FA5EC56C-CCEB-46A2-904B-153DBD0F28BB}" presName="bentUpArrow1" presStyleLbl="alignImgPlace1" presStyleIdx="2" presStyleCnt="5" custLinFactX="-3620" custLinFactNeighborX="-100000" custLinFactNeighborY="15014"/>
      <dgm:spPr/>
    </dgm:pt>
    <dgm:pt modelId="{58858DCA-CF95-4C86-968B-E3786D94F50F}" type="pres">
      <dgm:prSet presAssocID="{FA5EC56C-CCEB-46A2-904B-153DBD0F28BB}" presName="ParentText" presStyleLbl="node1" presStyleIdx="2" presStyleCnt="6" custLinFactX="-4131" custLinFactNeighborX="-100000" custLinFactNeighborY="-204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646FB-9E17-440B-8805-5238AE7170EF}" type="pres">
      <dgm:prSet presAssocID="{FA5EC56C-CCEB-46A2-904B-153DBD0F28BB}" presName="ChildText" presStyleLbl="revTx" presStyleIdx="2" presStyleCnt="6" custScaleX="228242" custLinFactX="-100000" custLinFactY="-44460" custLinFactNeighborX="-103451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10720F-EB71-464A-9B3A-180056D13A97}" type="pres">
      <dgm:prSet presAssocID="{F53A7AAC-8A4C-4F66-9650-F3F377DE1B2D}" presName="sibTrans" presStyleCnt="0"/>
      <dgm:spPr/>
    </dgm:pt>
    <dgm:pt modelId="{EF5553C6-D08B-4577-87F1-15FE350B28C3}" type="pres">
      <dgm:prSet presAssocID="{C6A60FFA-4314-4427-B55B-230C98375BE6}" presName="composite" presStyleCnt="0"/>
      <dgm:spPr/>
    </dgm:pt>
    <dgm:pt modelId="{0DFBB532-32B1-4DEA-BA03-899A256197AE}" type="pres">
      <dgm:prSet presAssocID="{C6A60FFA-4314-4427-B55B-230C98375BE6}" presName="bentUpArrow1" presStyleLbl="alignImgPlace1" presStyleIdx="3" presStyleCnt="5" custLinFactX="-100000" custLinFactNeighborX="-118451" custLinFactNeighborY="17932"/>
      <dgm:spPr/>
    </dgm:pt>
    <dgm:pt modelId="{3473DCED-BC10-46AB-87B6-00CF01EA9216}" type="pres">
      <dgm:prSet presAssocID="{C6A60FFA-4314-4427-B55B-230C98375BE6}" presName="ParentText" presStyleLbl="node1" presStyleIdx="3" presStyleCnt="6" custLinFactX="-83482" custLinFactNeighborX="-100000" custLinFactNeighborY="134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9FC7A-0A10-4843-8B8B-6AEA67E067EF}" type="pres">
      <dgm:prSet presAssocID="{C6A60FFA-4314-4427-B55B-230C98375BE6}" presName="ChildText" presStyleLbl="revTx" presStyleIdx="3" presStyleCnt="6" custScaleX="500553" custLinFactNeighborX="-35388" custLinFactNeighborY="20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38295C-B86A-408D-B061-C34E474E15DA}" type="pres">
      <dgm:prSet presAssocID="{AE00829E-E786-4FED-8E23-D8DECD2E39C4}" presName="sibTrans" presStyleCnt="0"/>
      <dgm:spPr/>
    </dgm:pt>
    <dgm:pt modelId="{2B03F782-12E4-4C72-8B52-09170365FFDF}" type="pres">
      <dgm:prSet presAssocID="{6C80018D-7B99-4489-8330-315788DE4FB1}" presName="composite" presStyleCnt="0"/>
      <dgm:spPr/>
    </dgm:pt>
    <dgm:pt modelId="{857DB3D6-1752-4F0A-8299-E591BB9CF762}" type="pres">
      <dgm:prSet presAssocID="{6C80018D-7B99-4489-8330-315788DE4FB1}" presName="bentUpArrow1" presStyleLbl="alignImgPlace1" presStyleIdx="4" presStyleCnt="5" custLinFactX="-100000" custLinFactNeighborX="-107371" custLinFactNeighborY="21730"/>
      <dgm:spPr/>
    </dgm:pt>
    <dgm:pt modelId="{E4370FDC-2AA7-475C-BD31-3178B4BF06D7}" type="pres">
      <dgm:prSet presAssocID="{6C80018D-7B99-4489-8330-315788DE4FB1}" presName="ParentText" presStyleLbl="node1" presStyleIdx="4" presStyleCnt="6" custLinFactX="-69059" custLinFactNeighborX="-100000" custLinFactNeighborY="1439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ACAFF-6C95-49E0-BD42-2E37560FB27C}" type="pres">
      <dgm:prSet presAssocID="{6C80018D-7B99-4489-8330-315788DE4FB1}" presName="ChildText" presStyleLbl="revTx" presStyleIdx="4" presStyleCnt="6" custScaleX="322610" custLinFactX="-14057" custLinFactNeighborX="-100000" custLinFactNeighborY="203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7B38C7-F261-466F-A777-8C7BB3C07622}" type="pres">
      <dgm:prSet presAssocID="{39DB39B7-2F0E-4062-BB0B-5664390BFEED}" presName="sibTrans" presStyleCnt="0"/>
      <dgm:spPr/>
    </dgm:pt>
    <dgm:pt modelId="{794BE715-1F46-452D-8C71-A4E91C23E9D7}" type="pres">
      <dgm:prSet presAssocID="{2D0021C7-4BC6-4E32-837C-A2358979ACE4}" presName="composite" presStyleCnt="0"/>
      <dgm:spPr/>
    </dgm:pt>
    <dgm:pt modelId="{AE3D6CE2-B9F7-48B2-B3C8-0C7823083020}" type="pres">
      <dgm:prSet presAssocID="{2D0021C7-4BC6-4E32-837C-A2358979ACE4}" presName="ParentText" presStyleLbl="node1" presStyleIdx="5" presStyleCnt="6" custLinFactX="-100000" custLinFactNeighborX="-112800" custLinFactNeighborY="1063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D5C55-394C-4839-A630-1B1ACC0CB0A9}" type="pres">
      <dgm:prSet presAssocID="{2D0021C7-4BC6-4E32-837C-A2358979ACE4}" presName="FinalChildText" presStyleLbl="revTx" presStyleIdx="5" presStyleCnt="6" custScaleX="395895" custLinFactX="-43958" custLinFactNeighborX="-100000" custLinFactNeighborY="175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DBAE7D-EC0E-404C-86B6-16DBFD043843}" type="presOf" srcId="{284FA14C-43B8-403B-A042-3F33A94393BE}" destId="{BDCACAFF-6C95-49E0-BD42-2E37560FB27C}" srcOrd="0" destOrd="0" presId="urn:microsoft.com/office/officeart/2005/8/layout/StepDownProcess"/>
    <dgm:cxn modelId="{AC5A90CC-ED62-447E-8035-943394C3ABA1}" srcId="{BA627807-FD9E-450D-BECD-C1915DDC0EBD}" destId="{A0360666-4E7A-4548-804A-3093145F9EEA}" srcOrd="1" destOrd="0" parTransId="{8C6F54D4-4724-4E2B-9FFF-CB8A5D76083A}" sibTransId="{B92C045F-80C4-4395-9EBE-B6AC85F38814}"/>
    <dgm:cxn modelId="{C1AE33E5-1801-4B5E-B8CF-6701FA96F94E}" srcId="{2D0021C7-4BC6-4E32-837C-A2358979ACE4}" destId="{E77AA289-1C0D-4328-8819-5FDD83B7C394}" srcOrd="0" destOrd="0" parTransId="{0FA87BAE-ED5B-40F5-A499-83A6E63D7659}" sibTransId="{1047AFB4-6666-4281-B15C-9DE7694DC3D7}"/>
    <dgm:cxn modelId="{6AD2623E-2A0F-4043-BB23-F76156BACA86}" srcId="{BA627807-FD9E-450D-BECD-C1915DDC0EBD}" destId="{6C80018D-7B99-4489-8330-315788DE4FB1}" srcOrd="4" destOrd="0" parTransId="{048D17B9-D762-491D-A6CC-FBBD4CEEC479}" sibTransId="{39DB39B7-2F0E-4062-BB0B-5664390BFEED}"/>
    <dgm:cxn modelId="{142414C8-332B-4939-A5DA-F7E34DD1CADE}" srcId="{BA627807-FD9E-450D-BECD-C1915DDC0EBD}" destId="{5A99A477-89D5-453A-A3E7-B4BAB4D90AEF}" srcOrd="0" destOrd="0" parTransId="{04B9F669-93B4-4D49-8A1D-83229301CBCF}" sibTransId="{00C6B3CB-ECC1-4A67-8A49-69644E8B90E2}"/>
    <dgm:cxn modelId="{6E2B9D7A-F9EC-4A1C-B40A-30F8619EF07B}" srcId="{A0360666-4E7A-4548-804A-3093145F9EEA}" destId="{E46706A4-4733-4866-93E4-089F27C9FBB8}" srcOrd="0" destOrd="0" parTransId="{43770C15-7D2C-4F4A-A42C-4153FAE35436}" sibTransId="{D3A9DA98-097F-4610-984B-9AEC380A07B8}"/>
    <dgm:cxn modelId="{956E094F-566D-475E-B381-B30E1793222A}" srcId="{6C80018D-7B99-4489-8330-315788DE4FB1}" destId="{284FA14C-43B8-403B-A042-3F33A94393BE}" srcOrd="0" destOrd="0" parTransId="{DEF6B72C-4095-43BC-B0B5-D4384DCA229B}" sibTransId="{B2372308-FF92-4C20-A8FE-8AD7708EE0F3}"/>
    <dgm:cxn modelId="{B5DFA0EE-B16F-4F84-8949-E34E83332323}" type="presOf" srcId="{E77AA289-1C0D-4328-8819-5FDD83B7C394}" destId="{9ACD5C55-394C-4839-A630-1B1ACC0CB0A9}" srcOrd="0" destOrd="0" presId="urn:microsoft.com/office/officeart/2005/8/layout/StepDownProcess"/>
    <dgm:cxn modelId="{B276A41D-F582-4D70-A447-6161E7F3BEF5}" srcId="{BA627807-FD9E-450D-BECD-C1915DDC0EBD}" destId="{FA5EC56C-CCEB-46A2-904B-153DBD0F28BB}" srcOrd="2" destOrd="0" parTransId="{5FE5483C-5764-4600-98D2-4E070E1042E6}" sibTransId="{F53A7AAC-8A4C-4F66-9650-F3F377DE1B2D}"/>
    <dgm:cxn modelId="{55B4E59E-FB72-4BFB-8D0A-B04EC7D37CC9}" type="presOf" srcId="{BA627807-FD9E-450D-BECD-C1915DDC0EBD}" destId="{5AC9157E-FB09-4BCB-8A5A-A685FFF619BA}" srcOrd="0" destOrd="0" presId="urn:microsoft.com/office/officeart/2005/8/layout/StepDownProcess"/>
    <dgm:cxn modelId="{DDDFA68B-333D-41B8-AFFE-2F3E77C4F62C}" type="presOf" srcId="{6C80018D-7B99-4489-8330-315788DE4FB1}" destId="{E4370FDC-2AA7-475C-BD31-3178B4BF06D7}" srcOrd="0" destOrd="0" presId="urn:microsoft.com/office/officeart/2005/8/layout/StepDownProcess"/>
    <dgm:cxn modelId="{14C96205-09F1-4D63-A159-976BA2D8F2C8}" srcId="{C6A60FFA-4314-4427-B55B-230C98375BE6}" destId="{453E469E-2FC1-485C-9E6B-D9C72AA6E441}" srcOrd="0" destOrd="0" parTransId="{50B3B206-A06D-411A-A0DA-5A349E46AFAB}" sibTransId="{C43EBC97-3DF5-42E0-A268-FA00B4FCBCAC}"/>
    <dgm:cxn modelId="{197BB34B-5329-4856-AA9D-E2388BC2BA33}" type="presOf" srcId="{453E469E-2FC1-485C-9E6B-D9C72AA6E441}" destId="{9419FC7A-0A10-4843-8B8B-6AEA67E067EF}" srcOrd="0" destOrd="0" presId="urn:microsoft.com/office/officeart/2005/8/layout/StepDownProcess"/>
    <dgm:cxn modelId="{CA114FDB-51CA-4C1F-B707-7365D3DBEFBB}" type="presOf" srcId="{E46706A4-4733-4866-93E4-089F27C9FBB8}" destId="{FF165A0A-3481-4260-9693-3784DAF018B7}" srcOrd="0" destOrd="0" presId="urn:microsoft.com/office/officeart/2005/8/layout/StepDownProcess"/>
    <dgm:cxn modelId="{3646ACED-90C9-4A00-A7D4-66A8062D3F40}" srcId="{BA627807-FD9E-450D-BECD-C1915DDC0EBD}" destId="{2D0021C7-4BC6-4E32-837C-A2358979ACE4}" srcOrd="5" destOrd="0" parTransId="{932BDA2C-B1F1-47EB-8130-AEB73CCC3B02}" sibTransId="{DB14C241-E603-4091-A292-92A6943334CB}"/>
    <dgm:cxn modelId="{6031E3AD-473A-47FD-B351-5C476107821D}" type="presOf" srcId="{FA5EC56C-CCEB-46A2-904B-153DBD0F28BB}" destId="{58858DCA-CF95-4C86-968B-E3786D94F50F}" srcOrd="0" destOrd="0" presId="urn:microsoft.com/office/officeart/2005/8/layout/StepDownProcess"/>
    <dgm:cxn modelId="{6527EA57-022A-4EBB-B169-CAC44D236A75}" srcId="{BA627807-FD9E-450D-BECD-C1915DDC0EBD}" destId="{C6A60FFA-4314-4427-B55B-230C98375BE6}" srcOrd="3" destOrd="0" parTransId="{1ACDB4AD-E002-46B7-A7E2-66C7FBFF385F}" sibTransId="{AE00829E-E786-4FED-8E23-D8DECD2E39C4}"/>
    <dgm:cxn modelId="{F2E43460-67D1-47AD-A76B-36730AE1F317}" srcId="{5A99A477-89D5-453A-A3E7-B4BAB4D90AEF}" destId="{20825DC0-4C44-4723-8ED5-8877C180FABD}" srcOrd="0" destOrd="0" parTransId="{834789DE-A5CA-4BD0-A01C-2AB4CD59167B}" sibTransId="{2E95319B-AC09-4CA7-88B3-34B041274CF2}"/>
    <dgm:cxn modelId="{EE66FBC0-7104-4672-824E-64382AA79C32}" type="presOf" srcId="{A0360666-4E7A-4548-804A-3093145F9EEA}" destId="{01B0EDA6-92A6-4F36-93E8-006BC3AA5D1E}" srcOrd="0" destOrd="0" presId="urn:microsoft.com/office/officeart/2005/8/layout/StepDownProcess"/>
    <dgm:cxn modelId="{9D6B9BB8-4CA2-4D14-B906-4E2B51248C33}" type="presOf" srcId="{CBCA53C2-74B1-400A-B0CB-222BFCB2D1ED}" destId="{C8F646FB-9E17-440B-8805-5238AE7170EF}" srcOrd="0" destOrd="0" presId="urn:microsoft.com/office/officeart/2005/8/layout/StepDownProcess"/>
    <dgm:cxn modelId="{64D0ABE6-BE63-413E-8FA1-BCA030E0FB3F}" srcId="{FA5EC56C-CCEB-46A2-904B-153DBD0F28BB}" destId="{CBCA53C2-74B1-400A-B0CB-222BFCB2D1ED}" srcOrd="0" destOrd="0" parTransId="{8D3A6E9D-58FF-47AB-B54F-46BFB62C7DD2}" sibTransId="{42CBF0C4-BD28-4235-A827-9842EBB197CB}"/>
    <dgm:cxn modelId="{E5099523-EBE4-4E73-B6DC-0197E54E061F}" type="presOf" srcId="{20825DC0-4C44-4723-8ED5-8877C180FABD}" destId="{4CE40400-A45F-43C6-AF76-9EDC498A4E60}" srcOrd="0" destOrd="0" presId="urn:microsoft.com/office/officeart/2005/8/layout/StepDownProcess"/>
    <dgm:cxn modelId="{37D781A9-EE97-463C-986B-51A976A7ABA9}" type="presOf" srcId="{C6A60FFA-4314-4427-B55B-230C98375BE6}" destId="{3473DCED-BC10-46AB-87B6-00CF01EA9216}" srcOrd="0" destOrd="0" presId="urn:microsoft.com/office/officeart/2005/8/layout/StepDownProcess"/>
    <dgm:cxn modelId="{0C485892-FFD8-43E7-B4CB-B955281F6F96}" type="presOf" srcId="{5A99A477-89D5-453A-A3E7-B4BAB4D90AEF}" destId="{DDA3B699-7875-42B2-BAC7-62E673F783F7}" srcOrd="0" destOrd="0" presId="urn:microsoft.com/office/officeart/2005/8/layout/StepDownProcess"/>
    <dgm:cxn modelId="{41D557AE-1BAF-4D81-B038-ED92FFF51EE1}" type="presOf" srcId="{2D0021C7-4BC6-4E32-837C-A2358979ACE4}" destId="{AE3D6CE2-B9F7-48B2-B3C8-0C7823083020}" srcOrd="0" destOrd="0" presId="urn:microsoft.com/office/officeart/2005/8/layout/StepDownProcess"/>
    <dgm:cxn modelId="{F027821B-A788-4337-97A0-5AD5999F5077}" type="presParOf" srcId="{5AC9157E-FB09-4BCB-8A5A-A685FFF619BA}" destId="{33116105-0E72-4775-A92A-34C08A7DD40D}" srcOrd="0" destOrd="0" presId="urn:microsoft.com/office/officeart/2005/8/layout/StepDownProcess"/>
    <dgm:cxn modelId="{45DA561D-44F1-42B9-A525-B7E61A94C272}" type="presParOf" srcId="{33116105-0E72-4775-A92A-34C08A7DD40D}" destId="{B796BAF1-6EB4-4EE9-9725-A7E340E4E12F}" srcOrd="0" destOrd="0" presId="urn:microsoft.com/office/officeart/2005/8/layout/StepDownProcess"/>
    <dgm:cxn modelId="{526C2E50-2DF4-46FF-8DCD-5B56FA71D3F9}" type="presParOf" srcId="{33116105-0E72-4775-A92A-34C08A7DD40D}" destId="{DDA3B699-7875-42B2-BAC7-62E673F783F7}" srcOrd="1" destOrd="0" presId="urn:microsoft.com/office/officeart/2005/8/layout/StepDownProcess"/>
    <dgm:cxn modelId="{B4B78CFF-7F41-4D68-837F-AE0C3A4B1A01}" type="presParOf" srcId="{33116105-0E72-4775-A92A-34C08A7DD40D}" destId="{4CE40400-A45F-43C6-AF76-9EDC498A4E60}" srcOrd="2" destOrd="0" presId="urn:microsoft.com/office/officeart/2005/8/layout/StepDownProcess"/>
    <dgm:cxn modelId="{922F39F5-8FB2-457D-A86C-2273DA92AD98}" type="presParOf" srcId="{5AC9157E-FB09-4BCB-8A5A-A685FFF619BA}" destId="{1154FDC9-35AF-42B0-BC80-D94146F60CA1}" srcOrd="1" destOrd="0" presId="urn:microsoft.com/office/officeart/2005/8/layout/StepDownProcess"/>
    <dgm:cxn modelId="{E217FF83-B157-4108-AB29-33D0D393F44D}" type="presParOf" srcId="{5AC9157E-FB09-4BCB-8A5A-A685FFF619BA}" destId="{0C3CF4E6-9F9D-4367-A044-F7B230191C4C}" srcOrd="2" destOrd="0" presId="urn:microsoft.com/office/officeart/2005/8/layout/StepDownProcess"/>
    <dgm:cxn modelId="{C3E6B90D-DE06-42E5-8FFD-9B0ECF176F22}" type="presParOf" srcId="{0C3CF4E6-9F9D-4367-A044-F7B230191C4C}" destId="{83154A54-AE4D-413F-866D-112BE40BA917}" srcOrd="0" destOrd="0" presId="urn:microsoft.com/office/officeart/2005/8/layout/StepDownProcess"/>
    <dgm:cxn modelId="{316749A2-363F-47D0-BF8B-5D3C7BF76E76}" type="presParOf" srcId="{0C3CF4E6-9F9D-4367-A044-F7B230191C4C}" destId="{01B0EDA6-92A6-4F36-93E8-006BC3AA5D1E}" srcOrd="1" destOrd="0" presId="urn:microsoft.com/office/officeart/2005/8/layout/StepDownProcess"/>
    <dgm:cxn modelId="{52A94DC3-AD7F-45E1-976D-A30BBC9BB220}" type="presParOf" srcId="{0C3CF4E6-9F9D-4367-A044-F7B230191C4C}" destId="{FF165A0A-3481-4260-9693-3784DAF018B7}" srcOrd="2" destOrd="0" presId="urn:microsoft.com/office/officeart/2005/8/layout/StepDownProcess"/>
    <dgm:cxn modelId="{18DB3DB6-2C82-4DD7-B979-C4C0F4A11FBE}" type="presParOf" srcId="{5AC9157E-FB09-4BCB-8A5A-A685FFF619BA}" destId="{42F21F45-232E-49E5-9FBB-DE36289227D0}" srcOrd="3" destOrd="0" presId="urn:microsoft.com/office/officeart/2005/8/layout/StepDownProcess"/>
    <dgm:cxn modelId="{877AC192-63C1-4233-985F-1E9BE602136F}" type="presParOf" srcId="{5AC9157E-FB09-4BCB-8A5A-A685FFF619BA}" destId="{401DBFCF-2B2E-413A-A8BD-454A231249C8}" srcOrd="4" destOrd="0" presId="urn:microsoft.com/office/officeart/2005/8/layout/StepDownProcess"/>
    <dgm:cxn modelId="{7B193011-9662-4598-897E-CEDE0B1D42BF}" type="presParOf" srcId="{401DBFCF-2B2E-413A-A8BD-454A231249C8}" destId="{60B9F332-DDC9-4495-A9A7-34D6E06DC7B7}" srcOrd="0" destOrd="0" presId="urn:microsoft.com/office/officeart/2005/8/layout/StepDownProcess"/>
    <dgm:cxn modelId="{DC95F85C-671D-4070-822F-C97E41DCDEDA}" type="presParOf" srcId="{401DBFCF-2B2E-413A-A8BD-454A231249C8}" destId="{58858DCA-CF95-4C86-968B-E3786D94F50F}" srcOrd="1" destOrd="0" presId="urn:microsoft.com/office/officeart/2005/8/layout/StepDownProcess"/>
    <dgm:cxn modelId="{4A2B3AEE-F6C4-46EA-B0C8-114786FDA7A5}" type="presParOf" srcId="{401DBFCF-2B2E-413A-A8BD-454A231249C8}" destId="{C8F646FB-9E17-440B-8805-5238AE7170EF}" srcOrd="2" destOrd="0" presId="urn:microsoft.com/office/officeart/2005/8/layout/StepDownProcess"/>
    <dgm:cxn modelId="{FB3335DC-E30A-409A-B7F0-65A9D4795E4A}" type="presParOf" srcId="{5AC9157E-FB09-4BCB-8A5A-A685FFF619BA}" destId="{CB10720F-EB71-464A-9B3A-180056D13A97}" srcOrd="5" destOrd="0" presId="urn:microsoft.com/office/officeart/2005/8/layout/StepDownProcess"/>
    <dgm:cxn modelId="{01393834-B67B-4C62-926A-52A641AB17E4}" type="presParOf" srcId="{5AC9157E-FB09-4BCB-8A5A-A685FFF619BA}" destId="{EF5553C6-D08B-4577-87F1-15FE350B28C3}" srcOrd="6" destOrd="0" presId="urn:microsoft.com/office/officeart/2005/8/layout/StepDownProcess"/>
    <dgm:cxn modelId="{C728005A-E10E-4E61-9D1E-2FEA07C1FE13}" type="presParOf" srcId="{EF5553C6-D08B-4577-87F1-15FE350B28C3}" destId="{0DFBB532-32B1-4DEA-BA03-899A256197AE}" srcOrd="0" destOrd="0" presId="urn:microsoft.com/office/officeart/2005/8/layout/StepDownProcess"/>
    <dgm:cxn modelId="{7D3C5E34-C1B1-4CC4-BE79-18C1574555C4}" type="presParOf" srcId="{EF5553C6-D08B-4577-87F1-15FE350B28C3}" destId="{3473DCED-BC10-46AB-87B6-00CF01EA9216}" srcOrd="1" destOrd="0" presId="urn:microsoft.com/office/officeart/2005/8/layout/StepDownProcess"/>
    <dgm:cxn modelId="{17B5031F-2233-446F-9D19-D04F60F40048}" type="presParOf" srcId="{EF5553C6-D08B-4577-87F1-15FE350B28C3}" destId="{9419FC7A-0A10-4843-8B8B-6AEA67E067EF}" srcOrd="2" destOrd="0" presId="urn:microsoft.com/office/officeart/2005/8/layout/StepDownProcess"/>
    <dgm:cxn modelId="{31E1D599-835A-428E-B9E9-7B9D8B614F85}" type="presParOf" srcId="{5AC9157E-FB09-4BCB-8A5A-A685FFF619BA}" destId="{0A38295C-B86A-408D-B061-C34E474E15DA}" srcOrd="7" destOrd="0" presId="urn:microsoft.com/office/officeart/2005/8/layout/StepDownProcess"/>
    <dgm:cxn modelId="{7D5037A6-4CD5-4A51-A6DB-5CDB2CBEBC09}" type="presParOf" srcId="{5AC9157E-FB09-4BCB-8A5A-A685FFF619BA}" destId="{2B03F782-12E4-4C72-8B52-09170365FFDF}" srcOrd="8" destOrd="0" presId="urn:microsoft.com/office/officeart/2005/8/layout/StepDownProcess"/>
    <dgm:cxn modelId="{AF8696EA-C6F3-4A7B-8FFD-7D6EDA1A93C6}" type="presParOf" srcId="{2B03F782-12E4-4C72-8B52-09170365FFDF}" destId="{857DB3D6-1752-4F0A-8299-E591BB9CF762}" srcOrd="0" destOrd="0" presId="urn:microsoft.com/office/officeart/2005/8/layout/StepDownProcess"/>
    <dgm:cxn modelId="{ED1ECBB8-2E55-489F-A2BE-3A095D7913BD}" type="presParOf" srcId="{2B03F782-12E4-4C72-8B52-09170365FFDF}" destId="{E4370FDC-2AA7-475C-BD31-3178B4BF06D7}" srcOrd="1" destOrd="0" presId="urn:microsoft.com/office/officeart/2005/8/layout/StepDownProcess"/>
    <dgm:cxn modelId="{1D443579-D383-4F6E-B26F-E3D7661E0314}" type="presParOf" srcId="{2B03F782-12E4-4C72-8B52-09170365FFDF}" destId="{BDCACAFF-6C95-49E0-BD42-2E37560FB27C}" srcOrd="2" destOrd="0" presId="urn:microsoft.com/office/officeart/2005/8/layout/StepDownProcess"/>
    <dgm:cxn modelId="{698A63C0-4FF9-454E-B5F0-E72F90E6622A}" type="presParOf" srcId="{5AC9157E-FB09-4BCB-8A5A-A685FFF619BA}" destId="{8E7B38C7-F261-466F-A777-8C7BB3C07622}" srcOrd="9" destOrd="0" presId="urn:microsoft.com/office/officeart/2005/8/layout/StepDownProcess"/>
    <dgm:cxn modelId="{92CB0CC7-EF61-49C3-95D6-F0B47DCC2388}" type="presParOf" srcId="{5AC9157E-FB09-4BCB-8A5A-A685FFF619BA}" destId="{794BE715-1F46-452D-8C71-A4E91C23E9D7}" srcOrd="10" destOrd="0" presId="urn:microsoft.com/office/officeart/2005/8/layout/StepDownProcess"/>
    <dgm:cxn modelId="{2BCE009E-5732-4080-9808-6BDFDF2E7D82}" type="presParOf" srcId="{794BE715-1F46-452D-8C71-A4E91C23E9D7}" destId="{AE3D6CE2-B9F7-48B2-B3C8-0C7823083020}" srcOrd="0" destOrd="0" presId="urn:microsoft.com/office/officeart/2005/8/layout/StepDownProcess"/>
    <dgm:cxn modelId="{63324327-4A5C-452F-9851-C75FC1B2AA64}" type="presParOf" srcId="{794BE715-1F46-452D-8C71-A4E91C23E9D7}" destId="{9ACD5C55-394C-4839-A630-1B1ACC0CB0A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6BAF1-6EB4-4EE9-9725-A7E340E4E12F}">
      <dsp:nvSpPr>
        <dsp:cNvPr id="0" name=""/>
        <dsp:cNvSpPr/>
      </dsp:nvSpPr>
      <dsp:spPr>
        <a:xfrm rot="5400000">
          <a:off x="240837" y="1246669"/>
          <a:ext cx="495460" cy="5640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3B699-7875-42B2-BAC7-62E673F783F7}">
      <dsp:nvSpPr>
        <dsp:cNvPr id="0" name=""/>
        <dsp:cNvSpPr/>
      </dsp:nvSpPr>
      <dsp:spPr>
        <a:xfrm>
          <a:off x="109570" y="697442"/>
          <a:ext cx="834063" cy="5838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Requirements Analysis</a:t>
          </a:r>
          <a:endParaRPr lang="en-US" sz="900" kern="1200" dirty="0"/>
        </a:p>
      </dsp:txBody>
      <dsp:txXfrm>
        <a:off x="138075" y="725947"/>
        <a:ext cx="777053" cy="526807"/>
      </dsp:txXfrm>
    </dsp:sp>
    <dsp:sp modelId="{4CE40400-A45F-43C6-AF76-9EDC498A4E60}">
      <dsp:nvSpPr>
        <dsp:cNvPr id="0" name=""/>
        <dsp:cNvSpPr/>
      </dsp:nvSpPr>
      <dsp:spPr>
        <a:xfrm>
          <a:off x="1006698" y="686457"/>
          <a:ext cx="2490386" cy="471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Understanding the purpose of the prebuild</a:t>
          </a:r>
          <a:endParaRPr lang="en-US" sz="1200" kern="1200" dirty="0"/>
        </a:p>
      </dsp:txBody>
      <dsp:txXfrm>
        <a:off x="1006698" y="686457"/>
        <a:ext cx="2490386" cy="471867"/>
      </dsp:txXfrm>
    </dsp:sp>
    <dsp:sp modelId="{83154A54-AE4D-413F-866D-112BE40BA917}">
      <dsp:nvSpPr>
        <dsp:cNvPr id="0" name=""/>
        <dsp:cNvSpPr/>
      </dsp:nvSpPr>
      <dsp:spPr>
        <a:xfrm rot="5400000">
          <a:off x="1024902" y="1870700"/>
          <a:ext cx="495460" cy="5640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0EDA6-92A6-4F36-93E8-006BC3AA5D1E}">
      <dsp:nvSpPr>
        <dsp:cNvPr id="0" name=""/>
        <dsp:cNvSpPr/>
      </dsp:nvSpPr>
      <dsp:spPr>
        <a:xfrm>
          <a:off x="719083" y="1325600"/>
          <a:ext cx="834063" cy="5838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Test Execution</a:t>
          </a:r>
          <a:endParaRPr lang="en-US" sz="900" kern="1200" dirty="0"/>
        </a:p>
      </dsp:txBody>
      <dsp:txXfrm>
        <a:off x="747588" y="1354105"/>
        <a:ext cx="777053" cy="526807"/>
      </dsp:txXfrm>
    </dsp:sp>
    <dsp:sp modelId="{FF165A0A-3481-4260-9693-3784DAF018B7}">
      <dsp:nvSpPr>
        <dsp:cNvPr id="0" name=""/>
        <dsp:cNvSpPr/>
      </dsp:nvSpPr>
      <dsp:spPr>
        <a:xfrm>
          <a:off x="2428734" y="2055456"/>
          <a:ext cx="1273934" cy="471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Reporting bugs</a:t>
          </a:r>
          <a:endParaRPr lang="en-US" sz="1200" kern="1200" dirty="0"/>
        </a:p>
      </dsp:txBody>
      <dsp:txXfrm>
        <a:off x="2428734" y="2055456"/>
        <a:ext cx="1273934" cy="471867"/>
      </dsp:txXfrm>
    </dsp:sp>
    <dsp:sp modelId="{60B9F332-DDC9-4495-A9A7-34D6E06DC7B7}">
      <dsp:nvSpPr>
        <dsp:cNvPr id="0" name=""/>
        <dsp:cNvSpPr/>
      </dsp:nvSpPr>
      <dsp:spPr>
        <a:xfrm rot="5400000">
          <a:off x="1939304" y="2632697"/>
          <a:ext cx="495460" cy="5640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58DCA-CF95-4C86-968B-E3786D94F50F}">
      <dsp:nvSpPr>
        <dsp:cNvPr id="0" name=""/>
        <dsp:cNvSpPr/>
      </dsp:nvSpPr>
      <dsp:spPr>
        <a:xfrm>
          <a:off x="1524002" y="1997154"/>
          <a:ext cx="834063" cy="5838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Test reporting</a:t>
          </a:r>
          <a:endParaRPr lang="en-US" sz="900" kern="1200" dirty="0"/>
        </a:p>
      </dsp:txBody>
      <dsp:txXfrm>
        <a:off x="1552507" y="2025659"/>
        <a:ext cx="777053" cy="526807"/>
      </dsp:txXfrm>
    </dsp:sp>
    <dsp:sp modelId="{C8F646FB-9E17-440B-8805-5238AE7170EF}">
      <dsp:nvSpPr>
        <dsp:cNvPr id="0" name=""/>
        <dsp:cNvSpPr/>
      </dsp:nvSpPr>
      <dsp:spPr>
        <a:xfrm>
          <a:off x="1603443" y="1383102"/>
          <a:ext cx="1384557" cy="471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Adhoc</a:t>
          </a:r>
          <a:r>
            <a:rPr lang="en-US" sz="1200" kern="1200" dirty="0" smtClean="0"/>
            <a:t> testing </a:t>
          </a:r>
          <a:endParaRPr lang="en-US" sz="1200" kern="1200" dirty="0"/>
        </a:p>
      </dsp:txBody>
      <dsp:txXfrm>
        <a:off x="1603443" y="1383102"/>
        <a:ext cx="1384557" cy="471867"/>
      </dsp:txXfrm>
    </dsp:sp>
    <dsp:sp modelId="{0DFBB532-32B1-4DEA-BA03-899A256197AE}">
      <dsp:nvSpPr>
        <dsp:cNvPr id="0" name=""/>
        <dsp:cNvSpPr/>
      </dsp:nvSpPr>
      <dsp:spPr>
        <a:xfrm rot="5400000">
          <a:off x="2867820" y="3302974"/>
          <a:ext cx="495460" cy="5640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3DCED-BC10-46AB-87B6-00CF01EA9216}">
      <dsp:nvSpPr>
        <dsp:cNvPr id="0" name=""/>
        <dsp:cNvSpPr/>
      </dsp:nvSpPr>
      <dsp:spPr>
        <a:xfrm>
          <a:off x="2438400" y="2743202"/>
          <a:ext cx="834063" cy="5838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Test Case design</a:t>
          </a:r>
          <a:endParaRPr lang="en-US" sz="900" kern="1200" dirty="0"/>
        </a:p>
      </dsp:txBody>
      <dsp:txXfrm>
        <a:off x="2466905" y="2771707"/>
        <a:ext cx="777053" cy="526807"/>
      </dsp:txXfrm>
    </dsp:sp>
    <dsp:sp modelId="{9419FC7A-0A10-4843-8B8B-6AEA67E067EF}">
      <dsp:nvSpPr>
        <dsp:cNvPr id="0" name=""/>
        <dsp:cNvSpPr/>
      </dsp:nvSpPr>
      <dsp:spPr>
        <a:xfrm>
          <a:off x="3373236" y="2730094"/>
          <a:ext cx="3036446" cy="471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Creating new test cases/steps</a:t>
          </a:r>
          <a:endParaRPr lang="en-US" sz="1200" kern="1200" dirty="0"/>
        </a:p>
      </dsp:txBody>
      <dsp:txXfrm>
        <a:off x="3373236" y="2730094"/>
        <a:ext cx="3036446" cy="471867"/>
      </dsp:txXfrm>
    </dsp:sp>
    <dsp:sp modelId="{857DB3D6-1752-4F0A-8299-E591BB9CF762}">
      <dsp:nvSpPr>
        <dsp:cNvPr id="0" name=""/>
        <dsp:cNvSpPr/>
      </dsp:nvSpPr>
      <dsp:spPr>
        <a:xfrm rot="5400000">
          <a:off x="3744854" y="3977612"/>
          <a:ext cx="495460" cy="5640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70FDC-2AA7-475C-BD31-3178B4BF06D7}">
      <dsp:nvSpPr>
        <dsp:cNvPr id="0" name=""/>
        <dsp:cNvSpPr/>
      </dsp:nvSpPr>
      <dsp:spPr>
        <a:xfrm>
          <a:off x="3373233" y="3404737"/>
          <a:ext cx="834063" cy="5838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Test Case </a:t>
          </a:r>
          <a:r>
            <a:rPr lang="en-US" sz="900" kern="1200" dirty="0" smtClean="0"/>
            <a:t>request Automation</a:t>
          </a:r>
          <a:endParaRPr lang="en-US" sz="900" kern="1200" dirty="0"/>
        </a:p>
      </dsp:txBody>
      <dsp:txXfrm>
        <a:off x="3401738" y="3433242"/>
        <a:ext cx="777053" cy="526807"/>
      </dsp:txXfrm>
    </dsp:sp>
    <dsp:sp modelId="{BDCACAFF-6C95-49E0-BD42-2E37560FB27C}">
      <dsp:nvSpPr>
        <dsp:cNvPr id="0" name=""/>
        <dsp:cNvSpPr/>
      </dsp:nvSpPr>
      <dsp:spPr>
        <a:xfrm>
          <a:off x="4250268" y="3472204"/>
          <a:ext cx="1957011" cy="471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Requesting for Automation</a:t>
          </a:r>
          <a:endParaRPr lang="en-US" sz="1200" kern="1200" dirty="0"/>
        </a:p>
      </dsp:txBody>
      <dsp:txXfrm>
        <a:off x="4250268" y="3472204"/>
        <a:ext cx="1957011" cy="471867"/>
      </dsp:txXfrm>
    </dsp:sp>
    <dsp:sp modelId="{AE3D6CE2-B9F7-48B2-B3C8-0C7823083020}">
      <dsp:nvSpPr>
        <dsp:cNvPr id="0" name=""/>
        <dsp:cNvSpPr/>
      </dsp:nvSpPr>
      <dsp:spPr>
        <a:xfrm>
          <a:off x="4267204" y="4038600"/>
          <a:ext cx="834063" cy="5838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Test case submission </a:t>
          </a:r>
          <a:endParaRPr lang="en-US" sz="900" kern="1200" dirty="0"/>
        </a:p>
      </dsp:txBody>
      <dsp:txXfrm>
        <a:off x="4295709" y="4067105"/>
        <a:ext cx="777053" cy="526807"/>
      </dsp:txXfrm>
    </dsp:sp>
    <dsp:sp modelId="{9ACD5C55-394C-4839-A630-1B1ACC0CB0A9}">
      <dsp:nvSpPr>
        <dsp:cNvPr id="0" name=""/>
        <dsp:cNvSpPr/>
      </dsp:nvSpPr>
      <dsp:spPr>
        <a:xfrm>
          <a:off x="5105402" y="4114802"/>
          <a:ext cx="2401571" cy="471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Adding test cases into production</a:t>
          </a:r>
          <a:endParaRPr lang="en-US" sz="1200" kern="1200" dirty="0"/>
        </a:p>
      </dsp:txBody>
      <dsp:txXfrm>
        <a:off x="5105402" y="4114802"/>
        <a:ext cx="2401571" cy="47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59840-111C-44AF-86D5-639D818D4D73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642E7-51AF-4BD3-98D5-2F77B3AA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9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642E7-51AF-4BD3-98D5-2F77B3AA65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9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642E7-51AF-4BD3-98D5-2F77B3AA65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2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General_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589964" y="1371600"/>
            <a:ext cx="7325436" cy="571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noFill/>
            <a:prstDash val="solid"/>
            <a:round/>
            <a:headEnd type="oval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neris Sans Com" pitchFamily="34" charset="0"/>
            </a:endParaRPr>
          </a:p>
        </p:txBody>
      </p:sp>
      <p:sp>
        <p:nvSpPr>
          <p:cNvPr id="38" name="Freeform 16"/>
          <p:cNvSpPr>
            <a:spLocks/>
          </p:cNvSpPr>
          <p:nvPr userDrawn="1"/>
        </p:nvSpPr>
        <p:spPr bwMode="ltGray">
          <a:xfrm>
            <a:off x="228600" y="2057400"/>
            <a:ext cx="8688120" cy="4572000"/>
          </a:xfrm>
          <a:custGeom>
            <a:avLst/>
            <a:gdLst/>
            <a:ahLst/>
            <a:cxnLst>
              <a:cxn ang="0">
                <a:pos x="2880" y="1546"/>
              </a:cxn>
              <a:cxn ang="0">
                <a:pos x="72" y="1546"/>
              </a:cxn>
              <a:cxn ang="0">
                <a:pos x="0" y="1474"/>
              </a:cxn>
              <a:cxn ang="0">
                <a:pos x="0" y="0"/>
              </a:cxn>
              <a:cxn ang="0">
                <a:pos x="2808" y="0"/>
              </a:cxn>
              <a:cxn ang="0">
                <a:pos x="2880" y="72"/>
              </a:cxn>
              <a:cxn ang="0">
                <a:pos x="2880" y="1546"/>
              </a:cxn>
            </a:cxnLst>
            <a:rect l="0" t="0" r="r" b="b"/>
            <a:pathLst>
              <a:path w="2880" h="1546">
                <a:moveTo>
                  <a:pt x="2880" y="1546"/>
                </a:moveTo>
                <a:cubicBezTo>
                  <a:pt x="72" y="1546"/>
                  <a:pt x="72" y="1546"/>
                  <a:pt x="72" y="1546"/>
                </a:cubicBezTo>
                <a:cubicBezTo>
                  <a:pt x="32" y="1546"/>
                  <a:pt x="0" y="1514"/>
                  <a:pt x="0" y="1474"/>
                </a:cubicBezTo>
                <a:cubicBezTo>
                  <a:pt x="0" y="0"/>
                  <a:pt x="0" y="0"/>
                  <a:pt x="0" y="0"/>
                </a:cubicBezTo>
                <a:cubicBezTo>
                  <a:pt x="2808" y="0"/>
                  <a:pt x="2808" y="0"/>
                  <a:pt x="2808" y="0"/>
                </a:cubicBezTo>
                <a:cubicBezTo>
                  <a:pt x="2848" y="0"/>
                  <a:pt x="2880" y="32"/>
                  <a:pt x="2880" y="72"/>
                </a:cubicBezTo>
                <a:lnTo>
                  <a:pt x="2880" y="154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>
            <a:off x="228600" y="228600"/>
            <a:ext cx="8686800" cy="1028700"/>
          </a:xfrm>
          <a:custGeom>
            <a:avLst/>
            <a:gdLst/>
            <a:ahLst/>
            <a:cxnLst>
              <a:cxn ang="0">
                <a:pos x="2880" y="374"/>
              </a:cxn>
              <a:cxn ang="0">
                <a:pos x="72" y="374"/>
              </a:cxn>
              <a:cxn ang="0">
                <a:pos x="0" y="302"/>
              </a:cxn>
              <a:cxn ang="0">
                <a:pos x="0" y="1"/>
              </a:cxn>
              <a:cxn ang="0">
                <a:pos x="2808" y="0"/>
              </a:cxn>
              <a:cxn ang="0">
                <a:pos x="2880" y="72"/>
              </a:cxn>
              <a:cxn ang="0">
                <a:pos x="2880" y="374"/>
              </a:cxn>
            </a:cxnLst>
            <a:rect l="0" t="0" r="r" b="b"/>
            <a:pathLst>
              <a:path w="2880" h="374">
                <a:moveTo>
                  <a:pt x="2880" y="374"/>
                </a:moveTo>
                <a:cubicBezTo>
                  <a:pt x="72" y="374"/>
                  <a:pt x="72" y="374"/>
                  <a:pt x="72" y="374"/>
                </a:cubicBezTo>
                <a:cubicBezTo>
                  <a:pt x="32" y="374"/>
                  <a:pt x="0" y="342"/>
                  <a:pt x="0" y="302"/>
                </a:cubicBezTo>
                <a:cubicBezTo>
                  <a:pt x="0" y="1"/>
                  <a:pt x="0" y="1"/>
                  <a:pt x="0" y="1"/>
                </a:cubicBezTo>
                <a:cubicBezTo>
                  <a:pt x="2808" y="0"/>
                  <a:pt x="2808" y="0"/>
                  <a:pt x="2808" y="0"/>
                </a:cubicBezTo>
                <a:cubicBezTo>
                  <a:pt x="2848" y="0"/>
                  <a:pt x="2880" y="32"/>
                  <a:pt x="2880" y="72"/>
                </a:cubicBezTo>
                <a:lnTo>
                  <a:pt x="2880" y="374"/>
                </a:lnTo>
                <a:close/>
              </a:path>
            </a:pathLst>
          </a:custGeom>
          <a:solidFill>
            <a:srgbClr val="00AEE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 bwMode="white">
          <a:xfrm>
            <a:off x="6991351" y="867411"/>
            <a:ext cx="1393952" cy="275591"/>
            <a:chOff x="6991351" y="987552"/>
            <a:chExt cx="1393952" cy="275591"/>
          </a:xfrm>
        </p:grpSpPr>
        <p:sp>
          <p:nvSpPr>
            <p:cNvPr id="31" name="Freeform 6"/>
            <p:cNvSpPr>
              <a:spLocks/>
            </p:cNvSpPr>
            <p:nvPr/>
          </p:nvSpPr>
          <p:spPr bwMode="white">
            <a:xfrm>
              <a:off x="7393179" y="992887"/>
              <a:ext cx="389383" cy="264923"/>
            </a:xfrm>
            <a:custGeom>
              <a:avLst/>
              <a:gdLst/>
              <a:ahLst/>
              <a:cxnLst>
                <a:cxn ang="0">
                  <a:pos x="109" y="18"/>
                </a:cxn>
                <a:cxn ang="0">
                  <a:pos x="109" y="84"/>
                </a:cxn>
                <a:cxn ang="0">
                  <a:pos x="99" y="93"/>
                </a:cxn>
                <a:cxn ang="0">
                  <a:pos x="90" y="84"/>
                </a:cxn>
                <a:cxn ang="0">
                  <a:pos x="90" y="18"/>
                </a:cxn>
                <a:cxn ang="0">
                  <a:pos x="45" y="18"/>
                </a:cxn>
                <a:cxn ang="0">
                  <a:pos x="17" y="46"/>
                </a:cxn>
                <a:cxn ang="0">
                  <a:pos x="45" y="74"/>
                </a:cxn>
                <a:cxn ang="0">
                  <a:pos x="63" y="74"/>
                </a:cxn>
                <a:cxn ang="0">
                  <a:pos x="72" y="83"/>
                </a:cxn>
                <a:cxn ang="0">
                  <a:pos x="62" y="92"/>
                </a:cxn>
                <a:cxn ang="0">
                  <a:pos x="45" y="92"/>
                </a:cxn>
                <a:cxn ang="0">
                  <a:pos x="0" y="46"/>
                </a:cxn>
                <a:cxn ang="0">
                  <a:pos x="45" y="0"/>
                </a:cxn>
                <a:cxn ang="0">
                  <a:pos x="128" y="0"/>
                </a:cxn>
                <a:cxn ang="0">
                  <a:pos x="137" y="9"/>
                </a:cxn>
                <a:cxn ang="0">
                  <a:pos x="128" y="18"/>
                </a:cxn>
                <a:cxn ang="0">
                  <a:pos x="109" y="18"/>
                </a:cxn>
              </a:cxnLst>
              <a:rect l="0" t="0" r="r" b="b"/>
              <a:pathLst>
                <a:path w="137" h="93">
                  <a:moveTo>
                    <a:pt x="109" y="18"/>
                  </a:moveTo>
                  <a:cubicBezTo>
                    <a:pt x="109" y="84"/>
                    <a:pt x="109" y="84"/>
                    <a:pt x="109" y="84"/>
                  </a:cubicBezTo>
                  <a:cubicBezTo>
                    <a:pt x="109" y="89"/>
                    <a:pt x="105" y="93"/>
                    <a:pt x="99" y="93"/>
                  </a:cubicBezTo>
                  <a:cubicBezTo>
                    <a:pt x="94" y="93"/>
                    <a:pt x="90" y="89"/>
                    <a:pt x="90" y="84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30" y="18"/>
                    <a:pt x="17" y="30"/>
                    <a:pt x="17" y="46"/>
                  </a:cubicBezTo>
                  <a:cubicBezTo>
                    <a:pt x="17" y="61"/>
                    <a:pt x="30" y="73"/>
                    <a:pt x="45" y="74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68" y="74"/>
                    <a:pt x="72" y="78"/>
                    <a:pt x="72" y="83"/>
                  </a:cubicBezTo>
                  <a:cubicBezTo>
                    <a:pt x="72" y="88"/>
                    <a:pt x="68" y="92"/>
                    <a:pt x="62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20" y="92"/>
                    <a:pt x="0" y="71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7" y="4"/>
                    <a:pt x="137" y="9"/>
                  </a:cubicBezTo>
                  <a:cubicBezTo>
                    <a:pt x="137" y="14"/>
                    <a:pt x="133" y="18"/>
                    <a:pt x="128" y="18"/>
                  </a:cubicBezTo>
                  <a:lnTo>
                    <a:pt x="109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7"/>
            <p:cNvSpPr>
              <a:spLocks noEditPoints="1"/>
            </p:cNvSpPr>
            <p:nvPr/>
          </p:nvSpPr>
          <p:spPr bwMode="white">
            <a:xfrm>
              <a:off x="6991351" y="992887"/>
              <a:ext cx="176023" cy="264923"/>
            </a:xfrm>
            <a:custGeom>
              <a:avLst/>
              <a:gdLst/>
              <a:ahLst/>
              <a:cxnLst>
                <a:cxn ang="0">
                  <a:pos x="18" y="84"/>
                </a:cxn>
                <a:cxn ang="0">
                  <a:pos x="9" y="93"/>
                </a:cxn>
                <a:cxn ang="0">
                  <a:pos x="0" y="84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52" y="0"/>
                </a:cxn>
                <a:cxn ang="0">
                  <a:pos x="62" y="9"/>
                </a:cxn>
                <a:cxn ang="0">
                  <a:pos x="52" y="18"/>
                </a:cxn>
                <a:cxn ang="0">
                  <a:pos x="18" y="18"/>
                </a:cxn>
                <a:cxn ang="0">
                  <a:pos x="18" y="84"/>
                </a:cxn>
                <a:cxn ang="0">
                  <a:pos x="31" y="36"/>
                </a:cxn>
                <a:cxn ang="0">
                  <a:pos x="23" y="44"/>
                </a:cxn>
                <a:cxn ang="0">
                  <a:pos x="31" y="52"/>
                </a:cxn>
                <a:cxn ang="0">
                  <a:pos x="51" y="52"/>
                </a:cxn>
                <a:cxn ang="0">
                  <a:pos x="60" y="44"/>
                </a:cxn>
                <a:cxn ang="0">
                  <a:pos x="52" y="36"/>
                </a:cxn>
                <a:cxn ang="0">
                  <a:pos x="31" y="36"/>
                </a:cxn>
              </a:cxnLst>
              <a:rect l="0" t="0" r="r" b="b"/>
              <a:pathLst>
                <a:path w="62" h="93">
                  <a:moveTo>
                    <a:pt x="18" y="84"/>
                  </a:moveTo>
                  <a:cubicBezTo>
                    <a:pt x="18" y="89"/>
                    <a:pt x="14" y="93"/>
                    <a:pt x="9" y="93"/>
                  </a:cubicBezTo>
                  <a:cubicBezTo>
                    <a:pt x="4" y="93"/>
                    <a:pt x="0" y="89"/>
                    <a:pt x="0" y="8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7" y="0"/>
                    <a:pt x="62" y="4"/>
                    <a:pt x="62" y="9"/>
                  </a:cubicBezTo>
                  <a:cubicBezTo>
                    <a:pt x="62" y="14"/>
                    <a:pt x="57" y="18"/>
                    <a:pt x="52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84"/>
                  </a:lnTo>
                  <a:close/>
                  <a:moveTo>
                    <a:pt x="31" y="36"/>
                  </a:moveTo>
                  <a:cubicBezTo>
                    <a:pt x="26" y="35"/>
                    <a:pt x="23" y="39"/>
                    <a:pt x="23" y="44"/>
                  </a:cubicBezTo>
                  <a:cubicBezTo>
                    <a:pt x="23" y="48"/>
                    <a:pt x="26" y="52"/>
                    <a:pt x="31" y="52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6" y="52"/>
                    <a:pt x="60" y="48"/>
                    <a:pt x="60" y="44"/>
                  </a:cubicBezTo>
                  <a:cubicBezTo>
                    <a:pt x="60" y="39"/>
                    <a:pt x="56" y="35"/>
                    <a:pt x="52" y="36"/>
                  </a:cubicBezTo>
                  <a:lnTo>
                    <a:pt x="31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8"/>
            <p:cNvSpPr>
              <a:spLocks noEditPoints="1"/>
            </p:cNvSpPr>
            <p:nvPr/>
          </p:nvSpPr>
          <p:spPr bwMode="white">
            <a:xfrm>
              <a:off x="7131812" y="987552"/>
              <a:ext cx="272035" cy="275591"/>
            </a:xfrm>
            <a:custGeom>
              <a:avLst/>
              <a:gdLst/>
              <a:ahLst/>
              <a:cxnLst>
                <a:cxn ang="0">
                  <a:pos x="54" y="63"/>
                </a:cxn>
                <a:cxn ang="0">
                  <a:pos x="62" y="71"/>
                </a:cxn>
                <a:cxn ang="0">
                  <a:pos x="54" y="79"/>
                </a:cxn>
                <a:cxn ang="0">
                  <a:pos x="43" y="79"/>
                </a:cxn>
                <a:cxn ang="0">
                  <a:pos x="34" y="71"/>
                </a:cxn>
                <a:cxn ang="0">
                  <a:pos x="43" y="63"/>
                </a:cxn>
                <a:cxn ang="0">
                  <a:pos x="54" y="63"/>
                </a:cxn>
                <a:cxn ang="0">
                  <a:pos x="31" y="23"/>
                </a:cxn>
                <a:cxn ang="0">
                  <a:pos x="3" y="82"/>
                </a:cxn>
                <a:cxn ang="0">
                  <a:pos x="7" y="94"/>
                </a:cxn>
                <a:cxn ang="0">
                  <a:pos x="19" y="90"/>
                </a:cxn>
                <a:cxn ang="0">
                  <a:pos x="48" y="31"/>
                </a:cxn>
                <a:cxn ang="0">
                  <a:pos x="77" y="90"/>
                </a:cxn>
                <a:cxn ang="0">
                  <a:pos x="89" y="94"/>
                </a:cxn>
                <a:cxn ang="0">
                  <a:pos x="94" y="82"/>
                </a:cxn>
                <a:cxn ang="0">
                  <a:pos x="65" y="23"/>
                </a:cxn>
                <a:cxn ang="0">
                  <a:pos x="56" y="5"/>
                </a:cxn>
                <a:cxn ang="0">
                  <a:pos x="48" y="0"/>
                </a:cxn>
                <a:cxn ang="0">
                  <a:pos x="40" y="5"/>
                </a:cxn>
                <a:cxn ang="0">
                  <a:pos x="31" y="23"/>
                </a:cxn>
              </a:cxnLst>
              <a:rect l="0" t="0" r="r" b="b"/>
              <a:pathLst>
                <a:path w="96" h="97">
                  <a:moveTo>
                    <a:pt x="54" y="63"/>
                  </a:moveTo>
                  <a:cubicBezTo>
                    <a:pt x="58" y="63"/>
                    <a:pt x="62" y="66"/>
                    <a:pt x="62" y="71"/>
                  </a:cubicBezTo>
                  <a:cubicBezTo>
                    <a:pt x="62" y="76"/>
                    <a:pt x="58" y="79"/>
                    <a:pt x="54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38" y="79"/>
                    <a:pt x="34" y="76"/>
                    <a:pt x="34" y="71"/>
                  </a:cubicBezTo>
                  <a:cubicBezTo>
                    <a:pt x="34" y="66"/>
                    <a:pt x="38" y="63"/>
                    <a:pt x="43" y="63"/>
                  </a:cubicBezTo>
                  <a:lnTo>
                    <a:pt x="54" y="63"/>
                  </a:lnTo>
                  <a:close/>
                  <a:moveTo>
                    <a:pt x="31" y="23"/>
                  </a:moveTo>
                  <a:cubicBezTo>
                    <a:pt x="3" y="82"/>
                    <a:pt x="3" y="82"/>
                    <a:pt x="3" y="82"/>
                  </a:cubicBezTo>
                  <a:cubicBezTo>
                    <a:pt x="0" y="87"/>
                    <a:pt x="2" y="92"/>
                    <a:pt x="7" y="94"/>
                  </a:cubicBezTo>
                  <a:cubicBezTo>
                    <a:pt x="12" y="97"/>
                    <a:pt x="17" y="95"/>
                    <a:pt x="19" y="9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9" y="95"/>
                    <a:pt x="85" y="97"/>
                    <a:pt x="89" y="94"/>
                  </a:cubicBezTo>
                  <a:cubicBezTo>
                    <a:pt x="94" y="92"/>
                    <a:pt x="96" y="87"/>
                    <a:pt x="94" y="82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4" y="0"/>
                    <a:pt x="48" y="0"/>
                  </a:cubicBezTo>
                  <a:cubicBezTo>
                    <a:pt x="42" y="0"/>
                    <a:pt x="40" y="5"/>
                    <a:pt x="40" y="5"/>
                  </a:cubicBezTo>
                  <a:lnTo>
                    <a:pt x="31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white">
            <a:xfrm>
              <a:off x="7786116" y="992887"/>
              <a:ext cx="184912" cy="261367"/>
            </a:xfrm>
            <a:custGeom>
              <a:avLst/>
              <a:gdLst/>
              <a:ahLst/>
              <a:cxnLst>
                <a:cxn ang="0">
                  <a:pos x="65" y="69"/>
                </a:cxn>
                <a:cxn ang="0">
                  <a:pos x="42" y="92"/>
                </a:cxn>
                <a:cxn ang="0">
                  <a:pos x="10" y="92"/>
                </a:cxn>
                <a:cxn ang="0">
                  <a:pos x="0" y="83"/>
                </a:cxn>
                <a:cxn ang="0">
                  <a:pos x="10" y="74"/>
                </a:cxn>
                <a:cxn ang="0">
                  <a:pos x="40" y="74"/>
                </a:cxn>
                <a:cxn ang="0">
                  <a:pos x="46" y="69"/>
                </a:cxn>
                <a:cxn ang="0">
                  <a:pos x="44" y="65"/>
                </a:cxn>
                <a:cxn ang="0">
                  <a:pos x="8" y="41"/>
                </a:cxn>
                <a:cxn ang="0">
                  <a:pos x="1" y="24"/>
                </a:cxn>
                <a:cxn ang="0">
                  <a:pos x="25" y="0"/>
                </a:cxn>
                <a:cxn ang="0">
                  <a:pos x="52" y="0"/>
                </a:cxn>
                <a:cxn ang="0">
                  <a:pos x="61" y="9"/>
                </a:cxn>
                <a:cxn ang="0">
                  <a:pos x="52" y="18"/>
                </a:cxn>
                <a:cxn ang="0">
                  <a:pos x="25" y="18"/>
                </a:cxn>
                <a:cxn ang="0">
                  <a:pos x="19" y="24"/>
                </a:cxn>
                <a:cxn ang="0">
                  <a:pos x="21" y="27"/>
                </a:cxn>
                <a:cxn ang="0">
                  <a:pos x="57" y="52"/>
                </a:cxn>
                <a:cxn ang="0">
                  <a:pos x="65" y="69"/>
                </a:cxn>
              </a:cxnLst>
              <a:rect l="0" t="0" r="r" b="b"/>
              <a:pathLst>
                <a:path w="65" h="92">
                  <a:moveTo>
                    <a:pt x="65" y="69"/>
                  </a:moveTo>
                  <a:cubicBezTo>
                    <a:pt x="65" y="82"/>
                    <a:pt x="55" y="92"/>
                    <a:pt x="42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5" y="92"/>
                    <a:pt x="0" y="88"/>
                    <a:pt x="0" y="83"/>
                  </a:cubicBezTo>
                  <a:cubicBezTo>
                    <a:pt x="0" y="78"/>
                    <a:pt x="5" y="74"/>
                    <a:pt x="10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3" y="74"/>
                    <a:pt x="46" y="72"/>
                    <a:pt x="46" y="69"/>
                  </a:cubicBezTo>
                  <a:cubicBezTo>
                    <a:pt x="46" y="67"/>
                    <a:pt x="45" y="66"/>
                    <a:pt x="44" y="65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6" y="39"/>
                    <a:pt x="1" y="35"/>
                    <a:pt x="1" y="24"/>
                  </a:cubicBezTo>
                  <a:cubicBezTo>
                    <a:pt x="1" y="11"/>
                    <a:pt x="12" y="0"/>
                    <a:pt x="2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7" y="0"/>
                    <a:pt x="61" y="4"/>
                    <a:pt x="61" y="9"/>
                  </a:cubicBezTo>
                  <a:cubicBezTo>
                    <a:pt x="61" y="14"/>
                    <a:pt x="57" y="18"/>
                    <a:pt x="52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1" y="18"/>
                    <a:pt x="19" y="21"/>
                    <a:pt x="19" y="24"/>
                  </a:cubicBezTo>
                  <a:cubicBezTo>
                    <a:pt x="19" y="25"/>
                    <a:pt x="20" y="26"/>
                    <a:pt x="21" y="27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2" y="56"/>
                    <a:pt x="65" y="61"/>
                    <a:pt x="65" y="6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0"/>
            <p:cNvSpPr>
              <a:spLocks noEditPoints="1"/>
            </p:cNvSpPr>
            <p:nvPr/>
          </p:nvSpPr>
          <p:spPr bwMode="white">
            <a:xfrm>
              <a:off x="7995920" y="992377"/>
              <a:ext cx="389383" cy="264923"/>
            </a:xfrm>
            <a:custGeom>
              <a:avLst/>
              <a:gdLst/>
              <a:ahLst/>
              <a:cxnLst>
                <a:cxn ang="0">
                  <a:pos x="52" y="35"/>
                </a:cxn>
                <a:cxn ang="0">
                  <a:pos x="60" y="44"/>
                </a:cxn>
                <a:cxn ang="0">
                  <a:pos x="52" y="52"/>
                </a:cxn>
                <a:cxn ang="0">
                  <a:pos x="31" y="52"/>
                </a:cxn>
                <a:cxn ang="0">
                  <a:pos x="23" y="44"/>
                </a:cxn>
                <a:cxn ang="0">
                  <a:pos x="31" y="35"/>
                </a:cxn>
                <a:cxn ang="0">
                  <a:pos x="52" y="35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28" y="0"/>
                </a:cxn>
                <a:cxn ang="0">
                  <a:pos x="137" y="9"/>
                </a:cxn>
                <a:cxn ang="0">
                  <a:pos x="128" y="18"/>
                </a:cxn>
                <a:cxn ang="0">
                  <a:pos x="108" y="18"/>
                </a:cxn>
                <a:cxn ang="0">
                  <a:pos x="108" y="84"/>
                </a:cxn>
                <a:cxn ang="0">
                  <a:pos x="99" y="93"/>
                </a:cxn>
                <a:cxn ang="0">
                  <a:pos x="90" y="84"/>
                </a:cxn>
                <a:cxn ang="0">
                  <a:pos x="90" y="18"/>
                </a:cxn>
                <a:cxn ang="0">
                  <a:pos x="18" y="18"/>
                </a:cxn>
                <a:cxn ang="0">
                  <a:pos x="18" y="74"/>
                </a:cxn>
                <a:cxn ang="0">
                  <a:pos x="53" y="74"/>
                </a:cxn>
                <a:cxn ang="0">
                  <a:pos x="62" y="83"/>
                </a:cxn>
                <a:cxn ang="0">
                  <a:pos x="53" y="92"/>
                </a:cxn>
                <a:cxn ang="0">
                  <a:pos x="9" y="92"/>
                </a:cxn>
                <a:cxn ang="0">
                  <a:pos x="0" y="83"/>
                </a:cxn>
                <a:cxn ang="0">
                  <a:pos x="0" y="9"/>
                </a:cxn>
              </a:cxnLst>
              <a:rect l="0" t="0" r="r" b="b"/>
              <a:pathLst>
                <a:path w="137" h="93">
                  <a:moveTo>
                    <a:pt x="52" y="35"/>
                  </a:moveTo>
                  <a:cubicBezTo>
                    <a:pt x="56" y="35"/>
                    <a:pt x="60" y="39"/>
                    <a:pt x="60" y="44"/>
                  </a:cubicBezTo>
                  <a:cubicBezTo>
                    <a:pt x="60" y="48"/>
                    <a:pt x="56" y="52"/>
                    <a:pt x="5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27" y="52"/>
                    <a:pt x="23" y="48"/>
                    <a:pt x="23" y="44"/>
                  </a:cubicBezTo>
                  <a:cubicBezTo>
                    <a:pt x="23" y="39"/>
                    <a:pt x="27" y="35"/>
                    <a:pt x="31" y="35"/>
                  </a:cubicBezTo>
                  <a:lnTo>
                    <a:pt x="52" y="35"/>
                  </a:lnTo>
                  <a:close/>
                  <a:moveTo>
                    <a:pt x="0" y="9"/>
                  </a:moveTo>
                  <a:cubicBezTo>
                    <a:pt x="0" y="4"/>
                    <a:pt x="4" y="0"/>
                    <a:pt x="9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7" y="4"/>
                    <a:pt x="137" y="9"/>
                  </a:cubicBezTo>
                  <a:cubicBezTo>
                    <a:pt x="137" y="14"/>
                    <a:pt x="133" y="18"/>
                    <a:pt x="128" y="1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84"/>
                    <a:pt x="108" y="84"/>
                    <a:pt x="108" y="84"/>
                  </a:cubicBezTo>
                  <a:cubicBezTo>
                    <a:pt x="108" y="89"/>
                    <a:pt x="104" y="93"/>
                    <a:pt x="99" y="93"/>
                  </a:cubicBezTo>
                  <a:cubicBezTo>
                    <a:pt x="94" y="93"/>
                    <a:pt x="90" y="89"/>
                    <a:pt x="90" y="84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8" y="74"/>
                    <a:pt x="62" y="78"/>
                    <a:pt x="62" y="83"/>
                  </a:cubicBezTo>
                  <a:cubicBezTo>
                    <a:pt x="62" y="88"/>
                    <a:pt x="58" y="92"/>
                    <a:pt x="53" y="92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4" y="92"/>
                    <a:pt x="0" y="88"/>
                    <a:pt x="0" y="83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" name="Rectangle 35"/>
          <p:cNvSpPr/>
          <p:nvPr userDrawn="1"/>
        </p:nvSpPr>
        <p:spPr bwMode="auto">
          <a:xfrm>
            <a:off x="228600" y="1371600"/>
            <a:ext cx="1257300" cy="566738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oval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neris Sans Com" pitchFamily="34" charset="0"/>
            </a:endParaRPr>
          </a:p>
        </p:txBody>
      </p:sp>
      <p:sp>
        <p:nvSpPr>
          <p:cNvPr id="27" name="Rectangle 2"/>
          <p:cNvSpPr>
            <a:spLocks noGrp="1" noChangeArrowheads="1"/>
          </p:cNvSpPr>
          <p:nvPr userDrawn="1">
            <p:ph type="ctrTitle" hasCustomPrompt="1"/>
          </p:nvPr>
        </p:nvSpPr>
        <p:spPr bwMode="white">
          <a:xfrm>
            <a:off x="1676400" y="1371603"/>
            <a:ext cx="7010400" cy="571499"/>
          </a:xfrm>
        </p:spPr>
        <p:txBody>
          <a:bodyPr anchor="ctr" anchorCtr="0"/>
          <a:lstStyle>
            <a:lvl1pPr>
              <a:defRPr sz="30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28" name="Text Box 7"/>
          <p:cNvSpPr txBox="1"/>
          <p:nvPr userDrawn="1"/>
        </p:nvSpPr>
        <p:spPr>
          <a:xfrm>
            <a:off x="6972300" y="6300148"/>
            <a:ext cx="1943100" cy="21495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aseline="-25000" dirty="0" smtClean="0">
                <a:solidFill>
                  <a:schemeClr val="bg1"/>
                </a:solidFill>
                <a:effectLst/>
                <a:ea typeface="Calibri"/>
                <a:cs typeface="Calibri"/>
              </a:rPr>
              <a:t>FactSet Systems India Pvt. Ltd. All rights  reserved.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676400" y="2667002"/>
            <a:ext cx="6477000" cy="703263"/>
          </a:xfrm>
          <a:prstGeom prst="rect">
            <a:avLst/>
          </a:prstGeom>
        </p:spPr>
        <p:txBody>
          <a:bodyPr/>
          <a:lstStyle>
            <a:lvl1pPr marL="0" indent="0">
              <a:buFont typeface="Generis Sans Com Medium" pitchFamily="34" charset="0"/>
              <a:buNone/>
              <a:defRPr sz="2400" b="0">
                <a:solidFill>
                  <a:schemeClr val="accent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2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28599" y="3276602"/>
            <a:ext cx="8689975" cy="2801937"/>
            <a:chOff x="228599" y="3276600"/>
            <a:chExt cx="8689975" cy="2801937"/>
          </a:xfrm>
        </p:grpSpPr>
        <p:sp>
          <p:nvSpPr>
            <p:cNvPr id="3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28599" y="3279775"/>
              <a:ext cx="8688121" cy="2795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228599" y="5246687"/>
              <a:ext cx="1987852" cy="385762"/>
            </a:xfrm>
            <a:custGeom>
              <a:avLst/>
              <a:gdLst>
                <a:gd name="T0" fmla="*/ 577 w 659"/>
                <a:gd name="T1" fmla="*/ 128 h 128"/>
                <a:gd name="T2" fmla="*/ 659 w 659"/>
                <a:gd name="T3" fmla="*/ 107 h 128"/>
                <a:gd name="T4" fmla="*/ 183 w 659"/>
                <a:gd name="T5" fmla="*/ 39 h 128"/>
                <a:gd name="T6" fmla="*/ 0 w 659"/>
                <a:gd name="T7" fmla="*/ 0 h 128"/>
                <a:gd name="T8" fmla="*/ 0 w 659"/>
                <a:gd name="T9" fmla="*/ 28 h 128"/>
                <a:gd name="T10" fmla="*/ 177 w 659"/>
                <a:gd name="T11" fmla="*/ 67 h 128"/>
                <a:gd name="T12" fmla="*/ 577 w 659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9" h="128">
                  <a:moveTo>
                    <a:pt x="577" y="128"/>
                  </a:moveTo>
                  <a:cubicBezTo>
                    <a:pt x="604" y="121"/>
                    <a:pt x="632" y="114"/>
                    <a:pt x="659" y="107"/>
                  </a:cubicBezTo>
                  <a:cubicBezTo>
                    <a:pt x="499" y="96"/>
                    <a:pt x="342" y="74"/>
                    <a:pt x="183" y="39"/>
                  </a:cubicBezTo>
                  <a:cubicBezTo>
                    <a:pt x="121" y="26"/>
                    <a:pt x="60" y="13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8" y="41"/>
                    <a:pt x="117" y="54"/>
                    <a:pt x="177" y="67"/>
                  </a:cubicBezTo>
                  <a:cubicBezTo>
                    <a:pt x="309" y="95"/>
                    <a:pt x="442" y="116"/>
                    <a:pt x="577" y="128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2232329" y="5224462"/>
              <a:ext cx="4197988" cy="449262"/>
            </a:xfrm>
            <a:custGeom>
              <a:avLst/>
              <a:gdLst>
                <a:gd name="T0" fmla="*/ 85 w 1392"/>
                <a:gd name="T1" fmla="*/ 118 h 149"/>
                <a:gd name="T2" fmla="*/ 0 w 1392"/>
                <a:gd name="T3" fmla="*/ 142 h 149"/>
                <a:gd name="T4" fmla="*/ 228 w 1392"/>
                <a:gd name="T5" fmla="*/ 149 h 149"/>
                <a:gd name="T6" fmla="*/ 234 w 1392"/>
                <a:gd name="T7" fmla="*/ 149 h 149"/>
                <a:gd name="T8" fmla="*/ 1009 w 1392"/>
                <a:gd name="T9" fmla="*/ 83 h 149"/>
                <a:gd name="T10" fmla="*/ 1392 w 1392"/>
                <a:gd name="T11" fmla="*/ 15 h 149"/>
                <a:gd name="T12" fmla="*/ 1326 w 1392"/>
                <a:gd name="T13" fmla="*/ 0 h 149"/>
                <a:gd name="T14" fmla="*/ 85 w 1392"/>
                <a:gd name="T15" fmla="*/ 11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2" h="149">
                  <a:moveTo>
                    <a:pt x="85" y="118"/>
                  </a:moveTo>
                  <a:cubicBezTo>
                    <a:pt x="57" y="126"/>
                    <a:pt x="29" y="134"/>
                    <a:pt x="0" y="142"/>
                  </a:cubicBezTo>
                  <a:cubicBezTo>
                    <a:pt x="75" y="146"/>
                    <a:pt x="151" y="149"/>
                    <a:pt x="228" y="149"/>
                  </a:cubicBezTo>
                  <a:cubicBezTo>
                    <a:pt x="230" y="149"/>
                    <a:pt x="232" y="149"/>
                    <a:pt x="234" y="149"/>
                  </a:cubicBezTo>
                  <a:cubicBezTo>
                    <a:pt x="468" y="149"/>
                    <a:pt x="721" y="128"/>
                    <a:pt x="1009" y="83"/>
                  </a:cubicBezTo>
                  <a:cubicBezTo>
                    <a:pt x="1131" y="64"/>
                    <a:pt x="1259" y="42"/>
                    <a:pt x="1392" y="15"/>
                  </a:cubicBezTo>
                  <a:cubicBezTo>
                    <a:pt x="1370" y="10"/>
                    <a:pt x="1348" y="5"/>
                    <a:pt x="1326" y="0"/>
                  </a:cubicBezTo>
                  <a:cubicBezTo>
                    <a:pt x="855" y="90"/>
                    <a:pt x="460" y="134"/>
                    <a:pt x="85" y="118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6441165" y="4627562"/>
              <a:ext cx="2471854" cy="600075"/>
            </a:xfrm>
            <a:custGeom>
              <a:avLst/>
              <a:gdLst>
                <a:gd name="T0" fmla="*/ 66 w 819"/>
                <a:gd name="T1" fmla="*/ 199 h 199"/>
                <a:gd name="T2" fmla="*/ 819 w 819"/>
                <a:gd name="T3" fmla="*/ 29 h 199"/>
                <a:gd name="T4" fmla="*/ 819 w 819"/>
                <a:gd name="T5" fmla="*/ 0 h 199"/>
                <a:gd name="T6" fmla="*/ 0 w 819"/>
                <a:gd name="T7" fmla="*/ 184 h 199"/>
                <a:gd name="T8" fmla="*/ 66 w 819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9" h="199">
                  <a:moveTo>
                    <a:pt x="66" y="199"/>
                  </a:moveTo>
                  <a:cubicBezTo>
                    <a:pt x="298" y="152"/>
                    <a:pt x="548" y="95"/>
                    <a:pt x="819" y="29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519" y="73"/>
                    <a:pt x="249" y="135"/>
                    <a:pt x="0" y="184"/>
                  </a:cubicBezTo>
                  <a:cubicBezTo>
                    <a:pt x="22" y="189"/>
                    <a:pt x="44" y="194"/>
                    <a:pt x="66" y="199"/>
                  </a:cubicBezTo>
                  <a:close/>
                </a:path>
              </a:pathLst>
            </a:custGeom>
            <a:solidFill>
              <a:srgbClr val="ED1C24"/>
            </a:solidFill>
            <a:ln w="31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228599" y="3343275"/>
              <a:ext cx="1146349" cy="319087"/>
            </a:xfrm>
            <a:custGeom>
              <a:avLst/>
              <a:gdLst>
                <a:gd name="T0" fmla="*/ 380 w 380"/>
                <a:gd name="T1" fmla="*/ 96 h 106"/>
                <a:gd name="T2" fmla="*/ 0 w 380"/>
                <a:gd name="T3" fmla="*/ 0 h 106"/>
                <a:gd name="T4" fmla="*/ 0 w 380"/>
                <a:gd name="T5" fmla="*/ 29 h 106"/>
                <a:gd name="T6" fmla="*/ 311 w 380"/>
                <a:gd name="T7" fmla="*/ 106 h 106"/>
                <a:gd name="T8" fmla="*/ 380 w 380"/>
                <a:gd name="T9" fmla="*/ 9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106">
                  <a:moveTo>
                    <a:pt x="380" y="96"/>
                  </a:moveTo>
                  <a:cubicBezTo>
                    <a:pt x="253" y="60"/>
                    <a:pt x="126" y="27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2" y="51"/>
                    <a:pt x="206" y="77"/>
                    <a:pt x="311" y="106"/>
                  </a:cubicBezTo>
                  <a:cubicBezTo>
                    <a:pt x="334" y="103"/>
                    <a:pt x="357" y="100"/>
                    <a:pt x="380" y="96"/>
                  </a:cubicBezTo>
                  <a:close/>
                </a:path>
              </a:pathLst>
            </a:custGeom>
            <a:solidFill>
              <a:srgbClr val="F5C7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4696503" y="4772025"/>
              <a:ext cx="1746516" cy="452437"/>
            </a:xfrm>
            <a:custGeom>
              <a:avLst/>
              <a:gdLst>
                <a:gd name="T0" fmla="*/ 509 w 579"/>
                <a:gd name="T1" fmla="*/ 150 h 150"/>
                <a:gd name="T2" fmla="*/ 579 w 579"/>
                <a:gd name="T3" fmla="*/ 136 h 150"/>
                <a:gd name="T4" fmla="*/ 42 w 579"/>
                <a:gd name="T5" fmla="*/ 0 h 150"/>
                <a:gd name="T6" fmla="*/ 0 w 579"/>
                <a:gd name="T7" fmla="*/ 17 h 150"/>
                <a:gd name="T8" fmla="*/ 509 w 579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150">
                  <a:moveTo>
                    <a:pt x="509" y="150"/>
                  </a:moveTo>
                  <a:cubicBezTo>
                    <a:pt x="532" y="146"/>
                    <a:pt x="555" y="141"/>
                    <a:pt x="579" y="136"/>
                  </a:cubicBezTo>
                  <a:cubicBezTo>
                    <a:pt x="400" y="96"/>
                    <a:pt x="220" y="51"/>
                    <a:pt x="42" y="0"/>
                  </a:cubicBezTo>
                  <a:cubicBezTo>
                    <a:pt x="28" y="6"/>
                    <a:pt x="14" y="12"/>
                    <a:pt x="0" y="17"/>
                  </a:cubicBezTo>
                  <a:cubicBezTo>
                    <a:pt x="165" y="65"/>
                    <a:pt x="335" y="110"/>
                    <a:pt x="509" y="150"/>
                  </a:cubicBezTo>
                  <a:close/>
                </a:path>
              </a:pathLst>
            </a:custGeom>
            <a:solidFill>
              <a:srgbClr val="F5C714"/>
            </a:solidFill>
            <a:ln w="317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378124" y="3695700"/>
              <a:ext cx="3312029" cy="1092200"/>
            </a:xfrm>
            <a:custGeom>
              <a:avLst/>
              <a:gdLst>
                <a:gd name="T0" fmla="*/ 502 w 1098"/>
                <a:gd name="T1" fmla="*/ 147 h 362"/>
                <a:gd name="T2" fmla="*/ 69 w 1098"/>
                <a:gd name="T3" fmla="*/ 0 h 362"/>
                <a:gd name="T4" fmla="*/ 0 w 1098"/>
                <a:gd name="T5" fmla="*/ 9 h 362"/>
                <a:gd name="T6" fmla="*/ 493 w 1098"/>
                <a:gd name="T7" fmla="*/ 173 h 362"/>
                <a:gd name="T8" fmla="*/ 1056 w 1098"/>
                <a:gd name="T9" fmla="*/ 362 h 362"/>
                <a:gd name="T10" fmla="*/ 1098 w 1098"/>
                <a:gd name="T11" fmla="*/ 345 h 362"/>
                <a:gd name="T12" fmla="*/ 502 w 1098"/>
                <a:gd name="T13" fmla="*/ 147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8" h="362">
                  <a:moveTo>
                    <a:pt x="502" y="147"/>
                  </a:moveTo>
                  <a:cubicBezTo>
                    <a:pt x="357" y="92"/>
                    <a:pt x="213" y="43"/>
                    <a:pt x="69" y="0"/>
                  </a:cubicBezTo>
                  <a:cubicBezTo>
                    <a:pt x="46" y="3"/>
                    <a:pt x="23" y="6"/>
                    <a:pt x="0" y="9"/>
                  </a:cubicBezTo>
                  <a:cubicBezTo>
                    <a:pt x="160" y="55"/>
                    <a:pt x="324" y="110"/>
                    <a:pt x="493" y="173"/>
                  </a:cubicBezTo>
                  <a:cubicBezTo>
                    <a:pt x="674" y="241"/>
                    <a:pt x="862" y="304"/>
                    <a:pt x="1056" y="362"/>
                  </a:cubicBezTo>
                  <a:cubicBezTo>
                    <a:pt x="1070" y="356"/>
                    <a:pt x="1084" y="350"/>
                    <a:pt x="1098" y="345"/>
                  </a:cubicBezTo>
                  <a:cubicBezTo>
                    <a:pt x="898" y="286"/>
                    <a:pt x="699" y="221"/>
                    <a:pt x="502" y="147"/>
                  </a:cubicBezTo>
                  <a:close/>
                </a:path>
              </a:pathLst>
            </a:custGeom>
            <a:solidFill>
              <a:srgbClr val="F5C7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6430316" y="5227637"/>
              <a:ext cx="2485084" cy="498475"/>
            </a:xfrm>
            <a:custGeom>
              <a:avLst/>
              <a:gdLst>
                <a:gd name="T0" fmla="*/ 0 w 823"/>
                <a:gd name="T1" fmla="*/ 14 h 165"/>
                <a:gd name="T2" fmla="*/ 810 w 823"/>
                <a:gd name="T3" fmla="*/ 163 h 165"/>
                <a:gd name="T4" fmla="*/ 823 w 823"/>
                <a:gd name="T5" fmla="*/ 165 h 165"/>
                <a:gd name="T6" fmla="*/ 823 w 823"/>
                <a:gd name="T7" fmla="*/ 136 h 165"/>
                <a:gd name="T8" fmla="*/ 70 w 823"/>
                <a:gd name="T9" fmla="*/ 0 h 165"/>
                <a:gd name="T10" fmla="*/ 0 w 823"/>
                <a:gd name="T11" fmla="*/ 1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3" h="165">
                  <a:moveTo>
                    <a:pt x="0" y="14"/>
                  </a:moveTo>
                  <a:cubicBezTo>
                    <a:pt x="261" y="73"/>
                    <a:pt x="531" y="123"/>
                    <a:pt x="810" y="163"/>
                  </a:cubicBezTo>
                  <a:cubicBezTo>
                    <a:pt x="814" y="164"/>
                    <a:pt x="819" y="165"/>
                    <a:pt x="823" y="165"/>
                  </a:cubicBezTo>
                  <a:cubicBezTo>
                    <a:pt x="823" y="136"/>
                    <a:pt x="823" y="136"/>
                    <a:pt x="823" y="136"/>
                  </a:cubicBezTo>
                  <a:cubicBezTo>
                    <a:pt x="577" y="100"/>
                    <a:pt x="325" y="55"/>
                    <a:pt x="70" y="0"/>
                  </a:cubicBezTo>
                  <a:cubicBezTo>
                    <a:pt x="47" y="5"/>
                    <a:pt x="24" y="10"/>
                    <a:pt x="0" y="14"/>
                  </a:cubicBezTo>
                  <a:close/>
                </a:path>
              </a:pathLst>
            </a:custGeom>
            <a:solidFill>
              <a:srgbClr val="F5C7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6231850" y="5183187"/>
              <a:ext cx="409637" cy="87312"/>
            </a:xfrm>
            <a:custGeom>
              <a:avLst/>
              <a:gdLst>
                <a:gd name="T0" fmla="*/ 70 w 136"/>
                <a:gd name="T1" fmla="*/ 0 h 29"/>
                <a:gd name="T2" fmla="*/ 0 w 136"/>
                <a:gd name="T3" fmla="*/ 14 h 29"/>
                <a:gd name="T4" fmla="*/ 66 w 136"/>
                <a:gd name="T5" fmla="*/ 29 h 29"/>
                <a:gd name="T6" fmla="*/ 136 w 136"/>
                <a:gd name="T7" fmla="*/ 15 h 29"/>
                <a:gd name="T8" fmla="*/ 70 w 13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29">
                  <a:moveTo>
                    <a:pt x="70" y="0"/>
                  </a:moveTo>
                  <a:cubicBezTo>
                    <a:pt x="46" y="5"/>
                    <a:pt x="23" y="10"/>
                    <a:pt x="0" y="14"/>
                  </a:cubicBezTo>
                  <a:cubicBezTo>
                    <a:pt x="22" y="19"/>
                    <a:pt x="44" y="24"/>
                    <a:pt x="66" y="29"/>
                  </a:cubicBezTo>
                  <a:cubicBezTo>
                    <a:pt x="90" y="25"/>
                    <a:pt x="113" y="20"/>
                    <a:pt x="136" y="15"/>
                  </a:cubicBezTo>
                  <a:cubicBezTo>
                    <a:pt x="114" y="10"/>
                    <a:pt x="92" y="5"/>
                    <a:pt x="70" y="0"/>
                  </a:cubicBezTo>
                  <a:close/>
                </a:path>
              </a:pathLst>
            </a:custGeom>
            <a:solidFill>
              <a:srgbClr val="F5C714"/>
            </a:solidFill>
            <a:ln w="317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7103519" y="3276600"/>
              <a:ext cx="1811881" cy="563562"/>
            </a:xfrm>
            <a:custGeom>
              <a:avLst/>
              <a:gdLst>
                <a:gd name="T0" fmla="*/ 59 w 600"/>
                <a:gd name="T1" fmla="*/ 187 h 187"/>
                <a:gd name="T2" fmla="*/ 600 w 600"/>
                <a:gd name="T3" fmla="*/ 29 h 187"/>
                <a:gd name="T4" fmla="*/ 600 w 600"/>
                <a:gd name="T5" fmla="*/ 0 h 187"/>
                <a:gd name="T6" fmla="*/ 0 w 600"/>
                <a:gd name="T7" fmla="*/ 177 h 187"/>
                <a:gd name="T8" fmla="*/ 59 w 600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187">
                  <a:moveTo>
                    <a:pt x="59" y="187"/>
                  </a:moveTo>
                  <a:cubicBezTo>
                    <a:pt x="249" y="124"/>
                    <a:pt x="429" y="71"/>
                    <a:pt x="600" y="29"/>
                  </a:cubicBezTo>
                  <a:cubicBezTo>
                    <a:pt x="600" y="0"/>
                    <a:pt x="600" y="0"/>
                    <a:pt x="600" y="0"/>
                  </a:cubicBezTo>
                  <a:cubicBezTo>
                    <a:pt x="411" y="47"/>
                    <a:pt x="211" y="106"/>
                    <a:pt x="0" y="177"/>
                  </a:cubicBezTo>
                  <a:cubicBezTo>
                    <a:pt x="20" y="181"/>
                    <a:pt x="40" y="184"/>
                    <a:pt x="59" y="187"/>
                  </a:cubicBez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690152" y="3870325"/>
              <a:ext cx="2419718" cy="901700"/>
            </a:xfrm>
            <a:custGeom>
              <a:avLst/>
              <a:gdLst>
                <a:gd name="T0" fmla="*/ 62 w 802"/>
                <a:gd name="T1" fmla="*/ 261 h 299"/>
                <a:gd name="T2" fmla="*/ 0 w 802"/>
                <a:gd name="T3" fmla="*/ 287 h 299"/>
                <a:gd name="T4" fmla="*/ 44 w 802"/>
                <a:gd name="T5" fmla="*/ 299 h 299"/>
                <a:gd name="T6" fmla="*/ 73 w 802"/>
                <a:gd name="T7" fmla="*/ 287 h 299"/>
                <a:gd name="T8" fmla="*/ 802 w 802"/>
                <a:gd name="T9" fmla="*/ 9 h 299"/>
                <a:gd name="T10" fmla="*/ 743 w 802"/>
                <a:gd name="T11" fmla="*/ 0 h 299"/>
                <a:gd name="T12" fmla="*/ 62 w 802"/>
                <a:gd name="T13" fmla="*/ 261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2" h="299">
                  <a:moveTo>
                    <a:pt x="62" y="261"/>
                  </a:moveTo>
                  <a:cubicBezTo>
                    <a:pt x="42" y="270"/>
                    <a:pt x="21" y="278"/>
                    <a:pt x="0" y="287"/>
                  </a:cubicBezTo>
                  <a:cubicBezTo>
                    <a:pt x="15" y="291"/>
                    <a:pt x="29" y="295"/>
                    <a:pt x="44" y="299"/>
                  </a:cubicBezTo>
                  <a:cubicBezTo>
                    <a:pt x="53" y="295"/>
                    <a:pt x="63" y="291"/>
                    <a:pt x="73" y="287"/>
                  </a:cubicBezTo>
                  <a:cubicBezTo>
                    <a:pt x="331" y="179"/>
                    <a:pt x="573" y="87"/>
                    <a:pt x="802" y="9"/>
                  </a:cubicBezTo>
                  <a:cubicBezTo>
                    <a:pt x="783" y="6"/>
                    <a:pt x="763" y="3"/>
                    <a:pt x="743" y="0"/>
                  </a:cubicBezTo>
                  <a:cubicBezTo>
                    <a:pt x="528" y="74"/>
                    <a:pt x="302" y="161"/>
                    <a:pt x="62" y="261"/>
                  </a:cubicBezTo>
                  <a:close/>
                </a:path>
              </a:pathLst>
            </a:custGeom>
            <a:solidFill>
              <a:srgbClr val="00AEEF"/>
            </a:solidFill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228599" y="5632450"/>
              <a:ext cx="2003730" cy="446087"/>
            </a:xfrm>
            <a:custGeom>
              <a:avLst/>
              <a:gdLst>
                <a:gd name="T0" fmla="*/ 0 w 664"/>
                <a:gd name="T1" fmla="*/ 118 h 148"/>
                <a:gd name="T2" fmla="*/ 0 w 664"/>
                <a:gd name="T3" fmla="*/ 148 h 148"/>
                <a:gd name="T4" fmla="*/ 664 w 664"/>
                <a:gd name="T5" fmla="*/ 7 h 148"/>
                <a:gd name="T6" fmla="*/ 577 w 664"/>
                <a:gd name="T7" fmla="*/ 0 h 148"/>
                <a:gd name="T8" fmla="*/ 0 w 664"/>
                <a:gd name="T9" fmla="*/ 11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4" h="148">
                  <a:moveTo>
                    <a:pt x="0" y="11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221" y="113"/>
                    <a:pt x="443" y="66"/>
                    <a:pt x="664" y="7"/>
                  </a:cubicBezTo>
                  <a:cubicBezTo>
                    <a:pt x="635" y="5"/>
                    <a:pt x="606" y="2"/>
                    <a:pt x="577" y="0"/>
                  </a:cubicBezTo>
                  <a:cubicBezTo>
                    <a:pt x="378" y="50"/>
                    <a:pt x="185" y="89"/>
                    <a:pt x="0" y="118"/>
                  </a:cubicBez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2216451" y="4787900"/>
              <a:ext cx="2480052" cy="792162"/>
            </a:xfrm>
            <a:custGeom>
              <a:avLst/>
              <a:gdLst>
                <a:gd name="T0" fmla="*/ 778 w 822"/>
                <a:gd name="T1" fmla="*/ 0 h 263"/>
                <a:gd name="T2" fmla="*/ 0 w 822"/>
                <a:gd name="T3" fmla="*/ 259 h 263"/>
                <a:gd name="T4" fmla="*/ 90 w 822"/>
                <a:gd name="T5" fmla="*/ 263 h 263"/>
                <a:gd name="T6" fmla="*/ 822 w 822"/>
                <a:gd name="T7" fmla="*/ 12 h 263"/>
                <a:gd name="T8" fmla="*/ 778 w 822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2" h="263">
                  <a:moveTo>
                    <a:pt x="778" y="0"/>
                  </a:moveTo>
                  <a:cubicBezTo>
                    <a:pt x="510" y="107"/>
                    <a:pt x="250" y="192"/>
                    <a:pt x="0" y="259"/>
                  </a:cubicBezTo>
                  <a:cubicBezTo>
                    <a:pt x="30" y="261"/>
                    <a:pt x="60" y="262"/>
                    <a:pt x="90" y="263"/>
                  </a:cubicBezTo>
                  <a:cubicBezTo>
                    <a:pt x="335" y="195"/>
                    <a:pt x="579" y="111"/>
                    <a:pt x="822" y="12"/>
                  </a:cubicBezTo>
                  <a:cubicBezTo>
                    <a:pt x="807" y="8"/>
                    <a:pt x="793" y="4"/>
                    <a:pt x="778" y="0"/>
                  </a:cubicBezTo>
                  <a:close/>
                </a:path>
              </a:pathLst>
            </a:custGeom>
            <a:solidFill>
              <a:srgbClr val="00AEEF"/>
            </a:solidFill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1968764" y="5568950"/>
              <a:ext cx="519192" cy="84137"/>
            </a:xfrm>
            <a:custGeom>
              <a:avLst/>
              <a:gdLst>
                <a:gd name="T0" fmla="*/ 82 w 172"/>
                <a:gd name="T1" fmla="*/ 0 h 28"/>
                <a:gd name="T2" fmla="*/ 0 w 172"/>
                <a:gd name="T3" fmla="*/ 21 h 28"/>
                <a:gd name="T4" fmla="*/ 87 w 172"/>
                <a:gd name="T5" fmla="*/ 28 h 28"/>
                <a:gd name="T6" fmla="*/ 172 w 172"/>
                <a:gd name="T7" fmla="*/ 4 h 28"/>
                <a:gd name="T8" fmla="*/ 82 w 17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28">
                  <a:moveTo>
                    <a:pt x="82" y="0"/>
                  </a:moveTo>
                  <a:cubicBezTo>
                    <a:pt x="55" y="7"/>
                    <a:pt x="27" y="14"/>
                    <a:pt x="0" y="21"/>
                  </a:cubicBezTo>
                  <a:cubicBezTo>
                    <a:pt x="29" y="23"/>
                    <a:pt x="58" y="26"/>
                    <a:pt x="87" y="28"/>
                  </a:cubicBezTo>
                  <a:cubicBezTo>
                    <a:pt x="116" y="20"/>
                    <a:pt x="144" y="12"/>
                    <a:pt x="172" y="4"/>
                  </a:cubicBezTo>
                  <a:cubicBezTo>
                    <a:pt x="142" y="3"/>
                    <a:pt x="112" y="2"/>
                    <a:pt x="82" y="0"/>
                  </a:cubicBezTo>
                  <a:close/>
                </a:path>
              </a:pathLst>
            </a:custGeom>
            <a:solidFill>
              <a:srgbClr val="00AEEF"/>
            </a:solidFill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4563133" y="4737100"/>
              <a:ext cx="260390" cy="87312"/>
            </a:xfrm>
            <a:custGeom>
              <a:avLst/>
              <a:gdLst>
                <a:gd name="T0" fmla="*/ 0 w 86"/>
                <a:gd name="T1" fmla="*/ 17 h 29"/>
                <a:gd name="T2" fmla="*/ 44 w 86"/>
                <a:gd name="T3" fmla="*/ 29 h 29"/>
                <a:gd name="T4" fmla="*/ 86 w 86"/>
                <a:gd name="T5" fmla="*/ 12 h 29"/>
                <a:gd name="T6" fmla="*/ 42 w 86"/>
                <a:gd name="T7" fmla="*/ 0 h 29"/>
                <a:gd name="T8" fmla="*/ 0 w 86"/>
                <a:gd name="T9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29">
                  <a:moveTo>
                    <a:pt x="0" y="17"/>
                  </a:moveTo>
                  <a:cubicBezTo>
                    <a:pt x="15" y="21"/>
                    <a:pt x="29" y="25"/>
                    <a:pt x="44" y="29"/>
                  </a:cubicBezTo>
                  <a:cubicBezTo>
                    <a:pt x="58" y="24"/>
                    <a:pt x="72" y="18"/>
                    <a:pt x="86" y="12"/>
                  </a:cubicBezTo>
                  <a:cubicBezTo>
                    <a:pt x="71" y="8"/>
                    <a:pt x="57" y="4"/>
                    <a:pt x="42" y="0"/>
                  </a:cubicBezTo>
                  <a:cubicBezTo>
                    <a:pt x="28" y="5"/>
                    <a:pt x="14" y="11"/>
                    <a:pt x="0" y="17"/>
                  </a:cubicBezTo>
                  <a:close/>
                </a:path>
              </a:pathLst>
            </a:custGeom>
            <a:solidFill>
              <a:srgbClr val="00AEEF"/>
            </a:solidFill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1374948" y="3414712"/>
              <a:ext cx="5728571" cy="455612"/>
            </a:xfrm>
            <a:custGeom>
              <a:avLst/>
              <a:gdLst>
                <a:gd name="T0" fmla="*/ 1675 w 1899"/>
                <a:gd name="T1" fmla="*/ 125 h 151"/>
                <a:gd name="T2" fmla="*/ 1842 w 1899"/>
                <a:gd name="T3" fmla="*/ 151 h 151"/>
                <a:gd name="T4" fmla="*/ 1899 w 1899"/>
                <a:gd name="T5" fmla="*/ 131 h 151"/>
                <a:gd name="T6" fmla="*/ 1680 w 1899"/>
                <a:gd name="T7" fmla="*/ 97 h 151"/>
                <a:gd name="T8" fmla="*/ 0 w 1899"/>
                <a:gd name="T9" fmla="*/ 72 h 151"/>
                <a:gd name="T10" fmla="*/ 70 w 1899"/>
                <a:gd name="T11" fmla="*/ 93 h 151"/>
                <a:gd name="T12" fmla="*/ 1675 w 1899"/>
                <a:gd name="T13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9" h="151">
                  <a:moveTo>
                    <a:pt x="1675" y="125"/>
                  </a:moveTo>
                  <a:cubicBezTo>
                    <a:pt x="1732" y="133"/>
                    <a:pt x="1787" y="142"/>
                    <a:pt x="1842" y="151"/>
                  </a:cubicBezTo>
                  <a:cubicBezTo>
                    <a:pt x="1861" y="144"/>
                    <a:pt x="1880" y="138"/>
                    <a:pt x="1899" y="131"/>
                  </a:cubicBezTo>
                  <a:cubicBezTo>
                    <a:pt x="1827" y="120"/>
                    <a:pt x="1754" y="109"/>
                    <a:pt x="1680" y="97"/>
                  </a:cubicBezTo>
                  <a:cubicBezTo>
                    <a:pt x="1094" y="8"/>
                    <a:pt x="530" y="0"/>
                    <a:pt x="0" y="72"/>
                  </a:cubicBezTo>
                  <a:cubicBezTo>
                    <a:pt x="23" y="79"/>
                    <a:pt x="46" y="86"/>
                    <a:pt x="70" y="93"/>
                  </a:cubicBezTo>
                  <a:cubicBezTo>
                    <a:pt x="531" y="36"/>
                    <a:pt x="1066" y="32"/>
                    <a:pt x="1675" y="125"/>
                  </a:cubicBezTo>
                  <a:close/>
                </a:path>
              </a:pathLst>
            </a:custGeom>
            <a:solidFill>
              <a:srgbClr val="9CCB3B"/>
            </a:solidFill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228599" y="3662362"/>
              <a:ext cx="1149525" cy="265112"/>
            </a:xfrm>
            <a:custGeom>
              <a:avLst/>
              <a:gdLst>
                <a:gd name="T0" fmla="*/ 311 w 381"/>
                <a:gd name="T1" fmla="*/ 0 h 88"/>
                <a:gd name="T2" fmla="*/ 271 w 381"/>
                <a:gd name="T3" fmla="*/ 7 h 88"/>
                <a:gd name="T4" fmla="*/ 0 w 381"/>
                <a:gd name="T5" fmla="*/ 58 h 88"/>
                <a:gd name="T6" fmla="*/ 0 w 381"/>
                <a:gd name="T7" fmla="*/ 88 h 88"/>
                <a:gd name="T8" fmla="*/ 381 w 381"/>
                <a:gd name="T9" fmla="*/ 20 h 88"/>
                <a:gd name="T10" fmla="*/ 311 w 381"/>
                <a:gd name="T1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1" h="88">
                  <a:moveTo>
                    <a:pt x="311" y="0"/>
                  </a:moveTo>
                  <a:cubicBezTo>
                    <a:pt x="298" y="2"/>
                    <a:pt x="284" y="4"/>
                    <a:pt x="271" y="7"/>
                  </a:cubicBezTo>
                  <a:cubicBezTo>
                    <a:pt x="180" y="21"/>
                    <a:pt x="89" y="38"/>
                    <a:pt x="0" y="5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20" y="61"/>
                    <a:pt x="247" y="39"/>
                    <a:pt x="381" y="20"/>
                  </a:cubicBezTo>
                  <a:cubicBezTo>
                    <a:pt x="358" y="13"/>
                    <a:pt x="334" y="7"/>
                    <a:pt x="311" y="0"/>
                  </a:cubicBezTo>
                  <a:close/>
                </a:path>
              </a:pathLst>
            </a:custGeom>
            <a:solidFill>
              <a:srgbClr val="9CCB3B"/>
            </a:solidFill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109869" y="3840162"/>
              <a:ext cx="1808705" cy="371475"/>
            </a:xfrm>
            <a:custGeom>
              <a:avLst/>
              <a:gdLst>
                <a:gd name="T0" fmla="*/ 0 w 598"/>
                <a:gd name="T1" fmla="*/ 19 h 123"/>
                <a:gd name="T2" fmla="*/ 598 w 598"/>
                <a:gd name="T3" fmla="*/ 123 h 123"/>
                <a:gd name="T4" fmla="*/ 598 w 598"/>
                <a:gd name="T5" fmla="*/ 94 h 123"/>
                <a:gd name="T6" fmla="*/ 57 w 598"/>
                <a:gd name="T7" fmla="*/ 0 h 123"/>
                <a:gd name="T8" fmla="*/ 0 w 598"/>
                <a:gd name="T9" fmla="*/ 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123">
                  <a:moveTo>
                    <a:pt x="0" y="19"/>
                  </a:moveTo>
                  <a:cubicBezTo>
                    <a:pt x="214" y="53"/>
                    <a:pt x="413" y="88"/>
                    <a:pt x="598" y="123"/>
                  </a:cubicBezTo>
                  <a:cubicBezTo>
                    <a:pt x="598" y="94"/>
                    <a:pt x="598" y="94"/>
                    <a:pt x="598" y="94"/>
                  </a:cubicBezTo>
                  <a:cubicBezTo>
                    <a:pt x="430" y="63"/>
                    <a:pt x="249" y="31"/>
                    <a:pt x="57" y="0"/>
                  </a:cubicBezTo>
                  <a:cubicBezTo>
                    <a:pt x="38" y="6"/>
                    <a:pt x="19" y="13"/>
                    <a:pt x="0" y="19"/>
                  </a:cubicBezTo>
                  <a:close/>
                </a:path>
              </a:pathLst>
            </a:custGeom>
            <a:solidFill>
              <a:srgbClr val="9C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"/>
            <p:cNvSpPr>
              <a:spLocks/>
            </p:cNvSpPr>
            <p:nvPr userDrawn="1"/>
          </p:nvSpPr>
          <p:spPr bwMode="auto">
            <a:xfrm>
              <a:off x="1166955" y="3632200"/>
              <a:ext cx="419164" cy="90487"/>
            </a:xfrm>
            <a:custGeom>
              <a:avLst/>
              <a:gdLst>
                <a:gd name="T0" fmla="*/ 70 w 139"/>
                <a:gd name="T1" fmla="*/ 30 h 30"/>
                <a:gd name="T2" fmla="*/ 139 w 139"/>
                <a:gd name="T3" fmla="*/ 21 h 30"/>
                <a:gd name="T4" fmla="*/ 69 w 139"/>
                <a:gd name="T5" fmla="*/ 0 h 30"/>
                <a:gd name="T6" fmla="*/ 0 w 139"/>
                <a:gd name="T7" fmla="*/ 10 h 30"/>
                <a:gd name="T8" fmla="*/ 70 w 139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30">
                  <a:moveTo>
                    <a:pt x="70" y="30"/>
                  </a:moveTo>
                  <a:cubicBezTo>
                    <a:pt x="93" y="27"/>
                    <a:pt x="116" y="24"/>
                    <a:pt x="139" y="21"/>
                  </a:cubicBezTo>
                  <a:cubicBezTo>
                    <a:pt x="115" y="14"/>
                    <a:pt x="92" y="7"/>
                    <a:pt x="69" y="0"/>
                  </a:cubicBezTo>
                  <a:cubicBezTo>
                    <a:pt x="46" y="4"/>
                    <a:pt x="23" y="7"/>
                    <a:pt x="0" y="10"/>
                  </a:cubicBezTo>
                  <a:cubicBezTo>
                    <a:pt x="23" y="17"/>
                    <a:pt x="47" y="23"/>
                    <a:pt x="70" y="30"/>
                  </a:cubicBezTo>
                  <a:close/>
                </a:path>
              </a:pathLst>
            </a:custGeom>
            <a:solidFill>
              <a:srgbClr val="9CCB3B"/>
            </a:solidFill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/>
            <p:cNvSpPr>
              <a:spLocks/>
            </p:cNvSpPr>
            <p:nvPr userDrawn="1"/>
          </p:nvSpPr>
          <p:spPr bwMode="auto">
            <a:xfrm>
              <a:off x="6932043" y="3810000"/>
              <a:ext cx="349303" cy="87312"/>
            </a:xfrm>
            <a:custGeom>
              <a:avLst/>
              <a:gdLst>
                <a:gd name="T0" fmla="*/ 59 w 116"/>
                <a:gd name="T1" fmla="*/ 29 h 29"/>
                <a:gd name="T2" fmla="*/ 116 w 116"/>
                <a:gd name="T3" fmla="*/ 10 h 29"/>
                <a:gd name="T4" fmla="*/ 57 w 116"/>
                <a:gd name="T5" fmla="*/ 0 h 29"/>
                <a:gd name="T6" fmla="*/ 0 w 116"/>
                <a:gd name="T7" fmla="*/ 20 h 29"/>
                <a:gd name="T8" fmla="*/ 59 w 11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9">
                  <a:moveTo>
                    <a:pt x="59" y="29"/>
                  </a:moveTo>
                  <a:cubicBezTo>
                    <a:pt x="78" y="23"/>
                    <a:pt x="97" y="16"/>
                    <a:pt x="116" y="10"/>
                  </a:cubicBezTo>
                  <a:cubicBezTo>
                    <a:pt x="97" y="7"/>
                    <a:pt x="77" y="4"/>
                    <a:pt x="57" y="0"/>
                  </a:cubicBezTo>
                  <a:cubicBezTo>
                    <a:pt x="38" y="7"/>
                    <a:pt x="19" y="13"/>
                    <a:pt x="0" y="20"/>
                  </a:cubicBezTo>
                  <a:cubicBezTo>
                    <a:pt x="20" y="23"/>
                    <a:pt x="40" y="26"/>
                    <a:pt x="59" y="29"/>
                  </a:cubicBezTo>
                  <a:close/>
                </a:path>
              </a:pathLst>
            </a:custGeom>
            <a:solidFill>
              <a:srgbClr val="9CCB3B"/>
            </a:solidFill>
            <a:ln w="3175">
              <a:solidFill>
                <a:srgbClr val="92D05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1894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al_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589964" y="1371600"/>
            <a:ext cx="7325436" cy="571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noFill/>
            <a:prstDash val="solid"/>
            <a:round/>
            <a:headEnd type="oval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solidFill>
                <a:prstClr val="black"/>
              </a:solidFill>
              <a:latin typeface="Generis Sans Com" pitchFamily="34" charset="0"/>
            </a:endParaRPr>
          </a:p>
        </p:txBody>
      </p:sp>
      <p:sp>
        <p:nvSpPr>
          <p:cNvPr id="38" name="Freeform 16"/>
          <p:cNvSpPr>
            <a:spLocks/>
          </p:cNvSpPr>
          <p:nvPr userDrawn="1"/>
        </p:nvSpPr>
        <p:spPr bwMode="ltGray">
          <a:xfrm>
            <a:off x="228600" y="2057400"/>
            <a:ext cx="8688120" cy="4572000"/>
          </a:xfrm>
          <a:custGeom>
            <a:avLst/>
            <a:gdLst/>
            <a:ahLst/>
            <a:cxnLst>
              <a:cxn ang="0">
                <a:pos x="2880" y="1546"/>
              </a:cxn>
              <a:cxn ang="0">
                <a:pos x="72" y="1546"/>
              </a:cxn>
              <a:cxn ang="0">
                <a:pos x="0" y="1474"/>
              </a:cxn>
              <a:cxn ang="0">
                <a:pos x="0" y="0"/>
              </a:cxn>
              <a:cxn ang="0">
                <a:pos x="2808" y="0"/>
              </a:cxn>
              <a:cxn ang="0">
                <a:pos x="2880" y="72"/>
              </a:cxn>
              <a:cxn ang="0">
                <a:pos x="2880" y="1546"/>
              </a:cxn>
            </a:cxnLst>
            <a:rect l="0" t="0" r="r" b="b"/>
            <a:pathLst>
              <a:path w="2880" h="1546">
                <a:moveTo>
                  <a:pt x="2880" y="1546"/>
                </a:moveTo>
                <a:cubicBezTo>
                  <a:pt x="72" y="1546"/>
                  <a:pt x="72" y="1546"/>
                  <a:pt x="72" y="1546"/>
                </a:cubicBezTo>
                <a:cubicBezTo>
                  <a:pt x="32" y="1546"/>
                  <a:pt x="0" y="1514"/>
                  <a:pt x="0" y="1474"/>
                </a:cubicBezTo>
                <a:cubicBezTo>
                  <a:pt x="0" y="0"/>
                  <a:pt x="0" y="0"/>
                  <a:pt x="0" y="0"/>
                </a:cubicBezTo>
                <a:cubicBezTo>
                  <a:pt x="2808" y="0"/>
                  <a:pt x="2808" y="0"/>
                  <a:pt x="2808" y="0"/>
                </a:cubicBezTo>
                <a:cubicBezTo>
                  <a:pt x="2848" y="0"/>
                  <a:pt x="2880" y="32"/>
                  <a:pt x="2880" y="72"/>
                </a:cubicBezTo>
                <a:lnTo>
                  <a:pt x="2880" y="154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prstClr val="black"/>
              </a:solidFill>
              <a:latin typeface="Generis Sans Com" pitchFamily="34" charset="0"/>
            </a:endParaRPr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>
            <a:off x="228600" y="228600"/>
            <a:ext cx="8686800" cy="1028700"/>
          </a:xfrm>
          <a:custGeom>
            <a:avLst/>
            <a:gdLst/>
            <a:ahLst/>
            <a:cxnLst>
              <a:cxn ang="0">
                <a:pos x="2880" y="374"/>
              </a:cxn>
              <a:cxn ang="0">
                <a:pos x="72" y="374"/>
              </a:cxn>
              <a:cxn ang="0">
                <a:pos x="0" y="302"/>
              </a:cxn>
              <a:cxn ang="0">
                <a:pos x="0" y="1"/>
              </a:cxn>
              <a:cxn ang="0">
                <a:pos x="2808" y="0"/>
              </a:cxn>
              <a:cxn ang="0">
                <a:pos x="2880" y="72"/>
              </a:cxn>
              <a:cxn ang="0">
                <a:pos x="2880" y="374"/>
              </a:cxn>
            </a:cxnLst>
            <a:rect l="0" t="0" r="r" b="b"/>
            <a:pathLst>
              <a:path w="2880" h="374">
                <a:moveTo>
                  <a:pt x="2880" y="374"/>
                </a:moveTo>
                <a:cubicBezTo>
                  <a:pt x="72" y="374"/>
                  <a:pt x="72" y="374"/>
                  <a:pt x="72" y="374"/>
                </a:cubicBezTo>
                <a:cubicBezTo>
                  <a:pt x="32" y="374"/>
                  <a:pt x="0" y="342"/>
                  <a:pt x="0" y="302"/>
                </a:cubicBezTo>
                <a:cubicBezTo>
                  <a:pt x="0" y="1"/>
                  <a:pt x="0" y="1"/>
                  <a:pt x="0" y="1"/>
                </a:cubicBezTo>
                <a:cubicBezTo>
                  <a:pt x="2808" y="0"/>
                  <a:pt x="2808" y="0"/>
                  <a:pt x="2808" y="0"/>
                </a:cubicBezTo>
                <a:cubicBezTo>
                  <a:pt x="2848" y="0"/>
                  <a:pt x="2880" y="32"/>
                  <a:pt x="2880" y="72"/>
                </a:cubicBezTo>
                <a:lnTo>
                  <a:pt x="2880" y="374"/>
                </a:lnTo>
                <a:close/>
              </a:path>
            </a:pathLst>
          </a:custGeom>
          <a:solidFill>
            <a:srgbClr val="00AEE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prstClr val="black"/>
              </a:solidFill>
              <a:latin typeface="Generis Sans Com" pitchFamily="34" charset="0"/>
            </a:endParaRPr>
          </a:p>
        </p:txBody>
      </p:sp>
      <p:grpSp>
        <p:nvGrpSpPr>
          <p:cNvPr id="30" name="Group 29"/>
          <p:cNvGrpSpPr/>
          <p:nvPr userDrawn="1"/>
        </p:nvGrpSpPr>
        <p:grpSpPr bwMode="white">
          <a:xfrm>
            <a:off x="6991351" y="867411"/>
            <a:ext cx="1393952" cy="275591"/>
            <a:chOff x="6991351" y="987552"/>
            <a:chExt cx="1393952" cy="275591"/>
          </a:xfrm>
        </p:grpSpPr>
        <p:sp>
          <p:nvSpPr>
            <p:cNvPr id="31" name="Freeform 6"/>
            <p:cNvSpPr>
              <a:spLocks/>
            </p:cNvSpPr>
            <p:nvPr/>
          </p:nvSpPr>
          <p:spPr bwMode="white">
            <a:xfrm>
              <a:off x="7393179" y="992887"/>
              <a:ext cx="389383" cy="264923"/>
            </a:xfrm>
            <a:custGeom>
              <a:avLst/>
              <a:gdLst/>
              <a:ahLst/>
              <a:cxnLst>
                <a:cxn ang="0">
                  <a:pos x="109" y="18"/>
                </a:cxn>
                <a:cxn ang="0">
                  <a:pos x="109" y="84"/>
                </a:cxn>
                <a:cxn ang="0">
                  <a:pos x="99" y="93"/>
                </a:cxn>
                <a:cxn ang="0">
                  <a:pos x="90" y="84"/>
                </a:cxn>
                <a:cxn ang="0">
                  <a:pos x="90" y="18"/>
                </a:cxn>
                <a:cxn ang="0">
                  <a:pos x="45" y="18"/>
                </a:cxn>
                <a:cxn ang="0">
                  <a:pos x="17" y="46"/>
                </a:cxn>
                <a:cxn ang="0">
                  <a:pos x="45" y="74"/>
                </a:cxn>
                <a:cxn ang="0">
                  <a:pos x="63" y="74"/>
                </a:cxn>
                <a:cxn ang="0">
                  <a:pos x="72" y="83"/>
                </a:cxn>
                <a:cxn ang="0">
                  <a:pos x="62" y="92"/>
                </a:cxn>
                <a:cxn ang="0">
                  <a:pos x="45" y="92"/>
                </a:cxn>
                <a:cxn ang="0">
                  <a:pos x="0" y="46"/>
                </a:cxn>
                <a:cxn ang="0">
                  <a:pos x="45" y="0"/>
                </a:cxn>
                <a:cxn ang="0">
                  <a:pos x="128" y="0"/>
                </a:cxn>
                <a:cxn ang="0">
                  <a:pos x="137" y="9"/>
                </a:cxn>
                <a:cxn ang="0">
                  <a:pos x="128" y="18"/>
                </a:cxn>
                <a:cxn ang="0">
                  <a:pos x="109" y="18"/>
                </a:cxn>
              </a:cxnLst>
              <a:rect l="0" t="0" r="r" b="b"/>
              <a:pathLst>
                <a:path w="137" h="93">
                  <a:moveTo>
                    <a:pt x="109" y="18"/>
                  </a:moveTo>
                  <a:cubicBezTo>
                    <a:pt x="109" y="84"/>
                    <a:pt x="109" y="84"/>
                    <a:pt x="109" y="84"/>
                  </a:cubicBezTo>
                  <a:cubicBezTo>
                    <a:pt x="109" y="89"/>
                    <a:pt x="105" y="93"/>
                    <a:pt x="99" y="93"/>
                  </a:cubicBezTo>
                  <a:cubicBezTo>
                    <a:pt x="94" y="93"/>
                    <a:pt x="90" y="89"/>
                    <a:pt x="90" y="84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30" y="18"/>
                    <a:pt x="17" y="30"/>
                    <a:pt x="17" y="46"/>
                  </a:cubicBezTo>
                  <a:cubicBezTo>
                    <a:pt x="17" y="61"/>
                    <a:pt x="30" y="73"/>
                    <a:pt x="45" y="74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68" y="74"/>
                    <a:pt x="72" y="78"/>
                    <a:pt x="72" y="83"/>
                  </a:cubicBezTo>
                  <a:cubicBezTo>
                    <a:pt x="72" y="88"/>
                    <a:pt x="68" y="92"/>
                    <a:pt x="62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20" y="92"/>
                    <a:pt x="0" y="71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7" y="4"/>
                    <a:pt x="137" y="9"/>
                  </a:cubicBezTo>
                  <a:cubicBezTo>
                    <a:pt x="137" y="14"/>
                    <a:pt x="133" y="18"/>
                    <a:pt x="128" y="18"/>
                  </a:cubicBezTo>
                  <a:lnTo>
                    <a:pt x="109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  <p:sp>
          <p:nvSpPr>
            <p:cNvPr id="32" name="Freeform 7"/>
            <p:cNvSpPr>
              <a:spLocks noEditPoints="1"/>
            </p:cNvSpPr>
            <p:nvPr/>
          </p:nvSpPr>
          <p:spPr bwMode="white">
            <a:xfrm>
              <a:off x="6991351" y="992887"/>
              <a:ext cx="176023" cy="264923"/>
            </a:xfrm>
            <a:custGeom>
              <a:avLst/>
              <a:gdLst/>
              <a:ahLst/>
              <a:cxnLst>
                <a:cxn ang="0">
                  <a:pos x="18" y="84"/>
                </a:cxn>
                <a:cxn ang="0">
                  <a:pos x="9" y="93"/>
                </a:cxn>
                <a:cxn ang="0">
                  <a:pos x="0" y="84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52" y="0"/>
                </a:cxn>
                <a:cxn ang="0">
                  <a:pos x="62" y="9"/>
                </a:cxn>
                <a:cxn ang="0">
                  <a:pos x="52" y="18"/>
                </a:cxn>
                <a:cxn ang="0">
                  <a:pos x="18" y="18"/>
                </a:cxn>
                <a:cxn ang="0">
                  <a:pos x="18" y="84"/>
                </a:cxn>
                <a:cxn ang="0">
                  <a:pos x="31" y="36"/>
                </a:cxn>
                <a:cxn ang="0">
                  <a:pos x="23" y="44"/>
                </a:cxn>
                <a:cxn ang="0">
                  <a:pos x="31" y="52"/>
                </a:cxn>
                <a:cxn ang="0">
                  <a:pos x="51" y="52"/>
                </a:cxn>
                <a:cxn ang="0">
                  <a:pos x="60" y="44"/>
                </a:cxn>
                <a:cxn ang="0">
                  <a:pos x="52" y="36"/>
                </a:cxn>
                <a:cxn ang="0">
                  <a:pos x="31" y="36"/>
                </a:cxn>
              </a:cxnLst>
              <a:rect l="0" t="0" r="r" b="b"/>
              <a:pathLst>
                <a:path w="62" h="93">
                  <a:moveTo>
                    <a:pt x="18" y="84"/>
                  </a:moveTo>
                  <a:cubicBezTo>
                    <a:pt x="18" y="89"/>
                    <a:pt x="14" y="93"/>
                    <a:pt x="9" y="93"/>
                  </a:cubicBezTo>
                  <a:cubicBezTo>
                    <a:pt x="4" y="93"/>
                    <a:pt x="0" y="89"/>
                    <a:pt x="0" y="8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7" y="0"/>
                    <a:pt x="62" y="4"/>
                    <a:pt x="62" y="9"/>
                  </a:cubicBezTo>
                  <a:cubicBezTo>
                    <a:pt x="62" y="14"/>
                    <a:pt x="57" y="18"/>
                    <a:pt x="52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84"/>
                  </a:lnTo>
                  <a:close/>
                  <a:moveTo>
                    <a:pt x="31" y="36"/>
                  </a:moveTo>
                  <a:cubicBezTo>
                    <a:pt x="26" y="35"/>
                    <a:pt x="23" y="39"/>
                    <a:pt x="23" y="44"/>
                  </a:cubicBezTo>
                  <a:cubicBezTo>
                    <a:pt x="23" y="48"/>
                    <a:pt x="26" y="52"/>
                    <a:pt x="31" y="52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6" y="52"/>
                    <a:pt x="60" y="48"/>
                    <a:pt x="60" y="44"/>
                  </a:cubicBezTo>
                  <a:cubicBezTo>
                    <a:pt x="60" y="39"/>
                    <a:pt x="56" y="35"/>
                    <a:pt x="52" y="36"/>
                  </a:cubicBezTo>
                  <a:lnTo>
                    <a:pt x="31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  <p:sp>
          <p:nvSpPr>
            <p:cNvPr id="33" name="Freeform 8"/>
            <p:cNvSpPr>
              <a:spLocks noEditPoints="1"/>
            </p:cNvSpPr>
            <p:nvPr/>
          </p:nvSpPr>
          <p:spPr bwMode="white">
            <a:xfrm>
              <a:off x="7131812" y="987552"/>
              <a:ext cx="272035" cy="275591"/>
            </a:xfrm>
            <a:custGeom>
              <a:avLst/>
              <a:gdLst/>
              <a:ahLst/>
              <a:cxnLst>
                <a:cxn ang="0">
                  <a:pos x="54" y="63"/>
                </a:cxn>
                <a:cxn ang="0">
                  <a:pos x="62" y="71"/>
                </a:cxn>
                <a:cxn ang="0">
                  <a:pos x="54" y="79"/>
                </a:cxn>
                <a:cxn ang="0">
                  <a:pos x="43" y="79"/>
                </a:cxn>
                <a:cxn ang="0">
                  <a:pos x="34" y="71"/>
                </a:cxn>
                <a:cxn ang="0">
                  <a:pos x="43" y="63"/>
                </a:cxn>
                <a:cxn ang="0">
                  <a:pos x="54" y="63"/>
                </a:cxn>
                <a:cxn ang="0">
                  <a:pos x="31" y="23"/>
                </a:cxn>
                <a:cxn ang="0">
                  <a:pos x="3" y="82"/>
                </a:cxn>
                <a:cxn ang="0">
                  <a:pos x="7" y="94"/>
                </a:cxn>
                <a:cxn ang="0">
                  <a:pos x="19" y="90"/>
                </a:cxn>
                <a:cxn ang="0">
                  <a:pos x="48" y="31"/>
                </a:cxn>
                <a:cxn ang="0">
                  <a:pos x="77" y="90"/>
                </a:cxn>
                <a:cxn ang="0">
                  <a:pos x="89" y="94"/>
                </a:cxn>
                <a:cxn ang="0">
                  <a:pos x="94" y="82"/>
                </a:cxn>
                <a:cxn ang="0">
                  <a:pos x="65" y="23"/>
                </a:cxn>
                <a:cxn ang="0">
                  <a:pos x="56" y="5"/>
                </a:cxn>
                <a:cxn ang="0">
                  <a:pos x="48" y="0"/>
                </a:cxn>
                <a:cxn ang="0">
                  <a:pos x="40" y="5"/>
                </a:cxn>
                <a:cxn ang="0">
                  <a:pos x="31" y="23"/>
                </a:cxn>
              </a:cxnLst>
              <a:rect l="0" t="0" r="r" b="b"/>
              <a:pathLst>
                <a:path w="96" h="97">
                  <a:moveTo>
                    <a:pt x="54" y="63"/>
                  </a:moveTo>
                  <a:cubicBezTo>
                    <a:pt x="58" y="63"/>
                    <a:pt x="62" y="66"/>
                    <a:pt x="62" y="71"/>
                  </a:cubicBezTo>
                  <a:cubicBezTo>
                    <a:pt x="62" y="76"/>
                    <a:pt x="58" y="79"/>
                    <a:pt x="54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38" y="79"/>
                    <a:pt x="34" y="76"/>
                    <a:pt x="34" y="71"/>
                  </a:cubicBezTo>
                  <a:cubicBezTo>
                    <a:pt x="34" y="66"/>
                    <a:pt x="38" y="63"/>
                    <a:pt x="43" y="63"/>
                  </a:cubicBezTo>
                  <a:lnTo>
                    <a:pt x="54" y="63"/>
                  </a:lnTo>
                  <a:close/>
                  <a:moveTo>
                    <a:pt x="31" y="23"/>
                  </a:moveTo>
                  <a:cubicBezTo>
                    <a:pt x="3" y="82"/>
                    <a:pt x="3" y="82"/>
                    <a:pt x="3" y="82"/>
                  </a:cubicBezTo>
                  <a:cubicBezTo>
                    <a:pt x="0" y="87"/>
                    <a:pt x="2" y="92"/>
                    <a:pt x="7" y="94"/>
                  </a:cubicBezTo>
                  <a:cubicBezTo>
                    <a:pt x="12" y="97"/>
                    <a:pt x="17" y="95"/>
                    <a:pt x="19" y="9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9" y="95"/>
                    <a:pt x="85" y="97"/>
                    <a:pt x="89" y="94"/>
                  </a:cubicBezTo>
                  <a:cubicBezTo>
                    <a:pt x="94" y="92"/>
                    <a:pt x="96" y="87"/>
                    <a:pt x="94" y="82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4" y="0"/>
                    <a:pt x="48" y="0"/>
                  </a:cubicBezTo>
                  <a:cubicBezTo>
                    <a:pt x="42" y="0"/>
                    <a:pt x="40" y="5"/>
                    <a:pt x="40" y="5"/>
                  </a:cubicBezTo>
                  <a:lnTo>
                    <a:pt x="31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white">
            <a:xfrm>
              <a:off x="7786116" y="992887"/>
              <a:ext cx="184912" cy="261367"/>
            </a:xfrm>
            <a:custGeom>
              <a:avLst/>
              <a:gdLst/>
              <a:ahLst/>
              <a:cxnLst>
                <a:cxn ang="0">
                  <a:pos x="65" y="69"/>
                </a:cxn>
                <a:cxn ang="0">
                  <a:pos x="42" y="92"/>
                </a:cxn>
                <a:cxn ang="0">
                  <a:pos x="10" y="92"/>
                </a:cxn>
                <a:cxn ang="0">
                  <a:pos x="0" y="83"/>
                </a:cxn>
                <a:cxn ang="0">
                  <a:pos x="10" y="74"/>
                </a:cxn>
                <a:cxn ang="0">
                  <a:pos x="40" y="74"/>
                </a:cxn>
                <a:cxn ang="0">
                  <a:pos x="46" y="69"/>
                </a:cxn>
                <a:cxn ang="0">
                  <a:pos x="44" y="65"/>
                </a:cxn>
                <a:cxn ang="0">
                  <a:pos x="8" y="41"/>
                </a:cxn>
                <a:cxn ang="0">
                  <a:pos x="1" y="24"/>
                </a:cxn>
                <a:cxn ang="0">
                  <a:pos x="25" y="0"/>
                </a:cxn>
                <a:cxn ang="0">
                  <a:pos x="52" y="0"/>
                </a:cxn>
                <a:cxn ang="0">
                  <a:pos x="61" y="9"/>
                </a:cxn>
                <a:cxn ang="0">
                  <a:pos x="52" y="18"/>
                </a:cxn>
                <a:cxn ang="0">
                  <a:pos x="25" y="18"/>
                </a:cxn>
                <a:cxn ang="0">
                  <a:pos x="19" y="24"/>
                </a:cxn>
                <a:cxn ang="0">
                  <a:pos x="21" y="27"/>
                </a:cxn>
                <a:cxn ang="0">
                  <a:pos x="57" y="52"/>
                </a:cxn>
                <a:cxn ang="0">
                  <a:pos x="65" y="69"/>
                </a:cxn>
              </a:cxnLst>
              <a:rect l="0" t="0" r="r" b="b"/>
              <a:pathLst>
                <a:path w="65" h="92">
                  <a:moveTo>
                    <a:pt x="65" y="69"/>
                  </a:moveTo>
                  <a:cubicBezTo>
                    <a:pt x="65" y="82"/>
                    <a:pt x="55" y="92"/>
                    <a:pt x="42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5" y="92"/>
                    <a:pt x="0" y="88"/>
                    <a:pt x="0" y="83"/>
                  </a:cubicBezTo>
                  <a:cubicBezTo>
                    <a:pt x="0" y="78"/>
                    <a:pt x="5" y="74"/>
                    <a:pt x="10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3" y="74"/>
                    <a:pt x="46" y="72"/>
                    <a:pt x="46" y="69"/>
                  </a:cubicBezTo>
                  <a:cubicBezTo>
                    <a:pt x="46" y="67"/>
                    <a:pt x="45" y="66"/>
                    <a:pt x="44" y="65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6" y="39"/>
                    <a:pt x="1" y="35"/>
                    <a:pt x="1" y="24"/>
                  </a:cubicBezTo>
                  <a:cubicBezTo>
                    <a:pt x="1" y="11"/>
                    <a:pt x="12" y="0"/>
                    <a:pt x="2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7" y="0"/>
                    <a:pt x="61" y="4"/>
                    <a:pt x="61" y="9"/>
                  </a:cubicBezTo>
                  <a:cubicBezTo>
                    <a:pt x="61" y="14"/>
                    <a:pt x="57" y="18"/>
                    <a:pt x="52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1" y="18"/>
                    <a:pt x="19" y="21"/>
                    <a:pt x="19" y="24"/>
                  </a:cubicBezTo>
                  <a:cubicBezTo>
                    <a:pt x="19" y="25"/>
                    <a:pt x="20" y="26"/>
                    <a:pt x="21" y="27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2" y="56"/>
                    <a:pt x="65" y="61"/>
                    <a:pt x="65" y="6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  <p:sp>
          <p:nvSpPr>
            <p:cNvPr id="35" name="Freeform 10"/>
            <p:cNvSpPr>
              <a:spLocks noEditPoints="1"/>
            </p:cNvSpPr>
            <p:nvPr/>
          </p:nvSpPr>
          <p:spPr bwMode="white">
            <a:xfrm>
              <a:off x="7995920" y="992377"/>
              <a:ext cx="389383" cy="264923"/>
            </a:xfrm>
            <a:custGeom>
              <a:avLst/>
              <a:gdLst/>
              <a:ahLst/>
              <a:cxnLst>
                <a:cxn ang="0">
                  <a:pos x="52" y="35"/>
                </a:cxn>
                <a:cxn ang="0">
                  <a:pos x="60" y="44"/>
                </a:cxn>
                <a:cxn ang="0">
                  <a:pos x="52" y="52"/>
                </a:cxn>
                <a:cxn ang="0">
                  <a:pos x="31" y="52"/>
                </a:cxn>
                <a:cxn ang="0">
                  <a:pos x="23" y="44"/>
                </a:cxn>
                <a:cxn ang="0">
                  <a:pos x="31" y="35"/>
                </a:cxn>
                <a:cxn ang="0">
                  <a:pos x="52" y="35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28" y="0"/>
                </a:cxn>
                <a:cxn ang="0">
                  <a:pos x="137" y="9"/>
                </a:cxn>
                <a:cxn ang="0">
                  <a:pos x="128" y="18"/>
                </a:cxn>
                <a:cxn ang="0">
                  <a:pos x="108" y="18"/>
                </a:cxn>
                <a:cxn ang="0">
                  <a:pos x="108" y="84"/>
                </a:cxn>
                <a:cxn ang="0">
                  <a:pos x="99" y="93"/>
                </a:cxn>
                <a:cxn ang="0">
                  <a:pos x="90" y="84"/>
                </a:cxn>
                <a:cxn ang="0">
                  <a:pos x="90" y="18"/>
                </a:cxn>
                <a:cxn ang="0">
                  <a:pos x="18" y="18"/>
                </a:cxn>
                <a:cxn ang="0">
                  <a:pos x="18" y="74"/>
                </a:cxn>
                <a:cxn ang="0">
                  <a:pos x="53" y="74"/>
                </a:cxn>
                <a:cxn ang="0">
                  <a:pos x="62" y="83"/>
                </a:cxn>
                <a:cxn ang="0">
                  <a:pos x="53" y="92"/>
                </a:cxn>
                <a:cxn ang="0">
                  <a:pos x="9" y="92"/>
                </a:cxn>
                <a:cxn ang="0">
                  <a:pos x="0" y="83"/>
                </a:cxn>
                <a:cxn ang="0">
                  <a:pos x="0" y="9"/>
                </a:cxn>
              </a:cxnLst>
              <a:rect l="0" t="0" r="r" b="b"/>
              <a:pathLst>
                <a:path w="137" h="93">
                  <a:moveTo>
                    <a:pt x="52" y="35"/>
                  </a:moveTo>
                  <a:cubicBezTo>
                    <a:pt x="56" y="35"/>
                    <a:pt x="60" y="39"/>
                    <a:pt x="60" y="44"/>
                  </a:cubicBezTo>
                  <a:cubicBezTo>
                    <a:pt x="60" y="48"/>
                    <a:pt x="56" y="52"/>
                    <a:pt x="5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27" y="52"/>
                    <a:pt x="23" y="48"/>
                    <a:pt x="23" y="44"/>
                  </a:cubicBezTo>
                  <a:cubicBezTo>
                    <a:pt x="23" y="39"/>
                    <a:pt x="27" y="35"/>
                    <a:pt x="31" y="35"/>
                  </a:cubicBezTo>
                  <a:lnTo>
                    <a:pt x="52" y="35"/>
                  </a:lnTo>
                  <a:close/>
                  <a:moveTo>
                    <a:pt x="0" y="9"/>
                  </a:moveTo>
                  <a:cubicBezTo>
                    <a:pt x="0" y="4"/>
                    <a:pt x="4" y="0"/>
                    <a:pt x="9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7" y="4"/>
                    <a:pt x="137" y="9"/>
                  </a:cubicBezTo>
                  <a:cubicBezTo>
                    <a:pt x="137" y="14"/>
                    <a:pt x="133" y="18"/>
                    <a:pt x="128" y="1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84"/>
                    <a:pt x="108" y="84"/>
                    <a:pt x="108" y="84"/>
                  </a:cubicBezTo>
                  <a:cubicBezTo>
                    <a:pt x="108" y="89"/>
                    <a:pt x="104" y="93"/>
                    <a:pt x="99" y="93"/>
                  </a:cubicBezTo>
                  <a:cubicBezTo>
                    <a:pt x="94" y="93"/>
                    <a:pt x="90" y="89"/>
                    <a:pt x="90" y="84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8" y="74"/>
                    <a:pt x="62" y="78"/>
                    <a:pt x="62" y="83"/>
                  </a:cubicBezTo>
                  <a:cubicBezTo>
                    <a:pt x="62" y="88"/>
                    <a:pt x="58" y="92"/>
                    <a:pt x="53" y="92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4" y="92"/>
                    <a:pt x="0" y="88"/>
                    <a:pt x="0" y="83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</p:grpSp>
      <p:sp>
        <p:nvSpPr>
          <p:cNvPr id="36" name="Rectangle 35"/>
          <p:cNvSpPr/>
          <p:nvPr userDrawn="1"/>
        </p:nvSpPr>
        <p:spPr bwMode="auto">
          <a:xfrm>
            <a:off x="228600" y="1371600"/>
            <a:ext cx="1257300" cy="566738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oval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solidFill>
                <a:prstClr val="black"/>
              </a:solidFill>
              <a:latin typeface="Generis Sans Com" pitchFamily="34" charset="0"/>
            </a:endParaRPr>
          </a:p>
        </p:txBody>
      </p:sp>
      <p:sp>
        <p:nvSpPr>
          <p:cNvPr id="27" name="Rectangle 2"/>
          <p:cNvSpPr>
            <a:spLocks noGrp="1" noChangeArrowheads="1"/>
          </p:cNvSpPr>
          <p:nvPr userDrawn="1">
            <p:ph type="ctrTitle" hasCustomPrompt="1"/>
          </p:nvPr>
        </p:nvSpPr>
        <p:spPr bwMode="white">
          <a:xfrm>
            <a:off x="1676400" y="1371603"/>
            <a:ext cx="7010400" cy="571499"/>
          </a:xfrm>
        </p:spPr>
        <p:txBody>
          <a:bodyPr anchor="ctr" anchorCtr="0"/>
          <a:lstStyle>
            <a:lvl1pPr>
              <a:defRPr sz="30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28" name="Text Box 7"/>
          <p:cNvSpPr txBox="1"/>
          <p:nvPr userDrawn="1"/>
        </p:nvSpPr>
        <p:spPr>
          <a:xfrm>
            <a:off x="6972300" y="6300148"/>
            <a:ext cx="1943100" cy="21495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fontAlgn="base"/>
            <a:r>
              <a:rPr lang="en-US" sz="1000" b="1" baseline="-25000" dirty="0" smtClean="0">
                <a:solidFill>
                  <a:prstClr val="white"/>
                </a:solidFill>
                <a:ea typeface="Calibri"/>
                <a:cs typeface="Calibri"/>
              </a:rPr>
              <a:t>FactSet Systems India Pvt. Ltd. All rights  reserved.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676400" y="2667002"/>
            <a:ext cx="6477000" cy="703263"/>
          </a:xfrm>
          <a:prstGeom prst="rect">
            <a:avLst/>
          </a:prstGeom>
        </p:spPr>
        <p:txBody>
          <a:bodyPr/>
          <a:lstStyle>
            <a:lvl1pPr marL="0" indent="0">
              <a:buFont typeface="Generis Sans Com Medium" pitchFamily="34" charset="0"/>
              <a:buNone/>
              <a:defRPr sz="2400" b="0">
                <a:solidFill>
                  <a:schemeClr val="accent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2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prstClr val="black"/>
              </a:solidFill>
              <a:latin typeface="Generis Sans Com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28599" y="3276602"/>
            <a:ext cx="8689975" cy="2801937"/>
            <a:chOff x="228599" y="3276600"/>
            <a:chExt cx="8689975" cy="2801937"/>
          </a:xfrm>
        </p:grpSpPr>
        <p:sp>
          <p:nvSpPr>
            <p:cNvPr id="3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28599" y="3279775"/>
              <a:ext cx="8688121" cy="2795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228599" y="5246687"/>
              <a:ext cx="1987852" cy="385762"/>
            </a:xfrm>
            <a:custGeom>
              <a:avLst/>
              <a:gdLst>
                <a:gd name="T0" fmla="*/ 577 w 659"/>
                <a:gd name="T1" fmla="*/ 128 h 128"/>
                <a:gd name="T2" fmla="*/ 659 w 659"/>
                <a:gd name="T3" fmla="*/ 107 h 128"/>
                <a:gd name="T4" fmla="*/ 183 w 659"/>
                <a:gd name="T5" fmla="*/ 39 h 128"/>
                <a:gd name="T6" fmla="*/ 0 w 659"/>
                <a:gd name="T7" fmla="*/ 0 h 128"/>
                <a:gd name="T8" fmla="*/ 0 w 659"/>
                <a:gd name="T9" fmla="*/ 28 h 128"/>
                <a:gd name="T10" fmla="*/ 177 w 659"/>
                <a:gd name="T11" fmla="*/ 67 h 128"/>
                <a:gd name="T12" fmla="*/ 577 w 659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9" h="128">
                  <a:moveTo>
                    <a:pt x="577" y="128"/>
                  </a:moveTo>
                  <a:cubicBezTo>
                    <a:pt x="604" y="121"/>
                    <a:pt x="632" y="114"/>
                    <a:pt x="659" y="107"/>
                  </a:cubicBezTo>
                  <a:cubicBezTo>
                    <a:pt x="499" y="96"/>
                    <a:pt x="342" y="74"/>
                    <a:pt x="183" y="39"/>
                  </a:cubicBezTo>
                  <a:cubicBezTo>
                    <a:pt x="121" y="26"/>
                    <a:pt x="60" y="13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8" y="41"/>
                    <a:pt x="117" y="54"/>
                    <a:pt x="177" y="67"/>
                  </a:cubicBezTo>
                  <a:cubicBezTo>
                    <a:pt x="309" y="95"/>
                    <a:pt x="442" y="116"/>
                    <a:pt x="577" y="128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2232329" y="5224462"/>
              <a:ext cx="4197988" cy="449262"/>
            </a:xfrm>
            <a:custGeom>
              <a:avLst/>
              <a:gdLst>
                <a:gd name="T0" fmla="*/ 85 w 1392"/>
                <a:gd name="T1" fmla="*/ 118 h 149"/>
                <a:gd name="T2" fmla="*/ 0 w 1392"/>
                <a:gd name="T3" fmla="*/ 142 h 149"/>
                <a:gd name="T4" fmla="*/ 228 w 1392"/>
                <a:gd name="T5" fmla="*/ 149 h 149"/>
                <a:gd name="T6" fmla="*/ 234 w 1392"/>
                <a:gd name="T7" fmla="*/ 149 h 149"/>
                <a:gd name="T8" fmla="*/ 1009 w 1392"/>
                <a:gd name="T9" fmla="*/ 83 h 149"/>
                <a:gd name="T10" fmla="*/ 1392 w 1392"/>
                <a:gd name="T11" fmla="*/ 15 h 149"/>
                <a:gd name="T12" fmla="*/ 1326 w 1392"/>
                <a:gd name="T13" fmla="*/ 0 h 149"/>
                <a:gd name="T14" fmla="*/ 85 w 1392"/>
                <a:gd name="T15" fmla="*/ 11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2" h="149">
                  <a:moveTo>
                    <a:pt x="85" y="118"/>
                  </a:moveTo>
                  <a:cubicBezTo>
                    <a:pt x="57" y="126"/>
                    <a:pt x="29" y="134"/>
                    <a:pt x="0" y="142"/>
                  </a:cubicBezTo>
                  <a:cubicBezTo>
                    <a:pt x="75" y="146"/>
                    <a:pt x="151" y="149"/>
                    <a:pt x="228" y="149"/>
                  </a:cubicBezTo>
                  <a:cubicBezTo>
                    <a:pt x="230" y="149"/>
                    <a:pt x="232" y="149"/>
                    <a:pt x="234" y="149"/>
                  </a:cubicBezTo>
                  <a:cubicBezTo>
                    <a:pt x="468" y="149"/>
                    <a:pt x="721" y="128"/>
                    <a:pt x="1009" y="83"/>
                  </a:cubicBezTo>
                  <a:cubicBezTo>
                    <a:pt x="1131" y="64"/>
                    <a:pt x="1259" y="42"/>
                    <a:pt x="1392" y="15"/>
                  </a:cubicBezTo>
                  <a:cubicBezTo>
                    <a:pt x="1370" y="10"/>
                    <a:pt x="1348" y="5"/>
                    <a:pt x="1326" y="0"/>
                  </a:cubicBezTo>
                  <a:cubicBezTo>
                    <a:pt x="855" y="90"/>
                    <a:pt x="460" y="134"/>
                    <a:pt x="85" y="118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6441165" y="4627562"/>
              <a:ext cx="2471854" cy="600075"/>
            </a:xfrm>
            <a:custGeom>
              <a:avLst/>
              <a:gdLst>
                <a:gd name="T0" fmla="*/ 66 w 819"/>
                <a:gd name="T1" fmla="*/ 199 h 199"/>
                <a:gd name="T2" fmla="*/ 819 w 819"/>
                <a:gd name="T3" fmla="*/ 29 h 199"/>
                <a:gd name="T4" fmla="*/ 819 w 819"/>
                <a:gd name="T5" fmla="*/ 0 h 199"/>
                <a:gd name="T6" fmla="*/ 0 w 819"/>
                <a:gd name="T7" fmla="*/ 184 h 199"/>
                <a:gd name="T8" fmla="*/ 66 w 819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9" h="199">
                  <a:moveTo>
                    <a:pt x="66" y="199"/>
                  </a:moveTo>
                  <a:cubicBezTo>
                    <a:pt x="298" y="152"/>
                    <a:pt x="548" y="95"/>
                    <a:pt x="819" y="29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519" y="73"/>
                    <a:pt x="249" y="135"/>
                    <a:pt x="0" y="184"/>
                  </a:cubicBezTo>
                  <a:cubicBezTo>
                    <a:pt x="22" y="189"/>
                    <a:pt x="44" y="194"/>
                    <a:pt x="66" y="199"/>
                  </a:cubicBezTo>
                  <a:close/>
                </a:path>
              </a:pathLst>
            </a:custGeom>
            <a:solidFill>
              <a:srgbClr val="ED1C24"/>
            </a:solidFill>
            <a:ln w="31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228599" y="3343275"/>
              <a:ext cx="1146349" cy="319087"/>
            </a:xfrm>
            <a:custGeom>
              <a:avLst/>
              <a:gdLst>
                <a:gd name="T0" fmla="*/ 380 w 380"/>
                <a:gd name="T1" fmla="*/ 96 h 106"/>
                <a:gd name="T2" fmla="*/ 0 w 380"/>
                <a:gd name="T3" fmla="*/ 0 h 106"/>
                <a:gd name="T4" fmla="*/ 0 w 380"/>
                <a:gd name="T5" fmla="*/ 29 h 106"/>
                <a:gd name="T6" fmla="*/ 311 w 380"/>
                <a:gd name="T7" fmla="*/ 106 h 106"/>
                <a:gd name="T8" fmla="*/ 380 w 380"/>
                <a:gd name="T9" fmla="*/ 9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106">
                  <a:moveTo>
                    <a:pt x="380" y="96"/>
                  </a:moveTo>
                  <a:cubicBezTo>
                    <a:pt x="253" y="60"/>
                    <a:pt x="126" y="27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2" y="51"/>
                    <a:pt x="206" y="77"/>
                    <a:pt x="311" y="106"/>
                  </a:cubicBezTo>
                  <a:cubicBezTo>
                    <a:pt x="334" y="103"/>
                    <a:pt x="357" y="100"/>
                    <a:pt x="380" y="96"/>
                  </a:cubicBezTo>
                  <a:close/>
                </a:path>
              </a:pathLst>
            </a:custGeom>
            <a:solidFill>
              <a:srgbClr val="F5C7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4696503" y="4772025"/>
              <a:ext cx="1746516" cy="452437"/>
            </a:xfrm>
            <a:custGeom>
              <a:avLst/>
              <a:gdLst>
                <a:gd name="T0" fmla="*/ 509 w 579"/>
                <a:gd name="T1" fmla="*/ 150 h 150"/>
                <a:gd name="T2" fmla="*/ 579 w 579"/>
                <a:gd name="T3" fmla="*/ 136 h 150"/>
                <a:gd name="T4" fmla="*/ 42 w 579"/>
                <a:gd name="T5" fmla="*/ 0 h 150"/>
                <a:gd name="T6" fmla="*/ 0 w 579"/>
                <a:gd name="T7" fmla="*/ 17 h 150"/>
                <a:gd name="T8" fmla="*/ 509 w 579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150">
                  <a:moveTo>
                    <a:pt x="509" y="150"/>
                  </a:moveTo>
                  <a:cubicBezTo>
                    <a:pt x="532" y="146"/>
                    <a:pt x="555" y="141"/>
                    <a:pt x="579" y="136"/>
                  </a:cubicBezTo>
                  <a:cubicBezTo>
                    <a:pt x="400" y="96"/>
                    <a:pt x="220" y="51"/>
                    <a:pt x="42" y="0"/>
                  </a:cubicBezTo>
                  <a:cubicBezTo>
                    <a:pt x="28" y="6"/>
                    <a:pt x="14" y="12"/>
                    <a:pt x="0" y="17"/>
                  </a:cubicBezTo>
                  <a:cubicBezTo>
                    <a:pt x="165" y="65"/>
                    <a:pt x="335" y="110"/>
                    <a:pt x="509" y="150"/>
                  </a:cubicBezTo>
                  <a:close/>
                </a:path>
              </a:pathLst>
            </a:custGeom>
            <a:solidFill>
              <a:srgbClr val="F5C714"/>
            </a:solidFill>
            <a:ln w="317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378124" y="3695700"/>
              <a:ext cx="3312029" cy="1092200"/>
            </a:xfrm>
            <a:custGeom>
              <a:avLst/>
              <a:gdLst>
                <a:gd name="T0" fmla="*/ 502 w 1098"/>
                <a:gd name="T1" fmla="*/ 147 h 362"/>
                <a:gd name="T2" fmla="*/ 69 w 1098"/>
                <a:gd name="T3" fmla="*/ 0 h 362"/>
                <a:gd name="T4" fmla="*/ 0 w 1098"/>
                <a:gd name="T5" fmla="*/ 9 h 362"/>
                <a:gd name="T6" fmla="*/ 493 w 1098"/>
                <a:gd name="T7" fmla="*/ 173 h 362"/>
                <a:gd name="T8" fmla="*/ 1056 w 1098"/>
                <a:gd name="T9" fmla="*/ 362 h 362"/>
                <a:gd name="T10" fmla="*/ 1098 w 1098"/>
                <a:gd name="T11" fmla="*/ 345 h 362"/>
                <a:gd name="T12" fmla="*/ 502 w 1098"/>
                <a:gd name="T13" fmla="*/ 147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8" h="362">
                  <a:moveTo>
                    <a:pt x="502" y="147"/>
                  </a:moveTo>
                  <a:cubicBezTo>
                    <a:pt x="357" y="92"/>
                    <a:pt x="213" y="43"/>
                    <a:pt x="69" y="0"/>
                  </a:cubicBezTo>
                  <a:cubicBezTo>
                    <a:pt x="46" y="3"/>
                    <a:pt x="23" y="6"/>
                    <a:pt x="0" y="9"/>
                  </a:cubicBezTo>
                  <a:cubicBezTo>
                    <a:pt x="160" y="55"/>
                    <a:pt x="324" y="110"/>
                    <a:pt x="493" y="173"/>
                  </a:cubicBezTo>
                  <a:cubicBezTo>
                    <a:pt x="674" y="241"/>
                    <a:pt x="862" y="304"/>
                    <a:pt x="1056" y="362"/>
                  </a:cubicBezTo>
                  <a:cubicBezTo>
                    <a:pt x="1070" y="356"/>
                    <a:pt x="1084" y="350"/>
                    <a:pt x="1098" y="345"/>
                  </a:cubicBezTo>
                  <a:cubicBezTo>
                    <a:pt x="898" y="286"/>
                    <a:pt x="699" y="221"/>
                    <a:pt x="502" y="147"/>
                  </a:cubicBezTo>
                  <a:close/>
                </a:path>
              </a:pathLst>
            </a:custGeom>
            <a:solidFill>
              <a:srgbClr val="F5C7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6430316" y="5227637"/>
              <a:ext cx="2485084" cy="498475"/>
            </a:xfrm>
            <a:custGeom>
              <a:avLst/>
              <a:gdLst>
                <a:gd name="T0" fmla="*/ 0 w 823"/>
                <a:gd name="T1" fmla="*/ 14 h 165"/>
                <a:gd name="T2" fmla="*/ 810 w 823"/>
                <a:gd name="T3" fmla="*/ 163 h 165"/>
                <a:gd name="T4" fmla="*/ 823 w 823"/>
                <a:gd name="T5" fmla="*/ 165 h 165"/>
                <a:gd name="T6" fmla="*/ 823 w 823"/>
                <a:gd name="T7" fmla="*/ 136 h 165"/>
                <a:gd name="T8" fmla="*/ 70 w 823"/>
                <a:gd name="T9" fmla="*/ 0 h 165"/>
                <a:gd name="T10" fmla="*/ 0 w 823"/>
                <a:gd name="T11" fmla="*/ 1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3" h="165">
                  <a:moveTo>
                    <a:pt x="0" y="14"/>
                  </a:moveTo>
                  <a:cubicBezTo>
                    <a:pt x="261" y="73"/>
                    <a:pt x="531" y="123"/>
                    <a:pt x="810" y="163"/>
                  </a:cubicBezTo>
                  <a:cubicBezTo>
                    <a:pt x="814" y="164"/>
                    <a:pt x="819" y="165"/>
                    <a:pt x="823" y="165"/>
                  </a:cubicBezTo>
                  <a:cubicBezTo>
                    <a:pt x="823" y="136"/>
                    <a:pt x="823" y="136"/>
                    <a:pt x="823" y="136"/>
                  </a:cubicBezTo>
                  <a:cubicBezTo>
                    <a:pt x="577" y="100"/>
                    <a:pt x="325" y="55"/>
                    <a:pt x="70" y="0"/>
                  </a:cubicBezTo>
                  <a:cubicBezTo>
                    <a:pt x="47" y="5"/>
                    <a:pt x="24" y="10"/>
                    <a:pt x="0" y="14"/>
                  </a:cubicBezTo>
                  <a:close/>
                </a:path>
              </a:pathLst>
            </a:custGeom>
            <a:solidFill>
              <a:srgbClr val="F5C7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6231850" y="5183187"/>
              <a:ext cx="409637" cy="87312"/>
            </a:xfrm>
            <a:custGeom>
              <a:avLst/>
              <a:gdLst>
                <a:gd name="T0" fmla="*/ 70 w 136"/>
                <a:gd name="T1" fmla="*/ 0 h 29"/>
                <a:gd name="T2" fmla="*/ 0 w 136"/>
                <a:gd name="T3" fmla="*/ 14 h 29"/>
                <a:gd name="T4" fmla="*/ 66 w 136"/>
                <a:gd name="T5" fmla="*/ 29 h 29"/>
                <a:gd name="T6" fmla="*/ 136 w 136"/>
                <a:gd name="T7" fmla="*/ 15 h 29"/>
                <a:gd name="T8" fmla="*/ 70 w 13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29">
                  <a:moveTo>
                    <a:pt x="70" y="0"/>
                  </a:moveTo>
                  <a:cubicBezTo>
                    <a:pt x="46" y="5"/>
                    <a:pt x="23" y="10"/>
                    <a:pt x="0" y="14"/>
                  </a:cubicBezTo>
                  <a:cubicBezTo>
                    <a:pt x="22" y="19"/>
                    <a:pt x="44" y="24"/>
                    <a:pt x="66" y="29"/>
                  </a:cubicBezTo>
                  <a:cubicBezTo>
                    <a:pt x="90" y="25"/>
                    <a:pt x="113" y="20"/>
                    <a:pt x="136" y="15"/>
                  </a:cubicBezTo>
                  <a:cubicBezTo>
                    <a:pt x="114" y="10"/>
                    <a:pt x="92" y="5"/>
                    <a:pt x="70" y="0"/>
                  </a:cubicBezTo>
                  <a:close/>
                </a:path>
              </a:pathLst>
            </a:custGeom>
            <a:solidFill>
              <a:srgbClr val="F5C714"/>
            </a:solidFill>
            <a:ln w="317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7103519" y="3276600"/>
              <a:ext cx="1811881" cy="563562"/>
            </a:xfrm>
            <a:custGeom>
              <a:avLst/>
              <a:gdLst>
                <a:gd name="T0" fmla="*/ 59 w 600"/>
                <a:gd name="T1" fmla="*/ 187 h 187"/>
                <a:gd name="T2" fmla="*/ 600 w 600"/>
                <a:gd name="T3" fmla="*/ 29 h 187"/>
                <a:gd name="T4" fmla="*/ 600 w 600"/>
                <a:gd name="T5" fmla="*/ 0 h 187"/>
                <a:gd name="T6" fmla="*/ 0 w 600"/>
                <a:gd name="T7" fmla="*/ 177 h 187"/>
                <a:gd name="T8" fmla="*/ 59 w 600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187">
                  <a:moveTo>
                    <a:pt x="59" y="187"/>
                  </a:moveTo>
                  <a:cubicBezTo>
                    <a:pt x="249" y="124"/>
                    <a:pt x="429" y="71"/>
                    <a:pt x="600" y="29"/>
                  </a:cubicBezTo>
                  <a:cubicBezTo>
                    <a:pt x="600" y="0"/>
                    <a:pt x="600" y="0"/>
                    <a:pt x="600" y="0"/>
                  </a:cubicBezTo>
                  <a:cubicBezTo>
                    <a:pt x="411" y="47"/>
                    <a:pt x="211" y="106"/>
                    <a:pt x="0" y="177"/>
                  </a:cubicBezTo>
                  <a:cubicBezTo>
                    <a:pt x="20" y="181"/>
                    <a:pt x="40" y="184"/>
                    <a:pt x="59" y="187"/>
                  </a:cubicBez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690152" y="3870325"/>
              <a:ext cx="2419718" cy="901700"/>
            </a:xfrm>
            <a:custGeom>
              <a:avLst/>
              <a:gdLst>
                <a:gd name="T0" fmla="*/ 62 w 802"/>
                <a:gd name="T1" fmla="*/ 261 h 299"/>
                <a:gd name="T2" fmla="*/ 0 w 802"/>
                <a:gd name="T3" fmla="*/ 287 h 299"/>
                <a:gd name="T4" fmla="*/ 44 w 802"/>
                <a:gd name="T5" fmla="*/ 299 h 299"/>
                <a:gd name="T6" fmla="*/ 73 w 802"/>
                <a:gd name="T7" fmla="*/ 287 h 299"/>
                <a:gd name="T8" fmla="*/ 802 w 802"/>
                <a:gd name="T9" fmla="*/ 9 h 299"/>
                <a:gd name="T10" fmla="*/ 743 w 802"/>
                <a:gd name="T11" fmla="*/ 0 h 299"/>
                <a:gd name="T12" fmla="*/ 62 w 802"/>
                <a:gd name="T13" fmla="*/ 261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2" h="299">
                  <a:moveTo>
                    <a:pt x="62" y="261"/>
                  </a:moveTo>
                  <a:cubicBezTo>
                    <a:pt x="42" y="270"/>
                    <a:pt x="21" y="278"/>
                    <a:pt x="0" y="287"/>
                  </a:cubicBezTo>
                  <a:cubicBezTo>
                    <a:pt x="15" y="291"/>
                    <a:pt x="29" y="295"/>
                    <a:pt x="44" y="299"/>
                  </a:cubicBezTo>
                  <a:cubicBezTo>
                    <a:pt x="53" y="295"/>
                    <a:pt x="63" y="291"/>
                    <a:pt x="73" y="287"/>
                  </a:cubicBezTo>
                  <a:cubicBezTo>
                    <a:pt x="331" y="179"/>
                    <a:pt x="573" y="87"/>
                    <a:pt x="802" y="9"/>
                  </a:cubicBezTo>
                  <a:cubicBezTo>
                    <a:pt x="783" y="6"/>
                    <a:pt x="763" y="3"/>
                    <a:pt x="743" y="0"/>
                  </a:cubicBezTo>
                  <a:cubicBezTo>
                    <a:pt x="528" y="74"/>
                    <a:pt x="302" y="161"/>
                    <a:pt x="62" y="261"/>
                  </a:cubicBezTo>
                  <a:close/>
                </a:path>
              </a:pathLst>
            </a:custGeom>
            <a:solidFill>
              <a:srgbClr val="00AEEF"/>
            </a:solidFill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228599" y="5632450"/>
              <a:ext cx="2003730" cy="446087"/>
            </a:xfrm>
            <a:custGeom>
              <a:avLst/>
              <a:gdLst>
                <a:gd name="T0" fmla="*/ 0 w 664"/>
                <a:gd name="T1" fmla="*/ 118 h 148"/>
                <a:gd name="T2" fmla="*/ 0 w 664"/>
                <a:gd name="T3" fmla="*/ 148 h 148"/>
                <a:gd name="T4" fmla="*/ 664 w 664"/>
                <a:gd name="T5" fmla="*/ 7 h 148"/>
                <a:gd name="T6" fmla="*/ 577 w 664"/>
                <a:gd name="T7" fmla="*/ 0 h 148"/>
                <a:gd name="T8" fmla="*/ 0 w 664"/>
                <a:gd name="T9" fmla="*/ 11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4" h="148">
                  <a:moveTo>
                    <a:pt x="0" y="11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221" y="113"/>
                    <a:pt x="443" y="66"/>
                    <a:pt x="664" y="7"/>
                  </a:cubicBezTo>
                  <a:cubicBezTo>
                    <a:pt x="635" y="5"/>
                    <a:pt x="606" y="2"/>
                    <a:pt x="577" y="0"/>
                  </a:cubicBezTo>
                  <a:cubicBezTo>
                    <a:pt x="378" y="50"/>
                    <a:pt x="185" y="89"/>
                    <a:pt x="0" y="118"/>
                  </a:cubicBez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2216451" y="4787900"/>
              <a:ext cx="2480052" cy="792162"/>
            </a:xfrm>
            <a:custGeom>
              <a:avLst/>
              <a:gdLst>
                <a:gd name="T0" fmla="*/ 778 w 822"/>
                <a:gd name="T1" fmla="*/ 0 h 263"/>
                <a:gd name="T2" fmla="*/ 0 w 822"/>
                <a:gd name="T3" fmla="*/ 259 h 263"/>
                <a:gd name="T4" fmla="*/ 90 w 822"/>
                <a:gd name="T5" fmla="*/ 263 h 263"/>
                <a:gd name="T6" fmla="*/ 822 w 822"/>
                <a:gd name="T7" fmla="*/ 12 h 263"/>
                <a:gd name="T8" fmla="*/ 778 w 822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2" h="263">
                  <a:moveTo>
                    <a:pt x="778" y="0"/>
                  </a:moveTo>
                  <a:cubicBezTo>
                    <a:pt x="510" y="107"/>
                    <a:pt x="250" y="192"/>
                    <a:pt x="0" y="259"/>
                  </a:cubicBezTo>
                  <a:cubicBezTo>
                    <a:pt x="30" y="261"/>
                    <a:pt x="60" y="262"/>
                    <a:pt x="90" y="263"/>
                  </a:cubicBezTo>
                  <a:cubicBezTo>
                    <a:pt x="335" y="195"/>
                    <a:pt x="579" y="111"/>
                    <a:pt x="822" y="12"/>
                  </a:cubicBezTo>
                  <a:cubicBezTo>
                    <a:pt x="807" y="8"/>
                    <a:pt x="793" y="4"/>
                    <a:pt x="778" y="0"/>
                  </a:cubicBezTo>
                  <a:close/>
                </a:path>
              </a:pathLst>
            </a:custGeom>
            <a:solidFill>
              <a:srgbClr val="00AEEF"/>
            </a:solidFill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1968764" y="5568950"/>
              <a:ext cx="519192" cy="84137"/>
            </a:xfrm>
            <a:custGeom>
              <a:avLst/>
              <a:gdLst>
                <a:gd name="T0" fmla="*/ 82 w 172"/>
                <a:gd name="T1" fmla="*/ 0 h 28"/>
                <a:gd name="T2" fmla="*/ 0 w 172"/>
                <a:gd name="T3" fmla="*/ 21 h 28"/>
                <a:gd name="T4" fmla="*/ 87 w 172"/>
                <a:gd name="T5" fmla="*/ 28 h 28"/>
                <a:gd name="T6" fmla="*/ 172 w 172"/>
                <a:gd name="T7" fmla="*/ 4 h 28"/>
                <a:gd name="T8" fmla="*/ 82 w 17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28">
                  <a:moveTo>
                    <a:pt x="82" y="0"/>
                  </a:moveTo>
                  <a:cubicBezTo>
                    <a:pt x="55" y="7"/>
                    <a:pt x="27" y="14"/>
                    <a:pt x="0" y="21"/>
                  </a:cubicBezTo>
                  <a:cubicBezTo>
                    <a:pt x="29" y="23"/>
                    <a:pt x="58" y="26"/>
                    <a:pt x="87" y="28"/>
                  </a:cubicBezTo>
                  <a:cubicBezTo>
                    <a:pt x="116" y="20"/>
                    <a:pt x="144" y="12"/>
                    <a:pt x="172" y="4"/>
                  </a:cubicBezTo>
                  <a:cubicBezTo>
                    <a:pt x="142" y="3"/>
                    <a:pt x="112" y="2"/>
                    <a:pt x="82" y="0"/>
                  </a:cubicBezTo>
                  <a:close/>
                </a:path>
              </a:pathLst>
            </a:custGeom>
            <a:solidFill>
              <a:srgbClr val="00AEEF"/>
            </a:solidFill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4563133" y="4737100"/>
              <a:ext cx="260390" cy="87312"/>
            </a:xfrm>
            <a:custGeom>
              <a:avLst/>
              <a:gdLst>
                <a:gd name="T0" fmla="*/ 0 w 86"/>
                <a:gd name="T1" fmla="*/ 17 h 29"/>
                <a:gd name="T2" fmla="*/ 44 w 86"/>
                <a:gd name="T3" fmla="*/ 29 h 29"/>
                <a:gd name="T4" fmla="*/ 86 w 86"/>
                <a:gd name="T5" fmla="*/ 12 h 29"/>
                <a:gd name="T6" fmla="*/ 42 w 86"/>
                <a:gd name="T7" fmla="*/ 0 h 29"/>
                <a:gd name="T8" fmla="*/ 0 w 86"/>
                <a:gd name="T9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29">
                  <a:moveTo>
                    <a:pt x="0" y="17"/>
                  </a:moveTo>
                  <a:cubicBezTo>
                    <a:pt x="15" y="21"/>
                    <a:pt x="29" y="25"/>
                    <a:pt x="44" y="29"/>
                  </a:cubicBezTo>
                  <a:cubicBezTo>
                    <a:pt x="58" y="24"/>
                    <a:pt x="72" y="18"/>
                    <a:pt x="86" y="12"/>
                  </a:cubicBezTo>
                  <a:cubicBezTo>
                    <a:pt x="71" y="8"/>
                    <a:pt x="57" y="4"/>
                    <a:pt x="42" y="0"/>
                  </a:cubicBezTo>
                  <a:cubicBezTo>
                    <a:pt x="28" y="5"/>
                    <a:pt x="14" y="11"/>
                    <a:pt x="0" y="17"/>
                  </a:cubicBezTo>
                  <a:close/>
                </a:path>
              </a:pathLst>
            </a:custGeom>
            <a:solidFill>
              <a:srgbClr val="00AEEF"/>
            </a:solidFill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1374948" y="3414712"/>
              <a:ext cx="5728571" cy="455612"/>
            </a:xfrm>
            <a:custGeom>
              <a:avLst/>
              <a:gdLst>
                <a:gd name="T0" fmla="*/ 1675 w 1899"/>
                <a:gd name="T1" fmla="*/ 125 h 151"/>
                <a:gd name="T2" fmla="*/ 1842 w 1899"/>
                <a:gd name="T3" fmla="*/ 151 h 151"/>
                <a:gd name="T4" fmla="*/ 1899 w 1899"/>
                <a:gd name="T5" fmla="*/ 131 h 151"/>
                <a:gd name="T6" fmla="*/ 1680 w 1899"/>
                <a:gd name="T7" fmla="*/ 97 h 151"/>
                <a:gd name="T8" fmla="*/ 0 w 1899"/>
                <a:gd name="T9" fmla="*/ 72 h 151"/>
                <a:gd name="T10" fmla="*/ 70 w 1899"/>
                <a:gd name="T11" fmla="*/ 93 h 151"/>
                <a:gd name="T12" fmla="*/ 1675 w 1899"/>
                <a:gd name="T13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9" h="151">
                  <a:moveTo>
                    <a:pt x="1675" y="125"/>
                  </a:moveTo>
                  <a:cubicBezTo>
                    <a:pt x="1732" y="133"/>
                    <a:pt x="1787" y="142"/>
                    <a:pt x="1842" y="151"/>
                  </a:cubicBezTo>
                  <a:cubicBezTo>
                    <a:pt x="1861" y="144"/>
                    <a:pt x="1880" y="138"/>
                    <a:pt x="1899" y="131"/>
                  </a:cubicBezTo>
                  <a:cubicBezTo>
                    <a:pt x="1827" y="120"/>
                    <a:pt x="1754" y="109"/>
                    <a:pt x="1680" y="97"/>
                  </a:cubicBezTo>
                  <a:cubicBezTo>
                    <a:pt x="1094" y="8"/>
                    <a:pt x="530" y="0"/>
                    <a:pt x="0" y="72"/>
                  </a:cubicBezTo>
                  <a:cubicBezTo>
                    <a:pt x="23" y="79"/>
                    <a:pt x="46" y="86"/>
                    <a:pt x="70" y="93"/>
                  </a:cubicBezTo>
                  <a:cubicBezTo>
                    <a:pt x="531" y="36"/>
                    <a:pt x="1066" y="32"/>
                    <a:pt x="1675" y="125"/>
                  </a:cubicBezTo>
                  <a:close/>
                </a:path>
              </a:pathLst>
            </a:custGeom>
            <a:solidFill>
              <a:srgbClr val="9CCB3B"/>
            </a:solidFill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228599" y="3662362"/>
              <a:ext cx="1149525" cy="265112"/>
            </a:xfrm>
            <a:custGeom>
              <a:avLst/>
              <a:gdLst>
                <a:gd name="T0" fmla="*/ 311 w 381"/>
                <a:gd name="T1" fmla="*/ 0 h 88"/>
                <a:gd name="T2" fmla="*/ 271 w 381"/>
                <a:gd name="T3" fmla="*/ 7 h 88"/>
                <a:gd name="T4" fmla="*/ 0 w 381"/>
                <a:gd name="T5" fmla="*/ 58 h 88"/>
                <a:gd name="T6" fmla="*/ 0 w 381"/>
                <a:gd name="T7" fmla="*/ 88 h 88"/>
                <a:gd name="T8" fmla="*/ 381 w 381"/>
                <a:gd name="T9" fmla="*/ 20 h 88"/>
                <a:gd name="T10" fmla="*/ 311 w 381"/>
                <a:gd name="T1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1" h="88">
                  <a:moveTo>
                    <a:pt x="311" y="0"/>
                  </a:moveTo>
                  <a:cubicBezTo>
                    <a:pt x="298" y="2"/>
                    <a:pt x="284" y="4"/>
                    <a:pt x="271" y="7"/>
                  </a:cubicBezTo>
                  <a:cubicBezTo>
                    <a:pt x="180" y="21"/>
                    <a:pt x="89" y="38"/>
                    <a:pt x="0" y="5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20" y="61"/>
                    <a:pt x="247" y="39"/>
                    <a:pt x="381" y="20"/>
                  </a:cubicBezTo>
                  <a:cubicBezTo>
                    <a:pt x="358" y="13"/>
                    <a:pt x="334" y="7"/>
                    <a:pt x="311" y="0"/>
                  </a:cubicBezTo>
                  <a:close/>
                </a:path>
              </a:pathLst>
            </a:custGeom>
            <a:solidFill>
              <a:srgbClr val="9CCB3B"/>
            </a:solidFill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109869" y="3840162"/>
              <a:ext cx="1808705" cy="371475"/>
            </a:xfrm>
            <a:custGeom>
              <a:avLst/>
              <a:gdLst>
                <a:gd name="T0" fmla="*/ 0 w 598"/>
                <a:gd name="T1" fmla="*/ 19 h 123"/>
                <a:gd name="T2" fmla="*/ 598 w 598"/>
                <a:gd name="T3" fmla="*/ 123 h 123"/>
                <a:gd name="T4" fmla="*/ 598 w 598"/>
                <a:gd name="T5" fmla="*/ 94 h 123"/>
                <a:gd name="T6" fmla="*/ 57 w 598"/>
                <a:gd name="T7" fmla="*/ 0 h 123"/>
                <a:gd name="T8" fmla="*/ 0 w 598"/>
                <a:gd name="T9" fmla="*/ 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123">
                  <a:moveTo>
                    <a:pt x="0" y="19"/>
                  </a:moveTo>
                  <a:cubicBezTo>
                    <a:pt x="214" y="53"/>
                    <a:pt x="413" y="88"/>
                    <a:pt x="598" y="123"/>
                  </a:cubicBezTo>
                  <a:cubicBezTo>
                    <a:pt x="598" y="94"/>
                    <a:pt x="598" y="94"/>
                    <a:pt x="598" y="94"/>
                  </a:cubicBezTo>
                  <a:cubicBezTo>
                    <a:pt x="430" y="63"/>
                    <a:pt x="249" y="31"/>
                    <a:pt x="57" y="0"/>
                  </a:cubicBezTo>
                  <a:cubicBezTo>
                    <a:pt x="38" y="6"/>
                    <a:pt x="19" y="13"/>
                    <a:pt x="0" y="19"/>
                  </a:cubicBezTo>
                  <a:close/>
                </a:path>
              </a:pathLst>
            </a:custGeom>
            <a:solidFill>
              <a:srgbClr val="9C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 userDrawn="1"/>
          </p:nvSpPr>
          <p:spPr bwMode="auto">
            <a:xfrm>
              <a:off x="1166955" y="3632200"/>
              <a:ext cx="419164" cy="90487"/>
            </a:xfrm>
            <a:custGeom>
              <a:avLst/>
              <a:gdLst>
                <a:gd name="T0" fmla="*/ 70 w 139"/>
                <a:gd name="T1" fmla="*/ 30 h 30"/>
                <a:gd name="T2" fmla="*/ 139 w 139"/>
                <a:gd name="T3" fmla="*/ 21 h 30"/>
                <a:gd name="T4" fmla="*/ 69 w 139"/>
                <a:gd name="T5" fmla="*/ 0 h 30"/>
                <a:gd name="T6" fmla="*/ 0 w 139"/>
                <a:gd name="T7" fmla="*/ 10 h 30"/>
                <a:gd name="T8" fmla="*/ 70 w 139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30">
                  <a:moveTo>
                    <a:pt x="70" y="30"/>
                  </a:moveTo>
                  <a:cubicBezTo>
                    <a:pt x="93" y="27"/>
                    <a:pt x="116" y="24"/>
                    <a:pt x="139" y="21"/>
                  </a:cubicBezTo>
                  <a:cubicBezTo>
                    <a:pt x="115" y="14"/>
                    <a:pt x="92" y="7"/>
                    <a:pt x="69" y="0"/>
                  </a:cubicBezTo>
                  <a:cubicBezTo>
                    <a:pt x="46" y="4"/>
                    <a:pt x="23" y="7"/>
                    <a:pt x="0" y="10"/>
                  </a:cubicBezTo>
                  <a:cubicBezTo>
                    <a:pt x="23" y="17"/>
                    <a:pt x="47" y="23"/>
                    <a:pt x="70" y="30"/>
                  </a:cubicBezTo>
                  <a:close/>
                </a:path>
              </a:pathLst>
            </a:custGeom>
            <a:solidFill>
              <a:srgbClr val="9CCB3B"/>
            </a:solidFill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  <p:sp>
          <p:nvSpPr>
            <p:cNvPr id="39" name="Freeform 24"/>
            <p:cNvSpPr>
              <a:spLocks/>
            </p:cNvSpPr>
            <p:nvPr userDrawn="1"/>
          </p:nvSpPr>
          <p:spPr bwMode="auto">
            <a:xfrm>
              <a:off x="6932043" y="3810000"/>
              <a:ext cx="349303" cy="87312"/>
            </a:xfrm>
            <a:custGeom>
              <a:avLst/>
              <a:gdLst>
                <a:gd name="T0" fmla="*/ 59 w 116"/>
                <a:gd name="T1" fmla="*/ 29 h 29"/>
                <a:gd name="T2" fmla="*/ 116 w 116"/>
                <a:gd name="T3" fmla="*/ 10 h 29"/>
                <a:gd name="T4" fmla="*/ 57 w 116"/>
                <a:gd name="T5" fmla="*/ 0 h 29"/>
                <a:gd name="T6" fmla="*/ 0 w 116"/>
                <a:gd name="T7" fmla="*/ 20 h 29"/>
                <a:gd name="T8" fmla="*/ 59 w 11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9">
                  <a:moveTo>
                    <a:pt x="59" y="29"/>
                  </a:moveTo>
                  <a:cubicBezTo>
                    <a:pt x="78" y="23"/>
                    <a:pt x="97" y="16"/>
                    <a:pt x="116" y="10"/>
                  </a:cubicBezTo>
                  <a:cubicBezTo>
                    <a:pt x="97" y="7"/>
                    <a:pt x="77" y="4"/>
                    <a:pt x="57" y="0"/>
                  </a:cubicBezTo>
                  <a:cubicBezTo>
                    <a:pt x="38" y="7"/>
                    <a:pt x="19" y="13"/>
                    <a:pt x="0" y="20"/>
                  </a:cubicBezTo>
                  <a:cubicBezTo>
                    <a:pt x="20" y="23"/>
                    <a:pt x="40" y="26"/>
                    <a:pt x="59" y="29"/>
                  </a:cubicBezTo>
                  <a:close/>
                </a:path>
              </a:pathLst>
            </a:custGeom>
            <a:solidFill>
              <a:srgbClr val="9CCB3B"/>
            </a:solidFill>
            <a:ln w="3175">
              <a:solidFill>
                <a:srgbClr val="92D05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solidFill>
                  <a:prstClr val="black"/>
                </a:solidFill>
                <a:latin typeface="Generis Sans Com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985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515227" y="6407946"/>
            <a:ext cx="297656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D3844A5-3B38-4698-8943-B0AEDB74F33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A51-C835-42C0-8049-98CD01217C8D}" type="datetime4">
              <a:rPr lang="en-US" smtClean="0">
                <a:solidFill>
                  <a:prstClr val="black"/>
                </a:solidFill>
              </a:rPr>
              <a:pPr/>
              <a:t>August 11, 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PRESENTATION FROM FACTSET RESEARCH SYSTEMS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143500"/>
          </a:xfrm>
        </p:spPr>
        <p:txBody>
          <a:bodyPr/>
          <a:lstStyle>
            <a:lvl1pPr>
              <a:buSzPct val="110000"/>
              <a:buFont typeface="Calibri" pitchFamily="34" charset="0"/>
              <a:buChar char="+"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24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2"/>
            <a:ext cx="3917950" cy="5257799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1143002"/>
            <a:ext cx="3917950" cy="52577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515227" y="6407946"/>
            <a:ext cx="297656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D3844A5-3B38-4698-8943-B0AEDB74F33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8E75-2A6F-4947-ABBF-CBBB02BFAD67}" type="datetime4">
              <a:rPr lang="en-US" smtClean="0">
                <a:solidFill>
                  <a:prstClr val="black"/>
                </a:solidFill>
              </a:rPr>
              <a:pPr/>
              <a:t>August 11, 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PRESENTATION FROM FACTSET RESEARCH SYSTEMS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184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105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1828799" cy="51054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515227" y="6407946"/>
            <a:ext cx="297656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D3844A5-3B38-4698-8943-B0AEDB74F33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0B56-1603-4A04-A29A-4E59F1EFDD98}" type="datetime4">
              <a:rPr lang="en-US" smtClean="0">
                <a:solidFill>
                  <a:prstClr val="black"/>
                </a:solidFill>
              </a:rPr>
              <a:pPr/>
              <a:t>August 11, 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PRESENTATION FROM FACTSET RESEARCH SYSTEMS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554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8229600" cy="6969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143000"/>
            <a:ext cx="8229601" cy="5257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515227" y="6407946"/>
            <a:ext cx="297656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D3844A5-3B38-4698-8943-B0AEDB74F33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94A-59D0-4278-A86C-1BF8F1F3AE9D}" type="datetime4">
              <a:rPr lang="en-US" smtClean="0">
                <a:solidFill>
                  <a:prstClr val="black"/>
                </a:solidFill>
              </a:rPr>
              <a:pPr/>
              <a:t>August 11, 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PRESENTATION FROM FACTSET RESEARCH SYSTEMS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339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844A5-3B38-4698-8943-B0AEDB74F33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PRESENTATION FROM FACTSET RESEARCH SYSTEMS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1369C7-AEE8-4E32-AD5A-B3F8432E9DEC}" type="datetime4">
              <a:rPr lang="en-US" smtClean="0">
                <a:solidFill>
                  <a:prstClr val="black"/>
                </a:solidFill>
              </a:rPr>
              <a:pPr/>
              <a:t>August 11, 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ounded Rectangle 4"/>
          <p:cNvSpPr/>
          <p:nvPr userDrawn="1"/>
        </p:nvSpPr>
        <p:spPr bwMode="ltGray">
          <a:xfrm rot="16200000">
            <a:off x="0" y="1620838"/>
            <a:ext cx="5008562" cy="4094162"/>
          </a:xfrm>
          <a:custGeom>
            <a:avLst/>
            <a:gdLst>
              <a:gd name="connsiteX0" fmla="*/ 0 w 5887160"/>
              <a:gd name="connsiteY0" fmla="*/ 919906 h 5519328"/>
              <a:gd name="connsiteX1" fmla="*/ 919906 w 5887160"/>
              <a:gd name="connsiteY1" fmla="*/ 0 h 5519328"/>
              <a:gd name="connsiteX2" fmla="*/ 4967254 w 5887160"/>
              <a:gd name="connsiteY2" fmla="*/ 0 h 5519328"/>
              <a:gd name="connsiteX3" fmla="*/ 5887160 w 5887160"/>
              <a:gd name="connsiteY3" fmla="*/ 919906 h 5519328"/>
              <a:gd name="connsiteX4" fmla="*/ 5887160 w 5887160"/>
              <a:gd name="connsiteY4" fmla="*/ 4599422 h 5519328"/>
              <a:gd name="connsiteX5" fmla="*/ 4967254 w 5887160"/>
              <a:gd name="connsiteY5" fmla="*/ 5519328 h 5519328"/>
              <a:gd name="connsiteX6" fmla="*/ 919906 w 5887160"/>
              <a:gd name="connsiteY6" fmla="*/ 5519328 h 5519328"/>
              <a:gd name="connsiteX7" fmla="*/ 0 w 5887160"/>
              <a:gd name="connsiteY7" fmla="*/ 4599422 h 5519328"/>
              <a:gd name="connsiteX8" fmla="*/ 0 w 5887160"/>
              <a:gd name="connsiteY8" fmla="*/ 919906 h 5519328"/>
              <a:gd name="connsiteX0" fmla="*/ 0 w 5887160"/>
              <a:gd name="connsiteY0" fmla="*/ 4599422 h 5519328"/>
              <a:gd name="connsiteX1" fmla="*/ 919906 w 5887160"/>
              <a:gd name="connsiteY1" fmla="*/ 0 h 5519328"/>
              <a:gd name="connsiteX2" fmla="*/ 4967254 w 5887160"/>
              <a:gd name="connsiteY2" fmla="*/ 0 h 5519328"/>
              <a:gd name="connsiteX3" fmla="*/ 5887160 w 5887160"/>
              <a:gd name="connsiteY3" fmla="*/ 919906 h 5519328"/>
              <a:gd name="connsiteX4" fmla="*/ 5887160 w 5887160"/>
              <a:gd name="connsiteY4" fmla="*/ 4599422 h 5519328"/>
              <a:gd name="connsiteX5" fmla="*/ 4967254 w 5887160"/>
              <a:gd name="connsiteY5" fmla="*/ 5519328 h 5519328"/>
              <a:gd name="connsiteX6" fmla="*/ 919906 w 5887160"/>
              <a:gd name="connsiteY6" fmla="*/ 5519328 h 5519328"/>
              <a:gd name="connsiteX7" fmla="*/ 0 w 5887160"/>
              <a:gd name="connsiteY7" fmla="*/ 4599422 h 5519328"/>
              <a:gd name="connsiteX0" fmla="*/ 0 w 5887160"/>
              <a:gd name="connsiteY0" fmla="*/ 4599422 h 5519328"/>
              <a:gd name="connsiteX1" fmla="*/ 10601 w 5887160"/>
              <a:gd name="connsiteY1" fmla="*/ 31359 h 5519328"/>
              <a:gd name="connsiteX2" fmla="*/ 4967254 w 5887160"/>
              <a:gd name="connsiteY2" fmla="*/ 0 h 5519328"/>
              <a:gd name="connsiteX3" fmla="*/ 5887160 w 5887160"/>
              <a:gd name="connsiteY3" fmla="*/ 919906 h 5519328"/>
              <a:gd name="connsiteX4" fmla="*/ 5887160 w 5887160"/>
              <a:gd name="connsiteY4" fmla="*/ 4599422 h 5519328"/>
              <a:gd name="connsiteX5" fmla="*/ 4967254 w 5887160"/>
              <a:gd name="connsiteY5" fmla="*/ 5519328 h 5519328"/>
              <a:gd name="connsiteX6" fmla="*/ 919906 w 5887160"/>
              <a:gd name="connsiteY6" fmla="*/ 5519328 h 5519328"/>
              <a:gd name="connsiteX7" fmla="*/ 0 w 5887160"/>
              <a:gd name="connsiteY7" fmla="*/ 4599422 h 5519328"/>
              <a:gd name="connsiteX0" fmla="*/ 0 w 5887160"/>
              <a:gd name="connsiteY0" fmla="*/ 4599422 h 5519328"/>
              <a:gd name="connsiteX1" fmla="*/ 10601 w 5887160"/>
              <a:gd name="connsiteY1" fmla="*/ 31359 h 5519328"/>
              <a:gd name="connsiteX2" fmla="*/ 4967254 w 5887160"/>
              <a:gd name="connsiteY2" fmla="*/ 0 h 5519328"/>
              <a:gd name="connsiteX3" fmla="*/ 5887160 w 5887160"/>
              <a:gd name="connsiteY3" fmla="*/ 919906 h 5519328"/>
              <a:gd name="connsiteX4" fmla="*/ 5887160 w 5887160"/>
              <a:gd name="connsiteY4" fmla="*/ 4599422 h 5519328"/>
              <a:gd name="connsiteX5" fmla="*/ 919906 w 5887160"/>
              <a:gd name="connsiteY5" fmla="*/ 5519328 h 5519328"/>
              <a:gd name="connsiteX6" fmla="*/ 0 w 5887160"/>
              <a:gd name="connsiteY6" fmla="*/ 4599422 h 5519328"/>
              <a:gd name="connsiteX0" fmla="*/ 0 w 5887160"/>
              <a:gd name="connsiteY0" fmla="*/ 4599422 h 5919018"/>
              <a:gd name="connsiteX1" fmla="*/ 10601 w 5887160"/>
              <a:gd name="connsiteY1" fmla="*/ 31359 h 5919018"/>
              <a:gd name="connsiteX2" fmla="*/ 4967254 w 5887160"/>
              <a:gd name="connsiteY2" fmla="*/ 0 h 5919018"/>
              <a:gd name="connsiteX3" fmla="*/ 5887160 w 5887160"/>
              <a:gd name="connsiteY3" fmla="*/ 919906 h 5919018"/>
              <a:gd name="connsiteX4" fmla="*/ 5855805 w 5887160"/>
              <a:gd name="connsiteY4" fmla="*/ 5597461 h 5919018"/>
              <a:gd name="connsiteX5" fmla="*/ 919906 w 5887160"/>
              <a:gd name="connsiteY5" fmla="*/ 5519328 h 5919018"/>
              <a:gd name="connsiteX6" fmla="*/ 0 w 5887160"/>
              <a:gd name="connsiteY6" fmla="*/ 4599422 h 5919018"/>
              <a:gd name="connsiteX0" fmla="*/ 0 w 5887160"/>
              <a:gd name="connsiteY0" fmla="*/ 4599422 h 5597461"/>
              <a:gd name="connsiteX1" fmla="*/ 10601 w 5887160"/>
              <a:gd name="connsiteY1" fmla="*/ 31359 h 5597461"/>
              <a:gd name="connsiteX2" fmla="*/ 4967254 w 5887160"/>
              <a:gd name="connsiteY2" fmla="*/ 0 h 5597461"/>
              <a:gd name="connsiteX3" fmla="*/ 5887160 w 5887160"/>
              <a:gd name="connsiteY3" fmla="*/ 919906 h 5597461"/>
              <a:gd name="connsiteX4" fmla="*/ 5855805 w 5887160"/>
              <a:gd name="connsiteY4" fmla="*/ 5597461 h 5597461"/>
              <a:gd name="connsiteX5" fmla="*/ 919906 w 5887160"/>
              <a:gd name="connsiteY5" fmla="*/ 5519328 h 5597461"/>
              <a:gd name="connsiteX6" fmla="*/ 0 w 5887160"/>
              <a:gd name="connsiteY6" fmla="*/ 4599422 h 5597461"/>
              <a:gd name="connsiteX0" fmla="*/ 0 w 5887160"/>
              <a:gd name="connsiteY0" fmla="*/ 4599422 h 5597461"/>
              <a:gd name="connsiteX1" fmla="*/ 10601 w 5887160"/>
              <a:gd name="connsiteY1" fmla="*/ 31359 h 5597461"/>
              <a:gd name="connsiteX2" fmla="*/ 4967254 w 5887160"/>
              <a:gd name="connsiteY2" fmla="*/ 0 h 5597461"/>
              <a:gd name="connsiteX3" fmla="*/ 5887160 w 5887160"/>
              <a:gd name="connsiteY3" fmla="*/ 919906 h 5597461"/>
              <a:gd name="connsiteX4" fmla="*/ 5855805 w 5887160"/>
              <a:gd name="connsiteY4" fmla="*/ 5597461 h 5597461"/>
              <a:gd name="connsiteX5" fmla="*/ 919906 w 5887160"/>
              <a:gd name="connsiteY5" fmla="*/ 5519328 h 5597461"/>
              <a:gd name="connsiteX6" fmla="*/ 0 w 5887160"/>
              <a:gd name="connsiteY6" fmla="*/ 4599422 h 5597461"/>
              <a:gd name="connsiteX0" fmla="*/ 0 w 5887160"/>
              <a:gd name="connsiteY0" fmla="*/ 4599422 h 5597461"/>
              <a:gd name="connsiteX1" fmla="*/ 10601 w 5887160"/>
              <a:gd name="connsiteY1" fmla="*/ 31359 h 5597461"/>
              <a:gd name="connsiteX2" fmla="*/ 4967254 w 5887160"/>
              <a:gd name="connsiteY2" fmla="*/ 0 h 5597461"/>
              <a:gd name="connsiteX3" fmla="*/ 5887160 w 5887160"/>
              <a:gd name="connsiteY3" fmla="*/ 919906 h 5597461"/>
              <a:gd name="connsiteX4" fmla="*/ 5855805 w 5887160"/>
              <a:gd name="connsiteY4" fmla="*/ 5597461 h 5597461"/>
              <a:gd name="connsiteX5" fmla="*/ 919906 w 5887160"/>
              <a:gd name="connsiteY5" fmla="*/ 5519328 h 5597461"/>
              <a:gd name="connsiteX6" fmla="*/ 0 w 5887160"/>
              <a:gd name="connsiteY6" fmla="*/ 4599422 h 5597461"/>
              <a:gd name="connsiteX0" fmla="*/ 0 w 5887160"/>
              <a:gd name="connsiteY0" fmla="*/ 4609307 h 5607346"/>
              <a:gd name="connsiteX1" fmla="*/ 1530 w 5887160"/>
              <a:gd name="connsiteY1" fmla="*/ 0 h 5607346"/>
              <a:gd name="connsiteX2" fmla="*/ 4967254 w 5887160"/>
              <a:gd name="connsiteY2" fmla="*/ 9885 h 5607346"/>
              <a:gd name="connsiteX3" fmla="*/ 5887160 w 5887160"/>
              <a:gd name="connsiteY3" fmla="*/ 929791 h 5607346"/>
              <a:gd name="connsiteX4" fmla="*/ 5855805 w 5887160"/>
              <a:gd name="connsiteY4" fmla="*/ 5607346 h 5607346"/>
              <a:gd name="connsiteX5" fmla="*/ 919906 w 5887160"/>
              <a:gd name="connsiteY5" fmla="*/ 5529213 h 5607346"/>
              <a:gd name="connsiteX6" fmla="*/ 0 w 5887160"/>
              <a:gd name="connsiteY6" fmla="*/ 4609307 h 5607346"/>
              <a:gd name="connsiteX0" fmla="*/ 0 w 5887160"/>
              <a:gd name="connsiteY0" fmla="*/ 4609307 h 5607346"/>
              <a:gd name="connsiteX1" fmla="*/ 1530 w 5887160"/>
              <a:gd name="connsiteY1" fmla="*/ 0 h 5607346"/>
              <a:gd name="connsiteX2" fmla="*/ 4967254 w 5887160"/>
              <a:gd name="connsiteY2" fmla="*/ 9885 h 5607346"/>
              <a:gd name="connsiteX3" fmla="*/ 5887160 w 5887160"/>
              <a:gd name="connsiteY3" fmla="*/ 929791 h 5607346"/>
              <a:gd name="connsiteX4" fmla="*/ 5855805 w 5887160"/>
              <a:gd name="connsiteY4" fmla="*/ 5607346 h 5607346"/>
              <a:gd name="connsiteX5" fmla="*/ 919906 w 5887160"/>
              <a:gd name="connsiteY5" fmla="*/ 5529213 h 5607346"/>
              <a:gd name="connsiteX6" fmla="*/ 0 w 5887160"/>
              <a:gd name="connsiteY6" fmla="*/ 4609307 h 5607346"/>
              <a:gd name="connsiteX0" fmla="*/ 0 w 5887160"/>
              <a:gd name="connsiteY0" fmla="*/ 4609307 h 5607346"/>
              <a:gd name="connsiteX1" fmla="*/ 1530 w 5887160"/>
              <a:gd name="connsiteY1" fmla="*/ 0 h 5607346"/>
              <a:gd name="connsiteX2" fmla="*/ 4967254 w 5887160"/>
              <a:gd name="connsiteY2" fmla="*/ 9885 h 5607346"/>
              <a:gd name="connsiteX3" fmla="*/ 5887160 w 5887160"/>
              <a:gd name="connsiteY3" fmla="*/ 929791 h 5607346"/>
              <a:gd name="connsiteX4" fmla="*/ 5855805 w 5887160"/>
              <a:gd name="connsiteY4" fmla="*/ 5607346 h 5607346"/>
              <a:gd name="connsiteX5" fmla="*/ 5361592 w 5887160"/>
              <a:gd name="connsiteY5" fmla="*/ 5544406 h 5607346"/>
              <a:gd name="connsiteX6" fmla="*/ 919906 w 5887160"/>
              <a:gd name="connsiteY6" fmla="*/ 5529213 h 5607346"/>
              <a:gd name="connsiteX7" fmla="*/ 0 w 5887160"/>
              <a:gd name="connsiteY7" fmla="*/ 4609307 h 5607346"/>
              <a:gd name="connsiteX0" fmla="*/ 0 w 5887160"/>
              <a:gd name="connsiteY0" fmla="*/ 4609307 h 5546245"/>
              <a:gd name="connsiteX1" fmla="*/ 1530 w 5887160"/>
              <a:gd name="connsiteY1" fmla="*/ 0 h 5546245"/>
              <a:gd name="connsiteX2" fmla="*/ 4967254 w 5887160"/>
              <a:gd name="connsiteY2" fmla="*/ 9885 h 5546245"/>
              <a:gd name="connsiteX3" fmla="*/ 5887160 w 5887160"/>
              <a:gd name="connsiteY3" fmla="*/ 929791 h 5546245"/>
              <a:gd name="connsiteX4" fmla="*/ 5867901 w 5887160"/>
              <a:gd name="connsiteY4" fmla="*/ 5546245 h 5546245"/>
              <a:gd name="connsiteX5" fmla="*/ 5361592 w 5887160"/>
              <a:gd name="connsiteY5" fmla="*/ 5544406 h 5546245"/>
              <a:gd name="connsiteX6" fmla="*/ 919906 w 5887160"/>
              <a:gd name="connsiteY6" fmla="*/ 5529213 h 5546245"/>
              <a:gd name="connsiteX7" fmla="*/ 0 w 5887160"/>
              <a:gd name="connsiteY7" fmla="*/ 4609307 h 5546245"/>
              <a:gd name="connsiteX0" fmla="*/ 0 w 5887160"/>
              <a:gd name="connsiteY0" fmla="*/ 4609307 h 5919197"/>
              <a:gd name="connsiteX1" fmla="*/ 1530 w 5887160"/>
              <a:gd name="connsiteY1" fmla="*/ 0 h 5919197"/>
              <a:gd name="connsiteX2" fmla="*/ 4967254 w 5887160"/>
              <a:gd name="connsiteY2" fmla="*/ 9885 h 5919197"/>
              <a:gd name="connsiteX3" fmla="*/ 5887160 w 5887160"/>
              <a:gd name="connsiteY3" fmla="*/ 929791 h 5919197"/>
              <a:gd name="connsiteX4" fmla="*/ 5867901 w 5887160"/>
              <a:gd name="connsiteY4" fmla="*/ 5546245 h 5919197"/>
              <a:gd name="connsiteX5" fmla="*/ 919906 w 5887160"/>
              <a:gd name="connsiteY5" fmla="*/ 5529213 h 5919197"/>
              <a:gd name="connsiteX6" fmla="*/ 0 w 5887160"/>
              <a:gd name="connsiteY6" fmla="*/ 4609307 h 5919197"/>
              <a:gd name="connsiteX0" fmla="*/ 0 w 5887160"/>
              <a:gd name="connsiteY0" fmla="*/ 4609307 h 5919197"/>
              <a:gd name="connsiteX1" fmla="*/ 1530 w 5887160"/>
              <a:gd name="connsiteY1" fmla="*/ 0 h 5919197"/>
              <a:gd name="connsiteX2" fmla="*/ 4967254 w 5887160"/>
              <a:gd name="connsiteY2" fmla="*/ 9885 h 5919197"/>
              <a:gd name="connsiteX3" fmla="*/ 5887160 w 5887160"/>
              <a:gd name="connsiteY3" fmla="*/ 929791 h 5919197"/>
              <a:gd name="connsiteX4" fmla="*/ 5867901 w 5887160"/>
              <a:gd name="connsiteY4" fmla="*/ 5546245 h 5919197"/>
              <a:gd name="connsiteX5" fmla="*/ 919906 w 5887160"/>
              <a:gd name="connsiteY5" fmla="*/ 5529213 h 5919197"/>
              <a:gd name="connsiteX6" fmla="*/ 0 w 5887160"/>
              <a:gd name="connsiteY6" fmla="*/ 4609307 h 5919197"/>
              <a:gd name="connsiteX0" fmla="*/ 0 w 5887160"/>
              <a:gd name="connsiteY0" fmla="*/ 4609307 h 5919197"/>
              <a:gd name="connsiteX1" fmla="*/ 1530 w 5887160"/>
              <a:gd name="connsiteY1" fmla="*/ 0 h 5919197"/>
              <a:gd name="connsiteX2" fmla="*/ 4967254 w 5887160"/>
              <a:gd name="connsiteY2" fmla="*/ 9885 h 5919197"/>
              <a:gd name="connsiteX3" fmla="*/ 5887160 w 5887160"/>
              <a:gd name="connsiteY3" fmla="*/ 929791 h 5919197"/>
              <a:gd name="connsiteX4" fmla="*/ 5867901 w 5887160"/>
              <a:gd name="connsiteY4" fmla="*/ 5546245 h 5919197"/>
              <a:gd name="connsiteX5" fmla="*/ 919906 w 5887160"/>
              <a:gd name="connsiteY5" fmla="*/ 5529213 h 5919197"/>
              <a:gd name="connsiteX6" fmla="*/ 0 w 5887160"/>
              <a:gd name="connsiteY6" fmla="*/ 4609307 h 5919197"/>
              <a:gd name="connsiteX0" fmla="*/ 0 w 5887160"/>
              <a:gd name="connsiteY0" fmla="*/ 4609307 h 5602511"/>
              <a:gd name="connsiteX1" fmla="*/ 1530 w 5887160"/>
              <a:gd name="connsiteY1" fmla="*/ 0 h 5602511"/>
              <a:gd name="connsiteX2" fmla="*/ 4967254 w 5887160"/>
              <a:gd name="connsiteY2" fmla="*/ 9885 h 5602511"/>
              <a:gd name="connsiteX3" fmla="*/ 5887160 w 5887160"/>
              <a:gd name="connsiteY3" fmla="*/ 929791 h 5602511"/>
              <a:gd name="connsiteX4" fmla="*/ 5867901 w 5887160"/>
              <a:gd name="connsiteY4" fmla="*/ 5546245 h 5602511"/>
              <a:gd name="connsiteX5" fmla="*/ 919906 w 5887160"/>
              <a:gd name="connsiteY5" fmla="*/ 5529213 h 5602511"/>
              <a:gd name="connsiteX6" fmla="*/ 0 w 5887160"/>
              <a:gd name="connsiteY6" fmla="*/ 4609307 h 5602511"/>
              <a:gd name="connsiteX0" fmla="*/ 0 w 5887160"/>
              <a:gd name="connsiteY0" fmla="*/ 4609307 h 5546245"/>
              <a:gd name="connsiteX1" fmla="*/ 1530 w 5887160"/>
              <a:gd name="connsiteY1" fmla="*/ 0 h 5546245"/>
              <a:gd name="connsiteX2" fmla="*/ 4967254 w 5887160"/>
              <a:gd name="connsiteY2" fmla="*/ 9885 h 5546245"/>
              <a:gd name="connsiteX3" fmla="*/ 5887160 w 5887160"/>
              <a:gd name="connsiteY3" fmla="*/ 929791 h 5546245"/>
              <a:gd name="connsiteX4" fmla="*/ 5867901 w 5887160"/>
              <a:gd name="connsiteY4" fmla="*/ 5546245 h 5546245"/>
              <a:gd name="connsiteX5" fmla="*/ 919906 w 5887160"/>
              <a:gd name="connsiteY5" fmla="*/ 5529213 h 5546245"/>
              <a:gd name="connsiteX6" fmla="*/ 0 w 5887160"/>
              <a:gd name="connsiteY6" fmla="*/ 4609307 h 5546245"/>
              <a:gd name="connsiteX0" fmla="*/ 0 w 5887160"/>
              <a:gd name="connsiteY0" fmla="*/ 4609307 h 5546245"/>
              <a:gd name="connsiteX1" fmla="*/ 1530 w 5887160"/>
              <a:gd name="connsiteY1" fmla="*/ 0 h 5546245"/>
              <a:gd name="connsiteX2" fmla="*/ 5358718 w 5887160"/>
              <a:gd name="connsiteY2" fmla="*/ 62801 h 5546245"/>
              <a:gd name="connsiteX3" fmla="*/ 5887160 w 5887160"/>
              <a:gd name="connsiteY3" fmla="*/ 929791 h 5546245"/>
              <a:gd name="connsiteX4" fmla="*/ 5867901 w 5887160"/>
              <a:gd name="connsiteY4" fmla="*/ 5546245 h 5546245"/>
              <a:gd name="connsiteX5" fmla="*/ 919906 w 5887160"/>
              <a:gd name="connsiteY5" fmla="*/ 5529213 h 5546245"/>
              <a:gd name="connsiteX6" fmla="*/ 0 w 5887160"/>
              <a:gd name="connsiteY6" fmla="*/ 4609307 h 5546245"/>
              <a:gd name="connsiteX0" fmla="*/ 291 w 5887451"/>
              <a:gd name="connsiteY0" fmla="*/ 4609307 h 5608587"/>
              <a:gd name="connsiteX1" fmla="*/ 1821 w 5887451"/>
              <a:gd name="connsiteY1" fmla="*/ 0 h 5608587"/>
              <a:gd name="connsiteX2" fmla="*/ 5359009 w 5887451"/>
              <a:gd name="connsiteY2" fmla="*/ 62801 h 5608587"/>
              <a:gd name="connsiteX3" fmla="*/ 5887451 w 5887451"/>
              <a:gd name="connsiteY3" fmla="*/ 929791 h 5608587"/>
              <a:gd name="connsiteX4" fmla="*/ 5868192 w 5887451"/>
              <a:gd name="connsiteY4" fmla="*/ 5546245 h 5608587"/>
              <a:gd name="connsiteX5" fmla="*/ 479799 w 5887451"/>
              <a:gd name="connsiteY5" fmla="*/ 5608587 h 5608587"/>
              <a:gd name="connsiteX6" fmla="*/ 291 w 5887451"/>
              <a:gd name="connsiteY6" fmla="*/ 4609307 h 5608587"/>
              <a:gd name="connsiteX0" fmla="*/ 291 w 5887451"/>
              <a:gd name="connsiteY0" fmla="*/ 4609307 h 5608587"/>
              <a:gd name="connsiteX1" fmla="*/ 1821 w 5887451"/>
              <a:gd name="connsiteY1" fmla="*/ 0 h 5608587"/>
              <a:gd name="connsiteX2" fmla="*/ 5287588 w 5887451"/>
              <a:gd name="connsiteY2" fmla="*/ 74385 h 5608587"/>
              <a:gd name="connsiteX3" fmla="*/ 5887451 w 5887451"/>
              <a:gd name="connsiteY3" fmla="*/ 929791 h 5608587"/>
              <a:gd name="connsiteX4" fmla="*/ 5868192 w 5887451"/>
              <a:gd name="connsiteY4" fmla="*/ 5546245 h 5608587"/>
              <a:gd name="connsiteX5" fmla="*/ 479799 w 5887451"/>
              <a:gd name="connsiteY5" fmla="*/ 5608587 h 5608587"/>
              <a:gd name="connsiteX6" fmla="*/ 291 w 5887451"/>
              <a:gd name="connsiteY6" fmla="*/ 4609307 h 5608587"/>
              <a:gd name="connsiteX0" fmla="*/ 291 w 5887451"/>
              <a:gd name="connsiteY0" fmla="*/ 4609307 h 5608587"/>
              <a:gd name="connsiteX1" fmla="*/ 1821 w 5887451"/>
              <a:gd name="connsiteY1" fmla="*/ 0 h 5608587"/>
              <a:gd name="connsiteX2" fmla="*/ 5287588 w 5887451"/>
              <a:gd name="connsiteY2" fmla="*/ 74385 h 5608587"/>
              <a:gd name="connsiteX3" fmla="*/ 5887451 w 5887451"/>
              <a:gd name="connsiteY3" fmla="*/ 822642 h 5608587"/>
              <a:gd name="connsiteX4" fmla="*/ 5868192 w 5887451"/>
              <a:gd name="connsiteY4" fmla="*/ 5546245 h 5608587"/>
              <a:gd name="connsiteX5" fmla="*/ 479799 w 5887451"/>
              <a:gd name="connsiteY5" fmla="*/ 5608587 h 5608587"/>
              <a:gd name="connsiteX6" fmla="*/ 291 w 5887451"/>
              <a:gd name="connsiteY6" fmla="*/ 4609307 h 5608587"/>
              <a:gd name="connsiteX0" fmla="*/ 291 w 5887451"/>
              <a:gd name="connsiteY0" fmla="*/ 4609307 h 5608587"/>
              <a:gd name="connsiteX1" fmla="*/ 1821 w 5887451"/>
              <a:gd name="connsiteY1" fmla="*/ 0 h 5608587"/>
              <a:gd name="connsiteX2" fmla="*/ 5287588 w 5887451"/>
              <a:gd name="connsiteY2" fmla="*/ 74385 h 5608587"/>
              <a:gd name="connsiteX3" fmla="*/ 5887451 w 5887451"/>
              <a:gd name="connsiteY3" fmla="*/ 906831 h 5608587"/>
              <a:gd name="connsiteX4" fmla="*/ 5868192 w 5887451"/>
              <a:gd name="connsiteY4" fmla="*/ 5546245 h 5608587"/>
              <a:gd name="connsiteX5" fmla="*/ 479799 w 5887451"/>
              <a:gd name="connsiteY5" fmla="*/ 5608587 h 5608587"/>
              <a:gd name="connsiteX6" fmla="*/ 291 w 5887451"/>
              <a:gd name="connsiteY6" fmla="*/ 4609307 h 5608587"/>
              <a:gd name="connsiteX0" fmla="*/ 291 w 5887451"/>
              <a:gd name="connsiteY0" fmla="*/ 4609307 h 5608587"/>
              <a:gd name="connsiteX1" fmla="*/ 1821 w 5887451"/>
              <a:gd name="connsiteY1" fmla="*/ 0 h 5608587"/>
              <a:gd name="connsiteX2" fmla="*/ 5226242 w 5887451"/>
              <a:gd name="connsiteY2" fmla="*/ 89691 h 5608587"/>
              <a:gd name="connsiteX3" fmla="*/ 5887451 w 5887451"/>
              <a:gd name="connsiteY3" fmla="*/ 906831 h 5608587"/>
              <a:gd name="connsiteX4" fmla="*/ 5868192 w 5887451"/>
              <a:gd name="connsiteY4" fmla="*/ 5546245 h 5608587"/>
              <a:gd name="connsiteX5" fmla="*/ 479799 w 5887451"/>
              <a:gd name="connsiteY5" fmla="*/ 5608587 h 5608587"/>
              <a:gd name="connsiteX6" fmla="*/ 291 w 5887451"/>
              <a:gd name="connsiteY6" fmla="*/ 4609307 h 5608587"/>
              <a:gd name="connsiteX0" fmla="*/ 291 w 5887451"/>
              <a:gd name="connsiteY0" fmla="*/ 4614859 h 5614139"/>
              <a:gd name="connsiteX1" fmla="*/ 1821 w 5887451"/>
              <a:gd name="connsiteY1" fmla="*/ 5552 h 5614139"/>
              <a:gd name="connsiteX2" fmla="*/ 5218902 w 5887451"/>
              <a:gd name="connsiteY2" fmla="*/ 0 h 5614139"/>
              <a:gd name="connsiteX3" fmla="*/ 5887451 w 5887451"/>
              <a:gd name="connsiteY3" fmla="*/ 912383 h 5614139"/>
              <a:gd name="connsiteX4" fmla="*/ 5868192 w 5887451"/>
              <a:gd name="connsiteY4" fmla="*/ 5551797 h 5614139"/>
              <a:gd name="connsiteX5" fmla="*/ 479799 w 5887451"/>
              <a:gd name="connsiteY5" fmla="*/ 5614139 h 5614139"/>
              <a:gd name="connsiteX6" fmla="*/ 291 w 5887451"/>
              <a:gd name="connsiteY6" fmla="*/ 4614859 h 5614139"/>
              <a:gd name="connsiteX0" fmla="*/ 291 w 5887451"/>
              <a:gd name="connsiteY0" fmla="*/ 4400561 h 5614139"/>
              <a:gd name="connsiteX1" fmla="*/ 1821 w 5887451"/>
              <a:gd name="connsiteY1" fmla="*/ 5552 h 5614139"/>
              <a:gd name="connsiteX2" fmla="*/ 5218902 w 5887451"/>
              <a:gd name="connsiteY2" fmla="*/ 0 h 5614139"/>
              <a:gd name="connsiteX3" fmla="*/ 5887451 w 5887451"/>
              <a:gd name="connsiteY3" fmla="*/ 912383 h 5614139"/>
              <a:gd name="connsiteX4" fmla="*/ 5868192 w 5887451"/>
              <a:gd name="connsiteY4" fmla="*/ 5551797 h 5614139"/>
              <a:gd name="connsiteX5" fmla="*/ 479799 w 5887451"/>
              <a:gd name="connsiteY5" fmla="*/ 5614139 h 5614139"/>
              <a:gd name="connsiteX6" fmla="*/ 291 w 5887451"/>
              <a:gd name="connsiteY6" fmla="*/ 4400561 h 5614139"/>
              <a:gd name="connsiteX0" fmla="*/ 0 w 5887160"/>
              <a:gd name="connsiteY0" fmla="*/ 4400561 h 5614139"/>
              <a:gd name="connsiteX1" fmla="*/ 1530 w 5887160"/>
              <a:gd name="connsiteY1" fmla="*/ 5552 h 5614139"/>
              <a:gd name="connsiteX2" fmla="*/ 5218611 w 5887160"/>
              <a:gd name="connsiteY2" fmla="*/ 0 h 5614139"/>
              <a:gd name="connsiteX3" fmla="*/ 5887160 w 5887160"/>
              <a:gd name="connsiteY3" fmla="*/ 912383 h 5614139"/>
              <a:gd name="connsiteX4" fmla="*/ 5867901 w 5887160"/>
              <a:gd name="connsiteY4" fmla="*/ 5551797 h 5614139"/>
              <a:gd name="connsiteX5" fmla="*/ 602829 w 5887160"/>
              <a:gd name="connsiteY5" fmla="*/ 5614139 h 5614139"/>
              <a:gd name="connsiteX6" fmla="*/ 0 w 5887160"/>
              <a:gd name="connsiteY6" fmla="*/ 4400561 h 5614139"/>
              <a:gd name="connsiteX0" fmla="*/ 0 w 5904777"/>
              <a:gd name="connsiteY0" fmla="*/ 4572000 h 5614139"/>
              <a:gd name="connsiteX1" fmla="*/ 19147 w 5904777"/>
              <a:gd name="connsiteY1" fmla="*/ 5552 h 5614139"/>
              <a:gd name="connsiteX2" fmla="*/ 5236228 w 5904777"/>
              <a:gd name="connsiteY2" fmla="*/ 0 h 5614139"/>
              <a:gd name="connsiteX3" fmla="*/ 5904777 w 5904777"/>
              <a:gd name="connsiteY3" fmla="*/ 912383 h 5614139"/>
              <a:gd name="connsiteX4" fmla="*/ 5885518 w 5904777"/>
              <a:gd name="connsiteY4" fmla="*/ 5551797 h 5614139"/>
              <a:gd name="connsiteX5" fmla="*/ 620446 w 5904777"/>
              <a:gd name="connsiteY5" fmla="*/ 5614139 h 5614139"/>
              <a:gd name="connsiteX6" fmla="*/ 0 w 5904777"/>
              <a:gd name="connsiteY6" fmla="*/ 4572000 h 5614139"/>
              <a:gd name="connsiteX0" fmla="*/ 0 w 5904777"/>
              <a:gd name="connsiteY0" fmla="*/ 4592409 h 5634548"/>
              <a:gd name="connsiteX1" fmla="*/ 19147 w 5904777"/>
              <a:gd name="connsiteY1" fmla="*/ 25961 h 5634548"/>
              <a:gd name="connsiteX2" fmla="*/ 5173309 w 5904777"/>
              <a:gd name="connsiteY2" fmla="*/ 0 h 5634548"/>
              <a:gd name="connsiteX3" fmla="*/ 5904777 w 5904777"/>
              <a:gd name="connsiteY3" fmla="*/ 932792 h 5634548"/>
              <a:gd name="connsiteX4" fmla="*/ 5885518 w 5904777"/>
              <a:gd name="connsiteY4" fmla="*/ 5572206 h 5634548"/>
              <a:gd name="connsiteX5" fmla="*/ 620446 w 5904777"/>
              <a:gd name="connsiteY5" fmla="*/ 5634548 h 5634548"/>
              <a:gd name="connsiteX6" fmla="*/ 0 w 5904777"/>
              <a:gd name="connsiteY6" fmla="*/ 4592409 h 5634548"/>
              <a:gd name="connsiteX0" fmla="*/ 0 w 5904777"/>
              <a:gd name="connsiteY0" fmla="*/ 4592409 h 5634548"/>
              <a:gd name="connsiteX1" fmla="*/ 19147 w 5904777"/>
              <a:gd name="connsiteY1" fmla="*/ 25961 h 5634548"/>
              <a:gd name="connsiteX2" fmla="*/ 5173309 w 5904777"/>
              <a:gd name="connsiteY2" fmla="*/ 0 h 5634548"/>
              <a:gd name="connsiteX3" fmla="*/ 5904777 w 5904777"/>
              <a:gd name="connsiteY3" fmla="*/ 1075658 h 5634548"/>
              <a:gd name="connsiteX4" fmla="*/ 5885518 w 5904777"/>
              <a:gd name="connsiteY4" fmla="*/ 5572206 h 5634548"/>
              <a:gd name="connsiteX5" fmla="*/ 620446 w 5904777"/>
              <a:gd name="connsiteY5" fmla="*/ 5634548 h 5634548"/>
              <a:gd name="connsiteX6" fmla="*/ 0 w 5904777"/>
              <a:gd name="connsiteY6" fmla="*/ 4592409 h 5634548"/>
              <a:gd name="connsiteX0" fmla="*/ 0 w 5904777"/>
              <a:gd name="connsiteY0" fmla="*/ 4592409 h 5580434"/>
              <a:gd name="connsiteX1" fmla="*/ 19147 w 5904777"/>
              <a:gd name="connsiteY1" fmla="*/ 25961 h 5580434"/>
              <a:gd name="connsiteX2" fmla="*/ 5173309 w 5904777"/>
              <a:gd name="connsiteY2" fmla="*/ 0 h 5580434"/>
              <a:gd name="connsiteX3" fmla="*/ 5904777 w 5904777"/>
              <a:gd name="connsiteY3" fmla="*/ 1075658 h 5580434"/>
              <a:gd name="connsiteX4" fmla="*/ 5885518 w 5904777"/>
              <a:gd name="connsiteY4" fmla="*/ 5572206 h 5580434"/>
              <a:gd name="connsiteX5" fmla="*/ 620446 w 5904777"/>
              <a:gd name="connsiteY5" fmla="*/ 5580434 h 5580434"/>
              <a:gd name="connsiteX6" fmla="*/ 0 w 5904777"/>
              <a:gd name="connsiteY6" fmla="*/ 4592409 h 5580434"/>
              <a:gd name="connsiteX0" fmla="*/ 0 w 5904777"/>
              <a:gd name="connsiteY0" fmla="*/ 4592409 h 5580434"/>
              <a:gd name="connsiteX1" fmla="*/ 19147 w 5904777"/>
              <a:gd name="connsiteY1" fmla="*/ 25961 h 5580434"/>
              <a:gd name="connsiteX2" fmla="*/ 5173309 w 5904777"/>
              <a:gd name="connsiteY2" fmla="*/ 0 h 5580434"/>
              <a:gd name="connsiteX3" fmla="*/ 5904777 w 5904777"/>
              <a:gd name="connsiteY3" fmla="*/ 727260 h 5580434"/>
              <a:gd name="connsiteX4" fmla="*/ 5885518 w 5904777"/>
              <a:gd name="connsiteY4" fmla="*/ 5572206 h 5580434"/>
              <a:gd name="connsiteX5" fmla="*/ 620446 w 5904777"/>
              <a:gd name="connsiteY5" fmla="*/ 5580434 h 5580434"/>
              <a:gd name="connsiteX6" fmla="*/ 0 w 5904777"/>
              <a:gd name="connsiteY6" fmla="*/ 4592409 h 5580434"/>
              <a:gd name="connsiteX0" fmla="*/ 0 w 5927086"/>
              <a:gd name="connsiteY0" fmla="*/ 4612439 h 5600464"/>
              <a:gd name="connsiteX1" fmla="*/ 19147 w 5927086"/>
              <a:gd name="connsiteY1" fmla="*/ 45991 h 5600464"/>
              <a:gd name="connsiteX2" fmla="*/ 5173309 w 5927086"/>
              <a:gd name="connsiteY2" fmla="*/ 20030 h 5600464"/>
              <a:gd name="connsiteX3" fmla="*/ 5904777 w 5927086"/>
              <a:gd name="connsiteY3" fmla="*/ 747290 h 5600464"/>
              <a:gd name="connsiteX4" fmla="*/ 5885518 w 5927086"/>
              <a:gd name="connsiteY4" fmla="*/ 5592236 h 5600464"/>
              <a:gd name="connsiteX5" fmla="*/ 620446 w 5927086"/>
              <a:gd name="connsiteY5" fmla="*/ 5600464 h 5600464"/>
              <a:gd name="connsiteX6" fmla="*/ 0 w 5927086"/>
              <a:gd name="connsiteY6" fmla="*/ 4612439 h 5600464"/>
              <a:gd name="connsiteX0" fmla="*/ 0 w 5904777"/>
              <a:gd name="connsiteY0" fmla="*/ 4592409 h 5580434"/>
              <a:gd name="connsiteX1" fmla="*/ 19147 w 5904777"/>
              <a:gd name="connsiteY1" fmla="*/ 25961 h 5580434"/>
              <a:gd name="connsiteX2" fmla="*/ 5173309 w 5904777"/>
              <a:gd name="connsiteY2" fmla="*/ 0 h 5580434"/>
              <a:gd name="connsiteX3" fmla="*/ 5904777 w 5904777"/>
              <a:gd name="connsiteY3" fmla="*/ 727260 h 5580434"/>
              <a:gd name="connsiteX4" fmla="*/ 5885518 w 5904777"/>
              <a:gd name="connsiteY4" fmla="*/ 5572206 h 5580434"/>
              <a:gd name="connsiteX5" fmla="*/ 620446 w 5904777"/>
              <a:gd name="connsiteY5" fmla="*/ 5580434 h 5580434"/>
              <a:gd name="connsiteX6" fmla="*/ 0 w 5904777"/>
              <a:gd name="connsiteY6" fmla="*/ 4592409 h 5580434"/>
              <a:gd name="connsiteX0" fmla="*/ 0 w 5904777"/>
              <a:gd name="connsiteY0" fmla="*/ 4612302 h 5600327"/>
              <a:gd name="connsiteX1" fmla="*/ 19147 w 5904777"/>
              <a:gd name="connsiteY1" fmla="*/ 45854 h 5600327"/>
              <a:gd name="connsiteX2" fmla="*/ 5173309 w 5904777"/>
              <a:gd name="connsiteY2" fmla="*/ 19893 h 5600327"/>
              <a:gd name="connsiteX3" fmla="*/ 5904777 w 5904777"/>
              <a:gd name="connsiteY3" fmla="*/ 747153 h 5600327"/>
              <a:gd name="connsiteX4" fmla="*/ 5885518 w 5904777"/>
              <a:gd name="connsiteY4" fmla="*/ 5592099 h 5600327"/>
              <a:gd name="connsiteX5" fmla="*/ 620446 w 5904777"/>
              <a:gd name="connsiteY5" fmla="*/ 5600327 h 5600327"/>
              <a:gd name="connsiteX6" fmla="*/ 0 w 5904777"/>
              <a:gd name="connsiteY6" fmla="*/ 4612302 h 5600327"/>
              <a:gd name="connsiteX0" fmla="*/ 0 w 5904777"/>
              <a:gd name="connsiteY0" fmla="*/ 4592409 h 5580434"/>
              <a:gd name="connsiteX1" fmla="*/ 19147 w 5904777"/>
              <a:gd name="connsiteY1" fmla="*/ 25961 h 5580434"/>
              <a:gd name="connsiteX2" fmla="*/ 5173309 w 5904777"/>
              <a:gd name="connsiteY2" fmla="*/ 0 h 5580434"/>
              <a:gd name="connsiteX3" fmla="*/ 5904777 w 5904777"/>
              <a:gd name="connsiteY3" fmla="*/ 727260 h 5580434"/>
              <a:gd name="connsiteX4" fmla="*/ 5885518 w 5904777"/>
              <a:gd name="connsiteY4" fmla="*/ 5572206 h 5580434"/>
              <a:gd name="connsiteX5" fmla="*/ 620446 w 5904777"/>
              <a:gd name="connsiteY5" fmla="*/ 5580434 h 5580434"/>
              <a:gd name="connsiteX6" fmla="*/ 0 w 5904777"/>
              <a:gd name="connsiteY6" fmla="*/ 4592409 h 5580434"/>
              <a:gd name="connsiteX0" fmla="*/ 0 w 5904777"/>
              <a:gd name="connsiteY0" fmla="*/ 4593792 h 5581817"/>
              <a:gd name="connsiteX1" fmla="*/ 19147 w 5904777"/>
              <a:gd name="connsiteY1" fmla="*/ 27344 h 5581817"/>
              <a:gd name="connsiteX2" fmla="*/ 5173309 w 5904777"/>
              <a:gd name="connsiteY2" fmla="*/ 1383 h 5581817"/>
              <a:gd name="connsiteX3" fmla="*/ 5904777 w 5904777"/>
              <a:gd name="connsiteY3" fmla="*/ 728643 h 5581817"/>
              <a:gd name="connsiteX4" fmla="*/ 5885518 w 5904777"/>
              <a:gd name="connsiteY4" fmla="*/ 5573589 h 5581817"/>
              <a:gd name="connsiteX5" fmla="*/ 620446 w 5904777"/>
              <a:gd name="connsiteY5" fmla="*/ 5581817 h 5581817"/>
              <a:gd name="connsiteX6" fmla="*/ 0 w 5904777"/>
              <a:gd name="connsiteY6" fmla="*/ 4593792 h 5581817"/>
              <a:gd name="connsiteX0" fmla="*/ 0 w 5904777"/>
              <a:gd name="connsiteY0" fmla="*/ 4593792 h 5581817"/>
              <a:gd name="connsiteX1" fmla="*/ 19147 w 5904777"/>
              <a:gd name="connsiteY1" fmla="*/ 27344 h 5581817"/>
              <a:gd name="connsiteX2" fmla="*/ 5173309 w 5904777"/>
              <a:gd name="connsiteY2" fmla="*/ 1383 h 5581817"/>
              <a:gd name="connsiteX3" fmla="*/ 5904777 w 5904777"/>
              <a:gd name="connsiteY3" fmla="*/ 728643 h 5581817"/>
              <a:gd name="connsiteX4" fmla="*/ 5885518 w 5904777"/>
              <a:gd name="connsiteY4" fmla="*/ 5573589 h 5581817"/>
              <a:gd name="connsiteX5" fmla="*/ 620446 w 5904777"/>
              <a:gd name="connsiteY5" fmla="*/ 5581817 h 5581817"/>
              <a:gd name="connsiteX6" fmla="*/ 0 w 5904777"/>
              <a:gd name="connsiteY6" fmla="*/ 4593792 h 5581817"/>
              <a:gd name="connsiteX0" fmla="*/ 0 w 5904777"/>
              <a:gd name="connsiteY0" fmla="*/ 4593792 h 5581817"/>
              <a:gd name="connsiteX1" fmla="*/ 19147 w 5904777"/>
              <a:gd name="connsiteY1" fmla="*/ 27344 h 5581817"/>
              <a:gd name="connsiteX2" fmla="*/ 5173309 w 5904777"/>
              <a:gd name="connsiteY2" fmla="*/ 1383 h 5581817"/>
              <a:gd name="connsiteX3" fmla="*/ 5904777 w 5904777"/>
              <a:gd name="connsiteY3" fmla="*/ 728643 h 5581817"/>
              <a:gd name="connsiteX4" fmla="*/ 5885518 w 5904777"/>
              <a:gd name="connsiteY4" fmla="*/ 5573589 h 5581817"/>
              <a:gd name="connsiteX5" fmla="*/ 620446 w 5904777"/>
              <a:gd name="connsiteY5" fmla="*/ 5581817 h 5581817"/>
              <a:gd name="connsiteX6" fmla="*/ 0 w 5904777"/>
              <a:gd name="connsiteY6" fmla="*/ 4593792 h 5581817"/>
              <a:gd name="connsiteX0" fmla="*/ 0 w 5904778"/>
              <a:gd name="connsiteY0" fmla="*/ 4980994 h 5702876"/>
              <a:gd name="connsiteX1" fmla="*/ 19148 w 5904778"/>
              <a:gd name="connsiteY1" fmla="*/ 27344 h 5702876"/>
              <a:gd name="connsiteX2" fmla="*/ 5173310 w 5904778"/>
              <a:gd name="connsiteY2" fmla="*/ 1383 h 5702876"/>
              <a:gd name="connsiteX3" fmla="*/ 5904778 w 5904778"/>
              <a:gd name="connsiteY3" fmla="*/ 728643 h 5702876"/>
              <a:gd name="connsiteX4" fmla="*/ 5885519 w 5904778"/>
              <a:gd name="connsiteY4" fmla="*/ 5573589 h 5702876"/>
              <a:gd name="connsiteX5" fmla="*/ 620447 w 5904778"/>
              <a:gd name="connsiteY5" fmla="*/ 5581817 h 5702876"/>
              <a:gd name="connsiteX6" fmla="*/ 0 w 5904778"/>
              <a:gd name="connsiteY6" fmla="*/ 4980994 h 5702876"/>
              <a:gd name="connsiteX0" fmla="*/ 0 w 5904777"/>
              <a:gd name="connsiteY0" fmla="*/ 4905865 h 5627747"/>
              <a:gd name="connsiteX1" fmla="*/ 19147 w 5904777"/>
              <a:gd name="connsiteY1" fmla="*/ 27344 h 5627747"/>
              <a:gd name="connsiteX2" fmla="*/ 5173309 w 5904777"/>
              <a:gd name="connsiteY2" fmla="*/ 1383 h 5627747"/>
              <a:gd name="connsiteX3" fmla="*/ 5904777 w 5904777"/>
              <a:gd name="connsiteY3" fmla="*/ 728643 h 5627747"/>
              <a:gd name="connsiteX4" fmla="*/ 5885518 w 5904777"/>
              <a:gd name="connsiteY4" fmla="*/ 5573589 h 5627747"/>
              <a:gd name="connsiteX5" fmla="*/ 620446 w 5904777"/>
              <a:gd name="connsiteY5" fmla="*/ 5581817 h 5627747"/>
              <a:gd name="connsiteX6" fmla="*/ 0 w 5904777"/>
              <a:gd name="connsiteY6" fmla="*/ 4905865 h 5627747"/>
              <a:gd name="connsiteX0" fmla="*/ 0 w 5904777"/>
              <a:gd name="connsiteY0" fmla="*/ 4905865 h 5581817"/>
              <a:gd name="connsiteX1" fmla="*/ 19147 w 5904777"/>
              <a:gd name="connsiteY1" fmla="*/ 27344 h 5581817"/>
              <a:gd name="connsiteX2" fmla="*/ 5173309 w 5904777"/>
              <a:gd name="connsiteY2" fmla="*/ 1383 h 5581817"/>
              <a:gd name="connsiteX3" fmla="*/ 5904777 w 5904777"/>
              <a:gd name="connsiteY3" fmla="*/ 728643 h 5581817"/>
              <a:gd name="connsiteX4" fmla="*/ 5885518 w 5904777"/>
              <a:gd name="connsiteY4" fmla="*/ 5573589 h 5581817"/>
              <a:gd name="connsiteX5" fmla="*/ 620446 w 5904777"/>
              <a:gd name="connsiteY5" fmla="*/ 5581817 h 5581817"/>
              <a:gd name="connsiteX6" fmla="*/ 0 w 5904777"/>
              <a:gd name="connsiteY6" fmla="*/ 4905865 h 5581817"/>
              <a:gd name="connsiteX0" fmla="*/ 0 w 5904777"/>
              <a:gd name="connsiteY0" fmla="*/ 4905865 h 5581817"/>
              <a:gd name="connsiteX1" fmla="*/ 19147 w 5904777"/>
              <a:gd name="connsiteY1" fmla="*/ 27344 h 5581817"/>
              <a:gd name="connsiteX2" fmla="*/ 5173309 w 5904777"/>
              <a:gd name="connsiteY2" fmla="*/ 1383 h 5581817"/>
              <a:gd name="connsiteX3" fmla="*/ 5904777 w 5904777"/>
              <a:gd name="connsiteY3" fmla="*/ 728643 h 5581817"/>
              <a:gd name="connsiteX4" fmla="*/ 5885518 w 5904777"/>
              <a:gd name="connsiteY4" fmla="*/ 5573589 h 5581817"/>
              <a:gd name="connsiteX5" fmla="*/ 620446 w 5904777"/>
              <a:gd name="connsiteY5" fmla="*/ 5581817 h 5581817"/>
              <a:gd name="connsiteX6" fmla="*/ 0 w 5904777"/>
              <a:gd name="connsiteY6" fmla="*/ 4905865 h 5581817"/>
              <a:gd name="connsiteX0" fmla="*/ 0 w 5904777"/>
              <a:gd name="connsiteY0" fmla="*/ 4905865 h 5581817"/>
              <a:gd name="connsiteX1" fmla="*/ 19147 w 5904777"/>
              <a:gd name="connsiteY1" fmla="*/ 27344 h 5581817"/>
              <a:gd name="connsiteX2" fmla="*/ 5173309 w 5904777"/>
              <a:gd name="connsiteY2" fmla="*/ 1383 h 5581817"/>
              <a:gd name="connsiteX3" fmla="*/ 5904777 w 5904777"/>
              <a:gd name="connsiteY3" fmla="*/ 728643 h 5581817"/>
              <a:gd name="connsiteX4" fmla="*/ 5885518 w 5904777"/>
              <a:gd name="connsiteY4" fmla="*/ 5573589 h 5581817"/>
              <a:gd name="connsiteX5" fmla="*/ 620446 w 5904777"/>
              <a:gd name="connsiteY5" fmla="*/ 5581817 h 5581817"/>
              <a:gd name="connsiteX6" fmla="*/ 0 w 5904777"/>
              <a:gd name="connsiteY6" fmla="*/ 4905865 h 5581817"/>
              <a:gd name="connsiteX0" fmla="*/ 0 w 5904777"/>
              <a:gd name="connsiteY0" fmla="*/ 4905865 h 5581818"/>
              <a:gd name="connsiteX1" fmla="*/ 19147 w 5904777"/>
              <a:gd name="connsiteY1" fmla="*/ 27344 h 5581818"/>
              <a:gd name="connsiteX2" fmla="*/ 5173309 w 5904777"/>
              <a:gd name="connsiteY2" fmla="*/ 1383 h 5581818"/>
              <a:gd name="connsiteX3" fmla="*/ 5904777 w 5904777"/>
              <a:gd name="connsiteY3" fmla="*/ 728643 h 5581818"/>
              <a:gd name="connsiteX4" fmla="*/ 5885518 w 5904777"/>
              <a:gd name="connsiteY4" fmla="*/ 5573589 h 5581818"/>
              <a:gd name="connsiteX5" fmla="*/ 852615 w 5904777"/>
              <a:gd name="connsiteY5" fmla="*/ 5581818 h 5581818"/>
              <a:gd name="connsiteX6" fmla="*/ 0 w 5904777"/>
              <a:gd name="connsiteY6" fmla="*/ 4905865 h 5581818"/>
              <a:gd name="connsiteX0" fmla="*/ 0 w 5904777"/>
              <a:gd name="connsiteY0" fmla="*/ 4724844 h 5581818"/>
              <a:gd name="connsiteX1" fmla="*/ 19147 w 5904777"/>
              <a:gd name="connsiteY1" fmla="*/ 27344 h 5581818"/>
              <a:gd name="connsiteX2" fmla="*/ 5173309 w 5904777"/>
              <a:gd name="connsiteY2" fmla="*/ 1383 h 5581818"/>
              <a:gd name="connsiteX3" fmla="*/ 5904777 w 5904777"/>
              <a:gd name="connsiteY3" fmla="*/ 728643 h 5581818"/>
              <a:gd name="connsiteX4" fmla="*/ 5885518 w 5904777"/>
              <a:gd name="connsiteY4" fmla="*/ 5573589 h 5581818"/>
              <a:gd name="connsiteX5" fmla="*/ 852615 w 5904777"/>
              <a:gd name="connsiteY5" fmla="*/ 5581818 h 5581818"/>
              <a:gd name="connsiteX6" fmla="*/ 0 w 5904777"/>
              <a:gd name="connsiteY6" fmla="*/ 4724844 h 5581818"/>
              <a:gd name="connsiteX0" fmla="*/ 0 w 5904777"/>
              <a:gd name="connsiteY0" fmla="*/ 4724844 h 5581818"/>
              <a:gd name="connsiteX1" fmla="*/ 19147 w 5904777"/>
              <a:gd name="connsiteY1" fmla="*/ 27344 h 5581818"/>
              <a:gd name="connsiteX2" fmla="*/ 5173309 w 5904777"/>
              <a:gd name="connsiteY2" fmla="*/ 1383 h 5581818"/>
              <a:gd name="connsiteX3" fmla="*/ 5904777 w 5904777"/>
              <a:gd name="connsiteY3" fmla="*/ 728643 h 5581818"/>
              <a:gd name="connsiteX4" fmla="*/ 5885518 w 5904777"/>
              <a:gd name="connsiteY4" fmla="*/ 5573589 h 5581818"/>
              <a:gd name="connsiteX5" fmla="*/ 852615 w 5904777"/>
              <a:gd name="connsiteY5" fmla="*/ 5581818 h 5581818"/>
              <a:gd name="connsiteX6" fmla="*/ 0 w 5904777"/>
              <a:gd name="connsiteY6" fmla="*/ 4724844 h 5581818"/>
              <a:gd name="connsiteX0" fmla="*/ 0 w 5904778"/>
              <a:gd name="connsiteY0" fmla="*/ 4724847 h 5581818"/>
              <a:gd name="connsiteX1" fmla="*/ 19148 w 5904778"/>
              <a:gd name="connsiteY1" fmla="*/ 27344 h 5581818"/>
              <a:gd name="connsiteX2" fmla="*/ 5173310 w 5904778"/>
              <a:gd name="connsiteY2" fmla="*/ 1383 h 5581818"/>
              <a:gd name="connsiteX3" fmla="*/ 5904778 w 5904778"/>
              <a:gd name="connsiteY3" fmla="*/ 728643 h 5581818"/>
              <a:gd name="connsiteX4" fmla="*/ 5885519 w 5904778"/>
              <a:gd name="connsiteY4" fmla="*/ 5573589 h 5581818"/>
              <a:gd name="connsiteX5" fmla="*/ 852616 w 5904778"/>
              <a:gd name="connsiteY5" fmla="*/ 5581818 h 5581818"/>
              <a:gd name="connsiteX6" fmla="*/ 0 w 5904778"/>
              <a:gd name="connsiteY6" fmla="*/ 4724847 h 5581818"/>
              <a:gd name="connsiteX0" fmla="*/ 0 w 5904778"/>
              <a:gd name="connsiteY0" fmla="*/ 4724847 h 5581814"/>
              <a:gd name="connsiteX1" fmla="*/ 19148 w 5904778"/>
              <a:gd name="connsiteY1" fmla="*/ 27344 h 5581814"/>
              <a:gd name="connsiteX2" fmla="*/ 5173310 w 5904778"/>
              <a:gd name="connsiteY2" fmla="*/ 1383 h 5581814"/>
              <a:gd name="connsiteX3" fmla="*/ 5904778 w 5904778"/>
              <a:gd name="connsiteY3" fmla="*/ 728643 h 5581814"/>
              <a:gd name="connsiteX4" fmla="*/ 5885519 w 5904778"/>
              <a:gd name="connsiteY4" fmla="*/ 5573589 h 5581814"/>
              <a:gd name="connsiteX5" fmla="*/ 771342 w 5904778"/>
              <a:gd name="connsiteY5" fmla="*/ 5581814 h 5581814"/>
              <a:gd name="connsiteX6" fmla="*/ 0 w 5904778"/>
              <a:gd name="connsiteY6" fmla="*/ 4724847 h 5581814"/>
              <a:gd name="connsiteX0" fmla="*/ 0 w 5904779"/>
              <a:gd name="connsiteY0" fmla="*/ 4819904 h 5581814"/>
              <a:gd name="connsiteX1" fmla="*/ 19149 w 5904779"/>
              <a:gd name="connsiteY1" fmla="*/ 27344 h 5581814"/>
              <a:gd name="connsiteX2" fmla="*/ 5173311 w 5904779"/>
              <a:gd name="connsiteY2" fmla="*/ 1383 h 5581814"/>
              <a:gd name="connsiteX3" fmla="*/ 5904779 w 5904779"/>
              <a:gd name="connsiteY3" fmla="*/ 728643 h 5581814"/>
              <a:gd name="connsiteX4" fmla="*/ 5885520 w 5904779"/>
              <a:gd name="connsiteY4" fmla="*/ 5573589 h 5581814"/>
              <a:gd name="connsiteX5" fmla="*/ 771343 w 5904779"/>
              <a:gd name="connsiteY5" fmla="*/ 5581814 h 5581814"/>
              <a:gd name="connsiteX6" fmla="*/ 0 w 5904779"/>
              <a:gd name="connsiteY6" fmla="*/ 4819904 h 5581814"/>
              <a:gd name="connsiteX0" fmla="*/ 0 w 5904780"/>
              <a:gd name="connsiteY0" fmla="*/ 4724845 h 5581814"/>
              <a:gd name="connsiteX1" fmla="*/ 19150 w 5904780"/>
              <a:gd name="connsiteY1" fmla="*/ 27344 h 5581814"/>
              <a:gd name="connsiteX2" fmla="*/ 5173312 w 5904780"/>
              <a:gd name="connsiteY2" fmla="*/ 1383 h 5581814"/>
              <a:gd name="connsiteX3" fmla="*/ 5904780 w 5904780"/>
              <a:gd name="connsiteY3" fmla="*/ 728643 h 5581814"/>
              <a:gd name="connsiteX4" fmla="*/ 5885521 w 5904780"/>
              <a:gd name="connsiteY4" fmla="*/ 5573589 h 5581814"/>
              <a:gd name="connsiteX5" fmla="*/ 771344 w 5904780"/>
              <a:gd name="connsiteY5" fmla="*/ 5581814 h 5581814"/>
              <a:gd name="connsiteX6" fmla="*/ 0 w 5904780"/>
              <a:gd name="connsiteY6" fmla="*/ 4724845 h 5581814"/>
              <a:gd name="connsiteX0" fmla="*/ 0 w 5904781"/>
              <a:gd name="connsiteY0" fmla="*/ 4841049 h 5581814"/>
              <a:gd name="connsiteX1" fmla="*/ 19151 w 5904781"/>
              <a:gd name="connsiteY1" fmla="*/ 27344 h 5581814"/>
              <a:gd name="connsiteX2" fmla="*/ 5173313 w 5904781"/>
              <a:gd name="connsiteY2" fmla="*/ 1383 h 5581814"/>
              <a:gd name="connsiteX3" fmla="*/ 5904781 w 5904781"/>
              <a:gd name="connsiteY3" fmla="*/ 728643 h 5581814"/>
              <a:gd name="connsiteX4" fmla="*/ 5885522 w 5904781"/>
              <a:gd name="connsiteY4" fmla="*/ 5573589 h 5581814"/>
              <a:gd name="connsiteX5" fmla="*/ 771345 w 5904781"/>
              <a:gd name="connsiteY5" fmla="*/ 5581814 h 5581814"/>
              <a:gd name="connsiteX6" fmla="*/ 0 w 5904781"/>
              <a:gd name="connsiteY6" fmla="*/ 4841049 h 5581814"/>
              <a:gd name="connsiteX0" fmla="*/ 0 w 5904781"/>
              <a:gd name="connsiteY0" fmla="*/ 4841049 h 5581815"/>
              <a:gd name="connsiteX1" fmla="*/ 19151 w 5904781"/>
              <a:gd name="connsiteY1" fmla="*/ 27344 h 5581815"/>
              <a:gd name="connsiteX2" fmla="*/ 5173313 w 5904781"/>
              <a:gd name="connsiteY2" fmla="*/ 1383 h 5581815"/>
              <a:gd name="connsiteX3" fmla="*/ 5904781 w 5904781"/>
              <a:gd name="connsiteY3" fmla="*/ 728643 h 5581815"/>
              <a:gd name="connsiteX4" fmla="*/ 5885522 w 5904781"/>
              <a:gd name="connsiteY4" fmla="*/ 5573589 h 5581815"/>
              <a:gd name="connsiteX5" fmla="*/ 703618 w 5904781"/>
              <a:gd name="connsiteY5" fmla="*/ 5581815 h 5581815"/>
              <a:gd name="connsiteX6" fmla="*/ 0 w 5904781"/>
              <a:gd name="connsiteY6" fmla="*/ 484104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6629"/>
              <a:gd name="connsiteX1" fmla="*/ 19152 w 5904782"/>
              <a:gd name="connsiteY1" fmla="*/ 27344 h 5586629"/>
              <a:gd name="connsiteX2" fmla="*/ 5173314 w 5904782"/>
              <a:gd name="connsiteY2" fmla="*/ 1383 h 5586629"/>
              <a:gd name="connsiteX3" fmla="*/ 5904782 w 5904782"/>
              <a:gd name="connsiteY3" fmla="*/ 728643 h 5586629"/>
              <a:gd name="connsiteX4" fmla="*/ 5885523 w 5904782"/>
              <a:gd name="connsiteY4" fmla="*/ 5573589 h 5586629"/>
              <a:gd name="connsiteX5" fmla="*/ 703619 w 5904782"/>
              <a:gd name="connsiteY5" fmla="*/ 5581815 h 5586629"/>
              <a:gd name="connsiteX6" fmla="*/ 0 w 5904782"/>
              <a:gd name="connsiteY6" fmla="*/ 4904489 h 5586629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4"/>
              <a:gd name="connsiteX1" fmla="*/ 19152 w 5904782"/>
              <a:gd name="connsiteY1" fmla="*/ 27344 h 5581814"/>
              <a:gd name="connsiteX2" fmla="*/ 5173314 w 5904782"/>
              <a:gd name="connsiteY2" fmla="*/ 1383 h 5581814"/>
              <a:gd name="connsiteX3" fmla="*/ 5904782 w 5904782"/>
              <a:gd name="connsiteY3" fmla="*/ 728643 h 5581814"/>
              <a:gd name="connsiteX4" fmla="*/ 5885523 w 5904782"/>
              <a:gd name="connsiteY4" fmla="*/ 5573589 h 5581814"/>
              <a:gd name="connsiteX5" fmla="*/ 610276 w 5904782"/>
              <a:gd name="connsiteY5" fmla="*/ 5581814 h 5581814"/>
              <a:gd name="connsiteX6" fmla="*/ 0 w 5904782"/>
              <a:gd name="connsiteY6" fmla="*/ 4904489 h 5581814"/>
              <a:gd name="connsiteX0" fmla="*/ 0 w 5904782"/>
              <a:gd name="connsiteY0" fmla="*/ 4904490 h 5581815"/>
              <a:gd name="connsiteX1" fmla="*/ 8626 w 5904782"/>
              <a:gd name="connsiteY1" fmla="*/ 0 h 5581815"/>
              <a:gd name="connsiteX2" fmla="*/ 5173314 w 5904782"/>
              <a:gd name="connsiteY2" fmla="*/ 1384 h 5581815"/>
              <a:gd name="connsiteX3" fmla="*/ 5904782 w 5904782"/>
              <a:gd name="connsiteY3" fmla="*/ 728644 h 5581815"/>
              <a:gd name="connsiteX4" fmla="*/ 5885523 w 5904782"/>
              <a:gd name="connsiteY4" fmla="*/ 5573590 h 5581815"/>
              <a:gd name="connsiteX5" fmla="*/ 610276 w 5904782"/>
              <a:gd name="connsiteY5" fmla="*/ 5581815 h 5581815"/>
              <a:gd name="connsiteX6" fmla="*/ 0 w 5904782"/>
              <a:gd name="connsiteY6" fmla="*/ 4904490 h 558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04782" h="5581815">
                <a:moveTo>
                  <a:pt x="0" y="4904490"/>
                </a:moveTo>
                <a:cubicBezTo>
                  <a:pt x="3534" y="3381802"/>
                  <a:pt x="5092" y="1522688"/>
                  <a:pt x="8626" y="0"/>
                </a:cubicBezTo>
                <a:lnTo>
                  <a:pt x="5173314" y="1384"/>
                </a:lnTo>
                <a:cubicBezTo>
                  <a:pt x="5661567" y="1"/>
                  <a:pt x="5881814" y="330396"/>
                  <a:pt x="5904782" y="728644"/>
                </a:cubicBezTo>
                <a:cubicBezTo>
                  <a:pt x="5898362" y="2267462"/>
                  <a:pt x="5891943" y="4034772"/>
                  <a:pt x="5885523" y="5573590"/>
                </a:cubicBezTo>
                <a:lnTo>
                  <a:pt x="610276" y="5581815"/>
                </a:lnTo>
                <a:cubicBezTo>
                  <a:pt x="213200" y="5572923"/>
                  <a:pt x="4896" y="5269894"/>
                  <a:pt x="0" y="4904490"/>
                </a:cubicBezTo>
                <a:close/>
              </a:path>
            </a:pathLst>
          </a:custGeom>
          <a:solidFill>
            <a:schemeClr val="accent2"/>
          </a:solidFill>
          <a:ln w="44450" cap="sq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 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572000" y="1163638"/>
            <a:ext cx="4114800" cy="5008562"/>
          </a:xfrm>
          <a:prstGeom prst="rect">
            <a:avLst/>
          </a:prstGeom>
          <a:ln w="12700" cap="sq">
            <a:solidFill>
              <a:schemeClr val="accent2"/>
            </a:solidFill>
            <a:miter lim="800000"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85800" y="1447801"/>
            <a:ext cx="3733800" cy="43434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SzPct val="120000"/>
              <a:buFont typeface="Calibri" pitchFamily="34" charset="0"/>
              <a:buChar char="+"/>
              <a:tabLst/>
              <a:defRPr sz="2400" b="0" i="0">
                <a:solidFill>
                  <a:schemeClr val="tx1"/>
                </a:solidFill>
              </a:defRPr>
            </a:lvl1pPr>
            <a:lvl2pPr marL="801688" indent="-342900">
              <a:buClr>
                <a:schemeClr val="bg1"/>
              </a:buClr>
              <a:buFont typeface="Arial" pitchFamily="34" charset="0"/>
              <a:buChar char="+"/>
              <a:defRPr sz="2400" b="1" i="0">
                <a:solidFill>
                  <a:schemeClr val="bg1"/>
                </a:solidFill>
              </a:defRPr>
            </a:lvl2pPr>
            <a:lvl3pPr marL="1257300" indent="-342900">
              <a:buClr>
                <a:schemeClr val="bg1"/>
              </a:buClr>
              <a:buFont typeface="Arial" pitchFamily="34" charset="0"/>
              <a:buChar char="+"/>
              <a:defRPr sz="2400" b="1" i="0">
                <a:solidFill>
                  <a:schemeClr val="bg1"/>
                </a:solidFill>
              </a:defRPr>
            </a:lvl3pPr>
            <a:lvl4pPr marL="1714500" indent="-342900">
              <a:buClr>
                <a:schemeClr val="bg1"/>
              </a:buClr>
              <a:buFont typeface="Arial" pitchFamily="34" charset="0"/>
              <a:buChar char="+"/>
              <a:defRPr sz="2400" b="1" i="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4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96881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844A5-3B38-4698-8943-B0AEDB74F33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PRESENTATION FROM FACTSET RESEARCH SYSTEMS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C6103A9-7521-4D14-AAAB-AF470B03EB63}" type="datetime4">
              <a:rPr lang="en-US" smtClean="0">
                <a:solidFill>
                  <a:prstClr val="black"/>
                </a:solidFill>
              </a:rPr>
              <a:pPr/>
              <a:t>August 11, 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ounded Rectangle 4"/>
          <p:cNvSpPr/>
          <p:nvPr userDrawn="1"/>
        </p:nvSpPr>
        <p:spPr bwMode="ltGray">
          <a:xfrm rot="16200000">
            <a:off x="0" y="1620838"/>
            <a:ext cx="5008562" cy="4094162"/>
          </a:xfrm>
          <a:custGeom>
            <a:avLst/>
            <a:gdLst>
              <a:gd name="connsiteX0" fmla="*/ 0 w 5887160"/>
              <a:gd name="connsiteY0" fmla="*/ 919906 h 5519328"/>
              <a:gd name="connsiteX1" fmla="*/ 919906 w 5887160"/>
              <a:gd name="connsiteY1" fmla="*/ 0 h 5519328"/>
              <a:gd name="connsiteX2" fmla="*/ 4967254 w 5887160"/>
              <a:gd name="connsiteY2" fmla="*/ 0 h 5519328"/>
              <a:gd name="connsiteX3" fmla="*/ 5887160 w 5887160"/>
              <a:gd name="connsiteY3" fmla="*/ 919906 h 5519328"/>
              <a:gd name="connsiteX4" fmla="*/ 5887160 w 5887160"/>
              <a:gd name="connsiteY4" fmla="*/ 4599422 h 5519328"/>
              <a:gd name="connsiteX5" fmla="*/ 4967254 w 5887160"/>
              <a:gd name="connsiteY5" fmla="*/ 5519328 h 5519328"/>
              <a:gd name="connsiteX6" fmla="*/ 919906 w 5887160"/>
              <a:gd name="connsiteY6" fmla="*/ 5519328 h 5519328"/>
              <a:gd name="connsiteX7" fmla="*/ 0 w 5887160"/>
              <a:gd name="connsiteY7" fmla="*/ 4599422 h 5519328"/>
              <a:gd name="connsiteX8" fmla="*/ 0 w 5887160"/>
              <a:gd name="connsiteY8" fmla="*/ 919906 h 5519328"/>
              <a:gd name="connsiteX0" fmla="*/ 0 w 5887160"/>
              <a:gd name="connsiteY0" fmla="*/ 4599422 h 5519328"/>
              <a:gd name="connsiteX1" fmla="*/ 919906 w 5887160"/>
              <a:gd name="connsiteY1" fmla="*/ 0 h 5519328"/>
              <a:gd name="connsiteX2" fmla="*/ 4967254 w 5887160"/>
              <a:gd name="connsiteY2" fmla="*/ 0 h 5519328"/>
              <a:gd name="connsiteX3" fmla="*/ 5887160 w 5887160"/>
              <a:gd name="connsiteY3" fmla="*/ 919906 h 5519328"/>
              <a:gd name="connsiteX4" fmla="*/ 5887160 w 5887160"/>
              <a:gd name="connsiteY4" fmla="*/ 4599422 h 5519328"/>
              <a:gd name="connsiteX5" fmla="*/ 4967254 w 5887160"/>
              <a:gd name="connsiteY5" fmla="*/ 5519328 h 5519328"/>
              <a:gd name="connsiteX6" fmla="*/ 919906 w 5887160"/>
              <a:gd name="connsiteY6" fmla="*/ 5519328 h 5519328"/>
              <a:gd name="connsiteX7" fmla="*/ 0 w 5887160"/>
              <a:gd name="connsiteY7" fmla="*/ 4599422 h 5519328"/>
              <a:gd name="connsiteX0" fmla="*/ 0 w 5887160"/>
              <a:gd name="connsiteY0" fmla="*/ 4599422 h 5519328"/>
              <a:gd name="connsiteX1" fmla="*/ 10601 w 5887160"/>
              <a:gd name="connsiteY1" fmla="*/ 31359 h 5519328"/>
              <a:gd name="connsiteX2" fmla="*/ 4967254 w 5887160"/>
              <a:gd name="connsiteY2" fmla="*/ 0 h 5519328"/>
              <a:gd name="connsiteX3" fmla="*/ 5887160 w 5887160"/>
              <a:gd name="connsiteY3" fmla="*/ 919906 h 5519328"/>
              <a:gd name="connsiteX4" fmla="*/ 5887160 w 5887160"/>
              <a:gd name="connsiteY4" fmla="*/ 4599422 h 5519328"/>
              <a:gd name="connsiteX5" fmla="*/ 4967254 w 5887160"/>
              <a:gd name="connsiteY5" fmla="*/ 5519328 h 5519328"/>
              <a:gd name="connsiteX6" fmla="*/ 919906 w 5887160"/>
              <a:gd name="connsiteY6" fmla="*/ 5519328 h 5519328"/>
              <a:gd name="connsiteX7" fmla="*/ 0 w 5887160"/>
              <a:gd name="connsiteY7" fmla="*/ 4599422 h 5519328"/>
              <a:gd name="connsiteX0" fmla="*/ 0 w 5887160"/>
              <a:gd name="connsiteY0" fmla="*/ 4599422 h 5519328"/>
              <a:gd name="connsiteX1" fmla="*/ 10601 w 5887160"/>
              <a:gd name="connsiteY1" fmla="*/ 31359 h 5519328"/>
              <a:gd name="connsiteX2" fmla="*/ 4967254 w 5887160"/>
              <a:gd name="connsiteY2" fmla="*/ 0 h 5519328"/>
              <a:gd name="connsiteX3" fmla="*/ 5887160 w 5887160"/>
              <a:gd name="connsiteY3" fmla="*/ 919906 h 5519328"/>
              <a:gd name="connsiteX4" fmla="*/ 5887160 w 5887160"/>
              <a:gd name="connsiteY4" fmla="*/ 4599422 h 5519328"/>
              <a:gd name="connsiteX5" fmla="*/ 919906 w 5887160"/>
              <a:gd name="connsiteY5" fmla="*/ 5519328 h 5519328"/>
              <a:gd name="connsiteX6" fmla="*/ 0 w 5887160"/>
              <a:gd name="connsiteY6" fmla="*/ 4599422 h 5519328"/>
              <a:gd name="connsiteX0" fmla="*/ 0 w 5887160"/>
              <a:gd name="connsiteY0" fmla="*/ 4599422 h 5919018"/>
              <a:gd name="connsiteX1" fmla="*/ 10601 w 5887160"/>
              <a:gd name="connsiteY1" fmla="*/ 31359 h 5919018"/>
              <a:gd name="connsiteX2" fmla="*/ 4967254 w 5887160"/>
              <a:gd name="connsiteY2" fmla="*/ 0 h 5919018"/>
              <a:gd name="connsiteX3" fmla="*/ 5887160 w 5887160"/>
              <a:gd name="connsiteY3" fmla="*/ 919906 h 5919018"/>
              <a:gd name="connsiteX4" fmla="*/ 5855805 w 5887160"/>
              <a:gd name="connsiteY4" fmla="*/ 5597461 h 5919018"/>
              <a:gd name="connsiteX5" fmla="*/ 919906 w 5887160"/>
              <a:gd name="connsiteY5" fmla="*/ 5519328 h 5919018"/>
              <a:gd name="connsiteX6" fmla="*/ 0 w 5887160"/>
              <a:gd name="connsiteY6" fmla="*/ 4599422 h 5919018"/>
              <a:gd name="connsiteX0" fmla="*/ 0 w 5887160"/>
              <a:gd name="connsiteY0" fmla="*/ 4599422 h 5597461"/>
              <a:gd name="connsiteX1" fmla="*/ 10601 w 5887160"/>
              <a:gd name="connsiteY1" fmla="*/ 31359 h 5597461"/>
              <a:gd name="connsiteX2" fmla="*/ 4967254 w 5887160"/>
              <a:gd name="connsiteY2" fmla="*/ 0 h 5597461"/>
              <a:gd name="connsiteX3" fmla="*/ 5887160 w 5887160"/>
              <a:gd name="connsiteY3" fmla="*/ 919906 h 5597461"/>
              <a:gd name="connsiteX4" fmla="*/ 5855805 w 5887160"/>
              <a:gd name="connsiteY4" fmla="*/ 5597461 h 5597461"/>
              <a:gd name="connsiteX5" fmla="*/ 919906 w 5887160"/>
              <a:gd name="connsiteY5" fmla="*/ 5519328 h 5597461"/>
              <a:gd name="connsiteX6" fmla="*/ 0 w 5887160"/>
              <a:gd name="connsiteY6" fmla="*/ 4599422 h 5597461"/>
              <a:gd name="connsiteX0" fmla="*/ 0 w 5887160"/>
              <a:gd name="connsiteY0" fmla="*/ 4599422 h 5597461"/>
              <a:gd name="connsiteX1" fmla="*/ 10601 w 5887160"/>
              <a:gd name="connsiteY1" fmla="*/ 31359 h 5597461"/>
              <a:gd name="connsiteX2" fmla="*/ 4967254 w 5887160"/>
              <a:gd name="connsiteY2" fmla="*/ 0 h 5597461"/>
              <a:gd name="connsiteX3" fmla="*/ 5887160 w 5887160"/>
              <a:gd name="connsiteY3" fmla="*/ 919906 h 5597461"/>
              <a:gd name="connsiteX4" fmla="*/ 5855805 w 5887160"/>
              <a:gd name="connsiteY4" fmla="*/ 5597461 h 5597461"/>
              <a:gd name="connsiteX5" fmla="*/ 919906 w 5887160"/>
              <a:gd name="connsiteY5" fmla="*/ 5519328 h 5597461"/>
              <a:gd name="connsiteX6" fmla="*/ 0 w 5887160"/>
              <a:gd name="connsiteY6" fmla="*/ 4599422 h 5597461"/>
              <a:gd name="connsiteX0" fmla="*/ 0 w 5887160"/>
              <a:gd name="connsiteY0" fmla="*/ 4599422 h 5597461"/>
              <a:gd name="connsiteX1" fmla="*/ 10601 w 5887160"/>
              <a:gd name="connsiteY1" fmla="*/ 31359 h 5597461"/>
              <a:gd name="connsiteX2" fmla="*/ 4967254 w 5887160"/>
              <a:gd name="connsiteY2" fmla="*/ 0 h 5597461"/>
              <a:gd name="connsiteX3" fmla="*/ 5887160 w 5887160"/>
              <a:gd name="connsiteY3" fmla="*/ 919906 h 5597461"/>
              <a:gd name="connsiteX4" fmla="*/ 5855805 w 5887160"/>
              <a:gd name="connsiteY4" fmla="*/ 5597461 h 5597461"/>
              <a:gd name="connsiteX5" fmla="*/ 919906 w 5887160"/>
              <a:gd name="connsiteY5" fmla="*/ 5519328 h 5597461"/>
              <a:gd name="connsiteX6" fmla="*/ 0 w 5887160"/>
              <a:gd name="connsiteY6" fmla="*/ 4599422 h 5597461"/>
              <a:gd name="connsiteX0" fmla="*/ 0 w 5887160"/>
              <a:gd name="connsiteY0" fmla="*/ 4609307 h 5607346"/>
              <a:gd name="connsiteX1" fmla="*/ 1530 w 5887160"/>
              <a:gd name="connsiteY1" fmla="*/ 0 h 5607346"/>
              <a:gd name="connsiteX2" fmla="*/ 4967254 w 5887160"/>
              <a:gd name="connsiteY2" fmla="*/ 9885 h 5607346"/>
              <a:gd name="connsiteX3" fmla="*/ 5887160 w 5887160"/>
              <a:gd name="connsiteY3" fmla="*/ 929791 h 5607346"/>
              <a:gd name="connsiteX4" fmla="*/ 5855805 w 5887160"/>
              <a:gd name="connsiteY4" fmla="*/ 5607346 h 5607346"/>
              <a:gd name="connsiteX5" fmla="*/ 919906 w 5887160"/>
              <a:gd name="connsiteY5" fmla="*/ 5529213 h 5607346"/>
              <a:gd name="connsiteX6" fmla="*/ 0 w 5887160"/>
              <a:gd name="connsiteY6" fmla="*/ 4609307 h 5607346"/>
              <a:gd name="connsiteX0" fmla="*/ 0 w 5887160"/>
              <a:gd name="connsiteY0" fmla="*/ 4609307 h 5607346"/>
              <a:gd name="connsiteX1" fmla="*/ 1530 w 5887160"/>
              <a:gd name="connsiteY1" fmla="*/ 0 h 5607346"/>
              <a:gd name="connsiteX2" fmla="*/ 4967254 w 5887160"/>
              <a:gd name="connsiteY2" fmla="*/ 9885 h 5607346"/>
              <a:gd name="connsiteX3" fmla="*/ 5887160 w 5887160"/>
              <a:gd name="connsiteY3" fmla="*/ 929791 h 5607346"/>
              <a:gd name="connsiteX4" fmla="*/ 5855805 w 5887160"/>
              <a:gd name="connsiteY4" fmla="*/ 5607346 h 5607346"/>
              <a:gd name="connsiteX5" fmla="*/ 919906 w 5887160"/>
              <a:gd name="connsiteY5" fmla="*/ 5529213 h 5607346"/>
              <a:gd name="connsiteX6" fmla="*/ 0 w 5887160"/>
              <a:gd name="connsiteY6" fmla="*/ 4609307 h 5607346"/>
              <a:gd name="connsiteX0" fmla="*/ 0 w 5887160"/>
              <a:gd name="connsiteY0" fmla="*/ 4609307 h 5607346"/>
              <a:gd name="connsiteX1" fmla="*/ 1530 w 5887160"/>
              <a:gd name="connsiteY1" fmla="*/ 0 h 5607346"/>
              <a:gd name="connsiteX2" fmla="*/ 4967254 w 5887160"/>
              <a:gd name="connsiteY2" fmla="*/ 9885 h 5607346"/>
              <a:gd name="connsiteX3" fmla="*/ 5887160 w 5887160"/>
              <a:gd name="connsiteY3" fmla="*/ 929791 h 5607346"/>
              <a:gd name="connsiteX4" fmla="*/ 5855805 w 5887160"/>
              <a:gd name="connsiteY4" fmla="*/ 5607346 h 5607346"/>
              <a:gd name="connsiteX5" fmla="*/ 5361592 w 5887160"/>
              <a:gd name="connsiteY5" fmla="*/ 5544406 h 5607346"/>
              <a:gd name="connsiteX6" fmla="*/ 919906 w 5887160"/>
              <a:gd name="connsiteY6" fmla="*/ 5529213 h 5607346"/>
              <a:gd name="connsiteX7" fmla="*/ 0 w 5887160"/>
              <a:gd name="connsiteY7" fmla="*/ 4609307 h 5607346"/>
              <a:gd name="connsiteX0" fmla="*/ 0 w 5887160"/>
              <a:gd name="connsiteY0" fmla="*/ 4609307 h 5546245"/>
              <a:gd name="connsiteX1" fmla="*/ 1530 w 5887160"/>
              <a:gd name="connsiteY1" fmla="*/ 0 h 5546245"/>
              <a:gd name="connsiteX2" fmla="*/ 4967254 w 5887160"/>
              <a:gd name="connsiteY2" fmla="*/ 9885 h 5546245"/>
              <a:gd name="connsiteX3" fmla="*/ 5887160 w 5887160"/>
              <a:gd name="connsiteY3" fmla="*/ 929791 h 5546245"/>
              <a:gd name="connsiteX4" fmla="*/ 5867901 w 5887160"/>
              <a:gd name="connsiteY4" fmla="*/ 5546245 h 5546245"/>
              <a:gd name="connsiteX5" fmla="*/ 5361592 w 5887160"/>
              <a:gd name="connsiteY5" fmla="*/ 5544406 h 5546245"/>
              <a:gd name="connsiteX6" fmla="*/ 919906 w 5887160"/>
              <a:gd name="connsiteY6" fmla="*/ 5529213 h 5546245"/>
              <a:gd name="connsiteX7" fmla="*/ 0 w 5887160"/>
              <a:gd name="connsiteY7" fmla="*/ 4609307 h 5546245"/>
              <a:gd name="connsiteX0" fmla="*/ 0 w 5887160"/>
              <a:gd name="connsiteY0" fmla="*/ 4609307 h 5919197"/>
              <a:gd name="connsiteX1" fmla="*/ 1530 w 5887160"/>
              <a:gd name="connsiteY1" fmla="*/ 0 h 5919197"/>
              <a:gd name="connsiteX2" fmla="*/ 4967254 w 5887160"/>
              <a:gd name="connsiteY2" fmla="*/ 9885 h 5919197"/>
              <a:gd name="connsiteX3" fmla="*/ 5887160 w 5887160"/>
              <a:gd name="connsiteY3" fmla="*/ 929791 h 5919197"/>
              <a:gd name="connsiteX4" fmla="*/ 5867901 w 5887160"/>
              <a:gd name="connsiteY4" fmla="*/ 5546245 h 5919197"/>
              <a:gd name="connsiteX5" fmla="*/ 919906 w 5887160"/>
              <a:gd name="connsiteY5" fmla="*/ 5529213 h 5919197"/>
              <a:gd name="connsiteX6" fmla="*/ 0 w 5887160"/>
              <a:gd name="connsiteY6" fmla="*/ 4609307 h 5919197"/>
              <a:gd name="connsiteX0" fmla="*/ 0 w 5887160"/>
              <a:gd name="connsiteY0" fmla="*/ 4609307 h 5919197"/>
              <a:gd name="connsiteX1" fmla="*/ 1530 w 5887160"/>
              <a:gd name="connsiteY1" fmla="*/ 0 h 5919197"/>
              <a:gd name="connsiteX2" fmla="*/ 4967254 w 5887160"/>
              <a:gd name="connsiteY2" fmla="*/ 9885 h 5919197"/>
              <a:gd name="connsiteX3" fmla="*/ 5887160 w 5887160"/>
              <a:gd name="connsiteY3" fmla="*/ 929791 h 5919197"/>
              <a:gd name="connsiteX4" fmla="*/ 5867901 w 5887160"/>
              <a:gd name="connsiteY4" fmla="*/ 5546245 h 5919197"/>
              <a:gd name="connsiteX5" fmla="*/ 919906 w 5887160"/>
              <a:gd name="connsiteY5" fmla="*/ 5529213 h 5919197"/>
              <a:gd name="connsiteX6" fmla="*/ 0 w 5887160"/>
              <a:gd name="connsiteY6" fmla="*/ 4609307 h 5919197"/>
              <a:gd name="connsiteX0" fmla="*/ 0 w 5887160"/>
              <a:gd name="connsiteY0" fmla="*/ 4609307 h 5919197"/>
              <a:gd name="connsiteX1" fmla="*/ 1530 w 5887160"/>
              <a:gd name="connsiteY1" fmla="*/ 0 h 5919197"/>
              <a:gd name="connsiteX2" fmla="*/ 4967254 w 5887160"/>
              <a:gd name="connsiteY2" fmla="*/ 9885 h 5919197"/>
              <a:gd name="connsiteX3" fmla="*/ 5887160 w 5887160"/>
              <a:gd name="connsiteY3" fmla="*/ 929791 h 5919197"/>
              <a:gd name="connsiteX4" fmla="*/ 5867901 w 5887160"/>
              <a:gd name="connsiteY4" fmla="*/ 5546245 h 5919197"/>
              <a:gd name="connsiteX5" fmla="*/ 919906 w 5887160"/>
              <a:gd name="connsiteY5" fmla="*/ 5529213 h 5919197"/>
              <a:gd name="connsiteX6" fmla="*/ 0 w 5887160"/>
              <a:gd name="connsiteY6" fmla="*/ 4609307 h 5919197"/>
              <a:gd name="connsiteX0" fmla="*/ 0 w 5887160"/>
              <a:gd name="connsiteY0" fmla="*/ 4609307 h 5602511"/>
              <a:gd name="connsiteX1" fmla="*/ 1530 w 5887160"/>
              <a:gd name="connsiteY1" fmla="*/ 0 h 5602511"/>
              <a:gd name="connsiteX2" fmla="*/ 4967254 w 5887160"/>
              <a:gd name="connsiteY2" fmla="*/ 9885 h 5602511"/>
              <a:gd name="connsiteX3" fmla="*/ 5887160 w 5887160"/>
              <a:gd name="connsiteY3" fmla="*/ 929791 h 5602511"/>
              <a:gd name="connsiteX4" fmla="*/ 5867901 w 5887160"/>
              <a:gd name="connsiteY4" fmla="*/ 5546245 h 5602511"/>
              <a:gd name="connsiteX5" fmla="*/ 919906 w 5887160"/>
              <a:gd name="connsiteY5" fmla="*/ 5529213 h 5602511"/>
              <a:gd name="connsiteX6" fmla="*/ 0 w 5887160"/>
              <a:gd name="connsiteY6" fmla="*/ 4609307 h 5602511"/>
              <a:gd name="connsiteX0" fmla="*/ 0 w 5887160"/>
              <a:gd name="connsiteY0" fmla="*/ 4609307 h 5546245"/>
              <a:gd name="connsiteX1" fmla="*/ 1530 w 5887160"/>
              <a:gd name="connsiteY1" fmla="*/ 0 h 5546245"/>
              <a:gd name="connsiteX2" fmla="*/ 4967254 w 5887160"/>
              <a:gd name="connsiteY2" fmla="*/ 9885 h 5546245"/>
              <a:gd name="connsiteX3" fmla="*/ 5887160 w 5887160"/>
              <a:gd name="connsiteY3" fmla="*/ 929791 h 5546245"/>
              <a:gd name="connsiteX4" fmla="*/ 5867901 w 5887160"/>
              <a:gd name="connsiteY4" fmla="*/ 5546245 h 5546245"/>
              <a:gd name="connsiteX5" fmla="*/ 919906 w 5887160"/>
              <a:gd name="connsiteY5" fmla="*/ 5529213 h 5546245"/>
              <a:gd name="connsiteX6" fmla="*/ 0 w 5887160"/>
              <a:gd name="connsiteY6" fmla="*/ 4609307 h 5546245"/>
              <a:gd name="connsiteX0" fmla="*/ 0 w 5887160"/>
              <a:gd name="connsiteY0" fmla="*/ 4609307 h 5546245"/>
              <a:gd name="connsiteX1" fmla="*/ 1530 w 5887160"/>
              <a:gd name="connsiteY1" fmla="*/ 0 h 5546245"/>
              <a:gd name="connsiteX2" fmla="*/ 5358718 w 5887160"/>
              <a:gd name="connsiteY2" fmla="*/ 62801 h 5546245"/>
              <a:gd name="connsiteX3" fmla="*/ 5887160 w 5887160"/>
              <a:gd name="connsiteY3" fmla="*/ 929791 h 5546245"/>
              <a:gd name="connsiteX4" fmla="*/ 5867901 w 5887160"/>
              <a:gd name="connsiteY4" fmla="*/ 5546245 h 5546245"/>
              <a:gd name="connsiteX5" fmla="*/ 919906 w 5887160"/>
              <a:gd name="connsiteY5" fmla="*/ 5529213 h 5546245"/>
              <a:gd name="connsiteX6" fmla="*/ 0 w 5887160"/>
              <a:gd name="connsiteY6" fmla="*/ 4609307 h 5546245"/>
              <a:gd name="connsiteX0" fmla="*/ 291 w 5887451"/>
              <a:gd name="connsiteY0" fmla="*/ 4609307 h 5608587"/>
              <a:gd name="connsiteX1" fmla="*/ 1821 w 5887451"/>
              <a:gd name="connsiteY1" fmla="*/ 0 h 5608587"/>
              <a:gd name="connsiteX2" fmla="*/ 5359009 w 5887451"/>
              <a:gd name="connsiteY2" fmla="*/ 62801 h 5608587"/>
              <a:gd name="connsiteX3" fmla="*/ 5887451 w 5887451"/>
              <a:gd name="connsiteY3" fmla="*/ 929791 h 5608587"/>
              <a:gd name="connsiteX4" fmla="*/ 5868192 w 5887451"/>
              <a:gd name="connsiteY4" fmla="*/ 5546245 h 5608587"/>
              <a:gd name="connsiteX5" fmla="*/ 479799 w 5887451"/>
              <a:gd name="connsiteY5" fmla="*/ 5608587 h 5608587"/>
              <a:gd name="connsiteX6" fmla="*/ 291 w 5887451"/>
              <a:gd name="connsiteY6" fmla="*/ 4609307 h 5608587"/>
              <a:gd name="connsiteX0" fmla="*/ 291 w 5887451"/>
              <a:gd name="connsiteY0" fmla="*/ 4609307 h 5608587"/>
              <a:gd name="connsiteX1" fmla="*/ 1821 w 5887451"/>
              <a:gd name="connsiteY1" fmla="*/ 0 h 5608587"/>
              <a:gd name="connsiteX2" fmla="*/ 5287588 w 5887451"/>
              <a:gd name="connsiteY2" fmla="*/ 74385 h 5608587"/>
              <a:gd name="connsiteX3" fmla="*/ 5887451 w 5887451"/>
              <a:gd name="connsiteY3" fmla="*/ 929791 h 5608587"/>
              <a:gd name="connsiteX4" fmla="*/ 5868192 w 5887451"/>
              <a:gd name="connsiteY4" fmla="*/ 5546245 h 5608587"/>
              <a:gd name="connsiteX5" fmla="*/ 479799 w 5887451"/>
              <a:gd name="connsiteY5" fmla="*/ 5608587 h 5608587"/>
              <a:gd name="connsiteX6" fmla="*/ 291 w 5887451"/>
              <a:gd name="connsiteY6" fmla="*/ 4609307 h 5608587"/>
              <a:gd name="connsiteX0" fmla="*/ 291 w 5887451"/>
              <a:gd name="connsiteY0" fmla="*/ 4609307 h 5608587"/>
              <a:gd name="connsiteX1" fmla="*/ 1821 w 5887451"/>
              <a:gd name="connsiteY1" fmla="*/ 0 h 5608587"/>
              <a:gd name="connsiteX2" fmla="*/ 5287588 w 5887451"/>
              <a:gd name="connsiteY2" fmla="*/ 74385 h 5608587"/>
              <a:gd name="connsiteX3" fmla="*/ 5887451 w 5887451"/>
              <a:gd name="connsiteY3" fmla="*/ 822642 h 5608587"/>
              <a:gd name="connsiteX4" fmla="*/ 5868192 w 5887451"/>
              <a:gd name="connsiteY4" fmla="*/ 5546245 h 5608587"/>
              <a:gd name="connsiteX5" fmla="*/ 479799 w 5887451"/>
              <a:gd name="connsiteY5" fmla="*/ 5608587 h 5608587"/>
              <a:gd name="connsiteX6" fmla="*/ 291 w 5887451"/>
              <a:gd name="connsiteY6" fmla="*/ 4609307 h 5608587"/>
              <a:gd name="connsiteX0" fmla="*/ 291 w 5887451"/>
              <a:gd name="connsiteY0" fmla="*/ 4609307 h 5608587"/>
              <a:gd name="connsiteX1" fmla="*/ 1821 w 5887451"/>
              <a:gd name="connsiteY1" fmla="*/ 0 h 5608587"/>
              <a:gd name="connsiteX2" fmla="*/ 5287588 w 5887451"/>
              <a:gd name="connsiteY2" fmla="*/ 74385 h 5608587"/>
              <a:gd name="connsiteX3" fmla="*/ 5887451 w 5887451"/>
              <a:gd name="connsiteY3" fmla="*/ 906831 h 5608587"/>
              <a:gd name="connsiteX4" fmla="*/ 5868192 w 5887451"/>
              <a:gd name="connsiteY4" fmla="*/ 5546245 h 5608587"/>
              <a:gd name="connsiteX5" fmla="*/ 479799 w 5887451"/>
              <a:gd name="connsiteY5" fmla="*/ 5608587 h 5608587"/>
              <a:gd name="connsiteX6" fmla="*/ 291 w 5887451"/>
              <a:gd name="connsiteY6" fmla="*/ 4609307 h 5608587"/>
              <a:gd name="connsiteX0" fmla="*/ 291 w 5887451"/>
              <a:gd name="connsiteY0" fmla="*/ 4609307 h 5608587"/>
              <a:gd name="connsiteX1" fmla="*/ 1821 w 5887451"/>
              <a:gd name="connsiteY1" fmla="*/ 0 h 5608587"/>
              <a:gd name="connsiteX2" fmla="*/ 5226242 w 5887451"/>
              <a:gd name="connsiteY2" fmla="*/ 89691 h 5608587"/>
              <a:gd name="connsiteX3" fmla="*/ 5887451 w 5887451"/>
              <a:gd name="connsiteY3" fmla="*/ 906831 h 5608587"/>
              <a:gd name="connsiteX4" fmla="*/ 5868192 w 5887451"/>
              <a:gd name="connsiteY4" fmla="*/ 5546245 h 5608587"/>
              <a:gd name="connsiteX5" fmla="*/ 479799 w 5887451"/>
              <a:gd name="connsiteY5" fmla="*/ 5608587 h 5608587"/>
              <a:gd name="connsiteX6" fmla="*/ 291 w 5887451"/>
              <a:gd name="connsiteY6" fmla="*/ 4609307 h 5608587"/>
              <a:gd name="connsiteX0" fmla="*/ 291 w 5887451"/>
              <a:gd name="connsiteY0" fmla="*/ 4614859 h 5614139"/>
              <a:gd name="connsiteX1" fmla="*/ 1821 w 5887451"/>
              <a:gd name="connsiteY1" fmla="*/ 5552 h 5614139"/>
              <a:gd name="connsiteX2" fmla="*/ 5218902 w 5887451"/>
              <a:gd name="connsiteY2" fmla="*/ 0 h 5614139"/>
              <a:gd name="connsiteX3" fmla="*/ 5887451 w 5887451"/>
              <a:gd name="connsiteY3" fmla="*/ 912383 h 5614139"/>
              <a:gd name="connsiteX4" fmla="*/ 5868192 w 5887451"/>
              <a:gd name="connsiteY4" fmla="*/ 5551797 h 5614139"/>
              <a:gd name="connsiteX5" fmla="*/ 479799 w 5887451"/>
              <a:gd name="connsiteY5" fmla="*/ 5614139 h 5614139"/>
              <a:gd name="connsiteX6" fmla="*/ 291 w 5887451"/>
              <a:gd name="connsiteY6" fmla="*/ 4614859 h 5614139"/>
              <a:gd name="connsiteX0" fmla="*/ 291 w 5887451"/>
              <a:gd name="connsiteY0" fmla="*/ 4400561 h 5614139"/>
              <a:gd name="connsiteX1" fmla="*/ 1821 w 5887451"/>
              <a:gd name="connsiteY1" fmla="*/ 5552 h 5614139"/>
              <a:gd name="connsiteX2" fmla="*/ 5218902 w 5887451"/>
              <a:gd name="connsiteY2" fmla="*/ 0 h 5614139"/>
              <a:gd name="connsiteX3" fmla="*/ 5887451 w 5887451"/>
              <a:gd name="connsiteY3" fmla="*/ 912383 h 5614139"/>
              <a:gd name="connsiteX4" fmla="*/ 5868192 w 5887451"/>
              <a:gd name="connsiteY4" fmla="*/ 5551797 h 5614139"/>
              <a:gd name="connsiteX5" fmla="*/ 479799 w 5887451"/>
              <a:gd name="connsiteY5" fmla="*/ 5614139 h 5614139"/>
              <a:gd name="connsiteX6" fmla="*/ 291 w 5887451"/>
              <a:gd name="connsiteY6" fmla="*/ 4400561 h 5614139"/>
              <a:gd name="connsiteX0" fmla="*/ 0 w 5887160"/>
              <a:gd name="connsiteY0" fmla="*/ 4400561 h 5614139"/>
              <a:gd name="connsiteX1" fmla="*/ 1530 w 5887160"/>
              <a:gd name="connsiteY1" fmla="*/ 5552 h 5614139"/>
              <a:gd name="connsiteX2" fmla="*/ 5218611 w 5887160"/>
              <a:gd name="connsiteY2" fmla="*/ 0 h 5614139"/>
              <a:gd name="connsiteX3" fmla="*/ 5887160 w 5887160"/>
              <a:gd name="connsiteY3" fmla="*/ 912383 h 5614139"/>
              <a:gd name="connsiteX4" fmla="*/ 5867901 w 5887160"/>
              <a:gd name="connsiteY4" fmla="*/ 5551797 h 5614139"/>
              <a:gd name="connsiteX5" fmla="*/ 602829 w 5887160"/>
              <a:gd name="connsiteY5" fmla="*/ 5614139 h 5614139"/>
              <a:gd name="connsiteX6" fmla="*/ 0 w 5887160"/>
              <a:gd name="connsiteY6" fmla="*/ 4400561 h 5614139"/>
              <a:gd name="connsiteX0" fmla="*/ 0 w 5904777"/>
              <a:gd name="connsiteY0" fmla="*/ 4572000 h 5614139"/>
              <a:gd name="connsiteX1" fmla="*/ 19147 w 5904777"/>
              <a:gd name="connsiteY1" fmla="*/ 5552 h 5614139"/>
              <a:gd name="connsiteX2" fmla="*/ 5236228 w 5904777"/>
              <a:gd name="connsiteY2" fmla="*/ 0 h 5614139"/>
              <a:gd name="connsiteX3" fmla="*/ 5904777 w 5904777"/>
              <a:gd name="connsiteY3" fmla="*/ 912383 h 5614139"/>
              <a:gd name="connsiteX4" fmla="*/ 5885518 w 5904777"/>
              <a:gd name="connsiteY4" fmla="*/ 5551797 h 5614139"/>
              <a:gd name="connsiteX5" fmla="*/ 620446 w 5904777"/>
              <a:gd name="connsiteY5" fmla="*/ 5614139 h 5614139"/>
              <a:gd name="connsiteX6" fmla="*/ 0 w 5904777"/>
              <a:gd name="connsiteY6" fmla="*/ 4572000 h 5614139"/>
              <a:gd name="connsiteX0" fmla="*/ 0 w 5904777"/>
              <a:gd name="connsiteY0" fmla="*/ 4592409 h 5634548"/>
              <a:gd name="connsiteX1" fmla="*/ 19147 w 5904777"/>
              <a:gd name="connsiteY1" fmla="*/ 25961 h 5634548"/>
              <a:gd name="connsiteX2" fmla="*/ 5173309 w 5904777"/>
              <a:gd name="connsiteY2" fmla="*/ 0 h 5634548"/>
              <a:gd name="connsiteX3" fmla="*/ 5904777 w 5904777"/>
              <a:gd name="connsiteY3" fmla="*/ 932792 h 5634548"/>
              <a:gd name="connsiteX4" fmla="*/ 5885518 w 5904777"/>
              <a:gd name="connsiteY4" fmla="*/ 5572206 h 5634548"/>
              <a:gd name="connsiteX5" fmla="*/ 620446 w 5904777"/>
              <a:gd name="connsiteY5" fmla="*/ 5634548 h 5634548"/>
              <a:gd name="connsiteX6" fmla="*/ 0 w 5904777"/>
              <a:gd name="connsiteY6" fmla="*/ 4592409 h 5634548"/>
              <a:gd name="connsiteX0" fmla="*/ 0 w 5904777"/>
              <a:gd name="connsiteY0" fmla="*/ 4592409 h 5634548"/>
              <a:gd name="connsiteX1" fmla="*/ 19147 w 5904777"/>
              <a:gd name="connsiteY1" fmla="*/ 25961 h 5634548"/>
              <a:gd name="connsiteX2" fmla="*/ 5173309 w 5904777"/>
              <a:gd name="connsiteY2" fmla="*/ 0 h 5634548"/>
              <a:gd name="connsiteX3" fmla="*/ 5904777 w 5904777"/>
              <a:gd name="connsiteY3" fmla="*/ 1075658 h 5634548"/>
              <a:gd name="connsiteX4" fmla="*/ 5885518 w 5904777"/>
              <a:gd name="connsiteY4" fmla="*/ 5572206 h 5634548"/>
              <a:gd name="connsiteX5" fmla="*/ 620446 w 5904777"/>
              <a:gd name="connsiteY5" fmla="*/ 5634548 h 5634548"/>
              <a:gd name="connsiteX6" fmla="*/ 0 w 5904777"/>
              <a:gd name="connsiteY6" fmla="*/ 4592409 h 5634548"/>
              <a:gd name="connsiteX0" fmla="*/ 0 w 5904777"/>
              <a:gd name="connsiteY0" fmla="*/ 4592409 h 5580434"/>
              <a:gd name="connsiteX1" fmla="*/ 19147 w 5904777"/>
              <a:gd name="connsiteY1" fmla="*/ 25961 h 5580434"/>
              <a:gd name="connsiteX2" fmla="*/ 5173309 w 5904777"/>
              <a:gd name="connsiteY2" fmla="*/ 0 h 5580434"/>
              <a:gd name="connsiteX3" fmla="*/ 5904777 w 5904777"/>
              <a:gd name="connsiteY3" fmla="*/ 1075658 h 5580434"/>
              <a:gd name="connsiteX4" fmla="*/ 5885518 w 5904777"/>
              <a:gd name="connsiteY4" fmla="*/ 5572206 h 5580434"/>
              <a:gd name="connsiteX5" fmla="*/ 620446 w 5904777"/>
              <a:gd name="connsiteY5" fmla="*/ 5580434 h 5580434"/>
              <a:gd name="connsiteX6" fmla="*/ 0 w 5904777"/>
              <a:gd name="connsiteY6" fmla="*/ 4592409 h 5580434"/>
              <a:gd name="connsiteX0" fmla="*/ 0 w 5904777"/>
              <a:gd name="connsiteY0" fmla="*/ 4592409 h 5580434"/>
              <a:gd name="connsiteX1" fmla="*/ 19147 w 5904777"/>
              <a:gd name="connsiteY1" fmla="*/ 25961 h 5580434"/>
              <a:gd name="connsiteX2" fmla="*/ 5173309 w 5904777"/>
              <a:gd name="connsiteY2" fmla="*/ 0 h 5580434"/>
              <a:gd name="connsiteX3" fmla="*/ 5904777 w 5904777"/>
              <a:gd name="connsiteY3" fmla="*/ 727260 h 5580434"/>
              <a:gd name="connsiteX4" fmla="*/ 5885518 w 5904777"/>
              <a:gd name="connsiteY4" fmla="*/ 5572206 h 5580434"/>
              <a:gd name="connsiteX5" fmla="*/ 620446 w 5904777"/>
              <a:gd name="connsiteY5" fmla="*/ 5580434 h 5580434"/>
              <a:gd name="connsiteX6" fmla="*/ 0 w 5904777"/>
              <a:gd name="connsiteY6" fmla="*/ 4592409 h 5580434"/>
              <a:gd name="connsiteX0" fmla="*/ 0 w 5927086"/>
              <a:gd name="connsiteY0" fmla="*/ 4612439 h 5600464"/>
              <a:gd name="connsiteX1" fmla="*/ 19147 w 5927086"/>
              <a:gd name="connsiteY1" fmla="*/ 45991 h 5600464"/>
              <a:gd name="connsiteX2" fmla="*/ 5173309 w 5927086"/>
              <a:gd name="connsiteY2" fmla="*/ 20030 h 5600464"/>
              <a:gd name="connsiteX3" fmla="*/ 5904777 w 5927086"/>
              <a:gd name="connsiteY3" fmla="*/ 747290 h 5600464"/>
              <a:gd name="connsiteX4" fmla="*/ 5885518 w 5927086"/>
              <a:gd name="connsiteY4" fmla="*/ 5592236 h 5600464"/>
              <a:gd name="connsiteX5" fmla="*/ 620446 w 5927086"/>
              <a:gd name="connsiteY5" fmla="*/ 5600464 h 5600464"/>
              <a:gd name="connsiteX6" fmla="*/ 0 w 5927086"/>
              <a:gd name="connsiteY6" fmla="*/ 4612439 h 5600464"/>
              <a:gd name="connsiteX0" fmla="*/ 0 w 5904777"/>
              <a:gd name="connsiteY0" fmla="*/ 4592409 h 5580434"/>
              <a:gd name="connsiteX1" fmla="*/ 19147 w 5904777"/>
              <a:gd name="connsiteY1" fmla="*/ 25961 h 5580434"/>
              <a:gd name="connsiteX2" fmla="*/ 5173309 w 5904777"/>
              <a:gd name="connsiteY2" fmla="*/ 0 h 5580434"/>
              <a:gd name="connsiteX3" fmla="*/ 5904777 w 5904777"/>
              <a:gd name="connsiteY3" fmla="*/ 727260 h 5580434"/>
              <a:gd name="connsiteX4" fmla="*/ 5885518 w 5904777"/>
              <a:gd name="connsiteY4" fmla="*/ 5572206 h 5580434"/>
              <a:gd name="connsiteX5" fmla="*/ 620446 w 5904777"/>
              <a:gd name="connsiteY5" fmla="*/ 5580434 h 5580434"/>
              <a:gd name="connsiteX6" fmla="*/ 0 w 5904777"/>
              <a:gd name="connsiteY6" fmla="*/ 4592409 h 5580434"/>
              <a:gd name="connsiteX0" fmla="*/ 0 w 5904777"/>
              <a:gd name="connsiteY0" fmla="*/ 4612302 h 5600327"/>
              <a:gd name="connsiteX1" fmla="*/ 19147 w 5904777"/>
              <a:gd name="connsiteY1" fmla="*/ 45854 h 5600327"/>
              <a:gd name="connsiteX2" fmla="*/ 5173309 w 5904777"/>
              <a:gd name="connsiteY2" fmla="*/ 19893 h 5600327"/>
              <a:gd name="connsiteX3" fmla="*/ 5904777 w 5904777"/>
              <a:gd name="connsiteY3" fmla="*/ 747153 h 5600327"/>
              <a:gd name="connsiteX4" fmla="*/ 5885518 w 5904777"/>
              <a:gd name="connsiteY4" fmla="*/ 5592099 h 5600327"/>
              <a:gd name="connsiteX5" fmla="*/ 620446 w 5904777"/>
              <a:gd name="connsiteY5" fmla="*/ 5600327 h 5600327"/>
              <a:gd name="connsiteX6" fmla="*/ 0 w 5904777"/>
              <a:gd name="connsiteY6" fmla="*/ 4612302 h 5600327"/>
              <a:gd name="connsiteX0" fmla="*/ 0 w 5904777"/>
              <a:gd name="connsiteY0" fmla="*/ 4592409 h 5580434"/>
              <a:gd name="connsiteX1" fmla="*/ 19147 w 5904777"/>
              <a:gd name="connsiteY1" fmla="*/ 25961 h 5580434"/>
              <a:gd name="connsiteX2" fmla="*/ 5173309 w 5904777"/>
              <a:gd name="connsiteY2" fmla="*/ 0 h 5580434"/>
              <a:gd name="connsiteX3" fmla="*/ 5904777 w 5904777"/>
              <a:gd name="connsiteY3" fmla="*/ 727260 h 5580434"/>
              <a:gd name="connsiteX4" fmla="*/ 5885518 w 5904777"/>
              <a:gd name="connsiteY4" fmla="*/ 5572206 h 5580434"/>
              <a:gd name="connsiteX5" fmla="*/ 620446 w 5904777"/>
              <a:gd name="connsiteY5" fmla="*/ 5580434 h 5580434"/>
              <a:gd name="connsiteX6" fmla="*/ 0 w 5904777"/>
              <a:gd name="connsiteY6" fmla="*/ 4592409 h 5580434"/>
              <a:gd name="connsiteX0" fmla="*/ 0 w 5904777"/>
              <a:gd name="connsiteY0" fmla="*/ 4593792 h 5581817"/>
              <a:gd name="connsiteX1" fmla="*/ 19147 w 5904777"/>
              <a:gd name="connsiteY1" fmla="*/ 27344 h 5581817"/>
              <a:gd name="connsiteX2" fmla="*/ 5173309 w 5904777"/>
              <a:gd name="connsiteY2" fmla="*/ 1383 h 5581817"/>
              <a:gd name="connsiteX3" fmla="*/ 5904777 w 5904777"/>
              <a:gd name="connsiteY3" fmla="*/ 728643 h 5581817"/>
              <a:gd name="connsiteX4" fmla="*/ 5885518 w 5904777"/>
              <a:gd name="connsiteY4" fmla="*/ 5573589 h 5581817"/>
              <a:gd name="connsiteX5" fmla="*/ 620446 w 5904777"/>
              <a:gd name="connsiteY5" fmla="*/ 5581817 h 5581817"/>
              <a:gd name="connsiteX6" fmla="*/ 0 w 5904777"/>
              <a:gd name="connsiteY6" fmla="*/ 4593792 h 5581817"/>
              <a:gd name="connsiteX0" fmla="*/ 0 w 5904777"/>
              <a:gd name="connsiteY0" fmla="*/ 4593792 h 5581817"/>
              <a:gd name="connsiteX1" fmla="*/ 19147 w 5904777"/>
              <a:gd name="connsiteY1" fmla="*/ 27344 h 5581817"/>
              <a:gd name="connsiteX2" fmla="*/ 5173309 w 5904777"/>
              <a:gd name="connsiteY2" fmla="*/ 1383 h 5581817"/>
              <a:gd name="connsiteX3" fmla="*/ 5904777 w 5904777"/>
              <a:gd name="connsiteY3" fmla="*/ 728643 h 5581817"/>
              <a:gd name="connsiteX4" fmla="*/ 5885518 w 5904777"/>
              <a:gd name="connsiteY4" fmla="*/ 5573589 h 5581817"/>
              <a:gd name="connsiteX5" fmla="*/ 620446 w 5904777"/>
              <a:gd name="connsiteY5" fmla="*/ 5581817 h 5581817"/>
              <a:gd name="connsiteX6" fmla="*/ 0 w 5904777"/>
              <a:gd name="connsiteY6" fmla="*/ 4593792 h 5581817"/>
              <a:gd name="connsiteX0" fmla="*/ 0 w 5904777"/>
              <a:gd name="connsiteY0" fmla="*/ 4593792 h 5581817"/>
              <a:gd name="connsiteX1" fmla="*/ 19147 w 5904777"/>
              <a:gd name="connsiteY1" fmla="*/ 27344 h 5581817"/>
              <a:gd name="connsiteX2" fmla="*/ 5173309 w 5904777"/>
              <a:gd name="connsiteY2" fmla="*/ 1383 h 5581817"/>
              <a:gd name="connsiteX3" fmla="*/ 5904777 w 5904777"/>
              <a:gd name="connsiteY3" fmla="*/ 728643 h 5581817"/>
              <a:gd name="connsiteX4" fmla="*/ 5885518 w 5904777"/>
              <a:gd name="connsiteY4" fmla="*/ 5573589 h 5581817"/>
              <a:gd name="connsiteX5" fmla="*/ 620446 w 5904777"/>
              <a:gd name="connsiteY5" fmla="*/ 5581817 h 5581817"/>
              <a:gd name="connsiteX6" fmla="*/ 0 w 5904777"/>
              <a:gd name="connsiteY6" fmla="*/ 4593792 h 5581817"/>
              <a:gd name="connsiteX0" fmla="*/ 0 w 5904778"/>
              <a:gd name="connsiteY0" fmla="*/ 4980994 h 5702876"/>
              <a:gd name="connsiteX1" fmla="*/ 19148 w 5904778"/>
              <a:gd name="connsiteY1" fmla="*/ 27344 h 5702876"/>
              <a:gd name="connsiteX2" fmla="*/ 5173310 w 5904778"/>
              <a:gd name="connsiteY2" fmla="*/ 1383 h 5702876"/>
              <a:gd name="connsiteX3" fmla="*/ 5904778 w 5904778"/>
              <a:gd name="connsiteY3" fmla="*/ 728643 h 5702876"/>
              <a:gd name="connsiteX4" fmla="*/ 5885519 w 5904778"/>
              <a:gd name="connsiteY4" fmla="*/ 5573589 h 5702876"/>
              <a:gd name="connsiteX5" fmla="*/ 620447 w 5904778"/>
              <a:gd name="connsiteY5" fmla="*/ 5581817 h 5702876"/>
              <a:gd name="connsiteX6" fmla="*/ 0 w 5904778"/>
              <a:gd name="connsiteY6" fmla="*/ 4980994 h 5702876"/>
              <a:gd name="connsiteX0" fmla="*/ 0 w 5904777"/>
              <a:gd name="connsiteY0" fmla="*/ 4905865 h 5627747"/>
              <a:gd name="connsiteX1" fmla="*/ 19147 w 5904777"/>
              <a:gd name="connsiteY1" fmla="*/ 27344 h 5627747"/>
              <a:gd name="connsiteX2" fmla="*/ 5173309 w 5904777"/>
              <a:gd name="connsiteY2" fmla="*/ 1383 h 5627747"/>
              <a:gd name="connsiteX3" fmla="*/ 5904777 w 5904777"/>
              <a:gd name="connsiteY3" fmla="*/ 728643 h 5627747"/>
              <a:gd name="connsiteX4" fmla="*/ 5885518 w 5904777"/>
              <a:gd name="connsiteY4" fmla="*/ 5573589 h 5627747"/>
              <a:gd name="connsiteX5" fmla="*/ 620446 w 5904777"/>
              <a:gd name="connsiteY5" fmla="*/ 5581817 h 5627747"/>
              <a:gd name="connsiteX6" fmla="*/ 0 w 5904777"/>
              <a:gd name="connsiteY6" fmla="*/ 4905865 h 5627747"/>
              <a:gd name="connsiteX0" fmla="*/ 0 w 5904777"/>
              <a:gd name="connsiteY0" fmla="*/ 4905865 h 5581817"/>
              <a:gd name="connsiteX1" fmla="*/ 19147 w 5904777"/>
              <a:gd name="connsiteY1" fmla="*/ 27344 h 5581817"/>
              <a:gd name="connsiteX2" fmla="*/ 5173309 w 5904777"/>
              <a:gd name="connsiteY2" fmla="*/ 1383 h 5581817"/>
              <a:gd name="connsiteX3" fmla="*/ 5904777 w 5904777"/>
              <a:gd name="connsiteY3" fmla="*/ 728643 h 5581817"/>
              <a:gd name="connsiteX4" fmla="*/ 5885518 w 5904777"/>
              <a:gd name="connsiteY4" fmla="*/ 5573589 h 5581817"/>
              <a:gd name="connsiteX5" fmla="*/ 620446 w 5904777"/>
              <a:gd name="connsiteY5" fmla="*/ 5581817 h 5581817"/>
              <a:gd name="connsiteX6" fmla="*/ 0 w 5904777"/>
              <a:gd name="connsiteY6" fmla="*/ 4905865 h 5581817"/>
              <a:gd name="connsiteX0" fmla="*/ 0 w 5904777"/>
              <a:gd name="connsiteY0" fmla="*/ 4905865 h 5581817"/>
              <a:gd name="connsiteX1" fmla="*/ 19147 w 5904777"/>
              <a:gd name="connsiteY1" fmla="*/ 27344 h 5581817"/>
              <a:gd name="connsiteX2" fmla="*/ 5173309 w 5904777"/>
              <a:gd name="connsiteY2" fmla="*/ 1383 h 5581817"/>
              <a:gd name="connsiteX3" fmla="*/ 5904777 w 5904777"/>
              <a:gd name="connsiteY3" fmla="*/ 728643 h 5581817"/>
              <a:gd name="connsiteX4" fmla="*/ 5885518 w 5904777"/>
              <a:gd name="connsiteY4" fmla="*/ 5573589 h 5581817"/>
              <a:gd name="connsiteX5" fmla="*/ 620446 w 5904777"/>
              <a:gd name="connsiteY5" fmla="*/ 5581817 h 5581817"/>
              <a:gd name="connsiteX6" fmla="*/ 0 w 5904777"/>
              <a:gd name="connsiteY6" fmla="*/ 4905865 h 5581817"/>
              <a:gd name="connsiteX0" fmla="*/ 0 w 5904777"/>
              <a:gd name="connsiteY0" fmla="*/ 4905865 h 5581817"/>
              <a:gd name="connsiteX1" fmla="*/ 19147 w 5904777"/>
              <a:gd name="connsiteY1" fmla="*/ 27344 h 5581817"/>
              <a:gd name="connsiteX2" fmla="*/ 5173309 w 5904777"/>
              <a:gd name="connsiteY2" fmla="*/ 1383 h 5581817"/>
              <a:gd name="connsiteX3" fmla="*/ 5904777 w 5904777"/>
              <a:gd name="connsiteY3" fmla="*/ 728643 h 5581817"/>
              <a:gd name="connsiteX4" fmla="*/ 5885518 w 5904777"/>
              <a:gd name="connsiteY4" fmla="*/ 5573589 h 5581817"/>
              <a:gd name="connsiteX5" fmla="*/ 620446 w 5904777"/>
              <a:gd name="connsiteY5" fmla="*/ 5581817 h 5581817"/>
              <a:gd name="connsiteX6" fmla="*/ 0 w 5904777"/>
              <a:gd name="connsiteY6" fmla="*/ 4905865 h 5581817"/>
              <a:gd name="connsiteX0" fmla="*/ 0 w 5904777"/>
              <a:gd name="connsiteY0" fmla="*/ 4905865 h 5581818"/>
              <a:gd name="connsiteX1" fmla="*/ 19147 w 5904777"/>
              <a:gd name="connsiteY1" fmla="*/ 27344 h 5581818"/>
              <a:gd name="connsiteX2" fmla="*/ 5173309 w 5904777"/>
              <a:gd name="connsiteY2" fmla="*/ 1383 h 5581818"/>
              <a:gd name="connsiteX3" fmla="*/ 5904777 w 5904777"/>
              <a:gd name="connsiteY3" fmla="*/ 728643 h 5581818"/>
              <a:gd name="connsiteX4" fmla="*/ 5885518 w 5904777"/>
              <a:gd name="connsiteY4" fmla="*/ 5573589 h 5581818"/>
              <a:gd name="connsiteX5" fmla="*/ 852615 w 5904777"/>
              <a:gd name="connsiteY5" fmla="*/ 5581818 h 5581818"/>
              <a:gd name="connsiteX6" fmla="*/ 0 w 5904777"/>
              <a:gd name="connsiteY6" fmla="*/ 4905865 h 5581818"/>
              <a:gd name="connsiteX0" fmla="*/ 0 w 5904777"/>
              <a:gd name="connsiteY0" fmla="*/ 4724844 h 5581818"/>
              <a:gd name="connsiteX1" fmla="*/ 19147 w 5904777"/>
              <a:gd name="connsiteY1" fmla="*/ 27344 h 5581818"/>
              <a:gd name="connsiteX2" fmla="*/ 5173309 w 5904777"/>
              <a:gd name="connsiteY2" fmla="*/ 1383 h 5581818"/>
              <a:gd name="connsiteX3" fmla="*/ 5904777 w 5904777"/>
              <a:gd name="connsiteY3" fmla="*/ 728643 h 5581818"/>
              <a:gd name="connsiteX4" fmla="*/ 5885518 w 5904777"/>
              <a:gd name="connsiteY4" fmla="*/ 5573589 h 5581818"/>
              <a:gd name="connsiteX5" fmla="*/ 852615 w 5904777"/>
              <a:gd name="connsiteY5" fmla="*/ 5581818 h 5581818"/>
              <a:gd name="connsiteX6" fmla="*/ 0 w 5904777"/>
              <a:gd name="connsiteY6" fmla="*/ 4724844 h 5581818"/>
              <a:gd name="connsiteX0" fmla="*/ 0 w 5904777"/>
              <a:gd name="connsiteY0" fmla="*/ 4724844 h 5581818"/>
              <a:gd name="connsiteX1" fmla="*/ 19147 w 5904777"/>
              <a:gd name="connsiteY1" fmla="*/ 27344 h 5581818"/>
              <a:gd name="connsiteX2" fmla="*/ 5173309 w 5904777"/>
              <a:gd name="connsiteY2" fmla="*/ 1383 h 5581818"/>
              <a:gd name="connsiteX3" fmla="*/ 5904777 w 5904777"/>
              <a:gd name="connsiteY3" fmla="*/ 728643 h 5581818"/>
              <a:gd name="connsiteX4" fmla="*/ 5885518 w 5904777"/>
              <a:gd name="connsiteY4" fmla="*/ 5573589 h 5581818"/>
              <a:gd name="connsiteX5" fmla="*/ 852615 w 5904777"/>
              <a:gd name="connsiteY5" fmla="*/ 5581818 h 5581818"/>
              <a:gd name="connsiteX6" fmla="*/ 0 w 5904777"/>
              <a:gd name="connsiteY6" fmla="*/ 4724844 h 5581818"/>
              <a:gd name="connsiteX0" fmla="*/ 0 w 5904778"/>
              <a:gd name="connsiteY0" fmla="*/ 4724847 h 5581818"/>
              <a:gd name="connsiteX1" fmla="*/ 19148 w 5904778"/>
              <a:gd name="connsiteY1" fmla="*/ 27344 h 5581818"/>
              <a:gd name="connsiteX2" fmla="*/ 5173310 w 5904778"/>
              <a:gd name="connsiteY2" fmla="*/ 1383 h 5581818"/>
              <a:gd name="connsiteX3" fmla="*/ 5904778 w 5904778"/>
              <a:gd name="connsiteY3" fmla="*/ 728643 h 5581818"/>
              <a:gd name="connsiteX4" fmla="*/ 5885519 w 5904778"/>
              <a:gd name="connsiteY4" fmla="*/ 5573589 h 5581818"/>
              <a:gd name="connsiteX5" fmla="*/ 852616 w 5904778"/>
              <a:gd name="connsiteY5" fmla="*/ 5581818 h 5581818"/>
              <a:gd name="connsiteX6" fmla="*/ 0 w 5904778"/>
              <a:gd name="connsiteY6" fmla="*/ 4724847 h 5581818"/>
              <a:gd name="connsiteX0" fmla="*/ 0 w 5904778"/>
              <a:gd name="connsiteY0" fmla="*/ 4724847 h 5581814"/>
              <a:gd name="connsiteX1" fmla="*/ 19148 w 5904778"/>
              <a:gd name="connsiteY1" fmla="*/ 27344 h 5581814"/>
              <a:gd name="connsiteX2" fmla="*/ 5173310 w 5904778"/>
              <a:gd name="connsiteY2" fmla="*/ 1383 h 5581814"/>
              <a:gd name="connsiteX3" fmla="*/ 5904778 w 5904778"/>
              <a:gd name="connsiteY3" fmla="*/ 728643 h 5581814"/>
              <a:gd name="connsiteX4" fmla="*/ 5885519 w 5904778"/>
              <a:gd name="connsiteY4" fmla="*/ 5573589 h 5581814"/>
              <a:gd name="connsiteX5" fmla="*/ 771342 w 5904778"/>
              <a:gd name="connsiteY5" fmla="*/ 5581814 h 5581814"/>
              <a:gd name="connsiteX6" fmla="*/ 0 w 5904778"/>
              <a:gd name="connsiteY6" fmla="*/ 4724847 h 5581814"/>
              <a:gd name="connsiteX0" fmla="*/ 0 w 5904779"/>
              <a:gd name="connsiteY0" fmla="*/ 4819904 h 5581814"/>
              <a:gd name="connsiteX1" fmla="*/ 19149 w 5904779"/>
              <a:gd name="connsiteY1" fmla="*/ 27344 h 5581814"/>
              <a:gd name="connsiteX2" fmla="*/ 5173311 w 5904779"/>
              <a:gd name="connsiteY2" fmla="*/ 1383 h 5581814"/>
              <a:gd name="connsiteX3" fmla="*/ 5904779 w 5904779"/>
              <a:gd name="connsiteY3" fmla="*/ 728643 h 5581814"/>
              <a:gd name="connsiteX4" fmla="*/ 5885520 w 5904779"/>
              <a:gd name="connsiteY4" fmla="*/ 5573589 h 5581814"/>
              <a:gd name="connsiteX5" fmla="*/ 771343 w 5904779"/>
              <a:gd name="connsiteY5" fmla="*/ 5581814 h 5581814"/>
              <a:gd name="connsiteX6" fmla="*/ 0 w 5904779"/>
              <a:gd name="connsiteY6" fmla="*/ 4819904 h 5581814"/>
              <a:gd name="connsiteX0" fmla="*/ 0 w 5904780"/>
              <a:gd name="connsiteY0" fmla="*/ 4724845 h 5581814"/>
              <a:gd name="connsiteX1" fmla="*/ 19150 w 5904780"/>
              <a:gd name="connsiteY1" fmla="*/ 27344 h 5581814"/>
              <a:gd name="connsiteX2" fmla="*/ 5173312 w 5904780"/>
              <a:gd name="connsiteY2" fmla="*/ 1383 h 5581814"/>
              <a:gd name="connsiteX3" fmla="*/ 5904780 w 5904780"/>
              <a:gd name="connsiteY3" fmla="*/ 728643 h 5581814"/>
              <a:gd name="connsiteX4" fmla="*/ 5885521 w 5904780"/>
              <a:gd name="connsiteY4" fmla="*/ 5573589 h 5581814"/>
              <a:gd name="connsiteX5" fmla="*/ 771344 w 5904780"/>
              <a:gd name="connsiteY5" fmla="*/ 5581814 h 5581814"/>
              <a:gd name="connsiteX6" fmla="*/ 0 w 5904780"/>
              <a:gd name="connsiteY6" fmla="*/ 4724845 h 5581814"/>
              <a:gd name="connsiteX0" fmla="*/ 0 w 5904781"/>
              <a:gd name="connsiteY0" fmla="*/ 4841049 h 5581814"/>
              <a:gd name="connsiteX1" fmla="*/ 19151 w 5904781"/>
              <a:gd name="connsiteY1" fmla="*/ 27344 h 5581814"/>
              <a:gd name="connsiteX2" fmla="*/ 5173313 w 5904781"/>
              <a:gd name="connsiteY2" fmla="*/ 1383 h 5581814"/>
              <a:gd name="connsiteX3" fmla="*/ 5904781 w 5904781"/>
              <a:gd name="connsiteY3" fmla="*/ 728643 h 5581814"/>
              <a:gd name="connsiteX4" fmla="*/ 5885522 w 5904781"/>
              <a:gd name="connsiteY4" fmla="*/ 5573589 h 5581814"/>
              <a:gd name="connsiteX5" fmla="*/ 771345 w 5904781"/>
              <a:gd name="connsiteY5" fmla="*/ 5581814 h 5581814"/>
              <a:gd name="connsiteX6" fmla="*/ 0 w 5904781"/>
              <a:gd name="connsiteY6" fmla="*/ 4841049 h 5581814"/>
              <a:gd name="connsiteX0" fmla="*/ 0 w 5904781"/>
              <a:gd name="connsiteY0" fmla="*/ 4841049 h 5581815"/>
              <a:gd name="connsiteX1" fmla="*/ 19151 w 5904781"/>
              <a:gd name="connsiteY1" fmla="*/ 27344 h 5581815"/>
              <a:gd name="connsiteX2" fmla="*/ 5173313 w 5904781"/>
              <a:gd name="connsiteY2" fmla="*/ 1383 h 5581815"/>
              <a:gd name="connsiteX3" fmla="*/ 5904781 w 5904781"/>
              <a:gd name="connsiteY3" fmla="*/ 728643 h 5581815"/>
              <a:gd name="connsiteX4" fmla="*/ 5885522 w 5904781"/>
              <a:gd name="connsiteY4" fmla="*/ 5573589 h 5581815"/>
              <a:gd name="connsiteX5" fmla="*/ 703618 w 5904781"/>
              <a:gd name="connsiteY5" fmla="*/ 5581815 h 5581815"/>
              <a:gd name="connsiteX6" fmla="*/ 0 w 5904781"/>
              <a:gd name="connsiteY6" fmla="*/ 484104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6629"/>
              <a:gd name="connsiteX1" fmla="*/ 19152 w 5904782"/>
              <a:gd name="connsiteY1" fmla="*/ 27344 h 5586629"/>
              <a:gd name="connsiteX2" fmla="*/ 5173314 w 5904782"/>
              <a:gd name="connsiteY2" fmla="*/ 1383 h 5586629"/>
              <a:gd name="connsiteX3" fmla="*/ 5904782 w 5904782"/>
              <a:gd name="connsiteY3" fmla="*/ 728643 h 5586629"/>
              <a:gd name="connsiteX4" fmla="*/ 5885523 w 5904782"/>
              <a:gd name="connsiteY4" fmla="*/ 5573589 h 5586629"/>
              <a:gd name="connsiteX5" fmla="*/ 703619 w 5904782"/>
              <a:gd name="connsiteY5" fmla="*/ 5581815 h 5586629"/>
              <a:gd name="connsiteX6" fmla="*/ 0 w 5904782"/>
              <a:gd name="connsiteY6" fmla="*/ 4904489 h 5586629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4"/>
              <a:gd name="connsiteX1" fmla="*/ 19152 w 5904782"/>
              <a:gd name="connsiteY1" fmla="*/ 27344 h 5581814"/>
              <a:gd name="connsiteX2" fmla="*/ 5173314 w 5904782"/>
              <a:gd name="connsiteY2" fmla="*/ 1383 h 5581814"/>
              <a:gd name="connsiteX3" fmla="*/ 5904782 w 5904782"/>
              <a:gd name="connsiteY3" fmla="*/ 728643 h 5581814"/>
              <a:gd name="connsiteX4" fmla="*/ 5885523 w 5904782"/>
              <a:gd name="connsiteY4" fmla="*/ 5573589 h 5581814"/>
              <a:gd name="connsiteX5" fmla="*/ 610276 w 5904782"/>
              <a:gd name="connsiteY5" fmla="*/ 5581814 h 5581814"/>
              <a:gd name="connsiteX6" fmla="*/ 0 w 5904782"/>
              <a:gd name="connsiteY6" fmla="*/ 4904489 h 5581814"/>
              <a:gd name="connsiteX0" fmla="*/ 0 w 5904782"/>
              <a:gd name="connsiteY0" fmla="*/ 4904490 h 5581815"/>
              <a:gd name="connsiteX1" fmla="*/ 8626 w 5904782"/>
              <a:gd name="connsiteY1" fmla="*/ 0 h 5581815"/>
              <a:gd name="connsiteX2" fmla="*/ 5173314 w 5904782"/>
              <a:gd name="connsiteY2" fmla="*/ 1384 h 5581815"/>
              <a:gd name="connsiteX3" fmla="*/ 5904782 w 5904782"/>
              <a:gd name="connsiteY3" fmla="*/ 728644 h 5581815"/>
              <a:gd name="connsiteX4" fmla="*/ 5885523 w 5904782"/>
              <a:gd name="connsiteY4" fmla="*/ 5573590 h 5581815"/>
              <a:gd name="connsiteX5" fmla="*/ 610276 w 5904782"/>
              <a:gd name="connsiteY5" fmla="*/ 5581815 h 5581815"/>
              <a:gd name="connsiteX6" fmla="*/ 0 w 5904782"/>
              <a:gd name="connsiteY6" fmla="*/ 4904490 h 558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04782" h="5581815">
                <a:moveTo>
                  <a:pt x="0" y="4904490"/>
                </a:moveTo>
                <a:cubicBezTo>
                  <a:pt x="3534" y="3381802"/>
                  <a:pt x="5092" y="1522688"/>
                  <a:pt x="8626" y="0"/>
                </a:cubicBezTo>
                <a:lnTo>
                  <a:pt x="5173314" y="1384"/>
                </a:lnTo>
                <a:cubicBezTo>
                  <a:pt x="5661567" y="1"/>
                  <a:pt x="5881814" y="330396"/>
                  <a:pt x="5904782" y="728644"/>
                </a:cubicBezTo>
                <a:cubicBezTo>
                  <a:pt x="5898362" y="2267462"/>
                  <a:pt x="5891943" y="4034772"/>
                  <a:pt x="5885523" y="5573590"/>
                </a:cubicBezTo>
                <a:lnTo>
                  <a:pt x="610276" y="5581815"/>
                </a:lnTo>
                <a:cubicBezTo>
                  <a:pt x="213200" y="5572923"/>
                  <a:pt x="4896" y="5269894"/>
                  <a:pt x="0" y="4904490"/>
                </a:cubicBezTo>
                <a:close/>
              </a:path>
            </a:pathLst>
          </a:custGeom>
          <a:solidFill>
            <a:schemeClr val="accent3"/>
          </a:solidFill>
          <a:ln w="44450" cap="sq">
            <a:solidFill>
              <a:schemeClr val="accent3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 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572000" y="1163638"/>
            <a:ext cx="4114800" cy="5008562"/>
          </a:xfrm>
          <a:prstGeom prst="rect">
            <a:avLst/>
          </a:prstGeom>
          <a:ln w="12700">
            <a:solidFill>
              <a:schemeClr val="accent3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85800" y="1447801"/>
            <a:ext cx="3733800" cy="43434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SzPct val="120000"/>
              <a:buFont typeface="Calibri" pitchFamily="34" charset="0"/>
              <a:buChar char="+"/>
              <a:tabLst/>
              <a:defRPr sz="2400" b="0" i="0">
                <a:solidFill>
                  <a:schemeClr val="tx1"/>
                </a:solidFill>
              </a:defRPr>
            </a:lvl1pPr>
            <a:lvl2pPr marL="801688" indent="-342900">
              <a:buClr>
                <a:schemeClr val="bg1"/>
              </a:buClr>
              <a:buFont typeface="Calibri" pitchFamily="34" charset="0"/>
              <a:buChar char="+"/>
              <a:defRPr sz="2400" b="1" i="0">
                <a:solidFill>
                  <a:schemeClr val="bg1"/>
                </a:solidFill>
              </a:defRPr>
            </a:lvl2pPr>
            <a:lvl3pPr marL="1257300" indent="-342900">
              <a:buClr>
                <a:schemeClr val="bg1"/>
              </a:buClr>
              <a:buFont typeface="Calibri" pitchFamily="34" charset="0"/>
              <a:buChar char="+"/>
              <a:defRPr sz="2400" b="1" i="0">
                <a:solidFill>
                  <a:schemeClr val="bg1"/>
                </a:solidFill>
              </a:defRPr>
            </a:lvl3pPr>
            <a:lvl4pPr marL="1714500" indent="-342900">
              <a:buClr>
                <a:schemeClr val="bg1"/>
              </a:buClr>
              <a:buFont typeface="Calibri" pitchFamily="34" charset="0"/>
              <a:buChar char="+"/>
              <a:defRPr sz="2400" b="1" i="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4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88537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844A5-3B38-4698-8943-B0AEDB74F33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PRESENTATION FROM FACTSET RESEARCH SYSTEMS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1B7BBC-19C7-4E3E-9390-15AA131E7397}" type="datetime4">
              <a:rPr lang="en-US" smtClean="0">
                <a:solidFill>
                  <a:prstClr val="black"/>
                </a:solidFill>
              </a:rPr>
              <a:pPr/>
              <a:t>August 11, 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ounded Rectangle 4"/>
          <p:cNvSpPr/>
          <p:nvPr userDrawn="1"/>
        </p:nvSpPr>
        <p:spPr bwMode="ltGray">
          <a:xfrm rot="16200000">
            <a:off x="0" y="1620838"/>
            <a:ext cx="5008562" cy="4094162"/>
          </a:xfrm>
          <a:custGeom>
            <a:avLst/>
            <a:gdLst>
              <a:gd name="connsiteX0" fmla="*/ 0 w 5887160"/>
              <a:gd name="connsiteY0" fmla="*/ 919906 h 5519328"/>
              <a:gd name="connsiteX1" fmla="*/ 919906 w 5887160"/>
              <a:gd name="connsiteY1" fmla="*/ 0 h 5519328"/>
              <a:gd name="connsiteX2" fmla="*/ 4967254 w 5887160"/>
              <a:gd name="connsiteY2" fmla="*/ 0 h 5519328"/>
              <a:gd name="connsiteX3" fmla="*/ 5887160 w 5887160"/>
              <a:gd name="connsiteY3" fmla="*/ 919906 h 5519328"/>
              <a:gd name="connsiteX4" fmla="*/ 5887160 w 5887160"/>
              <a:gd name="connsiteY4" fmla="*/ 4599422 h 5519328"/>
              <a:gd name="connsiteX5" fmla="*/ 4967254 w 5887160"/>
              <a:gd name="connsiteY5" fmla="*/ 5519328 h 5519328"/>
              <a:gd name="connsiteX6" fmla="*/ 919906 w 5887160"/>
              <a:gd name="connsiteY6" fmla="*/ 5519328 h 5519328"/>
              <a:gd name="connsiteX7" fmla="*/ 0 w 5887160"/>
              <a:gd name="connsiteY7" fmla="*/ 4599422 h 5519328"/>
              <a:gd name="connsiteX8" fmla="*/ 0 w 5887160"/>
              <a:gd name="connsiteY8" fmla="*/ 919906 h 5519328"/>
              <a:gd name="connsiteX0" fmla="*/ 0 w 5887160"/>
              <a:gd name="connsiteY0" fmla="*/ 4599422 h 5519328"/>
              <a:gd name="connsiteX1" fmla="*/ 919906 w 5887160"/>
              <a:gd name="connsiteY1" fmla="*/ 0 h 5519328"/>
              <a:gd name="connsiteX2" fmla="*/ 4967254 w 5887160"/>
              <a:gd name="connsiteY2" fmla="*/ 0 h 5519328"/>
              <a:gd name="connsiteX3" fmla="*/ 5887160 w 5887160"/>
              <a:gd name="connsiteY3" fmla="*/ 919906 h 5519328"/>
              <a:gd name="connsiteX4" fmla="*/ 5887160 w 5887160"/>
              <a:gd name="connsiteY4" fmla="*/ 4599422 h 5519328"/>
              <a:gd name="connsiteX5" fmla="*/ 4967254 w 5887160"/>
              <a:gd name="connsiteY5" fmla="*/ 5519328 h 5519328"/>
              <a:gd name="connsiteX6" fmla="*/ 919906 w 5887160"/>
              <a:gd name="connsiteY6" fmla="*/ 5519328 h 5519328"/>
              <a:gd name="connsiteX7" fmla="*/ 0 w 5887160"/>
              <a:gd name="connsiteY7" fmla="*/ 4599422 h 5519328"/>
              <a:gd name="connsiteX0" fmla="*/ 0 w 5887160"/>
              <a:gd name="connsiteY0" fmla="*/ 4599422 h 5519328"/>
              <a:gd name="connsiteX1" fmla="*/ 10601 w 5887160"/>
              <a:gd name="connsiteY1" fmla="*/ 31359 h 5519328"/>
              <a:gd name="connsiteX2" fmla="*/ 4967254 w 5887160"/>
              <a:gd name="connsiteY2" fmla="*/ 0 h 5519328"/>
              <a:gd name="connsiteX3" fmla="*/ 5887160 w 5887160"/>
              <a:gd name="connsiteY3" fmla="*/ 919906 h 5519328"/>
              <a:gd name="connsiteX4" fmla="*/ 5887160 w 5887160"/>
              <a:gd name="connsiteY4" fmla="*/ 4599422 h 5519328"/>
              <a:gd name="connsiteX5" fmla="*/ 4967254 w 5887160"/>
              <a:gd name="connsiteY5" fmla="*/ 5519328 h 5519328"/>
              <a:gd name="connsiteX6" fmla="*/ 919906 w 5887160"/>
              <a:gd name="connsiteY6" fmla="*/ 5519328 h 5519328"/>
              <a:gd name="connsiteX7" fmla="*/ 0 w 5887160"/>
              <a:gd name="connsiteY7" fmla="*/ 4599422 h 5519328"/>
              <a:gd name="connsiteX0" fmla="*/ 0 w 5887160"/>
              <a:gd name="connsiteY0" fmla="*/ 4599422 h 5519328"/>
              <a:gd name="connsiteX1" fmla="*/ 10601 w 5887160"/>
              <a:gd name="connsiteY1" fmla="*/ 31359 h 5519328"/>
              <a:gd name="connsiteX2" fmla="*/ 4967254 w 5887160"/>
              <a:gd name="connsiteY2" fmla="*/ 0 h 5519328"/>
              <a:gd name="connsiteX3" fmla="*/ 5887160 w 5887160"/>
              <a:gd name="connsiteY3" fmla="*/ 919906 h 5519328"/>
              <a:gd name="connsiteX4" fmla="*/ 5887160 w 5887160"/>
              <a:gd name="connsiteY4" fmla="*/ 4599422 h 5519328"/>
              <a:gd name="connsiteX5" fmla="*/ 919906 w 5887160"/>
              <a:gd name="connsiteY5" fmla="*/ 5519328 h 5519328"/>
              <a:gd name="connsiteX6" fmla="*/ 0 w 5887160"/>
              <a:gd name="connsiteY6" fmla="*/ 4599422 h 5519328"/>
              <a:gd name="connsiteX0" fmla="*/ 0 w 5887160"/>
              <a:gd name="connsiteY0" fmla="*/ 4599422 h 5919018"/>
              <a:gd name="connsiteX1" fmla="*/ 10601 w 5887160"/>
              <a:gd name="connsiteY1" fmla="*/ 31359 h 5919018"/>
              <a:gd name="connsiteX2" fmla="*/ 4967254 w 5887160"/>
              <a:gd name="connsiteY2" fmla="*/ 0 h 5919018"/>
              <a:gd name="connsiteX3" fmla="*/ 5887160 w 5887160"/>
              <a:gd name="connsiteY3" fmla="*/ 919906 h 5919018"/>
              <a:gd name="connsiteX4" fmla="*/ 5855805 w 5887160"/>
              <a:gd name="connsiteY4" fmla="*/ 5597461 h 5919018"/>
              <a:gd name="connsiteX5" fmla="*/ 919906 w 5887160"/>
              <a:gd name="connsiteY5" fmla="*/ 5519328 h 5919018"/>
              <a:gd name="connsiteX6" fmla="*/ 0 w 5887160"/>
              <a:gd name="connsiteY6" fmla="*/ 4599422 h 5919018"/>
              <a:gd name="connsiteX0" fmla="*/ 0 w 5887160"/>
              <a:gd name="connsiteY0" fmla="*/ 4599422 h 5597461"/>
              <a:gd name="connsiteX1" fmla="*/ 10601 w 5887160"/>
              <a:gd name="connsiteY1" fmla="*/ 31359 h 5597461"/>
              <a:gd name="connsiteX2" fmla="*/ 4967254 w 5887160"/>
              <a:gd name="connsiteY2" fmla="*/ 0 h 5597461"/>
              <a:gd name="connsiteX3" fmla="*/ 5887160 w 5887160"/>
              <a:gd name="connsiteY3" fmla="*/ 919906 h 5597461"/>
              <a:gd name="connsiteX4" fmla="*/ 5855805 w 5887160"/>
              <a:gd name="connsiteY4" fmla="*/ 5597461 h 5597461"/>
              <a:gd name="connsiteX5" fmla="*/ 919906 w 5887160"/>
              <a:gd name="connsiteY5" fmla="*/ 5519328 h 5597461"/>
              <a:gd name="connsiteX6" fmla="*/ 0 w 5887160"/>
              <a:gd name="connsiteY6" fmla="*/ 4599422 h 5597461"/>
              <a:gd name="connsiteX0" fmla="*/ 0 w 5887160"/>
              <a:gd name="connsiteY0" fmla="*/ 4599422 h 5597461"/>
              <a:gd name="connsiteX1" fmla="*/ 10601 w 5887160"/>
              <a:gd name="connsiteY1" fmla="*/ 31359 h 5597461"/>
              <a:gd name="connsiteX2" fmla="*/ 4967254 w 5887160"/>
              <a:gd name="connsiteY2" fmla="*/ 0 h 5597461"/>
              <a:gd name="connsiteX3" fmla="*/ 5887160 w 5887160"/>
              <a:gd name="connsiteY3" fmla="*/ 919906 h 5597461"/>
              <a:gd name="connsiteX4" fmla="*/ 5855805 w 5887160"/>
              <a:gd name="connsiteY4" fmla="*/ 5597461 h 5597461"/>
              <a:gd name="connsiteX5" fmla="*/ 919906 w 5887160"/>
              <a:gd name="connsiteY5" fmla="*/ 5519328 h 5597461"/>
              <a:gd name="connsiteX6" fmla="*/ 0 w 5887160"/>
              <a:gd name="connsiteY6" fmla="*/ 4599422 h 5597461"/>
              <a:gd name="connsiteX0" fmla="*/ 0 w 5887160"/>
              <a:gd name="connsiteY0" fmla="*/ 4599422 h 5597461"/>
              <a:gd name="connsiteX1" fmla="*/ 10601 w 5887160"/>
              <a:gd name="connsiteY1" fmla="*/ 31359 h 5597461"/>
              <a:gd name="connsiteX2" fmla="*/ 4967254 w 5887160"/>
              <a:gd name="connsiteY2" fmla="*/ 0 h 5597461"/>
              <a:gd name="connsiteX3" fmla="*/ 5887160 w 5887160"/>
              <a:gd name="connsiteY3" fmla="*/ 919906 h 5597461"/>
              <a:gd name="connsiteX4" fmla="*/ 5855805 w 5887160"/>
              <a:gd name="connsiteY4" fmla="*/ 5597461 h 5597461"/>
              <a:gd name="connsiteX5" fmla="*/ 919906 w 5887160"/>
              <a:gd name="connsiteY5" fmla="*/ 5519328 h 5597461"/>
              <a:gd name="connsiteX6" fmla="*/ 0 w 5887160"/>
              <a:gd name="connsiteY6" fmla="*/ 4599422 h 5597461"/>
              <a:gd name="connsiteX0" fmla="*/ 0 w 5887160"/>
              <a:gd name="connsiteY0" fmla="*/ 4609307 h 5607346"/>
              <a:gd name="connsiteX1" fmla="*/ 1530 w 5887160"/>
              <a:gd name="connsiteY1" fmla="*/ 0 h 5607346"/>
              <a:gd name="connsiteX2" fmla="*/ 4967254 w 5887160"/>
              <a:gd name="connsiteY2" fmla="*/ 9885 h 5607346"/>
              <a:gd name="connsiteX3" fmla="*/ 5887160 w 5887160"/>
              <a:gd name="connsiteY3" fmla="*/ 929791 h 5607346"/>
              <a:gd name="connsiteX4" fmla="*/ 5855805 w 5887160"/>
              <a:gd name="connsiteY4" fmla="*/ 5607346 h 5607346"/>
              <a:gd name="connsiteX5" fmla="*/ 919906 w 5887160"/>
              <a:gd name="connsiteY5" fmla="*/ 5529213 h 5607346"/>
              <a:gd name="connsiteX6" fmla="*/ 0 w 5887160"/>
              <a:gd name="connsiteY6" fmla="*/ 4609307 h 5607346"/>
              <a:gd name="connsiteX0" fmla="*/ 0 w 5887160"/>
              <a:gd name="connsiteY0" fmla="*/ 4609307 h 5607346"/>
              <a:gd name="connsiteX1" fmla="*/ 1530 w 5887160"/>
              <a:gd name="connsiteY1" fmla="*/ 0 h 5607346"/>
              <a:gd name="connsiteX2" fmla="*/ 4967254 w 5887160"/>
              <a:gd name="connsiteY2" fmla="*/ 9885 h 5607346"/>
              <a:gd name="connsiteX3" fmla="*/ 5887160 w 5887160"/>
              <a:gd name="connsiteY3" fmla="*/ 929791 h 5607346"/>
              <a:gd name="connsiteX4" fmla="*/ 5855805 w 5887160"/>
              <a:gd name="connsiteY4" fmla="*/ 5607346 h 5607346"/>
              <a:gd name="connsiteX5" fmla="*/ 919906 w 5887160"/>
              <a:gd name="connsiteY5" fmla="*/ 5529213 h 5607346"/>
              <a:gd name="connsiteX6" fmla="*/ 0 w 5887160"/>
              <a:gd name="connsiteY6" fmla="*/ 4609307 h 5607346"/>
              <a:gd name="connsiteX0" fmla="*/ 0 w 5887160"/>
              <a:gd name="connsiteY0" fmla="*/ 4609307 h 5607346"/>
              <a:gd name="connsiteX1" fmla="*/ 1530 w 5887160"/>
              <a:gd name="connsiteY1" fmla="*/ 0 h 5607346"/>
              <a:gd name="connsiteX2" fmla="*/ 4967254 w 5887160"/>
              <a:gd name="connsiteY2" fmla="*/ 9885 h 5607346"/>
              <a:gd name="connsiteX3" fmla="*/ 5887160 w 5887160"/>
              <a:gd name="connsiteY3" fmla="*/ 929791 h 5607346"/>
              <a:gd name="connsiteX4" fmla="*/ 5855805 w 5887160"/>
              <a:gd name="connsiteY4" fmla="*/ 5607346 h 5607346"/>
              <a:gd name="connsiteX5" fmla="*/ 5361592 w 5887160"/>
              <a:gd name="connsiteY5" fmla="*/ 5544406 h 5607346"/>
              <a:gd name="connsiteX6" fmla="*/ 919906 w 5887160"/>
              <a:gd name="connsiteY6" fmla="*/ 5529213 h 5607346"/>
              <a:gd name="connsiteX7" fmla="*/ 0 w 5887160"/>
              <a:gd name="connsiteY7" fmla="*/ 4609307 h 5607346"/>
              <a:gd name="connsiteX0" fmla="*/ 0 w 5887160"/>
              <a:gd name="connsiteY0" fmla="*/ 4609307 h 5546245"/>
              <a:gd name="connsiteX1" fmla="*/ 1530 w 5887160"/>
              <a:gd name="connsiteY1" fmla="*/ 0 h 5546245"/>
              <a:gd name="connsiteX2" fmla="*/ 4967254 w 5887160"/>
              <a:gd name="connsiteY2" fmla="*/ 9885 h 5546245"/>
              <a:gd name="connsiteX3" fmla="*/ 5887160 w 5887160"/>
              <a:gd name="connsiteY3" fmla="*/ 929791 h 5546245"/>
              <a:gd name="connsiteX4" fmla="*/ 5867901 w 5887160"/>
              <a:gd name="connsiteY4" fmla="*/ 5546245 h 5546245"/>
              <a:gd name="connsiteX5" fmla="*/ 5361592 w 5887160"/>
              <a:gd name="connsiteY5" fmla="*/ 5544406 h 5546245"/>
              <a:gd name="connsiteX6" fmla="*/ 919906 w 5887160"/>
              <a:gd name="connsiteY6" fmla="*/ 5529213 h 5546245"/>
              <a:gd name="connsiteX7" fmla="*/ 0 w 5887160"/>
              <a:gd name="connsiteY7" fmla="*/ 4609307 h 5546245"/>
              <a:gd name="connsiteX0" fmla="*/ 0 w 5887160"/>
              <a:gd name="connsiteY0" fmla="*/ 4609307 h 5919197"/>
              <a:gd name="connsiteX1" fmla="*/ 1530 w 5887160"/>
              <a:gd name="connsiteY1" fmla="*/ 0 h 5919197"/>
              <a:gd name="connsiteX2" fmla="*/ 4967254 w 5887160"/>
              <a:gd name="connsiteY2" fmla="*/ 9885 h 5919197"/>
              <a:gd name="connsiteX3" fmla="*/ 5887160 w 5887160"/>
              <a:gd name="connsiteY3" fmla="*/ 929791 h 5919197"/>
              <a:gd name="connsiteX4" fmla="*/ 5867901 w 5887160"/>
              <a:gd name="connsiteY4" fmla="*/ 5546245 h 5919197"/>
              <a:gd name="connsiteX5" fmla="*/ 919906 w 5887160"/>
              <a:gd name="connsiteY5" fmla="*/ 5529213 h 5919197"/>
              <a:gd name="connsiteX6" fmla="*/ 0 w 5887160"/>
              <a:gd name="connsiteY6" fmla="*/ 4609307 h 5919197"/>
              <a:gd name="connsiteX0" fmla="*/ 0 w 5887160"/>
              <a:gd name="connsiteY0" fmla="*/ 4609307 h 5919197"/>
              <a:gd name="connsiteX1" fmla="*/ 1530 w 5887160"/>
              <a:gd name="connsiteY1" fmla="*/ 0 h 5919197"/>
              <a:gd name="connsiteX2" fmla="*/ 4967254 w 5887160"/>
              <a:gd name="connsiteY2" fmla="*/ 9885 h 5919197"/>
              <a:gd name="connsiteX3" fmla="*/ 5887160 w 5887160"/>
              <a:gd name="connsiteY3" fmla="*/ 929791 h 5919197"/>
              <a:gd name="connsiteX4" fmla="*/ 5867901 w 5887160"/>
              <a:gd name="connsiteY4" fmla="*/ 5546245 h 5919197"/>
              <a:gd name="connsiteX5" fmla="*/ 919906 w 5887160"/>
              <a:gd name="connsiteY5" fmla="*/ 5529213 h 5919197"/>
              <a:gd name="connsiteX6" fmla="*/ 0 w 5887160"/>
              <a:gd name="connsiteY6" fmla="*/ 4609307 h 5919197"/>
              <a:gd name="connsiteX0" fmla="*/ 0 w 5887160"/>
              <a:gd name="connsiteY0" fmla="*/ 4609307 h 5919197"/>
              <a:gd name="connsiteX1" fmla="*/ 1530 w 5887160"/>
              <a:gd name="connsiteY1" fmla="*/ 0 h 5919197"/>
              <a:gd name="connsiteX2" fmla="*/ 4967254 w 5887160"/>
              <a:gd name="connsiteY2" fmla="*/ 9885 h 5919197"/>
              <a:gd name="connsiteX3" fmla="*/ 5887160 w 5887160"/>
              <a:gd name="connsiteY3" fmla="*/ 929791 h 5919197"/>
              <a:gd name="connsiteX4" fmla="*/ 5867901 w 5887160"/>
              <a:gd name="connsiteY4" fmla="*/ 5546245 h 5919197"/>
              <a:gd name="connsiteX5" fmla="*/ 919906 w 5887160"/>
              <a:gd name="connsiteY5" fmla="*/ 5529213 h 5919197"/>
              <a:gd name="connsiteX6" fmla="*/ 0 w 5887160"/>
              <a:gd name="connsiteY6" fmla="*/ 4609307 h 5919197"/>
              <a:gd name="connsiteX0" fmla="*/ 0 w 5887160"/>
              <a:gd name="connsiteY0" fmla="*/ 4609307 h 5602511"/>
              <a:gd name="connsiteX1" fmla="*/ 1530 w 5887160"/>
              <a:gd name="connsiteY1" fmla="*/ 0 h 5602511"/>
              <a:gd name="connsiteX2" fmla="*/ 4967254 w 5887160"/>
              <a:gd name="connsiteY2" fmla="*/ 9885 h 5602511"/>
              <a:gd name="connsiteX3" fmla="*/ 5887160 w 5887160"/>
              <a:gd name="connsiteY3" fmla="*/ 929791 h 5602511"/>
              <a:gd name="connsiteX4" fmla="*/ 5867901 w 5887160"/>
              <a:gd name="connsiteY4" fmla="*/ 5546245 h 5602511"/>
              <a:gd name="connsiteX5" fmla="*/ 919906 w 5887160"/>
              <a:gd name="connsiteY5" fmla="*/ 5529213 h 5602511"/>
              <a:gd name="connsiteX6" fmla="*/ 0 w 5887160"/>
              <a:gd name="connsiteY6" fmla="*/ 4609307 h 5602511"/>
              <a:gd name="connsiteX0" fmla="*/ 0 w 5887160"/>
              <a:gd name="connsiteY0" fmla="*/ 4609307 h 5546245"/>
              <a:gd name="connsiteX1" fmla="*/ 1530 w 5887160"/>
              <a:gd name="connsiteY1" fmla="*/ 0 h 5546245"/>
              <a:gd name="connsiteX2" fmla="*/ 4967254 w 5887160"/>
              <a:gd name="connsiteY2" fmla="*/ 9885 h 5546245"/>
              <a:gd name="connsiteX3" fmla="*/ 5887160 w 5887160"/>
              <a:gd name="connsiteY3" fmla="*/ 929791 h 5546245"/>
              <a:gd name="connsiteX4" fmla="*/ 5867901 w 5887160"/>
              <a:gd name="connsiteY4" fmla="*/ 5546245 h 5546245"/>
              <a:gd name="connsiteX5" fmla="*/ 919906 w 5887160"/>
              <a:gd name="connsiteY5" fmla="*/ 5529213 h 5546245"/>
              <a:gd name="connsiteX6" fmla="*/ 0 w 5887160"/>
              <a:gd name="connsiteY6" fmla="*/ 4609307 h 5546245"/>
              <a:gd name="connsiteX0" fmla="*/ 0 w 5887160"/>
              <a:gd name="connsiteY0" fmla="*/ 4609307 h 5546245"/>
              <a:gd name="connsiteX1" fmla="*/ 1530 w 5887160"/>
              <a:gd name="connsiteY1" fmla="*/ 0 h 5546245"/>
              <a:gd name="connsiteX2" fmla="*/ 5358718 w 5887160"/>
              <a:gd name="connsiteY2" fmla="*/ 62801 h 5546245"/>
              <a:gd name="connsiteX3" fmla="*/ 5887160 w 5887160"/>
              <a:gd name="connsiteY3" fmla="*/ 929791 h 5546245"/>
              <a:gd name="connsiteX4" fmla="*/ 5867901 w 5887160"/>
              <a:gd name="connsiteY4" fmla="*/ 5546245 h 5546245"/>
              <a:gd name="connsiteX5" fmla="*/ 919906 w 5887160"/>
              <a:gd name="connsiteY5" fmla="*/ 5529213 h 5546245"/>
              <a:gd name="connsiteX6" fmla="*/ 0 w 5887160"/>
              <a:gd name="connsiteY6" fmla="*/ 4609307 h 5546245"/>
              <a:gd name="connsiteX0" fmla="*/ 291 w 5887451"/>
              <a:gd name="connsiteY0" fmla="*/ 4609307 h 5608587"/>
              <a:gd name="connsiteX1" fmla="*/ 1821 w 5887451"/>
              <a:gd name="connsiteY1" fmla="*/ 0 h 5608587"/>
              <a:gd name="connsiteX2" fmla="*/ 5359009 w 5887451"/>
              <a:gd name="connsiteY2" fmla="*/ 62801 h 5608587"/>
              <a:gd name="connsiteX3" fmla="*/ 5887451 w 5887451"/>
              <a:gd name="connsiteY3" fmla="*/ 929791 h 5608587"/>
              <a:gd name="connsiteX4" fmla="*/ 5868192 w 5887451"/>
              <a:gd name="connsiteY4" fmla="*/ 5546245 h 5608587"/>
              <a:gd name="connsiteX5" fmla="*/ 479799 w 5887451"/>
              <a:gd name="connsiteY5" fmla="*/ 5608587 h 5608587"/>
              <a:gd name="connsiteX6" fmla="*/ 291 w 5887451"/>
              <a:gd name="connsiteY6" fmla="*/ 4609307 h 5608587"/>
              <a:gd name="connsiteX0" fmla="*/ 291 w 5887451"/>
              <a:gd name="connsiteY0" fmla="*/ 4609307 h 5608587"/>
              <a:gd name="connsiteX1" fmla="*/ 1821 w 5887451"/>
              <a:gd name="connsiteY1" fmla="*/ 0 h 5608587"/>
              <a:gd name="connsiteX2" fmla="*/ 5287588 w 5887451"/>
              <a:gd name="connsiteY2" fmla="*/ 74385 h 5608587"/>
              <a:gd name="connsiteX3" fmla="*/ 5887451 w 5887451"/>
              <a:gd name="connsiteY3" fmla="*/ 929791 h 5608587"/>
              <a:gd name="connsiteX4" fmla="*/ 5868192 w 5887451"/>
              <a:gd name="connsiteY4" fmla="*/ 5546245 h 5608587"/>
              <a:gd name="connsiteX5" fmla="*/ 479799 w 5887451"/>
              <a:gd name="connsiteY5" fmla="*/ 5608587 h 5608587"/>
              <a:gd name="connsiteX6" fmla="*/ 291 w 5887451"/>
              <a:gd name="connsiteY6" fmla="*/ 4609307 h 5608587"/>
              <a:gd name="connsiteX0" fmla="*/ 291 w 5887451"/>
              <a:gd name="connsiteY0" fmla="*/ 4609307 h 5608587"/>
              <a:gd name="connsiteX1" fmla="*/ 1821 w 5887451"/>
              <a:gd name="connsiteY1" fmla="*/ 0 h 5608587"/>
              <a:gd name="connsiteX2" fmla="*/ 5287588 w 5887451"/>
              <a:gd name="connsiteY2" fmla="*/ 74385 h 5608587"/>
              <a:gd name="connsiteX3" fmla="*/ 5887451 w 5887451"/>
              <a:gd name="connsiteY3" fmla="*/ 822642 h 5608587"/>
              <a:gd name="connsiteX4" fmla="*/ 5868192 w 5887451"/>
              <a:gd name="connsiteY4" fmla="*/ 5546245 h 5608587"/>
              <a:gd name="connsiteX5" fmla="*/ 479799 w 5887451"/>
              <a:gd name="connsiteY5" fmla="*/ 5608587 h 5608587"/>
              <a:gd name="connsiteX6" fmla="*/ 291 w 5887451"/>
              <a:gd name="connsiteY6" fmla="*/ 4609307 h 5608587"/>
              <a:gd name="connsiteX0" fmla="*/ 291 w 5887451"/>
              <a:gd name="connsiteY0" fmla="*/ 4609307 h 5608587"/>
              <a:gd name="connsiteX1" fmla="*/ 1821 w 5887451"/>
              <a:gd name="connsiteY1" fmla="*/ 0 h 5608587"/>
              <a:gd name="connsiteX2" fmla="*/ 5287588 w 5887451"/>
              <a:gd name="connsiteY2" fmla="*/ 74385 h 5608587"/>
              <a:gd name="connsiteX3" fmla="*/ 5887451 w 5887451"/>
              <a:gd name="connsiteY3" fmla="*/ 906831 h 5608587"/>
              <a:gd name="connsiteX4" fmla="*/ 5868192 w 5887451"/>
              <a:gd name="connsiteY4" fmla="*/ 5546245 h 5608587"/>
              <a:gd name="connsiteX5" fmla="*/ 479799 w 5887451"/>
              <a:gd name="connsiteY5" fmla="*/ 5608587 h 5608587"/>
              <a:gd name="connsiteX6" fmla="*/ 291 w 5887451"/>
              <a:gd name="connsiteY6" fmla="*/ 4609307 h 5608587"/>
              <a:gd name="connsiteX0" fmla="*/ 291 w 5887451"/>
              <a:gd name="connsiteY0" fmla="*/ 4609307 h 5608587"/>
              <a:gd name="connsiteX1" fmla="*/ 1821 w 5887451"/>
              <a:gd name="connsiteY1" fmla="*/ 0 h 5608587"/>
              <a:gd name="connsiteX2" fmla="*/ 5226242 w 5887451"/>
              <a:gd name="connsiteY2" fmla="*/ 89691 h 5608587"/>
              <a:gd name="connsiteX3" fmla="*/ 5887451 w 5887451"/>
              <a:gd name="connsiteY3" fmla="*/ 906831 h 5608587"/>
              <a:gd name="connsiteX4" fmla="*/ 5868192 w 5887451"/>
              <a:gd name="connsiteY4" fmla="*/ 5546245 h 5608587"/>
              <a:gd name="connsiteX5" fmla="*/ 479799 w 5887451"/>
              <a:gd name="connsiteY5" fmla="*/ 5608587 h 5608587"/>
              <a:gd name="connsiteX6" fmla="*/ 291 w 5887451"/>
              <a:gd name="connsiteY6" fmla="*/ 4609307 h 5608587"/>
              <a:gd name="connsiteX0" fmla="*/ 291 w 5887451"/>
              <a:gd name="connsiteY0" fmla="*/ 4614859 h 5614139"/>
              <a:gd name="connsiteX1" fmla="*/ 1821 w 5887451"/>
              <a:gd name="connsiteY1" fmla="*/ 5552 h 5614139"/>
              <a:gd name="connsiteX2" fmla="*/ 5218902 w 5887451"/>
              <a:gd name="connsiteY2" fmla="*/ 0 h 5614139"/>
              <a:gd name="connsiteX3" fmla="*/ 5887451 w 5887451"/>
              <a:gd name="connsiteY3" fmla="*/ 912383 h 5614139"/>
              <a:gd name="connsiteX4" fmla="*/ 5868192 w 5887451"/>
              <a:gd name="connsiteY4" fmla="*/ 5551797 h 5614139"/>
              <a:gd name="connsiteX5" fmla="*/ 479799 w 5887451"/>
              <a:gd name="connsiteY5" fmla="*/ 5614139 h 5614139"/>
              <a:gd name="connsiteX6" fmla="*/ 291 w 5887451"/>
              <a:gd name="connsiteY6" fmla="*/ 4614859 h 5614139"/>
              <a:gd name="connsiteX0" fmla="*/ 291 w 5887451"/>
              <a:gd name="connsiteY0" fmla="*/ 4400561 h 5614139"/>
              <a:gd name="connsiteX1" fmla="*/ 1821 w 5887451"/>
              <a:gd name="connsiteY1" fmla="*/ 5552 h 5614139"/>
              <a:gd name="connsiteX2" fmla="*/ 5218902 w 5887451"/>
              <a:gd name="connsiteY2" fmla="*/ 0 h 5614139"/>
              <a:gd name="connsiteX3" fmla="*/ 5887451 w 5887451"/>
              <a:gd name="connsiteY3" fmla="*/ 912383 h 5614139"/>
              <a:gd name="connsiteX4" fmla="*/ 5868192 w 5887451"/>
              <a:gd name="connsiteY4" fmla="*/ 5551797 h 5614139"/>
              <a:gd name="connsiteX5" fmla="*/ 479799 w 5887451"/>
              <a:gd name="connsiteY5" fmla="*/ 5614139 h 5614139"/>
              <a:gd name="connsiteX6" fmla="*/ 291 w 5887451"/>
              <a:gd name="connsiteY6" fmla="*/ 4400561 h 5614139"/>
              <a:gd name="connsiteX0" fmla="*/ 0 w 5887160"/>
              <a:gd name="connsiteY0" fmla="*/ 4400561 h 5614139"/>
              <a:gd name="connsiteX1" fmla="*/ 1530 w 5887160"/>
              <a:gd name="connsiteY1" fmla="*/ 5552 h 5614139"/>
              <a:gd name="connsiteX2" fmla="*/ 5218611 w 5887160"/>
              <a:gd name="connsiteY2" fmla="*/ 0 h 5614139"/>
              <a:gd name="connsiteX3" fmla="*/ 5887160 w 5887160"/>
              <a:gd name="connsiteY3" fmla="*/ 912383 h 5614139"/>
              <a:gd name="connsiteX4" fmla="*/ 5867901 w 5887160"/>
              <a:gd name="connsiteY4" fmla="*/ 5551797 h 5614139"/>
              <a:gd name="connsiteX5" fmla="*/ 602829 w 5887160"/>
              <a:gd name="connsiteY5" fmla="*/ 5614139 h 5614139"/>
              <a:gd name="connsiteX6" fmla="*/ 0 w 5887160"/>
              <a:gd name="connsiteY6" fmla="*/ 4400561 h 5614139"/>
              <a:gd name="connsiteX0" fmla="*/ 0 w 5904777"/>
              <a:gd name="connsiteY0" fmla="*/ 4572000 h 5614139"/>
              <a:gd name="connsiteX1" fmla="*/ 19147 w 5904777"/>
              <a:gd name="connsiteY1" fmla="*/ 5552 h 5614139"/>
              <a:gd name="connsiteX2" fmla="*/ 5236228 w 5904777"/>
              <a:gd name="connsiteY2" fmla="*/ 0 h 5614139"/>
              <a:gd name="connsiteX3" fmla="*/ 5904777 w 5904777"/>
              <a:gd name="connsiteY3" fmla="*/ 912383 h 5614139"/>
              <a:gd name="connsiteX4" fmla="*/ 5885518 w 5904777"/>
              <a:gd name="connsiteY4" fmla="*/ 5551797 h 5614139"/>
              <a:gd name="connsiteX5" fmla="*/ 620446 w 5904777"/>
              <a:gd name="connsiteY5" fmla="*/ 5614139 h 5614139"/>
              <a:gd name="connsiteX6" fmla="*/ 0 w 5904777"/>
              <a:gd name="connsiteY6" fmla="*/ 4572000 h 5614139"/>
              <a:gd name="connsiteX0" fmla="*/ 0 w 5904777"/>
              <a:gd name="connsiteY0" fmla="*/ 4592409 h 5634548"/>
              <a:gd name="connsiteX1" fmla="*/ 19147 w 5904777"/>
              <a:gd name="connsiteY1" fmla="*/ 25961 h 5634548"/>
              <a:gd name="connsiteX2" fmla="*/ 5173309 w 5904777"/>
              <a:gd name="connsiteY2" fmla="*/ 0 h 5634548"/>
              <a:gd name="connsiteX3" fmla="*/ 5904777 w 5904777"/>
              <a:gd name="connsiteY3" fmla="*/ 932792 h 5634548"/>
              <a:gd name="connsiteX4" fmla="*/ 5885518 w 5904777"/>
              <a:gd name="connsiteY4" fmla="*/ 5572206 h 5634548"/>
              <a:gd name="connsiteX5" fmla="*/ 620446 w 5904777"/>
              <a:gd name="connsiteY5" fmla="*/ 5634548 h 5634548"/>
              <a:gd name="connsiteX6" fmla="*/ 0 w 5904777"/>
              <a:gd name="connsiteY6" fmla="*/ 4592409 h 5634548"/>
              <a:gd name="connsiteX0" fmla="*/ 0 w 5904777"/>
              <a:gd name="connsiteY0" fmla="*/ 4592409 h 5634548"/>
              <a:gd name="connsiteX1" fmla="*/ 19147 w 5904777"/>
              <a:gd name="connsiteY1" fmla="*/ 25961 h 5634548"/>
              <a:gd name="connsiteX2" fmla="*/ 5173309 w 5904777"/>
              <a:gd name="connsiteY2" fmla="*/ 0 h 5634548"/>
              <a:gd name="connsiteX3" fmla="*/ 5904777 w 5904777"/>
              <a:gd name="connsiteY3" fmla="*/ 1075658 h 5634548"/>
              <a:gd name="connsiteX4" fmla="*/ 5885518 w 5904777"/>
              <a:gd name="connsiteY4" fmla="*/ 5572206 h 5634548"/>
              <a:gd name="connsiteX5" fmla="*/ 620446 w 5904777"/>
              <a:gd name="connsiteY5" fmla="*/ 5634548 h 5634548"/>
              <a:gd name="connsiteX6" fmla="*/ 0 w 5904777"/>
              <a:gd name="connsiteY6" fmla="*/ 4592409 h 5634548"/>
              <a:gd name="connsiteX0" fmla="*/ 0 w 5904777"/>
              <a:gd name="connsiteY0" fmla="*/ 4592409 h 5580434"/>
              <a:gd name="connsiteX1" fmla="*/ 19147 w 5904777"/>
              <a:gd name="connsiteY1" fmla="*/ 25961 h 5580434"/>
              <a:gd name="connsiteX2" fmla="*/ 5173309 w 5904777"/>
              <a:gd name="connsiteY2" fmla="*/ 0 h 5580434"/>
              <a:gd name="connsiteX3" fmla="*/ 5904777 w 5904777"/>
              <a:gd name="connsiteY3" fmla="*/ 1075658 h 5580434"/>
              <a:gd name="connsiteX4" fmla="*/ 5885518 w 5904777"/>
              <a:gd name="connsiteY4" fmla="*/ 5572206 h 5580434"/>
              <a:gd name="connsiteX5" fmla="*/ 620446 w 5904777"/>
              <a:gd name="connsiteY5" fmla="*/ 5580434 h 5580434"/>
              <a:gd name="connsiteX6" fmla="*/ 0 w 5904777"/>
              <a:gd name="connsiteY6" fmla="*/ 4592409 h 5580434"/>
              <a:gd name="connsiteX0" fmla="*/ 0 w 5904777"/>
              <a:gd name="connsiteY0" fmla="*/ 4592409 h 5580434"/>
              <a:gd name="connsiteX1" fmla="*/ 19147 w 5904777"/>
              <a:gd name="connsiteY1" fmla="*/ 25961 h 5580434"/>
              <a:gd name="connsiteX2" fmla="*/ 5173309 w 5904777"/>
              <a:gd name="connsiteY2" fmla="*/ 0 h 5580434"/>
              <a:gd name="connsiteX3" fmla="*/ 5904777 w 5904777"/>
              <a:gd name="connsiteY3" fmla="*/ 727260 h 5580434"/>
              <a:gd name="connsiteX4" fmla="*/ 5885518 w 5904777"/>
              <a:gd name="connsiteY4" fmla="*/ 5572206 h 5580434"/>
              <a:gd name="connsiteX5" fmla="*/ 620446 w 5904777"/>
              <a:gd name="connsiteY5" fmla="*/ 5580434 h 5580434"/>
              <a:gd name="connsiteX6" fmla="*/ 0 w 5904777"/>
              <a:gd name="connsiteY6" fmla="*/ 4592409 h 5580434"/>
              <a:gd name="connsiteX0" fmla="*/ 0 w 5927086"/>
              <a:gd name="connsiteY0" fmla="*/ 4612439 h 5600464"/>
              <a:gd name="connsiteX1" fmla="*/ 19147 w 5927086"/>
              <a:gd name="connsiteY1" fmla="*/ 45991 h 5600464"/>
              <a:gd name="connsiteX2" fmla="*/ 5173309 w 5927086"/>
              <a:gd name="connsiteY2" fmla="*/ 20030 h 5600464"/>
              <a:gd name="connsiteX3" fmla="*/ 5904777 w 5927086"/>
              <a:gd name="connsiteY3" fmla="*/ 747290 h 5600464"/>
              <a:gd name="connsiteX4" fmla="*/ 5885518 w 5927086"/>
              <a:gd name="connsiteY4" fmla="*/ 5592236 h 5600464"/>
              <a:gd name="connsiteX5" fmla="*/ 620446 w 5927086"/>
              <a:gd name="connsiteY5" fmla="*/ 5600464 h 5600464"/>
              <a:gd name="connsiteX6" fmla="*/ 0 w 5927086"/>
              <a:gd name="connsiteY6" fmla="*/ 4612439 h 5600464"/>
              <a:gd name="connsiteX0" fmla="*/ 0 w 5904777"/>
              <a:gd name="connsiteY0" fmla="*/ 4592409 h 5580434"/>
              <a:gd name="connsiteX1" fmla="*/ 19147 w 5904777"/>
              <a:gd name="connsiteY1" fmla="*/ 25961 h 5580434"/>
              <a:gd name="connsiteX2" fmla="*/ 5173309 w 5904777"/>
              <a:gd name="connsiteY2" fmla="*/ 0 h 5580434"/>
              <a:gd name="connsiteX3" fmla="*/ 5904777 w 5904777"/>
              <a:gd name="connsiteY3" fmla="*/ 727260 h 5580434"/>
              <a:gd name="connsiteX4" fmla="*/ 5885518 w 5904777"/>
              <a:gd name="connsiteY4" fmla="*/ 5572206 h 5580434"/>
              <a:gd name="connsiteX5" fmla="*/ 620446 w 5904777"/>
              <a:gd name="connsiteY5" fmla="*/ 5580434 h 5580434"/>
              <a:gd name="connsiteX6" fmla="*/ 0 w 5904777"/>
              <a:gd name="connsiteY6" fmla="*/ 4592409 h 5580434"/>
              <a:gd name="connsiteX0" fmla="*/ 0 w 5904777"/>
              <a:gd name="connsiteY0" fmla="*/ 4612302 h 5600327"/>
              <a:gd name="connsiteX1" fmla="*/ 19147 w 5904777"/>
              <a:gd name="connsiteY1" fmla="*/ 45854 h 5600327"/>
              <a:gd name="connsiteX2" fmla="*/ 5173309 w 5904777"/>
              <a:gd name="connsiteY2" fmla="*/ 19893 h 5600327"/>
              <a:gd name="connsiteX3" fmla="*/ 5904777 w 5904777"/>
              <a:gd name="connsiteY3" fmla="*/ 747153 h 5600327"/>
              <a:gd name="connsiteX4" fmla="*/ 5885518 w 5904777"/>
              <a:gd name="connsiteY4" fmla="*/ 5592099 h 5600327"/>
              <a:gd name="connsiteX5" fmla="*/ 620446 w 5904777"/>
              <a:gd name="connsiteY5" fmla="*/ 5600327 h 5600327"/>
              <a:gd name="connsiteX6" fmla="*/ 0 w 5904777"/>
              <a:gd name="connsiteY6" fmla="*/ 4612302 h 5600327"/>
              <a:gd name="connsiteX0" fmla="*/ 0 w 5904777"/>
              <a:gd name="connsiteY0" fmla="*/ 4592409 h 5580434"/>
              <a:gd name="connsiteX1" fmla="*/ 19147 w 5904777"/>
              <a:gd name="connsiteY1" fmla="*/ 25961 h 5580434"/>
              <a:gd name="connsiteX2" fmla="*/ 5173309 w 5904777"/>
              <a:gd name="connsiteY2" fmla="*/ 0 h 5580434"/>
              <a:gd name="connsiteX3" fmla="*/ 5904777 w 5904777"/>
              <a:gd name="connsiteY3" fmla="*/ 727260 h 5580434"/>
              <a:gd name="connsiteX4" fmla="*/ 5885518 w 5904777"/>
              <a:gd name="connsiteY4" fmla="*/ 5572206 h 5580434"/>
              <a:gd name="connsiteX5" fmla="*/ 620446 w 5904777"/>
              <a:gd name="connsiteY5" fmla="*/ 5580434 h 5580434"/>
              <a:gd name="connsiteX6" fmla="*/ 0 w 5904777"/>
              <a:gd name="connsiteY6" fmla="*/ 4592409 h 5580434"/>
              <a:gd name="connsiteX0" fmla="*/ 0 w 5904777"/>
              <a:gd name="connsiteY0" fmla="*/ 4593792 h 5581817"/>
              <a:gd name="connsiteX1" fmla="*/ 19147 w 5904777"/>
              <a:gd name="connsiteY1" fmla="*/ 27344 h 5581817"/>
              <a:gd name="connsiteX2" fmla="*/ 5173309 w 5904777"/>
              <a:gd name="connsiteY2" fmla="*/ 1383 h 5581817"/>
              <a:gd name="connsiteX3" fmla="*/ 5904777 w 5904777"/>
              <a:gd name="connsiteY3" fmla="*/ 728643 h 5581817"/>
              <a:gd name="connsiteX4" fmla="*/ 5885518 w 5904777"/>
              <a:gd name="connsiteY4" fmla="*/ 5573589 h 5581817"/>
              <a:gd name="connsiteX5" fmla="*/ 620446 w 5904777"/>
              <a:gd name="connsiteY5" fmla="*/ 5581817 h 5581817"/>
              <a:gd name="connsiteX6" fmla="*/ 0 w 5904777"/>
              <a:gd name="connsiteY6" fmla="*/ 4593792 h 5581817"/>
              <a:gd name="connsiteX0" fmla="*/ 0 w 5904777"/>
              <a:gd name="connsiteY0" fmla="*/ 4593792 h 5581817"/>
              <a:gd name="connsiteX1" fmla="*/ 19147 w 5904777"/>
              <a:gd name="connsiteY1" fmla="*/ 27344 h 5581817"/>
              <a:gd name="connsiteX2" fmla="*/ 5173309 w 5904777"/>
              <a:gd name="connsiteY2" fmla="*/ 1383 h 5581817"/>
              <a:gd name="connsiteX3" fmla="*/ 5904777 w 5904777"/>
              <a:gd name="connsiteY3" fmla="*/ 728643 h 5581817"/>
              <a:gd name="connsiteX4" fmla="*/ 5885518 w 5904777"/>
              <a:gd name="connsiteY4" fmla="*/ 5573589 h 5581817"/>
              <a:gd name="connsiteX5" fmla="*/ 620446 w 5904777"/>
              <a:gd name="connsiteY5" fmla="*/ 5581817 h 5581817"/>
              <a:gd name="connsiteX6" fmla="*/ 0 w 5904777"/>
              <a:gd name="connsiteY6" fmla="*/ 4593792 h 5581817"/>
              <a:gd name="connsiteX0" fmla="*/ 0 w 5904777"/>
              <a:gd name="connsiteY0" fmla="*/ 4593792 h 5581817"/>
              <a:gd name="connsiteX1" fmla="*/ 19147 w 5904777"/>
              <a:gd name="connsiteY1" fmla="*/ 27344 h 5581817"/>
              <a:gd name="connsiteX2" fmla="*/ 5173309 w 5904777"/>
              <a:gd name="connsiteY2" fmla="*/ 1383 h 5581817"/>
              <a:gd name="connsiteX3" fmla="*/ 5904777 w 5904777"/>
              <a:gd name="connsiteY3" fmla="*/ 728643 h 5581817"/>
              <a:gd name="connsiteX4" fmla="*/ 5885518 w 5904777"/>
              <a:gd name="connsiteY4" fmla="*/ 5573589 h 5581817"/>
              <a:gd name="connsiteX5" fmla="*/ 620446 w 5904777"/>
              <a:gd name="connsiteY5" fmla="*/ 5581817 h 5581817"/>
              <a:gd name="connsiteX6" fmla="*/ 0 w 5904777"/>
              <a:gd name="connsiteY6" fmla="*/ 4593792 h 5581817"/>
              <a:gd name="connsiteX0" fmla="*/ 0 w 5904778"/>
              <a:gd name="connsiteY0" fmla="*/ 4980994 h 5702876"/>
              <a:gd name="connsiteX1" fmla="*/ 19148 w 5904778"/>
              <a:gd name="connsiteY1" fmla="*/ 27344 h 5702876"/>
              <a:gd name="connsiteX2" fmla="*/ 5173310 w 5904778"/>
              <a:gd name="connsiteY2" fmla="*/ 1383 h 5702876"/>
              <a:gd name="connsiteX3" fmla="*/ 5904778 w 5904778"/>
              <a:gd name="connsiteY3" fmla="*/ 728643 h 5702876"/>
              <a:gd name="connsiteX4" fmla="*/ 5885519 w 5904778"/>
              <a:gd name="connsiteY4" fmla="*/ 5573589 h 5702876"/>
              <a:gd name="connsiteX5" fmla="*/ 620447 w 5904778"/>
              <a:gd name="connsiteY5" fmla="*/ 5581817 h 5702876"/>
              <a:gd name="connsiteX6" fmla="*/ 0 w 5904778"/>
              <a:gd name="connsiteY6" fmla="*/ 4980994 h 5702876"/>
              <a:gd name="connsiteX0" fmla="*/ 0 w 5904777"/>
              <a:gd name="connsiteY0" fmla="*/ 4905865 h 5627747"/>
              <a:gd name="connsiteX1" fmla="*/ 19147 w 5904777"/>
              <a:gd name="connsiteY1" fmla="*/ 27344 h 5627747"/>
              <a:gd name="connsiteX2" fmla="*/ 5173309 w 5904777"/>
              <a:gd name="connsiteY2" fmla="*/ 1383 h 5627747"/>
              <a:gd name="connsiteX3" fmla="*/ 5904777 w 5904777"/>
              <a:gd name="connsiteY3" fmla="*/ 728643 h 5627747"/>
              <a:gd name="connsiteX4" fmla="*/ 5885518 w 5904777"/>
              <a:gd name="connsiteY4" fmla="*/ 5573589 h 5627747"/>
              <a:gd name="connsiteX5" fmla="*/ 620446 w 5904777"/>
              <a:gd name="connsiteY5" fmla="*/ 5581817 h 5627747"/>
              <a:gd name="connsiteX6" fmla="*/ 0 w 5904777"/>
              <a:gd name="connsiteY6" fmla="*/ 4905865 h 5627747"/>
              <a:gd name="connsiteX0" fmla="*/ 0 w 5904777"/>
              <a:gd name="connsiteY0" fmla="*/ 4905865 h 5581817"/>
              <a:gd name="connsiteX1" fmla="*/ 19147 w 5904777"/>
              <a:gd name="connsiteY1" fmla="*/ 27344 h 5581817"/>
              <a:gd name="connsiteX2" fmla="*/ 5173309 w 5904777"/>
              <a:gd name="connsiteY2" fmla="*/ 1383 h 5581817"/>
              <a:gd name="connsiteX3" fmla="*/ 5904777 w 5904777"/>
              <a:gd name="connsiteY3" fmla="*/ 728643 h 5581817"/>
              <a:gd name="connsiteX4" fmla="*/ 5885518 w 5904777"/>
              <a:gd name="connsiteY4" fmla="*/ 5573589 h 5581817"/>
              <a:gd name="connsiteX5" fmla="*/ 620446 w 5904777"/>
              <a:gd name="connsiteY5" fmla="*/ 5581817 h 5581817"/>
              <a:gd name="connsiteX6" fmla="*/ 0 w 5904777"/>
              <a:gd name="connsiteY6" fmla="*/ 4905865 h 5581817"/>
              <a:gd name="connsiteX0" fmla="*/ 0 w 5904777"/>
              <a:gd name="connsiteY0" fmla="*/ 4905865 h 5581817"/>
              <a:gd name="connsiteX1" fmla="*/ 19147 w 5904777"/>
              <a:gd name="connsiteY1" fmla="*/ 27344 h 5581817"/>
              <a:gd name="connsiteX2" fmla="*/ 5173309 w 5904777"/>
              <a:gd name="connsiteY2" fmla="*/ 1383 h 5581817"/>
              <a:gd name="connsiteX3" fmla="*/ 5904777 w 5904777"/>
              <a:gd name="connsiteY3" fmla="*/ 728643 h 5581817"/>
              <a:gd name="connsiteX4" fmla="*/ 5885518 w 5904777"/>
              <a:gd name="connsiteY4" fmla="*/ 5573589 h 5581817"/>
              <a:gd name="connsiteX5" fmla="*/ 620446 w 5904777"/>
              <a:gd name="connsiteY5" fmla="*/ 5581817 h 5581817"/>
              <a:gd name="connsiteX6" fmla="*/ 0 w 5904777"/>
              <a:gd name="connsiteY6" fmla="*/ 4905865 h 5581817"/>
              <a:gd name="connsiteX0" fmla="*/ 0 w 5904777"/>
              <a:gd name="connsiteY0" fmla="*/ 4905865 h 5581817"/>
              <a:gd name="connsiteX1" fmla="*/ 19147 w 5904777"/>
              <a:gd name="connsiteY1" fmla="*/ 27344 h 5581817"/>
              <a:gd name="connsiteX2" fmla="*/ 5173309 w 5904777"/>
              <a:gd name="connsiteY2" fmla="*/ 1383 h 5581817"/>
              <a:gd name="connsiteX3" fmla="*/ 5904777 w 5904777"/>
              <a:gd name="connsiteY3" fmla="*/ 728643 h 5581817"/>
              <a:gd name="connsiteX4" fmla="*/ 5885518 w 5904777"/>
              <a:gd name="connsiteY4" fmla="*/ 5573589 h 5581817"/>
              <a:gd name="connsiteX5" fmla="*/ 620446 w 5904777"/>
              <a:gd name="connsiteY5" fmla="*/ 5581817 h 5581817"/>
              <a:gd name="connsiteX6" fmla="*/ 0 w 5904777"/>
              <a:gd name="connsiteY6" fmla="*/ 4905865 h 5581817"/>
              <a:gd name="connsiteX0" fmla="*/ 0 w 5904777"/>
              <a:gd name="connsiteY0" fmla="*/ 4905865 h 5581818"/>
              <a:gd name="connsiteX1" fmla="*/ 19147 w 5904777"/>
              <a:gd name="connsiteY1" fmla="*/ 27344 h 5581818"/>
              <a:gd name="connsiteX2" fmla="*/ 5173309 w 5904777"/>
              <a:gd name="connsiteY2" fmla="*/ 1383 h 5581818"/>
              <a:gd name="connsiteX3" fmla="*/ 5904777 w 5904777"/>
              <a:gd name="connsiteY3" fmla="*/ 728643 h 5581818"/>
              <a:gd name="connsiteX4" fmla="*/ 5885518 w 5904777"/>
              <a:gd name="connsiteY4" fmla="*/ 5573589 h 5581818"/>
              <a:gd name="connsiteX5" fmla="*/ 852615 w 5904777"/>
              <a:gd name="connsiteY5" fmla="*/ 5581818 h 5581818"/>
              <a:gd name="connsiteX6" fmla="*/ 0 w 5904777"/>
              <a:gd name="connsiteY6" fmla="*/ 4905865 h 5581818"/>
              <a:gd name="connsiteX0" fmla="*/ 0 w 5904777"/>
              <a:gd name="connsiteY0" fmla="*/ 4724844 h 5581818"/>
              <a:gd name="connsiteX1" fmla="*/ 19147 w 5904777"/>
              <a:gd name="connsiteY1" fmla="*/ 27344 h 5581818"/>
              <a:gd name="connsiteX2" fmla="*/ 5173309 w 5904777"/>
              <a:gd name="connsiteY2" fmla="*/ 1383 h 5581818"/>
              <a:gd name="connsiteX3" fmla="*/ 5904777 w 5904777"/>
              <a:gd name="connsiteY3" fmla="*/ 728643 h 5581818"/>
              <a:gd name="connsiteX4" fmla="*/ 5885518 w 5904777"/>
              <a:gd name="connsiteY4" fmla="*/ 5573589 h 5581818"/>
              <a:gd name="connsiteX5" fmla="*/ 852615 w 5904777"/>
              <a:gd name="connsiteY5" fmla="*/ 5581818 h 5581818"/>
              <a:gd name="connsiteX6" fmla="*/ 0 w 5904777"/>
              <a:gd name="connsiteY6" fmla="*/ 4724844 h 5581818"/>
              <a:gd name="connsiteX0" fmla="*/ 0 w 5904777"/>
              <a:gd name="connsiteY0" fmla="*/ 4724844 h 5581818"/>
              <a:gd name="connsiteX1" fmla="*/ 19147 w 5904777"/>
              <a:gd name="connsiteY1" fmla="*/ 27344 h 5581818"/>
              <a:gd name="connsiteX2" fmla="*/ 5173309 w 5904777"/>
              <a:gd name="connsiteY2" fmla="*/ 1383 h 5581818"/>
              <a:gd name="connsiteX3" fmla="*/ 5904777 w 5904777"/>
              <a:gd name="connsiteY3" fmla="*/ 728643 h 5581818"/>
              <a:gd name="connsiteX4" fmla="*/ 5885518 w 5904777"/>
              <a:gd name="connsiteY4" fmla="*/ 5573589 h 5581818"/>
              <a:gd name="connsiteX5" fmla="*/ 852615 w 5904777"/>
              <a:gd name="connsiteY5" fmla="*/ 5581818 h 5581818"/>
              <a:gd name="connsiteX6" fmla="*/ 0 w 5904777"/>
              <a:gd name="connsiteY6" fmla="*/ 4724844 h 5581818"/>
              <a:gd name="connsiteX0" fmla="*/ 0 w 5904778"/>
              <a:gd name="connsiteY0" fmla="*/ 4724847 h 5581818"/>
              <a:gd name="connsiteX1" fmla="*/ 19148 w 5904778"/>
              <a:gd name="connsiteY1" fmla="*/ 27344 h 5581818"/>
              <a:gd name="connsiteX2" fmla="*/ 5173310 w 5904778"/>
              <a:gd name="connsiteY2" fmla="*/ 1383 h 5581818"/>
              <a:gd name="connsiteX3" fmla="*/ 5904778 w 5904778"/>
              <a:gd name="connsiteY3" fmla="*/ 728643 h 5581818"/>
              <a:gd name="connsiteX4" fmla="*/ 5885519 w 5904778"/>
              <a:gd name="connsiteY4" fmla="*/ 5573589 h 5581818"/>
              <a:gd name="connsiteX5" fmla="*/ 852616 w 5904778"/>
              <a:gd name="connsiteY5" fmla="*/ 5581818 h 5581818"/>
              <a:gd name="connsiteX6" fmla="*/ 0 w 5904778"/>
              <a:gd name="connsiteY6" fmla="*/ 4724847 h 5581818"/>
              <a:gd name="connsiteX0" fmla="*/ 0 w 5904778"/>
              <a:gd name="connsiteY0" fmla="*/ 4724847 h 5581814"/>
              <a:gd name="connsiteX1" fmla="*/ 19148 w 5904778"/>
              <a:gd name="connsiteY1" fmla="*/ 27344 h 5581814"/>
              <a:gd name="connsiteX2" fmla="*/ 5173310 w 5904778"/>
              <a:gd name="connsiteY2" fmla="*/ 1383 h 5581814"/>
              <a:gd name="connsiteX3" fmla="*/ 5904778 w 5904778"/>
              <a:gd name="connsiteY3" fmla="*/ 728643 h 5581814"/>
              <a:gd name="connsiteX4" fmla="*/ 5885519 w 5904778"/>
              <a:gd name="connsiteY4" fmla="*/ 5573589 h 5581814"/>
              <a:gd name="connsiteX5" fmla="*/ 771342 w 5904778"/>
              <a:gd name="connsiteY5" fmla="*/ 5581814 h 5581814"/>
              <a:gd name="connsiteX6" fmla="*/ 0 w 5904778"/>
              <a:gd name="connsiteY6" fmla="*/ 4724847 h 5581814"/>
              <a:gd name="connsiteX0" fmla="*/ 0 w 5904779"/>
              <a:gd name="connsiteY0" fmla="*/ 4819904 h 5581814"/>
              <a:gd name="connsiteX1" fmla="*/ 19149 w 5904779"/>
              <a:gd name="connsiteY1" fmla="*/ 27344 h 5581814"/>
              <a:gd name="connsiteX2" fmla="*/ 5173311 w 5904779"/>
              <a:gd name="connsiteY2" fmla="*/ 1383 h 5581814"/>
              <a:gd name="connsiteX3" fmla="*/ 5904779 w 5904779"/>
              <a:gd name="connsiteY3" fmla="*/ 728643 h 5581814"/>
              <a:gd name="connsiteX4" fmla="*/ 5885520 w 5904779"/>
              <a:gd name="connsiteY4" fmla="*/ 5573589 h 5581814"/>
              <a:gd name="connsiteX5" fmla="*/ 771343 w 5904779"/>
              <a:gd name="connsiteY5" fmla="*/ 5581814 h 5581814"/>
              <a:gd name="connsiteX6" fmla="*/ 0 w 5904779"/>
              <a:gd name="connsiteY6" fmla="*/ 4819904 h 5581814"/>
              <a:gd name="connsiteX0" fmla="*/ 0 w 5904780"/>
              <a:gd name="connsiteY0" fmla="*/ 4724845 h 5581814"/>
              <a:gd name="connsiteX1" fmla="*/ 19150 w 5904780"/>
              <a:gd name="connsiteY1" fmla="*/ 27344 h 5581814"/>
              <a:gd name="connsiteX2" fmla="*/ 5173312 w 5904780"/>
              <a:gd name="connsiteY2" fmla="*/ 1383 h 5581814"/>
              <a:gd name="connsiteX3" fmla="*/ 5904780 w 5904780"/>
              <a:gd name="connsiteY3" fmla="*/ 728643 h 5581814"/>
              <a:gd name="connsiteX4" fmla="*/ 5885521 w 5904780"/>
              <a:gd name="connsiteY4" fmla="*/ 5573589 h 5581814"/>
              <a:gd name="connsiteX5" fmla="*/ 771344 w 5904780"/>
              <a:gd name="connsiteY5" fmla="*/ 5581814 h 5581814"/>
              <a:gd name="connsiteX6" fmla="*/ 0 w 5904780"/>
              <a:gd name="connsiteY6" fmla="*/ 4724845 h 5581814"/>
              <a:gd name="connsiteX0" fmla="*/ 0 w 5904781"/>
              <a:gd name="connsiteY0" fmla="*/ 4841049 h 5581814"/>
              <a:gd name="connsiteX1" fmla="*/ 19151 w 5904781"/>
              <a:gd name="connsiteY1" fmla="*/ 27344 h 5581814"/>
              <a:gd name="connsiteX2" fmla="*/ 5173313 w 5904781"/>
              <a:gd name="connsiteY2" fmla="*/ 1383 h 5581814"/>
              <a:gd name="connsiteX3" fmla="*/ 5904781 w 5904781"/>
              <a:gd name="connsiteY3" fmla="*/ 728643 h 5581814"/>
              <a:gd name="connsiteX4" fmla="*/ 5885522 w 5904781"/>
              <a:gd name="connsiteY4" fmla="*/ 5573589 h 5581814"/>
              <a:gd name="connsiteX5" fmla="*/ 771345 w 5904781"/>
              <a:gd name="connsiteY5" fmla="*/ 5581814 h 5581814"/>
              <a:gd name="connsiteX6" fmla="*/ 0 w 5904781"/>
              <a:gd name="connsiteY6" fmla="*/ 4841049 h 5581814"/>
              <a:gd name="connsiteX0" fmla="*/ 0 w 5904781"/>
              <a:gd name="connsiteY0" fmla="*/ 4841049 h 5581815"/>
              <a:gd name="connsiteX1" fmla="*/ 19151 w 5904781"/>
              <a:gd name="connsiteY1" fmla="*/ 27344 h 5581815"/>
              <a:gd name="connsiteX2" fmla="*/ 5173313 w 5904781"/>
              <a:gd name="connsiteY2" fmla="*/ 1383 h 5581815"/>
              <a:gd name="connsiteX3" fmla="*/ 5904781 w 5904781"/>
              <a:gd name="connsiteY3" fmla="*/ 728643 h 5581815"/>
              <a:gd name="connsiteX4" fmla="*/ 5885522 w 5904781"/>
              <a:gd name="connsiteY4" fmla="*/ 5573589 h 5581815"/>
              <a:gd name="connsiteX5" fmla="*/ 703618 w 5904781"/>
              <a:gd name="connsiteY5" fmla="*/ 5581815 h 5581815"/>
              <a:gd name="connsiteX6" fmla="*/ 0 w 5904781"/>
              <a:gd name="connsiteY6" fmla="*/ 484104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6629"/>
              <a:gd name="connsiteX1" fmla="*/ 19152 w 5904782"/>
              <a:gd name="connsiteY1" fmla="*/ 27344 h 5586629"/>
              <a:gd name="connsiteX2" fmla="*/ 5173314 w 5904782"/>
              <a:gd name="connsiteY2" fmla="*/ 1383 h 5586629"/>
              <a:gd name="connsiteX3" fmla="*/ 5904782 w 5904782"/>
              <a:gd name="connsiteY3" fmla="*/ 728643 h 5586629"/>
              <a:gd name="connsiteX4" fmla="*/ 5885523 w 5904782"/>
              <a:gd name="connsiteY4" fmla="*/ 5573589 h 5586629"/>
              <a:gd name="connsiteX5" fmla="*/ 703619 w 5904782"/>
              <a:gd name="connsiteY5" fmla="*/ 5581815 h 5586629"/>
              <a:gd name="connsiteX6" fmla="*/ 0 w 5904782"/>
              <a:gd name="connsiteY6" fmla="*/ 4904489 h 5586629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5"/>
              <a:gd name="connsiteX1" fmla="*/ 19152 w 5904782"/>
              <a:gd name="connsiteY1" fmla="*/ 27344 h 5581815"/>
              <a:gd name="connsiteX2" fmla="*/ 5173314 w 5904782"/>
              <a:gd name="connsiteY2" fmla="*/ 1383 h 5581815"/>
              <a:gd name="connsiteX3" fmla="*/ 5904782 w 5904782"/>
              <a:gd name="connsiteY3" fmla="*/ 728643 h 5581815"/>
              <a:gd name="connsiteX4" fmla="*/ 5885523 w 5904782"/>
              <a:gd name="connsiteY4" fmla="*/ 5573589 h 5581815"/>
              <a:gd name="connsiteX5" fmla="*/ 703619 w 5904782"/>
              <a:gd name="connsiteY5" fmla="*/ 5581815 h 5581815"/>
              <a:gd name="connsiteX6" fmla="*/ 0 w 5904782"/>
              <a:gd name="connsiteY6" fmla="*/ 4904489 h 5581815"/>
              <a:gd name="connsiteX0" fmla="*/ 0 w 5904782"/>
              <a:gd name="connsiteY0" fmla="*/ 4904489 h 5581814"/>
              <a:gd name="connsiteX1" fmla="*/ 19152 w 5904782"/>
              <a:gd name="connsiteY1" fmla="*/ 27344 h 5581814"/>
              <a:gd name="connsiteX2" fmla="*/ 5173314 w 5904782"/>
              <a:gd name="connsiteY2" fmla="*/ 1383 h 5581814"/>
              <a:gd name="connsiteX3" fmla="*/ 5904782 w 5904782"/>
              <a:gd name="connsiteY3" fmla="*/ 728643 h 5581814"/>
              <a:gd name="connsiteX4" fmla="*/ 5885523 w 5904782"/>
              <a:gd name="connsiteY4" fmla="*/ 5573589 h 5581814"/>
              <a:gd name="connsiteX5" fmla="*/ 610276 w 5904782"/>
              <a:gd name="connsiteY5" fmla="*/ 5581814 h 5581814"/>
              <a:gd name="connsiteX6" fmla="*/ 0 w 5904782"/>
              <a:gd name="connsiteY6" fmla="*/ 4904489 h 5581814"/>
              <a:gd name="connsiteX0" fmla="*/ 0 w 5904782"/>
              <a:gd name="connsiteY0" fmla="*/ 4904490 h 5581815"/>
              <a:gd name="connsiteX1" fmla="*/ 8626 w 5904782"/>
              <a:gd name="connsiteY1" fmla="*/ 0 h 5581815"/>
              <a:gd name="connsiteX2" fmla="*/ 5173314 w 5904782"/>
              <a:gd name="connsiteY2" fmla="*/ 1384 h 5581815"/>
              <a:gd name="connsiteX3" fmla="*/ 5904782 w 5904782"/>
              <a:gd name="connsiteY3" fmla="*/ 728644 h 5581815"/>
              <a:gd name="connsiteX4" fmla="*/ 5885523 w 5904782"/>
              <a:gd name="connsiteY4" fmla="*/ 5573590 h 5581815"/>
              <a:gd name="connsiteX5" fmla="*/ 610276 w 5904782"/>
              <a:gd name="connsiteY5" fmla="*/ 5581815 h 5581815"/>
              <a:gd name="connsiteX6" fmla="*/ 0 w 5904782"/>
              <a:gd name="connsiteY6" fmla="*/ 4904490 h 558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04782" h="5581815">
                <a:moveTo>
                  <a:pt x="0" y="4904490"/>
                </a:moveTo>
                <a:cubicBezTo>
                  <a:pt x="3534" y="3381802"/>
                  <a:pt x="5092" y="1522688"/>
                  <a:pt x="8626" y="0"/>
                </a:cubicBezTo>
                <a:lnTo>
                  <a:pt x="5173314" y="1384"/>
                </a:lnTo>
                <a:cubicBezTo>
                  <a:pt x="5661567" y="1"/>
                  <a:pt x="5881814" y="330396"/>
                  <a:pt x="5904782" y="728644"/>
                </a:cubicBezTo>
                <a:cubicBezTo>
                  <a:pt x="5898362" y="2267462"/>
                  <a:pt x="5891943" y="4034772"/>
                  <a:pt x="5885523" y="5573590"/>
                </a:cubicBezTo>
                <a:lnTo>
                  <a:pt x="610276" y="5581815"/>
                </a:lnTo>
                <a:cubicBezTo>
                  <a:pt x="213200" y="5572923"/>
                  <a:pt x="4896" y="5269894"/>
                  <a:pt x="0" y="4904490"/>
                </a:cubicBezTo>
                <a:close/>
              </a:path>
            </a:pathLst>
          </a:custGeom>
          <a:solidFill>
            <a:schemeClr val="accent1"/>
          </a:solidFill>
          <a:ln w="44450" cap="sq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 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572000" y="1163638"/>
            <a:ext cx="4114800" cy="50085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85800" y="1447801"/>
            <a:ext cx="3733800" cy="43434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base" latinLnBrk="0" hangingPunct="1">
              <a:lnSpc>
                <a:spcPts val="2500"/>
              </a:lnSpc>
              <a:spcBef>
                <a:spcPts val="1800"/>
              </a:spcBef>
              <a:spcAft>
                <a:spcPct val="0"/>
              </a:spcAft>
              <a:buClr>
                <a:schemeClr val="bg1"/>
              </a:buClr>
              <a:buSzPct val="120000"/>
              <a:buFont typeface="Calibri" pitchFamily="34" charset="0"/>
              <a:buChar char="+"/>
              <a:tabLst/>
              <a:defRPr sz="2400" b="0" i="0">
                <a:solidFill>
                  <a:schemeClr val="tx1"/>
                </a:solidFill>
              </a:defRPr>
            </a:lvl1pPr>
            <a:lvl2pPr marL="801688" indent="-342900">
              <a:buClr>
                <a:schemeClr val="bg1"/>
              </a:buClr>
              <a:buFont typeface="Arial" pitchFamily="34" charset="0"/>
              <a:buChar char="+"/>
              <a:defRPr sz="2400" b="1" i="0">
                <a:solidFill>
                  <a:schemeClr val="bg1"/>
                </a:solidFill>
              </a:defRPr>
            </a:lvl2pPr>
            <a:lvl3pPr marL="1257300" indent="-342900">
              <a:buClr>
                <a:schemeClr val="bg1"/>
              </a:buClr>
              <a:buFont typeface="Arial" pitchFamily="34" charset="0"/>
              <a:buChar char="+"/>
              <a:defRPr sz="2400" b="1" i="0">
                <a:solidFill>
                  <a:schemeClr val="bg1"/>
                </a:solidFill>
              </a:defRPr>
            </a:lvl3pPr>
            <a:lvl4pPr marL="1714500" indent="-342900">
              <a:buClr>
                <a:schemeClr val="bg1"/>
              </a:buClr>
              <a:buFont typeface="Arial" pitchFamily="34" charset="0"/>
              <a:buChar char="+"/>
              <a:defRPr sz="2400" b="1" i="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4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5162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844A5-3B38-4698-8943-B0AEDB74F33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PRESENTATION FROM FACTSET RESEARCH SYSTEMS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9053C14-7EC9-49F2-834E-E64EBB755012}" type="datetime4">
              <a:rPr lang="en-US" smtClean="0">
                <a:solidFill>
                  <a:prstClr val="black"/>
                </a:solidFill>
              </a:rPr>
              <a:pPr/>
              <a:t>August 11, 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ounded Rectangle 4"/>
          <p:cNvSpPr/>
          <p:nvPr userDrawn="1"/>
        </p:nvSpPr>
        <p:spPr bwMode="ltGray">
          <a:xfrm>
            <a:off x="457201" y="1143000"/>
            <a:ext cx="8229599" cy="5029200"/>
          </a:xfrm>
          <a:custGeom>
            <a:avLst/>
            <a:gdLst>
              <a:gd name="connsiteX0" fmla="*/ 0 w 5887160"/>
              <a:gd name="connsiteY0" fmla="*/ 919906 h 5519328"/>
              <a:gd name="connsiteX1" fmla="*/ 919906 w 5887160"/>
              <a:gd name="connsiteY1" fmla="*/ 0 h 5519328"/>
              <a:gd name="connsiteX2" fmla="*/ 4967254 w 5887160"/>
              <a:gd name="connsiteY2" fmla="*/ 0 h 5519328"/>
              <a:gd name="connsiteX3" fmla="*/ 5887160 w 5887160"/>
              <a:gd name="connsiteY3" fmla="*/ 919906 h 5519328"/>
              <a:gd name="connsiteX4" fmla="*/ 5887160 w 5887160"/>
              <a:gd name="connsiteY4" fmla="*/ 4599422 h 5519328"/>
              <a:gd name="connsiteX5" fmla="*/ 4967254 w 5887160"/>
              <a:gd name="connsiteY5" fmla="*/ 5519328 h 5519328"/>
              <a:gd name="connsiteX6" fmla="*/ 919906 w 5887160"/>
              <a:gd name="connsiteY6" fmla="*/ 5519328 h 5519328"/>
              <a:gd name="connsiteX7" fmla="*/ 0 w 5887160"/>
              <a:gd name="connsiteY7" fmla="*/ 4599422 h 5519328"/>
              <a:gd name="connsiteX8" fmla="*/ 0 w 5887160"/>
              <a:gd name="connsiteY8" fmla="*/ 919906 h 5519328"/>
              <a:gd name="connsiteX0" fmla="*/ 0 w 5887160"/>
              <a:gd name="connsiteY0" fmla="*/ 4599422 h 5519328"/>
              <a:gd name="connsiteX1" fmla="*/ 919906 w 5887160"/>
              <a:gd name="connsiteY1" fmla="*/ 0 h 5519328"/>
              <a:gd name="connsiteX2" fmla="*/ 4967254 w 5887160"/>
              <a:gd name="connsiteY2" fmla="*/ 0 h 5519328"/>
              <a:gd name="connsiteX3" fmla="*/ 5887160 w 5887160"/>
              <a:gd name="connsiteY3" fmla="*/ 919906 h 5519328"/>
              <a:gd name="connsiteX4" fmla="*/ 5887160 w 5887160"/>
              <a:gd name="connsiteY4" fmla="*/ 4599422 h 5519328"/>
              <a:gd name="connsiteX5" fmla="*/ 4967254 w 5887160"/>
              <a:gd name="connsiteY5" fmla="*/ 5519328 h 5519328"/>
              <a:gd name="connsiteX6" fmla="*/ 919906 w 5887160"/>
              <a:gd name="connsiteY6" fmla="*/ 5519328 h 5519328"/>
              <a:gd name="connsiteX7" fmla="*/ 0 w 5887160"/>
              <a:gd name="connsiteY7" fmla="*/ 4599422 h 5519328"/>
              <a:gd name="connsiteX0" fmla="*/ 0 w 5887160"/>
              <a:gd name="connsiteY0" fmla="*/ 4599422 h 5519328"/>
              <a:gd name="connsiteX1" fmla="*/ 10601 w 5887160"/>
              <a:gd name="connsiteY1" fmla="*/ 31359 h 5519328"/>
              <a:gd name="connsiteX2" fmla="*/ 4967254 w 5887160"/>
              <a:gd name="connsiteY2" fmla="*/ 0 h 5519328"/>
              <a:gd name="connsiteX3" fmla="*/ 5887160 w 5887160"/>
              <a:gd name="connsiteY3" fmla="*/ 919906 h 5519328"/>
              <a:gd name="connsiteX4" fmla="*/ 5887160 w 5887160"/>
              <a:gd name="connsiteY4" fmla="*/ 4599422 h 5519328"/>
              <a:gd name="connsiteX5" fmla="*/ 4967254 w 5887160"/>
              <a:gd name="connsiteY5" fmla="*/ 5519328 h 5519328"/>
              <a:gd name="connsiteX6" fmla="*/ 919906 w 5887160"/>
              <a:gd name="connsiteY6" fmla="*/ 5519328 h 5519328"/>
              <a:gd name="connsiteX7" fmla="*/ 0 w 5887160"/>
              <a:gd name="connsiteY7" fmla="*/ 4599422 h 5519328"/>
              <a:gd name="connsiteX0" fmla="*/ 0 w 5887160"/>
              <a:gd name="connsiteY0" fmla="*/ 4599422 h 5519328"/>
              <a:gd name="connsiteX1" fmla="*/ 10601 w 5887160"/>
              <a:gd name="connsiteY1" fmla="*/ 31359 h 5519328"/>
              <a:gd name="connsiteX2" fmla="*/ 4967254 w 5887160"/>
              <a:gd name="connsiteY2" fmla="*/ 0 h 5519328"/>
              <a:gd name="connsiteX3" fmla="*/ 5887160 w 5887160"/>
              <a:gd name="connsiteY3" fmla="*/ 919906 h 5519328"/>
              <a:gd name="connsiteX4" fmla="*/ 5887160 w 5887160"/>
              <a:gd name="connsiteY4" fmla="*/ 4599422 h 5519328"/>
              <a:gd name="connsiteX5" fmla="*/ 919906 w 5887160"/>
              <a:gd name="connsiteY5" fmla="*/ 5519328 h 5519328"/>
              <a:gd name="connsiteX6" fmla="*/ 0 w 5887160"/>
              <a:gd name="connsiteY6" fmla="*/ 4599422 h 5519328"/>
              <a:gd name="connsiteX0" fmla="*/ 0 w 5887160"/>
              <a:gd name="connsiteY0" fmla="*/ 4599422 h 5919018"/>
              <a:gd name="connsiteX1" fmla="*/ 10601 w 5887160"/>
              <a:gd name="connsiteY1" fmla="*/ 31359 h 5919018"/>
              <a:gd name="connsiteX2" fmla="*/ 4967254 w 5887160"/>
              <a:gd name="connsiteY2" fmla="*/ 0 h 5919018"/>
              <a:gd name="connsiteX3" fmla="*/ 5887160 w 5887160"/>
              <a:gd name="connsiteY3" fmla="*/ 919906 h 5919018"/>
              <a:gd name="connsiteX4" fmla="*/ 5855805 w 5887160"/>
              <a:gd name="connsiteY4" fmla="*/ 5597461 h 5919018"/>
              <a:gd name="connsiteX5" fmla="*/ 919906 w 5887160"/>
              <a:gd name="connsiteY5" fmla="*/ 5519328 h 5919018"/>
              <a:gd name="connsiteX6" fmla="*/ 0 w 5887160"/>
              <a:gd name="connsiteY6" fmla="*/ 4599422 h 5919018"/>
              <a:gd name="connsiteX0" fmla="*/ 0 w 5887160"/>
              <a:gd name="connsiteY0" fmla="*/ 4599422 h 5597461"/>
              <a:gd name="connsiteX1" fmla="*/ 10601 w 5887160"/>
              <a:gd name="connsiteY1" fmla="*/ 31359 h 5597461"/>
              <a:gd name="connsiteX2" fmla="*/ 4967254 w 5887160"/>
              <a:gd name="connsiteY2" fmla="*/ 0 h 5597461"/>
              <a:gd name="connsiteX3" fmla="*/ 5887160 w 5887160"/>
              <a:gd name="connsiteY3" fmla="*/ 919906 h 5597461"/>
              <a:gd name="connsiteX4" fmla="*/ 5855805 w 5887160"/>
              <a:gd name="connsiteY4" fmla="*/ 5597461 h 5597461"/>
              <a:gd name="connsiteX5" fmla="*/ 919906 w 5887160"/>
              <a:gd name="connsiteY5" fmla="*/ 5519328 h 5597461"/>
              <a:gd name="connsiteX6" fmla="*/ 0 w 5887160"/>
              <a:gd name="connsiteY6" fmla="*/ 4599422 h 5597461"/>
              <a:gd name="connsiteX0" fmla="*/ 0 w 5887160"/>
              <a:gd name="connsiteY0" fmla="*/ 4599422 h 5597461"/>
              <a:gd name="connsiteX1" fmla="*/ 10601 w 5887160"/>
              <a:gd name="connsiteY1" fmla="*/ 31359 h 5597461"/>
              <a:gd name="connsiteX2" fmla="*/ 4967254 w 5887160"/>
              <a:gd name="connsiteY2" fmla="*/ 0 h 5597461"/>
              <a:gd name="connsiteX3" fmla="*/ 5887160 w 5887160"/>
              <a:gd name="connsiteY3" fmla="*/ 919906 h 5597461"/>
              <a:gd name="connsiteX4" fmla="*/ 5855805 w 5887160"/>
              <a:gd name="connsiteY4" fmla="*/ 5597461 h 5597461"/>
              <a:gd name="connsiteX5" fmla="*/ 919906 w 5887160"/>
              <a:gd name="connsiteY5" fmla="*/ 5519328 h 5597461"/>
              <a:gd name="connsiteX6" fmla="*/ 0 w 5887160"/>
              <a:gd name="connsiteY6" fmla="*/ 4599422 h 5597461"/>
              <a:gd name="connsiteX0" fmla="*/ 0 w 5887160"/>
              <a:gd name="connsiteY0" fmla="*/ 4599422 h 5597461"/>
              <a:gd name="connsiteX1" fmla="*/ 10601 w 5887160"/>
              <a:gd name="connsiteY1" fmla="*/ 31359 h 5597461"/>
              <a:gd name="connsiteX2" fmla="*/ 4967254 w 5887160"/>
              <a:gd name="connsiteY2" fmla="*/ 0 h 5597461"/>
              <a:gd name="connsiteX3" fmla="*/ 5887160 w 5887160"/>
              <a:gd name="connsiteY3" fmla="*/ 919906 h 5597461"/>
              <a:gd name="connsiteX4" fmla="*/ 5855805 w 5887160"/>
              <a:gd name="connsiteY4" fmla="*/ 5597461 h 5597461"/>
              <a:gd name="connsiteX5" fmla="*/ 919906 w 5887160"/>
              <a:gd name="connsiteY5" fmla="*/ 5519328 h 5597461"/>
              <a:gd name="connsiteX6" fmla="*/ 0 w 5887160"/>
              <a:gd name="connsiteY6" fmla="*/ 4599422 h 5597461"/>
              <a:gd name="connsiteX0" fmla="*/ 0 w 5887160"/>
              <a:gd name="connsiteY0" fmla="*/ 4609307 h 5607346"/>
              <a:gd name="connsiteX1" fmla="*/ 1530 w 5887160"/>
              <a:gd name="connsiteY1" fmla="*/ 0 h 5607346"/>
              <a:gd name="connsiteX2" fmla="*/ 4967254 w 5887160"/>
              <a:gd name="connsiteY2" fmla="*/ 9885 h 5607346"/>
              <a:gd name="connsiteX3" fmla="*/ 5887160 w 5887160"/>
              <a:gd name="connsiteY3" fmla="*/ 929791 h 5607346"/>
              <a:gd name="connsiteX4" fmla="*/ 5855805 w 5887160"/>
              <a:gd name="connsiteY4" fmla="*/ 5607346 h 5607346"/>
              <a:gd name="connsiteX5" fmla="*/ 919906 w 5887160"/>
              <a:gd name="connsiteY5" fmla="*/ 5529213 h 5607346"/>
              <a:gd name="connsiteX6" fmla="*/ 0 w 5887160"/>
              <a:gd name="connsiteY6" fmla="*/ 4609307 h 5607346"/>
              <a:gd name="connsiteX0" fmla="*/ 0 w 5887160"/>
              <a:gd name="connsiteY0" fmla="*/ 4609307 h 5607346"/>
              <a:gd name="connsiteX1" fmla="*/ 1530 w 5887160"/>
              <a:gd name="connsiteY1" fmla="*/ 0 h 5607346"/>
              <a:gd name="connsiteX2" fmla="*/ 4967254 w 5887160"/>
              <a:gd name="connsiteY2" fmla="*/ 9885 h 5607346"/>
              <a:gd name="connsiteX3" fmla="*/ 5887160 w 5887160"/>
              <a:gd name="connsiteY3" fmla="*/ 929791 h 5607346"/>
              <a:gd name="connsiteX4" fmla="*/ 5855805 w 5887160"/>
              <a:gd name="connsiteY4" fmla="*/ 5607346 h 5607346"/>
              <a:gd name="connsiteX5" fmla="*/ 919906 w 5887160"/>
              <a:gd name="connsiteY5" fmla="*/ 5529213 h 5607346"/>
              <a:gd name="connsiteX6" fmla="*/ 0 w 5887160"/>
              <a:gd name="connsiteY6" fmla="*/ 4609307 h 5607346"/>
              <a:gd name="connsiteX0" fmla="*/ 0 w 5887160"/>
              <a:gd name="connsiteY0" fmla="*/ 4609307 h 5607346"/>
              <a:gd name="connsiteX1" fmla="*/ 1530 w 5887160"/>
              <a:gd name="connsiteY1" fmla="*/ 0 h 5607346"/>
              <a:gd name="connsiteX2" fmla="*/ 4967254 w 5887160"/>
              <a:gd name="connsiteY2" fmla="*/ 9885 h 5607346"/>
              <a:gd name="connsiteX3" fmla="*/ 5887160 w 5887160"/>
              <a:gd name="connsiteY3" fmla="*/ 929791 h 5607346"/>
              <a:gd name="connsiteX4" fmla="*/ 5855805 w 5887160"/>
              <a:gd name="connsiteY4" fmla="*/ 5607346 h 5607346"/>
              <a:gd name="connsiteX5" fmla="*/ 5361592 w 5887160"/>
              <a:gd name="connsiteY5" fmla="*/ 5544406 h 5607346"/>
              <a:gd name="connsiteX6" fmla="*/ 919906 w 5887160"/>
              <a:gd name="connsiteY6" fmla="*/ 5529213 h 5607346"/>
              <a:gd name="connsiteX7" fmla="*/ 0 w 5887160"/>
              <a:gd name="connsiteY7" fmla="*/ 4609307 h 5607346"/>
              <a:gd name="connsiteX0" fmla="*/ 0 w 5887160"/>
              <a:gd name="connsiteY0" fmla="*/ 4609307 h 5546245"/>
              <a:gd name="connsiteX1" fmla="*/ 1530 w 5887160"/>
              <a:gd name="connsiteY1" fmla="*/ 0 h 5546245"/>
              <a:gd name="connsiteX2" fmla="*/ 4967254 w 5887160"/>
              <a:gd name="connsiteY2" fmla="*/ 9885 h 5546245"/>
              <a:gd name="connsiteX3" fmla="*/ 5887160 w 5887160"/>
              <a:gd name="connsiteY3" fmla="*/ 929791 h 5546245"/>
              <a:gd name="connsiteX4" fmla="*/ 5867901 w 5887160"/>
              <a:gd name="connsiteY4" fmla="*/ 5546245 h 5546245"/>
              <a:gd name="connsiteX5" fmla="*/ 5361592 w 5887160"/>
              <a:gd name="connsiteY5" fmla="*/ 5544406 h 5546245"/>
              <a:gd name="connsiteX6" fmla="*/ 919906 w 5887160"/>
              <a:gd name="connsiteY6" fmla="*/ 5529213 h 5546245"/>
              <a:gd name="connsiteX7" fmla="*/ 0 w 5887160"/>
              <a:gd name="connsiteY7" fmla="*/ 4609307 h 5546245"/>
              <a:gd name="connsiteX0" fmla="*/ 0 w 5887160"/>
              <a:gd name="connsiteY0" fmla="*/ 4609307 h 5919197"/>
              <a:gd name="connsiteX1" fmla="*/ 1530 w 5887160"/>
              <a:gd name="connsiteY1" fmla="*/ 0 h 5919197"/>
              <a:gd name="connsiteX2" fmla="*/ 4967254 w 5887160"/>
              <a:gd name="connsiteY2" fmla="*/ 9885 h 5919197"/>
              <a:gd name="connsiteX3" fmla="*/ 5887160 w 5887160"/>
              <a:gd name="connsiteY3" fmla="*/ 929791 h 5919197"/>
              <a:gd name="connsiteX4" fmla="*/ 5867901 w 5887160"/>
              <a:gd name="connsiteY4" fmla="*/ 5546245 h 5919197"/>
              <a:gd name="connsiteX5" fmla="*/ 919906 w 5887160"/>
              <a:gd name="connsiteY5" fmla="*/ 5529213 h 5919197"/>
              <a:gd name="connsiteX6" fmla="*/ 0 w 5887160"/>
              <a:gd name="connsiteY6" fmla="*/ 4609307 h 5919197"/>
              <a:gd name="connsiteX0" fmla="*/ 0 w 5887160"/>
              <a:gd name="connsiteY0" fmla="*/ 4609307 h 5919197"/>
              <a:gd name="connsiteX1" fmla="*/ 1530 w 5887160"/>
              <a:gd name="connsiteY1" fmla="*/ 0 h 5919197"/>
              <a:gd name="connsiteX2" fmla="*/ 4967254 w 5887160"/>
              <a:gd name="connsiteY2" fmla="*/ 9885 h 5919197"/>
              <a:gd name="connsiteX3" fmla="*/ 5887160 w 5887160"/>
              <a:gd name="connsiteY3" fmla="*/ 929791 h 5919197"/>
              <a:gd name="connsiteX4" fmla="*/ 5867901 w 5887160"/>
              <a:gd name="connsiteY4" fmla="*/ 5546245 h 5919197"/>
              <a:gd name="connsiteX5" fmla="*/ 919906 w 5887160"/>
              <a:gd name="connsiteY5" fmla="*/ 5529213 h 5919197"/>
              <a:gd name="connsiteX6" fmla="*/ 0 w 5887160"/>
              <a:gd name="connsiteY6" fmla="*/ 4609307 h 5919197"/>
              <a:gd name="connsiteX0" fmla="*/ 0 w 5887160"/>
              <a:gd name="connsiteY0" fmla="*/ 4609307 h 5919197"/>
              <a:gd name="connsiteX1" fmla="*/ 1530 w 5887160"/>
              <a:gd name="connsiteY1" fmla="*/ 0 h 5919197"/>
              <a:gd name="connsiteX2" fmla="*/ 4967254 w 5887160"/>
              <a:gd name="connsiteY2" fmla="*/ 9885 h 5919197"/>
              <a:gd name="connsiteX3" fmla="*/ 5887160 w 5887160"/>
              <a:gd name="connsiteY3" fmla="*/ 929791 h 5919197"/>
              <a:gd name="connsiteX4" fmla="*/ 5867901 w 5887160"/>
              <a:gd name="connsiteY4" fmla="*/ 5546245 h 5919197"/>
              <a:gd name="connsiteX5" fmla="*/ 919906 w 5887160"/>
              <a:gd name="connsiteY5" fmla="*/ 5529213 h 5919197"/>
              <a:gd name="connsiteX6" fmla="*/ 0 w 5887160"/>
              <a:gd name="connsiteY6" fmla="*/ 4609307 h 5919197"/>
              <a:gd name="connsiteX0" fmla="*/ 0 w 5887160"/>
              <a:gd name="connsiteY0" fmla="*/ 4609307 h 5602511"/>
              <a:gd name="connsiteX1" fmla="*/ 1530 w 5887160"/>
              <a:gd name="connsiteY1" fmla="*/ 0 h 5602511"/>
              <a:gd name="connsiteX2" fmla="*/ 4967254 w 5887160"/>
              <a:gd name="connsiteY2" fmla="*/ 9885 h 5602511"/>
              <a:gd name="connsiteX3" fmla="*/ 5887160 w 5887160"/>
              <a:gd name="connsiteY3" fmla="*/ 929791 h 5602511"/>
              <a:gd name="connsiteX4" fmla="*/ 5867901 w 5887160"/>
              <a:gd name="connsiteY4" fmla="*/ 5546245 h 5602511"/>
              <a:gd name="connsiteX5" fmla="*/ 919906 w 5887160"/>
              <a:gd name="connsiteY5" fmla="*/ 5529213 h 5602511"/>
              <a:gd name="connsiteX6" fmla="*/ 0 w 5887160"/>
              <a:gd name="connsiteY6" fmla="*/ 4609307 h 5602511"/>
              <a:gd name="connsiteX0" fmla="*/ 0 w 5887160"/>
              <a:gd name="connsiteY0" fmla="*/ 4609307 h 5546245"/>
              <a:gd name="connsiteX1" fmla="*/ 1530 w 5887160"/>
              <a:gd name="connsiteY1" fmla="*/ 0 h 5546245"/>
              <a:gd name="connsiteX2" fmla="*/ 4967254 w 5887160"/>
              <a:gd name="connsiteY2" fmla="*/ 9885 h 5546245"/>
              <a:gd name="connsiteX3" fmla="*/ 5887160 w 5887160"/>
              <a:gd name="connsiteY3" fmla="*/ 929791 h 5546245"/>
              <a:gd name="connsiteX4" fmla="*/ 5867901 w 5887160"/>
              <a:gd name="connsiteY4" fmla="*/ 5546245 h 5546245"/>
              <a:gd name="connsiteX5" fmla="*/ 919906 w 5887160"/>
              <a:gd name="connsiteY5" fmla="*/ 5529213 h 5546245"/>
              <a:gd name="connsiteX6" fmla="*/ 0 w 5887160"/>
              <a:gd name="connsiteY6" fmla="*/ 4609307 h 5546245"/>
              <a:gd name="connsiteX0" fmla="*/ 0 w 5887160"/>
              <a:gd name="connsiteY0" fmla="*/ 4609307 h 5546245"/>
              <a:gd name="connsiteX1" fmla="*/ 1530 w 5887160"/>
              <a:gd name="connsiteY1" fmla="*/ 0 h 5546245"/>
              <a:gd name="connsiteX2" fmla="*/ 5358718 w 5887160"/>
              <a:gd name="connsiteY2" fmla="*/ 62801 h 5546245"/>
              <a:gd name="connsiteX3" fmla="*/ 5887160 w 5887160"/>
              <a:gd name="connsiteY3" fmla="*/ 929791 h 5546245"/>
              <a:gd name="connsiteX4" fmla="*/ 5867901 w 5887160"/>
              <a:gd name="connsiteY4" fmla="*/ 5546245 h 5546245"/>
              <a:gd name="connsiteX5" fmla="*/ 919906 w 5887160"/>
              <a:gd name="connsiteY5" fmla="*/ 5529213 h 5546245"/>
              <a:gd name="connsiteX6" fmla="*/ 0 w 5887160"/>
              <a:gd name="connsiteY6" fmla="*/ 4609307 h 5546245"/>
              <a:gd name="connsiteX0" fmla="*/ 291 w 5887451"/>
              <a:gd name="connsiteY0" fmla="*/ 4609307 h 5608587"/>
              <a:gd name="connsiteX1" fmla="*/ 1821 w 5887451"/>
              <a:gd name="connsiteY1" fmla="*/ 0 h 5608587"/>
              <a:gd name="connsiteX2" fmla="*/ 5359009 w 5887451"/>
              <a:gd name="connsiteY2" fmla="*/ 62801 h 5608587"/>
              <a:gd name="connsiteX3" fmla="*/ 5887451 w 5887451"/>
              <a:gd name="connsiteY3" fmla="*/ 929791 h 5608587"/>
              <a:gd name="connsiteX4" fmla="*/ 5868192 w 5887451"/>
              <a:gd name="connsiteY4" fmla="*/ 5546245 h 5608587"/>
              <a:gd name="connsiteX5" fmla="*/ 479799 w 5887451"/>
              <a:gd name="connsiteY5" fmla="*/ 5608587 h 5608587"/>
              <a:gd name="connsiteX6" fmla="*/ 291 w 5887451"/>
              <a:gd name="connsiteY6" fmla="*/ 4609307 h 5608587"/>
              <a:gd name="connsiteX0" fmla="*/ 291 w 5887451"/>
              <a:gd name="connsiteY0" fmla="*/ 4609307 h 5608587"/>
              <a:gd name="connsiteX1" fmla="*/ 1821 w 5887451"/>
              <a:gd name="connsiteY1" fmla="*/ 0 h 5608587"/>
              <a:gd name="connsiteX2" fmla="*/ 5287588 w 5887451"/>
              <a:gd name="connsiteY2" fmla="*/ 74385 h 5608587"/>
              <a:gd name="connsiteX3" fmla="*/ 5887451 w 5887451"/>
              <a:gd name="connsiteY3" fmla="*/ 929791 h 5608587"/>
              <a:gd name="connsiteX4" fmla="*/ 5868192 w 5887451"/>
              <a:gd name="connsiteY4" fmla="*/ 5546245 h 5608587"/>
              <a:gd name="connsiteX5" fmla="*/ 479799 w 5887451"/>
              <a:gd name="connsiteY5" fmla="*/ 5608587 h 5608587"/>
              <a:gd name="connsiteX6" fmla="*/ 291 w 5887451"/>
              <a:gd name="connsiteY6" fmla="*/ 4609307 h 5608587"/>
              <a:gd name="connsiteX0" fmla="*/ 291 w 5887451"/>
              <a:gd name="connsiteY0" fmla="*/ 4609307 h 5608587"/>
              <a:gd name="connsiteX1" fmla="*/ 1821 w 5887451"/>
              <a:gd name="connsiteY1" fmla="*/ 0 h 5608587"/>
              <a:gd name="connsiteX2" fmla="*/ 5287588 w 5887451"/>
              <a:gd name="connsiteY2" fmla="*/ 74385 h 5608587"/>
              <a:gd name="connsiteX3" fmla="*/ 5887451 w 5887451"/>
              <a:gd name="connsiteY3" fmla="*/ 822642 h 5608587"/>
              <a:gd name="connsiteX4" fmla="*/ 5868192 w 5887451"/>
              <a:gd name="connsiteY4" fmla="*/ 5546245 h 5608587"/>
              <a:gd name="connsiteX5" fmla="*/ 479799 w 5887451"/>
              <a:gd name="connsiteY5" fmla="*/ 5608587 h 5608587"/>
              <a:gd name="connsiteX6" fmla="*/ 291 w 5887451"/>
              <a:gd name="connsiteY6" fmla="*/ 4609307 h 5608587"/>
              <a:gd name="connsiteX0" fmla="*/ 291 w 5887451"/>
              <a:gd name="connsiteY0" fmla="*/ 4609307 h 5608587"/>
              <a:gd name="connsiteX1" fmla="*/ 1821 w 5887451"/>
              <a:gd name="connsiteY1" fmla="*/ 0 h 5608587"/>
              <a:gd name="connsiteX2" fmla="*/ 5287588 w 5887451"/>
              <a:gd name="connsiteY2" fmla="*/ 74385 h 5608587"/>
              <a:gd name="connsiteX3" fmla="*/ 5887451 w 5887451"/>
              <a:gd name="connsiteY3" fmla="*/ 906831 h 5608587"/>
              <a:gd name="connsiteX4" fmla="*/ 5868192 w 5887451"/>
              <a:gd name="connsiteY4" fmla="*/ 5546245 h 5608587"/>
              <a:gd name="connsiteX5" fmla="*/ 479799 w 5887451"/>
              <a:gd name="connsiteY5" fmla="*/ 5608587 h 5608587"/>
              <a:gd name="connsiteX6" fmla="*/ 291 w 5887451"/>
              <a:gd name="connsiteY6" fmla="*/ 4609307 h 5608587"/>
              <a:gd name="connsiteX0" fmla="*/ 291 w 5887451"/>
              <a:gd name="connsiteY0" fmla="*/ 4609307 h 5608587"/>
              <a:gd name="connsiteX1" fmla="*/ 1821 w 5887451"/>
              <a:gd name="connsiteY1" fmla="*/ 0 h 5608587"/>
              <a:gd name="connsiteX2" fmla="*/ 5226242 w 5887451"/>
              <a:gd name="connsiteY2" fmla="*/ 89691 h 5608587"/>
              <a:gd name="connsiteX3" fmla="*/ 5887451 w 5887451"/>
              <a:gd name="connsiteY3" fmla="*/ 906831 h 5608587"/>
              <a:gd name="connsiteX4" fmla="*/ 5868192 w 5887451"/>
              <a:gd name="connsiteY4" fmla="*/ 5546245 h 5608587"/>
              <a:gd name="connsiteX5" fmla="*/ 479799 w 5887451"/>
              <a:gd name="connsiteY5" fmla="*/ 5608587 h 5608587"/>
              <a:gd name="connsiteX6" fmla="*/ 291 w 5887451"/>
              <a:gd name="connsiteY6" fmla="*/ 4609307 h 5608587"/>
              <a:gd name="connsiteX0" fmla="*/ 291 w 5887451"/>
              <a:gd name="connsiteY0" fmla="*/ 4614859 h 5614139"/>
              <a:gd name="connsiteX1" fmla="*/ 1821 w 5887451"/>
              <a:gd name="connsiteY1" fmla="*/ 5552 h 5614139"/>
              <a:gd name="connsiteX2" fmla="*/ 5218902 w 5887451"/>
              <a:gd name="connsiteY2" fmla="*/ 0 h 5614139"/>
              <a:gd name="connsiteX3" fmla="*/ 5887451 w 5887451"/>
              <a:gd name="connsiteY3" fmla="*/ 912383 h 5614139"/>
              <a:gd name="connsiteX4" fmla="*/ 5868192 w 5887451"/>
              <a:gd name="connsiteY4" fmla="*/ 5551797 h 5614139"/>
              <a:gd name="connsiteX5" fmla="*/ 479799 w 5887451"/>
              <a:gd name="connsiteY5" fmla="*/ 5614139 h 5614139"/>
              <a:gd name="connsiteX6" fmla="*/ 291 w 5887451"/>
              <a:gd name="connsiteY6" fmla="*/ 4614859 h 5614139"/>
              <a:gd name="connsiteX0" fmla="*/ 291 w 5887451"/>
              <a:gd name="connsiteY0" fmla="*/ 4400561 h 5614139"/>
              <a:gd name="connsiteX1" fmla="*/ 1821 w 5887451"/>
              <a:gd name="connsiteY1" fmla="*/ 5552 h 5614139"/>
              <a:gd name="connsiteX2" fmla="*/ 5218902 w 5887451"/>
              <a:gd name="connsiteY2" fmla="*/ 0 h 5614139"/>
              <a:gd name="connsiteX3" fmla="*/ 5887451 w 5887451"/>
              <a:gd name="connsiteY3" fmla="*/ 912383 h 5614139"/>
              <a:gd name="connsiteX4" fmla="*/ 5868192 w 5887451"/>
              <a:gd name="connsiteY4" fmla="*/ 5551797 h 5614139"/>
              <a:gd name="connsiteX5" fmla="*/ 479799 w 5887451"/>
              <a:gd name="connsiteY5" fmla="*/ 5614139 h 5614139"/>
              <a:gd name="connsiteX6" fmla="*/ 291 w 5887451"/>
              <a:gd name="connsiteY6" fmla="*/ 4400561 h 5614139"/>
              <a:gd name="connsiteX0" fmla="*/ 0 w 5887160"/>
              <a:gd name="connsiteY0" fmla="*/ 4400561 h 5614139"/>
              <a:gd name="connsiteX1" fmla="*/ 1530 w 5887160"/>
              <a:gd name="connsiteY1" fmla="*/ 5552 h 5614139"/>
              <a:gd name="connsiteX2" fmla="*/ 5218611 w 5887160"/>
              <a:gd name="connsiteY2" fmla="*/ 0 h 5614139"/>
              <a:gd name="connsiteX3" fmla="*/ 5887160 w 5887160"/>
              <a:gd name="connsiteY3" fmla="*/ 912383 h 5614139"/>
              <a:gd name="connsiteX4" fmla="*/ 5867901 w 5887160"/>
              <a:gd name="connsiteY4" fmla="*/ 5551797 h 5614139"/>
              <a:gd name="connsiteX5" fmla="*/ 602829 w 5887160"/>
              <a:gd name="connsiteY5" fmla="*/ 5614139 h 5614139"/>
              <a:gd name="connsiteX6" fmla="*/ 0 w 5887160"/>
              <a:gd name="connsiteY6" fmla="*/ 4400561 h 5614139"/>
              <a:gd name="connsiteX0" fmla="*/ 0 w 5904777"/>
              <a:gd name="connsiteY0" fmla="*/ 4572000 h 5614139"/>
              <a:gd name="connsiteX1" fmla="*/ 19147 w 5904777"/>
              <a:gd name="connsiteY1" fmla="*/ 5552 h 5614139"/>
              <a:gd name="connsiteX2" fmla="*/ 5236228 w 5904777"/>
              <a:gd name="connsiteY2" fmla="*/ 0 h 5614139"/>
              <a:gd name="connsiteX3" fmla="*/ 5904777 w 5904777"/>
              <a:gd name="connsiteY3" fmla="*/ 912383 h 5614139"/>
              <a:gd name="connsiteX4" fmla="*/ 5885518 w 5904777"/>
              <a:gd name="connsiteY4" fmla="*/ 5551797 h 5614139"/>
              <a:gd name="connsiteX5" fmla="*/ 620446 w 5904777"/>
              <a:gd name="connsiteY5" fmla="*/ 5614139 h 5614139"/>
              <a:gd name="connsiteX6" fmla="*/ 0 w 5904777"/>
              <a:gd name="connsiteY6" fmla="*/ 4572000 h 5614139"/>
              <a:gd name="connsiteX0" fmla="*/ 0 w 5904777"/>
              <a:gd name="connsiteY0" fmla="*/ 4592409 h 5634548"/>
              <a:gd name="connsiteX1" fmla="*/ 19147 w 5904777"/>
              <a:gd name="connsiteY1" fmla="*/ 25961 h 5634548"/>
              <a:gd name="connsiteX2" fmla="*/ 5173309 w 5904777"/>
              <a:gd name="connsiteY2" fmla="*/ 0 h 5634548"/>
              <a:gd name="connsiteX3" fmla="*/ 5904777 w 5904777"/>
              <a:gd name="connsiteY3" fmla="*/ 932792 h 5634548"/>
              <a:gd name="connsiteX4" fmla="*/ 5885518 w 5904777"/>
              <a:gd name="connsiteY4" fmla="*/ 5572206 h 5634548"/>
              <a:gd name="connsiteX5" fmla="*/ 620446 w 5904777"/>
              <a:gd name="connsiteY5" fmla="*/ 5634548 h 5634548"/>
              <a:gd name="connsiteX6" fmla="*/ 0 w 5904777"/>
              <a:gd name="connsiteY6" fmla="*/ 4592409 h 5634548"/>
              <a:gd name="connsiteX0" fmla="*/ 0 w 5904777"/>
              <a:gd name="connsiteY0" fmla="*/ 4592409 h 5634548"/>
              <a:gd name="connsiteX1" fmla="*/ 19147 w 5904777"/>
              <a:gd name="connsiteY1" fmla="*/ 25961 h 5634548"/>
              <a:gd name="connsiteX2" fmla="*/ 5173309 w 5904777"/>
              <a:gd name="connsiteY2" fmla="*/ 0 h 5634548"/>
              <a:gd name="connsiteX3" fmla="*/ 5904777 w 5904777"/>
              <a:gd name="connsiteY3" fmla="*/ 1075658 h 5634548"/>
              <a:gd name="connsiteX4" fmla="*/ 5885518 w 5904777"/>
              <a:gd name="connsiteY4" fmla="*/ 5572206 h 5634548"/>
              <a:gd name="connsiteX5" fmla="*/ 620446 w 5904777"/>
              <a:gd name="connsiteY5" fmla="*/ 5634548 h 5634548"/>
              <a:gd name="connsiteX6" fmla="*/ 0 w 5904777"/>
              <a:gd name="connsiteY6" fmla="*/ 4592409 h 5634548"/>
              <a:gd name="connsiteX0" fmla="*/ 0 w 5904777"/>
              <a:gd name="connsiteY0" fmla="*/ 4592409 h 5634548"/>
              <a:gd name="connsiteX1" fmla="*/ 19147 w 5904777"/>
              <a:gd name="connsiteY1" fmla="*/ 25961 h 5634548"/>
              <a:gd name="connsiteX2" fmla="*/ 5173309 w 5904777"/>
              <a:gd name="connsiteY2" fmla="*/ 0 h 5634548"/>
              <a:gd name="connsiteX3" fmla="*/ 5904777 w 5904777"/>
              <a:gd name="connsiteY3" fmla="*/ 1075658 h 5634548"/>
              <a:gd name="connsiteX4" fmla="*/ 5885518 w 5904777"/>
              <a:gd name="connsiteY4" fmla="*/ 5572206 h 5634548"/>
              <a:gd name="connsiteX5" fmla="*/ 732826 w 5904777"/>
              <a:gd name="connsiteY5" fmla="*/ 5634548 h 5634548"/>
              <a:gd name="connsiteX6" fmla="*/ 0 w 5904777"/>
              <a:gd name="connsiteY6" fmla="*/ 4592409 h 5634548"/>
              <a:gd name="connsiteX0" fmla="*/ 0 w 5904777"/>
              <a:gd name="connsiteY0" fmla="*/ 4592409 h 5634548"/>
              <a:gd name="connsiteX1" fmla="*/ 19147 w 5904777"/>
              <a:gd name="connsiteY1" fmla="*/ 25961 h 5634548"/>
              <a:gd name="connsiteX2" fmla="*/ 5173309 w 5904777"/>
              <a:gd name="connsiteY2" fmla="*/ 0 h 5634548"/>
              <a:gd name="connsiteX3" fmla="*/ 5904777 w 5904777"/>
              <a:gd name="connsiteY3" fmla="*/ 1075658 h 5634548"/>
              <a:gd name="connsiteX4" fmla="*/ 5885518 w 5904777"/>
              <a:gd name="connsiteY4" fmla="*/ 5572206 h 5634548"/>
              <a:gd name="connsiteX5" fmla="*/ 692691 w 5904777"/>
              <a:gd name="connsiteY5" fmla="*/ 5634548 h 5634548"/>
              <a:gd name="connsiteX6" fmla="*/ 0 w 5904777"/>
              <a:gd name="connsiteY6" fmla="*/ 4592409 h 5634548"/>
              <a:gd name="connsiteX0" fmla="*/ 0 w 5904777"/>
              <a:gd name="connsiteY0" fmla="*/ 4514295 h 5634548"/>
              <a:gd name="connsiteX1" fmla="*/ 19147 w 5904777"/>
              <a:gd name="connsiteY1" fmla="*/ 25961 h 5634548"/>
              <a:gd name="connsiteX2" fmla="*/ 5173309 w 5904777"/>
              <a:gd name="connsiteY2" fmla="*/ 0 h 5634548"/>
              <a:gd name="connsiteX3" fmla="*/ 5904777 w 5904777"/>
              <a:gd name="connsiteY3" fmla="*/ 1075658 h 5634548"/>
              <a:gd name="connsiteX4" fmla="*/ 5885518 w 5904777"/>
              <a:gd name="connsiteY4" fmla="*/ 5572206 h 5634548"/>
              <a:gd name="connsiteX5" fmla="*/ 692691 w 5904777"/>
              <a:gd name="connsiteY5" fmla="*/ 5634548 h 5634548"/>
              <a:gd name="connsiteX6" fmla="*/ 0 w 5904777"/>
              <a:gd name="connsiteY6" fmla="*/ 4514295 h 5634548"/>
              <a:gd name="connsiteX0" fmla="*/ 0 w 5904777"/>
              <a:gd name="connsiteY0" fmla="*/ 4546758 h 5634548"/>
              <a:gd name="connsiteX1" fmla="*/ 19147 w 5904777"/>
              <a:gd name="connsiteY1" fmla="*/ 25961 h 5634548"/>
              <a:gd name="connsiteX2" fmla="*/ 5173309 w 5904777"/>
              <a:gd name="connsiteY2" fmla="*/ 0 h 5634548"/>
              <a:gd name="connsiteX3" fmla="*/ 5904777 w 5904777"/>
              <a:gd name="connsiteY3" fmla="*/ 1075658 h 5634548"/>
              <a:gd name="connsiteX4" fmla="*/ 5885518 w 5904777"/>
              <a:gd name="connsiteY4" fmla="*/ 5572206 h 5634548"/>
              <a:gd name="connsiteX5" fmla="*/ 692691 w 5904777"/>
              <a:gd name="connsiteY5" fmla="*/ 5634548 h 5634548"/>
              <a:gd name="connsiteX6" fmla="*/ 0 w 5904777"/>
              <a:gd name="connsiteY6" fmla="*/ 4546758 h 5634548"/>
              <a:gd name="connsiteX0" fmla="*/ 0 w 5904777"/>
              <a:gd name="connsiteY0" fmla="*/ 4579222 h 5634548"/>
              <a:gd name="connsiteX1" fmla="*/ 19147 w 5904777"/>
              <a:gd name="connsiteY1" fmla="*/ 25961 h 5634548"/>
              <a:gd name="connsiteX2" fmla="*/ 5173309 w 5904777"/>
              <a:gd name="connsiteY2" fmla="*/ 0 h 5634548"/>
              <a:gd name="connsiteX3" fmla="*/ 5904777 w 5904777"/>
              <a:gd name="connsiteY3" fmla="*/ 1075658 h 5634548"/>
              <a:gd name="connsiteX4" fmla="*/ 5885518 w 5904777"/>
              <a:gd name="connsiteY4" fmla="*/ 5572206 h 5634548"/>
              <a:gd name="connsiteX5" fmla="*/ 692691 w 5904777"/>
              <a:gd name="connsiteY5" fmla="*/ 5634548 h 5634548"/>
              <a:gd name="connsiteX6" fmla="*/ 0 w 5904777"/>
              <a:gd name="connsiteY6" fmla="*/ 4579222 h 563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04777" h="5634548">
                <a:moveTo>
                  <a:pt x="0" y="4579222"/>
                </a:moveTo>
                <a:cubicBezTo>
                  <a:pt x="3534" y="3056534"/>
                  <a:pt x="15613" y="1548649"/>
                  <a:pt x="19147" y="25961"/>
                </a:cubicBezTo>
                <a:lnTo>
                  <a:pt x="5173309" y="0"/>
                </a:lnTo>
                <a:cubicBezTo>
                  <a:pt x="5681359" y="0"/>
                  <a:pt x="5904777" y="567608"/>
                  <a:pt x="5904777" y="1075658"/>
                </a:cubicBezTo>
                <a:cubicBezTo>
                  <a:pt x="5898357" y="2614476"/>
                  <a:pt x="5891938" y="4033388"/>
                  <a:pt x="5885518" y="5572206"/>
                </a:cubicBezTo>
                <a:lnTo>
                  <a:pt x="692691" y="5634548"/>
                </a:lnTo>
                <a:cubicBezTo>
                  <a:pt x="184641" y="5634548"/>
                  <a:pt x="0" y="5087272"/>
                  <a:pt x="0" y="457922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76200" cap="sq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 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 bwMode="black">
          <a:xfrm>
            <a:off x="762000" y="1504953"/>
            <a:ext cx="7543800" cy="4286249"/>
          </a:xfrm>
          <a:prstGeom prst="rect">
            <a:avLst/>
          </a:prstGeom>
        </p:spPr>
        <p:txBody>
          <a:bodyPr/>
          <a:lstStyle>
            <a:lvl1pPr marL="287338" indent="-287338">
              <a:buFont typeface="Calibri" pitchFamily="34" charset="0"/>
              <a:buChar char="+"/>
              <a:defRPr sz="2600" b="0" i="0">
                <a:solidFill>
                  <a:schemeClr val="bg1"/>
                </a:solidFill>
              </a:defRPr>
            </a:lvl1pPr>
            <a:lvl2pPr marL="685800" indent="-228600">
              <a:buFont typeface="Calibri" pitchFamily="34" charset="0"/>
              <a:buChar char="+"/>
              <a:defRPr sz="1800" b="0" i="0">
                <a:solidFill>
                  <a:schemeClr val="bg1"/>
                </a:solidFill>
              </a:defRPr>
            </a:lvl2pPr>
            <a:lvl3pPr marL="1143000" indent="-228600">
              <a:buFont typeface="Calibri" pitchFamily="34" charset="0"/>
              <a:buChar char="+"/>
              <a:defRPr sz="1800" b="0" i="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400" b="1" i="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4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15187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457200" y="457201"/>
            <a:ext cx="8229600" cy="590340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oval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solidFill>
                <a:prstClr val="black"/>
              </a:solidFill>
              <a:latin typeface="Generis Sans Com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FA1C-4E22-482F-955F-0702F15AC037}" type="datetime4">
              <a:rPr lang="en-US" smtClean="0">
                <a:solidFill>
                  <a:prstClr val="black"/>
                </a:solidFill>
              </a:rPr>
              <a:pPr/>
              <a:t>August 11, 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3844A5-3B38-4698-8943-B0AEDB74F33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PRESENTATION FROM FACTSET RESEARCH SYSTEMS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 bwMode="white">
          <a:xfrm>
            <a:off x="1257300" y="1371600"/>
            <a:ext cx="6515100" cy="137160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914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0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oD_Footer_f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7200" y="6400802"/>
            <a:ext cx="8229600" cy="205739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515227" y="6407946"/>
            <a:ext cx="297656" cy="200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3844A5-3B38-4698-8943-B0AEDB74F334}" type="slidenum">
              <a:rPr lang="en-US" b="1" smtClean="0">
                <a:solidFill>
                  <a:prstClr val="black"/>
                </a:solidFill>
                <a:latin typeface="Generis Sans Co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/>
              </a:solidFill>
              <a:latin typeface="Generis Sans Com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 bwMode="white">
          <a:xfrm>
            <a:off x="2057400" y="6400802"/>
            <a:ext cx="5372100" cy="19789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tabLst>
                <a:tab pos="5316538" algn="r"/>
              </a:tabLst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white"/>
                </a:solidFill>
              </a:rPr>
              <a:t>PRESENTATION FROM FACTSET RESEARCH SYSTEMS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447800" cy="197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4D0101-C0F0-4DA1-97CE-5582BAB5EB19}" type="datetime4">
              <a:rPr lang="en-US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August 11, 2015</a:t>
            </a:fld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white">
          <a:xfrm>
            <a:off x="5029200" y="6410324"/>
            <a:ext cx="24003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prstClr val="white"/>
                </a:solidFill>
                <a:latin typeface="Generis Sans Com" pitchFamily="34" charset="0"/>
              </a:rPr>
              <a:t>FactSet Systems India Pvt. Ltd. All rights  reserved.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43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1289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1" fontAlgn="base" hangingPunct="1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buNone/>
        <a:defRPr sz="2400" b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87388" indent="-228600" algn="l" rtl="0" eaLnBrk="1" fontAlgn="base" hangingPunct="1">
        <a:spcBef>
          <a:spcPts val="600"/>
        </a:spcBef>
        <a:spcAft>
          <a:spcPct val="0"/>
        </a:spcAft>
        <a:buClr>
          <a:schemeClr val="tx2"/>
        </a:buClr>
        <a:buSzPct val="110000"/>
        <a:buFont typeface="Calibri" pitchFamily="34" charset="0"/>
        <a:buChar char="+"/>
        <a:defRPr sz="1800" b="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110000"/>
        <a:buFont typeface="Calibri" pitchFamily="34" charset="0"/>
        <a:buChar char="+"/>
        <a:defRPr sz="1800" b="0" i="0">
          <a:solidFill>
            <a:schemeClr val="tx1">
              <a:lumMod val="65000"/>
              <a:lumOff val="35000"/>
            </a:schemeClr>
          </a:solidFill>
          <a:latin typeface="Calibri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1">
            <a:lumMod val="65000"/>
          </a:schemeClr>
        </a:buClr>
        <a:buFont typeface="Arial" pitchFamily="34" charset="0"/>
        <a:buChar char="+"/>
        <a:defRPr sz="18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Agile</a:t>
            </a:r>
            <a:endParaRPr lang="en-US" dirty="0"/>
          </a:p>
        </p:txBody>
      </p:sp>
      <p:pic>
        <p:nvPicPr>
          <p:cNvPr id="1026" name="Picture 2" descr="C:\Users\dlingoju\Desktop\2f543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686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982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3844A5-3B38-4698-8943-B0AEDB74F33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A51-C835-42C0-8049-98CD01217C8D}" type="datetime4">
              <a:rPr lang="en-US" smtClean="0">
                <a:solidFill>
                  <a:prstClr val="black"/>
                </a:solidFill>
              </a:rPr>
              <a:pPr/>
              <a:t>August 11, 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PRESENTATION FROM FACTSET RESEARCH SYSTEMS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Ready to Done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600200"/>
            <a:ext cx="908526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513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3844A5-3B38-4698-8943-B0AEDB74F33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Points and Velocity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A51-C835-42C0-8049-98CD01217C8D}" type="datetime4">
              <a:rPr lang="en-US" smtClean="0">
                <a:solidFill>
                  <a:prstClr val="black"/>
                </a:solidFill>
              </a:rPr>
              <a:pPr/>
              <a:t>August 11, 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PRESENTATION FROM FACTSET RESEARCH SYSTEMS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Relative complexity.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077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108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3844A5-3B38-4698-8943-B0AEDB74F33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A51-C835-42C0-8049-98CD01217C8D}" type="datetime4">
              <a:rPr lang="en-US" smtClean="0">
                <a:solidFill>
                  <a:prstClr val="black"/>
                </a:solidFill>
              </a:rPr>
              <a:pPr/>
              <a:t>August 11, 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PRESENTATION FROM FACTSET RESEARCH SYSTEMS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Programmers write unit tests prior to </a:t>
            </a:r>
            <a:r>
              <a:rPr lang="en-US" dirty="0" smtClean="0"/>
              <a:t>coding.</a:t>
            </a:r>
          </a:p>
          <a:p>
            <a:r>
              <a:rPr lang="en-US" dirty="0" smtClean="0"/>
              <a:t>If </a:t>
            </a:r>
            <a:r>
              <a:rPr lang="en-US" dirty="0"/>
              <a:t>you can’t write a test, you aren’t ready to </a:t>
            </a:r>
            <a:r>
              <a:rPr lang="en-US" dirty="0" smtClean="0"/>
              <a:t>code.</a:t>
            </a:r>
          </a:p>
          <a:p>
            <a:r>
              <a:rPr lang="en-US" dirty="0" smtClean="0"/>
              <a:t>Writing </a:t>
            </a:r>
            <a:r>
              <a:rPr lang="en-US" dirty="0"/>
              <a:t>tests first will change how you write </a:t>
            </a:r>
            <a:r>
              <a:rPr lang="en-US" dirty="0" smtClean="0"/>
              <a:t>code.</a:t>
            </a:r>
          </a:p>
          <a:p>
            <a:r>
              <a:rPr lang="en-US" dirty="0" smtClean="0"/>
              <a:t>Writing </a:t>
            </a:r>
            <a:r>
              <a:rPr lang="en-US" dirty="0"/>
              <a:t>tests after coding is “too </a:t>
            </a:r>
            <a:r>
              <a:rPr lang="en-US" dirty="0" smtClean="0"/>
              <a:t>late”.</a:t>
            </a:r>
          </a:p>
          <a:p>
            <a:r>
              <a:rPr lang="en-US" dirty="0" smtClean="0"/>
              <a:t>Writing </a:t>
            </a:r>
            <a:r>
              <a:rPr lang="en-US" dirty="0"/>
              <a:t>test cases </a:t>
            </a:r>
            <a:r>
              <a:rPr lang="en-US" dirty="0" smtClean="0"/>
              <a:t>prior </a:t>
            </a:r>
            <a:r>
              <a:rPr lang="en-US" dirty="0"/>
              <a:t>to writing should also be </a:t>
            </a:r>
            <a:r>
              <a:rPr lang="en-US" dirty="0" smtClean="0"/>
              <a:t>considered.</a:t>
            </a:r>
          </a:p>
          <a:p>
            <a:r>
              <a:rPr lang="en-US" dirty="0" smtClean="0"/>
              <a:t>We can also write scripts before coding.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3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3844A5-3B38-4698-8943-B0AEDB74F33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A51-C835-42C0-8049-98CD01217C8D}" type="datetime4">
              <a:rPr lang="en-US" smtClean="0">
                <a:solidFill>
                  <a:prstClr val="black"/>
                </a:solidFill>
              </a:rPr>
              <a:pPr/>
              <a:t>August 11, 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PRESENTATION FROM FACTSET RESEARCH SYSTEMS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Team Collaboration</a:t>
            </a:r>
          </a:p>
          <a:p>
            <a:r>
              <a:rPr lang="en-US" dirty="0" smtClean="0"/>
              <a:t>Test Automation</a:t>
            </a:r>
          </a:p>
          <a:p>
            <a:r>
              <a:rPr lang="en-US" dirty="0" smtClean="0"/>
              <a:t>Quality Product</a:t>
            </a:r>
          </a:p>
          <a:p>
            <a:r>
              <a:rPr lang="en-US" dirty="0" smtClean="0"/>
              <a:t>Reduced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428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A51-C835-42C0-8049-98CD01217C8D}" type="datetime4">
              <a:rPr lang="en-US" smtClean="0">
                <a:solidFill>
                  <a:prstClr val="black"/>
                </a:solidFill>
              </a:rPr>
              <a:pPr/>
              <a:t>August 11, 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3844A5-3B38-4698-8943-B0AEDB74F33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PRESENTATION FROM FACTSET RESEARCH SYSTEMS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295400" y="2590800"/>
            <a:ext cx="6515100" cy="1371600"/>
          </a:xfrm>
        </p:spPr>
        <p:txBody>
          <a:bodyPr/>
          <a:lstStyle/>
          <a:p>
            <a:pPr algn="ctr"/>
            <a:r>
              <a:rPr lang="en-US" dirty="0" smtClean="0"/>
              <a:t>Retrospective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00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3844A5-3B38-4698-8943-B0AEDB74F33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A51-C835-42C0-8049-98CD01217C8D}" type="datetime4">
              <a:rPr lang="en-US" smtClean="0">
                <a:solidFill>
                  <a:prstClr val="black"/>
                </a:solidFill>
              </a:rPr>
              <a:pPr/>
              <a:t>August 11, 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PRESENTATION FROM FACTSET RESEARCH SYSTEMS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"/>
            <a:ext cx="916305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9400" y="344714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Thank You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60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3844A5-3B38-4698-8943-B0AEDB74F33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/>
          <a:lstStyle/>
          <a:p>
            <a:r>
              <a:rPr lang="en-US" sz="2400" dirty="0" smtClean="0"/>
              <a:t>Agenda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A51-C835-42C0-8049-98CD01217C8D}" type="datetime4">
              <a:rPr lang="en-US" smtClean="0">
                <a:solidFill>
                  <a:prstClr val="black"/>
                </a:solidFill>
              </a:rPr>
              <a:pPr/>
              <a:t>August 11, 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PRESENTATION FROM FACTSET RESEARCH SYSTEMS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lvl="1">
              <a:buFont typeface="Courier New" pitchFamily="49" charset="0"/>
              <a:buChar char="o"/>
            </a:pPr>
            <a:r>
              <a:rPr lang="en-US" dirty="0" smtClean="0"/>
              <a:t>Why Agile?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Principles and Values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Agile team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Product break down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Sprint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Story points and Velocity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Test Driven Development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Advantages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93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3844A5-3B38-4698-8943-B0AEDB74F33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A51-C835-42C0-8049-98CD01217C8D}" type="datetime4">
              <a:rPr lang="en-US" smtClean="0">
                <a:solidFill>
                  <a:prstClr val="black"/>
                </a:solidFill>
              </a:rPr>
              <a:pPr/>
              <a:t>August 11, 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PRESENTATION FROM FACTSET RESEARCH SYSTEMS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381000"/>
          </a:xfrm>
        </p:spPr>
        <p:txBody>
          <a:bodyPr/>
          <a:lstStyle/>
          <a:p>
            <a:r>
              <a:rPr lang="en-US" sz="2400" dirty="0" smtClean="0"/>
              <a:t>Software Testing Life Cycle - </a:t>
            </a:r>
            <a:r>
              <a:rPr lang="en-US" sz="2400" dirty="0" err="1" smtClean="0"/>
              <a:t>AppQA</a:t>
            </a:r>
            <a:endParaRPr lang="en-US" sz="24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34950953"/>
              </p:ext>
            </p:extLst>
          </p:nvPr>
        </p:nvGraphicFramePr>
        <p:xfrm>
          <a:off x="762000" y="762000"/>
          <a:ext cx="8382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urved Left Arrow 2"/>
          <p:cNvSpPr/>
          <p:nvPr/>
        </p:nvSpPr>
        <p:spPr bwMode="auto">
          <a:xfrm rot="7948774">
            <a:off x="1381345" y="2508552"/>
            <a:ext cx="591561" cy="1278586"/>
          </a:xfrm>
          <a:prstGeom prst="curvedLeftArrow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oval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neris Sans Com" pitchFamily="34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4838700" y="2524713"/>
            <a:ext cx="1485900" cy="775450"/>
          </a:xfrm>
          <a:prstGeom prst="wedgeEllipseCallout">
            <a:avLst>
              <a:gd name="adj1" fmla="val -18848"/>
              <a:gd name="adj2" fmla="val 59964"/>
            </a:avLst>
          </a:prstGeom>
          <a:ln>
            <a:headEnd type="oval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neris Sans Co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2696994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Prebuild </a:t>
            </a:r>
            <a:r>
              <a:rPr lang="en-US" sz="1100" dirty="0" smtClean="0"/>
              <a:t>get </a:t>
            </a:r>
          </a:p>
          <a:p>
            <a:r>
              <a:rPr lang="en-US" sz="1100" dirty="0" smtClean="0"/>
              <a:t>submitted </a:t>
            </a:r>
            <a:r>
              <a:rPr lang="en-US" sz="1100" dirty="0" smtClean="0"/>
              <a:t>to </a:t>
            </a:r>
            <a:r>
              <a:rPr lang="en-US" sz="1100" dirty="0" err="1" smtClean="0"/>
              <a:t>Devel</a:t>
            </a:r>
            <a:endParaRPr lang="en-US" sz="11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348364" y="3398816"/>
            <a:ext cx="6629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27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3844A5-3B38-4698-8943-B0AEDB74F33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A51-C835-42C0-8049-98CD01217C8D}" type="datetime4">
              <a:rPr lang="en-US" smtClean="0">
                <a:solidFill>
                  <a:prstClr val="black"/>
                </a:solidFill>
              </a:rPr>
              <a:pPr/>
              <a:t>August 11, 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PRESENTATION FROM FACTSET RESEARCH SYSTEMS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Capers Jones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46" y="1905000"/>
            <a:ext cx="6705600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514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3844A5-3B38-4698-8943-B0AEDB74F33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A51-C835-42C0-8049-98CD01217C8D}" type="datetime4">
              <a:rPr lang="en-US" smtClean="0">
                <a:solidFill>
                  <a:prstClr val="black"/>
                </a:solidFill>
              </a:rPr>
              <a:pPr/>
              <a:t>August 11, 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PRESENTATION FROM FACTSET RESEARCH SYSTEMS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099" name="Picture 3" descr="C:\Users\prgajarla\Desktop\ppt\agiledevelopmentprocess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65" y="1785609"/>
            <a:ext cx="5190243" cy="385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385321" y="228600"/>
            <a:ext cx="8229600" cy="381000"/>
          </a:xfrm>
        </p:spPr>
        <p:txBody>
          <a:bodyPr/>
          <a:lstStyle/>
          <a:p>
            <a:r>
              <a:rPr lang="en-US" sz="2400" dirty="0"/>
              <a:t>Software Development Life Cycle </a:t>
            </a:r>
            <a:r>
              <a:rPr lang="en-US" sz="1200" dirty="0"/>
              <a:t>– </a:t>
            </a:r>
            <a:r>
              <a:rPr lang="en-US" sz="1200" dirty="0" smtClean="0"/>
              <a:t> </a:t>
            </a:r>
            <a:r>
              <a:rPr lang="en-US" sz="1800" dirty="0" smtClean="0"/>
              <a:t>Agile Model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800" b="0" dirty="0" smtClean="0">
                <a:solidFill>
                  <a:schemeClr val="tx1"/>
                </a:solidFill>
              </a:rPr>
              <a:t/>
            </a:r>
            <a:br>
              <a:rPr lang="en-US" sz="2800" b="0" dirty="0" smtClean="0">
                <a:solidFill>
                  <a:schemeClr val="tx1"/>
                </a:solidFill>
              </a:rPr>
            </a:br>
            <a:r>
              <a:rPr lang="en-US" sz="2800" b="0" dirty="0" smtClean="0">
                <a:solidFill>
                  <a:schemeClr val="tx1"/>
                </a:solidFill>
              </a:rPr>
              <a:t/>
            </a:r>
            <a:br>
              <a:rPr lang="en-US" sz="2800" b="0" dirty="0" smtClean="0">
                <a:solidFill>
                  <a:schemeClr val="tx1"/>
                </a:solidFill>
              </a:rPr>
            </a:br>
            <a:r>
              <a:rPr lang="en-US" sz="2800" b="0" dirty="0" smtClean="0">
                <a:solidFill>
                  <a:schemeClr val="tx1"/>
                </a:solidFill>
              </a:rPr>
              <a:t/>
            </a:r>
            <a:br>
              <a:rPr lang="en-US" sz="2800" b="0" dirty="0" smtClean="0">
                <a:solidFill>
                  <a:schemeClr val="tx1"/>
                </a:solidFill>
              </a:rPr>
            </a:br>
            <a:r>
              <a:rPr lang="en-US" sz="2800" b="0" dirty="0" smtClean="0">
                <a:solidFill>
                  <a:schemeClr val="tx1"/>
                </a:solidFill>
              </a:rPr>
              <a:t/>
            </a:r>
            <a:br>
              <a:rPr lang="en-US" sz="2800" b="0" dirty="0" smtClean="0">
                <a:solidFill>
                  <a:schemeClr val="tx1"/>
                </a:solidFill>
              </a:rPr>
            </a:br>
            <a:r>
              <a:rPr lang="en-US" sz="2800" b="0" dirty="0" smtClean="0">
                <a:solidFill>
                  <a:schemeClr val="tx1"/>
                </a:solidFill>
              </a:rPr>
              <a:t/>
            </a:r>
            <a:br>
              <a:rPr lang="en-US" sz="2800" b="0" dirty="0" smtClean="0">
                <a:solidFill>
                  <a:schemeClr val="tx1"/>
                </a:solidFill>
              </a:rPr>
            </a:br>
            <a:r>
              <a:rPr lang="en-US" sz="2800" b="0" dirty="0" smtClean="0">
                <a:solidFill>
                  <a:schemeClr val="tx1"/>
                </a:solidFill>
              </a:rPr>
              <a:t/>
            </a:r>
            <a:br>
              <a:rPr lang="en-US" sz="2800" b="0" dirty="0" smtClean="0">
                <a:solidFill>
                  <a:schemeClr val="tx1"/>
                </a:solidFill>
              </a:rPr>
            </a:b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2534" y="802033"/>
            <a:ext cx="10951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Start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 bwMode="auto">
          <a:xfrm>
            <a:off x="4500120" y="1325253"/>
            <a:ext cx="1" cy="456494"/>
          </a:xfrm>
          <a:prstGeom prst="straightConnector1">
            <a:avLst/>
          </a:prstGeom>
          <a:solidFill>
            <a:schemeClr val="hlink"/>
          </a:solidFill>
          <a:ln w="12700" cap="flat" cmpd="sng" algn="ctr">
            <a:solidFill>
              <a:schemeClr val="hlink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517255" y="3191430"/>
            <a:ext cx="8226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End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13" name="Straight Arrow Connector 12"/>
          <p:cNvCxnSpPr>
            <a:endCxn id="14" idx="3"/>
          </p:cNvCxnSpPr>
          <p:nvPr/>
        </p:nvCxnSpPr>
        <p:spPr bwMode="auto">
          <a:xfrm flipH="1">
            <a:off x="1339917" y="3453040"/>
            <a:ext cx="488883" cy="0"/>
          </a:xfrm>
          <a:prstGeom prst="straightConnector1">
            <a:avLst/>
          </a:prstGeom>
          <a:solidFill>
            <a:schemeClr val="hlink"/>
          </a:solidFill>
          <a:ln w="12700" cap="flat" cmpd="sng" algn="ctr">
            <a:solidFill>
              <a:schemeClr val="hlink"/>
            </a:solidFill>
            <a:prstDash val="solid"/>
            <a:round/>
            <a:headEnd type="oval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68987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3844A5-3B38-4698-8943-B0AEDB74F33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and Values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A51-C835-42C0-8049-98CD01217C8D}" type="datetime4">
              <a:rPr lang="en-US" smtClean="0">
                <a:solidFill>
                  <a:prstClr val="black"/>
                </a:solidFill>
              </a:rPr>
              <a:pPr/>
              <a:t>August 11, 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PRESENTATION FROM FACTSET RESEARCH SYSTEMS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While process and tools are important, individuals and interactions are more important.</a:t>
            </a:r>
          </a:p>
          <a:p>
            <a:r>
              <a:rPr lang="en-US" dirty="0" smtClean="0"/>
              <a:t>While sufficient documentation is important, working software is more important.</a:t>
            </a:r>
          </a:p>
          <a:p>
            <a:r>
              <a:rPr lang="en-US" dirty="0" smtClean="0"/>
              <a:t>The best architectures, requirements and designs emerge form self organized teams.</a:t>
            </a:r>
          </a:p>
          <a:p>
            <a:r>
              <a:rPr lang="en-US" dirty="0" smtClean="0"/>
              <a:t>Deliver working software frequently. Every couple of months is good, but every couple of weeks is better.</a:t>
            </a:r>
          </a:p>
          <a:p>
            <a:r>
              <a:rPr lang="en-US" dirty="0" smtClean="0"/>
              <a:t>Business people and developers must work together daily throughout the project.</a:t>
            </a:r>
          </a:p>
          <a:p>
            <a:r>
              <a:rPr lang="en-US" dirty="0" smtClean="0"/>
              <a:t>Planning is important, but responding to change is more important.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17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3844A5-3B38-4698-8943-B0AEDB74F33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228600"/>
            <a:ext cx="8229600" cy="381000"/>
          </a:xfrm>
        </p:spPr>
        <p:txBody>
          <a:bodyPr/>
          <a:lstStyle/>
          <a:p>
            <a:r>
              <a:rPr lang="en-US" dirty="0" smtClean="0"/>
              <a:t>Waterfall Vs Agile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A51-C835-42C0-8049-98CD01217C8D}" type="datetime4">
              <a:rPr lang="en-US" smtClean="0">
                <a:solidFill>
                  <a:prstClr val="black"/>
                </a:solidFill>
              </a:rPr>
              <a:pPr/>
              <a:t>August 11, 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PRESENTATION FROM FACTSET RESEARCH SYSTEMS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122" name="Picture 2" descr="C:\Users\prgajarla\Desktop\ppt\What is Agile Te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69967"/>
            <a:ext cx="7086600" cy="516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340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3844A5-3B38-4698-8943-B0AEDB74F33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A51-C835-42C0-8049-98CD01217C8D}" type="datetime4">
              <a:rPr lang="en-US" smtClean="0">
                <a:solidFill>
                  <a:prstClr val="black"/>
                </a:solidFill>
              </a:rPr>
              <a:pPr/>
              <a:t>August 11, 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PRESENTATION FROM FACTSET RESEARCH SYSTEMS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Scrum Master</a:t>
            </a:r>
          </a:p>
          <a:p>
            <a:r>
              <a:rPr lang="en-US" dirty="0" smtClean="0"/>
              <a:t>Product Owner</a:t>
            </a:r>
          </a:p>
          <a:p>
            <a:r>
              <a:rPr lang="en-US" dirty="0" smtClean="0"/>
              <a:t>1 or more persons from Engineering</a:t>
            </a:r>
          </a:p>
          <a:p>
            <a:r>
              <a:rPr lang="en-US" dirty="0" smtClean="0"/>
              <a:t>1 or more persons from QA</a:t>
            </a:r>
          </a:p>
        </p:txBody>
      </p:sp>
    </p:spTree>
    <p:extLst>
      <p:ext uri="{BB962C8B-B14F-4D97-AF65-F5344CB8AC3E}">
        <p14:creationId xmlns:p14="http://schemas.microsoft.com/office/powerpoint/2010/main" val="1715016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3844A5-3B38-4698-8943-B0AEDB74F33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break down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A51-C835-42C0-8049-98CD01217C8D}" type="datetime4">
              <a:rPr lang="en-US" smtClean="0">
                <a:solidFill>
                  <a:prstClr val="black"/>
                </a:solidFill>
              </a:rPr>
              <a:pPr/>
              <a:t>August 11, 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PRESENTATION FROM FACTSET RESEARCH SYSTEMS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Vision – Objectives that is simply understandable. Written in plain </a:t>
            </a:r>
            <a:r>
              <a:rPr lang="en-US" dirty="0"/>
              <a:t>E</a:t>
            </a:r>
            <a:r>
              <a:rPr lang="en-US" dirty="0" smtClean="0"/>
              <a:t>nglish.</a:t>
            </a:r>
          </a:p>
          <a:p>
            <a:r>
              <a:rPr lang="en-US" dirty="0" smtClean="0"/>
              <a:t>Epic – Distinct value/feature of each objective.</a:t>
            </a:r>
          </a:p>
          <a:p>
            <a:r>
              <a:rPr lang="en-US" dirty="0" smtClean="0"/>
              <a:t>User Story – A description that everybody can understand, includes </a:t>
            </a:r>
            <a:r>
              <a:rPr lang="en-US" b="1" dirty="0" smtClean="0"/>
              <a:t>Who, What </a:t>
            </a:r>
            <a:r>
              <a:rPr lang="en-US" dirty="0" smtClean="0"/>
              <a:t>and </a:t>
            </a:r>
            <a:r>
              <a:rPr lang="en-US" b="1" dirty="0" smtClean="0"/>
              <a:t>Why.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3737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ipes_A4_India">
  <a:themeElements>
    <a:clrScheme name="FactSet Color Set">
      <a:dk1>
        <a:sysClr val="windowText" lastClr="000000"/>
      </a:dk1>
      <a:lt1>
        <a:sysClr val="window" lastClr="FFFFFF"/>
      </a:lt1>
      <a:dk2>
        <a:srgbClr val="00B0F0"/>
      </a:dk2>
      <a:lt2>
        <a:srgbClr val="B4DFEF"/>
      </a:lt2>
      <a:accent1>
        <a:srgbClr val="00B0F0"/>
      </a:accent1>
      <a:accent2>
        <a:srgbClr val="98CA3C"/>
      </a:accent2>
      <a:accent3>
        <a:srgbClr val="F7C807"/>
      </a:accent3>
      <a:accent4>
        <a:srgbClr val="DCDCDC"/>
      </a:accent4>
      <a:accent5>
        <a:srgbClr val="FF0000"/>
      </a:accent5>
      <a:accent6>
        <a:srgbClr val="009999"/>
      </a:accent6>
      <a:hlink>
        <a:srgbClr val="0000FF"/>
      </a:hlink>
      <a:folHlink>
        <a:srgbClr val="800080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413</Words>
  <Application>Microsoft Office PowerPoint</Application>
  <PresentationFormat>On-screen Show (4:3)</PresentationFormat>
  <Paragraphs>110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Stripes_A4_India</vt:lpstr>
      <vt:lpstr>Agile</vt:lpstr>
      <vt:lpstr>Agenda</vt:lpstr>
      <vt:lpstr>Software Testing Life Cycle - AppQA</vt:lpstr>
      <vt:lpstr>PowerPoint Presentation</vt:lpstr>
      <vt:lpstr>Software Development Life Cycle –  Agile Model        </vt:lpstr>
      <vt:lpstr>Principles and Values</vt:lpstr>
      <vt:lpstr>Waterfall Vs Agile</vt:lpstr>
      <vt:lpstr>Agile Team</vt:lpstr>
      <vt:lpstr>Product break down</vt:lpstr>
      <vt:lpstr>Sprint</vt:lpstr>
      <vt:lpstr>Story Points and Velocity</vt:lpstr>
      <vt:lpstr>TDD</vt:lpstr>
      <vt:lpstr>Advantages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Life Cycle</dc:title>
  <dc:creator>Deekshith kumar Lingoju</dc:creator>
  <cp:lastModifiedBy>Deekshith kumar Lingoju</cp:lastModifiedBy>
  <cp:revision>96</cp:revision>
  <dcterms:created xsi:type="dcterms:W3CDTF">2006-08-16T00:00:00Z</dcterms:created>
  <dcterms:modified xsi:type="dcterms:W3CDTF">2015-08-11T19:34:17Z</dcterms:modified>
</cp:coreProperties>
</file>