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1" r:id="rId3"/>
    <p:sldId id="257" r:id="rId4"/>
    <p:sldId id="272" r:id="rId5"/>
    <p:sldId id="258" r:id="rId6"/>
    <p:sldId id="259" r:id="rId7"/>
    <p:sldId id="271" r:id="rId8"/>
    <p:sldId id="260"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DD54A9-4319-4B01-B86F-19060F5D2A6C}" v="765" dt="2021-12-11T16:32:39.103"/>
    <p1510:client id="{CA773EA8-1642-4227-A948-C8032EEDDCB6}" v="9" dt="2021-12-11T16:56:06.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67"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B09D7-A3DA-401A-B10C-655880A05A5C}"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19C3941D-E056-405A-92B4-36B11BADB1E0}">
      <dgm:prSet/>
      <dgm:spPr/>
      <dgm:t>
        <a:bodyPr/>
        <a:lstStyle/>
        <a:p>
          <a:r>
            <a:rPr lang="en-US" dirty="0"/>
            <a:t>A vehicle registration plate is a metal or a plastic plate attached to a motor vehicle for official identification purposes. The license plates are placed on the front and back of the vehicle.</a:t>
          </a:r>
        </a:p>
      </dgm:t>
    </dgm:pt>
    <dgm:pt modelId="{6B313CE6-0C34-472D-8CA1-868A7F5744F5}" type="parTrans" cxnId="{AF00DB2C-E601-4321-8269-D8A15D4395D6}">
      <dgm:prSet/>
      <dgm:spPr/>
      <dgm:t>
        <a:bodyPr/>
        <a:lstStyle/>
        <a:p>
          <a:endParaRPr lang="en-US"/>
        </a:p>
      </dgm:t>
    </dgm:pt>
    <dgm:pt modelId="{7F385DA4-B844-4C30-96C9-9F0B6C332AA2}" type="sibTrans" cxnId="{AF00DB2C-E601-4321-8269-D8A15D4395D6}">
      <dgm:prSet/>
      <dgm:spPr/>
      <dgm:t>
        <a:bodyPr/>
        <a:lstStyle/>
        <a:p>
          <a:endParaRPr lang="en-US"/>
        </a:p>
      </dgm:t>
    </dgm:pt>
    <dgm:pt modelId="{77886757-DCD0-4E3A-AFD2-4F358C4350F1}">
      <dgm:prSet/>
      <dgm:spPr/>
      <dgm:t>
        <a:bodyPr/>
        <a:lstStyle/>
        <a:p>
          <a:r>
            <a:rPr lang="en-US"/>
            <a:t>ANPR is an image –processing technology which is used to identify vehicles by their number plates using Optical Character Recognition. This technology is used in various security and traffic applications such as access-control system.</a:t>
          </a:r>
        </a:p>
      </dgm:t>
    </dgm:pt>
    <dgm:pt modelId="{67696630-1842-40D0-BE93-F94DC45408A1}" type="parTrans" cxnId="{E292B74F-542C-4B67-B6FE-2F627A82B6FD}">
      <dgm:prSet/>
      <dgm:spPr/>
      <dgm:t>
        <a:bodyPr/>
        <a:lstStyle/>
        <a:p>
          <a:endParaRPr lang="en-US"/>
        </a:p>
      </dgm:t>
    </dgm:pt>
    <dgm:pt modelId="{15EADD67-4D61-4DDF-B711-6F2080C56687}" type="sibTrans" cxnId="{E292B74F-542C-4B67-B6FE-2F627A82B6FD}">
      <dgm:prSet/>
      <dgm:spPr/>
      <dgm:t>
        <a:bodyPr/>
        <a:lstStyle/>
        <a:p>
          <a:endParaRPr lang="en-US"/>
        </a:p>
      </dgm:t>
    </dgm:pt>
    <dgm:pt modelId="{FAB84DBF-82A0-416E-9324-622938C2AD00}" type="pres">
      <dgm:prSet presAssocID="{CE6B09D7-A3DA-401A-B10C-655880A05A5C}" presName="hierChild1" presStyleCnt="0">
        <dgm:presLayoutVars>
          <dgm:chPref val="1"/>
          <dgm:dir/>
          <dgm:animOne val="branch"/>
          <dgm:animLvl val="lvl"/>
          <dgm:resizeHandles/>
        </dgm:presLayoutVars>
      </dgm:prSet>
      <dgm:spPr/>
    </dgm:pt>
    <dgm:pt modelId="{69C56243-9D76-4C45-9FAF-75E6CDC7285F}" type="pres">
      <dgm:prSet presAssocID="{19C3941D-E056-405A-92B4-36B11BADB1E0}" presName="hierRoot1" presStyleCnt="0"/>
      <dgm:spPr/>
    </dgm:pt>
    <dgm:pt modelId="{F8425933-2F79-4481-AA67-F97A0DC8DE89}" type="pres">
      <dgm:prSet presAssocID="{19C3941D-E056-405A-92B4-36B11BADB1E0}" presName="composite" presStyleCnt="0"/>
      <dgm:spPr/>
    </dgm:pt>
    <dgm:pt modelId="{6B9B0C33-2725-4517-8D1B-A02BA9D470A8}" type="pres">
      <dgm:prSet presAssocID="{19C3941D-E056-405A-92B4-36B11BADB1E0}" presName="background" presStyleLbl="node0" presStyleIdx="0" presStyleCnt="2"/>
      <dgm:spPr/>
    </dgm:pt>
    <dgm:pt modelId="{F46976D8-3780-4755-B598-01C3FF1C01AE}" type="pres">
      <dgm:prSet presAssocID="{19C3941D-E056-405A-92B4-36B11BADB1E0}" presName="text" presStyleLbl="fgAcc0" presStyleIdx="0" presStyleCnt="2">
        <dgm:presLayoutVars>
          <dgm:chPref val="3"/>
        </dgm:presLayoutVars>
      </dgm:prSet>
      <dgm:spPr/>
    </dgm:pt>
    <dgm:pt modelId="{E2BBD0BB-1E84-412C-9CCD-32E2BC357583}" type="pres">
      <dgm:prSet presAssocID="{19C3941D-E056-405A-92B4-36B11BADB1E0}" presName="hierChild2" presStyleCnt="0"/>
      <dgm:spPr/>
    </dgm:pt>
    <dgm:pt modelId="{3850744D-2E11-4DCD-A19C-C093DEB67E0A}" type="pres">
      <dgm:prSet presAssocID="{77886757-DCD0-4E3A-AFD2-4F358C4350F1}" presName="hierRoot1" presStyleCnt="0"/>
      <dgm:spPr/>
    </dgm:pt>
    <dgm:pt modelId="{02322BE5-41B1-41CC-81DE-B6F766B0F8B2}" type="pres">
      <dgm:prSet presAssocID="{77886757-DCD0-4E3A-AFD2-4F358C4350F1}" presName="composite" presStyleCnt="0"/>
      <dgm:spPr/>
    </dgm:pt>
    <dgm:pt modelId="{456135D2-5CFE-4311-8D62-BF9AE6B4D2C1}" type="pres">
      <dgm:prSet presAssocID="{77886757-DCD0-4E3A-AFD2-4F358C4350F1}" presName="background" presStyleLbl="node0" presStyleIdx="1" presStyleCnt="2"/>
      <dgm:spPr/>
    </dgm:pt>
    <dgm:pt modelId="{DEF0DCF1-B8F0-44CA-9BBE-4F4BB0EB52BC}" type="pres">
      <dgm:prSet presAssocID="{77886757-DCD0-4E3A-AFD2-4F358C4350F1}" presName="text" presStyleLbl="fgAcc0" presStyleIdx="1" presStyleCnt="2">
        <dgm:presLayoutVars>
          <dgm:chPref val="3"/>
        </dgm:presLayoutVars>
      </dgm:prSet>
      <dgm:spPr/>
    </dgm:pt>
    <dgm:pt modelId="{19016807-57BB-406B-9E55-2628B9412349}" type="pres">
      <dgm:prSet presAssocID="{77886757-DCD0-4E3A-AFD2-4F358C4350F1}" presName="hierChild2" presStyleCnt="0"/>
      <dgm:spPr/>
    </dgm:pt>
  </dgm:ptLst>
  <dgm:cxnLst>
    <dgm:cxn modelId="{AF00DB2C-E601-4321-8269-D8A15D4395D6}" srcId="{CE6B09D7-A3DA-401A-B10C-655880A05A5C}" destId="{19C3941D-E056-405A-92B4-36B11BADB1E0}" srcOrd="0" destOrd="0" parTransId="{6B313CE6-0C34-472D-8CA1-868A7F5744F5}" sibTransId="{7F385DA4-B844-4C30-96C9-9F0B6C332AA2}"/>
    <dgm:cxn modelId="{4C66BB43-3F48-4B1E-ACFA-6A133342F221}" type="presOf" srcId="{19C3941D-E056-405A-92B4-36B11BADB1E0}" destId="{F46976D8-3780-4755-B598-01C3FF1C01AE}" srcOrd="0" destOrd="0" presId="urn:microsoft.com/office/officeart/2005/8/layout/hierarchy1"/>
    <dgm:cxn modelId="{E292B74F-542C-4B67-B6FE-2F627A82B6FD}" srcId="{CE6B09D7-A3DA-401A-B10C-655880A05A5C}" destId="{77886757-DCD0-4E3A-AFD2-4F358C4350F1}" srcOrd="1" destOrd="0" parTransId="{67696630-1842-40D0-BE93-F94DC45408A1}" sibTransId="{15EADD67-4D61-4DDF-B711-6F2080C56687}"/>
    <dgm:cxn modelId="{C85D2385-94DE-498E-9F77-41753A382672}" type="presOf" srcId="{CE6B09D7-A3DA-401A-B10C-655880A05A5C}" destId="{FAB84DBF-82A0-416E-9324-622938C2AD00}" srcOrd="0" destOrd="0" presId="urn:microsoft.com/office/officeart/2005/8/layout/hierarchy1"/>
    <dgm:cxn modelId="{262B6EA2-42D3-4CC4-B76B-2F9BF93CD43E}" type="presOf" srcId="{77886757-DCD0-4E3A-AFD2-4F358C4350F1}" destId="{DEF0DCF1-B8F0-44CA-9BBE-4F4BB0EB52BC}" srcOrd="0" destOrd="0" presId="urn:microsoft.com/office/officeart/2005/8/layout/hierarchy1"/>
    <dgm:cxn modelId="{A54D15B6-D25F-45A6-A532-A73DF24E7DEA}" type="presParOf" srcId="{FAB84DBF-82A0-416E-9324-622938C2AD00}" destId="{69C56243-9D76-4C45-9FAF-75E6CDC7285F}" srcOrd="0" destOrd="0" presId="urn:microsoft.com/office/officeart/2005/8/layout/hierarchy1"/>
    <dgm:cxn modelId="{207B62AB-80D0-46F5-A294-6B62E2046755}" type="presParOf" srcId="{69C56243-9D76-4C45-9FAF-75E6CDC7285F}" destId="{F8425933-2F79-4481-AA67-F97A0DC8DE89}" srcOrd="0" destOrd="0" presId="urn:microsoft.com/office/officeart/2005/8/layout/hierarchy1"/>
    <dgm:cxn modelId="{92C3D30A-2E07-4C9B-9EFC-38D045F034B5}" type="presParOf" srcId="{F8425933-2F79-4481-AA67-F97A0DC8DE89}" destId="{6B9B0C33-2725-4517-8D1B-A02BA9D470A8}" srcOrd="0" destOrd="0" presId="urn:microsoft.com/office/officeart/2005/8/layout/hierarchy1"/>
    <dgm:cxn modelId="{EE0C259E-D35A-4B9E-90CF-FA66F817FDC5}" type="presParOf" srcId="{F8425933-2F79-4481-AA67-F97A0DC8DE89}" destId="{F46976D8-3780-4755-B598-01C3FF1C01AE}" srcOrd="1" destOrd="0" presId="urn:microsoft.com/office/officeart/2005/8/layout/hierarchy1"/>
    <dgm:cxn modelId="{9E858741-A386-4D2A-BEBE-5D2C7EC78E24}" type="presParOf" srcId="{69C56243-9D76-4C45-9FAF-75E6CDC7285F}" destId="{E2BBD0BB-1E84-412C-9CCD-32E2BC357583}" srcOrd="1" destOrd="0" presId="urn:microsoft.com/office/officeart/2005/8/layout/hierarchy1"/>
    <dgm:cxn modelId="{12BC654F-7791-463F-ACB8-BF0087F6DBD7}" type="presParOf" srcId="{FAB84DBF-82A0-416E-9324-622938C2AD00}" destId="{3850744D-2E11-4DCD-A19C-C093DEB67E0A}" srcOrd="1" destOrd="0" presId="urn:microsoft.com/office/officeart/2005/8/layout/hierarchy1"/>
    <dgm:cxn modelId="{8A6325D5-6DB2-4E02-BE26-3CF87E44F91C}" type="presParOf" srcId="{3850744D-2E11-4DCD-A19C-C093DEB67E0A}" destId="{02322BE5-41B1-41CC-81DE-B6F766B0F8B2}" srcOrd="0" destOrd="0" presId="urn:microsoft.com/office/officeart/2005/8/layout/hierarchy1"/>
    <dgm:cxn modelId="{BE1ABF51-26A0-4239-A9D5-E4BE4EE81E10}" type="presParOf" srcId="{02322BE5-41B1-41CC-81DE-B6F766B0F8B2}" destId="{456135D2-5CFE-4311-8D62-BF9AE6B4D2C1}" srcOrd="0" destOrd="0" presId="urn:microsoft.com/office/officeart/2005/8/layout/hierarchy1"/>
    <dgm:cxn modelId="{AD44C9FD-F4A7-4D0D-B992-4057130B2B8D}" type="presParOf" srcId="{02322BE5-41B1-41CC-81DE-B6F766B0F8B2}" destId="{DEF0DCF1-B8F0-44CA-9BBE-4F4BB0EB52BC}" srcOrd="1" destOrd="0" presId="urn:microsoft.com/office/officeart/2005/8/layout/hierarchy1"/>
    <dgm:cxn modelId="{7B49BCE5-22A3-480B-BEA3-B727E185489C}" type="presParOf" srcId="{3850744D-2E11-4DCD-A19C-C093DEB67E0A}" destId="{19016807-57BB-406B-9E55-2628B941234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22C36-18DD-41ED-889E-4FB9800B216D}"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8D9D878-A58F-4DBF-9973-E4B1BAD056EA}">
      <dgm:prSet custT="1"/>
      <dgm:spPr/>
      <dgm:t>
        <a:bodyPr/>
        <a:lstStyle/>
        <a:p>
          <a:pPr>
            <a:lnSpc>
              <a:spcPct val="100000"/>
            </a:lnSpc>
          </a:pPr>
          <a:r>
            <a:rPr lang="en-US" sz="1600" dirty="0"/>
            <a:t>Automatic Number Plate Recognition (or license plate recognition') is a special form of optical character recognition (OCR).</a:t>
          </a:r>
        </a:p>
      </dgm:t>
    </dgm:pt>
    <dgm:pt modelId="{C4A16CAE-C48E-44E3-9C18-E6B6AFD6C61B}" type="parTrans" cxnId="{4E63E759-C109-4212-8D09-2583740ED4AD}">
      <dgm:prSet/>
      <dgm:spPr/>
      <dgm:t>
        <a:bodyPr/>
        <a:lstStyle/>
        <a:p>
          <a:endParaRPr lang="en-US" sz="1600"/>
        </a:p>
      </dgm:t>
    </dgm:pt>
    <dgm:pt modelId="{6CED3841-91DD-470B-8EFE-D3DDD55077F2}" type="sibTrans" cxnId="{4E63E759-C109-4212-8D09-2583740ED4AD}">
      <dgm:prSet/>
      <dgm:spPr/>
      <dgm:t>
        <a:bodyPr/>
        <a:lstStyle/>
        <a:p>
          <a:pPr>
            <a:lnSpc>
              <a:spcPct val="100000"/>
            </a:lnSpc>
          </a:pPr>
          <a:endParaRPr lang="en-US" sz="1600"/>
        </a:p>
      </dgm:t>
    </dgm:pt>
    <dgm:pt modelId="{E847DB11-D2AC-413D-B772-24D1777E0297}">
      <dgm:prSet custT="1"/>
      <dgm:spPr/>
      <dgm:t>
        <a:bodyPr/>
        <a:lstStyle/>
        <a:p>
          <a:pPr>
            <a:lnSpc>
              <a:spcPct val="100000"/>
            </a:lnSpc>
          </a:pPr>
          <a:r>
            <a:rPr lang="en-US" sz="1600" dirty="0"/>
            <a:t>It enables computer systems to read automatically the registration number (license number) of vehicles from digital pictures.</a:t>
          </a:r>
        </a:p>
      </dgm:t>
    </dgm:pt>
    <dgm:pt modelId="{91E3ADB0-8BB8-4140-9BA9-234A57A2A095}" type="parTrans" cxnId="{07B55C6D-33DF-4213-ABA6-538E753BC83C}">
      <dgm:prSet/>
      <dgm:spPr/>
      <dgm:t>
        <a:bodyPr/>
        <a:lstStyle/>
        <a:p>
          <a:endParaRPr lang="en-US" sz="1600"/>
        </a:p>
      </dgm:t>
    </dgm:pt>
    <dgm:pt modelId="{4DFD2606-08E8-4EE3-B3DC-5CB7E22C8A8E}" type="sibTrans" cxnId="{07B55C6D-33DF-4213-ABA6-538E753BC83C}">
      <dgm:prSet/>
      <dgm:spPr/>
      <dgm:t>
        <a:bodyPr/>
        <a:lstStyle/>
        <a:p>
          <a:pPr>
            <a:lnSpc>
              <a:spcPct val="100000"/>
            </a:lnSpc>
          </a:pPr>
          <a:endParaRPr lang="en-US" sz="1600"/>
        </a:p>
      </dgm:t>
    </dgm:pt>
    <dgm:pt modelId="{B1F2F53B-653F-4061-BED0-04968C126D59}">
      <dgm:prSet custT="1"/>
      <dgm:spPr/>
      <dgm:t>
        <a:bodyPr/>
        <a:lstStyle/>
        <a:p>
          <a:pPr>
            <a:lnSpc>
              <a:spcPct val="100000"/>
            </a:lnSpc>
          </a:pPr>
          <a:r>
            <a:rPr lang="en-US" sz="1600" dirty="0"/>
            <a:t>Reading automatically the registration number means transforming the pixels of the digital</a:t>
          </a:r>
          <a:br>
            <a:rPr lang="en-US" sz="1600" dirty="0"/>
          </a:br>
          <a:r>
            <a:rPr lang="en-US" sz="1600" dirty="0"/>
            <a:t>image into the ASCII text of the number plate.</a:t>
          </a:r>
        </a:p>
      </dgm:t>
    </dgm:pt>
    <dgm:pt modelId="{7EF83385-B062-41DA-B534-196BBC8BCB1F}" type="parTrans" cxnId="{0DFEC653-4EF8-4FA4-9783-D00F70CAAFF6}">
      <dgm:prSet/>
      <dgm:spPr/>
      <dgm:t>
        <a:bodyPr/>
        <a:lstStyle/>
        <a:p>
          <a:endParaRPr lang="en-US" sz="1600"/>
        </a:p>
      </dgm:t>
    </dgm:pt>
    <dgm:pt modelId="{BC1A9E6C-3151-4D9A-A1C4-DB2DA23B01AF}" type="sibTrans" cxnId="{0DFEC653-4EF8-4FA4-9783-D00F70CAAFF6}">
      <dgm:prSet/>
      <dgm:spPr/>
      <dgm:t>
        <a:bodyPr/>
        <a:lstStyle/>
        <a:p>
          <a:pPr>
            <a:lnSpc>
              <a:spcPct val="100000"/>
            </a:lnSpc>
          </a:pPr>
          <a:endParaRPr lang="en-US" sz="1600"/>
        </a:p>
      </dgm:t>
    </dgm:pt>
    <dgm:pt modelId="{7C0900DE-3026-4A12-B89E-B5037F0D657F}">
      <dgm:prSet custT="1"/>
      <dgm:spPr/>
      <dgm:t>
        <a:bodyPr/>
        <a:lstStyle/>
        <a:p>
          <a:pPr>
            <a:lnSpc>
              <a:spcPct val="100000"/>
            </a:lnSpc>
          </a:pPr>
          <a:r>
            <a:rPr lang="en-US" sz="1600" dirty="0"/>
            <a:t>OCR technology scans image documents and turn them into electronic, editable files.</a:t>
          </a:r>
        </a:p>
      </dgm:t>
    </dgm:pt>
    <dgm:pt modelId="{2E60A357-45D3-4918-A22B-6F1C81AEF8FE}" type="parTrans" cxnId="{07CFB2AB-0B59-4D4B-8D32-BA0224E10C8F}">
      <dgm:prSet/>
      <dgm:spPr/>
      <dgm:t>
        <a:bodyPr/>
        <a:lstStyle/>
        <a:p>
          <a:endParaRPr lang="en-US" sz="1600"/>
        </a:p>
      </dgm:t>
    </dgm:pt>
    <dgm:pt modelId="{6985B3FE-30AA-4B77-B42E-C98620C32672}" type="sibTrans" cxnId="{07CFB2AB-0B59-4D4B-8D32-BA0224E10C8F}">
      <dgm:prSet/>
      <dgm:spPr/>
      <dgm:t>
        <a:bodyPr/>
        <a:lstStyle/>
        <a:p>
          <a:pPr>
            <a:lnSpc>
              <a:spcPct val="100000"/>
            </a:lnSpc>
          </a:pPr>
          <a:endParaRPr lang="en-US" sz="1600"/>
        </a:p>
      </dgm:t>
    </dgm:pt>
    <dgm:pt modelId="{5AD97E71-610C-42BA-A16F-6663B40172E3}">
      <dgm:prSet custT="1"/>
      <dgm:spPr/>
      <dgm:t>
        <a:bodyPr/>
        <a:lstStyle/>
        <a:p>
          <a:pPr>
            <a:lnSpc>
              <a:spcPct val="100000"/>
            </a:lnSpc>
          </a:pPr>
          <a:r>
            <a:rPr lang="en-US" sz="1600" dirty="0"/>
            <a:t>Capturing of fast-moving vehicles needs special technique to avoid motion blur .</a:t>
          </a:r>
        </a:p>
        <a:p>
          <a:pPr>
            <a:lnSpc>
              <a:spcPct val="100000"/>
            </a:lnSpc>
          </a:pPr>
          <a:r>
            <a:rPr lang="en-US" sz="1600" dirty="0"/>
            <a:t>Although I have used direct image as the input.</a:t>
          </a:r>
        </a:p>
      </dgm:t>
    </dgm:pt>
    <dgm:pt modelId="{3B73AA68-2104-4C78-81ED-BF90EA45BE60}" type="parTrans" cxnId="{18A9A1E4-72AB-447B-95EA-CB028F1E8735}">
      <dgm:prSet/>
      <dgm:spPr/>
      <dgm:t>
        <a:bodyPr/>
        <a:lstStyle/>
        <a:p>
          <a:endParaRPr lang="en-US" sz="1600"/>
        </a:p>
      </dgm:t>
    </dgm:pt>
    <dgm:pt modelId="{8061FE2E-016D-4255-8989-CE7D1DD5D8DD}" type="sibTrans" cxnId="{18A9A1E4-72AB-447B-95EA-CB028F1E8735}">
      <dgm:prSet/>
      <dgm:spPr/>
      <dgm:t>
        <a:bodyPr/>
        <a:lstStyle/>
        <a:p>
          <a:endParaRPr lang="en-US" sz="1600"/>
        </a:p>
      </dgm:t>
    </dgm:pt>
    <dgm:pt modelId="{B0EF46BD-A0DD-4A26-8F37-A4BAFD385D6D}" type="pres">
      <dgm:prSet presAssocID="{A0822C36-18DD-41ED-889E-4FB9800B216D}" presName="root" presStyleCnt="0">
        <dgm:presLayoutVars>
          <dgm:dir/>
          <dgm:resizeHandles val="exact"/>
        </dgm:presLayoutVars>
      </dgm:prSet>
      <dgm:spPr/>
    </dgm:pt>
    <dgm:pt modelId="{D7A6E652-E626-411E-95D8-B280C86CAD7F}" type="pres">
      <dgm:prSet presAssocID="{28D9D878-A58F-4DBF-9973-E4B1BAD056EA}" presName="compNode" presStyleCnt="0"/>
      <dgm:spPr/>
    </dgm:pt>
    <dgm:pt modelId="{E54617C3-11FE-467E-A45C-0A61080D91B5}" type="pres">
      <dgm:prSet presAssocID="{28D9D878-A58F-4DBF-9973-E4B1BAD056E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D7A1842-4BF4-4B88-A7C0-C8D7D834A8BA}" type="pres">
      <dgm:prSet presAssocID="{28D9D878-A58F-4DBF-9973-E4B1BAD056EA}" presName="spaceRect" presStyleCnt="0"/>
      <dgm:spPr/>
    </dgm:pt>
    <dgm:pt modelId="{B5B8083E-D61F-414F-A235-AA501824048C}" type="pres">
      <dgm:prSet presAssocID="{28D9D878-A58F-4DBF-9973-E4B1BAD056EA}" presName="textRect" presStyleLbl="revTx" presStyleIdx="0" presStyleCnt="5">
        <dgm:presLayoutVars>
          <dgm:chMax val="1"/>
          <dgm:chPref val="1"/>
        </dgm:presLayoutVars>
      </dgm:prSet>
      <dgm:spPr/>
    </dgm:pt>
    <dgm:pt modelId="{22E9BA57-1E24-444B-AAF8-F3396BEDC66E}" type="pres">
      <dgm:prSet presAssocID="{6CED3841-91DD-470B-8EFE-D3DDD55077F2}" presName="sibTrans" presStyleCnt="0"/>
      <dgm:spPr/>
    </dgm:pt>
    <dgm:pt modelId="{15A8EBCB-8CE6-41E8-9918-EED94DE33484}" type="pres">
      <dgm:prSet presAssocID="{E847DB11-D2AC-413D-B772-24D1777E0297}" presName="compNode" presStyleCnt="0"/>
      <dgm:spPr/>
    </dgm:pt>
    <dgm:pt modelId="{CCE2574F-361F-454B-A525-2071B0D6B71F}" type="pres">
      <dgm:prSet presAssocID="{E847DB11-D2AC-413D-B772-24D1777E029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 Car"/>
        </a:ext>
      </dgm:extLst>
    </dgm:pt>
    <dgm:pt modelId="{6FE2DBE7-D73F-4A23-961B-1B22529A6202}" type="pres">
      <dgm:prSet presAssocID="{E847DB11-D2AC-413D-B772-24D1777E0297}" presName="spaceRect" presStyleCnt="0"/>
      <dgm:spPr/>
    </dgm:pt>
    <dgm:pt modelId="{C1D071FE-4F68-499F-8704-A747D61E9734}" type="pres">
      <dgm:prSet presAssocID="{E847DB11-D2AC-413D-B772-24D1777E0297}" presName="textRect" presStyleLbl="revTx" presStyleIdx="1" presStyleCnt="5">
        <dgm:presLayoutVars>
          <dgm:chMax val="1"/>
          <dgm:chPref val="1"/>
        </dgm:presLayoutVars>
      </dgm:prSet>
      <dgm:spPr/>
    </dgm:pt>
    <dgm:pt modelId="{4FEF5CA0-D85A-4BA3-BBA3-1FC15A5232C8}" type="pres">
      <dgm:prSet presAssocID="{4DFD2606-08E8-4EE3-B3DC-5CB7E22C8A8E}" presName="sibTrans" presStyleCnt="0"/>
      <dgm:spPr/>
    </dgm:pt>
    <dgm:pt modelId="{66B94BA0-6C04-4D28-B51F-1134E5B6EC74}" type="pres">
      <dgm:prSet presAssocID="{B1F2F53B-653F-4061-BED0-04968C126D59}" presName="compNode" presStyleCnt="0"/>
      <dgm:spPr/>
    </dgm:pt>
    <dgm:pt modelId="{7B1ADA66-65FD-4596-B141-CEC728C2E76D}" type="pres">
      <dgm:prSet presAssocID="{B1F2F53B-653F-4061-BED0-04968C126D5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ursor"/>
        </a:ext>
      </dgm:extLst>
    </dgm:pt>
    <dgm:pt modelId="{24F9DB5C-E2FC-4CBF-9CD3-D20C8EB860F2}" type="pres">
      <dgm:prSet presAssocID="{B1F2F53B-653F-4061-BED0-04968C126D59}" presName="spaceRect" presStyleCnt="0"/>
      <dgm:spPr/>
    </dgm:pt>
    <dgm:pt modelId="{4BD679C7-E26A-4EFC-A3E3-60D01193ECB7}" type="pres">
      <dgm:prSet presAssocID="{B1F2F53B-653F-4061-BED0-04968C126D59}" presName="textRect" presStyleLbl="revTx" presStyleIdx="2" presStyleCnt="5">
        <dgm:presLayoutVars>
          <dgm:chMax val="1"/>
          <dgm:chPref val="1"/>
        </dgm:presLayoutVars>
      </dgm:prSet>
      <dgm:spPr/>
    </dgm:pt>
    <dgm:pt modelId="{CEA3FA5F-6621-4B5D-A55B-94AA2A2579AB}" type="pres">
      <dgm:prSet presAssocID="{BC1A9E6C-3151-4D9A-A1C4-DB2DA23B01AF}" presName="sibTrans" presStyleCnt="0"/>
      <dgm:spPr/>
    </dgm:pt>
    <dgm:pt modelId="{03EB8281-5300-4617-9564-C2269D6EEB49}" type="pres">
      <dgm:prSet presAssocID="{7C0900DE-3026-4A12-B89E-B5037F0D657F}" presName="compNode" presStyleCnt="0"/>
      <dgm:spPr/>
    </dgm:pt>
    <dgm:pt modelId="{81767232-0126-4249-BA46-4A94486B011A}" type="pres">
      <dgm:prSet presAssocID="{7C0900DE-3026-4A12-B89E-B5037F0D65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redder"/>
        </a:ext>
      </dgm:extLst>
    </dgm:pt>
    <dgm:pt modelId="{C95F73EB-3280-4D4A-B944-4211392DFA07}" type="pres">
      <dgm:prSet presAssocID="{7C0900DE-3026-4A12-B89E-B5037F0D657F}" presName="spaceRect" presStyleCnt="0"/>
      <dgm:spPr/>
    </dgm:pt>
    <dgm:pt modelId="{89704DB6-0947-4694-BD04-9F7B713E1BCE}" type="pres">
      <dgm:prSet presAssocID="{7C0900DE-3026-4A12-B89E-B5037F0D657F}" presName="textRect" presStyleLbl="revTx" presStyleIdx="3" presStyleCnt="5">
        <dgm:presLayoutVars>
          <dgm:chMax val="1"/>
          <dgm:chPref val="1"/>
        </dgm:presLayoutVars>
      </dgm:prSet>
      <dgm:spPr/>
    </dgm:pt>
    <dgm:pt modelId="{2C95EAE6-E0EC-44A1-B529-5590C09345D8}" type="pres">
      <dgm:prSet presAssocID="{6985B3FE-30AA-4B77-B42E-C98620C32672}" presName="sibTrans" presStyleCnt="0"/>
      <dgm:spPr/>
    </dgm:pt>
    <dgm:pt modelId="{9C365C88-9CD9-425E-B7EB-C846882A36FE}" type="pres">
      <dgm:prSet presAssocID="{5AD97E71-610C-42BA-A16F-6663B40172E3}" presName="compNode" presStyleCnt="0"/>
      <dgm:spPr/>
    </dgm:pt>
    <dgm:pt modelId="{A5361F3F-03A8-4BD1-BDD3-2640919972E3}" type="pres">
      <dgm:prSet presAssocID="{5AD97E71-610C-42BA-A16F-6663B40172E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9B9EC572-1C61-4663-B7BB-6427A1363525}" type="pres">
      <dgm:prSet presAssocID="{5AD97E71-610C-42BA-A16F-6663B40172E3}" presName="spaceRect" presStyleCnt="0"/>
      <dgm:spPr/>
    </dgm:pt>
    <dgm:pt modelId="{3027E05E-4835-4035-88F5-281AA611C07C}" type="pres">
      <dgm:prSet presAssocID="{5AD97E71-610C-42BA-A16F-6663B40172E3}" presName="textRect" presStyleLbl="revTx" presStyleIdx="4" presStyleCnt="5">
        <dgm:presLayoutVars>
          <dgm:chMax val="1"/>
          <dgm:chPref val="1"/>
        </dgm:presLayoutVars>
      </dgm:prSet>
      <dgm:spPr/>
    </dgm:pt>
  </dgm:ptLst>
  <dgm:cxnLst>
    <dgm:cxn modelId="{16E4242D-0ACB-4EC5-856F-751B14F1EDD4}" type="presOf" srcId="{A0822C36-18DD-41ED-889E-4FB9800B216D}" destId="{B0EF46BD-A0DD-4A26-8F37-A4BAFD385D6D}" srcOrd="0" destOrd="0" presId="urn:microsoft.com/office/officeart/2018/2/layout/IconLabelList"/>
    <dgm:cxn modelId="{0B207F32-4513-4F61-ABD9-AA1B92FF9194}" type="presOf" srcId="{5AD97E71-610C-42BA-A16F-6663B40172E3}" destId="{3027E05E-4835-4035-88F5-281AA611C07C}" srcOrd="0" destOrd="0" presId="urn:microsoft.com/office/officeart/2018/2/layout/IconLabelList"/>
    <dgm:cxn modelId="{07B55C6D-33DF-4213-ABA6-538E753BC83C}" srcId="{A0822C36-18DD-41ED-889E-4FB9800B216D}" destId="{E847DB11-D2AC-413D-B772-24D1777E0297}" srcOrd="1" destOrd="0" parTransId="{91E3ADB0-8BB8-4140-9BA9-234A57A2A095}" sibTransId="{4DFD2606-08E8-4EE3-B3DC-5CB7E22C8A8E}"/>
    <dgm:cxn modelId="{0DFEC653-4EF8-4FA4-9783-D00F70CAAFF6}" srcId="{A0822C36-18DD-41ED-889E-4FB9800B216D}" destId="{B1F2F53B-653F-4061-BED0-04968C126D59}" srcOrd="2" destOrd="0" parTransId="{7EF83385-B062-41DA-B534-196BBC8BCB1F}" sibTransId="{BC1A9E6C-3151-4D9A-A1C4-DB2DA23B01AF}"/>
    <dgm:cxn modelId="{726A9A76-C828-4D1C-AEB1-9D7FAA22BEA1}" type="presOf" srcId="{7C0900DE-3026-4A12-B89E-B5037F0D657F}" destId="{89704DB6-0947-4694-BD04-9F7B713E1BCE}" srcOrd="0" destOrd="0" presId="urn:microsoft.com/office/officeart/2018/2/layout/IconLabelList"/>
    <dgm:cxn modelId="{4E63E759-C109-4212-8D09-2583740ED4AD}" srcId="{A0822C36-18DD-41ED-889E-4FB9800B216D}" destId="{28D9D878-A58F-4DBF-9973-E4B1BAD056EA}" srcOrd="0" destOrd="0" parTransId="{C4A16CAE-C48E-44E3-9C18-E6B6AFD6C61B}" sibTransId="{6CED3841-91DD-470B-8EFE-D3DDD55077F2}"/>
    <dgm:cxn modelId="{7D33779C-B4A2-465E-9249-930576678BA4}" type="presOf" srcId="{E847DB11-D2AC-413D-B772-24D1777E0297}" destId="{C1D071FE-4F68-499F-8704-A747D61E9734}" srcOrd="0" destOrd="0" presId="urn:microsoft.com/office/officeart/2018/2/layout/IconLabelList"/>
    <dgm:cxn modelId="{07CFB2AB-0B59-4D4B-8D32-BA0224E10C8F}" srcId="{A0822C36-18DD-41ED-889E-4FB9800B216D}" destId="{7C0900DE-3026-4A12-B89E-B5037F0D657F}" srcOrd="3" destOrd="0" parTransId="{2E60A357-45D3-4918-A22B-6F1C81AEF8FE}" sibTransId="{6985B3FE-30AA-4B77-B42E-C98620C32672}"/>
    <dgm:cxn modelId="{4E5EE3BB-EC06-4D23-A4A3-9A992ED4A9D2}" type="presOf" srcId="{28D9D878-A58F-4DBF-9973-E4B1BAD056EA}" destId="{B5B8083E-D61F-414F-A235-AA501824048C}" srcOrd="0" destOrd="0" presId="urn:microsoft.com/office/officeart/2018/2/layout/IconLabelList"/>
    <dgm:cxn modelId="{F3B627DC-C6A2-449E-9074-3CE2AF0055FC}" type="presOf" srcId="{B1F2F53B-653F-4061-BED0-04968C126D59}" destId="{4BD679C7-E26A-4EFC-A3E3-60D01193ECB7}" srcOrd="0" destOrd="0" presId="urn:microsoft.com/office/officeart/2018/2/layout/IconLabelList"/>
    <dgm:cxn modelId="{18A9A1E4-72AB-447B-95EA-CB028F1E8735}" srcId="{A0822C36-18DD-41ED-889E-4FB9800B216D}" destId="{5AD97E71-610C-42BA-A16F-6663B40172E3}" srcOrd="4" destOrd="0" parTransId="{3B73AA68-2104-4C78-81ED-BF90EA45BE60}" sibTransId="{8061FE2E-016D-4255-8989-CE7D1DD5D8DD}"/>
    <dgm:cxn modelId="{E77D640D-8BF6-439F-9AF7-50CE2F4EE019}" type="presParOf" srcId="{B0EF46BD-A0DD-4A26-8F37-A4BAFD385D6D}" destId="{D7A6E652-E626-411E-95D8-B280C86CAD7F}" srcOrd="0" destOrd="0" presId="urn:microsoft.com/office/officeart/2018/2/layout/IconLabelList"/>
    <dgm:cxn modelId="{8CEAE959-67D1-41CC-923D-904C79183BCA}" type="presParOf" srcId="{D7A6E652-E626-411E-95D8-B280C86CAD7F}" destId="{E54617C3-11FE-467E-A45C-0A61080D91B5}" srcOrd="0" destOrd="0" presId="urn:microsoft.com/office/officeart/2018/2/layout/IconLabelList"/>
    <dgm:cxn modelId="{D25B582E-E78D-431C-BAE8-88590DB17D89}" type="presParOf" srcId="{D7A6E652-E626-411E-95D8-B280C86CAD7F}" destId="{AD7A1842-4BF4-4B88-A7C0-C8D7D834A8BA}" srcOrd="1" destOrd="0" presId="urn:microsoft.com/office/officeart/2018/2/layout/IconLabelList"/>
    <dgm:cxn modelId="{AB2218D3-81CA-48D9-A0E1-6375219F924A}" type="presParOf" srcId="{D7A6E652-E626-411E-95D8-B280C86CAD7F}" destId="{B5B8083E-D61F-414F-A235-AA501824048C}" srcOrd="2" destOrd="0" presId="urn:microsoft.com/office/officeart/2018/2/layout/IconLabelList"/>
    <dgm:cxn modelId="{78F779E2-8807-44AD-8F49-8AADCD725144}" type="presParOf" srcId="{B0EF46BD-A0DD-4A26-8F37-A4BAFD385D6D}" destId="{22E9BA57-1E24-444B-AAF8-F3396BEDC66E}" srcOrd="1" destOrd="0" presId="urn:microsoft.com/office/officeart/2018/2/layout/IconLabelList"/>
    <dgm:cxn modelId="{D963EE08-0B6A-4B39-8F73-B959DAA80D6E}" type="presParOf" srcId="{B0EF46BD-A0DD-4A26-8F37-A4BAFD385D6D}" destId="{15A8EBCB-8CE6-41E8-9918-EED94DE33484}" srcOrd="2" destOrd="0" presId="urn:microsoft.com/office/officeart/2018/2/layout/IconLabelList"/>
    <dgm:cxn modelId="{BC8B8153-6AEE-41F1-8355-564B6EE128A3}" type="presParOf" srcId="{15A8EBCB-8CE6-41E8-9918-EED94DE33484}" destId="{CCE2574F-361F-454B-A525-2071B0D6B71F}" srcOrd="0" destOrd="0" presId="urn:microsoft.com/office/officeart/2018/2/layout/IconLabelList"/>
    <dgm:cxn modelId="{470777F8-8BB5-44AC-97AC-3A366A8DDDA6}" type="presParOf" srcId="{15A8EBCB-8CE6-41E8-9918-EED94DE33484}" destId="{6FE2DBE7-D73F-4A23-961B-1B22529A6202}" srcOrd="1" destOrd="0" presId="urn:microsoft.com/office/officeart/2018/2/layout/IconLabelList"/>
    <dgm:cxn modelId="{893E920B-D7D8-42FA-B139-B9F74D6B6691}" type="presParOf" srcId="{15A8EBCB-8CE6-41E8-9918-EED94DE33484}" destId="{C1D071FE-4F68-499F-8704-A747D61E9734}" srcOrd="2" destOrd="0" presId="urn:microsoft.com/office/officeart/2018/2/layout/IconLabelList"/>
    <dgm:cxn modelId="{E249DF4D-6012-46BE-8929-FCBE8CF4ECF0}" type="presParOf" srcId="{B0EF46BD-A0DD-4A26-8F37-A4BAFD385D6D}" destId="{4FEF5CA0-D85A-4BA3-BBA3-1FC15A5232C8}" srcOrd="3" destOrd="0" presId="urn:microsoft.com/office/officeart/2018/2/layout/IconLabelList"/>
    <dgm:cxn modelId="{752B9E97-652B-46FF-8A0A-F7F554181EF6}" type="presParOf" srcId="{B0EF46BD-A0DD-4A26-8F37-A4BAFD385D6D}" destId="{66B94BA0-6C04-4D28-B51F-1134E5B6EC74}" srcOrd="4" destOrd="0" presId="urn:microsoft.com/office/officeart/2018/2/layout/IconLabelList"/>
    <dgm:cxn modelId="{D3BE34BA-4120-4311-A10E-9AF1F9EC7AB5}" type="presParOf" srcId="{66B94BA0-6C04-4D28-B51F-1134E5B6EC74}" destId="{7B1ADA66-65FD-4596-B141-CEC728C2E76D}" srcOrd="0" destOrd="0" presId="urn:microsoft.com/office/officeart/2018/2/layout/IconLabelList"/>
    <dgm:cxn modelId="{62DAF0FD-9057-4DD6-9A1B-25CCE4F015F3}" type="presParOf" srcId="{66B94BA0-6C04-4D28-B51F-1134E5B6EC74}" destId="{24F9DB5C-E2FC-4CBF-9CD3-D20C8EB860F2}" srcOrd="1" destOrd="0" presId="urn:microsoft.com/office/officeart/2018/2/layout/IconLabelList"/>
    <dgm:cxn modelId="{1BAA9C26-C716-463E-BE14-BEBD21D40BDE}" type="presParOf" srcId="{66B94BA0-6C04-4D28-B51F-1134E5B6EC74}" destId="{4BD679C7-E26A-4EFC-A3E3-60D01193ECB7}" srcOrd="2" destOrd="0" presId="urn:microsoft.com/office/officeart/2018/2/layout/IconLabelList"/>
    <dgm:cxn modelId="{9435AFC3-9661-4E36-B22E-24A6FE22AD58}" type="presParOf" srcId="{B0EF46BD-A0DD-4A26-8F37-A4BAFD385D6D}" destId="{CEA3FA5F-6621-4B5D-A55B-94AA2A2579AB}" srcOrd="5" destOrd="0" presId="urn:microsoft.com/office/officeart/2018/2/layout/IconLabelList"/>
    <dgm:cxn modelId="{910AD06B-ED8E-41A3-812C-C1FA87A89FA2}" type="presParOf" srcId="{B0EF46BD-A0DD-4A26-8F37-A4BAFD385D6D}" destId="{03EB8281-5300-4617-9564-C2269D6EEB49}" srcOrd="6" destOrd="0" presId="urn:microsoft.com/office/officeart/2018/2/layout/IconLabelList"/>
    <dgm:cxn modelId="{12ACF658-48DA-4AA2-BAF9-FF4C042F90AF}" type="presParOf" srcId="{03EB8281-5300-4617-9564-C2269D6EEB49}" destId="{81767232-0126-4249-BA46-4A94486B011A}" srcOrd="0" destOrd="0" presId="urn:microsoft.com/office/officeart/2018/2/layout/IconLabelList"/>
    <dgm:cxn modelId="{C7DD203E-716E-459E-88BD-6FFF89AB2235}" type="presParOf" srcId="{03EB8281-5300-4617-9564-C2269D6EEB49}" destId="{C95F73EB-3280-4D4A-B944-4211392DFA07}" srcOrd="1" destOrd="0" presId="urn:microsoft.com/office/officeart/2018/2/layout/IconLabelList"/>
    <dgm:cxn modelId="{45BCC610-3448-4BBD-9BBC-D9E114735C1F}" type="presParOf" srcId="{03EB8281-5300-4617-9564-C2269D6EEB49}" destId="{89704DB6-0947-4694-BD04-9F7B713E1BCE}" srcOrd="2" destOrd="0" presId="urn:microsoft.com/office/officeart/2018/2/layout/IconLabelList"/>
    <dgm:cxn modelId="{0DCECEDE-9CB4-4702-B3AB-A1900175E6BC}" type="presParOf" srcId="{B0EF46BD-A0DD-4A26-8F37-A4BAFD385D6D}" destId="{2C95EAE6-E0EC-44A1-B529-5590C09345D8}" srcOrd="7" destOrd="0" presId="urn:microsoft.com/office/officeart/2018/2/layout/IconLabelList"/>
    <dgm:cxn modelId="{66DEF4D8-2800-46AE-980C-67680AB5F5C4}" type="presParOf" srcId="{B0EF46BD-A0DD-4A26-8F37-A4BAFD385D6D}" destId="{9C365C88-9CD9-425E-B7EB-C846882A36FE}" srcOrd="8" destOrd="0" presId="urn:microsoft.com/office/officeart/2018/2/layout/IconLabelList"/>
    <dgm:cxn modelId="{8A9686B4-1283-44E7-9300-A02E75E18CB4}" type="presParOf" srcId="{9C365C88-9CD9-425E-B7EB-C846882A36FE}" destId="{A5361F3F-03A8-4BD1-BDD3-2640919972E3}" srcOrd="0" destOrd="0" presId="urn:microsoft.com/office/officeart/2018/2/layout/IconLabelList"/>
    <dgm:cxn modelId="{FBF71148-5813-489A-9CBF-29395C440242}" type="presParOf" srcId="{9C365C88-9CD9-425E-B7EB-C846882A36FE}" destId="{9B9EC572-1C61-4663-B7BB-6427A1363525}" srcOrd="1" destOrd="0" presId="urn:microsoft.com/office/officeart/2018/2/layout/IconLabelList"/>
    <dgm:cxn modelId="{CD984212-C6B7-4979-A4C1-BCCF550F5AA8}" type="presParOf" srcId="{9C365C88-9CD9-425E-B7EB-C846882A36FE}" destId="{3027E05E-4835-4035-88F5-281AA611C07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0B551-5C85-4EED-8D96-4AB9747FDD70}"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96AE51FD-1E26-460F-86E9-23597CF28F83}">
      <dgm:prSet/>
      <dgm:spPr/>
      <dgm:t>
        <a:bodyPr/>
        <a:lstStyle/>
        <a:p>
          <a:r>
            <a:rPr lang="en-US"/>
            <a:t>1. Install and Import Dependencies</a:t>
          </a:r>
        </a:p>
      </dgm:t>
    </dgm:pt>
    <dgm:pt modelId="{D0AEFBD7-156C-4F8C-9809-E259A3E4C2FE}" type="parTrans" cxnId="{3F114105-6587-43B5-ADDC-C55CCF78D042}">
      <dgm:prSet/>
      <dgm:spPr/>
      <dgm:t>
        <a:bodyPr/>
        <a:lstStyle/>
        <a:p>
          <a:endParaRPr lang="en-US"/>
        </a:p>
      </dgm:t>
    </dgm:pt>
    <dgm:pt modelId="{6C3BF4FB-BDA9-415D-B0A8-F0E544D8BFDB}" type="sibTrans" cxnId="{3F114105-6587-43B5-ADDC-C55CCF78D042}">
      <dgm:prSet phldrT="1" phldr="0"/>
      <dgm:spPr/>
      <dgm:t>
        <a:bodyPr/>
        <a:lstStyle/>
        <a:p>
          <a:r>
            <a:rPr lang="en-US"/>
            <a:t>1</a:t>
          </a:r>
        </a:p>
      </dgm:t>
    </dgm:pt>
    <dgm:pt modelId="{F5BB76D0-447F-4733-B1FC-5CCEE65ED7C5}">
      <dgm:prSet/>
      <dgm:spPr/>
      <dgm:t>
        <a:bodyPr/>
        <a:lstStyle/>
        <a:p>
          <a:r>
            <a:rPr lang="en-US" dirty="0"/>
            <a:t>2.Read Image, Grayscale filter</a:t>
          </a:r>
        </a:p>
      </dgm:t>
    </dgm:pt>
    <dgm:pt modelId="{797AA401-88C6-4372-B225-3A05E93182EC}" type="parTrans" cxnId="{7ADDFDED-C611-4850-A3C4-E10F1423AF97}">
      <dgm:prSet/>
      <dgm:spPr/>
      <dgm:t>
        <a:bodyPr/>
        <a:lstStyle/>
        <a:p>
          <a:endParaRPr lang="en-US"/>
        </a:p>
      </dgm:t>
    </dgm:pt>
    <dgm:pt modelId="{1F468AFD-9851-47ED-80C4-79F3494CD2E3}" type="sibTrans" cxnId="{7ADDFDED-C611-4850-A3C4-E10F1423AF97}">
      <dgm:prSet phldrT="2" phldr="0"/>
      <dgm:spPr/>
      <dgm:t>
        <a:bodyPr/>
        <a:lstStyle/>
        <a:p>
          <a:r>
            <a:rPr lang="en-US"/>
            <a:t>2</a:t>
          </a:r>
        </a:p>
      </dgm:t>
    </dgm:pt>
    <dgm:pt modelId="{C10707E4-9012-4A90-B57C-501C6AC85BF6}">
      <dgm:prSet/>
      <dgm:spPr/>
      <dgm:t>
        <a:bodyPr/>
        <a:lstStyle/>
        <a:p>
          <a:r>
            <a:rPr lang="en-US" dirty="0"/>
            <a:t>3. Apply filter and find edges for localization</a:t>
          </a:r>
        </a:p>
      </dgm:t>
    </dgm:pt>
    <dgm:pt modelId="{DF0EDBE2-0EC6-409A-8FF7-AEF5A7FB4976}" type="parTrans" cxnId="{F99078CD-32C0-464E-A4CC-2A51B7DD87B2}">
      <dgm:prSet/>
      <dgm:spPr/>
      <dgm:t>
        <a:bodyPr/>
        <a:lstStyle/>
        <a:p>
          <a:endParaRPr lang="en-US"/>
        </a:p>
      </dgm:t>
    </dgm:pt>
    <dgm:pt modelId="{CDFCC323-8C00-40A1-BDFE-968C3B61488C}" type="sibTrans" cxnId="{F99078CD-32C0-464E-A4CC-2A51B7DD87B2}">
      <dgm:prSet phldrT="3" phldr="0"/>
      <dgm:spPr/>
      <dgm:t>
        <a:bodyPr/>
        <a:lstStyle/>
        <a:p>
          <a:r>
            <a:rPr lang="en-US"/>
            <a:t>3</a:t>
          </a:r>
        </a:p>
      </dgm:t>
    </dgm:pt>
    <dgm:pt modelId="{701BC351-C349-443C-86E5-2C4162FC39C1}">
      <dgm:prSet/>
      <dgm:spPr/>
      <dgm:t>
        <a:bodyPr/>
        <a:lstStyle/>
        <a:p>
          <a:r>
            <a:rPr lang="en-US"/>
            <a:t>4. Find Contours and Apply Mask</a:t>
          </a:r>
        </a:p>
      </dgm:t>
    </dgm:pt>
    <dgm:pt modelId="{6FD4061B-98E6-41AC-8334-19C0CD69641B}" type="parTrans" cxnId="{D62C2934-2756-4F33-80DF-70F7B51D5D88}">
      <dgm:prSet/>
      <dgm:spPr/>
      <dgm:t>
        <a:bodyPr/>
        <a:lstStyle/>
        <a:p>
          <a:endParaRPr lang="en-US"/>
        </a:p>
      </dgm:t>
    </dgm:pt>
    <dgm:pt modelId="{A5771F4B-E668-4DEC-945D-FA7D0BB8172E}" type="sibTrans" cxnId="{D62C2934-2756-4F33-80DF-70F7B51D5D88}">
      <dgm:prSet phldrT="4" phldr="0"/>
      <dgm:spPr/>
      <dgm:t>
        <a:bodyPr/>
        <a:lstStyle/>
        <a:p>
          <a:r>
            <a:rPr lang="en-US"/>
            <a:t>4</a:t>
          </a:r>
        </a:p>
      </dgm:t>
    </dgm:pt>
    <dgm:pt modelId="{4EA20AC5-0AAE-400E-89EF-C3787911BB9C}">
      <dgm:prSet/>
      <dgm:spPr/>
      <dgm:t>
        <a:bodyPr/>
        <a:lstStyle/>
        <a:p>
          <a:r>
            <a:rPr lang="en-US"/>
            <a:t>5. EasyOCR ToText Reading</a:t>
          </a:r>
        </a:p>
      </dgm:t>
    </dgm:pt>
    <dgm:pt modelId="{C76857FB-3A03-46F6-9C5B-82040F89CC99}" type="parTrans" cxnId="{465F6E73-E700-4A18-832C-BD914996A419}">
      <dgm:prSet/>
      <dgm:spPr/>
      <dgm:t>
        <a:bodyPr/>
        <a:lstStyle/>
        <a:p>
          <a:endParaRPr lang="en-US"/>
        </a:p>
      </dgm:t>
    </dgm:pt>
    <dgm:pt modelId="{9F35859D-0999-45A7-9E06-746CA9923C54}" type="sibTrans" cxnId="{465F6E73-E700-4A18-832C-BD914996A419}">
      <dgm:prSet phldrT="5" phldr="0"/>
      <dgm:spPr/>
      <dgm:t>
        <a:bodyPr/>
        <a:lstStyle/>
        <a:p>
          <a:r>
            <a:rPr lang="en-US"/>
            <a:t>5</a:t>
          </a:r>
        </a:p>
      </dgm:t>
    </dgm:pt>
    <dgm:pt modelId="{FA4DD082-3DA6-474D-9578-A21F8CE2743F}">
      <dgm:prSet/>
      <dgm:spPr/>
      <dgm:t>
        <a:bodyPr/>
        <a:lstStyle/>
        <a:p>
          <a:r>
            <a:rPr lang="en-US" dirty="0"/>
            <a:t>6. Result</a:t>
          </a:r>
        </a:p>
      </dgm:t>
    </dgm:pt>
    <dgm:pt modelId="{AEAA7D8C-7813-4C2E-A235-51249DC19F4F}" type="parTrans" cxnId="{051EE3F5-6212-4D81-A256-C1CD5760E7A8}">
      <dgm:prSet/>
      <dgm:spPr/>
      <dgm:t>
        <a:bodyPr/>
        <a:lstStyle/>
        <a:p>
          <a:endParaRPr lang="en-US"/>
        </a:p>
      </dgm:t>
    </dgm:pt>
    <dgm:pt modelId="{9E779F7A-C643-4094-8658-5C67C71A3F9B}" type="sibTrans" cxnId="{051EE3F5-6212-4D81-A256-C1CD5760E7A8}">
      <dgm:prSet phldrT="6" phldr="0"/>
      <dgm:spPr/>
      <dgm:t>
        <a:bodyPr/>
        <a:lstStyle/>
        <a:p>
          <a:r>
            <a:rPr lang="en-US"/>
            <a:t>6</a:t>
          </a:r>
        </a:p>
      </dgm:t>
    </dgm:pt>
    <dgm:pt modelId="{466F5946-7E7D-4238-BD77-E03342EEECDE}" type="pres">
      <dgm:prSet presAssocID="{EB10B551-5C85-4EED-8D96-4AB9747FDD70}" presName="Name0" presStyleCnt="0">
        <dgm:presLayoutVars>
          <dgm:animLvl val="lvl"/>
          <dgm:resizeHandles val="exact"/>
        </dgm:presLayoutVars>
      </dgm:prSet>
      <dgm:spPr/>
    </dgm:pt>
    <dgm:pt modelId="{5CF27B9F-5F24-49FE-8D23-AFD22660AFA0}" type="pres">
      <dgm:prSet presAssocID="{96AE51FD-1E26-460F-86E9-23597CF28F83}" presName="compositeNode" presStyleCnt="0">
        <dgm:presLayoutVars>
          <dgm:bulletEnabled val="1"/>
        </dgm:presLayoutVars>
      </dgm:prSet>
      <dgm:spPr/>
    </dgm:pt>
    <dgm:pt modelId="{206D9307-8A40-41D7-A933-6156E0EC30BF}" type="pres">
      <dgm:prSet presAssocID="{96AE51FD-1E26-460F-86E9-23597CF28F83}" presName="bgRect" presStyleLbl="bgAccFollowNode1" presStyleIdx="0" presStyleCnt="6"/>
      <dgm:spPr/>
    </dgm:pt>
    <dgm:pt modelId="{A3C3D532-8C68-451B-9085-B0B548061C75}" type="pres">
      <dgm:prSet presAssocID="{6C3BF4FB-BDA9-415D-B0A8-F0E544D8BFDB}" presName="sibTransNodeCircle" presStyleLbl="alignNode1" presStyleIdx="0" presStyleCnt="12">
        <dgm:presLayoutVars>
          <dgm:chMax val="0"/>
          <dgm:bulletEnabled/>
        </dgm:presLayoutVars>
      </dgm:prSet>
      <dgm:spPr/>
    </dgm:pt>
    <dgm:pt modelId="{FCA4CB85-09BD-4237-A6E2-46569C74FEF9}" type="pres">
      <dgm:prSet presAssocID="{96AE51FD-1E26-460F-86E9-23597CF28F83}" presName="bottomLine" presStyleLbl="alignNode1" presStyleIdx="1" presStyleCnt="12">
        <dgm:presLayoutVars/>
      </dgm:prSet>
      <dgm:spPr/>
    </dgm:pt>
    <dgm:pt modelId="{9A36E5A7-F5CC-4757-846F-F3E5C38DE8FA}" type="pres">
      <dgm:prSet presAssocID="{96AE51FD-1E26-460F-86E9-23597CF28F83}" presName="nodeText" presStyleLbl="bgAccFollowNode1" presStyleIdx="0" presStyleCnt="6">
        <dgm:presLayoutVars>
          <dgm:bulletEnabled val="1"/>
        </dgm:presLayoutVars>
      </dgm:prSet>
      <dgm:spPr/>
    </dgm:pt>
    <dgm:pt modelId="{D4F5012B-D306-41AE-8755-2E67061BA90C}" type="pres">
      <dgm:prSet presAssocID="{6C3BF4FB-BDA9-415D-B0A8-F0E544D8BFDB}" presName="sibTrans" presStyleCnt="0"/>
      <dgm:spPr/>
    </dgm:pt>
    <dgm:pt modelId="{34E6B499-E323-4D0E-86A5-954FFB0F3CA2}" type="pres">
      <dgm:prSet presAssocID="{F5BB76D0-447F-4733-B1FC-5CCEE65ED7C5}" presName="compositeNode" presStyleCnt="0">
        <dgm:presLayoutVars>
          <dgm:bulletEnabled val="1"/>
        </dgm:presLayoutVars>
      </dgm:prSet>
      <dgm:spPr/>
    </dgm:pt>
    <dgm:pt modelId="{24C2602D-AD69-4C29-90A8-0E1908442C65}" type="pres">
      <dgm:prSet presAssocID="{F5BB76D0-447F-4733-B1FC-5CCEE65ED7C5}" presName="bgRect" presStyleLbl="bgAccFollowNode1" presStyleIdx="1" presStyleCnt="6"/>
      <dgm:spPr/>
    </dgm:pt>
    <dgm:pt modelId="{A3BF728E-CEAB-4BA8-B194-CF95DCAB6C56}" type="pres">
      <dgm:prSet presAssocID="{1F468AFD-9851-47ED-80C4-79F3494CD2E3}" presName="sibTransNodeCircle" presStyleLbl="alignNode1" presStyleIdx="2" presStyleCnt="12">
        <dgm:presLayoutVars>
          <dgm:chMax val="0"/>
          <dgm:bulletEnabled/>
        </dgm:presLayoutVars>
      </dgm:prSet>
      <dgm:spPr/>
    </dgm:pt>
    <dgm:pt modelId="{FF76CCDB-6434-4141-86EF-DBC560B24B1F}" type="pres">
      <dgm:prSet presAssocID="{F5BB76D0-447F-4733-B1FC-5CCEE65ED7C5}" presName="bottomLine" presStyleLbl="alignNode1" presStyleIdx="3" presStyleCnt="12">
        <dgm:presLayoutVars/>
      </dgm:prSet>
      <dgm:spPr/>
    </dgm:pt>
    <dgm:pt modelId="{110DFB41-F9A7-499C-ADFC-64E62AD703B5}" type="pres">
      <dgm:prSet presAssocID="{F5BB76D0-447F-4733-B1FC-5CCEE65ED7C5}" presName="nodeText" presStyleLbl="bgAccFollowNode1" presStyleIdx="1" presStyleCnt="6">
        <dgm:presLayoutVars>
          <dgm:bulletEnabled val="1"/>
        </dgm:presLayoutVars>
      </dgm:prSet>
      <dgm:spPr/>
    </dgm:pt>
    <dgm:pt modelId="{E0647DF9-6F41-4699-A0B0-C5CB3F523C40}" type="pres">
      <dgm:prSet presAssocID="{1F468AFD-9851-47ED-80C4-79F3494CD2E3}" presName="sibTrans" presStyleCnt="0"/>
      <dgm:spPr/>
    </dgm:pt>
    <dgm:pt modelId="{EA031973-F183-4B17-ACC2-CFBA3A7F3D3A}" type="pres">
      <dgm:prSet presAssocID="{C10707E4-9012-4A90-B57C-501C6AC85BF6}" presName="compositeNode" presStyleCnt="0">
        <dgm:presLayoutVars>
          <dgm:bulletEnabled val="1"/>
        </dgm:presLayoutVars>
      </dgm:prSet>
      <dgm:spPr/>
    </dgm:pt>
    <dgm:pt modelId="{0E91BB78-AEDC-4394-B44A-CC136BECAC77}" type="pres">
      <dgm:prSet presAssocID="{C10707E4-9012-4A90-B57C-501C6AC85BF6}" presName="bgRect" presStyleLbl="bgAccFollowNode1" presStyleIdx="2" presStyleCnt="6"/>
      <dgm:spPr/>
    </dgm:pt>
    <dgm:pt modelId="{56D43A76-3E20-4F1E-B101-453EFDF1B574}" type="pres">
      <dgm:prSet presAssocID="{CDFCC323-8C00-40A1-BDFE-968C3B61488C}" presName="sibTransNodeCircle" presStyleLbl="alignNode1" presStyleIdx="4" presStyleCnt="12">
        <dgm:presLayoutVars>
          <dgm:chMax val="0"/>
          <dgm:bulletEnabled/>
        </dgm:presLayoutVars>
      </dgm:prSet>
      <dgm:spPr/>
    </dgm:pt>
    <dgm:pt modelId="{FDA012AB-B128-45C0-9184-837E40AD0B98}" type="pres">
      <dgm:prSet presAssocID="{C10707E4-9012-4A90-B57C-501C6AC85BF6}" presName="bottomLine" presStyleLbl="alignNode1" presStyleIdx="5" presStyleCnt="12">
        <dgm:presLayoutVars/>
      </dgm:prSet>
      <dgm:spPr/>
    </dgm:pt>
    <dgm:pt modelId="{2CC08ACE-2A14-4D24-9D41-62F3667BEC43}" type="pres">
      <dgm:prSet presAssocID="{C10707E4-9012-4A90-B57C-501C6AC85BF6}" presName="nodeText" presStyleLbl="bgAccFollowNode1" presStyleIdx="2" presStyleCnt="6">
        <dgm:presLayoutVars>
          <dgm:bulletEnabled val="1"/>
        </dgm:presLayoutVars>
      </dgm:prSet>
      <dgm:spPr/>
    </dgm:pt>
    <dgm:pt modelId="{18993E68-193C-424B-B24E-4DA408AA47D9}" type="pres">
      <dgm:prSet presAssocID="{CDFCC323-8C00-40A1-BDFE-968C3B61488C}" presName="sibTrans" presStyleCnt="0"/>
      <dgm:spPr/>
    </dgm:pt>
    <dgm:pt modelId="{9E9DFA31-242B-432F-9209-96618FDEAAE9}" type="pres">
      <dgm:prSet presAssocID="{701BC351-C349-443C-86E5-2C4162FC39C1}" presName="compositeNode" presStyleCnt="0">
        <dgm:presLayoutVars>
          <dgm:bulletEnabled val="1"/>
        </dgm:presLayoutVars>
      </dgm:prSet>
      <dgm:spPr/>
    </dgm:pt>
    <dgm:pt modelId="{041C6F7D-78C6-4245-BDC9-D5FE13F11F19}" type="pres">
      <dgm:prSet presAssocID="{701BC351-C349-443C-86E5-2C4162FC39C1}" presName="bgRect" presStyleLbl="bgAccFollowNode1" presStyleIdx="3" presStyleCnt="6"/>
      <dgm:spPr/>
    </dgm:pt>
    <dgm:pt modelId="{A15FCA19-DDFE-438B-B2F5-F91AC96593CC}" type="pres">
      <dgm:prSet presAssocID="{A5771F4B-E668-4DEC-945D-FA7D0BB8172E}" presName="sibTransNodeCircle" presStyleLbl="alignNode1" presStyleIdx="6" presStyleCnt="12">
        <dgm:presLayoutVars>
          <dgm:chMax val="0"/>
          <dgm:bulletEnabled/>
        </dgm:presLayoutVars>
      </dgm:prSet>
      <dgm:spPr/>
    </dgm:pt>
    <dgm:pt modelId="{A87BB27D-CB34-425C-B792-6A98DFD35BD0}" type="pres">
      <dgm:prSet presAssocID="{701BC351-C349-443C-86E5-2C4162FC39C1}" presName="bottomLine" presStyleLbl="alignNode1" presStyleIdx="7" presStyleCnt="12">
        <dgm:presLayoutVars/>
      </dgm:prSet>
      <dgm:spPr/>
    </dgm:pt>
    <dgm:pt modelId="{7F338D65-688E-4CA9-9E37-DF08DB0BA12D}" type="pres">
      <dgm:prSet presAssocID="{701BC351-C349-443C-86E5-2C4162FC39C1}" presName="nodeText" presStyleLbl="bgAccFollowNode1" presStyleIdx="3" presStyleCnt="6">
        <dgm:presLayoutVars>
          <dgm:bulletEnabled val="1"/>
        </dgm:presLayoutVars>
      </dgm:prSet>
      <dgm:spPr/>
    </dgm:pt>
    <dgm:pt modelId="{52C66917-E8DD-4511-AD8C-122316D52BE1}" type="pres">
      <dgm:prSet presAssocID="{A5771F4B-E668-4DEC-945D-FA7D0BB8172E}" presName="sibTrans" presStyleCnt="0"/>
      <dgm:spPr/>
    </dgm:pt>
    <dgm:pt modelId="{F157F418-C0B2-4B23-8512-9196911FDCA7}" type="pres">
      <dgm:prSet presAssocID="{4EA20AC5-0AAE-400E-89EF-C3787911BB9C}" presName="compositeNode" presStyleCnt="0">
        <dgm:presLayoutVars>
          <dgm:bulletEnabled val="1"/>
        </dgm:presLayoutVars>
      </dgm:prSet>
      <dgm:spPr/>
    </dgm:pt>
    <dgm:pt modelId="{EBDAF410-37F2-461A-B40F-EFA8746100DD}" type="pres">
      <dgm:prSet presAssocID="{4EA20AC5-0AAE-400E-89EF-C3787911BB9C}" presName="bgRect" presStyleLbl="bgAccFollowNode1" presStyleIdx="4" presStyleCnt="6"/>
      <dgm:spPr/>
    </dgm:pt>
    <dgm:pt modelId="{78311D71-0FE3-48A0-90F3-13307C1DF2A8}" type="pres">
      <dgm:prSet presAssocID="{9F35859D-0999-45A7-9E06-746CA9923C54}" presName="sibTransNodeCircle" presStyleLbl="alignNode1" presStyleIdx="8" presStyleCnt="12">
        <dgm:presLayoutVars>
          <dgm:chMax val="0"/>
          <dgm:bulletEnabled/>
        </dgm:presLayoutVars>
      </dgm:prSet>
      <dgm:spPr/>
    </dgm:pt>
    <dgm:pt modelId="{D95EBED9-6FC7-4F0F-9282-A791756200E4}" type="pres">
      <dgm:prSet presAssocID="{4EA20AC5-0AAE-400E-89EF-C3787911BB9C}" presName="bottomLine" presStyleLbl="alignNode1" presStyleIdx="9" presStyleCnt="12">
        <dgm:presLayoutVars/>
      </dgm:prSet>
      <dgm:spPr/>
    </dgm:pt>
    <dgm:pt modelId="{B0A225F2-D62B-45A2-B34C-60A4072BD18A}" type="pres">
      <dgm:prSet presAssocID="{4EA20AC5-0AAE-400E-89EF-C3787911BB9C}" presName="nodeText" presStyleLbl="bgAccFollowNode1" presStyleIdx="4" presStyleCnt="6">
        <dgm:presLayoutVars>
          <dgm:bulletEnabled val="1"/>
        </dgm:presLayoutVars>
      </dgm:prSet>
      <dgm:spPr/>
    </dgm:pt>
    <dgm:pt modelId="{22C37F98-09EF-4FC6-8769-0D0228FDFA8B}" type="pres">
      <dgm:prSet presAssocID="{9F35859D-0999-45A7-9E06-746CA9923C54}" presName="sibTrans" presStyleCnt="0"/>
      <dgm:spPr/>
    </dgm:pt>
    <dgm:pt modelId="{F66189AB-4751-4DDC-9442-8FD7CF49E67E}" type="pres">
      <dgm:prSet presAssocID="{FA4DD082-3DA6-474D-9578-A21F8CE2743F}" presName="compositeNode" presStyleCnt="0">
        <dgm:presLayoutVars>
          <dgm:bulletEnabled val="1"/>
        </dgm:presLayoutVars>
      </dgm:prSet>
      <dgm:spPr/>
    </dgm:pt>
    <dgm:pt modelId="{AE3DD55C-C37C-4C72-9772-1C6E18A1FFD3}" type="pres">
      <dgm:prSet presAssocID="{FA4DD082-3DA6-474D-9578-A21F8CE2743F}" presName="bgRect" presStyleLbl="bgAccFollowNode1" presStyleIdx="5" presStyleCnt="6"/>
      <dgm:spPr/>
    </dgm:pt>
    <dgm:pt modelId="{1ECA7026-D543-42B6-94B1-9AF37BEEEC1A}" type="pres">
      <dgm:prSet presAssocID="{9E779F7A-C643-4094-8658-5C67C71A3F9B}" presName="sibTransNodeCircle" presStyleLbl="alignNode1" presStyleIdx="10" presStyleCnt="12">
        <dgm:presLayoutVars>
          <dgm:chMax val="0"/>
          <dgm:bulletEnabled/>
        </dgm:presLayoutVars>
      </dgm:prSet>
      <dgm:spPr/>
    </dgm:pt>
    <dgm:pt modelId="{F9B8225D-34EB-48CC-AEDB-A17D95159280}" type="pres">
      <dgm:prSet presAssocID="{FA4DD082-3DA6-474D-9578-A21F8CE2743F}" presName="bottomLine" presStyleLbl="alignNode1" presStyleIdx="11" presStyleCnt="12">
        <dgm:presLayoutVars/>
      </dgm:prSet>
      <dgm:spPr/>
    </dgm:pt>
    <dgm:pt modelId="{DED7E672-E4E8-4FFB-AAB7-1D6C3EC738F4}" type="pres">
      <dgm:prSet presAssocID="{FA4DD082-3DA6-474D-9578-A21F8CE2743F}" presName="nodeText" presStyleLbl="bgAccFollowNode1" presStyleIdx="5" presStyleCnt="6">
        <dgm:presLayoutVars>
          <dgm:bulletEnabled val="1"/>
        </dgm:presLayoutVars>
      </dgm:prSet>
      <dgm:spPr/>
    </dgm:pt>
  </dgm:ptLst>
  <dgm:cxnLst>
    <dgm:cxn modelId="{3F114105-6587-43B5-ADDC-C55CCF78D042}" srcId="{EB10B551-5C85-4EED-8D96-4AB9747FDD70}" destId="{96AE51FD-1E26-460F-86E9-23597CF28F83}" srcOrd="0" destOrd="0" parTransId="{D0AEFBD7-156C-4F8C-9809-E259A3E4C2FE}" sibTransId="{6C3BF4FB-BDA9-415D-B0A8-F0E544D8BFDB}"/>
    <dgm:cxn modelId="{82792212-915F-4E1B-A4B8-F2C67AFC5877}" type="presOf" srcId="{F5BB76D0-447F-4733-B1FC-5CCEE65ED7C5}" destId="{24C2602D-AD69-4C29-90A8-0E1908442C65}" srcOrd="0" destOrd="0" presId="urn:microsoft.com/office/officeart/2016/7/layout/BasicLinearProcessNumbered"/>
    <dgm:cxn modelId="{B267191B-ACC9-48E6-B9EC-011BD9B1ED48}" type="presOf" srcId="{9E779F7A-C643-4094-8658-5C67C71A3F9B}" destId="{1ECA7026-D543-42B6-94B1-9AF37BEEEC1A}" srcOrd="0" destOrd="0" presId="urn:microsoft.com/office/officeart/2016/7/layout/BasicLinearProcessNumbered"/>
    <dgm:cxn modelId="{2BB0A925-ACFE-4A44-AECE-4E4BFE8E2DD9}" type="presOf" srcId="{4EA20AC5-0AAE-400E-89EF-C3787911BB9C}" destId="{EBDAF410-37F2-461A-B40F-EFA8746100DD}" srcOrd="0" destOrd="0" presId="urn:microsoft.com/office/officeart/2016/7/layout/BasicLinearProcessNumbered"/>
    <dgm:cxn modelId="{B347FE2B-C553-4F67-91F5-A4EF63D6DF78}" type="presOf" srcId="{96AE51FD-1E26-460F-86E9-23597CF28F83}" destId="{206D9307-8A40-41D7-A933-6156E0EC30BF}" srcOrd="0" destOrd="0" presId="urn:microsoft.com/office/officeart/2016/7/layout/BasicLinearProcessNumbered"/>
    <dgm:cxn modelId="{D62C2934-2756-4F33-80DF-70F7B51D5D88}" srcId="{EB10B551-5C85-4EED-8D96-4AB9747FDD70}" destId="{701BC351-C349-443C-86E5-2C4162FC39C1}" srcOrd="3" destOrd="0" parTransId="{6FD4061B-98E6-41AC-8334-19C0CD69641B}" sibTransId="{A5771F4B-E668-4DEC-945D-FA7D0BB8172E}"/>
    <dgm:cxn modelId="{114EE43B-CC74-4188-BD8A-EB0ECEF48C57}" type="presOf" srcId="{1F468AFD-9851-47ED-80C4-79F3494CD2E3}" destId="{A3BF728E-CEAB-4BA8-B194-CF95DCAB6C56}" srcOrd="0" destOrd="0" presId="urn:microsoft.com/office/officeart/2016/7/layout/BasicLinearProcessNumbered"/>
    <dgm:cxn modelId="{798C9F61-3AF3-4A25-B331-0EAB58386D38}" type="presOf" srcId="{EB10B551-5C85-4EED-8D96-4AB9747FDD70}" destId="{466F5946-7E7D-4238-BD77-E03342EEECDE}" srcOrd="0" destOrd="0" presId="urn:microsoft.com/office/officeart/2016/7/layout/BasicLinearProcessNumbered"/>
    <dgm:cxn modelId="{FCB5564B-D53E-4E8C-A2AC-CBAC3664AF67}" type="presOf" srcId="{FA4DD082-3DA6-474D-9578-A21F8CE2743F}" destId="{AE3DD55C-C37C-4C72-9772-1C6E18A1FFD3}" srcOrd="0" destOrd="0" presId="urn:microsoft.com/office/officeart/2016/7/layout/BasicLinearProcessNumbered"/>
    <dgm:cxn modelId="{465F6E73-E700-4A18-832C-BD914996A419}" srcId="{EB10B551-5C85-4EED-8D96-4AB9747FDD70}" destId="{4EA20AC5-0AAE-400E-89EF-C3787911BB9C}" srcOrd="4" destOrd="0" parTransId="{C76857FB-3A03-46F6-9C5B-82040F89CC99}" sibTransId="{9F35859D-0999-45A7-9E06-746CA9923C54}"/>
    <dgm:cxn modelId="{C9512374-3987-4F66-A189-DE23361375BD}" type="presOf" srcId="{701BC351-C349-443C-86E5-2C4162FC39C1}" destId="{7F338D65-688E-4CA9-9E37-DF08DB0BA12D}" srcOrd="1" destOrd="0" presId="urn:microsoft.com/office/officeart/2016/7/layout/BasicLinearProcessNumbered"/>
    <dgm:cxn modelId="{B945DA5A-2947-4256-A678-9547B7F65868}" type="presOf" srcId="{701BC351-C349-443C-86E5-2C4162FC39C1}" destId="{041C6F7D-78C6-4245-BDC9-D5FE13F11F19}" srcOrd="0" destOrd="0" presId="urn:microsoft.com/office/officeart/2016/7/layout/BasicLinearProcessNumbered"/>
    <dgm:cxn modelId="{F2481683-1353-4A10-98F5-37BDC57ACAF3}" type="presOf" srcId="{F5BB76D0-447F-4733-B1FC-5CCEE65ED7C5}" destId="{110DFB41-F9A7-499C-ADFC-64E62AD703B5}" srcOrd="1" destOrd="0" presId="urn:microsoft.com/office/officeart/2016/7/layout/BasicLinearProcessNumbered"/>
    <dgm:cxn modelId="{6A57C987-03B4-4D10-89F3-48F5E2D003ED}" type="presOf" srcId="{A5771F4B-E668-4DEC-945D-FA7D0BB8172E}" destId="{A15FCA19-DDFE-438B-B2F5-F91AC96593CC}" srcOrd="0" destOrd="0" presId="urn:microsoft.com/office/officeart/2016/7/layout/BasicLinearProcessNumbered"/>
    <dgm:cxn modelId="{BCD54BAA-A429-4BE7-9697-4A4A71BB053C}" type="presOf" srcId="{C10707E4-9012-4A90-B57C-501C6AC85BF6}" destId="{2CC08ACE-2A14-4D24-9D41-62F3667BEC43}" srcOrd="1" destOrd="0" presId="urn:microsoft.com/office/officeart/2016/7/layout/BasicLinearProcessNumbered"/>
    <dgm:cxn modelId="{945181AF-AF83-462A-837B-95AEA0239E3B}" type="presOf" srcId="{C10707E4-9012-4A90-B57C-501C6AC85BF6}" destId="{0E91BB78-AEDC-4394-B44A-CC136BECAC77}" srcOrd="0" destOrd="0" presId="urn:microsoft.com/office/officeart/2016/7/layout/BasicLinearProcessNumbered"/>
    <dgm:cxn modelId="{FDAA26B7-63B0-4792-AE7A-C6795629974E}" type="presOf" srcId="{96AE51FD-1E26-460F-86E9-23597CF28F83}" destId="{9A36E5A7-F5CC-4757-846F-F3E5C38DE8FA}" srcOrd="1" destOrd="0" presId="urn:microsoft.com/office/officeart/2016/7/layout/BasicLinearProcessNumbered"/>
    <dgm:cxn modelId="{EA5091BB-62ED-472F-9239-1B42A0A0B46F}" type="presOf" srcId="{9F35859D-0999-45A7-9E06-746CA9923C54}" destId="{78311D71-0FE3-48A0-90F3-13307C1DF2A8}" srcOrd="0" destOrd="0" presId="urn:microsoft.com/office/officeart/2016/7/layout/BasicLinearProcessNumbered"/>
    <dgm:cxn modelId="{F99078CD-32C0-464E-A4CC-2A51B7DD87B2}" srcId="{EB10B551-5C85-4EED-8D96-4AB9747FDD70}" destId="{C10707E4-9012-4A90-B57C-501C6AC85BF6}" srcOrd="2" destOrd="0" parTransId="{DF0EDBE2-0EC6-409A-8FF7-AEF5A7FB4976}" sibTransId="{CDFCC323-8C00-40A1-BDFE-968C3B61488C}"/>
    <dgm:cxn modelId="{2FA2FCCD-93FD-419C-9310-FF0C7A850B1F}" type="presOf" srcId="{4EA20AC5-0AAE-400E-89EF-C3787911BB9C}" destId="{B0A225F2-D62B-45A2-B34C-60A4072BD18A}" srcOrd="1" destOrd="0" presId="urn:microsoft.com/office/officeart/2016/7/layout/BasicLinearProcessNumbered"/>
    <dgm:cxn modelId="{ECAE62E1-AD7B-46E5-9CDF-B13F1D113DD5}" type="presOf" srcId="{CDFCC323-8C00-40A1-BDFE-968C3B61488C}" destId="{56D43A76-3E20-4F1E-B101-453EFDF1B574}" srcOrd="0" destOrd="0" presId="urn:microsoft.com/office/officeart/2016/7/layout/BasicLinearProcessNumbered"/>
    <dgm:cxn modelId="{7ADDFDED-C611-4850-A3C4-E10F1423AF97}" srcId="{EB10B551-5C85-4EED-8D96-4AB9747FDD70}" destId="{F5BB76D0-447F-4733-B1FC-5CCEE65ED7C5}" srcOrd="1" destOrd="0" parTransId="{797AA401-88C6-4372-B225-3A05E93182EC}" sibTransId="{1F468AFD-9851-47ED-80C4-79F3494CD2E3}"/>
    <dgm:cxn modelId="{051EE3F5-6212-4D81-A256-C1CD5760E7A8}" srcId="{EB10B551-5C85-4EED-8D96-4AB9747FDD70}" destId="{FA4DD082-3DA6-474D-9578-A21F8CE2743F}" srcOrd="5" destOrd="0" parTransId="{AEAA7D8C-7813-4C2E-A235-51249DC19F4F}" sibTransId="{9E779F7A-C643-4094-8658-5C67C71A3F9B}"/>
    <dgm:cxn modelId="{C03B4DF9-C5C6-4D66-91AD-802D75B9273A}" type="presOf" srcId="{FA4DD082-3DA6-474D-9578-A21F8CE2743F}" destId="{DED7E672-E4E8-4FFB-AAB7-1D6C3EC738F4}" srcOrd="1" destOrd="0" presId="urn:microsoft.com/office/officeart/2016/7/layout/BasicLinearProcessNumbered"/>
    <dgm:cxn modelId="{92883CFF-0DE1-4C2C-A8A7-D211927D94CE}" type="presOf" srcId="{6C3BF4FB-BDA9-415D-B0A8-F0E544D8BFDB}" destId="{A3C3D532-8C68-451B-9085-B0B548061C75}" srcOrd="0" destOrd="0" presId="urn:microsoft.com/office/officeart/2016/7/layout/BasicLinearProcessNumbered"/>
    <dgm:cxn modelId="{F5D30954-DBF8-4AA5-AFD9-0188DE459FFE}" type="presParOf" srcId="{466F5946-7E7D-4238-BD77-E03342EEECDE}" destId="{5CF27B9F-5F24-49FE-8D23-AFD22660AFA0}" srcOrd="0" destOrd="0" presId="urn:microsoft.com/office/officeart/2016/7/layout/BasicLinearProcessNumbered"/>
    <dgm:cxn modelId="{F8468CDE-4789-46D0-B7E5-C557CA3A2C32}" type="presParOf" srcId="{5CF27B9F-5F24-49FE-8D23-AFD22660AFA0}" destId="{206D9307-8A40-41D7-A933-6156E0EC30BF}" srcOrd="0" destOrd="0" presId="urn:microsoft.com/office/officeart/2016/7/layout/BasicLinearProcessNumbered"/>
    <dgm:cxn modelId="{69E54076-3EB0-4628-9F2C-35699DB1ACDB}" type="presParOf" srcId="{5CF27B9F-5F24-49FE-8D23-AFD22660AFA0}" destId="{A3C3D532-8C68-451B-9085-B0B548061C75}" srcOrd="1" destOrd="0" presId="urn:microsoft.com/office/officeart/2016/7/layout/BasicLinearProcessNumbered"/>
    <dgm:cxn modelId="{3EA93F43-EB59-4BF2-90BA-3D11608952F1}" type="presParOf" srcId="{5CF27B9F-5F24-49FE-8D23-AFD22660AFA0}" destId="{FCA4CB85-09BD-4237-A6E2-46569C74FEF9}" srcOrd="2" destOrd="0" presId="urn:microsoft.com/office/officeart/2016/7/layout/BasicLinearProcessNumbered"/>
    <dgm:cxn modelId="{E58587C5-560C-4595-875A-45F3E900722C}" type="presParOf" srcId="{5CF27B9F-5F24-49FE-8D23-AFD22660AFA0}" destId="{9A36E5A7-F5CC-4757-846F-F3E5C38DE8FA}" srcOrd="3" destOrd="0" presId="urn:microsoft.com/office/officeart/2016/7/layout/BasicLinearProcessNumbered"/>
    <dgm:cxn modelId="{94D6AAF0-1412-46E1-8581-065E9853E05C}" type="presParOf" srcId="{466F5946-7E7D-4238-BD77-E03342EEECDE}" destId="{D4F5012B-D306-41AE-8755-2E67061BA90C}" srcOrd="1" destOrd="0" presId="urn:microsoft.com/office/officeart/2016/7/layout/BasicLinearProcessNumbered"/>
    <dgm:cxn modelId="{7A8A04FD-DCB8-4210-99DE-AEF5BE56B123}" type="presParOf" srcId="{466F5946-7E7D-4238-BD77-E03342EEECDE}" destId="{34E6B499-E323-4D0E-86A5-954FFB0F3CA2}" srcOrd="2" destOrd="0" presId="urn:microsoft.com/office/officeart/2016/7/layout/BasicLinearProcessNumbered"/>
    <dgm:cxn modelId="{5B6DF4DC-843E-4E6A-B871-D936F6F294C9}" type="presParOf" srcId="{34E6B499-E323-4D0E-86A5-954FFB0F3CA2}" destId="{24C2602D-AD69-4C29-90A8-0E1908442C65}" srcOrd="0" destOrd="0" presId="urn:microsoft.com/office/officeart/2016/7/layout/BasicLinearProcessNumbered"/>
    <dgm:cxn modelId="{47CF67FA-9E43-4C30-8B64-CE24A65C99A3}" type="presParOf" srcId="{34E6B499-E323-4D0E-86A5-954FFB0F3CA2}" destId="{A3BF728E-CEAB-4BA8-B194-CF95DCAB6C56}" srcOrd="1" destOrd="0" presId="urn:microsoft.com/office/officeart/2016/7/layout/BasicLinearProcessNumbered"/>
    <dgm:cxn modelId="{FCE95ADE-508D-4AAD-B6B2-C87DD39A5054}" type="presParOf" srcId="{34E6B499-E323-4D0E-86A5-954FFB0F3CA2}" destId="{FF76CCDB-6434-4141-86EF-DBC560B24B1F}" srcOrd="2" destOrd="0" presId="urn:microsoft.com/office/officeart/2016/7/layout/BasicLinearProcessNumbered"/>
    <dgm:cxn modelId="{2F1B8943-82D5-4373-BC22-3E7591B537ED}" type="presParOf" srcId="{34E6B499-E323-4D0E-86A5-954FFB0F3CA2}" destId="{110DFB41-F9A7-499C-ADFC-64E62AD703B5}" srcOrd="3" destOrd="0" presId="urn:microsoft.com/office/officeart/2016/7/layout/BasicLinearProcessNumbered"/>
    <dgm:cxn modelId="{1AF6C66F-49A4-469B-8123-D5B047BA6E1D}" type="presParOf" srcId="{466F5946-7E7D-4238-BD77-E03342EEECDE}" destId="{E0647DF9-6F41-4699-A0B0-C5CB3F523C40}" srcOrd="3" destOrd="0" presId="urn:microsoft.com/office/officeart/2016/7/layout/BasicLinearProcessNumbered"/>
    <dgm:cxn modelId="{05445B31-E782-4BAA-B8DF-DD7A977F3598}" type="presParOf" srcId="{466F5946-7E7D-4238-BD77-E03342EEECDE}" destId="{EA031973-F183-4B17-ACC2-CFBA3A7F3D3A}" srcOrd="4" destOrd="0" presId="urn:microsoft.com/office/officeart/2016/7/layout/BasicLinearProcessNumbered"/>
    <dgm:cxn modelId="{C63E2B9A-D5BF-42A1-9A9F-8B1FCAA5B2C4}" type="presParOf" srcId="{EA031973-F183-4B17-ACC2-CFBA3A7F3D3A}" destId="{0E91BB78-AEDC-4394-B44A-CC136BECAC77}" srcOrd="0" destOrd="0" presId="urn:microsoft.com/office/officeart/2016/7/layout/BasicLinearProcessNumbered"/>
    <dgm:cxn modelId="{7E1010DE-AB0B-4944-9139-FD2B584D3AED}" type="presParOf" srcId="{EA031973-F183-4B17-ACC2-CFBA3A7F3D3A}" destId="{56D43A76-3E20-4F1E-B101-453EFDF1B574}" srcOrd="1" destOrd="0" presId="urn:microsoft.com/office/officeart/2016/7/layout/BasicLinearProcessNumbered"/>
    <dgm:cxn modelId="{FF78E86A-8579-4DF3-B6E3-1BBE4B6E4A5F}" type="presParOf" srcId="{EA031973-F183-4B17-ACC2-CFBA3A7F3D3A}" destId="{FDA012AB-B128-45C0-9184-837E40AD0B98}" srcOrd="2" destOrd="0" presId="urn:microsoft.com/office/officeart/2016/7/layout/BasicLinearProcessNumbered"/>
    <dgm:cxn modelId="{7B2874F9-5557-4678-AAC1-51B24F4734D7}" type="presParOf" srcId="{EA031973-F183-4B17-ACC2-CFBA3A7F3D3A}" destId="{2CC08ACE-2A14-4D24-9D41-62F3667BEC43}" srcOrd="3" destOrd="0" presId="urn:microsoft.com/office/officeart/2016/7/layout/BasicLinearProcessNumbered"/>
    <dgm:cxn modelId="{C16644D9-A622-4D82-B977-01C283C255B4}" type="presParOf" srcId="{466F5946-7E7D-4238-BD77-E03342EEECDE}" destId="{18993E68-193C-424B-B24E-4DA408AA47D9}" srcOrd="5" destOrd="0" presId="urn:microsoft.com/office/officeart/2016/7/layout/BasicLinearProcessNumbered"/>
    <dgm:cxn modelId="{6FDA1B7A-3523-4FCE-AB6F-37160D9FEE73}" type="presParOf" srcId="{466F5946-7E7D-4238-BD77-E03342EEECDE}" destId="{9E9DFA31-242B-432F-9209-96618FDEAAE9}" srcOrd="6" destOrd="0" presId="urn:microsoft.com/office/officeart/2016/7/layout/BasicLinearProcessNumbered"/>
    <dgm:cxn modelId="{D554D873-F344-4E6A-8C70-FA5136AF10DB}" type="presParOf" srcId="{9E9DFA31-242B-432F-9209-96618FDEAAE9}" destId="{041C6F7D-78C6-4245-BDC9-D5FE13F11F19}" srcOrd="0" destOrd="0" presId="urn:microsoft.com/office/officeart/2016/7/layout/BasicLinearProcessNumbered"/>
    <dgm:cxn modelId="{6001D4A5-358F-445D-8BB0-4C2F641CFFC3}" type="presParOf" srcId="{9E9DFA31-242B-432F-9209-96618FDEAAE9}" destId="{A15FCA19-DDFE-438B-B2F5-F91AC96593CC}" srcOrd="1" destOrd="0" presId="urn:microsoft.com/office/officeart/2016/7/layout/BasicLinearProcessNumbered"/>
    <dgm:cxn modelId="{E6205DA8-50B4-4A9A-8BAC-F49B27C595B8}" type="presParOf" srcId="{9E9DFA31-242B-432F-9209-96618FDEAAE9}" destId="{A87BB27D-CB34-425C-B792-6A98DFD35BD0}" srcOrd="2" destOrd="0" presId="urn:microsoft.com/office/officeart/2016/7/layout/BasicLinearProcessNumbered"/>
    <dgm:cxn modelId="{F02A94C4-208D-442C-B730-B652B7B554C3}" type="presParOf" srcId="{9E9DFA31-242B-432F-9209-96618FDEAAE9}" destId="{7F338D65-688E-4CA9-9E37-DF08DB0BA12D}" srcOrd="3" destOrd="0" presId="urn:microsoft.com/office/officeart/2016/7/layout/BasicLinearProcessNumbered"/>
    <dgm:cxn modelId="{0E41233F-B20E-470D-AB9A-0407E93B0E43}" type="presParOf" srcId="{466F5946-7E7D-4238-BD77-E03342EEECDE}" destId="{52C66917-E8DD-4511-AD8C-122316D52BE1}" srcOrd="7" destOrd="0" presId="urn:microsoft.com/office/officeart/2016/7/layout/BasicLinearProcessNumbered"/>
    <dgm:cxn modelId="{05C6207F-4948-48DF-9006-8C27E40B7349}" type="presParOf" srcId="{466F5946-7E7D-4238-BD77-E03342EEECDE}" destId="{F157F418-C0B2-4B23-8512-9196911FDCA7}" srcOrd="8" destOrd="0" presId="urn:microsoft.com/office/officeart/2016/7/layout/BasicLinearProcessNumbered"/>
    <dgm:cxn modelId="{1D1C1E1C-2595-4A99-84D3-11B6C3A72DAD}" type="presParOf" srcId="{F157F418-C0B2-4B23-8512-9196911FDCA7}" destId="{EBDAF410-37F2-461A-B40F-EFA8746100DD}" srcOrd="0" destOrd="0" presId="urn:microsoft.com/office/officeart/2016/7/layout/BasicLinearProcessNumbered"/>
    <dgm:cxn modelId="{B398F99E-5200-4526-8C52-88D8F3955C02}" type="presParOf" srcId="{F157F418-C0B2-4B23-8512-9196911FDCA7}" destId="{78311D71-0FE3-48A0-90F3-13307C1DF2A8}" srcOrd="1" destOrd="0" presId="urn:microsoft.com/office/officeart/2016/7/layout/BasicLinearProcessNumbered"/>
    <dgm:cxn modelId="{76594DC2-76F8-4C9F-A75D-78468D9BF7EB}" type="presParOf" srcId="{F157F418-C0B2-4B23-8512-9196911FDCA7}" destId="{D95EBED9-6FC7-4F0F-9282-A791756200E4}" srcOrd="2" destOrd="0" presId="urn:microsoft.com/office/officeart/2016/7/layout/BasicLinearProcessNumbered"/>
    <dgm:cxn modelId="{CFD513E0-FB75-4C24-92FE-482D7D144C91}" type="presParOf" srcId="{F157F418-C0B2-4B23-8512-9196911FDCA7}" destId="{B0A225F2-D62B-45A2-B34C-60A4072BD18A}" srcOrd="3" destOrd="0" presId="urn:microsoft.com/office/officeart/2016/7/layout/BasicLinearProcessNumbered"/>
    <dgm:cxn modelId="{C4833E6E-77AD-4509-97F7-FF0335FF46E2}" type="presParOf" srcId="{466F5946-7E7D-4238-BD77-E03342EEECDE}" destId="{22C37F98-09EF-4FC6-8769-0D0228FDFA8B}" srcOrd="9" destOrd="0" presId="urn:microsoft.com/office/officeart/2016/7/layout/BasicLinearProcessNumbered"/>
    <dgm:cxn modelId="{9994C609-96E2-43B1-B869-09509DF8FC74}" type="presParOf" srcId="{466F5946-7E7D-4238-BD77-E03342EEECDE}" destId="{F66189AB-4751-4DDC-9442-8FD7CF49E67E}" srcOrd="10" destOrd="0" presId="urn:microsoft.com/office/officeart/2016/7/layout/BasicLinearProcessNumbered"/>
    <dgm:cxn modelId="{B0C4A726-76F1-49DD-BCBE-B6DBBB93C693}" type="presParOf" srcId="{F66189AB-4751-4DDC-9442-8FD7CF49E67E}" destId="{AE3DD55C-C37C-4C72-9772-1C6E18A1FFD3}" srcOrd="0" destOrd="0" presId="urn:microsoft.com/office/officeart/2016/7/layout/BasicLinearProcessNumbered"/>
    <dgm:cxn modelId="{4AB025A0-8AD2-40A8-B938-44AC36C50726}" type="presParOf" srcId="{F66189AB-4751-4DDC-9442-8FD7CF49E67E}" destId="{1ECA7026-D543-42B6-94B1-9AF37BEEEC1A}" srcOrd="1" destOrd="0" presId="urn:microsoft.com/office/officeart/2016/7/layout/BasicLinearProcessNumbered"/>
    <dgm:cxn modelId="{6276EEFC-27B2-470E-AFFF-C8BE629F2767}" type="presParOf" srcId="{F66189AB-4751-4DDC-9442-8FD7CF49E67E}" destId="{F9B8225D-34EB-48CC-AEDB-A17D95159280}" srcOrd="2" destOrd="0" presId="urn:microsoft.com/office/officeart/2016/7/layout/BasicLinearProcessNumbered"/>
    <dgm:cxn modelId="{08E338C1-3959-4301-B64D-B5DFD3450FEA}" type="presParOf" srcId="{F66189AB-4751-4DDC-9442-8FD7CF49E67E}" destId="{DED7E672-E4E8-4FFB-AAB7-1D6C3EC738F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3E3B86-F41A-4B81-8987-5CA2EF75C35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1C7F85F-6690-4F84-A144-196FF6E1B5DB}">
      <dgm:prSet/>
      <dgm:spPr/>
      <dgm:t>
        <a:bodyPr/>
        <a:lstStyle/>
        <a:p>
          <a:r>
            <a:rPr lang="en-US"/>
            <a:t>!pip install easyocr</a:t>
          </a:r>
        </a:p>
      </dgm:t>
    </dgm:pt>
    <dgm:pt modelId="{000C0A36-178D-4D63-B9A9-207535931AD0}" type="parTrans" cxnId="{FF098796-7081-4631-B473-F4132A0DDD80}">
      <dgm:prSet/>
      <dgm:spPr/>
      <dgm:t>
        <a:bodyPr/>
        <a:lstStyle/>
        <a:p>
          <a:endParaRPr lang="en-US"/>
        </a:p>
      </dgm:t>
    </dgm:pt>
    <dgm:pt modelId="{FFFBB64D-ED97-4AB1-999E-5ECFD9577070}" type="sibTrans" cxnId="{FF098796-7081-4631-B473-F4132A0DDD80}">
      <dgm:prSet/>
      <dgm:spPr/>
      <dgm:t>
        <a:bodyPr/>
        <a:lstStyle/>
        <a:p>
          <a:endParaRPr lang="en-US"/>
        </a:p>
      </dgm:t>
    </dgm:pt>
    <dgm:pt modelId="{D4BEB35D-B78C-473D-9075-712C786C5138}">
      <dgm:prSet/>
      <dgm:spPr/>
      <dgm:t>
        <a:bodyPr/>
        <a:lstStyle/>
        <a:p>
          <a:r>
            <a:rPr lang="en-US"/>
            <a:t>!pip install imutils</a:t>
          </a:r>
        </a:p>
      </dgm:t>
    </dgm:pt>
    <dgm:pt modelId="{0A9CACBE-7B58-4FCE-9DFC-BDB8580D62A3}" type="parTrans" cxnId="{177A942C-1293-4F2D-8912-47B1994CEAD8}">
      <dgm:prSet/>
      <dgm:spPr/>
      <dgm:t>
        <a:bodyPr/>
        <a:lstStyle/>
        <a:p>
          <a:endParaRPr lang="en-US"/>
        </a:p>
      </dgm:t>
    </dgm:pt>
    <dgm:pt modelId="{1007C6A1-07FE-4E4C-B8DA-B4C3A64A3E1F}" type="sibTrans" cxnId="{177A942C-1293-4F2D-8912-47B1994CEAD8}">
      <dgm:prSet/>
      <dgm:spPr/>
      <dgm:t>
        <a:bodyPr/>
        <a:lstStyle/>
        <a:p>
          <a:endParaRPr lang="en-US"/>
        </a:p>
      </dgm:t>
    </dgm:pt>
    <dgm:pt modelId="{086B9DB3-3FFD-4CFF-950A-6860A6B955D2}">
      <dgm:prSet/>
      <dgm:spPr/>
      <dgm:t>
        <a:bodyPr/>
        <a:lstStyle/>
        <a:p>
          <a:r>
            <a:rPr lang="en-US"/>
            <a:t>import pandas as pd</a:t>
          </a:r>
        </a:p>
      </dgm:t>
    </dgm:pt>
    <dgm:pt modelId="{3DC4B450-4036-40C7-989D-8C3B9F77495C}" type="parTrans" cxnId="{4097CCEB-C3F6-466D-884F-FF781C3E5128}">
      <dgm:prSet/>
      <dgm:spPr/>
      <dgm:t>
        <a:bodyPr/>
        <a:lstStyle/>
        <a:p>
          <a:endParaRPr lang="en-US"/>
        </a:p>
      </dgm:t>
    </dgm:pt>
    <dgm:pt modelId="{EE847345-4207-41B4-8FC4-0640651329DA}" type="sibTrans" cxnId="{4097CCEB-C3F6-466D-884F-FF781C3E5128}">
      <dgm:prSet/>
      <dgm:spPr/>
      <dgm:t>
        <a:bodyPr/>
        <a:lstStyle/>
        <a:p>
          <a:endParaRPr lang="en-US"/>
        </a:p>
      </dgm:t>
    </dgm:pt>
    <dgm:pt modelId="{8BED53B3-6AEE-4E7B-9AF4-6FF973BBAFA6}">
      <dgm:prSet/>
      <dgm:spPr/>
      <dgm:t>
        <a:bodyPr/>
        <a:lstStyle/>
        <a:p>
          <a:r>
            <a:rPr lang="en-US"/>
            <a:t>import time</a:t>
          </a:r>
        </a:p>
      </dgm:t>
    </dgm:pt>
    <dgm:pt modelId="{4EF33AF9-F59E-423B-A5DB-3DD9D8BC5FD3}" type="parTrans" cxnId="{F790DE5A-0F10-4271-8872-BF0D2F689A6C}">
      <dgm:prSet/>
      <dgm:spPr/>
      <dgm:t>
        <a:bodyPr/>
        <a:lstStyle/>
        <a:p>
          <a:endParaRPr lang="en-US"/>
        </a:p>
      </dgm:t>
    </dgm:pt>
    <dgm:pt modelId="{0594BE9A-A82F-432C-A958-0CD571786526}" type="sibTrans" cxnId="{F790DE5A-0F10-4271-8872-BF0D2F689A6C}">
      <dgm:prSet/>
      <dgm:spPr/>
      <dgm:t>
        <a:bodyPr/>
        <a:lstStyle/>
        <a:p>
          <a:endParaRPr lang="en-US"/>
        </a:p>
      </dgm:t>
    </dgm:pt>
    <dgm:pt modelId="{41EDD482-2048-43B8-9016-5757481AFF9F}">
      <dgm:prSet/>
      <dgm:spPr/>
      <dgm:t>
        <a:bodyPr/>
        <a:lstStyle/>
        <a:p>
          <a:r>
            <a:rPr lang="en-US" dirty="0"/>
            <a:t>import datetime</a:t>
          </a:r>
        </a:p>
      </dgm:t>
    </dgm:pt>
    <dgm:pt modelId="{BDFFB102-BA21-40E3-8A7D-E14343676BB7}" type="parTrans" cxnId="{BE550C49-94D3-4002-9A02-41EB503128E4}">
      <dgm:prSet/>
      <dgm:spPr/>
      <dgm:t>
        <a:bodyPr/>
        <a:lstStyle/>
        <a:p>
          <a:endParaRPr lang="en-US"/>
        </a:p>
      </dgm:t>
    </dgm:pt>
    <dgm:pt modelId="{08AEEEFE-D545-41FE-B6FE-8CD2A256FB1E}" type="sibTrans" cxnId="{BE550C49-94D3-4002-9A02-41EB503128E4}">
      <dgm:prSet/>
      <dgm:spPr/>
      <dgm:t>
        <a:bodyPr/>
        <a:lstStyle/>
        <a:p>
          <a:endParaRPr lang="en-US"/>
        </a:p>
      </dgm:t>
    </dgm:pt>
    <dgm:pt modelId="{91689BAF-AE9A-4047-B49A-210E9197C204}">
      <dgm:prSet/>
      <dgm:spPr/>
      <dgm:t>
        <a:bodyPr/>
        <a:lstStyle/>
        <a:p>
          <a:r>
            <a:rPr lang="en-US"/>
            <a:t>import cv2</a:t>
          </a:r>
        </a:p>
      </dgm:t>
    </dgm:pt>
    <dgm:pt modelId="{65DCB925-00E9-4C6F-8836-DC307B772C8F}" type="parTrans" cxnId="{5E13B024-9605-4A9A-B4E1-9C02123F537B}">
      <dgm:prSet/>
      <dgm:spPr/>
      <dgm:t>
        <a:bodyPr/>
        <a:lstStyle/>
        <a:p>
          <a:endParaRPr lang="en-US"/>
        </a:p>
      </dgm:t>
    </dgm:pt>
    <dgm:pt modelId="{532E8071-4116-4470-B7CF-A9052C7F5997}" type="sibTrans" cxnId="{5E13B024-9605-4A9A-B4E1-9C02123F537B}">
      <dgm:prSet/>
      <dgm:spPr/>
      <dgm:t>
        <a:bodyPr/>
        <a:lstStyle/>
        <a:p>
          <a:endParaRPr lang="en-US"/>
        </a:p>
      </dgm:t>
    </dgm:pt>
    <dgm:pt modelId="{4215D359-B6BA-4755-BF15-D7DE59A74524}">
      <dgm:prSet/>
      <dgm:spPr/>
      <dgm:t>
        <a:bodyPr/>
        <a:lstStyle/>
        <a:p>
          <a:r>
            <a:rPr lang="en-US"/>
            <a:t>from matplotlib import pyplot as plt</a:t>
          </a:r>
        </a:p>
      </dgm:t>
    </dgm:pt>
    <dgm:pt modelId="{E41F9C18-C210-43B3-8E8B-29A06A98A019}" type="parTrans" cxnId="{C41FFECE-83FB-46A7-A5D9-25E1C97B5CBE}">
      <dgm:prSet/>
      <dgm:spPr/>
      <dgm:t>
        <a:bodyPr/>
        <a:lstStyle/>
        <a:p>
          <a:endParaRPr lang="en-US"/>
        </a:p>
      </dgm:t>
    </dgm:pt>
    <dgm:pt modelId="{A14E7474-8BC6-4AE7-93D4-3997B6306D2B}" type="sibTrans" cxnId="{C41FFECE-83FB-46A7-A5D9-25E1C97B5CBE}">
      <dgm:prSet/>
      <dgm:spPr/>
      <dgm:t>
        <a:bodyPr/>
        <a:lstStyle/>
        <a:p>
          <a:endParaRPr lang="en-US"/>
        </a:p>
      </dgm:t>
    </dgm:pt>
    <dgm:pt modelId="{181F7414-184A-488D-978A-2ABEA08FE129}">
      <dgm:prSet/>
      <dgm:spPr/>
      <dgm:t>
        <a:bodyPr/>
        <a:lstStyle/>
        <a:p>
          <a:r>
            <a:rPr lang="en-US"/>
            <a:t>import numpy as np</a:t>
          </a:r>
        </a:p>
      </dgm:t>
    </dgm:pt>
    <dgm:pt modelId="{34871091-9494-4332-A8C1-8BD571592995}" type="parTrans" cxnId="{3FDB3E5C-B4B9-41D7-A1EF-84F273FE1302}">
      <dgm:prSet/>
      <dgm:spPr/>
      <dgm:t>
        <a:bodyPr/>
        <a:lstStyle/>
        <a:p>
          <a:endParaRPr lang="en-US"/>
        </a:p>
      </dgm:t>
    </dgm:pt>
    <dgm:pt modelId="{F0216624-1D76-4962-903E-8FB37C490CC6}" type="sibTrans" cxnId="{3FDB3E5C-B4B9-41D7-A1EF-84F273FE1302}">
      <dgm:prSet/>
      <dgm:spPr/>
      <dgm:t>
        <a:bodyPr/>
        <a:lstStyle/>
        <a:p>
          <a:endParaRPr lang="en-US"/>
        </a:p>
      </dgm:t>
    </dgm:pt>
    <dgm:pt modelId="{F4580D9F-BC17-4525-A980-630D8B5C4926}">
      <dgm:prSet/>
      <dgm:spPr/>
      <dgm:t>
        <a:bodyPr/>
        <a:lstStyle/>
        <a:p>
          <a:r>
            <a:rPr lang="en-US"/>
            <a:t>import imutils</a:t>
          </a:r>
        </a:p>
      </dgm:t>
    </dgm:pt>
    <dgm:pt modelId="{1A1EBFB0-5E67-411C-A14B-34B743E5FD16}" type="parTrans" cxnId="{44C16585-3A79-453A-BB9F-193E8D2B42AE}">
      <dgm:prSet/>
      <dgm:spPr/>
      <dgm:t>
        <a:bodyPr/>
        <a:lstStyle/>
        <a:p>
          <a:endParaRPr lang="en-US"/>
        </a:p>
      </dgm:t>
    </dgm:pt>
    <dgm:pt modelId="{D8CD989D-A5ED-41AF-B76C-023F5082B59E}" type="sibTrans" cxnId="{44C16585-3A79-453A-BB9F-193E8D2B42AE}">
      <dgm:prSet/>
      <dgm:spPr/>
      <dgm:t>
        <a:bodyPr/>
        <a:lstStyle/>
        <a:p>
          <a:endParaRPr lang="en-US"/>
        </a:p>
      </dgm:t>
    </dgm:pt>
    <dgm:pt modelId="{C9C63A61-44EF-4DF3-8A8D-63AE60F6E17E}">
      <dgm:prSet/>
      <dgm:spPr/>
      <dgm:t>
        <a:bodyPr/>
        <a:lstStyle/>
        <a:p>
          <a:r>
            <a:rPr lang="en-US"/>
            <a:t>import easyocr</a:t>
          </a:r>
        </a:p>
      </dgm:t>
    </dgm:pt>
    <dgm:pt modelId="{F8D8ACEB-EFFE-4DA1-BD43-817485FEFBFC}" type="parTrans" cxnId="{00A36255-302A-48E5-95DC-415BA2603399}">
      <dgm:prSet/>
      <dgm:spPr/>
      <dgm:t>
        <a:bodyPr/>
        <a:lstStyle/>
        <a:p>
          <a:endParaRPr lang="en-US"/>
        </a:p>
      </dgm:t>
    </dgm:pt>
    <dgm:pt modelId="{AE8EF590-FD46-4A54-9777-6B55725506A0}" type="sibTrans" cxnId="{00A36255-302A-48E5-95DC-415BA2603399}">
      <dgm:prSet/>
      <dgm:spPr/>
      <dgm:t>
        <a:bodyPr/>
        <a:lstStyle/>
        <a:p>
          <a:endParaRPr lang="en-US"/>
        </a:p>
      </dgm:t>
    </dgm:pt>
    <dgm:pt modelId="{2B089351-341E-467A-9D60-2E92FE9909E4}" type="pres">
      <dgm:prSet presAssocID="{1F3E3B86-F41A-4B81-8987-5CA2EF75C359}" presName="vert0" presStyleCnt="0">
        <dgm:presLayoutVars>
          <dgm:dir/>
          <dgm:animOne val="branch"/>
          <dgm:animLvl val="lvl"/>
        </dgm:presLayoutVars>
      </dgm:prSet>
      <dgm:spPr/>
    </dgm:pt>
    <dgm:pt modelId="{0DF24263-B8D7-4383-9501-88F25E66B1E4}" type="pres">
      <dgm:prSet presAssocID="{41C7F85F-6690-4F84-A144-196FF6E1B5DB}" presName="thickLine" presStyleLbl="alignNode1" presStyleIdx="0" presStyleCnt="10"/>
      <dgm:spPr/>
    </dgm:pt>
    <dgm:pt modelId="{D7A5E119-B501-4465-A307-33BD01AEC0AE}" type="pres">
      <dgm:prSet presAssocID="{41C7F85F-6690-4F84-A144-196FF6E1B5DB}" presName="horz1" presStyleCnt="0"/>
      <dgm:spPr/>
    </dgm:pt>
    <dgm:pt modelId="{9F0298B8-0823-4F36-88FC-E103AED69354}" type="pres">
      <dgm:prSet presAssocID="{41C7F85F-6690-4F84-A144-196FF6E1B5DB}" presName="tx1" presStyleLbl="revTx" presStyleIdx="0" presStyleCnt="10"/>
      <dgm:spPr/>
    </dgm:pt>
    <dgm:pt modelId="{1612D947-1498-473F-82C8-8E6B66C07F97}" type="pres">
      <dgm:prSet presAssocID="{41C7F85F-6690-4F84-A144-196FF6E1B5DB}" presName="vert1" presStyleCnt="0"/>
      <dgm:spPr/>
    </dgm:pt>
    <dgm:pt modelId="{203ADB0B-447C-4C59-BB70-8DA0D6D7E37D}" type="pres">
      <dgm:prSet presAssocID="{D4BEB35D-B78C-473D-9075-712C786C5138}" presName="thickLine" presStyleLbl="alignNode1" presStyleIdx="1" presStyleCnt="10"/>
      <dgm:spPr/>
    </dgm:pt>
    <dgm:pt modelId="{48FA900D-0795-4A03-A8D4-24861C7F87BF}" type="pres">
      <dgm:prSet presAssocID="{D4BEB35D-B78C-473D-9075-712C786C5138}" presName="horz1" presStyleCnt="0"/>
      <dgm:spPr/>
    </dgm:pt>
    <dgm:pt modelId="{44F74071-534D-4B05-9ABB-05975C4871F2}" type="pres">
      <dgm:prSet presAssocID="{D4BEB35D-B78C-473D-9075-712C786C5138}" presName="tx1" presStyleLbl="revTx" presStyleIdx="1" presStyleCnt="10"/>
      <dgm:spPr/>
    </dgm:pt>
    <dgm:pt modelId="{A456C66A-C8BF-4E84-8861-D57A55105CEC}" type="pres">
      <dgm:prSet presAssocID="{D4BEB35D-B78C-473D-9075-712C786C5138}" presName="vert1" presStyleCnt="0"/>
      <dgm:spPr/>
    </dgm:pt>
    <dgm:pt modelId="{8270F271-6DE0-478D-81B1-3B489B5379CE}" type="pres">
      <dgm:prSet presAssocID="{086B9DB3-3FFD-4CFF-950A-6860A6B955D2}" presName="thickLine" presStyleLbl="alignNode1" presStyleIdx="2" presStyleCnt="10"/>
      <dgm:spPr/>
    </dgm:pt>
    <dgm:pt modelId="{87E73436-4E27-440A-9419-CD38AF24931D}" type="pres">
      <dgm:prSet presAssocID="{086B9DB3-3FFD-4CFF-950A-6860A6B955D2}" presName="horz1" presStyleCnt="0"/>
      <dgm:spPr/>
    </dgm:pt>
    <dgm:pt modelId="{5F61BB2A-DE6F-4761-8B25-077C10C7150E}" type="pres">
      <dgm:prSet presAssocID="{086B9DB3-3FFD-4CFF-950A-6860A6B955D2}" presName="tx1" presStyleLbl="revTx" presStyleIdx="2" presStyleCnt="10"/>
      <dgm:spPr/>
    </dgm:pt>
    <dgm:pt modelId="{F550F70D-2B5E-4684-ADC6-FF1F64725C60}" type="pres">
      <dgm:prSet presAssocID="{086B9DB3-3FFD-4CFF-950A-6860A6B955D2}" presName="vert1" presStyleCnt="0"/>
      <dgm:spPr/>
    </dgm:pt>
    <dgm:pt modelId="{1A8C710E-88AC-47CF-AB6E-0EA246AB2099}" type="pres">
      <dgm:prSet presAssocID="{8BED53B3-6AEE-4E7B-9AF4-6FF973BBAFA6}" presName="thickLine" presStyleLbl="alignNode1" presStyleIdx="3" presStyleCnt="10"/>
      <dgm:spPr/>
    </dgm:pt>
    <dgm:pt modelId="{F37EB28D-7DAD-43A5-AF3D-82A397662CD2}" type="pres">
      <dgm:prSet presAssocID="{8BED53B3-6AEE-4E7B-9AF4-6FF973BBAFA6}" presName="horz1" presStyleCnt="0"/>
      <dgm:spPr/>
    </dgm:pt>
    <dgm:pt modelId="{107733CB-4A04-40E9-B653-AAF593219103}" type="pres">
      <dgm:prSet presAssocID="{8BED53B3-6AEE-4E7B-9AF4-6FF973BBAFA6}" presName="tx1" presStyleLbl="revTx" presStyleIdx="3" presStyleCnt="10"/>
      <dgm:spPr/>
    </dgm:pt>
    <dgm:pt modelId="{052BDBD3-B166-48F4-91C2-170B6912EB04}" type="pres">
      <dgm:prSet presAssocID="{8BED53B3-6AEE-4E7B-9AF4-6FF973BBAFA6}" presName="vert1" presStyleCnt="0"/>
      <dgm:spPr/>
    </dgm:pt>
    <dgm:pt modelId="{3C6FA427-7359-4B43-8E34-30AB9D54B66E}" type="pres">
      <dgm:prSet presAssocID="{41EDD482-2048-43B8-9016-5757481AFF9F}" presName="thickLine" presStyleLbl="alignNode1" presStyleIdx="4" presStyleCnt="10"/>
      <dgm:spPr/>
    </dgm:pt>
    <dgm:pt modelId="{A59166B0-820B-43D2-8E42-084E5112CCA5}" type="pres">
      <dgm:prSet presAssocID="{41EDD482-2048-43B8-9016-5757481AFF9F}" presName="horz1" presStyleCnt="0"/>
      <dgm:spPr/>
    </dgm:pt>
    <dgm:pt modelId="{5B5C54F6-27AC-4896-BF5D-D8DA25CCC534}" type="pres">
      <dgm:prSet presAssocID="{41EDD482-2048-43B8-9016-5757481AFF9F}" presName="tx1" presStyleLbl="revTx" presStyleIdx="4" presStyleCnt="10"/>
      <dgm:spPr/>
    </dgm:pt>
    <dgm:pt modelId="{51AC0C8C-B297-449A-8982-20F41CAE2AE1}" type="pres">
      <dgm:prSet presAssocID="{41EDD482-2048-43B8-9016-5757481AFF9F}" presName="vert1" presStyleCnt="0"/>
      <dgm:spPr/>
    </dgm:pt>
    <dgm:pt modelId="{507A2433-87A2-4951-B9BD-86A7323D3FAB}" type="pres">
      <dgm:prSet presAssocID="{91689BAF-AE9A-4047-B49A-210E9197C204}" presName="thickLine" presStyleLbl="alignNode1" presStyleIdx="5" presStyleCnt="10"/>
      <dgm:spPr/>
    </dgm:pt>
    <dgm:pt modelId="{9D2BA50C-5027-4C1D-877E-A50B86977453}" type="pres">
      <dgm:prSet presAssocID="{91689BAF-AE9A-4047-B49A-210E9197C204}" presName="horz1" presStyleCnt="0"/>
      <dgm:spPr/>
    </dgm:pt>
    <dgm:pt modelId="{C570D90E-F7C4-4B51-AE47-0768BDB0085C}" type="pres">
      <dgm:prSet presAssocID="{91689BAF-AE9A-4047-B49A-210E9197C204}" presName="tx1" presStyleLbl="revTx" presStyleIdx="5" presStyleCnt="10"/>
      <dgm:spPr/>
    </dgm:pt>
    <dgm:pt modelId="{11FCA067-2D7C-4883-9F6B-C7D4A5042B1E}" type="pres">
      <dgm:prSet presAssocID="{91689BAF-AE9A-4047-B49A-210E9197C204}" presName="vert1" presStyleCnt="0"/>
      <dgm:spPr/>
    </dgm:pt>
    <dgm:pt modelId="{D30E85D9-AB5C-4A56-8B06-C04EF70C75C2}" type="pres">
      <dgm:prSet presAssocID="{4215D359-B6BA-4755-BF15-D7DE59A74524}" presName="thickLine" presStyleLbl="alignNode1" presStyleIdx="6" presStyleCnt="10"/>
      <dgm:spPr/>
    </dgm:pt>
    <dgm:pt modelId="{324BC39C-E649-4C89-87B0-4761DFD3EF31}" type="pres">
      <dgm:prSet presAssocID="{4215D359-B6BA-4755-BF15-D7DE59A74524}" presName="horz1" presStyleCnt="0"/>
      <dgm:spPr/>
    </dgm:pt>
    <dgm:pt modelId="{65C8EBDD-96C9-4DD9-9467-CC8155311833}" type="pres">
      <dgm:prSet presAssocID="{4215D359-B6BA-4755-BF15-D7DE59A74524}" presName="tx1" presStyleLbl="revTx" presStyleIdx="6" presStyleCnt="10"/>
      <dgm:spPr/>
    </dgm:pt>
    <dgm:pt modelId="{91A09BBD-2CB8-4C41-A364-FD0EB76730D8}" type="pres">
      <dgm:prSet presAssocID="{4215D359-B6BA-4755-BF15-D7DE59A74524}" presName="vert1" presStyleCnt="0"/>
      <dgm:spPr/>
    </dgm:pt>
    <dgm:pt modelId="{72133A1C-901A-45B0-89B4-F9ED3FA6DABB}" type="pres">
      <dgm:prSet presAssocID="{181F7414-184A-488D-978A-2ABEA08FE129}" presName="thickLine" presStyleLbl="alignNode1" presStyleIdx="7" presStyleCnt="10"/>
      <dgm:spPr/>
    </dgm:pt>
    <dgm:pt modelId="{EDE88DF8-4DDF-47F8-8E04-5633A89C1BFC}" type="pres">
      <dgm:prSet presAssocID="{181F7414-184A-488D-978A-2ABEA08FE129}" presName="horz1" presStyleCnt="0"/>
      <dgm:spPr/>
    </dgm:pt>
    <dgm:pt modelId="{02B38846-4DC5-4EF3-A3D7-70B7BDB87BE6}" type="pres">
      <dgm:prSet presAssocID="{181F7414-184A-488D-978A-2ABEA08FE129}" presName="tx1" presStyleLbl="revTx" presStyleIdx="7" presStyleCnt="10"/>
      <dgm:spPr/>
    </dgm:pt>
    <dgm:pt modelId="{B9099CCD-55A4-4A8A-9BF1-2939F484AC99}" type="pres">
      <dgm:prSet presAssocID="{181F7414-184A-488D-978A-2ABEA08FE129}" presName="vert1" presStyleCnt="0"/>
      <dgm:spPr/>
    </dgm:pt>
    <dgm:pt modelId="{A50FCEEB-623F-42CB-B558-42548E8C5635}" type="pres">
      <dgm:prSet presAssocID="{F4580D9F-BC17-4525-A980-630D8B5C4926}" presName="thickLine" presStyleLbl="alignNode1" presStyleIdx="8" presStyleCnt="10"/>
      <dgm:spPr/>
    </dgm:pt>
    <dgm:pt modelId="{C23BA075-C53D-4054-B22B-1DF9D3971400}" type="pres">
      <dgm:prSet presAssocID="{F4580D9F-BC17-4525-A980-630D8B5C4926}" presName="horz1" presStyleCnt="0"/>
      <dgm:spPr/>
    </dgm:pt>
    <dgm:pt modelId="{5B5D6E45-1182-453A-8B06-737E0135BB27}" type="pres">
      <dgm:prSet presAssocID="{F4580D9F-BC17-4525-A980-630D8B5C4926}" presName="tx1" presStyleLbl="revTx" presStyleIdx="8" presStyleCnt="10"/>
      <dgm:spPr/>
    </dgm:pt>
    <dgm:pt modelId="{B6D43E25-5A85-40B7-955D-E1395474179F}" type="pres">
      <dgm:prSet presAssocID="{F4580D9F-BC17-4525-A980-630D8B5C4926}" presName="vert1" presStyleCnt="0"/>
      <dgm:spPr/>
    </dgm:pt>
    <dgm:pt modelId="{FF19771F-8AAE-4C7E-A424-FEA2B0200D53}" type="pres">
      <dgm:prSet presAssocID="{C9C63A61-44EF-4DF3-8A8D-63AE60F6E17E}" presName="thickLine" presStyleLbl="alignNode1" presStyleIdx="9" presStyleCnt="10"/>
      <dgm:spPr/>
    </dgm:pt>
    <dgm:pt modelId="{97FC16AA-CA2A-49E2-9E77-136E4CD798FC}" type="pres">
      <dgm:prSet presAssocID="{C9C63A61-44EF-4DF3-8A8D-63AE60F6E17E}" presName="horz1" presStyleCnt="0"/>
      <dgm:spPr/>
    </dgm:pt>
    <dgm:pt modelId="{3EBF4901-925E-42F1-BAAA-0942EE9652A8}" type="pres">
      <dgm:prSet presAssocID="{C9C63A61-44EF-4DF3-8A8D-63AE60F6E17E}" presName="tx1" presStyleLbl="revTx" presStyleIdx="9" presStyleCnt="10"/>
      <dgm:spPr/>
    </dgm:pt>
    <dgm:pt modelId="{07A8EE43-992F-424F-82EE-FCC952E6FE98}" type="pres">
      <dgm:prSet presAssocID="{C9C63A61-44EF-4DF3-8A8D-63AE60F6E17E}" presName="vert1" presStyleCnt="0"/>
      <dgm:spPr/>
    </dgm:pt>
  </dgm:ptLst>
  <dgm:cxnLst>
    <dgm:cxn modelId="{E180E905-282A-46AA-AE8E-9DEDFB18ECF7}" type="presOf" srcId="{8BED53B3-6AEE-4E7B-9AF4-6FF973BBAFA6}" destId="{107733CB-4A04-40E9-B653-AAF593219103}" srcOrd="0" destOrd="0" presId="urn:microsoft.com/office/officeart/2008/layout/LinedList"/>
    <dgm:cxn modelId="{5E13B024-9605-4A9A-B4E1-9C02123F537B}" srcId="{1F3E3B86-F41A-4B81-8987-5CA2EF75C359}" destId="{91689BAF-AE9A-4047-B49A-210E9197C204}" srcOrd="5" destOrd="0" parTransId="{65DCB925-00E9-4C6F-8836-DC307B772C8F}" sibTransId="{532E8071-4116-4470-B7CF-A9052C7F5997}"/>
    <dgm:cxn modelId="{177A942C-1293-4F2D-8912-47B1994CEAD8}" srcId="{1F3E3B86-F41A-4B81-8987-5CA2EF75C359}" destId="{D4BEB35D-B78C-473D-9075-712C786C5138}" srcOrd="1" destOrd="0" parTransId="{0A9CACBE-7B58-4FCE-9DFC-BDB8580D62A3}" sibTransId="{1007C6A1-07FE-4E4C-B8DA-B4C3A64A3E1F}"/>
    <dgm:cxn modelId="{3FDB3E5C-B4B9-41D7-A1EF-84F273FE1302}" srcId="{1F3E3B86-F41A-4B81-8987-5CA2EF75C359}" destId="{181F7414-184A-488D-978A-2ABEA08FE129}" srcOrd="7" destOrd="0" parTransId="{34871091-9494-4332-A8C1-8BD571592995}" sibTransId="{F0216624-1D76-4962-903E-8FB37C490CC6}"/>
    <dgm:cxn modelId="{BE550C49-94D3-4002-9A02-41EB503128E4}" srcId="{1F3E3B86-F41A-4B81-8987-5CA2EF75C359}" destId="{41EDD482-2048-43B8-9016-5757481AFF9F}" srcOrd="4" destOrd="0" parTransId="{BDFFB102-BA21-40E3-8A7D-E14343676BB7}" sibTransId="{08AEEEFE-D545-41FE-B6FE-8CD2A256FB1E}"/>
    <dgm:cxn modelId="{1E75A46F-0E58-4FBA-B69B-BA60AE988F29}" type="presOf" srcId="{1F3E3B86-F41A-4B81-8987-5CA2EF75C359}" destId="{2B089351-341E-467A-9D60-2E92FE9909E4}" srcOrd="0" destOrd="0" presId="urn:microsoft.com/office/officeart/2008/layout/LinedList"/>
    <dgm:cxn modelId="{00A36255-302A-48E5-95DC-415BA2603399}" srcId="{1F3E3B86-F41A-4B81-8987-5CA2EF75C359}" destId="{C9C63A61-44EF-4DF3-8A8D-63AE60F6E17E}" srcOrd="9" destOrd="0" parTransId="{F8D8ACEB-EFFE-4DA1-BD43-817485FEFBFC}" sibTransId="{AE8EF590-FD46-4A54-9777-6B55725506A0}"/>
    <dgm:cxn modelId="{C3C31E56-66C9-46ED-88DD-8D333B67EA97}" type="presOf" srcId="{4215D359-B6BA-4755-BF15-D7DE59A74524}" destId="{65C8EBDD-96C9-4DD9-9467-CC8155311833}" srcOrd="0" destOrd="0" presId="urn:microsoft.com/office/officeart/2008/layout/LinedList"/>
    <dgm:cxn modelId="{F790DE5A-0F10-4271-8872-BF0D2F689A6C}" srcId="{1F3E3B86-F41A-4B81-8987-5CA2EF75C359}" destId="{8BED53B3-6AEE-4E7B-9AF4-6FF973BBAFA6}" srcOrd="3" destOrd="0" parTransId="{4EF33AF9-F59E-423B-A5DB-3DD9D8BC5FD3}" sibTransId="{0594BE9A-A82F-432C-A958-0CD571786526}"/>
    <dgm:cxn modelId="{789F707B-543D-4BB6-8931-F7A4AC41799F}" type="presOf" srcId="{41EDD482-2048-43B8-9016-5757481AFF9F}" destId="{5B5C54F6-27AC-4896-BF5D-D8DA25CCC534}" srcOrd="0" destOrd="0" presId="urn:microsoft.com/office/officeart/2008/layout/LinedList"/>
    <dgm:cxn modelId="{44C16585-3A79-453A-BB9F-193E8D2B42AE}" srcId="{1F3E3B86-F41A-4B81-8987-5CA2EF75C359}" destId="{F4580D9F-BC17-4525-A980-630D8B5C4926}" srcOrd="8" destOrd="0" parTransId="{1A1EBFB0-5E67-411C-A14B-34B743E5FD16}" sibTransId="{D8CD989D-A5ED-41AF-B76C-023F5082B59E}"/>
    <dgm:cxn modelId="{FF098796-7081-4631-B473-F4132A0DDD80}" srcId="{1F3E3B86-F41A-4B81-8987-5CA2EF75C359}" destId="{41C7F85F-6690-4F84-A144-196FF6E1B5DB}" srcOrd="0" destOrd="0" parTransId="{000C0A36-178D-4D63-B9A9-207535931AD0}" sibTransId="{FFFBB64D-ED97-4AB1-999E-5ECFD9577070}"/>
    <dgm:cxn modelId="{6756BF97-0965-449F-9AF5-E20EC73AED33}" type="presOf" srcId="{F4580D9F-BC17-4525-A980-630D8B5C4926}" destId="{5B5D6E45-1182-453A-8B06-737E0135BB27}" srcOrd="0" destOrd="0" presId="urn:microsoft.com/office/officeart/2008/layout/LinedList"/>
    <dgm:cxn modelId="{565C3FA4-22DA-44A6-9B9C-87EC0A112A8E}" type="presOf" srcId="{D4BEB35D-B78C-473D-9075-712C786C5138}" destId="{44F74071-534D-4B05-9ABB-05975C4871F2}" srcOrd="0" destOrd="0" presId="urn:microsoft.com/office/officeart/2008/layout/LinedList"/>
    <dgm:cxn modelId="{76FB62BB-A6F9-44DD-BA4E-329692288380}" type="presOf" srcId="{181F7414-184A-488D-978A-2ABEA08FE129}" destId="{02B38846-4DC5-4EF3-A3D7-70B7BDB87BE6}" srcOrd="0" destOrd="0" presId="urn:microsoft.com/office/officeart/2008/layout/LinedList"/>
    <dgm:cxn modelId="{C41FFECE-83FB-46A7-A5D9-25E1C97B5CBE}" srcId="{1F3E3B86-F41A-4B81-8987-5CA2EF75C359}" destId="{4215D359-B6BA-4755-BF15-D7DE59A74524}" srcOrd="6" destOrd="0" parTransId="{E41F9C18-C210-43B3-8E8B-29A06A98A019}" sibTransId="{A14E7474-8BC6-4AE7-93D4-3997B6306D2B}"/>
    <dgm:cxn modelId="{A64315E0-923B-4020-BEE1-3C1DC7B889C8}" type="presOf" srcId="{91689BAF-AE9A-4047-B49A-210E9197C204}" destId="{C570D90E-F7C4-4B51-AE47-0768BDB0085C}" srcOrd="0" destOrd="0" presId="urn:microsoft.com/office/officeart/2008/layout/LinedList"/>
    <dgm:cxn modelId="{AB5728EA-3BEC-4BB4-A7C4-8F1E7D2C92CE}" type="presOf" srcId="{086B9DB3-3FFD-4CFF-950A-6860A6B955D2}" destId="{5F61BB2A-DE6F-4761-8B25-077C10C7150E}" srcOrd="0" destOrd="0" presId="urn:microsoft.com/office/officeart/2008/layout/LinedList"/>
    <dgm:cxn modelId="{C8EC55EB-DFF2-4E79-B7FC-0EEC88AF2FE9}" type="presOf" srcId="{41C7F85F-6690-4F84-A144-196FF6E1B5DB}" destId="{9F0298B8-0823-4F36-88FC-E103AED69354}" srcOrd="0" destOrd="0" presId="urn:microsoft.com/office/officeart/2008/layout/LinedList"/>
    <dgm:cxn modelId="{4097CCEB-C3F6-466D-884F-FF781C3E5128}" srcId="{1F3E3B86-F41A-4B81-8987-5CA2EF75C359}" destId="{086B9DB3-3FFD-4CFF-950A-6860A6B955D2}" srcOrd="2" destOrd="0" parTransId="{3DC4B450-4036-40C7-989D-8C3B9F77495C}" sibTransId="{EE847345-4207-41B4-8FC4-0640651329DA}"/>
    <dgm:cxn modelId="{00A00AEF-7892-4E2A-8204-769BF61BA680}" type="presOf" srcId="{C9C63A61-44EF-4DF3-8A8D-63AE60F6E17E}" destId="{3EBF4901-925E-42F1-BAAA-0942EE9652A8}" srcOrd="0" destOrd="0" presId="urn:microsoft.com/office/officeart/2008/layout/LinedList"/>
    <dgm:cxn modelId="{D56EA8DF-D906-4016-8C9F-9DADD72DCF00}" type="presParOf" srcId="{2B089351-341E-467A-9D60-2E92FE9909E4}" destId="{0DF24263-B8D7-4383-9501-88F25E66B1E4}" srcOrd="0" destOrd="0" presId="urn:microsoft.com/office/officeart/2008/layout/LinedList"/>
    <dgm:cxn modelId="{42D6D901-EC82-4F85-8287-F79A5831824B}" type="presParOf" srcId="{2B089351-341E-467A-9D60-2E92FE9909E4}" destId="{D7A5E119-B501-4465-A307-33BD01AEC0AE}" srcOrd="1" destOrd="0" presId="urn:microsoft.com/office/officeart/2008/layout/LinedList"/>
    <dgm:cxn modelId="{39338766-9F28-46B6-907B-33B6A9FB0CED}" type="presParOf" srcId="{D7A5E119-B501-4465-A307-33BD01AEC0AE}" destId="{9F0298B8-0823-4F36-88FC-E103AED69354}" srcOrd="0" destOrd="0" presId="urn:microsoft.com/office/officeart/2008/layout/LinedList"/>
    <dgm:cxn modelId="{9F895DBB-CA6B-4700-AFD0-5B5AAB0F81D3}" type="presParOf" srcId="{D7A5E119-B501-4465-A307-33BD01AEC0AE}" destId="{1612D947-1498-473F-82C8-8E6B66C07F97}" srcOrd="1" destOrd="0" presId="urn:microsoft.com/office/officeart/2008/layout/LinedList"/>
    <dgm:cxn modelId="{C7C4EB84-935A-4B0F-BD9C-887E4DEA8401}" type="presParOf" srcId="{2B089351-341E-467A-9D60-2E92FE9909E4}" destId="{203ADB0B-447C-4C59-BB70-8DA0D6D7E37D}" srcOrd="2" destOrd="0" presId="urn:microsoft.com/office/officeart/2008/layout/LinedList"/>
    <dgm:cxn modelId="{301D073A-D75F-45DF-879D-4C5F6E27FD3B}" type="presParOf" srcId="{2B089351-341E-467A-9D60-2E92FE9909E4}" destId="{48FA900D-0795-4A03-A8D4-24861C7F87BF}" srcOrd="3" destOrd="0" presId="urn:microsoft.com/office/officeart/2008/layout/LinedList"/>
    <dgm:cxn modelId="{ADDB855A-7B51-444C-8096-270FE3E97982}" type="presParOf" srcId="{48FA900D-0795-4A03-A8D4-24861C7F87BF}" destId="{44F74071-534D-4B05-9ABB-05975C4871F2}" srcOrd="0" destOrd="0" presId="urn:microsoft.com/office/officeart/2008/layout/LinedList"/>
    <dgm:cxn modelId="{BF8A44D5-E5D2-4A7F-AEF7-FF5FBD26EAB1}" type="presParOf" srcId="{48FA900D-0795-4A03-A8D4-24861C7F87BF}" destId="{A456C66A-C8BF-4E84-8861-D57A55105CEC}" srcOrd="1" destOrd="0" presId="urn:microsoft.com/office/officeart/2008/layout/LinedList"/>
    <dgm:cxn modelId="{2DAE1CB3-3901-4C07-9018-7B03463F2B99}" type="presParOf" srcId="{2B089351-341E-467A-9D60-2E92FE9909E4}" destId="{8270F271-6DE0-478D-81B1-3B489B5379CE}" srcOrd="4" destOrd="0" presId="urn:microsoft.com/office/officeart/2008/layout/LinedList"/>
    <dgm:cxn modelId="{961493E9-2233-49C5-8EBD-4791D427DB20}" type="presParOf" srcId="{2B089351-341E-467A-9D60-2E92FE9909E4}" destId="{87E73436-4E27-440A-9419-CD38AF24931D}" srcOrd="5" destOrd="0" presId="urn:microsoft.com/office/officeart/2008/layout/LinedList"/>
    <dgm:cxn modelId="{034C7F91-12B3-4E90-948C-DD79F35FAD87}" type="presParOf" srcId="{87E73436-4E27-440A-9419-CD38AF24931D}" destId="{5F61BB2A-DE6F-4761-8B25-077C10C7150E}" srcOrd="0" destOrd="0" presId="urn:microsoft.com/office/officeart/2008/layout/LinedList"/>
    <dgm:cxn modelId="{EEFD8FFD-25CF-4144-B774-38A5F1025631}" type="presParOf" srcId="{87E73436-4E27-440A-9419-CD38AF24931D}" destId="{F550F70D-2B5E-4684-ADC6-FF1F64725C60}" srcOrd="1" destOrd="0" presId="urn:microsoft.com/office/officeart/2008/layout/LinedList"/>
    <dgm:cxn modelId="{56C95689-E312-45F9-ADA8-09261F4E76C7}" type="presParOf" srcId="{2B089351-341E-467A-9D60-2E92FE9909E4}" destId="{1A8C710E-88AC-47CF-AB6E-0EA246AB2099}" srcOrd="6" destOrd="0" presId="urn:microsoft.com/office/officeart/2008/layout/LinedList"/>
    <dgm:cxn modelId="{B53A7A00-76DA-467F-B991-46CFDDCF512F}" type="presParOf" srcId="{2B089351-341E-467A-9D60-2E92FE9909E4}" destId="{F37EB28D-7DAD-43A5-AF3D-82A397662CD2}" srcOrd="7" destOrd="0" presId="urn:microsoft.com/office/officeart/2008/layout/LinedList"/>
    <dgm:cxn modelId="{720039DE-E1F0-464A-82A5-86AD1DF03D9E}" type="presParOf" srcId="{F37EB28D-7DAD-43A5-AF3D-82A397662CD2}" destId="{107733CB-4A04-40E9-B653-AAF593219103}" srcOrd="0" destOrd="0" presId="urn:microsoft.com/office/officeart/2008/layout/LinedList"/>
    <dgm:cxn modelId="{3F4A87A0-2FD6-4BA9-8891-81A631316988}" type="presParOf" srcId="{F37EB28D-7DAD-43A5-AF3D-82A397662CD2}" destId="{052BDBD3-B166-48F4-91C2-170B6912EB04}" srcOrd="1" destOrd="0" presId="urn:microsoft.com/office/officeart/2008/layout/LinedList"/>
    <dgm:cxn modelId="{194C7187-AED8-4320-AEC9-694407CFB73F}" type="presParOf" srcId="{2B089351-341E-467A-9D60-2E92FE9909E4}" destId="{3C6FA427-7359-4B43-8E34-30AB9D54B66E}" srcOrd="8" destOrd="0" presId="urn:microsoft.com/office/officeart/2008/layout/LinedList"/>
    <dgm:cxn modelId="{3D8F9240-173A-4228-B2A8-E4D09B649DDE}" type="presParOf" srcId="{2B089351-341E-467A-9D60-2E92FE9909E4}" destId="{A59166B0-820B-43D2-8E42-084E5112CCA5}" srcOrd="9" destOrd="0" presId="urn:microsoft.com/office/officeart/2008/layout/LinedList"/>
    <dgm:cxn modelId="{C4E45286-988A-4007-9B8C-142D7FA22BBB}" type="presParOf" srcId="{A59166B0-820B-43D2-8E42-084E5112CCA5}" destId="{5B5C54F6-27AC-4896-BF5D-D8DA25CCC534}" srcOrd="0" destOrd="0" presId="urn:microsoft.com/office/officeart/2008/layout/LinedList"/>
    <dgm:cxn modelId="{C7687E17-BBFF-43EB-B728-BF726EB47180}" type="presParOf" srcId="{A59166B0-820B-43D2-8E42-084E5112CCA5}" destId="{51AC0C8C-B297-449A-8982-20F41CAE2AE1}" srcOrd="1" destOrd="0" presId="urn:microsoft.com/office/officeart/2008/layout/LinedList"/>
    <dgm:cxn modelId="{A596533B-3FEE-4365-A744-DA1C6C7ACEEE}" type="presParOf" srcId="{2B089351-341E-467A-9D60-2E92FE9909E4}" destId="{507A2433-87A2-4951-B9BD-86A7323D3FAB}" srcOrd="10" destOrd="0" presId="urn:microsoft.com/office/officeart/2008/layout/LinedList"/>
    <dgm:cxn modelId="{D13E96DD-36F7-4211-BC2F-35BDF35FC371}" type="presParOf" srcId="{2B089351-341E-467A-9D60-2E92FE9909E4}" destId="{9D2BA50C-5027-4C1D-877E-A50B86977453}" srcOrd="11" destOrd="0" presId="urn:microsoft.com/office/officeart/2008/layout/LinedList"/>
    <dgm:cxn modelId="{56452167-11BD-464A-8A95-D912F976DE58}" type="presParOf" srcId="{9D2BA50C-5027-4C1D-877E-A50B86977453}" destId="{C570D90E-F7C4-4B51-AE47-0768BDB0085C}" srcOrd="0" destOrd="0" presId="urn:microsoft.com/office/officeart/2008/layout/LinedList"/>
    <dgm:cxn modelId="{5A858CCA-B4EE-443C-8272-A53BC1842764}" type="presParOf" srcId="{9D2BA50C-5027-4C1D-877E-A50B86977453}" destId="{11FCA067-2D7C-4883-9F6B-C7D4A5042B1E}" srcOrd="1" destOrd="0" presId="urn:microsoft.com/office/officeart/2008/layout/LinedList"/>
    <dgm:cxn modelId="{F2FE0A7D-CB78-4C66-BC58-39605D6C5E28}" type="presParOf" srcId="{2B089351-341E-467A-9D60-2E92FE9909E4}" destId="{D30E85D9-AB5C-4A56-8B06-C04EF70C75C2}" srcOrd="12" destOrd="0" presId="urn:microsoft.com/office/officeart/2008/layout/LinedList"/>
    <dgm:cxn modelId="{30BA6B22-C8A4-461F-B1A3-5CE4E1FC97F4}" type="presParOf" srcId="{2B089351-341E-467A-9D60-2E92FE9909E4}" destId="{324BC39C-E649-4C89-87B0-4761DFD3EF31}" srcOrd="13" destOrd="0" presId="urn:microsoft.com/office/officeart/2008/layout/LinedList"/>
    <dgm:cxn modelId="{0AFF848B-BDCC-4341-8228-39D5D8A9D59E}" type="presParOf" srcId="{324BC39C-E649-4C89-87B0-4761DFD3EF31}" destId="{65C8EBDD-96C9-4DD9-9467-CC8155311833}" srcOrd="0" destOrd="0" presId="urn:microsoft.com/office/officeart/2008/layout/LinedList"/>
    <dgm:cxn modelId="{1AA74472-630A-45DA-9AC2-C6C6F43891D2}" type="presParOf" srcId="{324BC39C-E649-4C89-87B0-4761DFD3EF31}" destId="{91A09BBD-2CB8-4C41-A364-FD0EB76730D8}" srcOrd="1" destOrd="0" presId="urn:microsoft.com/office/officeart/2008/layout/LinedList"/>
    <dgm:cxn modelId="{921F943F-A284-473D-8F91-79FAEFDF8671}" type="presParOf" srcId="{2B089351-341E-467A-9D60-2E92FE9909E4}" destId="{72133A1C-901A-45B0-89B4-F9ED3FA6DABB}" srcOrd="14" destOrd="0" presId="urn:microsoft.com/office/officeart/2008/layout/LinedList"/>
    <dgm:cxn modelId="{BE1C8223-1617-491B-9B62-4C5E7D3DA78D}" type="presParOf" srcId="{2B089351-341E-467A-9D60-2E92FE9909E4}" destId="{EDE88DF8-4DDF-47F8-8E04-5633A89C1BFC}" srcOrd="15" destOrd="0" presId="urn:microsoft.com/office/officeart/2008/layout/LinedList"/>
    <dgm:cxn modelId="{CFF98FA8-A2F7-42A0-8D2D-C7415189D48E}" type="presParOf" srcId="{EDE88DF8-4DDF-47F8-8E04-5633A89C1BFC}" destId="{02B38846-4DC5-4EF3-A3D7-70B7BDB87BE6}" srcOrd="0" destOrd="0" presId="urn:microsoft.com/office/officeart/2008/layout/LinedList"/>
    <dgm:cxn modelId="{4D94BE20-CEE2-4B67-A4E3-650F6640CE25}" type="presParOf" srcId="{EDE88DF8-4DDF-47F8-8E04-5633A89C1BFC}" destId="{B9099CCD-55A4-4A8A-9BF1-2939F484AC99}" srcOrd="1" destOrd="0" presId="urn:microsoft.com/office/officeart/2008/layout/LinedList"/>
    <dgm:cxn modelId="{E983C2DC-EA0D-4F44-BA43-D10E9C01FB5B}" type="presParOf" srcId="{2B089351-341E-467A-9D60-2E92FE9909E4}" destId="{A50FCEEB-623F-42CB-B558-42548E8C5635}" srcOrd="16" destOrd="0" presId="urn:microsoft.com/office/officeart/2008/layout/LinedList"/>
    <dgm:cxn modelId="{20146009-9C65-481F-AB7A-855D98FBF313}" type="presParOf" srcId="{2B089351-341E-467A-9D60-2E92FE9909E4}" destId="{C23BA075-C53D-4054-B22B-1DF9D3971400}" srcOrd="17" destOrd="0" presId="urn:microsoft.com/office/officeart/2008/layout/LinedList"/>
    <dgm:cxn modelId="{967FFA1D-282C-413E-A1BE-1E91832A7C62}" type="presParOf" srcId="{C23BA075-C53D-4054-B22B-1DF9D3971400}" destId="{5B5D6E45-1182-453A-8B06-737E0135BB27}" srcOrd="0" destOrd="0" presId="urn:microsoft.com/office/officeart/2008/layout/LinedList"/>
    <dgm:cxn modelId="{76BB407B-2477-4DA8-9ABE-22F294A74E55}" type="presParOf" srcId="{C23BA075-C53D-4054-B22B-1DF9D3971400}" destId="{B6D43E25-5A85-40B7-955D-E1395474179F}" srcOrd="1" destOrd="0" presId="urn:microsoft.com/office/officeart/2008/layout/LinedList"/>
    <dgm:cxn modelId="{5F636D73-D479-4E6A-B10E-3A81EDA23704}" type="presParOf" srcId="{2B089351-341E-467A-9D60-2E92FE9909E4}" destId="{FF19771F-8AAE-4C7E-A424-FEA2B0200D53}" srcOrd="18" destOrd="0" presId="urn:microsoft.com/office/officeart/2008/layout/LinedList"/>
    <dgm:cxn modelId="{14A2807D-88EC-44F5-9140-D757B49E05B0}" type="presParOf" srcId="{2B089351-341E-467A-9D60-2E92FE9909E4}" destId="{97FC16AA-CA2A-49E2-9E77-136E4CD798FC}" srcOrd="19" destOrd="0" presId="urn:microsoft.com/office/officeart/2008/layout/LinedList"/>
    <dgm:cxn modelId="{999313CE-B2D6-463E-95CC-4A8F99E38CD0}" type="presParOf" srcId="{97FC16AA-CA2A-49E2-9E77-136E4CD798FC}" destId="{3EBF4901-925E-42F1-BAAA-0942EE9652A8}" srcOrd="0" destOrd="0" presId="urn:microsoft.com/office/officeart/2008/layout/LinedList"/>
    <dgm:cxn modelId="{621862DD-7778-4107-B49E-CB1CA4C2A5FE}" type="presParOf" srcId="{97FC16AA-CA2A-49E2-9E77-136E4CD798FC}" destId="{07A8EE43-992F-424F-82EE-FCC952E6FE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A9F54-B09E-4764-A2FA-8DE4F703AEE9}"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074BA80-284A-43B9-AF17-85657EC1B6A3}">
      <dgm:prSet/>
      <dgm:spPr/>
      <dgm:t>
        <a:bodyPr/>
        <a:lstStyle/>
        <a:p>
          <a:r>
            <a:rPr lang="en-US"/>
            <a:t>Thank You</a:t>
          </a:r>
        </a:p>
      </dgm:t>
    </dgm:pt>
    <dgm:pt modelId="{AE517FA6-2E89-4F28-BA9F-DA3C7875FD91}" type="parTrans" cxnId="{E486E48B-1499-440E-AAD3-DE7B72C14D44}">
      <dgm:prSet/>
      <dgm:spPr/>
      <dgm:t>
        <a:bodyPr/>
        <a:lstStyle/>
        <a:p>
          <a:endParaRPr lang="en-US"/>
        </a:p>
      </dgm:t>
    </dgm:pt>
    <dgm:pt modelId="{C76427AF-2D46-41AE-8C20-6B9F4C8AEA10}" type="sibTrans" cxnId="{E486E48B-1499-440E-AAD3-DE7B72C14D44}">
      <dgm:prSet/>
      <dgm:spPr/>
      <dgm:t>
        <a:bodyPr/>
        <a:lstStyle/>
        <a:p>
          <a:endParaRPr lang="en-US"/>
        </a:p>
      </dgm:t>
    </dgm:pt>
    <dgm:pt modelId="{3409411F-94A3-4C68-B2BB-74FF93216EC9}">
      <dgm:prSet/>
      <dgm:spPr/>
      <dgm:t>
        <a:bodyPr/>
        <a:lstStyle/>
        <a:p>
          <a:r>
            <a:rPr lang="en-US"/>
            <a:t>Q &amp; A</a:t>
          </a:r>
        </a:p>
      </dgm:t>
    </dgm:pt>
    <dgm:pt modelId="{BCE80EB2-013F-4D3A-8259-63D520268CC6}" type="parTrans" cxnId="{FAE511D6-0EDD-4C1D-96B3-30F5EB1D550A}">
      <dgm:prSet/>
      <dgm:spPr/>
      <dgm:t>
        <a:bodyPr/>
        <a:lstStyle/>
        <a:p>
          <a:endParaRPr lang="en-US"/>
        </a:p>
      </dgm:t>
    </dgm:pt>
    <dgm:pt modelId="{F74CAACF-48DA-4443-8349-4164E011F7C2}" type="sibTrans" cxnId="{FAE511D6-0EDD-4C1D-96B3-30F5EB1D550A}">
      <dgm:prSet/>
      <dgm:spPr/>
      <dgm:t>
        <a:bodyPr/>
        <a:lstStyle/>
        <a:p>
          <a:endParaRPr lang="en-US"/>
        </a:p>
      </dgm:t>
    </dgm:pt>
    <dgm:pt modelId="{9F4D3F16-9F1F-4D2A-8C92-69B96AE9CBC3}" type="pres">
      <dgm:prSet presAssocID="{350A9F54-B09E-4764-A2FA-8DE4F703AEE9}" presName="root" presStyleCnt="0">
        <dgm:presLayoutVars>
          <dgm:dir/>
          <dgm:resizeHandles val="exact"/>
        </dgm:presLayoutVars>
      </dgm:prSet>
      <dgm:spPr/>
    </dgm:pt>
    <dgm:pt modelId="{DF3C0995-F09A-444D-9732-10C1B4C7E819}" type="pres">
      <dgm:prSet presAssocID="{1074BA80-284A-43B9-AF17-85657EC1B6A3}" presName="compNode" presStyleCnt="0"/>
      <dgm:spPr/>
    </dgm:pt>
    <dgm:pt modelId="{689C70EE-4812-44A3-83CF-2E2EEC28CF4E}" type="pres">
      <dgm:prSet presAssocID="{1074BA80-284A-43B9-AF17-85657EC1B6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8F440169-9DE9-4B6D-B2DA-20213AFF0767}" type="pres">
      <dgm:prSet presAssocID="{1074BA80-284A-43B9-AF17-85657EC1B6A3}" presName="spaceRect" presStyleCnt="0"/>
      <dgm:spPr/>
    </dgm:pt>
    <dgm:pt modelId="{87FCA336-46CD-417D-8705-A9EDE020232B}" type="pres">
      <dgm:prSet presAssocID="{1074BA80-284A-43B9-AF17-85657EC1B6A3}" presName="textRect" presStyleLbl="revTx" presStyleIdx="0" presStyleCnt="2">
        <dgm:presLayoutVars>
          <dgm:chMax val="1"/>
          <dgm:chPref val="1"/>
        </dgm:presLayoutVars>
      </dgm:prSet>
      <dgm:spPr/>
    </dgm:pt>
    <dgm:pt modelId="{E016CDFE-E06D-4518-B53F-F449084E410A}" type="pres">
      <dgm:prSet presAssocID="{C76427AF-2D46-41AE-8C20-6B9F4C8AEA10}" presName="sibTrans" presStyleCnt="0"/>
      <dgm:spPr/>
    </dgm:pt>
    <dgm:pt modelId="{D77C9D1E-ADE6-472A-87B5-FE27BD79E8F8}" type="pres">
      <dgm:prSet presAssocID="{3409411F-94A3-4C68-B2BB-74FF93216EC9}" presName="compNode" presStyleCnt="0"/>
      <dgm:spPr/>
    </dgm:pt>
    <dgm:pt modelId="{FC78C654-A266-4A6E-A738-0B4AEBF4B275}" type="pres">
      <dgm:prSet presAssocID="{3409411F-94A3-4C68-B2BB-74FF93216E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6A35303F-ECA9-4752-883F-75C64354D826}" type="pres">
      <dgm:prSet presAssocID="{3409411F-94A3-4C68-B2BB-74FF93216EC9}" presName="spaceRect" presStyleCnt="0"/>
      <dgm:spPr/>
    </dgm:pt>
    <dgm:pt modelId="{54C7833F-97C4-458E-A552-CB3236CCAB02}" type="pres">
      <dgm:prSet presAssocID="{3409411F-94A3-4C68-B2BB-74FF93216EC9}" presName="textRect" presStyleLbl="revTx" presStyleIdx="1" presStyleCnt="2">
        <dgm:presLayoutVars>
          <dgm:chMax val="1"/>
          <dgm:chPref val="1"/>
        </dgm:presLayoutVars>
      </dgm:prSet>
      <dgm:spPr/>
    </dgm:pt>
  </dgm:ptLst>
  <dgm:cxnLst>
    <dgm:cxn modelId="{7C0B9A0A-3C90-4D01-AE9F-FBEB6E041440}" type="presOf" srcId="{350A9F54-B09E-4764-A2FA-8DE4F703AEE9}" destId="{9F4D3F16-9F1F-4D2A-8C92-69B96AE9CBC3}" srcOrd="0" destOrd="0" presId="urn:microsoft.com/office/officeart/2018/2/layout/IconLabelList"/>
    <dgm:cxn modelId="{11318D77-DFB3-4A70-BE86-F1ABB23758F8}" type="presOf" srcId="{1074BA80-284A-43B9-AF17-85657EC1B6A3}" destId="{87FCA336-46CD-417D-8705-A9EDE020232B}" srcOrd="0" destOrd="0" presId="urn:microsoft.com/office/officeart/2018/2/layout/IconLabelList"/>
    <dgm:cxn modelId="{E486E48B-1499-440E-AAD3-DE7B72C14D44}" srcId="{350A9F54-B09E-4764-A2FA-8DE4F703AEE9}" destId="{1074BA80-284A-43B9-AF17-85657EC1B6A3}" srcOrd="0" destOrd="0" parTransId="{AE517FA6-2E89-4F28-BA9F-DA3C7875FD91}" sibTransId="{C76427AF-2D46-41AE-8C20-6B9F4C8AEA10}"/>
    <dgm:cxn modelId="{FAE511D6-0EDD-4C1D-96B3-30F5EB1D550A}" srcId="{350A9F54-B09E-4764-A2FA-8DE4F703AEE9}" destId="{3409411F-94A3-4C68-B2BB-74FF93216EC9}" srcOrd="1" destOrd="0" parTransId="{BCE80EB2-013F-4D3A-8259-63D520268CC6}" sibTransId="{F74CAACF-48DA-4443-8349-4164E011F7C2}"/>
    <dgm:cxn modelId="{1F55D2D8-251F-4352-99D4-8C29589C07A7}" type="presOf" srcId="{3409411F-94A3-4C68-B2BB-74FF93216EC9}" destId="{54C7833F-97C4-458E-A552-CB3236CCAB02}" srcOrd="0" destOrd="0" presId="urn:microsoft.com/office/officeart/2018/2/layout/IconLabelList"/>
    <dgm:cxn modelId="{359BF67D-108D-4890-AED5-33ED7D125AE6}" type="presParOf" srcId="{9F4D3F16-9F1F-4D2A-8C92-69B96AE9CBC3}" destId="{DF3C0995-F09A-444D-9732-10C1B4C7E819}" srcOrd="0" destOrd="0" presId="urn:microsoft.com/office/officeart/2018/2/layout/IconLabelList"/>
    <dgm:cxn modelId="{3948CB75-D3B7-493D-8BA1-1EFBE86B2C52}" type="presParOf" srcId="{DF3C0995-F09A-444D-9732-10C1B4C7E819}" destId="{689C70EE-4812-44A3-83CF-2E2EEC28CF4E}" srcOrd="0" destOrd="0" presId="urn:microsoft.com/office/officeart/2018/2/layout/IconLabelList"/>
    <dgm:cxn modelId="{ED0ED8F4-03BA-4F9E-9789-A3D6EC441564}" type="presParOf" srcId="{DF3C0995-F09A-444D-9732-10C1B4C7E819}" destId="{8F440169-9DE9-4B6D-B2DA-20213AFF0767}" srcOrd="1" destOrd="0" presId="urn:microsoft.com/office/officeart/2018/2/layout/IconLabelList"/>
    <dgm:cxn modelId="{BF33FA74-FB00-46C0-9658-95456A84BA5B}" type="presParOf" srcId="{DF3C0995-F09A-444D-9732-10C1B4C7E819}" destId="{87FCA336-46CD-417D-8705-A9EDE020232B}" srcOrd="2" destOrd="0" presId="urn:microsoft.com/office/officeart/2018/2/layout/IconLabelList"/>
    <dgm:cxn modelId="{7F87A62E-F1B1-4BD1-BC68-2B413D335321}" type="presParOf" srcId="{9F4D3F16-9F1F-4D2A-8C92-69B96AE9CBC3}" destId="{E016CDFE-E06D-4518-B53F-F449084E410A}" srcOrd="1" destOrd="0" presId="urn:microsoft.com/office/officeart/2018/2/layout/IconLabelList"/>
    <dgm:cxn modelId="{4938B625-341F-4E05-867C-CA21A01C5F16}" type="presParOf" srcId="{9F4D3F16-9F1F-4D2A-8C92-69B96AE9CBC3}" destId="{D77C9D1E-ADE6-472A-87B5-FE27BD79E8F8}" srcOrd="2" destOrd="0" presId="urn:microsoft.com/office/officeart/2018/2/layout/IconLabelList"/>
    <dgm:cxn modelId="{8B43A1F1-3FC2-4A7F-8B7C-ECF7080102AF}" type="presParOf" srcId="{D77C9D1E-ADE6-472A-87B5-FE27BD79E8F8}" destId="{FC78C654-A266-4A6E-A738-0B4AEBF4B275}" srcOrd="0" destOrd="0" presId="urn:microsoft.com/office/officeart/2018/2/layout/IconLabelList"/>
    <dgm:cxn modelId="{C1B8A9F3-6464-4F04-A8E0-41E46CA67423}" type="presParOf" srcId="{D77C9D1E-ADE6-472A-87B5-FE27BD79E8F8}" destId="{6A35303F-ECA9-4752-883F-75C64354D826}" srcOrd="1" destOrd="0" presId="urn:microsoft.com/office/officeart/2018/2/layout/IconLabelList"/>
    <dgm:cxn modelId="{28CD9314-7C10-4333-AE1D-7DB83E9CAE64}" type="presParOf" srcId="{D77C9D1E-ADE6-472A-87B5-FE27BD79E8F8}" destId="{54C7833F-97C4-458E-A552-CB3236CCAB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B0C33-2725-4517-8D1B-A02BA9D470A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6976D8-3780-4755-B598-01C3FF1C01AE}">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 vehicle registration plate is a metal or a plastic plate attached to a motor vehicle for official identification purposes. The license plates are placed on the front and back of the vehicle.</a:t>
          </a:r>
        </a:p>
      </dsp:txBody>
      <dsp:txXfrm>
        <a:off x="585701" y="1066737"/>
        <a:ext cx="4337991" cy="2693452"/>
      </dsp:txXfrm>
    </dsp:sp>
    <dsp:sp modelId="{456135D2-5CFE-4311-8D62-BF9AE6B4D2C1}">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EF0DCF1-B8F0-44CA-9BBE-4F4BB0EB52BC}">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ANPR is an image –processing technology which is used to identify vehicles by their number plates using Optical Character Recognition. This technology is used in various security and traffic applications such as access-control system.</a:t>
          </a:r>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617C3-11FE-467E-A45C-0A61080D91B5}">
      <dsp:nvSpPr>
        <dsp:cNvPr id="0" name=""/>
        <dsp:cNvSpPr/>
      </dsp:nvSpPr>
      <dsp:spPr>
        <a:xfrm>
          <a:off x="1221155" y="85106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8083E-D61F-414F-A235-AA501824048C}">
      <dsp:nvSpPr>
        <dsp:cNvPr id="0" name=""/>
        <dsp:cNvSpPr/>
      </dsp:nvSpPr>
      <dsp:spPr>
        <a:xfrm>
          <a:off x="726155" y="2198311"/>
          <a:ext cx="1800000" cy="2233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Automatic Number Plate Recognition (or license plate recognition') is a special form of optical character recognition (OCR).</a:t>
          </a:r>
        </a:p>
      </dsp:txBody>
      <dsp:txXfrm>
        <a:off x="726155" y="2198311"/>
        <a:ext cx="1800000" cy="2233168"/>
      </dsp:txXfrm>
    </dsp:sp>
    <dsp:sp modelId="{CCE2574F-361F-454B-A525-2071B0D6B71F}">
      <dsp:nvSpPr>
        <dsp:cNvPr id="0" name=""/>
        <dsp:cNvSpPr/>
      </dsp:nvSpPr>
      <dsp:spPr>
        <a:xfrm>
          <a:off x="3336155" y="85106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071FE-4F68-499F-8704-A747D61E9734}">
      <dsp:nvSpPr>
        <dsp:cNvPr id="0" name=""/>
        <dsp:cNvSpPr/>
      </dsp:nvSpPr>
      <dsp:spPr>
        <a:xfrm>
          <a:off x="2841155" y="2198311"/>
          <a:ext cx="1800000" cy="2233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It enables computer systems to read automatically the registration number (license number) of vehicles from digital pictures.</a:t>
          </a:r>
        </a:p>
      </dsp:txBody>
      <dsp:txXfrm>
        <a:off x="2841155" y="2198311"/>
        <a:ext cx="1800000" cy="2233168"/>
      </dsp:txXfrm>
    </dsp:sp>
    <dsp:sp modelId="{7B1ADA66-65FD-4596-B141-CEC728C2E76D}">
      <dsp:nvSpPr>
        <dsp:cNvPr id="0" name=""/>
        <dsp:cNvSpPr/>
      </dsp:nvSpPr>
      <dsp:spPr>
        <a:xfrm>
          <a:off x="5451156" y="85106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679C7-E26A-4EFC-A3E3-60D01193ECB7}">
      <dsp:nvSpPr>
        <dsp:cNvPr id="0" name=""/>
        <dsp:cNvSpPr/>
      </dsp:nvSpPr>
      <dsp:spPr>
        <a:xfrm>
          <a:off x="4956156" y="2198311"/>
          <a:ext cx="1800000" cy="2233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Reading automatically the registration number means transforming the pixels of the digital</a:t>
          </a:r>
          <a:br>
            <a:rPr lang="en-US" sz="1600" kern="1200" dirty="0"/>
          </a:br>
          <a:r>
            <a:rPr lang="en-US" sz="1600" kern="1200" dirty="0"/>
            <a:t>image into the ASCII text of the number plate.</a:t>
          </a:r>
        </a:p>
      </dsp:txBody>
      <dsp:txXfrm>
        <a:off x="4956156" y="2198311"/>
        <a:ext cx="1800000" cy="2233168"/>
      </dsp:txXfrm>
    </dsp:sp>
    <dsp:sp modelId="{81767232-0126-4249-BA46-4A94486B011A}">
      <dsp:nvSpPr>
        <dsp:cNvPr id="0" name=""/>
        <dsp:cNvSpPr/>
      </dsp:nvSpPr>
      <dsp:spPr>
        <a:xfrm>
          <a:off x="7566156" y="85106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704DB6-0947-4694-BD04-9F7B713E1BCE}">
      <dsp:nvSpPr>
        <dsp:cNvPr id="0" name=""/>
        <dsp:cNvSpPr/>
      </dsp:nvSpPr>
      <dsp:spPr>
        <a:xfrm>
          <a:off x="7071156" y="2198311"/>
          <a:ext cx="1800000" cy="2233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OCR technology scans image documents and turn them into electronic, editable files.</a:t>
          </a:r>
        </a:p>
      </dsp:txBody>
      <dsp:txXfrm>
        <a:off x="7071156" y="2198311"/>
        <a:ext cx="1800000" cy="2233168"/>
      </dsp:txXfrm>
    </dsp:sp>
    <dsp:sp modelId="{A5361F3F-03A8-4BD1-BDD3-2640919972E3}">
      <dsp:nvSpPr>
        <dsp:cNvPr id="0" name=""/>
        <dsp:cNvSpPr/>
      </dsp:nvSpPr>
      <dsp:spPr>
        <a:xfrm>
          <a:off x="9681156" y="85106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7E05E-4835-4035-88F5-281AA611C07C}">
      <dsp:nvSpPr>
        <dsp:cNvPr id="0" name=""/>
        <dsp:cNvSpPr/>
      </dsp:nvSpPr>
      <dsp:spPr>
        <a:xfrm>
          <a:off x="9186156" y="2198311"/>
          <a:ext cx="1800000" cy="2233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Capturing of fast-moving vehicles needs special technique to avoid motion blur .</a:t>
          </a:r>
        </a:p>
        <a:p>
          <a:pPr marL="0" lvl="0" indent="0" algn="ctr" defTabSz="711200">
            <a:lnSpc>
              <a:spcPct val="100000"/>
            </a:lnSpc>
            <a:spcBef>
              <a:spcPct val="0"/>
            </a:spcBef>
            <a:spcAft>
              <a:spcPct val="35000"/>
            </a:spcAft>
            <a:buNone/>
          </a:pPr>
          <a:r>
            <a:rPr lang="en-US" sz="1600" kern="1200" dirty="0"/>
            <a:t>Although I have used direct image as the input.</a:t>
          </a:r>
        </a:p>
      </dsp:txBody>
      <dsp:txXfrm>
        <a:off x="9186156" y="2198311"/>
        <a:ext cx="1800000" cy="2233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D9307-8A40-41D7-A933-6156E0EC30BF}">
      <dsp:nvSpPr>
        <dsp:cNvPr id="0" name=""/>
        <dsp:cNvSpPr/>
      </dsp:nvSpPr>
      <dsp:spPr>
        <a:xfrm>
          <a:off x="1447" y="1545278"/>
          <a:ext cx="1823742" cy="255323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86" tIns="330200" rIns="142186" bIns="330200" numCol="1" spcCol="1270" anchor="t" anchorCtr="0">
          <a:noAutofit/>
        </a:bodyPr>
        <a:lstStyle/>
        <a:p>
          <a:pPr marL="0" lvl="0" indent="0" algn="l" defTabSz="889000">
            <a:lnSpc>
              <a:spcPct val="90000"/>
            </a:lnSpc>
            <a:spcBef>
              <a:spcPct val="0"/>
            </a:spcBef>
            <a:spcAft>
              <a:spcPct val="35000"/>
            </a:spcAft>
            <a:buNone/>
          </a:pPr>
          <a:r>
            <a:rPr lang="en-US" sz="2000" kern="1200"/>
            <a:t>1. Install and Import Dependencies</a:t>
          </a:r>
        </a:p>
      </dsp:txBody>
      <dsp:txXfrm>
        <a:off x="1447" y="2515509"/>
        <a:ext cx="1823742" cy="1531943"/>
      </dsp:txXfrm>
    </dsp:sp>
    <dsp:sp modelId="{A3C3D532-8C68-451B-9085-B0B548061C75}">
      <dsp:nvSpPr>
        <dsp:cNvPr id="0" name=""/>
        <dsp:cNvSpPr/>
      </dsp:nvSpPr>
      <dsp:spPr>
        <a:xfrm>
          <a:off x="530332" y="1800602"/>
          <a:ext cx="765971" cy="76597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18" tIns="12700" rIns="59718" bIns="12700"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42506" y="1912776"/>
        <a:ext cx="541623" cy="541623"/>
      </dsp:txXfrm>
    </dsp:sp>
    <dsp:sp modelId="{FCA4CB85-09BD-4237-A6E2-46569C74FEF9}">
      <dsp:nvSpPr>
        <dsp:cNvPr id="0" name=""/>
        <dsp:cNvSpPr/>
      </dsp:nvSpPr>
      <dsp:spPr>
        <a:xfrm>
          <a:off x="1447" y="4098446"/>
          <a:ext cx="1823742" cy="72"/>
        </a:xfrm>
        <a:prstGeom prst="rect">
          <a:avLst/>
        </a:prstGeom>
        <a:solidFill>
          <a:schemeClr val="accent5">
            <a:hueOff val="-614413"/>
            <a:satOff val="-1584"/>
            <a:lumOff val="-1070"/>
            <a:alphaOff val="0"/>
          </a:schemeClr>
        </a:solidFill>
        <a:ln w="12700" cap="flat" cmpd="sng" algn="ctr">
          <a:solidFill>
            <a:schemeClr val="accent5">
              <a:hueOff val="-614413"/>
              <a:satOff val="-1584"/>
              <a:lumOff val="-10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2602D-AD69-4C29-90A8-0E1908442C65}">
      <dsp:nvSpPr>
        <dsp:cNvPr id="0" name=""/>
        <dsp:cNvSpPr/>
      </dsp:nvSpPr>
      <dsp:spPr>
        <a:xfrm>
          <a:off x="2007563" y="1545278"/>
          <a:ext cx="1823742" cy="255323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86" tIns="330200" rIns="142186" bIns="330200" numCol="1" spcCol="1270" anchor="t" anchorCtr="0">
          <a:noAutofit/>
        </a:bodyPr>
        <a:lstStyle/>
        <a:p>
          <a:pPr marL="0" lvl="0" indent="0" algn="l" defTabSz="889000">
            <a:lnSpc>
              <a:spcPct val="90000"/>
            </a:lnSpc>
            <a:spcBef>
              <a:spcPct val="0"/>
            </a:spcBef>
            <a:spcAft>
              <a:spcPct val="35000"/>
            </a:spcAft>
            <a:buNone/>
          </a:pPr>
          <a:r>
            <a:rPr lang="en-US" sz="2000" kern="1200" dirty="0"/>
            <a:t>2.Read Image, Grayscale filter</a:t>
          </a:r>
        </a:p>
      </dsp:txBody>
      <dsp:txXfrm>
        <a:off x="2007563" y="2515509"/>
        <a:ext cx="1823742" cy="1531943"/>
      </dsp:txXfrm>
    </dsp:sp>
    <dsp:sp modelId="{A3BF728E-CEAB-4BA8-B194-CF95DCAB6C56}">
      <dsp:nvSpPr>
        <dsp:cNvPr id="0" name=""/>
        <dsp:cNvSpPr/>
      </dsp:nvSpPr>
      <dsp:spPr>
        <a:xfrm>
          <a:off x="2536449" y="1800602"/>
          <a:ext cx="765971" cy="765971"/>
        </a:xfrm>
        <a:prstGeom prst="ellipse">
          <a:avLst/>
        </a:prstGeom>
        <a:solidFill>
          <a:schemeClr val="accent5">
            <a:hueOff val="-1228826"/>
            <a:satOff val="-3167"/>
            <a:lumOff val="-2139"/>
            <a:alphaOff val="0"/>
          </a:schemeClr>
        </a:solidFill>
        <a:ln w="12700" cap="flat" cmpd="sng" algn="ctr">
          <a:solidFill>
            <a:schemeClr val="accent5">
              <a:hueOff val="-1228826"/>
              <a:satOff val="-3167"/>
              <a:lumOff val="-21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18" tIns="12700" rIns="59718" bIns="12700"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648623" y="1912776"/>
        <a:ext cx="541623" cy="541623"/>
      </dsp:txXfrm>
    </dsp:sp>
    <dsp:sp modelId="{FF76CCDB-6434-4141-86EF-DBC560B24B1F}">
      <dsp:nvSpPr>
        <dsp:cNvPr id="0" name=""/>
        <dsp:cNvSpPr/>
      </dsp:nvSpPr>
      <dsp:spPr>
        <a:xfrm>
          <a:off x="2007563" y="4098446"/>
          <a:ext cx="1823742" cy="72"/>
        </a:xfrm>
        <a:prstGeom prst="rect">
          <a:avLst/>
        </a:prstGeom>
        <a:solidFill>
          <a:schemeClr val="accent5">
            <a:hueOff val="-1843239"/>
            <a:satOff val="-4751"/>
            <a:lumOff val="-3209"/>
            <a:alphaOff val="0"/>
          </a:schemeClr>
        </a:solidFill>
        <a:ln w="12700" cap="flat" cmpd="sng" algn="ctr">
          <a:solidFill>
            <a:schemeClr val="accent5">
              <a:hueOff val="-1843239"/>
              <a:satOff val="-4751"/>
              <a:lumOff val="-32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1BB78-AEDC-4394-B44A-CC136BECAC77}">
      <dsp:nvSpPr>
        <dsp:cNvPr id="0" name=""/>
        <dsp:cNvSpPr/>
      </dsp:nvSpPr>
      <dsp:spPr>
        <a:xfrm>
          <a:off x="4013680" y="1545278"/>
          <a:ext cx="1823742" cy="255323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86" tIns="330200" rIns="142186" bIns="330200" numCol="1" spcCol="1270" anchor="t" anchorCtr="0">
          <a:noAutofit/>
        </a:bodyPr>
        <a:lstStyle/>
        <a:p>
          <a:pPr marL="0" lvl="0" indent="0" algn="l" defTabSz="889000">
            <a:lnSpc>
              <a:spcPct val="90000"/>
            </a:lnSpc>
            <a:spcBef>
              <a:spcPct val="0"/>
            </a:spcBef>
            <a:spcAft>
              <a:spcPct val="35000"/>
            </a:spcAft>
            <a:buNone/>
          </a:pPr>
          <a:r>
            <a:rPr lang="en-US" sz="2000" kern="1200" dirty="0"/>
            <a:t>3. Apply filter and find edges for localization</a:t>
          </a:r>
        </a:p>
      </dsp:txBody>
      <dsp:txXfrm>
        <a:off x="4013680" y="2515509"/>
        <a:ext cx="1823742" cy="1531943"/>
      </dsp:txXfrm>
    </dsp:sp>
    <dsp:sp modelId="{56D43A76-3E20-4F1E-B101-453EFDF1B574}">
      <dsp:nvSpPr>
        <dsp:cNvPr id="0" name=""/>
        <dsp:cNvSpPr/>
      </dsp:nvSpPr>
      <dsp:spPr>
        <a:xfrm>
          <a:off x="4542565" y="1800602"/>
          <a:ext cx="765971" cy="765971"/>
        </a:xfrm>
        <a:prstGeom prst="ellipse">
          <a:avLst/>
        </a:prstGeom>
        <a:solidFill>
          <a:schemeClr val="accent5">
            <a:hueOff val="-2457652"/>
            <a:satOff val="-6334"/>
            <a:lumOff val="-4278"/>
            <a:alphaOff val="0"/>
          </a:schemeClr>
        </a:solidFill>
        <a:ln w="12700" cap="flat" cmpd="sng" algn="ctr">
          <a:solidFill>
            <a:schemeClr val="accent5">
              <a:hueOff val="-2457652"/>
              <a:satOff val="-6334"/>
              <a:lumOff val="-42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18" tIns="12700" rIns="59718" bIns="12700"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654739" y="1912776"/>
        <a:ext cx="541623" cy="541623"/>
      </dsp:txXfrm>
    </dsp:sp>
    <dsp:sp modelId="{FDA012AB-B128-45C0-9184-837E40AD0B98}">
      <dsp:nvSpPr>
        <dsp:cNvPr id="0" name=""/>
        <dsp:cNvSpPr/>
      </dsp:nvSpPr>
      <dsp:spPr>
        <a:xfrm>
          <a:off x="4013680" y="4098446"/>
          <a:ext cx="1823742" cy="72"/>
        </a:xfrm>
        <a:prstGeom prst="rect">
          <a:avLst/>
        </a:prstGeom>
        <a:solidFill>
          <a:schemeClr val="accent5">
            <a:hueOff val="-3072065"/>
            <a:satOff val="-7918"/>
            <a:lumOff val="-5348"/>
            <a:alphaOff val="0"/>
          </a:schemeClr>
        </a:solidFill>
        <a:ln w="12700" cap="flat" cmpd="sng" algn="ctr">
          <a:solidFill>
            <a:schemeClr val="accent5">
              <a:hueOff val="-3072065"/>
              <a:satOff val="-7918"/>
              <a:lumOff val="-53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1C6F7D-78C6-4245-BDC9-D5FE13F11F19}">
      <dsp:nvSpPr>
        <dsp:cNvPr id="0" name=""/>
        <dsp:cNvSpPr/>
      </dsp:nvSpPr>
      <dsp:spPr>
        <a:xfrm>
          <a:off x="6019797" y="1545278"/>
          <a:ext cx="1823742" cy="255323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86" tIns="330200" rIns="142186" bIns="330200" numCol="1" spcCol="1270" anchor="t" anchorCtr="0">
          <a:noAutofit/>
        </a:bodyPr>
        <a:lstStyle/>
        <a:p>
          <a:pPr marL="0" lvl="0" indent="0" algn="l" defTabSz="889000">
            <a:lnSpc>
              <a:spcPct val="90000"/>
            </a:lnSpc>
            <a:spcBef>
              <a:spcPct val="0"/>
            </a:spcBef>
            <a:spcAft>
              <a:spcPct val="35000"/>
            </a:spcAft>
            <a:buNone/>
          </a:pPr>
          <a:r>
            <a:rPr lang="en-US" sz="2000" kern="1200"/>
            <a:t>4. Find Contours and Apply Mask</a:t>
          </a:r>
        </a:p>
      </dsp:txBody>
      <dsp:txXfrm>
        <a:off x="6019797" y="2515509"/>
        <a:ext cx="1823742" cy="1531943"/>
      </dsp:txXfrm>
    </dsp:sp>
    <dsp:sp modelId="{A15FCA19-DDFE-438B-B2F5-F91AC96593CC}">
      <dsp:nvSpPr>
        <dsp:cNvPr id="0" name=""/>
        <dsp:cNvSpPr/>
      </dsp:nvSpPr>
      <dsp:spPr>
        <a:xfrm>
          <a:off x="6548682" y="1800602"/>
          <a:ext cx="765971" cy="765971"/>
        </a:xfrm>
        <a:prstGeom prst="ellipse">
          <a:avLst/>
        </a:prstGeom>
        <a:solidFill>
          <a:schemeClr val="accent5">
            <a:hueOff val="-3686478"/>
            <a:satOff val="-9501"/>
            <a:lumOff val="-6417"/>
            <a:alphaOff val="0"/>
          </a:schemeClr>
        </a:solidFill>
        <a:ln w="12700" cap="flat" cmpd="sng" algn="ctr">
          <a:solidFill>
            <a:schemeClr val="accent5">
              <a:hueOff val="-3686478"/>
              <a:satOff val="-9501"/>
              <a:lumOff val="-64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18" tIns="12700" rIns="59718" bIns="12700"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660856" y="1912776"/>
        <a:ext cx="541623" cy="541623"/>
      </dsp:txXfrm>
    </dsp:sp>
    <dsp:sp modelId="{A87BB27D-CB34-425C-B792-6A98DFD35BD0}">
      <dsp:nvSpPr>
        <dsp:cNvPr id="0" name=""/>
        <dsp:cNvSpPr/>
      </dsp:nvSpPr>
      <dsp:spPr>
        <a:xfrm>
          <a:off x="6019797" y="4098446"/>
          <a:ext cx="1823742" cy="72"/>
        </a:xfrm>
        <a:prstGeom prst="rect">
          <a:avLst/>
        </a:prstGeom>
        <a:solidFill>
          <a:schemeClr val="accent5">
            <a:hueOff val="-4300891"/>
            <a:satOff val="-11085"/>
            <a:lumOff val="-7487"/>
            <a:alphaOff val="0"/>
          </a:schemeClr>
        </a:solidFill>
        <a:ln w="12700" cap="flat" cmpd="sng" algn="ctr">
          <a:solidFill>
            <a:schemeClr val="accent5">
              <a:hueOff val="-4300891"/>
              <a:satOff val="-11085"/>
              <a:lumOff val="-74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AF410-37F2-461A-B40F-EFA8746100DD}">
      <dsp:nvSpPr>
        <dsp:cNvPr id="0" name=""/>
        <dsp:cNvSpPr/>
      </dsp:nvSpPr>
      <dsp:spPr>
        <a:xfrm>
          <a:off x="8025913" y="1545278"/>
          <a:ext cx="1823742" cy="255323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86" tIns="330200" rIns="142186" bIns="330200" numCol="1" spcCol="1270" anchor="t" anchorCtr="0">
          <a:noAutofit/>
        </a:bodyPr>
        <a:lstStyle/>
        <a:p>
          <a:pPr marL="0" lvl="0" indent="0" algn="l" defTabSz="889000">
            <a:lnSpc>
              <a:spcPct val="90000"/>
            </a:lnSpc>
            <a:spcBef>
              <a:spcPct val="0"/>
            </a:spcBef>
            <a:spcAft>
              <a:spcPct val="35000"/>
            </a:spcAft>
            <a:buNone/>
          </a:pPr>
          <a:r>
            <a:rPr lang="en-US" sz="2000" kern="1200"/>
            <a:t>5. EasyOCR ToText Reading</a:t>
          </a:r>
        </a:p>
      </dsp:txBody>
      <dsp:txXfrm>
        <a:off x="8025913" y="2515509"/>
        <a:ext cx="1823742" cy="1531943"/>
      </dsp:txXfrm>
    </dsp:sp>
    <dsp:sp modelId="{78311D71-0FE3-48A0-90F3-13307C1DF2A8}">
      <dsp:nvSpPr>
        <dsp:cNvPr id="0" name=""/>
        <dsp:cNvSpPr/>
      </dsp:nvSpPr>
      <dsp:spPr>
        <a:xfrm>
          <a:off x="8554798" y="1800602"/>
          <a:ext cx="765971" cy="765971"/>
        </a:xfrm>
        <a:prstGeom prst="ellipse">
          <a:avLst/>
        </a:prstGeom>
        <a:solidFill>
          <a:schemeClr val="accent5">
            <a:hueOff val="-4915304"/>
            <a:satOff val="-12668"/>
            <a:lumOff val="-8556"/>
            <a:alphaOff val="0"/>
          </a:schemeClr>
        </a:solidFill>
        <a:ln w="12700" cap="flat" cmpd="sng" algn="ctr">
          <a:solidFill>
            <a:schemeClr val="accent5">
              <a:hueOff val="-4915304"/>
              <a:satOff val="-12668"/>
              <a:lumOff val="-85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18" tIns="12700" rIns="59718" bIns="12700" numCol="1" spcCol="1270" anchor="ctr" anchorCtr="0">
          <a:noAutofit/>
        </a:bodyPr>
        <a:lstStyle/>
        <a:p>
          <a:pPr marL="0" lvl="0" indent="0" algn="ctr" defTabSz="1600200">
            <a:lnSpc>
              <a:spcPct val="90000"/>
            </a:lnSpc>
            <a:spcBef>
              <a:spcPct val="0"/>
            </a:spcBef>
            <a:spcAft>
              <a:spcPct val="35000"/>
            </a:spcAft>
            <a:buNone/>
          </a:pPr>
          <a:r>
            <a:rPr lang="en-US" sz="3600" kern="1200"/>
            <a:t>5</a:t>
          </a:r>
        </a:p>
      </dsp:txBody>
      <dsp:txXfrm>
        <a:off x="8666972" y="1912776"/>
        <a:ext cx="541623" cy="541623"/>
      </dsp:txXfrm>
    </dsp:sp>
    <dsp:sp modelId="{D95EBED9-6FC7-4F0F-9282-A791756200E4}">
      <dsp:nvSpPr>
        <dsp:cNvPr id="0" name=""/>
        <dsp:cNvSpPr/>
      </dsp:nvSpPr>
      <dsp:spPr>
        <a:xfrm>
          <a:off x="8025913" y="4098446"/>
          <a:ext cx="1823742" cy="72"/>
        </a:xfrm>
        <a:prstGeom prst="rect">
          <a:avLst/>
        </a:prstGeom>
        <a:solidFill>
          <a:schemeClr val="accent5">
            <a:hueOff val="-5529717"/>
            <a:satOff val="-14252"/>
            <a:lumOff val="-9626"/>
            <a:alphaOff val="0"/>
          </a:schemeClr>
        </a:solidFill>
        <a:ln w="12700" cap="flat" cmpd="sng" algn="ctr">
          <a:solidFill>
            <a:schemeClr val="accent5">
              <a:hueOff val="-5529717"/>
              <a:satOff val="-14252"/>
              <a:lumOff val="-96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DD55C-C37C-4C72-9772-1C6E18A1FFD3}">
      <dsp:nvSpPr>
        <dsp:cNvPr id="0" name=""/>
        <dsp:cNvSpPr/>
      </dsp:nvSpPr>
      <dsp:spPr>
        <a:xfrm>
          <a:off x="10032030" y="1545278"/>
          <a:ext cx="1823742" cy="255323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186" tIns="330200" rIns="142186" bIns="330200" numCol="1" spcCol="1270" anchor="t" anchorCtr="0">
          <a:noAutofit/>
        </a:bodyPr>
        <a:lstStyle/>
        <a:p>
          <a:pPr marL="0" lvl="0" indent="0" algn="l" defTabSz="889000">
            <a:lnSpc>
              <a:spcPct val="90000"/>
            </a:lnSpc>
            <a:spcBef>
              <a:spcPct val="0"/>
            </a:spcBef>
            <a:spcAft>
              <a:spcPct val="35000"/>
            </a:spcAft>
            <a:buNone/>
          </a:pPr>
          <a:r>
            <a:rPr lang="en-US" sz="2000" kern="1200" dirty="0"/>
            <a:t>6. Result</a:t>
          </a:r>
        </a:p>
      </dsp:txBody>
      <dsp:txXfrm>
        <a:off x="10032030" y="2515509"/>
        <a:ext cx="1823742" cy="1531943"/>
      </dsp:txXfrm>
    </dsp:sp>
    <dsp:sp modelId="{1ECA7026-D543-42B6-94B1-9AF37BEEEC1A}">
      <dsp:nvSpPr>
        <dsp:cNvPr id="0" name=""/>
        <dsp:cNvSpPr/>
      </dsp:nvSpPr>
      <dsp:spPr>
        <a:xfrm>
          <a:off x="10560915" y="1800602"/>
          <a:ext cx="765971" cy="765971"/>
        </a:xfrm>
        <a:prstGeom prst="ellipse">
          <a:avLst/>
        </a:prstGeom>
        <a:solidFill>
          <a:schemeClr val="accent5">
            <a:hueOff val="-6144130"/>
            <a:satOff val="-15835"/>
            <a:lumOff val="-10695"/>
            <a:alphaOff val="0"/>
          </a:schemeClr>
        </a:solidFill>
        <a:ln w="12700" cap="flat" cmpd="sng" algn="ctr">
          <a:solidFill>
            <a:schemeClr val="accent5">
              <a:hueOff val="-6144130"/>
              <a:satOff val="-15835"/>
              <a:lumOff val="-106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718" tIns="12700" rIns="59718" bIns="12700" numCol="1" spcCol="1270" anchor="ctr" anchorCtr="0">
          <a:noAutofit/>
        </a:bodyPr>
        <a:lstStyle/>
        <a:p>
          <a:pPr marL="0" lvl="0" indent="0" algn="ctr" defTabSz="1600200">
            <a:lnSpc>
              <a:spcPct val="90000"/>
            </a:lnSpc>
            <a:spcBef>
              <a:spcPct val="0"/>
            </a:spcBef>
            <a:spcAft>
              <a:spcPct val="35000"/>
            </a:spcAft>
            <a:buNone/>
          </a:pPr>
          <a:r>
            <a:rPr lang="en-US" sz="3600" kern="1200"/>
            <a:t>6</a:t>
          </a:r>
        </a:p>
      </dsp:txBody>
      <dsp:txXfrm>
        <a:off x="10673089" y="1912776"/>
        <a:ext cx="541623" cy="541623"/>
      </dsp:txXfrm>
    </dsp:sp>
    <dsp:sp modelId="{F9B8225D-34EB-48CC-AEDB-A17D95159280}">
      <dsp:nvSpPr>
        <dsp:cNvPr id="0" name=""/>
        <dsp:cNvSpPr/>
      </dsp:nvSpPr>
      <dsp:spPr>
        <a:xfrm>
          <a:off x="10032030" y="4098446"/>
          <a:ext cx="1823742"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24263-B8D7-4383-9501-88F25E66B1E4}">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0298B8-0823-4F36-88FC-E103AED69354}">
      <dsp:nvSpPr>
        <dsp:cNvPr id="0" name=""/>
        <dsp:cNvSpPr/>
      </dsp:nvSpPr>
      <dsp:spPr>
        <a:xfrm>
          <a:off x="0" y="53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!pip install easyocr</a:t>
          </a:r>
        </a:p>
      </dsp:txBody>
      <dsp:txXfrm>
        <a:off x="0" y="531"/>
        <a:ext cx="10515600" cy="435027"/>
      </dsp:txXfrm>
    </dsp:sp>
    <dsp:sp modelId="{203ADB0B-447C-4C59-BB70-8DA0D6D7E37D}">
      <dsp:nvSpPr>
        <dsp:cNvPr id="0" name=""/>
        <dsp:cNvSpPr/>
      </dsp:nvSpPr>
      <dsp:spPr>
        <a:xfrm>
          <a:off x="0" y="435558"/>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74071-534D-4B05-9ABB-05975C4871F2}">
      <dsp:nvSpPr>
        <dsp:cNvPr id="0" name=""/>
        <dsp:cNvSpPr/>
      </dsp:nvSpPr>
      <dsp:spPr>
        <a:xfrm>
          <a:off x="0" y="435558"/>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!pip install imutils</a:t>
          </a:r>
        </a:p>
      </dsp:txBody>
      <dsp:txXfrm>
        <a:off x="0" y="435558"/>
        <a:ext cx="10515600" cy="435027"/>
      </dsp:txXfrm>
    </dsp:sp>
    <dsp:sp modelId="{8270F271-6DE0-478D-81B1-3B489B5379CE}">
      <dsp:nvSpPr>
        <dsp:cNvPr id="0" name=""/>
        <dsp:cNvSpPr/>
      </dsp:nvSpPr>
      <dsp:spPr>
        <a:xfrm>
          <a:off x="0" y="870586"/>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1BB2A-DE6F-4761-8B25-077C10C7150E}">
      <dsp:nvSpPr>
        <dsp:cNvPr id="0" name=""/>
        <dsp:cNvSpPr/>
      </dsp:nvSpPr>
      <dsp:spPr>
        <a:xfrm>
          <a:off x="0" y="87058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import pandas as pd</a:t>
          </a:r>
        </a:p>
      </dsp:txBody>
      <dsp:txXfrm>
        <a:off x="0" y="870586"/>
        <a:ext cx="10515600" cy="435027"/>
      </dsp:txXfrm>
    </dsp:sp>
    <dsp:sp modelId="{1A8C710E-88AC-47CF-AB6E-0EA246AB2099}">
      <dsp:nvSpPr>
        <dsp:cNvPr id="0" name=""/>
        <dsp:cNvSpPr/>
      </dsp:nvSpPr>
      <dsp:spPr>
        <a:xfrm>
          <a:off x="0" y="130561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733CB-4A04-40E9-B653-AAF593219103}">
      <dsp:nvSpPr>
        <dsp:cNvPr id="0" name=""/>
        <dsp:cNvSpPr/>
      </dsp:nvSpPr>
      <dsp:spPr>
        <a:xfrm>
          <a:off x="0" y="1305613"/>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import time</a:t>
          </a:r>
        </a:p>
      </dsp:txBody>
      <dsp:txXfrm>
        <a:off x="0" y="1305613"/>
        <a:ext cx="10515600" cy="435027"/>
      </dsp:txXfrm>
    </dsp:sp>
    <dsp:sp modelId="{3C6FA427-7359-4B43-8E34-30AB9D54B66E}">
      <dsp:nvSpPr>
        <dsp:cNvPr id="0" name=""/>
        <dsp:cNvSpPr/>
      </dsp:nvSpPr>
      <dsp:spPr>
        <a:xfrm>
          <a:off x="0" y="1740641"/>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C54F6-27AC-4896-BF5D-D8DA25CCC534}">
      <dsp:nvSpPr>
        <dsp:cNvPr id="0" name=""/>
        <dsp:cNvSpPr/>
      </dsp:nvSpPr>
      <dsp:spPr>
        <a:xfrm>
          <a:off x="0" y="174064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import datetime</a:t>
          </a:r>
        </a:p>
      </dsp:txBody>
      <dsp:txXfrm>
        <a:off x="0" y="1740641"/>
        <a:ext cx="10515600" cy="435027"/>
      </dsp:txXfrm>
    </dsp:sp>
    <dsp:sp modelId="{507A2433-87A2-4951-B9BD-86A7323D3FAB}">
      <dsp:nvSpPr>
        <dsp:cNvPr id="0" name=""/>
        <dsp:cNvSpPr/>
      </dsp:nvSpPr>
      <dsp:spPr>
        <a:xfrm>
          <a:off x="0" y="217566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70D90E-F7C4-4B51-AE47-0768BDB0085C}">
      <dsp:nvSpPr>
        <dsp:cNvPr id="0" name=""/>
        <dsp:cNvSpPr/>
      </dsp:nvSpPr>
      <dsp:spPr>
        <a:xfrm>
          <a:off x="0" y="217566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import cv2</a:t>
          </a:r>
        </a:p>
      </dsp:txBody>
      <dsp:txXfrm>
        <a:off x="0" y="2175669"/>
        <a:ext cx="10515600" cy="435027"/>
      </dsp:txXfrm>
    </dsp:sp>
    <dsp:sp modelId="{D30E85D9-AB5C-4A56-8B06-C04EF70C75C2}">
      <dsp:nvSpPr>
        <dsp:cNvPr id="0" name=""/>
        <dsp:cNvSpPr/>
      </dsp:nvSpPr>
      <dsp:spPr>
        <a:xfrm>
          <a:off x="0" y="261069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8EBDD-96C9-4DD9-9467-CC8155311833}">
      <dsp:nvSpPr>
        <dsp:cNvPr id="0" name=""/>
        <dsp:cNvSpPr/>
      </dsp:nvSpPr>
      <dsp:spPr>
        <a:xfrm>
          <a:off x="0" y="261069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from matplotlib import pyplot as plt</a:t>
          </a:r>
        </a:p>
      </dsp:txBody>
      <dsp:txXfrm>
        <a:off x="0" y="2610696"/>
        <a:ext cx="10515600" cy="435027"/>
      </dsp:txXfrm>
    </dsp:sp>
    <dsp:sp modelId="{72133A1C-901A-45B0-89B4-F9ED3FA6DABB}">
      <dsp:nvSpPr>
        <dsp:cNvPr id="0" name=""/>
        <dsp:cNvSpPr/>
      </dsp:nvSpPr>
      <dsp:spPr>
        <a:xfrm>
          <a:off x="0" y="3045724"/>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B38846-4DC5-4EF3-A3D7-70B7BDB87BE6}">
      <dsp:nvSpPr>
        <dsp:cNvPr id="0" name=""/>
        <dsp:cNvSpPr/>
      </dsp:nvSpPr>
      <dsp:spPr>
        <a:xfrm>
          <a:off x="0" y="3045724"/>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import numpy as np</a:t>
          </a:r>
        </a:p>
      </dsp:txBody>
      <dsp:txXfrm>
        <a:off x="0" y="3045724"/>
        <a:ext cx="10515600" cy="435027"/>
      </dsp:txXfrm>
    </dsp:sp>
    <dsp:sp modelId="{A50FCEEB-623F-42CB-B558-42548E8C5635}">
      <dsp:nvSpPr>
        <dsp:cNvPr id="0" name=""/>
        <dsp:cNvSpPr/>
      </dsp:nvSpPr>
      <dsp:spPr>
        <a:xfrm>
          <a:off x="0" y="348075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D6E45-1182-453A-8B06-737E0135BB27}">
      <dsp:nvSpPr>
        <dsp:cNvPr id="0" name=""/>
        <dsp:cNvSpPr/>
      </dsp:nvSpPr>
      <dsp:spPr>
        <a:xfrm>
          <a:off x="0" y="348075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import imutils</a:t>
          </a:r>
        </a:p>
      </dsp:txBody>
      <dsp:txXfrm>
        <a:off x="0" y="3480751"/>
        <a:ext cx="10515600" cy="435027"/>
      </dsp:txXfrm>
    </dsp:sp>
    <dsp:sp modelId="{FF19771F-8AAE-4C7E-A424-FEA2B0200D53}">
      <dsp:nvSpPr>
        <dsp:cNvPr id="0" name=""/>
        <dsp:cNvSpPr/>
      </dsp:nvSpPr>
      <dsp:spPr>
        <a:xfrm>
          <a:off x="0" y="3915779"/>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F4901-925E-42F1-BAAA-0942EE9652A8}">
      <dsp:nvSpPr>
        <dsp:cNvPr id="0" name=""/>
        <dsp:cNvSpPr/>
      </dsp:nvSpPr>
      <dsp:spPr>
        <a:xfrm>
          <a:off x="0" y="391577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import easyocr</a:t>
          </a:r>
        </a:p>
      </dsp:txBody>
      <dsp:txXfrm>
        <a:off x="0" y="3915779"/>
        <a:ext cx="10515600" cy="4350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C70EE-4812-44A3-83CF-2E2EEC28CF4E}">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CA336-46CD-417D-8705-A9EDE020232B}">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Thank You</a:t>
          </a:r>
        </a:p>
      </dsp:txBody>
      <dsp:txXfrm>
        <a:off x="765914" y="2943510"/>
        <a:ext cx="4320000" cy="720000"/>
      </dsp:txXfrm>
    </dsp:sp>
    <dsp:sp modelId="{FC78C654-A266-4A6E-A738-0B4AEBF4B275}">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C7833F-97C4-458E-A552-CB3236CCAB02}">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Q &amp; A</a:t>
          </a:r>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064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515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752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636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8038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58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99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352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019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82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26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4621793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DD5BAA-F3EE-4BA8-87C7-95F58B6B3765}"/>
              </a:ext>
            </a:extLst>
          </p:cNvPr>
          <p:cNvPicPr>
            <a:picLocks noChangeAspect="1"/>
          </p:cNvPicPr>
          <p:nvPr/>
        </p:nvPicPr>
        <p:blipFill rotWithShape="1">
          <a:blip r:embed="rId2"/>
          <a:srcRect t="19580" r="9091" b="3811"/>
          <a:stretch/>
        </p:blipFill>
        <p:spPr>
          <a:xfrm>
            <a:off x="20" y="1"/>
            <a:ext cx="12191980" cy="6857999"/>
          </a:xfrm>
          <a:prstGeom prst="rect">
            <a:avLst/>
          </a:prstGeom>
        </p:spPr>
      </p:pic>
      <p:sp>
        <p:nvSpPr>
          <p:cNvPr id="25" name="Rectangle 2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100"/>
              <a:t>Odd Even vehicle detection based on Registration Plate</a:t>
            </a:r>
          </a:p>
        </p:txBody>
      </p:sp>
      <p:sp>
        <p:nvSpPr>
          <p:cNvPr id="48" name="Rectangle: Rounded Corners 2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pPr algn="l"/>
            <a:r>
              <a:rPr lang="en-US"/>
              <a:t>Bhupender Kumar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D628DE-9E80-4E83-84D9-FC932136B748}"/>
              </a:ext>
            </a:extLst>
          </p:cNvPr>
          <p:cNvSpPr>
            <a:spLocks noGrp="1"/>
          </p:cNvSpPr>
          <p:nvPr>
            <p:ph type="title"/>
          </p:nvPr>
        </p:nvSpPr>
        <p:spPr>
          <a:xfrm>
            <a:off x="838199" y="365125"/>
            <a:ext cx="5529943" cy="1325563"/>
          </a:xfrm>
        </p:spPr>
        <p:txBody>
          <a:bodyPr>
            <a:normAutofit/>
          </a:bodyPr>
          <a:lstStyle/>
          <a:p>
            <a:r>
              <a:rPr lang="en-US">
                <a:latin typeface="Aharoni"/>
                <a:cs typeface="Angsana New"/>
              </a:rPr>
              <a:t>Find Contours and Apply Mask</a:t>
            </a:r>
          </a:p>
          <a:p>
            <a:endParaRPr lang="en-US"/>
          </a:p>
        </p:txBody>
      </p:sp>
      <p:sp>
        <p:nvSpPr>
          <p:cNvPr id="3" name="Content Placeholder 2">
            <a:extLst>
              <a:ext uri="{FF2B5EF4-FFF2-40B4-BE49-F238E27FC236}">
                <a16:creationId xmlns:a16="http://schemas.microsoft.com/office/drawing/2014/main" id="{69280D19-DCE3-4242-87B8-DAB9DBE9B2A4}"/>
              </a:ext>
            </a:extLst>
          </p:cNvPr>
          <p:cNvSpPr>
            <a:spLocks noGrp="1"/>
          </p:cNvSpPr>
          <p:nvPr>
            <p:ph idx="1"/>
          </p:nvPr>
        </p:nvSpPr>
        <p:spPr>
          <a:xfrm>
            <a:off x="838199" y="1825625"/>
            <a:ext cx="4142091" cy="3399518"/>
          </a:xfrm>
        </p:spPr>
        <p:txBody>
          <a:bodyPr vert="horz" lIns="91440" tIns="45720" rIns="91440" bIns="45720" rtlCol="0">
            <a:normAutofit/>
          </a:bodyPr>
          <a:lstStyle/>
          <a:p>
            <a:r>
              <a:rPr lang="en-US" sz="1700"/>
              <a:t>1. </a:t>
            </a:r>
            <a:r>
              <a:rPr lang="en-US" sz="1700">
                <a:ea typeface="+mn-lt"/>
                <a:cs typeface="+mn-lt"/>
              </a:rPr>
              <a:t>Find Contour- finding the size of the object of interest, and object detection by considering first 10 counter detections.</a:t>
            </a:r>
          </a:p>
          <a:p>
            <a:r>
              <a:rPr lang="en-US" sz="1700">
                <a:ea typeface="+mn-lt"/>
                <a:cs typeface="+mn-lt"/>
              </a:rPr>
              <a:t>Locate of license number plate from rectangle shape contour with four sides and closed figure.</a:t>
            </a:r>
            <a:endParaRPr lang="en-US" sz="1700"/>
          </a:p>
          <a:p>
            <a:endParaRPr lang="en-US" sz="1700"/>
          </a:p>
          <a:p>
            <a:r>
              <a:rPr lang="en-US" sz="1700">
                <a:ea typeface="+mn-lt"/>
                <a:cs typeface="+mn-lt"/>
              </a:rPr>
              <a:t>Mask the rectangle shape contour-  It allows us to focus only on the portions of the image that interests </a:t>
            </a:r>
            <a:r>
              <a:rPr lang="en-US" sz="1700" b="1">
                <a:ea typeface="+mn-lt"/>
                <a:cs typeface="+mn-lt"/>
              </a:rPr>
              <a:t>(License Number Plate)</a:t>
            </a:r>
            <a:endParaRPr lang="en-US" sz="1700" b="1"/>
          </a:p>
          <a:p>
            <a:endParaRPr lang="en-US" sz="1700"/>
          </a:p>
          <a:p>
            <a:endParaRPr lang="en-US" sz="1700"/>
          </a:p>
        </p:txBody>
      </p:sp>
      <p:pic>
        <p:nvPicPr>
          <p:cNvPr id="2050" name="Picture 2">
            <a:extLst>
              <a:ext uri="{FF2B5EF4-FFF2-40B4-BE49-F238E27FC236}">
                <a16:creationId xmlns:a16="http://schemas.microsoft.com/office/drawing/2014/main" id="{E67CDD83-5442-457D-9EF1-9FD9F4D07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83141" y="419034"/>
            <a:ext cx="3936488" cy="23040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Text&#10;&#10;Description automatically generated">
            <a:extLst>
              <a:ext uri="{FF2B5EF4-FFF2-40B4-BE49-F238E27FC236}">
                <a16:creationId xmlns:a16="http://schemas.microsoft.com/office/drawing/2014/main" id="{94FFC0F5-A8E9-4D11-A1FF-923A01E3B677}"/>
              </a:ext>
            </a:extLst>
          </p:cNvPr>
          <p:cNvPicPr>
            <a:picLocks noChangeAspect="1"/>
          </p:cNvPicPr>
          <p:nvPr/>
        </p:nvPicPr>
        <p:blipFill>
          <a:blip r:embed="rId3"/>
          <a:stretch>
            <a:fillRect/>
          </a:stretch>
        </p:blipFill>
        <p:spPr>
          <a:xfrm>
            <a:off x="7367667" y="2994128"/>
            <a:ext cx="4151961" cy="3170589"/>
          </a:xfrm>
          <a:prstGeom prst="rect">
            <a:avLst/>
          </a:prstGeom>
        </p:spPr>
      </p:pic>
    </p:spTree>
    <p:extLst>
      <p:ext uri="{BB962C8B-B14F-4D97-AF65-F5344CB8AC3E}">
        <p14:creationId xmlns:p14="http://schemas.microsoft.com/office/powerpoint/2010/main" val="19460549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8" name="Rectangle 19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grpSp>
        <p:nvGrpSpPr>
          <p:cNvPr id="3079" name="Group 192">
            <a:extLst>
              <a:ext uri="{FF2B5EF4-FFF2-40B4-BE49-F238E27FC236}">
                <a16:creationId xmlns:a16="http://schemas.microsoft.com/office/drawing/2014/main" id="{7536998A-FB17-4B27-A2A2-E79CBE016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7883468" cy="6858001"/>
            <a:chOff x="0" y="-1"/>
            <a:chExt cx="7883468" cy="6858001"/>
          </a:xfrm>
        </p:grpSpPr>
        <p:sp>
          <p:nvSpPr>
            <p:cNvPr id="3080" name="Freeform: Shape 193">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81" name="Freeform: Shape 194">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82" name="Freeform: Shape 195">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C97B2C3-2C28-41BE-9FE7-913880CA217D}"/>
              </a:ext>
            </a:extLst>
          </p:cNvPr>
          <p:cNvSpPr>
            <a:spLocks noGrp="1"/>
          </p:cNvSpPr>
          <p:nvPr>
            <p:ph type="title"/>
          </p:nvPr>
        </p:nvSpPr>
        <p:spPr>
          <a:xfrm>
            <a:off x="1179574" y="586853"/>
            <a:ext cx="4916425" cy="1588975"/>
          </a:xfrm>
        </p:spPr>
        <p:txBody>
          <a:bodyPr anchor="b">
            <a:normAutofit/>
          </a:bodyPr>
          <a:lstStyle/>
          <a:p>
            <a:r>
              <a:rPr lang="en-US" sz="3600">
                <a:latin typeface="Aharoni"/>
                <a:cs typeface="Angsana New"/>
              </a:rPr>
              <a:t>EasyOCR For Text Reading</a:t>
            </a:r>
          </a:p>
        </p:txBody>
      </p:sp>
      <p:pic>
        <p:nvPicPr>
          <p:cNvPr id="3074" name="Picture 2">
            <a:extLst>
              <a:ext uri="{FF2B5EF4-FFF2-40B4-BE49-F238E27FC236}">
                <a16:creationId xmlns:a16="http://schemas.microsoft.com/office/drawing/2014/main" id="{1E20FB0D-C62B-4BDA-BD96-E7BC793CD2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3814" y="477148"/>
            <a:ext cx="2891179" cy="169221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54A2D74-982B-4009-9A59-9856B22FD733}"/>
              </a:ext>
            </a:extLst>
          </p:cNvPr>
          <p:cNvSpPr>
            <a:spLocks noGrp="1"/>
          </p:cNvSpPr>
          <p:nvPr>
            <p:ph idx="1"/>
          </p:nvPr>
        </p:nvSpPr>
        <p:spPr>
          <a:xfrm>
            <a:off x="1179575" y="2312988"/>
            <a:ext cx="4916424" cy="3651250"/>
          </a:xfrm>
        </p:spPr>
        <p:txBody>
          <a:bodyPr vert="horz" lIns="91440" tIns="45720" rIns="91440" bIns="45720" rtlCol="0">
            <a:normAutofit/>
          </a:bodyPr>
          <a:lstStyle/>
          <a:p>
            <a:r>
              <a:rPr lang="en-US" sz="2000" dirty="0" err="1">
                <a:ea typeface="+mn-lt"/>
                <a:cs typeface="+mn-lt"/>
              </a:rPr>
              <a:t>EasyOCR</a:t>
            </a:r>
            <a:r>
              <a:rPr lang="en-US" sz="2000" dirty="0">
                <a:ea typeface="+mn-lt"/>
                <a:cs typeface="+mn-lt"/>
              </a:rPr>
              <a:t> is a python package that allows the image to be converted to text.</a:t>
            </a:r>
          </a:p>
          <a:p>
            <a:r>
              <a:rPr lang="en-US" sz="2000" dirty="0" err="1">
                <a:ea typeface="+mn-lt"/>
                <a:cs typeface="+mn-lt"/>
              </a:rPr>
              <a:t>EasyOCR</a:t>
            </a:r>
            <a:r>
              <a:rPr lang="en-US" sz="2000" dirty="0">
                <a:ea typeface="+mn-lt"/>
                <a:cs typeface="+mn-lt"/>
              </a:rPr>
              <a:t> is created by the </a:t>
            </a:r>
            <a:r>
              <a:rPr lang="en-US" sz="2000" dirty="0" err="1">
                <a:ea typeface="+mn-lt"/>
                <a:cs typeface="+mn-lt"/>
              </a:rPr>
              <a:t>Jaided</a:t>
            </a:r>
            <a:r>
              <a:rPr lang="en-US" sz="2000" dirty="0">
                <a:ea typeface="+mn-lt"/>
                <a:cs typeface="+mn-lt"/>
              </a:rPr>
              <a:t> AI company.</a:t>
            </a:r>
          </a:p>
          <a:p>
            <a:endParaRPr lang="en-US" sz="2000" dirty="0">
              <a:ea typeface="+mn-lt"/>
              <a:cs typeface="+mn-lt"/>
            </a:endParaRPr>
          </a:p>
          <a:p>
            <a:r>
              <a:rPr lang="en-US" sz="2000" dirty="0">
                <a:ea typeface="+mn-lt"/>
                <a:cs typeface="+mn-lt"/>
              </a:rPr>
              <a:t>The Reader class is the base class for </a:t>
            </a:r>
            <a:r>
              <a:rPr lang="en-US" sz="2000" dirty="0" err="1">
                <a:ea typeface="+mn-lt"/>
                <a:cs typeface="+mn-lt"/>
              </a:rPr>
              <a:t>EasyOCR</a:t>
            </a:r>
            <a:r>
              <a:rPr lang="en-US" sz="2000" dirty="0">
                <a:ea typeface="+mn-lt"/>
                <a:cs typeface="+mn-lt"/>
              </a:rPr>
              <a:t> here we provide the cropped part of masked imaged for text extraction.</a:t>
            </a:r>
          </a:p>
          <a:p>
            <a:endParaRPr lang="en-US" sz="2000" dirty="0">
              <a:ea typeface="+mn-lt"/>
              <a:cs typeface="+mn-lt"/>
            </a:endParaRPr>
          </a:p>
          <a:p>
            <a:endParaRPr lang="en-US" sz="2000" dirty="0">
              <a:ea typeface="+mn-lt"/>
              <a:cs typeface="+mn-lt"/>
            </a:endParaRPr>
          </a:p>
        </p:txBody>
      </p:sp>
      <p:pic>
        <p:nvPicPr>
          <p:cNvPr id="3076" name="Picture 4">
            <a:extLst>
              <a:ext uri="{FF2B5EF4-FFF2-40B4-BE49-F238E27FC236}">
                <a16:creationId xmlns:a16="http://schemas.microsoft.com/office/drawing/2014/main" id="{21F5E486-E049-4F5A-9CDD-CB37745EA9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03814" y="2928259"/>
            <a:ext cx="2891179" cy="7941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01F86D6-9A78-49A2-B08B-D258C7FB8770}"/>
              </a:ext>
            </a:extLst>
          </p:cNvPr>
          <p:cNvPicPr>
            <a:picLocks noChangeAspect="1"/>
          </p:cNvPicPr>
          <p:nvPr/>
        </p:nvPicPr>
        <p:blipFill>
          <a:blip r:embed="rId4"/>
          <a:stretch>
            <a:fillRect/>
          </a:stretch>
        </p:blipFill>
        <p:spPr>
          <a:xfrm>
            <a:off x="4742883" y="4983534"/>
            <a:ext cx="7088844" cy="1692212"/>
          </a:xfrm>
          <a:prstGeom prst="rect">
            <a:avLst/>
          </a:prstGeom>
        </p:spPr>
      </p:pic>
    </p:spTree>
    <p:extLst>
      <p:ext uri="{BB962C8B-B14F-4D97-AF65-F5344CB8AC3E}">
        <p14:creationId xmlns:p14="http://schemas.microsoft.com/office/powerpoint/2010/main" val="251763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8D7D63E-0D11-461B-AF74-C98DB741A881}"/>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latin typeface="Aharoni"/>
                <a:cs typeface="Angsana New"/>
              </a:rPr>
              <a:t>Result</a:t>
            </a:r>
            <a:endParaRPr lang="en-US" dirty="0">
              <a:solidFill>
                <a:schemeClr val="bg1"/>
              </a:solidFill>
            </a:endParaRP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6A90D9-C0B8-404B-AEBD-01A235EF37F3}"/>
              </a:ext>
            </a:extLst>
          </p:cNvPr>
          <p:cNvSpPr>
            <a:spLocks noGrp="1"/>
          </p:cNvSpPr>
          <p:nvPr>
            <p:ph idx="1"/>
          </p:nvPr>
        </p:nvSpPr>
        <p:spPr>
          <a:xfrm>
            <a:off x="564699" y="2288833"/>
            <a:ext cx="5531301" cy="3711571"/>
          </a:xfrm>
        </p:spPr>
        <p:txBody>
          <a:bodyPr vert="horz" lIns="91440" tIns="45720" rIns="91440" bIns="45720" rtlCol="0">
            <a:normAutofit/>
          </a:bodyPr>
          <a:lstStyle/>
          <a:p>
            <a:r>
              <a:rPr lang="en-US" sz="2400" dirty="0">
                <a:solidFill>
                  <a:schemeClr val="bg1"/>
                </a:solidFill>
              </a:rPr>
              <a:t>License Plate Text extracted used for:</a:t>
            </a:r>
          </a:p>
          <a:p>
            <a:pPr lvl="1"/>
            <a:r>
              <a:rPr lang="en-US" dirty="0">
                <a:solidFill>
                  <a:schemeClr val="bg1"/>
                </a:solidFill>
              </a:rPr>
              <a:t>Getting the Vehicle registered in which state</a:t>
            </a:r>
          </a:p>
          <a:p>
            <a:pPr lvl="1"/>
            <a:endParaRPr lang="en-US" dirty="0">
              <a:solidFill>
                <a:schemeClr val="bg1"/>
              </a:solidFill>
            </a:endParaRPr>
          </a:p>
          <a:p>
            <a:pPr marL="457200" lvl="1" indent="0">
              <a:buNone/>
            </a:pPr>
            <a:endParaRPr lang="en-US" dirty="0">
              <a:solidFill>
                <a:schemeClr val="bg1"/>
              </a:solidFill>
            </a:endParaRPr>
          </a:p>
          <a:p>
            <a:pPr lvl="1"/>
            <a:endParaRPr lang="en-US" dirty="0">
              <a:solidFill>
                <a:schemeClr val="bg1"/>
              </a:solidFill>
            </a:endParaRPr>
          </a:p>
          <a:p>
            <a:pPr lvl="1"/>
            <a:r>
              <a:rPr lang="en-US" dirty="0">
                <a:solidFill>
                  <a:schemeClr val="bg1"/>
                </a:solidFill>
              </a:rPr>
              <a:t>Vehicle allowed in the Restricted Region (under Odd Even Scheme)</a:t>
            </a:r>
          </a:p>
        </p:txBody>
      </p:sp>
      <p:pic>
        <p:nvPicPr>
          <p:cNvPr id="5" name="Picture 5">
            <a:extLst>
              <a:ext uri="{FF2B5EF4-FFF2-40B4-BE49-F238E27FC236}">
                <a16:creationId xmlns:a16="http://schemas.microsoft.com/office/drawing/2014/main" id="{2F7A075E-4CDD-44BB-8FCB-159D9154E16A}"/>
              </a:ext>
            </a:extLst>
          </p:cNvPr>
          <p:cNvPicPr>
            <a:picLocks noChangeAspect="1"/>
          </p:cNvPicPr>
          <p:nvPr/>
        </p:nvPicPr>
        <p:blipFill>
          <a:blip r:embed="rId2"/>
          <a:stretch>
            <a:fillRect/>
          </a:stretch>
        </p:blipFill>
        <p:spPr>
          <a:xfrm>
            <a:off x="7049141" y="2108783"/>
            <a:ext cx="2783840" cy="1434430"/>
          </a:xfrm>
          <a:prstGeom prst="rect">
            <a:avLst/>
          </a:prstGeom>
        </p:spPr>
      </p:pic>
      <p:sp>
        <p:nvSpPr>
          <p:cNvPr id="15" name="Rectangle 1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 application&#10;&#10;Description automatically generated">
            <a:extLst>
              <a:ext uri="{FF2B5EF4-FFF2-40B4-BE49-F238E27FC236}">
                <a16:creationId xmlns:a16="http://schemas.microsoft.com/office/drawing/2014/main" id="{5905C6E9-EB35-463A-8982-E8581136ECAA}"/>
              </a:ext>
            </a:extLst>
          </p:cNvPr>
          <p:cNvPicPr>
            <a:picLocks noChangeAspect="1"/>
          </p:cNvPicPr>
          <p:nvPr/>
        </p:nvPicPr>
        <p:blipFill>
          <a:blip r:embed="rId3"/>
          <a:stretch>
            <a:fillRect/>
          </a:stretch>
        </p:blipFill>
        <p:spPr>
          <a:xfrm>
            <a:off x="8028881" y="5286279"/>
            <a:ext cx="3730398" cy="1234188"/>
          </a:xfrm>
          <a:prstGeom prst="rect">
            <a:avLst/>
          </a:prstGeom>
        </p:spPr>
      </p:pic>
      <p:sp>
        <p:nvSpPr>
          <p:cNvPr id="24" name="Rectangle 1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9695077-B70F-4295-9F56-493E80F54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37291"/>
            <a:ext cx="3996261"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62698DD-86CE-40C4-97F4-0F6AC5ED72F7}"/>
              </a:ext>
            </a:extLst>
          </p:cNvPr>
          <p:cNvPicPr>
            <a:picLocks noChangeAspect="1"/>
          </p:cNvPicPr>
          <p:nvPr/>
        </p:nvPicPr>
        <p:blipFill>
          <a:blip r:embed="rId5"/>
          <a:stretch>
            <a:fillRect/>
          </a:stretch>
        </p:blipFill>
        <p:spPr>
          <a:xfrm>
            <a:off x="8028881" y="3741160"/>
            <a:ext cx="3730399" cy="1234187"/>
          </a:xfrm>
          <a:prstGeom prst="rect">
            <a:avLst/>
          </a:prstGeom>
        </p:spPr>
      </p:pic>
    </p:spTree>
    <p:extLst>
      <p:ext uri="{BB962C8B-B14F-4D97-AF65-F5344CB8AC3E}">
        <p14:creationId xmlns:p14="http://schemas.microsoft.com/office/powerpoint/2010/main" val="129010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7175-50B3-4FA3-8FBD-FB274A17949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Result</a:t>
            </a:r>
          </a:p>
        </p:txBody>
      </p:sp>
      <p:pic>
        <p:nvPicPr>
          <p:cNvPr id="7" name="Content Placeholder 6">
            <a:extLst>
              <a:ext uri="{FF2B5EF4-FFF2-40B4-BE49-F238E27FC236}">
                <a16:creationId xmlns:a16="http://schemas.microsoft.com/office/drawing/2014/main" id="{F451AD4E-8D2F-4699-80ED-08E987E3FC95}"/>
              </a:ext>
            </a:extLst>
          </p:cNvPr>
          <p:cNvPicPr>
            <a:picLocks noGrp="1" noChangeAspect="1"/>
          </p:cNvPicPr>
          <p:nvPr>
            <p:ph idx="1"/>
          </p:nvPr>
        </p:nvPicPr>
        <p:blipFill>
          <a:blip r:embed="rId2"/>
          <a:stretch>
            <a:fillRect/>
          </a:stretch>
        </p:blipFill>
        <p:spPr>
          <a:xfrm>
            <a:off x="3515361" y="442894"/>
            <a:ext cx="7457439" cy="1965025"/>
          </a:xfrm>
        </p:spPr>
      </p:pic>
      <p:pic>
        <p:nvPicPr>
          <p:cNvPr id="9" name="Picture 8">
            <a:extLst>
              <a:ext uri="{FF2B5EF4-FFF2-40B4-BE49-F238E27FC236}">
                <a16:creationId xmlns:a16="http://schemas.microsoft.com/office/drawing/2014/main" id="{CF4A0ADD-C34F-4227-8A37-C5538106AB30}"/>
              </a:ext>
            </a:extLst>
          </p:cNvPr>
          <p:cNvPicPr>
            <a:picLocks noChangeAspect="1"/>
          </p:cNvPicPr>
          <p:nvPr/>
        </p:nvPicPr>
        <p:blipFill>
          <a:blip r:embed="rId3"/>
          <a:stretch>
            <a:fillRect/>
          </a:stretch>
        </p:blipFill>
        <p:spPr>
          <a:xfrm>
            <a:off x="3515361" y="3068320"/>
            <a:ext cx="7457438" cy="1879599"/>
          </a:xfrm>
          <a:prstGeom prst="rect">
            <a:avLst/>
          </a:prstGeom>
        </p:spPr>
      </p:pic>
      <p:pic>
        <p:nvPicPr>
          <p:cNvPr id="5122" name="Picture 2">
            <a:extLst>
              <a:ext uri="{FF2B5EF4-FFF2-40B4-BE49-F238E27FC236}">
                <a16:creationId xmlns:a16="http://schemas.microsoft.com/office/drawing/2014/main" id="{C4B3396A-6C5B-4880-B7BE-218AA3B54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7" y="2930365"/>
            <a:ext cx="35718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1B4D7C7-4A27-4E0B-89D8-A70513C99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79" y="491806"/>
            <a:ext cx="2783841"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789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072710A-9A3D-4BB9-8BB4-A9AF3DB83FC8}"/>
              </a:ext>
            </a:extLst>
          </p:cNvPr>
          <p:cNvGraphicFramePr>
            <a:graphicFrameLocks noGrp="1"/>
          </p:cNvGraphicFramePr>
          <p:nvPr>
            <p:ph idx="1"/>
            <p:extLst>
              <p:ext uri="{D42A27DB-BD31-4B8C-83A1-F6EECF244321}">
                <p14:modId xmlns:p14="http://schemas.microsoft.com/office/powerpoint/2010/main" val="336793481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07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82BA6CC-2D21-4342-BA1B-697F9EF92C97}"/>
              </a:ext>
            </a:extLst>
          </p:cNvPr>
          <p:cNvPicPr>
            <a:picLocks noChangeAspect="1"/>
          </p:cNvPicPr>
          <p:nvPr/>
        </p:nvPicPr>
        <p:blipFill rotWithShape="1">
          <a:blip r:embed="rId2">
            <a:duotone>
              <a:schemeClr val="bg2">
                <a:shade val="45000"/>
                <a:satMod val="135000"/>
              </a:schemeClr>
              <a:prstClr val="white"/>
            </a:duotone>
          </a:blip>
          <a:srcRect t="9091" r="9091"/>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2472D-F5AC-432E-BE12-E29A96C43080}"/>
              </a:ext>
            </a:extLst>
          </p:cNvPr>
          <p:cNvSpPr>
            <a:spLocks noGrp="1"/>
          </p:cNvSpPr>
          <p:nvPr>
            <p:ph type="title"/>
          </p:nvPr>
        </p:nvSpPr>
        <p:spPr>
          <a:xfrm>
            <a:off x="838200" y="365125"/>
            <a:ext cx="10515600" cy="1325563"/>
          </a:xfrm>
        </p:spPr>
        <p:txBody>
          <a:bodyPr>
            <a:normAutofit/>
          </a:bodyPr>
          <a:lstStyle/>
          <a:p>
            <a:r>
              <a:rPr lang="en-US">
                <a:latin typeface="Aharoni"/>
                <a:cs typeface="Angsana New"/>
              </a:rPr>
              <a:t>Introduction</a:t>
            </a:r>
            <a:endParaRPr lang="en-US"/>
          </a:p>
        </p:txBody>
      </p:sp>
      <p:graphicFrame>
        <p:nvGraphicFramePr>
          <p:cNvPr id="5" name="Content Placeholder 2">
            <a:extLst>
              <a:ext uri="{FF2B5EF4-FFF2-40B4-BE49-F238E27FC236}">
                <a16:creationId xmlns:a16="http://schemas.microsoft.com/office/drawing/2014/main" id="{E7119456-5392-4ECB-BDF9-763B8D7A28A9}"/>
              </a:ext>
            </a:extLst>
          </p:cNvPr>
          <p:cNvGraphicFramePr>
            <a:graphicFrameLocks noGrp="1"/>
          </p:cNvGraphicFramePr>
          <p:nvPr>
            <p:ph idx="1"/>
            <p:extLst>
              <p:ext uri="{D42A27DB-BD31-4B8C-83A1-F6EECF244321}">
                <p14:modId xmlns:p14="http://schemas.microsoft.com/office/powerpoint/2010/main" val="20983196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71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D1DF68-9190-4063-BF84-6A30613F58DC}"/>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Aharoni"/>
                <a:cs typeface="Angsana New"/>
              </a:rPr>
              <a:t>Problem Statement</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0E429AF-3394-4B1C-B6AA-5EFA6A55EA9D}"/>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dirty="0">
                <a:solidFill>
                  <a:srgbClr val="FEFFFF"/>
                </a:solidFill>
                <a:latin typeface="Calibri"/>
                <a:cs typeface="Calibri"/>
              </a:rPr>
              <a:t>Now a days, traffic Jam in metro cites like Delhi NCR is creating problem for the commuting. And Heavy traffic causes the Air pollution As well.</a:t>
            </a:r>
          </a:p>
          <a:p>
            <a:r>
              <a:rPr lang="en-US" sz="2400" dirty="0">
                <a:solidFill>
                  <a:srgbClr val="FEFFFF"/>
                </a:solidFill>
                <a:latin typeface="Calibri"/>
                <a:cs typeface="Calibri"/>
              </a:rPr>
              <a:t>So Govt implies the Odd even traffic rule to minimize the Traffic and air pollution.</a:t>
            </a:r>
          </a:p>
          <a:p>
            <a:r>
              <a:rPr lang="en-US" sz="2400" dirty="0">
                <a:solidFill>
                  <a:srgbClr val="FEFFFF"/>
                </a:solidFill>
                <a:latin typeface="Calibri"/>
                <a:cs typeface="Calibri"/>
              </a:rPr>
              <a:t>Everyday there are Lakhs of vehicle running on the road.</a:t>
            </a:r>
          </a:p>
          <a:p>
            <a:r>
              <a:rPr lang="en-US" sz="2400" dirty="0">
                <a:solidFill>
                  <a:srgbClr val="FEFFFF"/>
                </a:solidFill>
                <a:latin typeface="Calibri"/>
                <a:cs typeface="Calibri"/>
              </a:rPr>
              <a:t> now the problem is “How to categorized the vehicle base on Odd even number plate and Penalized the for rule breaking”???</a:t>
            </a:r>
          </a:p>
          <a:p>
            <a:endParaRPr lang="en-US" sz="2400" dirty="0">
              <a:solidFill>
                <a:srgbClr val="FEFFFF"/>
              </a:solidFill>
              <a:latin typeface="Calibri"/>
              <a:cs typeface="Calibri"/>
            </a:endParaRPr>
          </a:p>
        </p:txBody>
      </p:sp>
    </p:spTree>
    <p:extLst>
      <p:ext uri="{BB962C8B-B14F-4D97-AF65-F5344CB8AC3E}">
        <p14:creationId xmlns:p14="http://schemas.microsoft.com/office/powerpoint/2010/main" val="313892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E23E1FB-FDF6-4BB5-9EB4-46DA266781F5}"/>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Solution</a:t>
            </a:r>
          </a:p>
        </p:txBody>
      </p:sp>
      <p:sp>
        <p:nvSpPr>
          <p:cNvPr id="3" name="Content Placeholder 2">
            <a:extLst>
              <a:ext uri="{FF2B5EF4-FFF2-40B4-BE49-F238E27FC236}">
                <a16:creationId xmlns:a16="http://schemas.microsoft.com/office/drawing/2014/main" id="{1A25C6A7-F7A5-4663-9AC3-FE9560E29674}"/>
              </a:ext>
            </a:extLst>
          </p:cNvPr>
          <p:cNvSpPr>
            <a:spLocks noGrp="1"/>
          </p:cNvSpPr>
          <p:nvPr>
            <p:ph idx="1"/>
          </p:nvPr>
        </p:nvSpPr>
        <p:spPr>
          <a:xfrm>
            <a:off x="1424904" y="2494450"/>
            <a:ext cx="4053545" cy="3563159"/>
          </a:xfrm>
        </p:spPr>
        <p:txBody>
          <a:bodyPr>
            <a:normAutofit/>
          </a:bodyPr>
          <a:lstStyle/>
          <a:p>
            <a:r>
              <a:rPr lang="en-US" sz="2200">
                <a:latin typeface="Calibri"/>
                <a:cs typeface="Calibri"/>
              </a:rPr>
              <a:t>While the vehicle approaches the road ,the ANPR unit using OCR technology automatically reads the license plate registration number, checks if number plate is Odd or Even and compare it with the odd even calendar date.</a:t>
            </a:r>
          </a:p>
          <a:p>
            <a:r>
              <a:rPr lang="en-US" sz="2200">
                <a:latin typeface="Calibri"/>
                <a:cs typeface="Calibri"/>
              </a:rPr>
              <a:t>Below table Describe the Authorization Status.</a:t>
            </a:r>
          </a:p>
        </p:txBody>
      </p:sp>
      <p:graphicFrame>
        <p:nvGraphicFramePr>
          <p:cNvPr id="4" name="Table 4">
            <a:extLst>
              <a:ext uri="{FF2B5EF4-FFF2-40B4-BE49-F238E27FC236}">
                <a16:creationId xmlns:a16="http://schemas.microsoft.com/office/drawing/2014/main" id="{F14BC548-6EE9-4D46-B3F6-533B38F34A5F}"/>
              </a:ext>
            </a:extLst>
          </p:cNvPr>
          <p:cNvGraphicFramePr>
            <a:graphicFrameLocks noGrp="1"/>
          </p:cNvGraphicFramePr>
          <p:nvPr>
            <p:extLst>
              <p:ext uri="{D42A27DB-BD31-4B8C-83A1-F6EECF244321}">
                <p14:modId xmlns:p14="http://schemas.microsoft.com/office/powerpoint/2010/main" val="3147763931"/>
              </p:ext>
            </p:extLst>
          </p:nvPr>
        </p:nvGraphicFramePr>
        <p:xfrm>
          <a:off x="6098892" y="2960546"/>
          <a:ext cx="4802405" cy="2627035"/>
        </p:xfrm>
        <a:graphic>
          <a:graphicData uri="http://schemas.openxmlformats.org/drawingml/2006/table">
            <a:tbl>
              <a:tblPr firstRow="1" bandRow="1">
                <a:noFill/>
                <a:tableStyleId>{5C22544A-7EE6-4342-B048-85BDC9FD1C3A}</a:tableStyleId>
              </a:tblPr>
              <a:tblGrid>
                <a:gridCol w="1568093">
                  <a:extLst>
                    <a:ext uri="{9D8B030D-6E8A-4147-A177-3AD203B41FA5}">
                      <a16:colId xmlns:a16="http://schemas.microsoft.com/office/drawing/2014/main" val="3772427162"/>
                    </a:ext>
                  </a:extLst>
                </a:gridCol>
                <a:gridCol w="1666219">
                  <a:extLst>
                    <a:ext uri="{9D8B030D-6E8A-4147-A177-3AD203B41FA5}">
                      <a16:colId xmlns:a16="http://schemas.microsoft.com/office/drawing/2014/main" val="3161597823"/>
                    </a:ext>
                  </a:extLst>
                </a:gridCol>
                <a:gridCol w="1568093">
                  <a:extLst>
                    <a:ext uri="{9D8B030D-6E8A-4147-A177-3AD203B41FA5}">
                      <a16:colId xmlns:a16="http://schemas.microsoft.com/office/drawing/2014/main" val="1722637651"/>
                    </a:ext>
                  </a:extLst>
                </a:gridCol>
              </a:tblGrid>
              <a:tr h="695235">
                <a:tc>
                  <a:txBody>
                    <a:bodyPr/>
                    <a:lstStyle/>
                    <a:p>
                      <a:r>
                        <a:rPr lang="en-US" sz="1400" b="1">
                          <a:solidFill>
                            <a:srgbClr val="FFFFFF"/>
                          </a:solidFill>
                        </a:rPr>
                        <a:t>Vehicle Number Plate</a:t>
                      </a:r>
                    </a:p>
                  </a:txBody>
                  <a:tcPr marL="199018" marR="119411" marT="119411" marB="119411">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400" b="1">
                          <a:solidFill>
                            <a:srgbClr val="FFFFFF"/>
                          </a:solidFill>
                        </a:rPr>
                        <a:t> Calendar Date</a:t>
                      </a:r>
                    </a:p>
                  </a:txBody>
                  <a:tcPr marL="199018" marR="119411" marT="119411" marB="119411">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400" b="1">
                          <a:solidFill>
                            <a:srgbClr val="FFFFFF"/>
                          </a:solidFill>
                        </a:rPr>
                        <a:t>Authorization Status</a:t>
                      </a:r>
                    </a:p>
                  </a:txBody>
                  <a:tcPr marL="199018" marR="119411" marT="119411" marB="119411">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808072604"/>
                  </a:ext>
                </a:extLst>
              </a:tr>
              <a:tr h="482950">
                <a:tc>
                  <a:txBody>
                    <a:bodyPr/>
                    <a:lstStyle/>
                    <a:p>
                      <a:r>
                        <a:rPr lang="en-US" sz="1400">
                          <a:solidFill>
                            <a:schemeClr val="tx1">
                              <a:lumMod val="85000"/>
                              <a:lumOff val="15000"/>
                            </a:schemeClr>
                          </a:solidFill>
                        </a:rPr>
                        <a:t>Odd</a:t>
                      </a:r>
                    </a:p>
                  </a:txBody>
                  <a:tcPr marL="199018" marR="119411" marT="119411" marB="1194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rPr>
                        <a:t>Odd</a:t>
                      </a:r>
                    </a:p>
                  </a:txBody>
                  <a:tcPr marL="199018" marR="119411" marT="119411" marB="1194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highlight>
                            <a:srgbClr val="00FF00"/>
                          </a:highlight>
                        </a:rPr>
                        <a:t>Allowed</a:t>
                      </a:r>
                    </a:p>
                  </a:txBody>
                  <a:tcPr marL="199018" marR="119411" marT="119411" marB="1194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728095134"/>
                  </a:ext>
                </a:extLst>
              </a:tr>
              <a:tr h="482950">
                <a:tc>
                  <a:txBody>
                    <a:bodyPr/>
                    <a:lstStyle/>
                    <a:p>
                      <a:r>
                        <a:rPr lang="en-US" sz="1400">
                          <a:solidFill>
                            <a:schemeClr val="tx1">
                              <a:lumMod val="85000"/>
                              <a:lumOff val="15000"/>
                            </a:schemeClr>
                          </a:solidFill>
                        </a:rPr>
                        <a:t>Odd</a:t>
                      </a:r>
                    </a:p>
                  </a:txBody>
                  <a:tcPr marL="199018" marR="119411" marT="119411" marB="119411">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rPr>
                        <a:t>Even</a:t>
                      </a:r>
                    </a:p>
                  </a:txBody>
                  <a:tcPr marL="199018" marR="119411" marT="119411" marB="1194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highlight>
                            <a:srgbClr val="FF0000"/>
                          </a:highlight>
                        </a:rPr>
                        <a:t>Restricted</a:t>
                      </a:r>
                    </a:p>
                  </a:txBody>
                  <a:tcPr marL="199018" marR="119411" marT="119411" marB="119411">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64798896"/>
                  </a:ext>
                </a:extLst>
              </a:tr>
              <a:tr h="482950">
                <a:tc>
                  <a:txBody>
                    <a:bodyPr/>
                    <a:lstStyle/>
                    <a:p>
                      <a:r>
                        <a:rPr lang="en-US" sz="1400">
                          <a:solidFill>
                            <a:schemeClr val="tx1">
                              <a:lumMod val="85000"/>
                              <a:lumOff val="15000"/>
                            </a:schemeClr>
                          </a:solidFill>
                        </a:rPr>
                        <a:t>Even</a:t>
                      </a:r>
                    </a:p>
                  </a:txBody>
                  <a:tcPr marL="199018" marR="119411" marT="119411" marB="1194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rPr>
                        <a:t>Odd</a:t>
                      </a:r>
                    </a:p>
                  </a:txBody>
                  <a:tcPr marL="199018" marR="119411" marT="119411" marB="1194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highlight>
                            <a:srgbClr val="FF0000"/>
                          </a:highlight>
                        </a:rPr>
                        <a:t>Restricted</a:t>
                      </a:r>
                    </a:p>
                  </a:txBody>
                  <a:tcPr marL="199018" marR="119411" marT="119411" marB="1194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55149973"/>
                  </a:ext>
                </a:extLst>
              </a:tr>
              <a:tr h="482950">
                <a:tc>
                  <a:txBody>
                    <a:bodyPr/>
                    <a:lstStyle/>
                    <a:p>
                      <a:r>
                        <a:rPr lang="en-US" sz="1400">
                          <a:solidFill>
                            <a:schemeClr val="tx1">
                              <a:lumMod val="85000"/>
                              <a:lumOff val="15000"/>
                            </a:schemeClr>
                          </a:solidFill>
                        </a:rPr>
                        <a:t>Even</a:t>
                      </a:r>
                    </a:p>
                  </a:txBody>
                  <a:tcPr marL="199018" marR="119411" marT="119411" marB="119411">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400">
                          <a:solidFill>
                            <a:schemeClr val="tx1">
                              <a:lumMod val="85000"/>
                              <a:lumOff val="15000"/>
                            </a:schemeClr>
                          </a:solidFill>
                        </a:rPr>
                        <a:t>Even</a:t>
                      </a:r>
                    </a:p>
                  </a:txBody>
                  <a:tcPr marL="199018" marR="119411" marT="119411" marB="119411">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400">
                          <a:solidFill>
                            <a:schemeClr val="tx1">
                              <a:lumMod val="85000"/>
                              <a:lumOff val="15000"/>
                            </a:schemeClr>
                          </a:solidFill>
                          <a:highlight>
                            <a:srgbClr val="00FF00"/>
                          </a:highlight>
                        </a:rPr>
                        <a:t>Allowed</a:t>
                      </a:r>
                    </a:p>
                  </a:txBody>
                  <a:tcPr marL="199018" marR="119411" marT="119411" marB="119411">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686782133"/>
                  </a:ext>
                </a:extLst>
              </a:tr>
            </a:tbl>
          </a:graphicData>
        </a:graphic>
      </p:graphicFrame>
    </p:spTree>
    <p:extLst>
      <p:ext uri="{BB962C8B-B14F-4D97-AF65-F5344CB8AC3E}">
        <p14:creationId xmlns:p14="http://schemas.microsoft.com/office/powerpoint/2010/main" val="246765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1F89E-DEE7-430B-B91D-0BDB91373E3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Aharoni"/>
                <a:cs typeface="Angsana New"/>
              </a:rPr>
              <a:t>Solution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10067E98-64CA-4C31-937A-286C758D8CEC}"/>
              </a:ext>
            </a:extLst>
          </p:cNvPr>
          <p:cNvGraphicFramePr>
            <a:graphicFrameLocks noGrp="1"/>
          </p:cNvGraphicFramePr>
          <p:nvPr>
            <p:ph idx="1"/>
            <p:extLst>
              <p:ext uri="{D42A27DB-BD31-4B8C-83A1-F6EECF244321}">
                <p14:modId xmlns:p14="http://schemas.microsoft.com/office/powerpoint/2010/main" val="1682491831"/>
              </p:ext>
            </p:extLst>
          </p:nvPr>
        </p:nvGraphicFramePr>
        <p:xfrm>
          <a:off x="479686" y="1575459"/>
          <a:ext cx="11712312" cy="5282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00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7223E-B124-42F5-A787-559893126DF4}"/>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latin typeface="Aharoni"/>
                <a:cs typeface="Angsana New"/>
              </a:rPr>
              <a:t>Steps involved</a:t>
            </a:r>
            <a:endParaRPr lang="en-US" sz="5400" dirty="0">
              <a:solidFill>
                <a:schemeClr val="bg1"/>
              </a:solidFill>
            </a:endParaRPr>
          </a:p>
        </p:txBody>
      </p:sp>
      <p:graphicFrame>
        <p:nvGraphicFramePr>
          <p:cNvPr id="5" name="Content Placeholder 2">
            <a:extLst>
              <a:ext uri="{FF2B5EF4-FFF2-40B4-BE49-F238E27FC236}">
                <a16:creationId xmlns:a16="http://schemas.microsoft.com/office/drawing/2014/main" id="{E416A041-1A4E-4185-8A9C-4DFE96CE2D60}"/>
              </a:ext>
            </a:extLst>
          </p:cNvPr>
          <p:cNvGraphicFramePr>
            <a:graphicFrameLocks noGrp="1"/>
          </p:cNvGraphicFramePr>
          <p:nvPr>
            <p:ph idx="1"/>
            <p:extLst>
              <p:ext uri="{D42A27DB-BD31-4B8C-83A1-F6EECF244321}">
                <p14:modId xmlns:p14="http://schemas.microsoft.com/office/powerpoint/2010/main" val="263754032"/>
              </p:ext>
            </p:extLst>
          </p:nvPr>
        </p:nvGraphicFramePr>
        <p:xfrm>
          <a:off x="134911" y="1234523"/>
          <a:ext cx="11857220" cy="5643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17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9556-F252-42E2-8BD2-E1124CD694C8}"/>
              </a:ext>
            </a:extLst>
          </p:cNvPr>
          <p:cNvSpPr>
            <a:spLocks noGrp="1"/>
          </p:cNvSpPr>
          <p:nvPr>
            <p:ph type="title"/>
          </p:nvPr>
        </p:nvSpPr>
        <p:spPr>
          <a:xfrm>
            <a:off x="838200" y="365125"/>
            <a:ext cx="10515600" cy="1325563"/>
          </a:xfrm>
        </p:spPr>
        <p:txBody>
          <a:bodyPr>
            <a:normAutofit/>
          </a:bodyPr>
          <a:lstStyle/>
          <a:p>
            <a:r>
              <a:rPr lang="en-US">
                <a:latin typeface="Aharoni"/>
                <a:cs typeface="Aharoni"/>
              </a:rPr>
              <a:t>Libraries and Dependencies</a:t>
            </a:r>
            <a:endParaRPr lang="en-US">
              <a:latin typeface="Aharoni"/>
            </a:endParaRPr>
          </a:p>
        </p:txBody>
      </p:sp>
      <p:graphicFrame>
        <p:nvGraphicFramePr>
          <p:cNvPr id="5" name="Content Placeholder 2">
            <a:extLst>
              <a:ext uri="{FF2B5EF4-FFF2-40B4-BE49-F238E27FC236}">
                <a16:creationId xmlns:a16="http://schemas.microsoft.com/office/drawing/2014/main" id="{70D5CDBD-E1C2-49C0-82F9-EC6DFA141A58}"/>
              </a:ext>
            </a:extLst>
          </p:cNvPr>
          <p:cNvGraphicFramePr>
            <a:graphicFrameLocks noGrp="1"/>
          </p:cNvGraphicFramePr>
          <p:nvPr>
            <p:ph idx="1"/>
            <p:extLst>
              <p:ext uri="{D42A27DB-BD31-4B8C-83A1-F6EECF244321}">
                <p14:modId xmlns:p14="http://schemas.microsoft.com/office/powerpoint/2010/main" val="34985137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3941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A1F4363-ED34-490E-81D7-49B1643CE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C917A-AB38-4B67-A6CE-044B7D979DE0}"/>
              </a:ext>
            </a:extLst>
          </p:cNvPr>
          <p:cNvSpPr>
            <a:spLocks noGrp="1"/>
          </p:cNvSpPr>
          <p:nvPr>
            <p:ph type="title"/>
          </p:nvPr>
        </p:nvSpPr>
        <p:spPr>
          <a:xfrm>
            <a:off x="1166648" y="655591"/>
            <a:ext cx="4929352" cy="1528003"/>
          </a:xfrm>
        </p:spPr>
        <p:txBody>
          <a:bodyPr>
            <a:normAutofit/>
          </a:bodyPr>
          <a:lstStyle/>
          <a:p>
            <a:r>
              <a:rPr lang="en-US" dirty="0">
                <a:latin typeface="Aharoni"/>
                <a:cs typeface="Angsana New"/>
              </a:rPr>
              <a:t> Read in Image</a:t>
            </a:r>
          </a:p>
          <a:p>
            <a:endParaRPr lang="en-US" dirty="0"/>
          </a:p>
        </p:txBody>
      </p:sp>
      <p:sp>
        <p:nvSpPr>
          <p:cNvPr id="42" name="Rectangle 41">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E00B104-DE00-42AE-B339-80E3E788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5" name="Rectangle 64">
              <a:extLst>
                <a:ext uri="{FF2B5EF4-FFF2-40B4-BE49-F238E27FC236}">
                  <a16:creationId xmlns:a16="http://schemas.microsoft.com/office/drawing/2014/main" id="{54F3FC8F-7FE1-4577-9C6C-7D71612E2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D75DE961-5CBB-41E4-B8E2-3F4EB53E4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5106C17D-476A-408A-993D-EB08BF072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2485BA6D-C455-4304-B621-3E7455A14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1FEF0C54-FB60-4694-8974-55CE8953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B1310F19-3735-4B06-9DAC-5D31DEC37B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9F8E2E70-4946-42A5-A6CB-D212EF315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CB127BE0-971B-4151-A6BE-1E7D646DD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F977815D-8B96-4A04-9D7C-CC6019BEB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1324B8FD-3A1E-4A9F-9E77-E2A7B46A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2D9C4E17-B5D3-4904-BF9B-F5E0390DF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6B0A091D-F416-4BB5-8655-DA045B167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4">
              <a:extLst>
                <a:ext uri="{FF2B5EF4-FFF2-40B4-BE49-F238E27FC236}">
                  <a16:creationId xmlns:a16="http://schemas.microsoft.com/office/drawing/2014/main" id="{74279B3E-08FB-4407-99C5-A265D0DAB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6">
              <a:extLst>
                <a:ext uri="{FF2B5EF4-FFF2-40B4-BE49-F238E27FC236}">
                  <a16:creationId xmlns:a16="http://schemas.microsoft.com/office/drawing/2014/main" id="{8602C7E2-B6C3-4A15-B9C6-8F147D0CE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4">
              <a:extLst>
                <a:ext uri="{FF2B5EF4-FFF2-40B4-BE49-F238E27FC236}">
                  <a16:creationId xmlns:a16="http://schemas.microsoft.com/office/drawing/2014/main" id="{6CDC0501-5A35-435D-8362-A6C6913A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6">
              <a:extLst>
                <a:ext uri="{FF2B5EF4-FFF2-40B4-BE49-F238E27FC236}">
                  <a16:creationId xmlns:a16="http://schemas.microsoft.com/office/drawing/2014/main" id="{A2045D48-B6D9-4B63-B979-03ACA25B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A2F564A4-2610-47FB-A038-60FDC68E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9D779382-FF65-418F-BBF8-325CE3422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4">
              <a:extLst>
                <a:ext uri="{FF2B5EF4-FFF2-40B4-BE49-F238E27FC236}">
                  <a16:creationId xmlns:a16="http://schemas.microsoft.com/office/drawing/2014/main" id="{F3676594-41EC-42AC-A214-FC1A110C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29DFE25F-CE29-4FFD-BD98-4E67965F1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5"/>
            <a:ext cx="606971" cy="3624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513CF2-C3EE-4D12-86C0-5E64B6DADDC9}"/>
              </a:ext>
            </a:extLst>
          </p:cNvPr>
          <p:cNvSpPr>
            <a:spLocks noGrp="1"/>
          </p:cNvSpPr>
          <p:nvPr>
            <p:ph idx="1"/>
          </p:nvPr>
        </p:nvSpPr>
        <p:spPr>
          <a:xfrm>
            <a:off x="1166648" y="3502955"/>
            <a:ext cx="5164703" cy="3027651"/>
          </a:xfrm>
        </p:spPr>
        <p:txBody>
          <a:bodyPr vert="horz" lIns="91440" tIns="45720" rIns="91440" bIns="45720" rtlCol="0" anchor="ctr">
            <a:normAutofit/>
          </a:bodyPr>
          <a:lstStyle/>
          <a:p>
            <a:r>
              <a:rPr lang="en-US" sz="1800" dirty="0"/>
              <a:t>1. Reading the vehicle image from the data folder (</a:t>
            </a:r>
            <a:r>
              <a:rPr lang="en-US" sz="1800" dirty="0" err="1"/>
              <a:t>Gdrive</a:t>
            </a:r>
            <a:r>
              <a:rPr lang="en-US" sz="1800" dirty="0"/>
              <a:t>).</a:t>
            </a:r>
          </a:p>
          <a:p>
            <a:endParaRPr lang="en-US" sz="1800" dirty="0"/>
          </a:p>
          <a:p>
            <a:endParaRPr lang="en-US" sz="1800" dirty="0"/>
          </a:p>
          <a:p>
            <a:endParaRPr lang="en-US" sz="1800" dirty="0">
              <a:ea typeface="+mn-lt"/>
              <a:cs typeface="+mn-lt"/>
            </a:endParaRPr>
          </a:p>
          <a:p>
            <a:endParaRPr lang="en-US" sz="1800" dirty="0">
              <a:ea typeface="+mn-lt"/>
              <a:cs typeface="+mn-lt"/>
            </a:endParaRPr>
          </a:p>
          <a:p>
            <a:r>
              <a:rPr lang="en-US" sz="1800" dirty="0">
                <a:ea typeface="+mn-lt"/>
                <a:cs typeface="+mn-lt"/>
              </a:rPr>
              <a:t>Grayscale apply-It is used for extracting descriptors that grayscale simplifies the algorithm and reduces computational requirements</a:t>
            </a:r>
            <a:endParaRPr lang="en-US" sz="1800" dirty="0"/>
          </a:p>
          <a:p>
            <a:endParaRPr lang="en-US" sz="1800" dirty="0"/>
          </a:p>
          <a:p>
            <a:endParaRPr lang="en-US" sz="1800" dirty="0"/>
          </a:p>
        </p:txBody>
      </p:sp>
      <p:pic>
        <p:nvPicPr>
          <p:cNvPr id="5" name="Picture 5" descr="Graphical user interface, website&#10;&#10;Description automatically generated">
            <a:extLst>
              <a:ext uri="{FF2B5EF4-FFF2-40B4-BE49-F238E27FC236}">
                <a16:creationId xmlns:a16="http://schemas.microsoft.com/office/drawing/2014/main" id="{484F9824-9ED0-4B2B-8BFC-94E7247AA6DB}"/>
              </a:ext>
            </a:extLst>
          </p:cNvPr>
          <p:cNvPicPr>
            <a:picLocks noChangeAspect="1"/>
          </p:cNvPicPr>
          <p:nvPr/>
        </p:nvPicPr>
        <p:blipFill rotWithShape="1">
          <a:blip r:embed="rId2"/>
          <a:srcRect l="11482" r="16906" b="-2"/>
          <a:stretch/>
        </p:blipFill>
        <p:spPr>
          <a:xfrm>
            <a:off x="7076485" y="791056"/>
            <a:ext cx="4890276" cy="2953512"/>
          </a:xfrm>
          <a:prstGeom prst="rect">
            <a:avLst/>
          </a:prstGeom>
        </p:spPr>
      </p:pic>
      <p:pic>
        <p:nvPicPr>
          <p:cNvPr id="1028" name="Picture 4">
            <a:extLst>
              <a:ext uri="{FF2B5EF4-FFF2-40B4-BE49-F238E27FC236}">
                <a16:creationId xmlns:a16="http://schemas.microsoft.com/office/drawing/2014/main" id="{87F367C5-7C77-48B9-BE26-0DA237D06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013" y="3453680"/>
            <a:ext cx="4692091" cy="358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4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8BC4A-2D28-4BE7-BF10-963845FAF82E}"/>
              </a:ext>
            </a:extLst>
          </p:cNvPr>
          <p:cNvSpPr>
            <a:spLocks noGrp="1"/>
          </p:cNvSpPr>
          <p:nvPr>
            <p:ph type="title"/>
          </p:nvPr>
        </p:nvSpPr>
        <p:spPr>
          <a:xfrm>
            <a:off x="630936" y="640080"/>
            <a:ext cx="4818888" cy="1481328"/>
          </a:xfrm>
        </p:spPr>
        <p:txBody>
          <a:bodyPr anchor="b">
            <a:normAutofit/>
          </a:bodyPr>
          <a:lstStyle/>
          <a:p>
            <a:r>
              <a:rPr lang="en-US" sz="3400">
                <a:latin typeface="Aharoni"/>
                <a:cs typeface="Angsana New"/>
              </a:rPr>
              <a:t>Apply filter and find edges for localization</a:t>
            </a:r>
          </a:p>
        </p:txBody>
      </p:sp>
      <p:sp>
        <p:nvSpPr>
          <p:cNvPr id="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4C87FA-8BA1-47B8-8D38-1E832FA2F439}"/>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t>1 </a:t>
            </a:r>
            <a:r>
              <a:rPr lang="en-US" sz="2200">
                <a:ea typeface="+mn-lt"/>
                <a:cs typeface="+mn-lt"/>
              </a:rPr>
              <a:t>Bilateral filter- It is used for </a:t>
            </a:r>
            <a:r>
              <a:rPr lang="en-US" sz="2200" b="1">
                <a:ea typeface="+mn-lt"/>
                <a:cs typeface="+mn-lt"/>
              </a:rPr>
              <a:t>smoothening images and reducing noise.</a:t>
            </a:r>
            <a:endParaRPr lang="en-US" sz="2200" b="1"/>
          </a:p>
          <a:p>
            <a:endParaRPr lang="en-US" sz="2200"/>
          </a:p>
          <a:p>
            <a:r>
              <a:rPr lang="en-US" sz="2200">
                <a:ea typeface="+mn-lt"/>
                <a:cs typeface="+mn-lt"/>
              </a:rPr>
              <a:t>2. Edge detection</a:t>
            </a:r>
            <a:r>
              <a:rPr lang="en-US" sz="2200" b="1">
                <a:ea typeface="+mn-lt"/>
                <a:cs typeface="+mn-lt"/>
              </a:rPr>
              <a:t>-</a:t>
            </a:r>
            <a:r>
              <a:rPr lang="en-US" sz="2200">
                <a:ea typeface="+mn-lt"/>
                <a:cs typeface="+mn-lt"/>
              </a:rPr>
              <a:t> Canny() method of cv2 library </a:t>
            </a:r>
            <a:r>
              <a:rPr lang="en-US" sz="2200" b="1">
                <a:ea typeface="+mn-lt"/>
                <a:cs typeface="+mn-lt"/>
              </a:rPr>
              <a:t>to detect edges in an image.</a:t>
            </a:r>
          </a:p>
          <a:p>
            <a:endParaRPr lang="en-US" sz="2200" b="1" dirty="0"/>
          </a:p>
        </p:txBody>
      </p:sp>
      <p:pic>
        <p:nvPicPr>
          <p:cNvPr id="4" name="Picture 4" descr="Text&#10;&#10;Description automatically generated">
            <a:extLst>
              <a:ext uri="{FF2B5EF4-FFF2-40B4-BE49-F238E27FC236}">
                <a16:creationId xmlns:a16="http://schemas.microsoft.com/office/drawing/2014/main" id="{7D697AD2-C0A8-440C-8859-6527732CA6B0}"/>
              </a:ext>
            </a:extLst>
          </p:cNvPr>
          <p:cNvPicPr>
            <a:picLocks noChangeAspect="1"/>
          </p:cNvPicPr>
          <p:nvPr/>
        </p:nvPicPr>
        <p:blipFill>
          <a:blip r:embed="rId2"/>
          <a:stretch>
            <a:fillRect/>
          </a:stretch>
        </p:blipFill>
        <p:spPr>
          <a:xfrm>
            <a:off x="6099048" y="1344667"/>
            <a:ext cx="5458968" cy="4168666"/>
          </a:xfrm>
          <a:prstGeom prst="rect">
            <a:avLst/>
          </a:prstGeom>
        </p:spPr>
      </p:pic>
    </p:spTree>
    <p:extLst>
      <p:ext uri="{BB962C8B-B14F-4D97-AF65-F5344CB8AC3E}">
        <p14:creationId xmlns:p14="http://schemas.microsoft.com/office/powerpoint/2010/main" val="1495336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634</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Meiryo</vt:lpstr>
      <vt:lpstr>Aharoni</vt:lpstr>
      <vt:lpstr>Arial</vt:lpstr>
      <vt:lpstr>Calibri</vt:lpstr>
      <vt:lpstr>Calibri Light</vt:lpstr>
      <vt:lpstr>Office Theme</vt:lpstr>
      <vt:lpstr>Odd Even vehicle detection based on Registration Plate</vt:lpstr>
      <vt:lpstr>Introduction</vt:lpstr>
      <vt:lpstr>Problem Statement</vt:lpstr>
      <vt:lpstr>Solution</vt:lpstr>
      <vt:lpstr>Solution </vt:lpstr>
      <vt:lpstr>Steps involved</vt:lpstr>
      <vt:lpstr>Libraries and Dependencies</vt:lpstr>
      <vt:lpstr> Read in Image </vt:lpstr>
      <vt:lpstr>Apply filter and find edges for localization</vt:lpstr>
      <vt:lpstr>Find Contours and Apply Mask </vt:lpstr>
      <vt:lpstr>EasyOCR For Text Reading</vt:lpstr>
      <vt:lpstr>Result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Bhupender Kumar</cp:lastModifiedBy>
  <cp:revision>292</cp:revision>
  <dcterms:created xsi:type="dcterms:W3CDTF">2013-07-15T20:26:40Z</dcterms:created>
  <dcterms:modified xsi:type="dcterms:W3CDTF">2021-12-12T07:29:20Z</dcterms:modified>
</cp:coreProperties>
</file>