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689" r:id="rId2"/>
    <p:sldMasterId id="2147483707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47F5B-9AAB-4FF5-9413-718B031555DC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E412-9DD4-45C5-B7D7-1D1FEE0B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E412-9DD4-45C5-B7D7-1D1FEE0B9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E412-9DD4-45C5-B7D7-1D1FEE0B9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E412-9DD4-45C5-B7D7-1D1FEE0B9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E412-9DD4-45C5-B7D7-1D1FEE0B9D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E412-9DD4-45C5-B7D7-1D1FEE0B9D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5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44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40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4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8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0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8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0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8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75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0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21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70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11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83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34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4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57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85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5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5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26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1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171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093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28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03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5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87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226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981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085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4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296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45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64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5073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576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9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686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99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9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4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4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29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s f1 racing championship 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241"/>
            <a:ext cx="9062719" cy="679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jpeg;base64,/9j/4AAQSkZJRgABAQAAAQABAAD/2wCEAAkGBhQSERUUEhQWFRUUFxoYGBgXFxsXFxoYHBcYHhcaHhwcGyYeHx0jHBcVHy8gIycpLC0sGB8xNTAqNSYrLCkBCQoKDgwOGg8PGi4kHiUsKik1LykpKSkpLCwqKSwqLi4pKiwsNC0qKS0sLCkuKiwvLCwsKSkpKSosLCwpKikvNf/AABEIAKsA8AMBIgACEQEDEQH/xAAcAAACAwEBAQEAAAAAAAAAAAAFBgMEBwIBAAj/xABHEAACAgAEAwUFBQYEAwcFAQABAgMRAAQSIQUxQQYTIlFhMnGBkaEHFCOx8EJSYoLB0TNy4fEVkqIkNENTc7LSY2SDk8IX/8QAGgEAAgMBAQAAAAAAAAAAAAAAAAECBAUDBv/EAC4RAAIBAgUBBwQDAQEAAAAAAAABAgMRBBIhMUFRBRNhcYGRoSLB0eEysfDxFP/aAAwDAQACEQMRAD8AzHieY7yEKRRAB36UOV15YE8PmKsa8sXeLOVJQ0fCCCNwdq2NDywKhajhgPPAOPrlzJ3kbSpKiDSr92dSSpJG2qjVFTyF74sZ7tvLKjqVRe8WRWKlrp8x361uK0MWUc7DtfPCYM54R7scHN4LAMGW4/LGndpIVQsWoAe00Zibcg7GMlSOXXniCTibMwLszkBVBZixCqKVd+gGwGATZnHhzGABnGeFH1GBeYjGoHzDfmoH1vFXLOWIA3J5fr9csXZCL25ABR7hdn4sS3urACPfuZMMjAf4ZU31BOw+uH2bj2UaRW7+IIcyrsLbUFpKbSI6apEsmwVUCgxvCeCRlu7AJaZ1b+VQxHzLD5Y7n7PSQxmWWJ9KsyEkFU1rdp53YI6cjjnKaWhao4adVNrRLl6L9+gunJbD3D54hbLMu4wRy7EgPe7XS0NAF9QRvyOGDh/APvQHdKFbSzP4wEUL7TEuaC8t7HMYJTUdwo4Z1r5WtNdXbT+hSSW/Q+WOiuC/EuGPDI0c0dMpIINHcc8Uzll8q9xP98TTTOEoOLsyoI8dgAe/FgZdfIn4nFhKXkAPdzwyNismWJ57D6/6YNdnc6mXzCSuDoXUGCqGOllI2DUpNkHcjl6Yh4Dkhms1HA0ohR2CNKRq8RIARR1ckgfM9MDfuxV1ilDWpcyKSb1IzKQfcVP1wgNAy/bPL2uuGcrtqFxsCrsrTqdWzL+GqqTRqSTdSFOFDimYDyd4AQdMYN1uyRRoxvyLIxHXxb4pSQADUtKAfEBsKI2I323FH3jBjiPBDDlO+lcaxP3MkOk95DasyM5PUmNvDvsVN2awhkeZi72E1udmXbmQOXvIse/CmTpP5e7BzhPENLd21eanpvjni/DNRLqOe5AG4PUj08x+gxMDd9ieLN1ioyEe76Y5vDEE04kRyOJ14ufPAXVj3VgAZE44SKOJ4e0AWeEncRRyD4uK/thXWTHLvZwAX+KcS715GAoNQr3XjScl28LJ4IUcAAe1pOwHMFudV0xkq4KZbiGlSAfr6AYAKsiM6rQ2VTfoAxOKmDsI7taPIA3z68+fvwNkyZ1gURZA38z/AKb4AK2rHwBOLwy4/wBtsdjLjy+ZwDsUO7OO48sT5/AX/bF9Ih0Hyx2BhXCx7logoqqvnvZPoT0HoPicXMtAG8TAlAa25u9WIl9TtZ/ZWz5XJl+HjSHlNKRYUNTkdGb91T0/abahW+IuIcV1jSi6VAKihXh8gL8IJ51uepwhh7gvCMzIYpYVJeSXQjrQHeVq8N8lUC75AAeWLnaXjkMuXnVBL3uYl1KCo0lVAYqSXtVEjSuaG5K+uLPAMnmBFEI02eRJYWaQIo7jwuN+jtOi31PnhR4vmtWal8Oi2AC/uqWLMvIcia+GKsPqlf1N3FNUqORW0009W7+z6a3KHdaVVTzC0fmcMXZTiUMUitmUZ4bsgURqApQ1kDSSFvp4aPPALNLb/AYM8ByOtXTwkldh5+nxIA+OLEoqS1MmjVlSlmj5DFnOEpnnzMgmfUFaUrKn4hCIGdy0Y7tFvwr60KHPCHLFpJB6fr/XGi8DL5d4lRI3kbS0ckhYFF0GnLAi0CMxYNt4bwp9quFfd5zGHDhfCHArUAFKmrNWrjrivSbTy+fua+PhGpTVRcKLW18uz26O1r+PAGEeJIclJIwjhUvJIdKKOZY+V+lnHgxHmsq0gCRqzuzABVUszHfYKNz9cWzBYe4xw8R5DL9195hdZ/Ykl1KzoumafQBpj0TDu1a7YBuoOBebZpJHnkYFn1saGmzIxYtQ2AJJIXoDgrmyzcNASfNVl3EM2XlkARCynxd0KKAS6kGrUTzOgisBEktWPr+WEwRayikmgT4hViwQeYIrkQQKOCuUzGYaSZc1Mh1JHKfvALrmWy3+BGDz8Q1rsRe43JxSyElEHqKI94qsNvabhsb5QuoFxo0qeegFAw+BK/8A7B64B2F37QOFATxowgWTugGaAxBWlU6nPdRHwLTqgJALd1qrnhfy3FDGdE49zDex/Ueow38KSBcvNCs+XaJ4A9kJHLHmKDgaGUSyDVGYlKG0EptTeAJhDCiAQeYO4wETk5COUahRv9pT/Uf1xXfs8OhPyU/0xDJkXgOuAmuqnf8A3H1wa4TxJZxt4WHNTz+HmMMYFbs2ejL8VI/I4iPZt+mk+5iPzBw5LAP0BitNxBNYjQa3Y0FFc+fPkABZJPIC8AWFSTs7IqM5UhVFk6lIHv3BrkOWKmd4nLKqJLI7rGKQMxIUbbC+Q2G2NISFdJVyKIIYAbbjcWfSvdty2wv5rsWkiF8sMzpF+PuXlh25+NVuhW5GquuE5KO4rCxw3Jo7EPJ3e1g6S9mxtQPxwUPZmIixnIh/6kU638RGR9cDJeGhDUj6eoNalI6EEGiD5j++GHiXYHM5KKHMSkdzKRvE90D7FlTppuhBPLz2xIQGjjOxYEAb77WenM/H34tZLLAnWxLFjpRV6nYEA+7SCQOtDc2o/YAk9MX8pmKCeqV87LfE6mxEYW4dke+kEMKCRzsEiRDvRNa3BJ2BN+zQJ1VuSHHOwGZhRnkhWkBZjEyO6L1Z0Q+yOrBdvPEv2NSxyz5mCQ6JMxAUjYEhhZ/F00bDAaG26RVhg7CZXOrm8rLKplTu5spPJXjj7tyQspJpkR1FSdVOk+zWCwGWmMg0fpyPqMWMqunxlQwBpVbdS9Xv5ogIYjrajqcX+McOVdTRg92GYx8/8FnYxc9/Y0V13xVz8WgJGSBYAs7AAnxsaB2LavPZRzoDAMp5jMFzZJNkkk82PVj6n6bDpjnD3xLgnDnkP4sUKpHZWKVLHjkFl9TpMVVUpECyOJF1VRxSHB8kFdUmh1PlPBJLOCvfF8v4tIjHcsA2YUISzUvTmQCx2W47qiig7t5SXMdK+lqdY10qSDR1RxOOmxvATtvw+WPMNmHVR3rNIdLLInidt1ZSQVu1vzU3zGB/CuItl5ldSfC4a1Iu1awy3te218wd+eNAz0UXFdGXgbSqRysG7nST3kqEKkSMbKnxMb5azW1Yr2cJGypQr0bW1Sd97pq9n66L1ZnBmDEH0GC/AM5UyADdrWvOx/p9MA812azEcrRqusq5T8MhrKkjYe0eW22LWU4Vm4Wt1aG+rqUYre4F7kHka2x1zx6mcsPWbSUHfyZpvB2kzWZLxOYu7ibR+EJm7nUkSqUsKWZW1HoLI6YT+3nE3mm1SAa0DKfDovQFQEqdwToYkHkTXIYa89kYMrl1lWKKVVjhM3ePJ7M8etW0gAKe8VwpjawBRBvZA4zxRs1mJJn9qVy1AbC+QA/XXHGEXmv6mliqsVRUUt0oq9rq1m/HV9fTkbf/APMTf/eRoL5ZVfudmXMVT0Zf2WIUi97BscsK3HuGdxM0SNJ4aKtJE2Xe6sHQSSN+TXuNxhih+0GVYo4+52jEQFybExrlqNaOr5bVz27w+W69xPNvPPJKwa5HZgC5fSpYlUB6hQQo2Gw5DFkxSHgUWezyfdIpdQRkqJmAau8NEbamRGYuVshdRaueBruInkTUrqCw1oSUbSxAZb5qasX0IwX4dnZMrKZ4FXvtDIrNdqWFF05DWBYBNjfzGAPF8+Z5Wd0SNmNlY10LqoaiFJ2siyBtZNADbDFsHctvWnf3YYeIZ4CKLLTSFA0id/p8bRoVNWosaihJrmCFvGeZPSG3Z1/ykD64vRAclU7nlqLMT6mhZ3PIAYLBcc5Zcn/w/wC7xZgtLFMswHcsvePrljkIYn2TC0JA6CLrZwIjXFbKZbTz5n6Dy/X+9sDCGiQxeQwGz2SaJxNFsRzHT/Y9cGVfHki2P9sMZPLxYHKmVNifDXVW6j/XyOAnBMzpM0l+JUAv0LHV8aUD+Y4icFBJGOT7/wAy7qfiLX5eWKPB80okKudKyqUJ6A81J9L/ADwhMJZviqHMoJCe6Uxg1zCEgykfxUWIPSzXPGvxdpMwXEcUaBYpTG5jikZUSzoAGq/DGjvSXYaGgNRrEM1wiTvNFfiqK08iwHIr5+7GhdgO1fEIQIZ4meFRSGRZAy1yVGEbahyAX3URjL7SwTxMVlSbXDenmTpzyssZvKyGQmVCkjKGcFQAzl5FeQLpXSH0qarchjuG1GJssyxSRoSscgKvHziN9THekEHfUulgRYOC3Ec4zs7y0GIqhyU6SEQbncW7Gyd78qFYVtR/p/TfF6jBwpxjLdLjb0FuZPnNl9+PIJyVAHtJy9R/sSMSZtLXA2yD5EY7kCxG7K4eNirA2CDpZT5gjcH1GGeTtxxDMr3OYzbmNtmBIGoeTFRqZfTrhW+9X7Sg+vI4kjzlHwKAfXfDEP8AnJlYIqgnvHTTqrUYorJZgOruL/lfpRIDtGf+0yAGwhCA+elQCfmCcfZLMtGglay7AaSQfZ/ac+8eBB6k8gLHNJqJJ5nfCJHwGPfnj5TjrVhDOCMXeE8Xky7MY9JDqUdHGpHQkEqw2PNV3BB2G+KpOPsDGm1sF812neWZ53BWV2L6ozppj1HUfPFnjvar7w6FVkKxxpGgkezso1kkarLOWbn1GF0nDN2O7MfepgrNoXcswoMaF92l83I39BZo6Tjl3US8u0MQrPNsrLRaL2JOD8MzvEAsKlnjiNhSxXLxE9STybnsLbc1VnBztL9nhyOUWYSd6dYWQBdCKGHhKi9R8YCkt+8NhRtt7RTfduHumTVou50MixEqxAkTWAaJ1MpILUT16VgDxbtoseWbJ5hvvMrd4krK+tY1LMY1MgUCSVaQagALWzuKx3p2jJNrQz6spVLu+r5B3Z/szHmMqX0yd4ZJU1Lp7pO7gEqF10HwtupOoUSMQdquHZRGIyptkmMZRmWXWugMsqkKCBepGWzRA+ILKxTTv3eWV9RWisZokb3qIqk331GvoMMuS+yjMNRlmhiPkuqRh/yAKPg2J1u0aFCd5WS6O23kcVQnOFr69RBkzUqNRjsHUw0bkKOdjxLsNyCLGLFxybOm/kVIerN+Dmao+yTy5DGgSfZLMN4czET5FZIr9LBf+mE/tD2Omy7q2ZidOiyKwMbH9kaxYsdAaPvxSp4yjWl9El5FhwcVqga/B4uYFg8iGJB92+JoY1XZRXuxe4bwmRonkDwsdekQmQCaVQLZwnPWvQjdqY01bwNGCAy7qfp5gjoR5YsXEcjEitiMLiVVwAdKcSg/rfEiZCTTrMUgWgdRikC0ao6tNUbG91uPMYtrwifwjuJrckL+E/iIB1AeHcjS1jnsfI4AF7iuWJXUoNrvy/W4wIPDe/BeAeIe3H1B/eH8J+h2w4TZUhirAqymirCmB8iDyO4+eBec7P795C/dyA3tsCfhy/LDE0D8nxvQqxZ2Ayxr7JNrIo25N1G3Kx78PfBONRmL8I5kgCvES9A/sjXmGQeWyn3YG9kuMmYtHKAsyb8gA45E0drFi/MG/PDE3iIB5eW1fIADCBIqFmcjw0BdANqomrJY1qbYW1AbUoA2xZklMcTSONkUtW2/7o+JofHEfEOJwwAd8wRTsLvcjnQUE/r3Yr8QzUc2SleFlZAt2t80ZWIPhsGhyOAZmZbw2fIX8himQG5HFh08HnX9LH02PwxXgh8Qo2BuSOWGROe5wV4Lkx43KhtC2AwtdRuiR1ChWajsSAOV4qhcE+HioZvh+R/+RwAQ5jMtIbYn3frmfXHWRyokljjJ0iSREJoHSGcLqqxdXdWL8xiuMdR3Y03qBBFc7BsH4EYCSV9BtznYNYVLyZhtKiR20xC+7jngTUAX3uLMLLXpp354D9pOBnJzmBn1uiIXNUuphZ02LK0RRPW/LFpuO5p7aSZVBLc41YeIqWFBCKtE25eEDFPPzTZlgzzd8V1bnwkanZ2B25a3YgHlZqsNRZ17ipe1tenPtuDsfXj2SErsQR/X3dD8McE4izk007MsZZSSK3NgDrueX9/hh3yk8SD7ujqXiFuASCGsFmvbcGqYG9gfcsdl4tWYT+AF/juF+VfXDJxPhXeK5vmqbUD4o+8KUTyvXpOx2vnZGIS6DLvE+300KGCOPvMwy/4p2CowIJrYGQAN4rCjmQTeFHg+TmzcsOXUrqrTY2VUXcs1VelefnQ88DczmZszKXlfSy717JUWdlXyB1X+ZxoX2T5IVPN1JWIHyHtv8yVH8uK2LxH/AJ6Lqc/clTjnlYduDcIjy0QihFLtqY+3I37znr6DkOgxH2k4q2XiGhHZ5DoUqBSNtRYlWHXYFTe/lgxGlen6/LCbN9p8YSQrC0mlS6d26sCtFhr3tRopmYAhSSh8Qo+Rw1OriKneZc9nrr1L05Rgst7AHg3a7OZdSXmM8YVpPxVQMRHIqzx+EtIjBJI5BrogWNBsEarEwliGtPDIg1I63swsqykUfUEYwRs8paYa0ldoczI80aOS8kyoNBDRgqkYF7+EWxvcAbHmeOLk8pA0itZ7qLTRDatO+xF34GpaskqNr21+1cNFODpxSk+hXoz3vsJnavsj9xmjzWXXVAsqMUJJ7tg6lRfPuywADblSQDYIwC4gyO7ZmGJooZHEcqGmCyFSwZSKHIMaoUQy8mStoliSaMqwDxyLRF2rIw33HQg7EehHTGR5VJYZ5+Gn8RGdrsDUKClJlaxRoROb8JIra7xa7NxrqQcar1jy+nj5ckKsMrutmA8zlirEH9eR+IxEMEZoi0NsAHiOhhfKiRp/lZXUegXFbhXDpcxMkMI1O52F0ABuzMaNKBuT+dgHZucQ7wztUYxkg7uRlpZe8ViWQwOY9K0TRKoJVC8xtVYJ8F7VjuoleOaTQxaR44jJ3g73MHS3NaKZkttVMpB1BtmHgnBcjk45GI+85iKOV9ckZ7tmhUl1isFBRFE7t64zRu3ObzD62zc6tqNaJGRVrqEU6as7L5cycRTT2JSg46SVvMnzUqGVtF0aI1IsTchf4akhRd7DHM24P98aTwzjTZzhoafLR5yeNxE4dkjXSd++LlfAujclRex250vZjsl32TjzuTV+7kTW0DHXIlEglGH+ItgmiNVb78hIiZ1l8z3OZSTori/8p2b6G/hjSXjo88ZtxOIX7/yI9PfjROBz97lYX6sguh+0PC3XzHlhDFjtpwZppIipGjSqkuajTxkMTQvbWr2Oivz07Ufs64e5XMncRSoYlu6ZzYBG2+lWa/8AP64ep1rmTv6Y9SQ7WT8/6YLisY8Bz9GP53/XHhOLOXymqyx0qDRPO2O+lRtZ3HoBRPMA3/8AhkY2KgHyZnZ7PIHRShv4QL9MSIgYNi3C/wCE/wDnUfNZP/iMW+KcAeGtcckWr2e8R0D/AOUyID8N/hihCPC46gofkWX/APsYQzyKMswA5n6euLEkjJrApQukgkWWB1D4knT7hePMqCsbSLWzKDfPTYLAe+1+AxfiiFTNMquY2quhFKUUfFvzx3grK5pYeCjDNez6+Fn+L+gOlnYZhz1VBXUAkDl02s74v8IhLSoTuWYRsT1Dg6P+tQP5hiKTJKuprtqCtsNN2LC+g2HwxZ4ZHqDoLuRGC1z1qNcddQdaKPjjlm+q5U7xqrnXW/yRZaO5ZIjJ3gWwQ1buD4iq8wANr+WKeeyZjP8ACf1XL64bRCr6o3UM7R60kVAkkqFAzKSP/EpxZvfUD12WoMr4ZVCkJqBFqVqxutHqpAs9Scd2lJGjKEa9NW1bvZ8rmz8PXxPuEzaWdixXSg3sivZ8v82Cs/F5TCTDJqJ2BIDe+iRd4AZU7yKebRsK9Qrf1QYkt/xFVjbKrggaV30nYDYWHN1+7jJq3U7p9PIxXdMFwrb6nY6udE+In1ONc+yfMXBKvVZb+aLjG9FN4+n1/Xnh/wDs140IszpJ8EwA/nFkfMWPgMcu1KTq4WSXGvt+jvh5WmbDn8sZYZIw2kuhXVV1Yq667bV64QZexCy/eMmNccyVJHOV1JLESdClgPAoa1Ma0PDqAOmhokTbY+nzKRqXchQNrPqQAPM2dIoczWPJ4XGVaF4Q5/v218vEvVKalqzF8vlJuF51dBX8Q6VaRkiaMghqcm1QjazukiFqJvwsvEO10PFeHtCSIsyXhCxg2xcuoVowaYrRex+zVE7gmr2/OVzhgzaNLJGp7qQxrp1p4mUIz7BwSdiPFYrcbwdguxEs0WWnZ1VPvAmGkLr0qrBrar8TrGui9hqJ3OPUVJ0p0oYiussl5p3XHkykk1Jxjqa3kl/DTYAaV2XZQNI9n+Hy9Kxl32hROnFoniJV3hiawa5GRD8Cqbg7HGqM1b4yTte5zXGTFHRMSxwizQLICzi99gzN0J22BOMrstp1Jt7ZXe+q9fA7V9IpHXEo7nzK7DWBLW2xZPGB/wDkiflhw+yXgojy75lh452KqfKJDVD/ADOGJ/yr5YXeJ5fTmwv/ANtFqPKyZZ999+p2OH/sRX/DcrX/AJX11vf1vHocJPNQg/BFWS1APawHKd7M+lY5WkSo3YNN3kbKIzEfDqBJcv5KTXnjHDsqUbSSDsT9RjRvtxzjLJlF5L3cxH+csin4hQPnjO8gPxAP4f647Rgo7HSpVlUtm4Vhr4bxXu8vJHJ3ncThYp+6KrIFDWCuoFSdypUjxLIRtjSc680PD42yGbaXZmi7xYnlmOj8KJNQRAq0xZQuulIFEEHKcnLoSQ1soDEVdqCC6n0IUbe/D72OGWMecymaVZcvlwuaAcawqEPrI6+yqNtv4288TOTFv7RuCpphzsABgzih/CCFWUrqYAHcK3iYA8irjyxJ2KzajJnVyjkcXvyNMOR/iwYzHGBn+DZ1X7oNlWSWNIipWOGo3iW1FEqpkjJH7SMOmMt4hxJo8u0SmhJKGajzAjUV8wMAIfeG8W+9yskAAVLLyOfw1Askkk+QJO4AAsnF7M8QyyAD8aZnNIFfumc7+xGPHpsG2YADqcIfDuMCDhyop8U8r666rGoaj6FzFt5Icd/ZlnGk4iBrCyuj92z7+PYgdbOkMAPeOuHeK1k7LqRbfAIgzOiq5onh9GNFm99tz9B6YZfs1zWiHOZhCong+792SglZUlmKTukZI1OF0KKIO9WNRwktmrUN5bH5Vf0BxHw3ikmWk1JRBGllYakdLBKsOq2FNeYB2IwxG3vLms00UGaMccU2YjgngMClqfKLP7ROpX1CRAR4lJBu1rGVZvIlNVm/AwDfvAW0bfERk/EYOZr7U8zm7VYIIXkZWeZA/eBlUqGUvIQrBGZdW5APMY541MiIlEMNcagjqkSESsL3omRVHpflgGgFlpisY01pEo13v4To2+O94+GbZoX1GyjRO2wsWWDKa/dKjn5454eQjmNtwfDuNiVPhPxH5jEsmbKzFSBodwpXRQZWGzF/O7x2Wsfg1KbzUlr1j/f6PEkHd36/1xLk8yUZXHNSGHvU2PqBgTmJe6doybXYgnnzH1/tjtM2PMH3Y42sZ8k4uz3Q8mLeIoNkzCRpzPgEWYv4/dxlSfKl88L3ExKc3qZG0ktGpsFdFCj53epjfntiXh+YDTF+8sRRRrz8AlaNUer2vTHpsc9PpivlnIzLqW1amkFanBQbEWD4ao1tjvD+PqaOFT7tXe8l8AvMSGObUOatf5H68vjhilpltTYIsH0I5+/C3nJNbMbNMTXu6fSsWeG53VE0Xi1jePSaJN3XwPiryvGZi6We01w/gzarTm2urBGdyZRqJv1xY4dnaIXcb7Ecwed/PfFrOcNJW2vWCbN2G3J1D035YCg1yx3pzUkczdexfbZZQIpiFlHI9HHmP6jph2IDiiAwIoggEEHmCORGPzHlOIn9tj0IPkR7t/jhy4F9oeaiUCxMnLxWG29cedxnYrcs+H9vwX6eITVpmtdoXn0KuXW3dghctXdoSNTWCDsDdKQaBIIIXF3h2TjgjEcSBEF0qigLJP8AXrv6nGdx/a3t4su9+jDFDP8A2n5qTwwRLGTsGY6zvfIcr+J92KscBjJRVPJZb/8AdeOPXqTz0081x87X9r0yUJewZmBEMZ6t++w5hF5+tADGa9j+EyPN3rOR4izsQDI5LdL5ajrBav3gN8CeHSPJngs2ubMSDwgkXrolAxJ8IGxO2wGwvGjcNgy3DMnJsz6Y9U0prVI45AXuEJOhV51IxO/P0OCwawsLX+p8/goYirn2BGcmvOzsOSKkY8h3UDySfJpIx8cNv2U8WEuTaEnxZeQiv/pyEsh92rvF/lxnzFo4ZGkrvHJRt6/FkYS5o16fgRe9WHQ4q9l+0TZLMrMo1LWmRBtrjNWLO2oEBlPmB0JxesRSsrGnfad2PbP5QCIAzwEvGLrUCAJIx6sFUj1QDrjEOEzXIAwplDAg7EEEWK5+eP0tkOIR5iJZoXDxuNiNveCOYYHYqdwRjIe3n2UZts5JmciokWZy5QOFdHay/tkAqWsgg9aIwDBmQTU2nbxhlr3g19QMPX2K8LYwTZqUhu+0QrY5xxLTX6EkLR/8v1wn8I7Bcba00rAGBVmd41OltmFpqfcWNsbF2S7PDI5OLL6gxTUzMNlLsxZqB5KLoegwADe3GXig4dnpEREaaEIxUBdRNJGCBtsGIFY/PfGcuxjMlbI6qfTUrV/7caz9rnaQPpycZsIweauWv9iP+Wyx9dI6HC/2Y4aksGZSRdSuyqR/lS7HqC/PAMQ+EIZ07hf8RSXiH7xoa095ABHuOK2S4RO8lQKxlU2EXaUEbghfaNHqOWCfGexU+XfVGGZQbBX2hXK66+7Bbh3agyUuf4eM0woCUK0c38zBSr/EAnqcSI2EaOUry+I6HEyyJ5lfqMQlMexQMxpVJPkBZwxFuLNKu9s3kOmLMmbd/aPSgNqA32HpufmfPFaPhcg3KN8BZHwG/wBMSAYQ0WJDdHzG+/7SUD/06Di3l5UdtTAd4B7RuiQDTVyLDy+WKEPVfiPeL2+ILD4jHhHly/VYlGVjvRrOk72uv98k0OX+8AhydQCkNsTRuwa6XyGxGKx4MRKqHVTEgNpG4HM1fLFjLZ1o9lAo87H9RRxMOJnvA+kWFK1ZA3Nk3WJ3i0r7llToTinP+XO5Lm+G6Y0VAxUMxal1kkqADp9Kr0vEuY4kVjVOTlQHA/ZFUR7yOnS8VZuKu2wOkfw7H5nf5VioDglNL+IVMRCN1R5/2h8zfqsVnJBsWCNwfIjli0xxCwxxKAb4bnPvNIABL+7yDebD8yPTb0j4vwLSpoAVzJ2G3M4AspBsGiNwRzv34ZOGdtLXu84hkUjT3i13lEEGxyb37H1OM+rRqU5Z6Wq6c+g425FmeAqQDXUfLnjoMQdK3uKPkfh5e/DxwPheWchlnikJSipOlteqydL0d1AG174NL2PhsMYhY9DjnX7SpUpZXf2t8MkoN6mcZfMO9QqS1kABRuT0APOrx1mM+zlUkJ8LabIqtwCa28W3XfbGg8I4MIcwWSIggyhnKtQWwY9LEUCdxthV7Z8PV84WiZX70anCHWQ/JgQt7k+L4nEqONVar3aWlr3OlSn3dr6i/LCwlKqSWDkAjmSpoH6Xh7yXEMxPHCJWVyhLISNpJEH+K/QxQDctXjbbxEmguUy92ZGMjCwQzHT5kSSD2RZ/w47Y8iRzF3N8T2KoSboM2nRrC+woUbJGv7MY95s40V4nGai5XWx9xLNgkIl6EGldW7Hclmb+JmLMfVvTFJRji/fiWM4YBrs92inybloHoNWtGGqN/LUtjfpqBDevTGj8L+1PLsB30ckTddH4qfPZh8R88ZRE2LKSDCA2I/aLkQLErn0EL39QB9cLvHvtJkkUrllMKnnIxBkr+EC1T32T5VzwkKB+v98dSy0P9vzwACs01sB6+/1Jvzv54cuykYGVva3d2+F6Rv7lwkg2zN+6NvU9B/T440jIQ91FHHqPgQKaHUDxdfO8Azpk9B9MQxRln0RKXc/sxrbe89FHqxAwo9se1riT7vAxVrAZj0JPL6jDPxbtLDwyP7oCwEKqZ9LFZszmWUMIjIN1RQbdhvR0itwWJsxjLQa3C3QPM86HU11oDl7sGe9VUAqlN6EvYgc3kYc+vyPsgAEXkpR4x/Dt/wA639BjjM5g7Uf2Svz5jDImk8D7BCaISTZnLQBqKo9GQatOjUBImgkOhAtm8S8tQGFjj3ADE+nXHLd6JYW1xyVVixycaltTuNSncEHDpNwhuJiXOZNC5n0IyLpBjYQIzG7BFSoU3rYqRsdg+cyf3fL/AHXMLpzOqWUoWVjGi5fTGTpJoyMxNE3+Gu1EEwUnmtYsOnDu8ylr0EXSRv8AEemJTvuNgbNDof2h89x6HEvE4QJWH+U+7UisR82OK0LAGr2P0PRv6H0OJnA+Ix4RiSRPh0I8j+vpWIiMAHgx2McAY7GADonHmPCcejAByRiN4MTE48wAVfu2J4ZpU2WQr6BmH5HBDhPCHzDEIKCjU7VYVQLJ+VmvLc0N8HeK8IjyUepoi0nh098CLLWQ2ggCqBNAfHHGdSKeXcs0sNKcXNuy6v7dRWad39uTV77f8zWLMU1Cue1VyX/lWgfiTi7keLS6wrfd2s1oaFAtn9nUFFHp5YZR2UjzAHdxNHIf2YwWojY2nUA+Wki8KVTu91p4EqeGVW+SWq4en6+RW78tV9NgOQHoBVDHoOOs/wALkgbS453TDk1c+e4I6qdxiIY6xaauivKDi8rWpOMdocQoMSphkS3Fi5EBijDi7FWAC4rbf6H++KXEcxQr9fljp5aGB0aGSQDoNz0Ff64QBXs3ktUsYIJ371h6LRUb+baPrh60knkfmP6nAHs/AqoZG5yUQP4Bej52zfzDBiGVf0B/bAMxbiOZZc3Ix9pZmP8Ayuf7YK9v82Zc7mXPKSUyp6xuqmMj+UL88T/aHwAxTmdRaSmyfJ+o2AG/PFLhmcgzEaw5l+5dNocxpLKF/wDLkAGrTZNMLqyCKorIgwCH0t7jjtxe43H5HHEw3OOFYjltgEWsnO6EmOVkJFHSWUkeXh/LBHKOFU2SA3tH9pupHvNfrfAlc2w8sTQktuT7sMC3msyXdnPNiSQOQvkB6AUB6DEBx7jysIkTQve298h6jy946fLyxy6YhNYsRSatj7X5nzH8Xp19+ACI49GOmTHmnAB5j0NjzBXL9mJ3y5zAVe7p2GqSNXdY/wDEZEZgzhepA+eAAUWx0iliFXdiQAPMk0B8yMMx+zfN6kX8El3RPDMraWkQvHroWoYA0a3xXynAXy+cy6yFGWRe9Ro21I6aZKINA7MhFEDliMpWi2TpxzzUersN/BsoctG0a6tBhcMQPb1qQrn+FpChvyC+WAn2jTqwyyxuz6Sb1insm2YksS2p2kN7VQFbE4cHmkZW1CQgwxq5ra9dwsd/Z0EUfXkMZtnuI65G25s3wANKPgAPlijQTcrmtjJJQta3Gm1l/vYEAXd9b+uNg7IukiRvK5VZkDGtQ7yRBU0RKi/aRZPMhjXs4yFRjQvs/nEuUny5IDRuJkO2rbxEKTyJqSiORA6WMXJxzKxl0qmSVw3xThIzKzl3RwSztptX5i5EUjw0X21EWARvvjMs1lWikaN/aQ0a5HkQR6EEH441nJTXqVVLvJqj8LUjagQCVqiB/iCiKJ35YRu3mS0SxsRuQ8bcj4oyK367OR7kxTw8nGWV839zUxkFOGdcW6bP9gBP1+qxKPdivGcWAcXzHJozi2j7YoFseifbABNnJzyGCHCeG2QjDY00v+XonL9rce7UfLFTI5Y2GItjsi+vmfIAb30Hrhiy8IjTTdk7sdPNup/oPQDCGi7NOOl17gP7Y6y8h638/wC2KagHn/bE8RA/a+t/1whhDMZYSoVZbBHofzOFHOfZlGxJjLIPKwR+eGvLn0Y/If1xDm+0KoBpTvGItBroMP3uROm/2qAPQnDImPcTiqaRfJ3HyZsVe7wS49/3mb/1H/8Accd9noVaVtQDaYpHAIsalQlSRyNHodsSIlGLJMRYU0eW3P3eeCS8BmC6u7bT57Yb4YwmTMoA7zu1bUwDGzz9qx7h06YWp+Oz6NXfSXqr2jprT+77P0wACniINHHJXBbOeJVY82WzW2/uG2BpXAMgIx4Vx65x6BtgAnjnvZiL8zyPv8j/ABfPzx68dX6dOv69cVW54KcCiDsVYWFSx6H+3pywAUGw1cJ7apFBHHLlxM8KSxxksoQxynUUkVo2J0t4gUKnpeFWU7/HHi4AHWP7S30xK0QcQfdmjuU+F4VCOdk3WVBRU+yTYJwE/wCPyS51MxO7N+IPbctpQkgKCd9Khvp64DDHpXCcbqxKEsslJcGzDiWsNYkaTR0XUTJ3LxPq3sDdW1elVuMZZxjLd1mWU+y5LIehVySPluPhjReyc7HKltR1GPLnUCQb75BzH18+uFP7U1AzdDYCSWvT8Zv74pUL5lfx+5qYtQcXZbW+35+BaWqwe7G8QMWYof8AiI6G+XsmvoW5b77YV8q5rni9l5igdlNMEaj5XQP0JxdMo1nspFIMurFEctHbB3EYAkNrvqG+nbY9SMLv2jZsSFGUaRJLI4HUDQt36ksD8cMXZbNsBlEvwyiBXBAIYbCjY8ifnhH7Zue+jW9lj2Hvle/yHyxnUnmmvN/f8m5iY5KUvKNt9vH2AqYsKcQJiRRjRMMkx5lpkRy0nJRdeePBgfxfYfD++AB1ysWkayQWYXyuhzAHp+Z3x3r/AFX+mBnZzMM8C6jdCh7hywTCDCGSxN6/XF+Mk7WfzwZ7ExDU+wP+CN99jMARv5jY+eJ8+3/YI+XKM8hQJaeyByF7DboAOQGEAk9oONKlp7WlC7g8mAICod+Tuy3/AAhh1wM4BmC41MS0kpLsTzNXQ9BQGw5WawF7SOe/zH+VB/1LiXs/Oy0QaIhkPyQkfliRF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hQSERUUEhQWFRUUFxoYGBgXFxsXFxoYHBcYHhcaHhwcGyYeHx0jHBcVHy8gIycpLC0sGB8xNTAqNSYrLCkBCQoKDgwOGg8PGi4kHiUsKik1LykpKSkpLCwqKSwqLi4pKiwsNC0qKS0sLCkuKiwvLCwsKSkpKSosLCwpKikvNf/AABEIAKsA8AMBIgACEQEDEQH/xAAcAAACAwEBAQEAAAAAAAAAAAAFBgMEBwIBAAj/xABHEAACAgAEAwUFBQYEAwcFAQABAgMRAAQSIQUxQQYTIlFhMnGBkaEHFCOx8EJSYoLB0TNy4fEVkqIkNENTc7LSY2SDk8IX/8QAGgEAAgMBAQAAAAAAAAAAAAAAAAECBAUDBv/EAC4RAAIBAgUBBwQDAQEAAAAAAAABAgMRBBIhMUFRBRNhcYGRoSLB0eEysfDxFP/aAAwDAQACEQMRAD8AzHieY7yEKRRAB36UOV15YE8PmKsa8sXeLOVJQ0fCCCNwdq2NDywKhajhgPPAOPrlzJ3kbSpKiDSr92dSSpJG2qjVFTyF74sZ7tvLKjqVRe8WRWKlrp8x361uK0MWUc7DtfPCYM54R7scHN4LAMGW4/LGndpIVQsWoAe00Zibcg7GMlSOXXniCTibMwLszkBVBZixCqKVd+gGwGATZnHhzGABnGeFH1GBeYjGoHzDfmoH1vFXLOWIA3J5fr9csXZCL25ABR7hdn4sS3urACPfuZMMjAf4ZU31BOw+uH2bj2UaRW7+IIcyrsLbUFpKbSI6apEsmwVUCgxvCeCRlu7AJaZ1b+VQxHzLD5Y7n7PSQxmWWJ9KsyEkFU1rdp53YI6cjjnKaWhao4adVNrRLl6L9+gunJbD3D54hbLMu4wRy7EgPe7XS0NAF9QRvyOGDh/APvQHdKFbSzP4wEUL7TEuaC8t7HMYJTUdwo4Z1r5WtNdXbT+hSSW/Q+WOiuC/EuGPDI0c0dMpIINHcc8Uzll8q9xP98TTTOEoOLsyoI8dgAe/FgZdfIn4nFhKXkAPdzwyNismWJ57D6/6YNdnc6mXzCSuDoXUGCqGOllI2DUpNkHcjl6Yh4Dkhms1HA0ohR2CNKRq8RIARR1ckgfM9MDfuxV1ilDWpcyKSb1IzKQfcVP1wgNAy/bPL2uuGcrtqFxsCrsrTqdWzL+GqqTRqSTdSFOFDimYDyd4AQdMYN1uyRRoxvyLIxHXxb4pSQADUtKAfEBsKI2I323FH3jBjiPBDDlO+lcaxP3MkOk95DasyM5PUmNvDvsVN2awhkeZi72E1udmXbmQOXvIse/CmTpP5e7BzhPENLd21eanpvjni/DNRLqOe5AG4PUj08x+gxMDd9ieLN1ioyEe76Y5vDEE04kRyOJ14ufPAXVj3VgAZE44SKOJ4e0AWeEncRRyD4uK/thXWTHLvZwAX+KcS715GAoNQr3XjScl28LJ4IUcAAe1pOwHMFudV0xkq4KZbiGlSAfr6AYAKsiM6rQ2VTfoAxOKmDsI7taPIA3z68+fvwNkyZ1gURZA38z/AKb4AK2rHwBOLwy4/wBtsdjLjy+ZwDsUO7OO48sT5/AX/bF9Ih0Hyx2BhXCx7logoqqvnvZPoT0HoPicXMtAG8TAlAa25u9WIl9TtZ/ZWz5XJl+HjSHlNKRYUNTkdGb91T0/abahW+IuIcV1jSi6VAKihXh8gL8IJ51uepwhh7gvCMzIYpYVJeSXQjrQHeVq8N8lUC75AAeWLnaXjkMuXnVBL3uYl1KCo0lVAYqSXtVEjSuaG5K+uLPAMnmBFEI02eRJYWaQIo7jwuN+jtOi31PnhR4vmtWal8Oi2AC/uqWLMvIcia+GKsPqlf1N3FNUqORW0009W7+z6a3KHdaVVTzC0fmcMXZTiUMUitmUZ4bsgURqApQ1kDSSFvp4aPPALNLb/AYM8ByOtXTwkldh5+nxIA+OLEoqS1MmjVlSlmj5DFnOEpnnzMgmfUFaUrKn4hCIGdy0Y7tFvwr60KHPCHLFpJB6fr/XGi8DL5d4lRI3kbS0ckhYFF0GnLAi0CMxYNt4bwp9quFfd5zGHDhfCHArUAFKmrNWrjrivSbTy+fua+PhGpTVRcKLW18uz26O1r+PAGEeJIclJIwjhUvJIdKKOZY+V+lnHgxHmsq0gCRqzuzABVUszHfYKNz9cWzBYe4xw8R5DL9195hdZ/Ykl1KzoumafQBpj0TDu1a7YBuoOBebZpJHnkYFn1saGmzIxYtQ2AJJIXoDgrmyzcNASfNVl3EM2XlkARCynxd0KKAS6kGrUTzOgisBEktWPr+WEwRayikmgT4hViwQeYIrkQQKOCuUzGYaSZc1Mh1JHKfvALrmWy3+BGDz8Q1rsRe43JxSyElEHqKI94qsNvabhsb5QuoFxo0qeegFAw+BK/8A7B64B2F37QOFATxowgWTugGaAxBWlU6nPdRHwLTqgJALd1qrnhfy3FDGdE49zDex/Ueow38KSBcvNCs+XaJ4A9kJHLHmKDgaGUSyDVGYlKG0EptTeAJhDCiAQeYO4wETk5COUahRv9pT/Uf1xXfs8OhPyU/0xDJkXgOuAmuqnf8A3H1wa4TxJZxt4WHNTz+HmMMYFbs2ejL8VI/I4iPZt+mk+5iPzBw5LAP0BitNxBNYjQa3Y0FFc+fPkABZJPIC8AWFSTs7IqM5UhVFk6lIHv3BrkOWKmd4nLKqJLI7rGKQMxIUbbC+Q2G2NISFdJVyKIIYAbbjcWfSvdty2wv5rsWkiF8sMzpF+PuXlh25+NVuhW5GquuE5KO4rCxw3Jo7EPJ3e1g6S9mxtQPxwUPZmIixnIh/6kU638RGR9cDJeGhDUj6eoNalI6EEGiD5j++GHiXYHM5KKHMSkdzKRvE90D7FlTppuhBPLz2xIQGjjOxYEAb77WenM/H34tZLLAnWxLFjpRV6nYEA+7SCQOtDc2o/YAk9MX8pmKCeqV87LfE6mxEYW4dke+kEMKCRzsEiRDvRNa3BJ2BN+zQJ1VuSHHOwGZhRnkhWkBZjEyO6L1Z0Q+yOrBdvPEv2NSxyz5mCQ6JMxAUjYEhhZ/F00bDAaG26RVhg7CZXOrm8rLKplTu5spPJXjj7tyQspJpkR1FSdVOk+zWCwGWmMg0fpyPqMWMqunxlQwBpVbdS9Xv5ogIYjrajqcX+McOVdTRg92GYx8/8FnYxc9/Y0V13xVz8WgJGSBYAs7AAnxsaB2LavPZRzoDAMp5jMFzZJNkkk82PVj6n6bDpjnD3xLgnDnkP4sUKpHZWKVLHjkFl9TpMVVUpECyOJF1VRxSHB8kFdUmh1PlPBJLOCvfF8v4tIjHcsA2YUISzUvTmQCx2W47qiig7t5SXMdK+lqdY10qSDR1RxOOmxvATtvw+WPMNmHVR3rNIdLLInidt1ZSQVu1vzU3zGB/CuItl5ldSfC4a1Iu1awy3te218wd+eNAz0UXFdGXgbSqRysG7nST3kqEKkSMbKnxMb5azW1Yr2cJGypQr0bW1Sd97pq9n66L1ZnBmDEH0GC/AM5UyADdrWvOx/p9MA812azEcrRqusq5T8MhrKkjYe0eW22LWU4Vm4Wt1aG+rqUYre4F7kHka2x1zx6mcsPWbSUHfyZpvB2kzWZLxOYu7ibR+EJm7nUkSqUsKWZW1HoLI6YT+3nE3mm1SAa0DKfDovQFQEqdwToYkHkTXIYa89kYMrl1lWKKVVjhM3ePJ7M8etW0gAKe8VwpjawBRBvZA4zxRs1mJJn9qVy1AbC+QA/XXHGEXmv6mliqsVRUUt0oq9rq1m/HV9fTkbf/APMTf/eRoL5ZVfudmXMVT0Zf2WIUi97BscsK3HuGdxM0SNJ4aKtJE2Xe6sHQSSN+TXuNxhih+0GVYo4+52jEQFybExrlqNaOr5bVz27w+W69xPNvPPJKwa5HZgC5fSpYlUB6hQQo2Gw5DFkxSHgUWezyfdIpdQRkqJmAau8NEbamRGYuVshdRaueBruInkTUrqCw1oSUbSxAZb5qasX0IwX4dnZMrKZ4FXvtDIrNdqWFF05DWBYBNjfzGAPF8+Z5Wd0SNmNlY10LqoaiFJ2siyBtZNADbDFsHctvWnf3YYeIZ4CKLLTSFA0id/p8bRoVNWosaihJrmCFvGeZPSG3Z1/ykD64vRAclU7nlqLMT6mhZ3PIAYLBcc5Zcn/w/wC7xZgtLFMswHcsvePrljkIYn2TC0JA6CLrZwIjXFbKZbTz5n6Dy/X+9sDCGiQxeQwGz2SaJxNFsRzHT/Y9cGVfHki2P9sMZPLxYHKmVNifDXVW6j/XyOAnBMzpM0l+JUAv0LHV8aUD+Y4icFBJGOT7/wAy7qfiLX5eWKPB80okKudKyqUJ6A81J9L/ADwhMJZviqHMoJCe6Uxg1zCEgykfxUWIPSzXPGvxdpMwXEcUaBYpTG5jikZUSzoAGq/DGjvSXYaGgNRrEM1wiTvNFfiqK08iwHIr5+7GhdgO1fEIQIZ4meFRSGRZAy1yVGEbahyAX3URjL7SwTxMVlSbXDenmTpzyssZvKyGQmVCkjKGcFQAzl5FeQLpXSH0qarchjuG1GJssyxSRoSscgKvHziN9THekEHfUulgRYOC3Ec4zs7y0GIqhyU6SEQbncW7Gyd78qFYVtR/p/TfF6jBwpxjLdLjb0FuZPnNl9+PIJyVAHtJy9R/sSMSZtLXA2yD5EY7kCxG7K4eNirA2CDpZT5gjcH1GGeTtxxDMr3OYzbmNtmBIGoeTFRqZfTrhW+9X7Sg+vI4kjzlHwKAfXfDEP8AnJlYIqgnvHTTqrUYorJZgOruL/lfpRIDtGf+0yAGwhCA+elQCfmCcfZLMtGglay7AaSQfZ/ac+8eBB6k8gLHNJqJJ5nfCJHwGPfnj5TjrVhDOCMXeE8Xky7MY9JDqUdHGpHQkEqw2PNV3BB2G+KpOPsDGm1sF812neWZ53BWV2L6ozppj1HUfPFnjvar7w6FVkKxxpGgkezso1kkarLOWbn1GF0nDN2O7MfepgrNoXcswoMaF92l83I39BZo6Tjl3US8u0MQrPNsrLRaL2JOD8MzvEAsKlnjiNhSxXLxE9STybnsLbc1VnBztL9nhyOUWYSd6dYWQBdCKGHhKi9R8YCkt+8NhRtt7RTfduHumTVou50MixEqxAkTWAaJ1MpILUT16VgDxbtoseWbJ5hvvMrd4krK+tY1LMY1MgUCSVaQagALWzuKx3p2jJNrQz6spVLu+r5B3Z/szHmMqX0yd4ZJU1Lp7pO7gEqF10HwtupOoUSMQdquHZRGIyptkmMZRmWXWugMsqkKCBepGWzRA+ILKxTTv3eWV9RWisZokb3qIqk331GvoMMuS+yjMNRlmhiPkuqRh/yAKPg2J1u0aFCd5WS6O23kcVQnOFr69RBkzUqNRjsHUw0bkKOdjxLsNyCLGLFxybOm/kVIerN+Dmao+yTy5DGgSfZLMN4czET5FZIr9LBf+mE/tD2Omy7q2ZidOiyKwMbH9kaxYsdAaPvxSp4yjWl9El5FhwcVqga/B4uYFg8iGJB92+JoY1XZRXuxe4bwmRonkDwsdekQmQCaVQLZwnPWvQjdqY01bwNGCAy7qfp5gjoR5YsXEcjEitiMLiVVwAdKcSg/rfEiZCTTrMUgWgdRikC0ao6tNUbG91uPMYtrwifwjuJrckL+E/iIB1AeHcjS1jnsfI4AF7iuWJXUoNrvy/W4wIPDe/BeAeIe3H1B/eH8J+h2w4TZUhirAqymirCmB8iDyO4+eBec7P795C/dyA3tsCfhy/LDE0D8nxvQqxZ2Ayxr7JNrIo25N1G3Kx78PfBONRmL8I5kgCvES9A/sjXmGQeWyn3YG9kuMmYtHKAsyb8gA45E0drFi/MG/PDE3iIB5eW1fIADCBIqFmcjw0BdANqomrJY1qbYW1AbUoA2xZklMcTSONkUtW2/7o+JofHEfEOJwwAd8wRTsLvcjnQUE/r3Yr8QzUc2SleFlZAt2t80ZWIPhsGhyOAZmZbw2fIX8himQG5HFh08HnX9LH02PwxXgh8Qo2BuSOWGROe5wV4Lkx43KhtC2AwtdRuiR1ChWajsSAOV4qhcE+HioZvh+R/+RwAQ5jMtIbYn3frmfXHWRyokljjJ0iSREJoHSGcLqqxdXdWL8xiuMdR3Y03qBBFc7BsH4EYCSV9BtznYNYVLyZhtKiR20xC+7jngTUAX3uLMLLXpp354D9pOBnJzmBn1uiIXNUuphZ02LK0RRPW/LFpuO5p7aSZVBLc41YeIqWFBCKtE25eEDFPPzTZlgzzd8V1bnwkanZ2B25a3YgHlZqsNRZ17ipe1tenPtuDsfXj2SErsQR/X3dD8McE4izk007MsZZSSK3NgDrueX9/hh3yk8SD7ujqXiFuASCGsFmvbcGqYG9gfcsdl4tWYT+AF/juF+VfXDJxPhXeK5vmqbUD4o+8KUTyvXpOx2vnZGIS6DLvE+300KGCOPvMwy/4p2CowIJrYGQAN4rCjmQTeFHg+TmzcsOXUrqrTY2VUXcs1VelefnQ88DczmZszKXlfSy717JUWdlXyB1X+ZxoX2T5IVPN1JWIHyHtv8yVH8uK2LxH/AJ6Lqc/clTjnlYduDcIjy0QihFLtqY+3I37znr6DkOgxH2k4q2XiGhHZ5DoUqBSNtRYlWHXYFTe/lgxGlen6/LCbN9p8YSQrC0mlS6d26sCtFhr3tRopmYAhSSh8Qo+Rw1OriKneZc9nrr1L05Rgst7AHg3a7OZdSXmM8YVpPxVQMRHIqzx+EtIjBJI5BrogWNBsEarEwliGtPDIg1I63swsqykUfUEYwRs8paYa0ldoczI80aOS8kyoNBDRgqkYF7+EWxvcAbHmeOLk8pA0itZ7qLTRDatO+xF34GpaskqNr21+1cNFODpxSk+hXoz3vsJnavsj9xmjzWXXVAsqMUJJ7tg6lRfPuywADblSQDYIwC4gyO7ZmGJooZHEcqGmCyFSwZSKHIMaoUQy8mStoliSaMqwDxyLRF2rIw33HQg7EehHTGR5VJYZ5+Gn8RGdrsDUKClJlaxRoROb8JIra7xa7NxrqQcar1jy+nj5ckKsMrutmA8zlirEH9eR+IxEMEZoi0NsAHiOhhfKiRp/lZXUegXFbhXDpcxMkMI1O52F0ABuzMaNKBuT+dgHZucQ7wztUYxkg7uRlpZe8ViWQwOY9K0TRKoJVC8xtVYJ8F7VjuoleOaTQxaR44jJ3g73MHS3NaKZkttVMpB1BtmHgnBcjk45GI+85iKOV9ckZ7tmhUl1isFBRFE7t64zRu3ObzD62zc6tqNaJGRVrqEU6as7L5cycRTT2JSg46SVvMnzUqGVtF0aI1IsTchf4akhRd7DHM24P98aTwzjTZzhoafLR5yeNxE4dkjXSd++LlfAujclRex250vZjsl32TjzuTV+7kTW0DHXIlEglGH+ItgmiNVb78hIiZ1l8z3OZSTori/8p2b6G/hjSXjo88ZtxOIX7/yI9PfjROBz97lYX6sguh+0PC3XzHlhDFjtpwZppIipGjSqkuajTxkMTQvbWr2Oivz07Ufs64e5XMncRSoYlu6ZzYBG2+lWa/8AP64ep1rmTv6Y9SQ7WT8/6YLisY8Bz9GP53/XHhOLOXymqyx0qDRPO2O+lRtZ3HoBRPMA3/8AhkY2KgHyZnZ7PIHRShv4QL9MSIgYNi3C/wCE/wDnUfNZP/iMW+KcAeGtcckWr2e8R0D/AOUyID8N/hihCPC46gofkWX/APsYQzyKMswA5n6euLEkjJrApQukgkWWB1D4knT7hePMqCsbSLWzKDfPTYLAe+1+AxfiiFTNMquY2quhFKUUfFvzx3grK5pYeCjDNez6+Fn+L+gOlnYZhz1VBXUAkDl02s74v8IhLSoTuWYRsT1Dg6P+tQP5hiKTJKuprtqCtsNN2LC+g2HwxZ4ZHqDoLuRGC1z1qNcddQdaKPjjlm+q5U7xqrnXW/yRZaO5ZIjJ3gWwQ1buD4iq8wANr+WKeeyZjP8ACf1XL64bRCr6o3UM7R60kVAkkqFAzKSP/EpxZvfUD12WoMr4ZVCkJqBFqVqxutHqpAs9Scd2lJGjKEa9NW1bvZ8rmz8PXxPuEzaWdixXSg3sivZ8v82Cs/F5TCTDJqJ2BIDe+iRd4AZU7yKebRsK9Qrf1QYkt/xFVjbKrggaV30nYDYWHN1+7jJq3U7p9PIxXdMFwrb6nY6udE+In1ONc+yfMXBKvVZb+aLjG9FN4+n1/Xnh/wDs140IszpJ8EwA/nFkfMWPgMcu1KTq4WSXGvt+jvh5WmbDn8sZYZIw2kuhXVV1Yq667bV64QZexCy/eMmNccyVJHOV1JLESdClgPAoa1Ma0PDqAOmhokTbY+nzKRqXchQNrPqQAPM2dIoczWPJ4XGVaF4Q5/v218vEvVKalqzF8vlJuF51dBX8Q6VaRkiaMghqcm1QjazukiFqJvwsvEO10PFeHtCSIsyXhCxg2xcuoVowaYrRex+zVE7gmr2/OVzhgzaNLJGp7qQxrp1p4mUIz7BwSdiPFYrcbwdguxEs0WWnZ1VPvAmGkLr0qrBrar8TrGui9hqJ3OPUVJ0p0oYiussl5p3XHkykk1Jxjqa3kl/DTYAaV2XZQNI9n+Hy9Kxl32hROnFoniJV3hiawa5GRD8Cqbg7HGqM1b4yTte5zXGTFHRMSxwizQLICzi99gzN0J22BOMrstp1Jt7ZXe+q9fA7V9IpHXEo7nzK7DWBLW2xZPGB/wDkiflhw+yXgojy75lh452KqfKJDVD/ADOGJ/yr5YXeJ5fTmwv/ANtFqPKyZZ999+p2OH/sRX/DcrX/AJX11vf1vHocJPNQg/BFWS1APawHKd7M+lY5WkSo3YNN3kbKIzEfDqBJcv5KTXnjHDsqUbSSDsT9RjRvtxzjLJlF5L3cxH+csin4hQPnjO8gPxAP4f647Rgo7HSpVlUtm4Vhr4bxXu8vJHJ3ncThYp+6KrIFDWCuoFSdypUjxLIRtjSc680PD42yGbaXZmi7xYnlmOj8KJNQRAq0xZQuulIFEEHKcnLoSQ1soDEVdqCC6n0IUbe/D72OGWMecymaVZcvlwuaAcawqEPrI6+yqNtv4288TOTFv7RuCpphzsABgzih/CCFWUrqYAHcK3iYA8irjyxJ2KzajJnVyjkcXvyNMOR/iwYzHGBn+DZ1X7oNlWSWNIipWOGo3iW1FEqpkjJH7SMOmMt4hxJo8u0SmhJKGajzAjUV8wMAIfeG8W+9yskAAVLLyOfw1Askkk+QJO4AAsnF7M8QyyAD8aZnNIFfumc7+xGPHpsG2YADqcIfDuMCDhyop8U8r666rGoaj6FzFt5Icd/ZlnGk4iBrCyuj92z7+PYgdbOkMAPeOuHeK1k7LqRbfAIgzOiq5onh9GNFm99tz9B6YZfs1zWiHOZhCong+792SglZUlmKTukZI1OF0KKIO9WNRwktmrUN5bH5Vf0BxHw3ikmWk1JRBGllYakdLBKsOq2FNeYB2IwxG3vLms00UGaMccU2YjgngMClqfKLP7ROpX1CRAR4lJBu1rGVZvIlNVm/AwDfvAW0bfERk/EYOZr7U8zm7VYIIXkZWeZA/eBlUqGUvIQrBGZdW5APMY541MiIlEMNcagjqkSESsL3omRVHpflgGgFlpisY01pEo13v4To2+O94+GbZoX1GyjRO2wsWWDKa/dKjn5454eQjmNtwfDuNiVPhPxH5jEsmbKzFSBodwpXRQZWGzF/O7x2Wsfg1KbzUlr1j/f6PEkHd36/1xLk8yUZXHNSGHvU2PqBgTmJe6doybXYgnnzH1/tjtM2PMH3Y42sZ8k4uz3Q8mLeIoNkzCRpzPgEWYv4/dxlSfKl88L3ExKc3qZG0ktGpsFdFCj53epjfntiXh+YDTF+8sRRRrz8AlaNUer2vTHpsc9PpivlnIzLqW1amkFanBQbEWD4ao1tjvD+PqaOFT7tXe8l8AvMSGObUOatf5H68vjhilpltTYIsH0I5+/C3nJNbMbNMTXu6fSsWeG53VE0Xi1jePSaJN3XwPiryvGZi6We01w/gzarTm2urBGdyZRqJv1xY4dnaIXcb7Ecwed/PfFrOcNJW2vWCbN2G3J1D035YCg1yx3pzUkczdexfbZZQIpiFlHI9HHmP6jph2IDiiAwIoggEEHmCORGPzHlOIn9tj0IPkR7t/jhy4F9oeaiUCxMnLxWG29cedxnYrcs+H9vwX6eITVpmtdoXn0KuXW3dghctXdoSNTWCDsDdKQaBIIIXF3h2TjgjEcSBEF0qigLJP8AXrv6nGdx/a3t4su9+jDFDP8A2n5qTwwRLGTsGY6zvfIcr+J92KscBjJRVPJZb/8AdeOPXqTz0081x87X9r0yUJewZmBEMZ6t++w5hF5+tADGa9j+EyPN3rOR4izsQDI5LdL5ajrBav3gN8CeHSPJngs2ubMSDwgkXrolAxJ8IGxO2wGwvGjcNgy3DMnJsz6Y9U0prVI45AXuEJOhV51IxO/P0OCwawsLX+p8/goYirn2BGcmvOzsOSKkY8h3UDySfJpIx8cNv2U8WEuTaEnxZeQiv/pyEsh92rvF/lxnzFo4ZGkrvHJRt6/FkYS5o16fgRe9WHQ4q9l+0TZLMrMo1LWmRBtrjNWLO2oEBlPmB0JxesRSsrGnfad2PbP5QCIAzwEvGLrUCAJIx6sFUj1QDrjEOEzXIAwplDAg7EEEWK5+eP0tkOIR5iJZoXDxuNiNveCOYYHYqdwRjIe3n2UZts5JmciokWZy5QOFdHay/tkAqWsgg9aIwDBmQTU2nbxhlr3g19QMPX2K8LYwTZqUhu+0QrY5xxLTX6EkLR/8v1wn8I7Bcba00rAGBVmd41OltmFpqfcWNsbF2S7PDI5OLL6gxTUzMNlLsxZqB5KLoegwADe3GXig4dnpEREaaEIxUBdRNJGCBtsGIFY/PfGcuxjMlbI6qfTUrV/7caz9rnaQPpycZsIweauWv9iP+Wyx9dI6HC/2Y4aksGZSRdSuyqR/lS7HqC/PAMQ+EIZ07hf8RSXiH7xoa095ABHuOK2S4RO8lQKxlU2EXaUEbghfaNHqOWCfGexU+XfVGGZQbBX2hXK66+7Bbh3agyUuf4eM0woCUK0c38zBSr/EAnqcSI2EaOUry+I6HEyyJ5lfqMQlMexQMxpVJPkBZwxFuLNKu9s3kOmLMmbd/aPSgNqA32HpufmfPFaPhcg3KN8BZHwG/wBMSAYQ0WJDdHzG+/7SUD/06Di3l5UdtTAd4B7RuiQDTVyLDy+WKEPVfiPeL2+ILD4jHhHly/VYlGVjvRrOk72uv98k0OX+8AhydQCkNsTRuwa6XyGxGKx4MRKqHVTEgNpG4HM1fLFjLZ1o9lAo87H9RRxMOJnvA+kWFK1ZA3Nk3WJ3i0r7llToTinP+XO5Lm+G6Y0VAxUMxal1kkqADp9Kr0vEuY4kVjVOTlQHA/ZFUR7yOnS8VZuKu2wOkfw7H5nf5VioDglNL+IVMRCN1R5/2h8zfqsVnJBsWCNwfIjli0xxCwxxKAb4bnPvNIABL+7yDebD8yPTb0j4vwLSpoAVzJ2G3M4AspBsGiNwRzv34ZOGdtLXu84hkUjT3i13lEEGxyb37H1OM+rRqU5Z6Wq6c+g425FmeAqQDXUfLnjoMQdK3uKPkfh5e/DxwPheWchlnikJSipOlteqydL0d1AG174NL2PhsMYhY9DjnX7SpUpZXf2t8MkoN6mcZfMO9QqS1kABRuT0APOrx1mM+zlUkJ8LabIqtwCa28W3XfbGg8I4MIcwWSIggyhnKtQWwY9LEUCdxthV7Z8PV84WiZX70anCHWQ/JgQt7k+L4nEqONVar3aWlr3OlSn3dr6i/LCwlKqSWDkAjmSpoH6Xh7yXEMxPHCJWVyhLISNpJEH+K/QxQDctXjbbxEmguUy92ZGMjCwQzHT5kSSD2RZ/w47Y8iRzF3N8T2KoSboM2nRrC+woUbJGv7MY95s40V4nGai5XWx9xLNgkIl6EGldW7Hclmb+JmLMfVvTFJRji/fiWM4YBrs92inybloHoNWtGGqN/LUtjfpqBDevTGj8L+1PLsB30ckTddH4qfPZh8R88ZRE2LKSDCA2I/aLkQLErn0EL39QB9cLvHvtJkkUrllMKnnIxBkr+EC1T32T5VzwkKB+v98dSy0P9vzwACs01sB6+/1Jvzv54cuykYGVva3d2+F6Rv7lwkg2zN+6NvU9B/T440jIQ91FHHqPgQKaHUDxdfO8Azpk9B9MQxRln0RKXc/sxrbe89FHqxAwo9se1riT7vAxVrAZj0JPL6jDPxbtLDwyP7oCwEKqZ9LFZszmWUMIjIN1RQbdhvR0itwWJsxjLQa3C3QPM86HU11oDl7sGe9VUAqlN6EvYgc3kYc+vyPsgAEXkpR4x/Dt/wA639BjjM5g7Uf2Svz5jDImk8D7BCaISTZnLQBqKo9GQatOjUBImgkOhAtm8S8tQGFjj3ADE+nXHLd6JYW1xyVVixycaltTuNSncEHDpNwhuJiXOZNC5n0IyLpBjYQIzG7BFSoU3rYqRsdg+cyf3fL/AHXMLpzOqWUoWVjGi5fTGTpJoyMxNE3+Gu1EEwUnmtYsOnDu8ylr0EXSRv8AEemJTvuNgbNDof2h89x6HEvE4QJWH+U+7UisR82OK0LAGr2P0PRv6H0OJnA+Ix4RiSRPh0I8j+vpWIiMAHgx2McAY7GADonHmPCcejAByRiN4MTE48wAVfu2J4ZpU2WQr6BmH5HBDhPCHzDEIKCjU7VYVQLJ+VmvLc0N8HeK8IjyUepoi0nh098CLLWQ2ggCqBNAfHHGdSKeXcs0sNKcXNuy6v7dRWad39uTV77f8zWLMU1Cue1VyX/lWgfiTi7keLS6wrfd2s1oaFAtn9nUFFHp5YZR2UjzAHdxNHIf2YwWojY2nUA+Wki8KVTu91p4EqeGVW+SWq4en6+RW78tV9NgOQHoBVDHoOOs/wALkgbS453TDk1c+e4I6qdxiIY6xaauivKDi8rWpOMdocQoMSphkS3Fi5EBijDi7FWAC4rbf6H++KXEcxQr9fljp5aGB0aGSQDoNz0Ff64QBXs3ktUsYIJ371h6LRUb+baPrh60knkfmP6nAHs/AqoZG5yUQP4Bej52zfzDBiGVf0B/bAMxbiOZZc3Ix9pZmP8Ayuf7YK9v82Zc7mXPKSUyp6xuqmMj+UL88T/aHwAxTmdRaSmyfJ+o2AG/PFLhmcgzEaw5l+5dNocxpLKF/wDLkAGrTZNMLqyCKorIgwCH0t7jjtxe43H5HHEw3OOFYjltgEWsnO6EmOVkJFHSWUkeXh/LBHKOFU2SA3tH9pupHvNfrfAlc2w8sTQktuT7sMC3msyXdnPNiSQOQvkB6AUB6DEBx7jysIkTQve298h6jy946fLyxy6YhNYsRSatj7X5nzH8Xp19+ACI49GOmTHmnAB5j0NjzBXL9mJ3y5zAVe7p2GqSNXdY/wDEZEZgzhepA+eAAUWx0iliFXdiQAPMk0B8yMMx+zfN6kX8El3RPDMraWkQvHroWoYA0a3xXynAXy+cy6yFGWRe9Ro21I6aZKINA7MhFEDliMpWi2TpxzzUersN/BsoctG0a6tBhcMQPb1qQrn+FpChvyC+WAn2jTqwyyxuz6Sb1insm2YksS2p2kN7VQFbE4cHmkZW1CQgwxq5ra9dwsd/Z0EUfXkMZtnuI65G25s3wANKPgAPlijQTcrmtjJJQta3Gm1l/vYEAXd9b+uNg7IukiRvK5VZkDGtQ7yRBU0RKi/aRZPMhjXs4yFRjQvs/nEuUny5IDRuJkO2rbxEKTyJqSiORA6WMXJxzKxl0qmSVw3xThIzKzl3RwSztptX5i5EUjw0X21EWARvvjMs1lWikaN/aQ0a5HkQR6EEH441nJTXqVVLvJqj8LUjagQCVqiB/iCiKJ35YRu3mS0SxsRuQ8bcj4oyK367OR7kxTw8nGWV839zUxkFOGdcW6bP9gBP1+qxKPdivGcWAcXzHJozi2j7YoFseifbABNnJzyGCHCeG2QjDY00v+XonL9rce7UfLFTI5Y2GItjsi+vmfIAb30Hrhiy8IjTTdk7sdPNup/oPQDCGi7NOOl17gP7Y6y8h638/wC2KagHn/bE8RA/a+t/1whhDMZYSoVZbBHofzOFHOfZlGxJjLIPKwR+eGvLn0Y/If1xDm+0KoBpTvGItBroMP3uROm/2qAPQnDImPcTiqaRfJ3HyZsVe7wS49/3mb/1H/8Accd9noVaVtQDaYpHAIsalQlSRyNHodsSIlGLJMRYU0eW3P3eeCS8BmC6u7bT57Yb4YwmTMoA7zu1bUwDGzz9qx7h06YWp+Oz6NXfSXqr2jprT+77P0wACniINHHJXBbOeJVY82WzW2/uG2BpXAMgIx4Vx65x6BtgAnjnvZiL8zyPv8j/ABfPzx68dX6dOv69cVW54KcCiDsVYWFSx6H+3pywAUGw1cJ7apFBHHLlxM8KSxxksoQxynUUkVo2J0t4gUKnpeFWU7/HHi4AHWP7S30xK0QcQfdmjuU+F4VCOdk3WVBRU+yTYJwE/wCPyS51MxO7N+IPbctpQkgKCd9Khvp64DDHpXCcbqxKEsslJcGzDiWsNYkaTR0XUTJ3LxPq3sDdW1elVuMZZxjLd1mWU+y5LIehVySPluPhjReyc7HKltR1GPLnUCQb75BzH18+uFP7U1AzdDYCSWvT8Zv74pUL5lfx+5qYtQcXZbW+35+BaWqwe7G8QMWYof8AiI6G+XsmvoW5b77YV8q5rni9l5igdlNMEaj5XQP0JxdMo1nspFIMurFEctHbB3EYAkNrvqG+nbY9SMLv2jZsSFGUaRJLI4HUDQt36ksD8cMXZbNsBlEvwyiBXBAIYbCjY8ifnhH7Zue+jW9lj2Hvle/yHyxnUnmmvN/f8m5iY5KUvKNt9vH2AqYsKcQJiRRjRMMkx5lpkRy0nJRdeePBgfxfYfD++AB1ysWkayQWYXyuhzAHp+Z3x3r/AFX+mBnZzMM8C6jdCh7hywTCDCGSxN6/XF+Mk7WfzwZ7ExDU+wP+CN99jMARv5jY+eJ8+3/YI+XKM8hQJaeyByF7DboAOQGEAk9oONKlp7WlC7g8mAICod+Tuy3/AAhh1wM4BmC41MS0kpLsTzNXQ9BQGw5WawF7SOe/zH+VB/1LiXs/Oy0QaIhkPyQkfliRFn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89954" y="2225040"/>
            <a:ext cx="262764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ARE YOU READY </a:t>
            </a:r>
          </a:p>
          <a:p>
            <a:pPr algn="ctr"/>
            <a:r>
              <a:rPr lang="en-US" sz="2400" b="1" dirty="0" smtClean="0"/>
              <a:t>FOR THE </a:t>
            </a:r>
          </a:p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FAST TRACK </a:t>
            </a:r>
            <a:r>
              <a:rPr lang="en-US" sz="24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71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122"/>
          </a:xfrm>
        </p:spPr>
        <p:txBody>
          <a:bodyPr/>
          <a:lstStyle/>
          <a:p>
            <a:r>
              <a:rPr lang="en-US" sz="3600" b="1" dirty="0" smtClean="0"/>
              <a:t>INTRODUCING……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2179" y="1783080"/>
            <a:ext cx="836799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82875" algn="l"/>
              </a:tabLst>
            </a:pPr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C000"/>
                </a:solidFill>
              </a:rPr>
              <a:t>F1 </a:t>
            </a:r>
            <a:r>
              <a:rPr lang="en-US" sz="3200" b="1" dirty="0" smtClean="0"/>
              <a:t>Program for the Executive Trainees</a:t>
            </a:r>
          </a:p>
          <a:p>
            <a:pPr>
              <a:tabLst>
                <a:tab pos="2682875" algn="l"/>
              </a:tabLst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r>
              <a:rPr lang="en-US" sz="2000" b="1" dirty="0" smtClean="0"/>
              <a:t>Become part of </a:t>
            </a:r>
            <a:r>
              <a:rPr lang="en-US" sz="2000" b="1" dirty="0" smtClean="0"/>
              <a:t>Equifax’s  </a:t>
            </a:r>
            <a:r>
              <a:rPr lang="en-US" sz="2000" b="1" dirty="0" smtClean="0"/>
              <a:t>scorching growth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r>
              <a:rPr lang="en-US" sz="2000" b="1" dirty="0" smtClean="0"/>
              <a:t>Multiple Opportunities across functions</a:t>
            </a:r>
          </a:p>
          <a:p>
            <a:pPr>
              <a:tabLst>
                <a:tab pos="2682875" algn="l"/>
              </a:tabLst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r>
              <a:rPr lang="en-US" sz="2000" b="1" dirty="0" smtClean="0"/>
              <a:t>Best Rewards Program </a:t>
            </a:r>
            <a:br>
              <a:rPr lang="en-US" sz="2000" b="1" dirty="0" smtClean="0"/>
            </a:br>
            <a:r>
              <a:rPr lang="en-US" sz="2000" b="1" dirty="0" smtClean="0"/>
              <a:t> </a:t>
            </a:r>
          </a:p>
        </p:txBody>
      </p:sp>
      <p:pic>
        <p:nvPicPr>
          <p:cNvPr id="1026" name="Picture 2" descr="https://encrypted-tbn1.gstatic.com/images?q=tbn:ANd9GcRd1gB7Bpm8MnZUiPg2q2zya93KawX4kGJiEJb96keySU2LiX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57" y="3511443"/>
            <a:ext cx="4920343" cy="33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122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Fast Track </a:t>
            </a:r>
            <a:r>
              <a:rPr lang="en-US" sz="3600" b="1" dirty="0" smtClean="0"/>
              <a:t>Career Growth……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767840"/>
            <a:ext cx="6907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Senior Mentors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Independent Responsibilities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 facing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Multiple roles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</a:p>
        </p:txBody>
      </p:sp>
      <p:pic>
        <p:nvPicPr>
          <p:cNvPr id="3074" name="Picture 2" descr="https://encrypted-tbn2.gstatic.com/images?q=tbn:ANd9GcQIE4neYCyw6VOcyNSHJblon9yJ2_7czFR7LUVbJgjHetSld3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35" y="2945481"/>
            <a:ext cx="5879465" cy="391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0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34122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Fast Track </a:t>
            </a:r>
            <a:r>
              <a:rPr lang="en-US" sz="3600" b="1" dirty="0" smtClean="0"/>
              <a:t>Rewards Growth ……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9257" y="3454390"/>
            <a:ext cx="20345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Hike</a:t>
            </a:r>
          </a:p>
          <a:p>
            <a:r>
              <a:rPr lang="en-US" sz="1400" dirty="0" smtClean="0"/>
              <a:t>Completion of Year 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76517" y="4550222"/>
            <a:ext cx="20345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 Hike</a:t>
            </a:r>
          </a:p>
          <a:p>
            <a:r>
              <a:rPr lang="en-US" sz="1400" dirty="0" smtClean="0"/>
              <a:t>Completion of Year 2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81714" y="2931877"/>
            <a:ext cx="4100803" cy="3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1714" y="2569022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3L		  4L		   5L		  6L	    6.5L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515429" y="3716000"/>
            <a:ext cx="1074057" cy="0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7029" y="374538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to 5 L</a:t>
            </a:r>
            <a:endParaRPr lang="en-US" sz="16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2795" y="4739256"/>
            <a:ext cx="1074057" cy="0"/>
          </a:xfrm>
          <a:prstGeom prst="line">
            <a:avLst/>
          </a:prstGeom>
          <a:ln w="381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3771" y="4768641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5.5 to 6.5 L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404723" y="2912777"/>
            <a:ext cx="1930934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54456" y="2574223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%  vs. Previous Year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847940" y="373812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  To 90% L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826165" y="4717837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100 to 145%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00600" y="685071"/>
            <a:ext cx="69525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82875" algn="l"/>
              </a:tabLst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r>
              <a:rPr lang="en-US" sz="2000" dirty="0" smtClean="0"/>
              <a:t>Special Program for Executive Trainees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r>
              <a:rPr lang="en-US" sz="2000" dirty="0" smtClean="0"/>
              <a:t>Earn up to 14L in your first three years (minimum 12L)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2682875" algn="l"/>
              </a:tabLst>
            </a:pPr>
            <a:r>
              <a:rPr lang="en-US" sz="2000" dirty="0" smtClean="0"/>
              <a:t>Upfront clarity on the growth matrix</a:t>
            </a:r>
            <a:br>
              <a:rPr lang="en-US" sz="2000" dirty="0" smtClean="0"/>
            </a:br>
            <a:r>
              <a:rPr lang="en-US" sz="2000" dirty="0" smtClean="0"/>
              <a:t>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0" y="1573"/>
            <a:ext cx="3106687" cy="20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6915" y="72570"/>
            <a:ext cx="9818914" cy="838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Compensation Offer  - On Joining Total Annual Salary- 2.65 Lac     (No Variable Component) and Designation - Associate      </a:t>
            </a:r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118614"/>
              </p:ext>
            </p:extLst>
          </p:nvPr>
        </p:nvGraphicFramePr>
        <p:xfrm>
          <a:off x="685800" y="990600"/>
          <a:ext cx="7924800" cy="285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10"/>
                <a:gridCol w="1212980"/>
                <a:gridCol w="1345376"/>
                <a:gridCol w="1431810"/>
                <a:gridCol w="2559924"/>
              </a:tblGrid>
              <a:tr h="36661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Ist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Hike on completion of 1 year of 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service and Designation as Analyst (Technical/Business)  based on work stream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 rating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Gross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Annual Salary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Hike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Year</a:t>
                      </a:r>
                    </a:p>
                  </a:txBody>
                  <a:tcPr marL="9525" marR="9525" marT="9525" marB="0" anchor="b"/>
                </a:tc>
              </a:tr>
              <a:tr h="55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4,55,000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89%</a:t>
                      </a:r>
                    </a:p>
                  </a:txBody>
                  <a:tcPr marL="9525" marR="9525" marT="9525" marB="0" anchor="b"/>
                </a:tc>
              </a:tr>
              <a:tr h="55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4,09,500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40,950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4,50,450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b"/>
                </a:tc>
              </a:tr>
              <a:tr h="55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3,64,000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85288"/>
              </p:ext>
            </p:extLst>
          </p:nvPr>
        </p:nvGraphicFramePr>
        <p:xfrm>
          <a:off x="685800" y="4038600"/>
          <a:ext cx="8001001" cy="242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862"/>
                <a:gridCol w="1255939"/>
                <a:gridCol w="1371600"/>
                <a:gridCol w="1447800"/>
                <a:gridCol w="2590800"/>
              </a:tblGrid>
              <a:tr h="3861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IInd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hike on completion of 2nd year of </a:t>
                      </a:r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service and Designation as Senior Analyst based on performance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4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 rating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Annual Gross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Annual Salary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Hike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IInd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year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5,91,000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6,501,00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145%</a:t>
                      </a:r>
                    </a:p>
                  </a:txBody>
                  <a:tcPr marL="9525" marR="9525" marT="9525" marB="0" anchor="b"/>
                </a:tc>
              </a:tr>
              <a:tr h="381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5,46,000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6,00,600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127%</a:t>
                      </a:r>
                    </a:p>
                  </a:txBody>
                  <a:tcPr marL="9525" marR="9525" marT="9525" marB="0" anchor="b"/>
                </a:tc>
              </a:tr>
              <a:tr h="381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5,50,000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662518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Questions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4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232</Words>
  <Application>Microsoft Office PowerPoint</Application>
  <PresentationFormat>Custom</PresentationFormat>
  <Paragraphs>84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1_Ion</vt:lpstr>
      <vt:lpstr>Ion</vt:lpstr>
      <vt:lpstr>2_Ion</vt:lpstr>
      <vt:lpstr>PowerPoint Presentation</vt:lpstr>
      <vt:lpstr>INTRODUCING…… </vt:lpstr>
      <vt:lpstr>Fast Track Career Growth…… </vt:lpstr>
      <vt:lpstr>Fast Track Rewards Growth …… 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Tyagi</dc:creator>
  <cp:lastModifiedBy>Sathyan Chandrakesan</cp:lastModifiedBy>
  <cp:revision>13</cp:revision>
  <dcterms:created xsi:type="dcterms:W3CDTF">2013-12-02T07:03:17Z</dcterms:created>
  <dcterms:modified xsi:type="dcterms:W3CDTF">2017-07-07T05:44:27Z</dcterms:modified>
</cp:coreProperties>
</file>