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iTunes Search API Test Plan</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Issues encountered</a:t>
            </a:r>
            <a:endParaRPr lang="en-GB" altLang="en-US"/>
          </a:p>
        </p:txBody>
      </p:sp>
      <p:sp>
        <p:nvSpPr>
          <p:cNvPr id="3" name="Content Placeholder 2"/>
          <p:cNvSpPr>
            <a:spLocks noGrp="1"/>
          </p:cNvSpPr>
          <p:nvPr>
            <p:ph idx="1"/>
          </p:nvPr>
        </p:nvSpPr>
        <p:spPr/>
        <p:txBody>
          <a:bodyPr>
            <a:normAutofit fontScale="70000"/>
          </a:bodyPr>
          <a:p>
            <a:r>
              <a:rPr lang="en-GB" altLang="en-US"/>
              <a:t>No records for look up ID requests using amgVideoId and isbn.</a:t>
            </a:r>
            <a:endParaRPr lang="en-GB" altLang="en-US"/>
          </a:p>
          <a:p>
            <a:r>
              <a:rPr lang="en-GB" altLang="en-US"/>
              <a:t>Records with country other than japan are getting displayed when lang parameter is set to ja_jp</a:t>
            </a:r>
            <a:endParaRPr lang="en-GB" altLang="en-US"/>
          </a:p>
          <a:p>
            <a:pPr lvl="1"/>
            <a:r>
              <a:rPr lang="en-GB" altLang="en-US" sz="2400"/>
              <a:t>example results contains content with country USA </a:t>
            </a:r>
            <a:endParaRPr lang="en-GB" altLang="en-US"/>
          </a:p>
          <a:p>
            <a:r>
              <a:rPr lang="en-GB" altLang="en-US"/>
              <a:t>System able to process when request with incorrect method</a:t>
            </a:r>
            <a:endParaRPr lang="en-GB" altLang="en-US"/>
          </a:p>
          <a:p>
            <a:pPr lvl="1"/>
            <a:r>
              <a:rPr lang="en-GB" altLang="en-US" sz="2400"/>
              <a:t>example: getting 200 success with POST method instead of GET</a:t>
            </a:r>
            <a:endParaRPr lang="en-GB" altLang="en-US"/>
          </a:p>
          <a:p>
            <a:r>
              <a:rPr lang="en-GB" altLang="en-US"/>
              <a:t>System doesn’t throw error while passing incorrect parameter name as part of query parameter</a:t>
            </a:r>
            <a:endParaRPr lang="en-GB" altLang="en-US"/>
          </a:p>
          <a:p>
            <a:pPr lvl="1"/>
            <a:r>
              <a:rPr lang="en-GB" altLang="en-US" sz="2400"/>
              <a:t>example parameterName = Invalid Key, value = music</a:t>
            </a:r>
            <a:endParaRPr lang="en-GB" altLang="en-US"/>
          </a:p>
          <a:p>
            <a:r>
              <a:rPr lang="en-GB" altLang="en-US"/>
              <a:t>System doesn’t behave as expected when there is no mandatory/required query paramters been passed in the request.</a:t>
            </a:r>
            <a:endParaRPr lang="en-GB" altLang="en-US"/>
          </a:p>
          <a:p>
            <a:r>
              <a:rPr lang="en-GB" altLang="en-US"/>
              <a:t>System able to process the request when media type attribute is different from its associated value.</a:t>
            </a:r>
            <a:endParaRPr lang="en-GB" altLang="en-US"/>
          </a:p>
          <a:p>
            <a:pPr lvl="1"/>
            <a:r>
              <a:rPr lang="en-GB" altLang="en-US" sz="2400"/>
              <a:t>example: media=movie and entity=musicArtist</a:t>
            </a:r>
            <a:endParaRPr lang="en-GB" altLang="en-US"/>
          </a:p>
          <a:p>
            <a:endParaRPr lang="en-GB" altLang="en-US"/>
          </a:p>
          <a:p>
            <a:pPr marL="457200" lvl="1" indent="0">
              <a:buNone/>
            </a:pP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marL="0" indent="0">
              <a:buNone/>
            </a:pPr>
            <a:r>
              <a:rPr lang="en-US"/>
              <a:t>This document outlines the test plan for testing the functionality of the iTunes Search API. The purpose of this test plan is to ensure that the API works as intended, delivers accurate search results in accordance with the requirement specifications.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Scope</a:t>
            </a:r>
            <a:br>
              <a:rPr lang="en-US"/>
            </a:br>
            <a:endParaRPr lang="en-US"/>
          </a:p>
        </p:txBody>
      </p:sp>
      <p:sp>
        <p:nvSpPr>
          <p:cNvPr id="3" name="Content Placeholder 2"/>
          <p:cNvSpPr>
            <a:spLocks noGrp="1"/>
          </p:cNvSpPr>
          <p:nvPr>
            <p:ph idx="1"/>
          </p:nvPr>
        </p:nvSpPr>
        <p:spPr/>
        <p:txBody>
          <a:bodyPr/>
          <a:p>
            <a:pPr marL="0" indent="0">
              <a:buNone/>
            </a:pPr>
            <a:r>
              <a:rPr lang="en-US"/>
              <a:t>The scope of testing includes:</a:t>
            </a:r>
            <a:endParaRPr lang="en-US"/>
          </a:p>
          <a:p>
            <a:r>
              <a:rPr lang="en-US"/>
              <a:t>Constructing search queries for various content types.</a:t>
            </a:r>
            <a:endParaRPr lang="en-US"/>
          </a:p>
          <a:p>
            <a:r>
              <a:rPr lang="en-US"/>
              <a:t>Performing lookup requests based on iTunes IDs, UPCs/EANs, and AMG IDs.</a:t>
            </a:r>
            <a:endParaRPr lang="en-US"/>
          </a:p>
          <a:p>
            <a:r>
              <a:rPr lang="en-US"/>
              <a:t>Validating search results and response formats.</a:t>
            </a:r>
            <a:endParaRPr lang="en-US"/>
          </a:p>
          <a:p>
            <a:r>
              <a:rPr lang="en-US"/>
              <a:t>Testing parameter handling and error handling.</a:t>
            </a:r>
            <a:endParaRPr lang="en-US"/>
          </a:p>
          <a:p>
            <a:r>
              <a:rPr lang="en-US"/>
              <a:t>Compliance with terms and conditions regarding promotional content and assets.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 Environment</a:t>
            </a:r>
            <a:endParaRPr lang="en-US"/>
          </a:p>
        </p:txBody>
      </p:sp>
      <p:sp>
        <p:nvSpPr>
          <p:cNvPr id="3" name="Content Placeholder 2"/>
          <p:cNvSpPr>
            <a:spLocks noGrp="1"/>
          </p:cNvSpPr>
          <p:nvPr>
            <p:ph idx="1"/>
          </p:nvPr>
        </p:nvSpPr>
        <p:spPr/>
        <p:txBody>
          <a:bodyPr/>
          <a:p>
            <a:r>
              <a:rPr lang="en-US"/>
              <a:t>API Endpoint: https://itunes.apple.com/search</a:t>
            </a:r>
            <a:endParaRPr lang="en-US"/>
          </a:p>
          <a:p>
            <a:r>
              <a:rPr lang="en-US"/>
              <a:t>Test Data: Prepare test data including valid search queries and IDs for lookup requests.</a:t>
            </a:r>
            <a:endParaRPr lang="en-US"/>
          </a:p>
          <a:p>
            <a:r>
              <a:rPr lang="en-US"/>
              <a:t>Tools: Rest Assured Java library</a:t>
            </a:r>
            <a:endParaRPr lang="en-US"/>
          </a:p>
          <a:p>
            <a:r>
              <a:rPr lang="en-GB" altLang="en-US"/>
              <a:t>Internet connectivity needed</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Test Approach</a:t>
            </a:r>
            <a:endParaRPr lang="en-US"/>
          </a:p>
        </p:txBody>
      </p:sp>
      <p:sp>
        <p:nvSpPr>
          <p:cNvPr id="3" name="Content Placeholder 2"/>
          <p:cNvSpPr>
            <a:spLocks noGrp="1"/>
          </p:cNvSpPr>
          <p:nvPr>
            <p:ph idx="1"/>
          </p:nvPr>
        </p:nvSpPr>
        <p:spPr/>
        <p:txBody>
          <a:bodyPr>
            <a:normAutofit fontScale="70000"/>
          </a:bodyPr>
          <a:p>
            <a:r>
              <a:rPr lang="en-US" b="1"/>
              <a:t>Positive Testing</a:t>
            </a:r>
            <a:endParaRPr lang="en-US" b="1"/>
          </a:p>
          <a:p>
            <a:pPr lvl="1"/>
            <a:r>
              <a:rPr lang="en-US"/>
              <a:t>Construct valid search queries for different content types (such as apps, movies, music etc).</a:t>
            </a:r>
            <a:endParaRPr lang="en-US"/>
          </a:p>
          <a:p>
            <a:pPr lvl="1"/>
            <a:r>
              <a:rPr lang="en-US"/>
              <a:t>Validate search results for correctness.</a:t>
            </a:r>
            <a:endParaRPr lang="en-US"/>
          </a:p>
          <a:p>
            <a:pPr lvl="1"/>
            <a:r>
              <a:rPr lang="en-US"/>
              <a:t>Perform lookup requests using valid IDs and verify results.</a:t>
            </a:r>
            <a:endParaRPr lang="en-US"/>
          </a:p>
          <a:p>
            <a:pPr lvl="1"/>
            <a:r>
              <a:rPr lang="en-US"/>
              <a:t>Validate JSON response format and key-value pairs.</a:t>
            </a:r>
            <a:endParaRPr lang="en-US"/>
          </a:p>
          <a:p>
            <a:pPr lvl="1"/>
            <a:r>
              <a:rPr lang="en-US"/>
              <a:t>Test parameter handling for different parameters (such as country, media type, entity, etc).</a:t>
            </a:r>
            <a:endParaRPr lang="en-US"/>
          </a:p>
          <a:p>
            <a:r>
              <a:rPr lang="en-US" b="1"/>
              <a:t>Negative Testing</a:t>
            </a:r>
            <a:endParaRPr lang="en-US" b="1"/>
          </a:p>
          <a:p>
            <a:pPr lvl="1"/>
            <a:r>
              <a:rPr lang="en-US"/>
              <a:t>Submit invalid search queries and verify error handling (like missing parameters, invalid values).</a:t>
            </a:r>
            <a:endParaRPr lang="en-US"/>
          </a:p>
          <a:p>
            <a:pPr lvl="1"/>
            <a:r>
              <a:rPr lang="en-US"/>
              <a:t>Test edge cases such as empty queries and out-of-range parameter values.</a:t>
            </a:r>
            <a:endParaRPr lang="en-US"/>
          </a:p>
          <a:p>
            <a:pPr lvl="1"/>
            <a:r>
              <a:rPr lang="en-US"/>
              <a:t>Verify error responses for unsupported media types or invalid parameters.</a:t>
            </a:r>
            <a:endParaRPr lang="en-US"/>
          </a:p>
          <a:p>
            <a:pPr lvl="1"/>
            <a:r>
              <a:rPr lang="en-US" i="1"/>
              <a:t>Test cross-site searches with dynamic script tags and callback functionality.</a:t>
            </a:r>
            <a:endParaRPr 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p>
            <a:r>
              <a:rPr lang="en-US">
                <a:sym typeface="+mn-ea"/>
              </a:rPr>
              <a:t>Test Scenarios</a:t>
            </a:r>
            <a:endParaRPr lang="en-US"/>
          </a:p>
        </p:txBody>
      </p:sp>
      <p:sp>
        <p:nvSpPr>
          <p:cNvPr id="3" name="Content Placeholder 2"/>
          <p:cNvSpPr>
            <a:spLocks noGrp="1"/>
          </p:cNvSpPr>
          <p:nvPr>
            <p:ph idx="1"/>
          </p:nvPr>
        </p:nvSpPr>
        <p:spPr/>
        <p:txBody>
          <a:bodyPr>
            <a:normAutofit/>
          </a:bodyPr>
          <a:p>
            <a:r>
              <a:rPr lang="en-US"/>
              <a:t>Scenario 1: Search for Music</a:t>
            </a:r>
            <a:endParaRPr lang="en-US"/>
          </a:p>
          <a:p>
            <a:pPr lvl="1"/>
            <a:r>
              <a:rPr lang="en-US"/>
              <a:t>Description: Search for music by artist name.</a:t>
            </a:r>
            <a:endParaRPr lang="en-US"/>
          </a:p>
          <a:p>
            <a:pPr lvl="1"/>
            <a:r>
              <a:rPr lang="en-US"/>
              <a:t>Input: Search query with term=artist name.</a:t>
            </a:r>
            <a:endParaRPr lang="en-US"/>
          </a:p>
          <a:p>
            <a:pPr lvl="1"/>
            <a:r>
              <a:rPr lang="en-US"/>
              <a:t>Expected Output: JSON response containing music tracks by the artist name specified.</a:t>
            </a:r>
            <a:endParaRPr lang="en-US"/>
          </a:p>
          <a:p>
            <a:r>
              <a:rPr lang="en-US"/>
              <a:t>Scenario 2: Lookup Request</a:t>
            </a:r>
            <a:endParaRPr lang="en-US"/>
          </a:p>
          <a:p>
            <a:pPr lvl="1"/>
            <a:r>
              <a:rPr lang="en-US"/>
              <a:t>Description: Perform a lookup request based on iTunes ID.</a:t>
            </a:r>
            <a:endParaRPr lang="en-US"/>
          </a:p>
          <a:p>
            <a:pPr lvl="1"/>
            <a:r>
              <a:rPr lang="en-US"/>
              <a:t>Input: Lookup request with a valid iTunes ID.</a:t>
            </a:r>
            <a:endParaRPr lang="en-US"/>
          </a:p>
          <a:p>
            <a:pPr lvl="1"/>
            <a:r>
              <a:rPr lang="en-US"/>
              <a:t>Expected Output: JSON response containing details with the provided ID.</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 Data</a:t>
            </a:r>
            <a:endParaRPr lang="en-US"/>
          </a:p>
        </p:txBody>
      </p:sp>
      <p:sp>
        <p:nvSpPr>
          <p:cNvPr id="3" name="Content Placeholder 2"/>
          <p:cNvSpPr>
            <a:spLocks noGrp="1"/>
          </p:cNvSpPr>
          <p:nvPr>
            <p:ph idx="1"/>
          </p:nvPr>
        </p:nvSpPr>
        <p:spPr/>
        <p:txBody>
          <a:bodyPr/>
          <a:p>
            <a:pPr marL="0" indent="0">
              <a:buNone/>
            </a:pPr>
            <a:r>
              <a:rPr lang="en-US"/>
              <a:t>Test data preparation includes:</a:t>
            </a:r>
            <a:endParaRPr lang="en-US"/>
          </a:p>
          <a:p>
            <a:r>
              <a:rPr lang="en-US"/>
              <a:t>Valid search queries for different content types.</a:t>
            </a:r>
            <a:endParaRPr lang="en-US"/>
          </a:p>
          <a:p>
            <a:r>
              <a:rPr lang="en-US"/>
              <a:t>iTunes IDs, UPC</a:t>
            </a:r>
            <a:r>
              <a:rPr lang="en-GB" altLang="en-US"/>
              <a:t>ac</a:t>
            </a:r>
            <a:r>
              <a:rPr lang="en-US"/>
              <a:t>s/EANs, and AMG IDs for lookup requests.</a:t>
            </a:r>
            <a:endParaRPr lang="en-US"/>
          </a:p>
          <a:p>
            <a:r>
              <a:rPr lang="en-US"/>
              <a:t>Invalid input data for negative testing scenarios.</a:t>
            </a:r>
            <a:endParaRPr lang="en-US"/>
          </a:p>
          <a:p>
            <a:r>
              <a:rPr lang="en-GB" altLang="en-US"/>
              <a:t>Dataproviders have been used.</a:t>
            </a:r>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Test Execution</a:t>
            </a:r>
            <a:endParaRPr lang="en-US"/>
          </a:p>
        </p:txBody>
      </p:sp>
      <p:sp>
        <p:nvSpPr>
          <p:cNvPr id="3" name="Content Placeholder 2"/>
          <p:cNvSpPr>
            <a:spLocks noGrp="1"/>
          </p:cNvSpPr>
          <p:nvPr>
            <p:ph idx="1"/>
          </p:nvPr>
        </p:nvSpPr>
        <p:spPr/>
        <p:txBody>
          <a:bodyPr>
            <a:normAutofit lnSpcReduction="20000"/>
          </a:bodyPr>
          <a:p>
            <a:r>
              <a:rPr lang="en-GB" altLang="en-US"/>
              <a:t>Use maven to execute tests</a:t>
            </a:r>
            <a:br>
              <a:rPr lang="en-GB" altLang="en-US"/>
            </a:br>
            <a:r>
              <a:rPr lang="en-GB" altLang="en-US"/>
              <a:t>mvn test -Dtest=classname#testname</a:t>
            </a:r>
            <a:endParaRPr lang="en-GB" altLang="en-US"/>
          </a:p>
          <a:p>
            <a:r>
              <a:rPr lang="en-GB" altLang="en-US"/>
              <a:t>Testing frameworks: TestNg </a:t>
            </a:r>
            <a:endParaRPr lang="en-GB" altLang="en-US"/>
          </a:p>
          <a:p>
            <a:r>
              <a:rPr lang="en-GB" altLang="en-US"/>
              <a:t>Automation Tools: Rest Assured library used for automate test execution and verification</a:t>
            </a:r>
            <a:endParaRPr lang="en-GB" altLang="en-US"/>
          </a:p>
          <a:p>
            <a:r>
              <a:rPr lang="en-GB" altLang="en-US"/>
              <a:t>Reporting: ExtentReports used for html reports</a:t>
            </a:r>
            <a:endParaRPr lang="en-GB" altLang="en-US"/>
          </a:p>
          <a:p>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Test Reporting</a:t>
            </a:r>
            <a:endParaRPr lang="en-US" altLang="en-GB"/>
          </a:p>
        </p:txBody>
      </p:sp>
      <p:sp>
        <p:nvSpPr>
          <p:cNvPr id="3" name="Content Placeholder 2"/>
          <p:cNvSpPr>
            <a:spLocks noGrp="1"/>
          </p:cNvSpPr>
          <p:nvPr>
            <p:ph idx="1"/>
          </p:nvPr>
        </p:nvSpPr>
        <p:spPr/>
        <p:txBody>
          <a:bodyPr/>
          <a:p>
            <a:r>
              <a:rPr lang="en-GB" altLang="en-US"/>
              <a:t>Reports will be automatically generated under test-output directory after test execution.</a:t>
            </a:r>
            <a:endParaRPr lang="en-GB" altLang="en-US"/>
          </a:p>
          <a:p>
            <a:r>
              <a:rPr lang="en-GB" altLang="en-US"/>
              <a:t>ExtenrReports are being used for reports.</a:t>
            </a:r>
            <a:endParaRPr lang="en-GB" altLang="en-US"/>
          </a:p>
          <a:p>
            <a:r>
              <a:rPr lang="en-GB" altLang="en-US"/>
              <a:t>Reports have been generated in .html format</a:t>
            </a:r>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3329</Words>
  <Application>WPS Presentation</Application>
  <PresentationFormat>Widescreen</PresentationFormat>
  <Paragraphs>85</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iTunes Search API Test Plan</vt:lpstr>
      <vt:lpstr>Introduction</vt:lpstr>
      <vt:lpstr>Scope </vt:lpstr>
      <vt:lpstr>Test Environment</vt:lpstr>
      <vt:lpstr>Test Approach</vt:lpstr>
      <vt:lpstr>Test Scenarios</vt:lpstr>
      <vt:lpstr>Test Data</vt:lpstr>
      <vt:lpstr>Test Execution</vt:lpstr>
      <vt:lpstr>Test Reporting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iTunes Search API Test Plan</dc:title>
  <dc:creator>mhel</dc:creator>
  <cp:lastModifiedBy>Bhupe</cp:lastModifiedBy>
  <cp:revision>6</cp:revision>
  <dcterms:created xsi:type="dcterms:W3CDTF">2024-02-17T15:02:00Z</dcterms:created>
  <dcterms:modified xsi:type="dcterms:W3CDTF">2024-02-18T06:58:55Z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2057-12.2.0.13431</vt:lpwstr>
  </property>
  <property fmtid="{D5CDD505-2E9C-101B-9397-08002B2CF9AE}" pid="3" name="ICV">
    <vt:lpwstr>E24B0470E62D437C80809195A197D04F_12</vt:lpwstr>
  </property>
</Properties>
</file>