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0"/>
  </p:notesMasterIdLst>
  <p:sldIdLst>
    <p:sldId id="485" r:id="rId2"/>
    <p:sldId id="396" r:id="rId3"/>
    <p:sldId id="523" r:id="rId4"/>
    <p:sldId id="397" r:id="rId5"/>
    <p:sldId id="543" r:id="rId6"/>
    <p:sldId id="524" r:id="rId7"/>
    <p:sldId id="526" r:id="rId8"/>
    <p:sldId id="527" r:id="rId9"/>
    <p:sldId id="528" r:id="rId10"/>
    <p:sldId id="529" r:id="rId11"/>
    <p:sldId id="530" r:id="rId12"/>
    <p:sldId id="531" r:id="rId13"/>
    <p:sldId id="532" r:id="rId14"/>
    <p:sldId id="533" r:id="rId15"/>
    <p:sldId id="534" r:id="rId16"/>
    <p:sldId id="535" r:id="rId17"/>
    <p:sldId id="536" r:id="rId18"/>
    <p:sldId id="537" r:id="rId19"/>
    <p:sldId id="538" r:id="rId20"/>
    <p:sldId id="539" r:id="rId21"/>
    <p:sldId id="540" r:id="rId22"/>
    <p:sldId id="541" r:id="rId23"/>
    <p:sldId id="542" r:id="rId24"/>
    <p:sldId id="544" r:id="rId25"/>
    <p:sldId id="545" r:id="rId26"/>
    <p:sldId id="546" r:id="rId27"/>
    <p:sldId id="547" r:id="rId28"/>
    <p:sldId id="548" r:id="rId29"/>
  </p:sldIdLst>
  <p:sldSz cx="12192000" cy="6858000"/>
  <p:notesSz cx="6858000" cy="9144000"/>
  <p:embeddedFontLst>
    <p:embeddedFont>
      <p:font typeface="Calibri" panose="020F0502020204030204" pitchFamily="34" charset="0"/>
      <p:regular r:id="rId31"/>
      <p:bold r:id="rId32"/>
      <p:italic r:id="rId33"/>
      <p:boldItalic r:id="rId34"/>
    </p:embeddedFont>
    <p:embeddedFont>
      <p:font typeface="Consolas" panose="020B0609020204030204" pitchFamily="49" charset="0"/>
      <p:regular r:id="rId35"/>
      <p:bold r:id="rId36"/>
      <p:italic r:id="rId37"/>
      <p:boldItalic r:id="rId38"/>
    </p:embeddedFont>
    <p:embeddedFont>
      <p:font typeface="Verdana" panose="020B0604030504040204" pitchFamily="34" charset="0"/>
      <p:regular r:id="rId39"/>
      <p:bold r:id="rId40"/>
      <p:italic r:id="rId41"/>
      <p:boldItalic r:id="rId4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02DCAB-7EC0-4111-9861-E7B0CB1DC221}">
          <p14:sldIdLst>
            <p14:sldId id="485"/>
            <p14:sldId id="396"/>
            <p14:sldId id="523"/>
            <p14:sldId id="397"/>
            <p14:sldId id="543"/>
            <p14:sldId id="524"/>
            <p14:sldId id="526"/>
            <p14:sldId id="527"/>
            <p14:sldId id="528"/>
            <p14:sldId id="529"/>
            <p14:sldId id="530"/>
            <p14:sldId id="531"/>
            <p14:sldId id="532"/>
            <p14:sldId id="533"/>
            <p14:sldId id="534"/>
            <p14:sldId id="535"/>
            <p14:sldId id="536"/>
            <p14:sldId id="537"/>
            <p14:sldId id="538"/>
            <p14:sldId id="539"/>
            <p14:sldId id="540"/>
            <p14:sldId id="541"/>
            <p14:sldId id="542"/>
            <p14:sldId id="544"/>
            <p14:sldId id="545"/>
            <p14:sldId id="546"/>
            <p14:sldId id="547"/>
            <p14:sldId id="54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050" autoAdjust="0"/>
    <p:restoredTop sz="56122" autoAdjust="0"/>
  </p:normalViewPr>
  <p:slideViewPr>
    <p:cSldViewPr snapToGrid="0">
      <p:cViewPr varScale="1">
        <p:scale>
          <a:sx n="38" d="100"/>
          <a:sy n="38" d="100"/>
        </p:scale>
        <p:origin x="1340" y="56"/>
      </p:cViewPr>
      <p:guideLst/>
    </p:cSldViewPr>
  </p:slideViewPr>
  <p:notesTextViewPr>
    <p:cViewPr>
      <p:scale>
        <a:sx n="3" d="2"/>
        <a:sy n="3" d="2"/>
      </p:scale>
      <p:origin x="0" y="0"/>
    </p:cViewPr>
  </p:notesTextViewPr>
  <p:sorterViewPr>
    <p:cViewPr varScale="1">
      <p:scale>
        <a:sx n="1" d="1"/>
        <a:sy n="1" d="1"/>
      </p:scale>
      <p:origin x="0" y="-93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1.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4F168BC0-254E-4B4A-ACD1-8B075CC6997B}"/>
    <pc:docChg chg="custSel addSld delSld modSld modSection">
      <pc:chgData name="Mitchell Wand" userId="de9b44c55c049659" providerId="LiveId" clId="{4F168BC0-254E-4B4A-ACD1-8B075CC6997B}" dt="2022-08-30T00:26:35.133" v="908" actId="6549"/>
      <pc:docMkLst>
        <pc:docMk/>
      </pc:docMkLst>
      <pc:sldChg chg="del">
        <pc:chgData name="Mitchell Wand" userId="de9b44c55c049659" providerId="LiveId" clId="{4F168BC0-254E-4B4A-ACD1-8B075CC6997B}" dt="2022-08-30T00:25:08.809" v="905" actId="2696"/>
        <pc:sldMkLst>
          <pc:docMk/>
          <pc:sldMk cId="1694982008" sldId="518"/>
        </pc:sldMkLst>
      </pc:sldChg>
      <pc:sldChg chg="modSp mod">
        <pc:chgData name="Mitchell Wand" userId="de9b44c55c049659" providerId="LiveId" clId="{4F168BC0-254E-4B4A-ACD1-8B075CC6997B}" dt="2022-08-29T23:48:46.488" v="3" actId="1076"/>
        <pc:sldMkLst>
          <pc:docMk/>
          <pc:sldMk cId="2142082936" sldId="524"/>
        </pc:sldMkLst>
        <pc:spChg chg="mod">
          <ac:chgData name="Mitchell Wand" userId="de9b44c55c049659" providerId="LiveId" clId="{4F168BC0-254E-4B4A-ACD1-8B075CC6997B}" dt="2022-08-29T23:48:46.488" v="3" actId="1076"/>
          <ac:spMkLst>
            <pc:docMk/>
            <pc:sldMk cId="2142082936" sldId="524"/>
            <ac:spMk id="20" creationId="{D32B26A9-C6E4-11A1-6B73-F0E7FA408D77}"/>
          </ac:spMkLst>
        </pc:spChg>
        <pc:spChg chg="mod">
          <ac:chgData name="Mitchell Wand" userId="de9b44c55c049659" providerId="LiveId" clId="{4F168BC0-254E-4B4A-ACD1-8B075CC6997B}" dt="2022-08-29T23:48:07.063" v="0" actId="554"/>
          <ac:spMkLst>
            <pc:docMk/>
            <pc:sldMk cId="2142082936" sldId="524"/>
            <ac:spMk id="21" creationId="{6CF70320-05F8-5D16-EE20-37B44B179088}"/>
          </ac:spMkLst>
        </pc:spChg>
        <pc:spChg chg="mod">
          <ac:chgData name="Mitchell Wand" userId="de9b44c55c049659" providerId="LiveId" clId="{4F168BC0-254E-4B4A-ACD1-8B075CC6997B}" dt="2022-08-29T23:48:07.063" v="0" actId="554"/>
          <ac:spMkLst>
            <pc:docMk/>
            <pc:sldMk cId="2142082936" sldId="524"/>
            <ac:spMk id="22" creationId="{65700E32-BDD7-C9F3-AFEB-53F64DED82D0}"/>
          </ac:spMkLst>
        </pc:spChg>
      </pc:sldChg>
      <pc:sldChg chg="modSp mod">
        <pc:chgData name="Mitchell Wand" userId="de9b44c55c049659" providerId="LiveId" clId="{4F168BC0-254E-4B4A-ACD1-8B075CC6997B}" dt="2022-08-29T23:49:41.503" v="30" actId="20577"/>
        <pc:sldMkLst>
          <pc:docMk/>
          <pc:sldMk cId="1528585087" sldId="529"/>
        </pc:sldMkLst>
        <pc:spChg chg="mod">
          <ac:chgData name="Mitchell Wand" userId="de9b44c55c049659" providerId="LiveId" clId="{4F168BC0-254E-4B4A-ACD1-8B075CC6997B}" dt="2022-08-29T23:49:41.503" v="30" actId="20577"/>
          <ac:spMkLst>
            <pc:docMk/>
            <pc:sldMk cId="1528585087" sldId="529"/>
            <ac:spMk id="5" creationId="{CA09847E-8340-DEF9-AB98-A0581C9005C3}"/>
          </ac:spMkLst>
        </pc:spChg>
      </pc:sldChg>
      <pc:sldChg chg="modSp mod">
        <pc:chgData name="Mitchell Wand" userId="de9b44c55c049659" providerId="LiveId" clId="{4F168BC0-254E-4B4A-ACD1-8B075CC6997B}" dt="2022-08-29T23:51:43.940" v="33" actId="1076"/>
        <pc:sldMkLst>
          <pc:docMk/>
          <pc:sldMk cId="3248119391" sldId="530"/>
        </pc:sldMkLst>
        <pc:spChg chg="mod">
          <ac:chgData name="Mitchell Wand" userId="de9b44c55c049659" providerId="LiveId" clId="{4F168BC0-254E-4B4A-ACD1-8B075CC6997B}" dt="2022-08-29T23:51:43.940" v="33" actId="1076"/>
          <ac:spMkLst>
            <pc:docMk/>
            <pc:sldMk cId="3248119391" sldId="530"/>
            <ac:spMk id="7" creationId="{46754642-7BCE-A832-FB80-FB8ADF73088B}"/>
          </ac:spMkLst>
        </pc:spChg>
      </pc:sldChg>
      <pc:sldChg chg="addSp delSp modSp mod">
        <pc:chgData name="Mitchell Wand" userId="de9b44c55c049659" providerId="LiveId" clId="{4F168BC0-254E-4B4A-ACD1-8B075CC6997B}" dt="2022-08-29T23:57:08.377" v="41" actId="1076"/>
        <pc:sldMkLst>
          <pc:docMk/>
          <pc:sldMk cId="180694382" sldId="532"/>
        </pc:sldMkLst>
        <pc:spChg chg="add mod">
          <ac:chgData name="Mitchell Wand" userId="de9b44c55c049659" providerId="LiveId" clId="{4F168BC0-254E-4B4A-ACD1-8B075CC6997B}" dt="2022-08-29T23:57:08.377" v="41" actId="1076"/>
          <ac:spMkLst>
            <pc:docMk/>
            <pc:sldMk cId="180694382" sldId="532"/>
            <ac:spMk id="2" creationId="{B5A47189-CBE5-11ED-A73D-CE02572B56D4}"/>
          </ac:spMkLst>
        </pc:spChg>
        <pc:spChg chg="del ord">
          <ac:chgData name="Mitchell Wand" userId="de9b44c55c049659" providerId="LiveId" clId="{4F168BC0-254E-4B4A-ACD1-8B075CC6997B}" dt="2022-08-29T23:57:01.355" v="40" actId="478"/>
          <ac:spMkLst>
            <pc:docMk/>
            <pc:sldMk cId="180694382" sldId="532"/>
            <ac:spMk id="7" creationId="{46754642-7BCE-A832-FB80-FB8ADF73088B}"/>
          </ac:spMkLst>
        </pc:spChg>
      </pc:sldChg>
      <pc:sldChg chg="modSp mod">
        <pc:chgData name="Mitchell Wand" userId="de9b44c55c049659" providerId="LiveId" clId="{4F168BC0-254E-4B4A-ACD1-8B075CC6997B}" dt="2022-08-29T23:57:47.236" v="44" actId="1076"/>
        <pc:sldMkLst>
          <pc:docMk/>
          <pc:sldMk cId="1401743332" sldId="533"/>
        </pc:sldMkLst>
        <pc:spChg chg="mod">
          <ac:chgData name="Mitchell Wand" userId="de9b44c55c049659" providerId="LiveId" clId="{4F168BC0-254E-4B4A-ACD1-8B075CC6997B}" dt="2022-08-29T23:57:47.236" v="44" actId="1076"/>
          <ac:spMkLst>
            <pc:docMk/>
            <pc:sldMk cId="1401743332" sldId="533"/>
            <ac:spMk id="5" creationId="{2C073CC3-D3DD-8165-6091-A621177BDC7D}"/>
          </ac:spMkLst>
        </pc:spChg>
      </pc:sldChg>
      <pc:sldChg chg="delSp modSp mod">
        <pc:chgData name="Mitchell Wand" userId="de9b44c55c049659" providerId="LiveId" clId="{4F168BC0-254E-4B4A-ACD1-8B075CC6997B}" dt="2022-08-29T23:59:29.506" v="88" actId="20577"/>
        <pc:sldMkLst>
          <pc:docMk/>
          <pc:sldMk cId="2803174508" sldId="535"/>
        </pc:sldMkLst>
        <pc:spChg chg="mod">
          <ac:chgData name="Mitchell Wand" userId="de9b44c55c049659" providerId="LiveId" clId="{4F168BC0-254E-4B4A-ACD1-8B075CC6997B}" dt="2022-08-29T23:58:58.937" v="86" actId="20577"/>
          <ac:spMkLst>
            <pc:docMk/>
            <pc:sldMk cId="2803174508" sldId="535"/>
            <ac:spMk id="2" creationId="{5165C75A-512B-9DBD-4A11-0E3C8CC6388F}"/>
          </ac:spMkLst>
        </pc:spChg>
        <pc:spChg chg="del">
          <ac:chgData name="Mitchell Wand" userId="de9b44c55c049659" providerId="LiveId" clId="{4F168BC0-254E-4B4A-ACD1-8B075CC6997B}" dt="2022-08-29T23:59:25.674" v="87" actId="478"/>
          <ac:spMkLst>
            <pc:docMk/>
            <pc:sldMk cId="2803174508" sldId="535"/>
            <ac:spMk id="3" creationId="{ADD0707B-80BE-2E2D-5054-3C8E235CCDFE}"/>
          </ac:spMkLst>
        </pc:spChg>
        <pc:spChg chg="mod">
          <ac:chgData name="Mitchell Wand" userId="de9b44c55c049659" providerId="LiveId" clId="{4F168BC0-254E-4B4A-ACD1-8B075CC6997B}" dt="2022-08-29T23:59:29.506" v="88" actId="20577"/>
          <ac:spMkLst>
            <pc:docMk/>
            <pc:sldMk cId="2803174508" sldId="535"/>
            <ac:spMk id="6" creationId="{42005B26-3FB6-33C5-C581-29BE3EDA4288}"/>
          </ac:spMkLst>
        </pc:spChg>
      </pc:sldChg>
      <pc:sldChg chg="modSp mod">
        <pc:chgData name="Mitchell Wand" userId="de9b44c55c049659" providerId="LiveId" clId="{4F168BC0-254E-4B4A-ACD1-8B075CC6997B}" dt="2022-08-30T00:00:55.249" v="96" actId="20577"/>
        <pc:sldMkLst>
          <pc:docMk/>
          <pc:sldMk cId="2403278414" sldId="538"/>
        </pc:sldMkLst>
        <pc:spChg chg="mod">
          <ac:chgData name="Mitchell Wand" userId="de9b44c55c049659" providerId="LiveId" clId="{4F168BC0-254E-4B4A-ACD1-8B075CC6997B}" dt="2022-08-30T00:00:55.249" v="96" actId="20577"/>
          <ac:spMkLst>
            <pc:docMk/>
            <pc:sldMk cId="2403278414" sldId="538"/>
            <ac:spMk id="2" creationId="{591D3E0C-6DB3-A366-00C9-9208255B41E0}"/>
          </ac:spMkLst>
        </pc:spChg>
        <pc:spChg chg="mod">
          <ac:chgData name="Mitchell Wand" userId="de9b44c55c049659" providerId="LiveId" clId="{4F168BC0-254E-4B4A-ACD1-8B075CC6997B}" dt="2022-08-30T00:00:35.291" v="95" actId="14100"/>
          <ac:spMkLst>
            <pc:docMk/>
            <pc:sldMk cId="2403278414" sldId="538"/>
            <ac:spMk id="6" creationId="{2A600A8A-2D5E-81D5-CDA2-0F8D32C7F64C}"/>
          </ac:spMkLst>
        </pc:spChg>
      </pc:sldChg>
      <pc:sldChg chg="modSp mod">
        <pc:chgData name="Mitchell Wand" userId="de9b44c55c049659" providerId="LiveId" clId="{4F168BC0-254E-4B4A-ACD1-8B075CC6997B}" dt="2022-08-30T00:01:16.785" v="99" actId="1076"/>
        <pc:sldMkLst>
          <pc:docMk/>
          <pc:sldMk cId="1216486688" sldId="539"/>
        </pc:sldMkLst>
        <pc:spChg chg="mod">
          <ac:chgData name="Mitchell Wand" userId="de9b44c55c049659" providerId="LiveId" clId="{4F168BC0-254E-4B4A-ACD1-8B075CC6997B}" dt="2022-08-30T00:01:00.459" v="97" actId="20577"/>
          <ac:spMkLst>
            <pc:docMk/>
            <pc:sldMk cId="1216486688" sldId="539"/>
            <ac:spMk id="2" creationId="{5D3050F9-1679-B42D-70EE-92EE12C88C74}"/>
          </ac:spMkLst>
        </pc:spChg>
        <pc:spChg chg="mod">
          <ac:chgData name="Mitchell Wand" userId="de9b44c55c049659" providerId="LiveId" clId="{4F168BC0-254E-4B4A-ACD1-8B075CC6997B}" dt="2022-08-30T00:01:16.785" v="99" actId="1076"/>
          <ac:spMkLst>
            <pc:docMk/>
            <pc:sldMk cId="1216486688" sldId="539"/>
            <ac:spMk id="6" creationId="{84C01FCE-A4F6-F143-92B0-A48B1E13C30A}"/>
          </ac:spMkLst>
        </pc:spChg>
      </pc:sldChg>
      <pc:sldChg chg="modSp mod">
        <pc:chgData name="Mitchell Wand" userId="de9b44c55c049659" providerId="LiveId" clId="{4F168BC0-254E-4B4A-ACD1-8B075CC6997B}" dt="2022-08-30T00:01:30.607" v="100" actId="20577"/>
        <pc:sldMkLst>
          <pc:docMk/>
          <pc:sldMk cId="1040918319" sldId="540"/>
        </pc:sldMkLst>
        <pc:spChg chg="mod">
          <ac:chgData name="Mitchell Wand" userId="de9b44c55c049659" providerId="LiveId" clId="{4F168BC0-254E-4B4A-ACD1-8B075CC6997B}" dt="2022-08-30T00:01:30.607" v="100" actId="20577"/>
          <ac:spMkLst>
            <pc:docMk/>
            <pc:sldMk cId="1040918319" sldId="540"/>
            <ac:spMk id="2" creationId="{8EDB11B3-7246-B77B-3BAC-910946C071BD}"/>
          </ac:spMkLst>
        </pc:spChg>
      </pc:sldChg>
      <pc:sldChg chg="modSp mod">
        <pc:chgData name="Mitchell Wand" userId="de9b44c55c049659" providerId="LiveId" clId="{4F168BC0-254E-4B4A-ACD1-8B075CC6997B}" dt="2022-08-30T00:01:41.343" v="101" actId="20577"/>
        <pc:sldMkLst>
          <pc:docMk/>
          <pc:sldMk cId="729926477" sldId="541"/>
        </pc:sldMkLst>
        <pc:spChg chg="mod">
          <ac:chgData name="Mitchell Wand" userId="de9b44c55c049659" providerId="LiveId" clId="{4F168BC0-254E-4B4A-ACD1-8B075CC6997B}" dt="2022-08-30T00:01:41.343" v="101" actId="20577"/>
          <ac:spMkLst>
            <pc:docMk/>
            <pc:sldMk cId="729926477" sldId="541"/>
            <ac:spMk id="2" creationId="{8EDB11B3-7246-B77B-3BAC-910946C071BD}"/>
          </ac:spMkLst>
        </pc:spChg>
      </pc:sldChg>
      <pc:sldChg chg="addSp delSp modSp mod modNotesTx">
        <pc:chgData name="Mitchell Wand" userId="de9b44c55c049659" providerId="LiveId" clId="{4F168BC0-254E-4B4A-ACD1-8B075CC6997B}" dt="2022-08-30T00:07:21.616" v="298" actId="255"/>
        <pc:sldMkLst>
          <pc:docMk/>
          <pc:sldMk cId="2977586155" sldId="542"/>
        </pc:sldMkLst>
        <pc:spChg chg="del">
          <ac:chgData name="Mitchell Wand" userId="de9b44c55c049659" providerId="LiveId" clId="{4F168BC0-254E-4B4A-ACD1-8B075CC6997B}" dt="2022-08-30T00:03:08.567" v="104" actId="478"/>
          <ac:spMkLst>
            <pc:docMk/>
            <pc:sldMk cId="2977586155" sldId="542"/>
            <ac:spMk id="3" creationId="{1625FD5C-C08F-B3D9-D813-50A1024D0AB4}"/>
          </ac:spMkLst>
        </pc:spChg>
        <pc:spChg chg="add mod">
          <ac:chgData name="Mitchell Wand" userId="de9b44c55c049659" providerId="LiveId" clId="{4F168BC0-254E-4B4A-ACD1-8B075CC6997B}" dt="2022-08-30T00:07:21.616" v="298" actId="255"/>
          <ac:spMkLst>
            <pc:docMk/>
            <pc:sldMk cId="2977586155" sldId="542"/>
            <ac:spMk id="6" creationId="{C6BA028C-ACAA-66BD-C89D-AA4DB411C710}"/>
          </ac:spMkLst>
        </pc:spChg>
      </pc:sldChg>
      <pc:sldChg chg="addSp delSp modSp new mod modNotesTx">
        <pc:chgData name="Mitchell Wand" userId="de9b44c55c049659" providerId="LiveId" clId="{4F168BC0-254E-4B4A-ACD1-8B075CC6997B}" dt="2022-08-30T00:10:24.502" v="346" actId="20577"/>
        <pc:sldMkLst>
          <pc:docMk/>
          <pc:sldMk cId="1100294374" sldId="544"/>
        </pc:sldMkLst>
        <pc:spChg chg="mod">
          <ac:chgData name="Mitchell Wand" userId="de9b44c55c049659" providerId="LiveId" clId="{4F168BC0-254E-4B4A-ACD1-8B075CC6997B}" dt="2022-08-30T00:06:09.029" v="290" actId="20577"/>
          <ac:spMkLst>
            <pc:docMk/>
            <pc:sldMk cId="1100294374" sldId="544"/>
            <ac:spMk id="2" creationId="{FD31471A-2D40-7646-0ED3-3FB302EF02B0}"/>
          </ac:spMkLst>
        </pc:spChg>
        <pc:spChg chg="del">
          <ac:chgData name="Mitchell Wand" userId="de9b44c55c049659" providerId="LiveId" clId="{4F168BC0-254E-4B4A-ACD1-8B075CC6997B}" dt="2022-08-30T00:06:01.630" v="282" actId="478"/>
          <ac:spMkLst>
            <pc:docMk/>
            <pc:sldMk cId="1100294374" sldId="544"/>
            <ac:spMk id="3" creationId="{AD5C8229-054B-F90E-F0B8-E330E0D161A6}"/>
          </ac:spMkLst>
        </pc:spChg>
        <pc:spChg chg="add mod">
          <ac:chgData name="Mitchell Wand" userId="de9b44c55c049659" providerId="LiveId" clId="{4F168BC0-254E-4B4A-ACD1-8B075CC6997B}" dt="2022-08-30T00:10:24.502" v="346" actId="20577"/>
          <ac:spMkLst>
            <pc:docMk/>
            <pc:sldMk cId="1100294374" sldId="544"/>
            <ac:spMk id="6" creationId="{FF22B922-145E-29BD-A99E-6AB5EB987C2D}"/>
          </ac:spMkLst>
        </pc:spChg>
      </pc:sldChg>
      <pc:sldChg chg="addSp delSp modSp new mod modNotesTx">
        <pc:chgData name="Mitchell Wand" userId="de9b44c55c049659" providerId="LiveId" clId="{4F168BC0-254E-4B4A-ACD1-8B075CC6997B}" dt="2022-08-30T00:14:17.734" v="401" actId="20577"/>
        <pc:sldMkLst>
          <pc:docMk/>
          <pc:sldMk cId="1601463616" sldId="545"/>
        </pc:sldMkLst>
        <pc:spChg chg="mod">
          <ac:chgData name="Mitchell Wand" userId="de9b44c55c049659" providerId="LiveId" clId="{4F168BC0-254E-4B4A-ACD1-8B075CC6997B}" dt="2022-08-30T00:10:57.849" v="355" actId="20577"/>
          <ac:spMkLst>
            <pc:docMk/>
            <pc:sldMk cId="1601463616" sldId="545"/>
            <ac:spMk id="2" creationId="{21B4B1CC-7F35-8D56-B6E1-5B2596F672AB}"/>
          </ac:spMkLst>
        </pc:spChg>
        <pc:spChg chg="del">
          <ac:chgData name="Mitchell Wand" userId="de9b44c55c049659" providerId="LiveId" clId="{4F168BC0-254E-4B4A-ACD1-8B075CC6997B}" dt="2022-08-30T00:11:06.249" v="356" actId="478"/>
          <ac:spMkLst>
            <pc:docMk/>
            <pc:sldMk cId="1601463616" sldId="545"/>
            <ac:spMk id="3" creationId="{EA346AF5-A490-5AE0-E695-5E9C5D5CA1EE}"/>
          </ac:spMkLst>
        </pc:spChg>
        <pc:spChg chg="add del mod">
          <ac:chgData name="Mitchell Wand" userId="de9b44c55c049659" providerId="LiveId" clId="{4F168BC0-254E-4B4A-ACD1-8B075CC6997B}" dt="2022-08-30T00:12:09.275" v="364" actId="478"/>
          <ac:spMkLst>
            <pc:docMk/>
            <pc:sldMk cId="1601463616" sldId="545"/>
            <ac:spMk id="6" creationId="{C61F905B-0B01-401E-2859-8B566C31943D}"/>
          </ac:spMkLst>
        </pc:spChg>
        <pc:spChg chg="add mod">
          <ac:chgData name="Mitchell Wand" userId="de9b44c55c049659" providerId="LiveId" clId="{4F168BC0-254E-4B4A-ACD1-8B075CC6997B}" dt="2022-08-30T00:13:15.087" v="369" actId="14100"/>
          <ac:spMkLst>
            <pc:docMk/>
            <pc:sldMk cId="1601463616" sldId="545"/>
            <ac:spMk id="8" creationId="{E2C29B39-9408-CDC1-2CF2-1F368FF5CC54}"/>
          </ac:spMkLst>
        </pc:spChg>
      </pc:sldChg>
      <pc:sldChg chg="addSp delSp modSp new mod modClrScheme chgLayout">
        <pc:chgData name="Mitchell Wand" userId="de9b44c55c049659" providerId="LiveId" clId="{4F168BC0-254E-4B4A-ACD1-8B075CC6997B}" dt="2022-08-30T00:24:35.207" v="904" actId="1076"/>
        <pc:sldMkLst>
          <pc:docMk/>
          <pc:sldMk cId="1182532842" sldId="546"/>
        </pc:sldMkLst>
        <pc:spChg chg="del mod ord">
          <ac:chgData name="Mitchell Wand" userId="de9b44c55c049659" providerId="LiveId" clId="{4F168BC0-254E-4B4A-ACD1-8B075CC6997B}" dt="2022-08-30T00:15:43.402" v="403" actId="700"/>
          <ac:spMkLst>
            <pc:docMk/>
            <pc:sldMk cId="1182532842" sldId="546"/>
            <ac:spMk id="2" creationId="{1BFCAD08-F873-3732-24C9-0A983C7F0690}"/>
          </ac:spMkLst>
        </pc:spChg>
        <pc:spChg chg="del mod ord">
          <ac:chgData name="Mitchell Wand" userId="de9b44c55c049659" providerId="LiveId" clId="{4F168BC0-254E-4B4A-ACD1-8B075CC6997B}" dt="2022-08-30T00:15:43.402" v="403" actId="700"/>
          <ac:spMkLst>
            <pc:docMk/>
            <pc:sldMk cId="1182532842" sldId="546"/>
            <ac:spMk id="3" creationId="{B42DCE12-100E-C67D-E4E8-A403DA6F196D}"/>
          </ac:spMkLst>
        </pc:spChg>
        <pc:spChg chg="mod ord">
          <ac:chgData name="Mitchell Wand" userId="de9b44c55c049659" providerId="LiveId" clId="{4F168BC0-254E-4B4A-ACD1-8B075CC6997B}" dt="2022-08-30T00:15:43.402" v="403" actId="700"/>
          <ac:spMkLst>
            <pc:docMk/>
            <pc:sldMk cId="1182532842" sldId="546"/>
            <ac:spMk id="4" creationId="{07DECDF5-6D84-590A-6104-C84BE2D78CEB}"/>
          </ac:spMkLst>
        </pc:spChg>
        <pc:spChg chg="add mod ord">
          <ac:chgData name="Mitchell Wand" userId="de9b44c55c049659" providerId="LiveId" clId="{4F168BC0-254E-4B4A-ACD1-8B075CC6997B}" dt="2022-08-30T00:15:51.988" v="415" actId="20577"/>
          <ac:spMkLst>
            <pc:docMk/>
            <pc:sldMk cId="1182532842" sldId="546"/>
            <ac:spMk id="5" creationId="{50A4A1A2-535C-6896-14A7-B0BE842D2869}"/>
          </ac:spMkLst>
        </pc:spChg>
        <pc:spChg chg="add mod ord">
          <ac:chgData name="Mitchell Wand" userId="de9b44c55c049659" providerId="LiveId" clId="{4F168BC0-254E-4B4A-ACD1-8B075CC6997B}" dt="2022-08-30T00:21:52.644" v="762" actId="20577"/>
          <ac:spMkLst>
            <pc:docMk/>
            <pc:sldMk cId="1182532842" sldId="546"/>
            <ac:spMk id="6" creationId="{7FBAE323-507C-EAA1-0948-EFF1D43CEBF2}"/>
          </ac:spMkLst>
        </pc:spChg>
        <pc:spChg chg="add del mod">
          <ac:chgData name="Mitchell Wand" userId="de9b44c55c049659" providerId="LiveId" clId="{4F168BC0-254E-4B4A-ACD1-8B075CC6997B}" dt="2022-08-30T00:19:44.751" v="529" actId="478"/>
          <ac:spMkLst>
            <pc:docMk/>
            <pc:sldMk cId="1182532842" sldId="546"/>
            <ac:spMk id="8" creationId="{3E9C16F3-7819-FB0E-2F56-E0CD2B51BEC4}"/>
          </ac:spMkLst>
        </pc:spChg>
        <pc:spChg chg="add mod">
          <ac:chgData name="Mitchell Wand" userId="de9b44c55c049659" providerId="LiveId" clId="{4F168BC0-254E-4B4A-ACD1-8B075CC6997B}" dt="2022-08-30T00:24:35.207" v="904" actId="1076"/>
          <ac:spMkLst>
            <pc:docMk/>
            <pc:sldMk cId="1182532842" sldId="546"/>
            <ac:spMk id="9" creationId="{64C4D745-2278-A166-4661-2A878B15AA61}"/>
          </ac:spMkLst>
        </pc:spChg>
        <pc:spChg chg="add mod">
          <ac:chgData name="Mitchell Wand" userId="de9b44c55c049659" providerId="LiveId" clId="{4F168BC0-254E-4B4A-ACD1-8B075CC6997B}" dt="2022-08-30T00:23:50.889" v="899" actId="1582"/>
          <ac:spMkLst>
            <pc:docMk/>
            <pc:sldMk cId="1182532842" sldId="546"/>
            <ac:spMk id="10" creationId="{DC4DB668-7EA5-4C1B-24DE-951EDEB0A65B}"/>
          </ac:spMkLst>
        </pc:spChg>
        <pc:spChg chg="add mod">
          <ac:chgData name="Mitchell Wand" userId="de9b44c55c049659" providerId="LiveId" clId="{4F168BC0-254E-4B4A-ACD1-8B075CC6997B}" dt="2022-08-30T00:24:10.574" v="901" actId="571"/>
          <ac:spMkLst>
            <pc:docMk/>
            <pc:sldMk cId="1182532842" sldId="546"/>
            <ac:spMk id="11" creationId="{01FEF201-A152-714B-CF27-E0B4FBD59C50}"/>
          </ac:spMkLst>
        </pc:spChg>
        <pc:spChg chg="add mod">
          <ac:chgData name="Mitchell Wand" userId="de9b44c55c049659" providerId="LiveId" clId="{4F168BC0-254E-4B4A-ACD1-8B075CC6997B}" dt="2022-08-30T00:24:23.026" v="903" actId="571"/>
          <ac:spMkLst>
            <pc:docMk/>
            <pc:sldMk cId="1182532842" sldId="546"/>
            <ac:spMk id="12" creationId="{5E3369B4-A629-E378-EF19-912B56BDF936}"/>
          </ac:spMkLst>
        </pc:spChg>
      </pc:sldChg>
      <pc:sldChg chg="add">
        <pc:chgData name="Mitchell Wand" userId="de9b44c55c049659" providerId="LiveId" clId="{4F168BC0-254E-4B4A-ACD1-8B075CC6997B}" dt="2022-08-30T00:25:30.768" v="906"/>
        <pc:sldMkLst>
          <pc:docMk/>
          <pc:sldMk cId="2850543431" sldId="547"/>
        </pc:sldMkLst>
      </pc:sldChg>
      <pc:sldChg chg="add modNotesTx">
        <pc:chgData name="Mitchell Wand" userId="de9b44c55c049659" providerId="LiveId" clId="{4F168BC0-254E-4B4A-ACD1-8B075CC6997B}" dt="2022-08-30T00:26:35.133" v="908" actId="6549"/>
        <pc:sldMkLst>
          <pc:docMk/>
          <pc:sldMk cId="4225176879" sldId="548"/>
        </pc:sldMkLst>
      </pc:sldChg>
    </pc:docChg>
  </pc:docChgLst>
  <pc:docChgLst>
    <pc:chgData name="Mitchell Wand" userId="de9b44c55c049659" providerId="LiveId" clId="{5E9B31D5-84C8-4FD0-89F3-A47414AEAABB}"/>
    <pc:docChg chg="modSld">
      <pc:chgData name="Mitchell Wand" userId="de9b44c55c049659" providerId="LiveId" clId="{5E9B31D5-84C8-4FD0-89F3-A47414AEAABB}" dt="2022-09-09T00:44:55.339" v="7" actId="6549"/>
      <pc:docMkLst>
        <pc:docMk/>
      </pc:docMkLst>
      <pc:sldChg chg="modSp mod">
        <pc:chgData name="Mitchell Wand" userId="de9b44c55c049659" providerId="LiveId" clId="{5E9B31D5-84C8-4FD0-89F3-A47414AEAABB}" dt="2022-09-09T00:44:55.339" v="7" actId="6549"/>
        <pc:sldMkLst>
          <pc:docMk/>
          <pc:sldMk cId="1528585087" sldId="529"/>
        </pc:sldMkLst>
        <pc:spChg chg="mod">
          <ac:chgData name="Mitchell Wand" userId="de9b44c55c049659" providerId="LiveId" clId="{5E9B31D5-84C8-4FD0-89F3-A47414AEAABB}" dt="2022-09-09T00:44:55.339" v="7" actId="6549"/>
          <ac:spMkLst>
            <pc:docMk/>
            <pc:sldMk cId="1528585087" sldId="529"/>
            <ac:spMk id="8" creationId="{5950D317-9151-B479-C436-611829898FD4}"/>
          </ac:spMkLst>
        </pc:spChg>
      </pc:sldChg>
    </pc:docChg>
  </pc:docChgLst>
  <pc:docChgLst>
    <pc:chgData name="Mitchell Wand" userId="de9b44c55c049659" providerId="LiveId" clId="{C027D577-AC4D-460E-AF68-9767553C1E51}"/>
    <pc:docChg chg="undo custSel addSld delSld modSld modSection">
      <pc:chgData name="Mitchell Wand" userId="de9b44c55c049659" providerId="LiveId" clId="{C027D577-AC4D-460E-AF68-9767553C1E51}" dt="2022-08-29T18:40:18.806" v="1485" actId="20577"/>
      <pc:docMkLst>
        <pc:docMk/>
      </pc:docMkLst>
      <pc:sldChg chg="del">
        <pc:chgData name="Mitchell Wand" userId="de9b44c55c049659" providerId="LiveId" clId="{C027D577-AC4D-460E-AF68-9767553C1E51}" dt="2022-08-29T18:17:13.245" v="1202" actId="2696"/>
        <pc:sldMkLst>
          <pc:docMk/>
          <pc:sldMk cId="1490548704" sldId="522"/>
        </pc:sldMkLst>
      </pc:sldChg>
      <pc:sldChg chg="addSp delSp modSp mod modNotesTx">
        <pc:chgData name="Mitchell Wand" userId="de9b44c55c049659" providerId="LiveId" clId="{C027D577-AC4D-460E-AF68-9767553C1E51}" dt="2022-08-29T18:24:35.200" v="1302"/>
        <pc:sldMkLst>
          <pc:docMk/>
          <pc:sldMk cId="2142082936" sldId="524"/>
        </pc:sldMkLst>
        <pc:spChg chg="add del mod">
          <ac:chgData name="Mitchell Wand" userId="de9b44c55c049659" providerId="LiveId" clId="{C027D577-AC4D-460E-AF68-9767553C1E51}" dt="2022-08-29T17:50:11.401" v="43" actId="478"/>
          <ac:spMkLst>
            <pc:docMk/>
            <pc:sldMk cId="2142082936" sldId="524"/>
            <ac:spMk id="2" creationId="{4139B917-A212-BA9E-B7DA-A8B62DF4FDCA}"/>
          </ac:spMkLst>
        </pc:spChg>
        <pc:spChg chg="add del mod">
          <ac:chgData name="Mitchell Wand" userId="de9b44c55c049659" providerId="LiveId" clId="{C027D577-AC4D-460E-AF68-9767553C1E51}" dt="2022-08-29T17:50:13.164" v="44" actId="478"/>
          <ac:spMkLst>
            <pc:docMk/>
            <pc:sldMk cId="2142082936" sldId="524"/>
            <ac:spMk id="3" creationId="{ABDAE309-252B-71AB-CB70-7928D7A3A66C}"/>
          </ac:spMkLst>
        </pc:spChg>
        <pc:spChg chg="add del mod">
          <ac:chgData name="Mitchell Wand" userId="de9b44c55c049659" providerId="LiveId" clId="{C027D577-AC4D-460E-AF68-9767553C1E51}" dt="2022-08-29T17:54:42.758" v="105" actId="478"/>
          <ac:spMkLst>
            <pc:docMk/>
            <pc:sldMk cId="2142082936" sldId="524"/>
            <ac:spMk id="4" creationId="{57238DBB-FEE7-EAF2-2EBD-A99B8B7C77BC}"/>
          </ac:spMkLst>
        </pc:spChg>
        <pc:spChg chg="add del mod">
          <ac:chgData name="Mitchell Wand" userId="de9b44c55c049659" providerId="LiveId" clId="{C027D577-AC4D-460E-AF68-9767553C1E51}" dt="2022-08-29T17:52:25.086" v="82" actId="478"/>
          <ac:spMkLst>
            <pc:docMk/>
            <pc:sldMk cId="2142082936" sldId="524"/>
            <ac:spMk id="7" creationId="{618BFE7C-1ECB-1B36-E7A7-6A1A2B468678}"/>
          </ac:spMkLst>
        </pc:spChg>
        <pc:spChg chg="del mod">
          <ac:chgData name="Mitchell Wand" userId="de9b44c55c049659" providerId="LiveId" clId="{C027D577-AC4D-460E-AF68-9767553C1E51}" dt="2022-08-29T18:01:37.896" v="168" actId="478"/>
          <ac:spMkLst>
            <pc:docMk/>
            <pc:sldMk cId="2142082936" sldId="524"/>
            <ac:spMk id="8" creationId="{8CB7C485-F176-7C37-A150-3EFB4DF11D07}"/>
          </ac:spMkLst>
        </pc:spChg>
        <pc:spChg chg="mod">
          <ac:chgData name="Mitchell Wand" userId="de9b44c55c049659" providerId="LiveId" clId="{C027D577-AC4D-460E-AF68-9767553C1E51}" dt="2022-08-29T18:16:08.410" v="1194" actId="164"/>
          <ac:spMkLst>
            <pc:docMk/>
            <pc:sldMk cId="2142082936" sldId="524"/>
            <ac:spMk id="9" creationId="{9B7831DA-7020-B7A2-42AA-385F63B61815}"/>
          </ac:spMkLst>
        </pc:spChg>
        <pc:spChg chg="mod">
          <ac:chgData name="Mitchell Wand" userId="de9b44c55c049659" providerId="LiveId" clId="{C027D577-AC4D-460E-AF68-9767553C1E51}" dt="2022-08-29T18:16:08.410" v="1194" actId="164"/>
          <ac:spMkLst>
            <pc:docMk/>
            <pc:sldMk cId="2142082936" sldId="524"/>
            <ac:spMk id="10" creationId="{33196CED-8A44-EF6D-D876-156032EBBEE8}"/>
          </ac:spMkLst>
        </pc:spChg>
        <pc:spChg chg="mod">
          <ac:chgData name="Mitchell Wand" userId="de9b44c55c049659" providerId="LiveId" clId="{C027D577-AC4D-460E-AF68-9767553C1E51}" dt="2022-08-29T18:16:08.410" v="1194" actId="164"/>
          <ac:spMkLst>
            <pc:docMk/>
            <pc:sldMk cId="2142082936" sldId="524"/>
            <ac:spMk id="11" creationId="{84F0FCC6-6459-4236-323A-E85C12EFE4DD}"/>
          </ac:spMkLst>
        </pc:spChg>
        <pc:spChg chg="mod">
          <ac:chgData name="Mitchell Wand" userId="de9b44c55c049659" providerId="LiveId" clId="{C027D577-AC4D-460E-AF68-9767553C1E51}" dt="2022-08-29T18:16:08.410" v="1194" actId="164"/>
          <ac:spMkLst>
            <pc:docMk/>
            <pc:sldMk cId="2142082936" sldId="524"/>
            <ac:spMk id="12" creationId="{260C95F7-7FA1-4747-F1AD-CCDFD56F0AB7}"/>
          </ac:spMkLst>
        </pc:spChg>
        <pc:spChg chg="del mod">
          <ac:chgData name="Mitchell Wand" userId="de9b44c55c049659" providerId="LiveId" clId="{C027D577-AC4D-460E-AF68-9767553C1E51}" dt="2022-08-29T18:01:40.321" v="169" actId="478"/>
          <ac:spMkLst>
            <pc:docMk/>
            <pc:sldMk cId="2142082936" sldId="524"/>
            <ac:spMk id="13" creationId="{134E9E85-FB0F-1814-A3F4-DB7342B6E5D9}"/>
          </ac:spMkLst>
        </pc:spChg>
        <pc:spChg chg="add mod">
          <ac:chgData name="Mitchell Wand" userId="de9b44c55c049659" providerId="LiveId" clId="{C027D577-AC4D-460E-AF68-9767553C1E51}" dt="2022-08-29T18:16:08.410" v="1194" actId="164"/>
          <ac:spMkLst>
            <pc:docMk/>
            <pc:sldMk cId="2142082936" sldId="524"/>
            <ac:spMk id="14" creationId="{3342E8EF-B25F-3293-0CA6-6FDD9F5C46F6}"/>
          </ac:spMkLst>
        </pc:spChg>
        <pc:spChg chg="add mod">
          <ac:chgData name="Mitchell Wand" userId="de9b44c55c049659" providerId="LiveId" clId="{C027D577-AC4D-460E-AF68-9767553C1E51}" dt="2022-08-29T18:16:08.410" v="1194" actId="164"/>
          <ac:spMkLst>
            <pc:docMk/>
            <pc:sldMk cId="2142082936" sldId="524"/>
            <ac:spMk id="15" creationId="{A83C0F02-4CC5-D865-60AE-8257CB593DD4}"/>
          </ac:spMkLst>
        </pc:spChg>
        <pc:spChg chg="add mod">
          <ac:chgData name="Mitchell Wand" userId="de9b44c55c049659" providerId="LiveId" clId="{C027D577-AC4D-460E-AF68-9767553C1E51}" dt="2022-08-29T18:16:08.410" v="1194" actId="164"/>
          <ac:spMkLst>
            <pc:docMk/>
            <pc:sldMk cId="2142082936" sldId="524"/>
            <ac:spMk id="16" creationId="{C6BA4CF9-F399-91D3-2918-527DA39DD679}"/>
          </ac:spMkLst>
        </pc:spChg>
        <pc:spChg chg="add mod">
          <ac:chgData name="Mitchell Wand" userId="de9b44c55c049659" providerId="LiveId" clId="{C027D577-AC4D-460E-AF68-9767553C1E51}" dt="2022-08-29T18:16:08.410" v="1194" actId="164"/>
          <ac:spMkLst>
            <pc:docMk/>
            <pc:sldMk cId="2142082936" sldId="524"/>
            <ac:spMk id="17" creationId="{13D4DC05-CE8F-B921-4C9E-523FF6041D46}"/>
          </ac:spMkLst>
        </pc:spChg>
        <pc:spChg chg="add mod">
          <ac:chgData name="Mitchell Wand" userId="de9b44c55c049659" providerId="LiveId" clId="{C027D577-AC4D-460E-AF68-9767553C1E51}" dt="2022-08-29T18:16:08.410" v="1194" actId="164"/>
          <ac:spMkLst>
            <pc:docMk/>
            <pc:sldMk cId="2142082936" sldId="524"/>
            <ac:spMk id="18" creationId="{DA422BAB-AEDC-38C5-4D18-19CA15FB1AA1}"/>
          </ac:spMkLst>
        </pc:spChg>
        <pc:spChg chg="add mod">
          <ac:chgData name="Mitchell Wand" userId="de9b44c55c049659" providerId="LiveId" clId="{C027D577-AC4D-460E-AF68-9767553C1E51}" dt="2022-08-29T18:16:08.410" v="1194" actId="164"/>
          <ac:spMkLst>
            <pc:docMk/>
            <pc:sldMk cId="2142082936" sldId="524"/>
            <ac:spMk id="19" creationId="{86B8F8EC-EE8B-A7C1-6981-C99539FB2FFD}"/>
          </ac:spMkLst>
        </pc:spChg>
        <pc:spChg chg="add mod">
          <ac:chgData name="Mitchell Wand" userId="de9b44c55c049659" providerId="LiveId" clId="{C027D577-AC4D-460E-AF68-9767553C1E51}" dt="2022-08-29T18:16:08.410" v="1194" actId="164"/>
          <ac:spMkLst>
            <pc:docMk/>
            <pc:sldMk cId="2142082936" sldId="524"/>
            <ac:spMk id="20" creationId="{D32B26A9-C6E4-11A1-6B73-F0E7FA408D77}"/>
          </ac:spMkLst>
        </pc:spChg>
        <pc:spChg chg="add mod">
          <ac:chgData name="Mitchell Wand" userId="de9b44c55c049659" providerId="LiveId" clId="{C027D577-AC4D-460E-AF68-9767553C1E51}" dt="2022-08-29T18:16:08.410" v="1194" actId="164"/>
          <ac:spMkLst>
            <pc:docMk/>
            <pc:sldMk cId="2142082936" sldId="524"/>
            <ac:spMk id="21" creationId="{6CF70320-05F8-5D16-EE20-37B44B179088}"/>
          </ac:spMkLst>
        </pc:spChg>
        <pc:spChg chg="add mod">
          <ac:chgData name="Mitchell Wand" userId="de9b44c55c049659" providerId="LiveId" clId="{C027D577-AC4D-460E-AF68-9767553C1E51}" dt="2022-08-29T18:16:08.410" v="1194" actId="164"/>
          <ac:spMkLst>
            <pc:docMk/>
            <pc:sldMk cId="2142082936" sldId="524"/>
            <ac:spMk id="22" creationId="{65700E32-BDD7-C9F3-AFEB-53F64DED82D0}"/>
          </ac:spMkLst>
        </pc:spChg>
        <pc:spChg chg="add del mod">
          <ac:chgData name="Mitchell Wand" userId="de9b44c55c049659" providerId="LiveId" clId="{C027D577-AC4D-460E-AF68-9767553C1E51}" dt="2022-08-29T18:24:29.335" v="1300"/>
          <ac:spMkLst>
            <pc:docMk/>
            <pc:sldMk cId="2142082936" sldId="524"/>
            <ac:spMk id="24" creationId="{2BB07951-30C1-103E-9BDA-3923BC17253F}"/>
          </ac:spMkLst>
        </pc:spChg>
        <pc:spChg chg="add del mod">
          <ac:chgData name="Mitchell Wand" userId="de9b44c55c049659" providerId="LiveId" clId="{C027D577-AC4D-460E-AF68-9767553C1E51}" dt="2022-08-29T18:24:35.200" v="1302"/>
          <ac:spMkLst>
            <pc:docMk/>
            <pc:sldMk cId="2142082936" sldId="524"/>
            <ac:spMk id="25" creationId="{C865E93F-C76A-3492-C912-234CFAA5F6C8}"/>
          </ac:spMkLst>
        </pc:spChg>
        <pc:grpChg chg="add mod">
          <ac:chgData name="Mitchell Wand" userId="de9b44c55c049659" providerId="LiveId" clId="{C027D577-AC4D-460E-AF68-9767553C1E51}" dt="2022-08-29T18:16:08.410" v="1194" actId="164"/>
          <ac:grpSpMkLst>
            <pc:docMk/>
            <pc:sldMk cId="2142082936" sldId="524"/>
            <ac:grpSpMk id="23" creationId="{2F116E24-F2B5-D4ED-24D3-6802E0F42725}"/>
          </ac:grpSpMkLst>
        </pc:grpChg>
      </pc:sldChg>
      <pc:sldChg chg="addSp modSp del mod modShow">
        <pc:chgData name="Mitchell Wand" userId="de9b44c55c049659" providerId="LiveId" clId="{C027D577-AC4D-460E-AF68-9767553C1E51}" dt="2022-08-29T18:18:49.282" v="1216" actId="2696"/>
        <pc:sldMkLst>
          <pc:docMk/>
          <pc:sldMk cId="2174162086" sldId="525"/>
        </pc:sldMkLst>
        <pc:spChg chg="add mod">
          <ac:chgData name="Mitchell Wand" userId="de9b44c55c049659" providerId="LiveId" clId="{C027D577-AC4D-460E-AF68-9767553C1E51}" dt="2022-08-29T18:18:38.387" v="1215" actId="1076"/>
          <ac:spMkLst>
            <pc:docMk/>
            <pc:sldMk cId="2174162086" sldId="525"/>
            <ac:spMk id="5" creationId="{9D32F99D-D8BF-8DEA-CD11-4F814D22E901}"/>
          </ac:spMkLst>
        </pc:spChg>
      </pc:sldChg>
      <pc:sldChg chg="modSp mod">
        <pc:chgData name="Mitchell Wand" userId="de9b44c55c049659" providerId="LiveId" clId="{C027D577-AC4D-460E-AF68-9767553C1E51}" dt="2022-08-29T18:19:08.384" v="1219" actId="20577"/>
        <pc:sldMkLst>
          <pc:docMk/>
          <pc:sldMk cId="1975669705" sldId="526"/>
        </pc:sldMkLst>
        <pc:spChg chg="mod">
          <ac:chgData name="Mitchell Wand" userId="de9b44c55c049659" providerId="LiveId" clId="{C027D577-AC4D-460E-AF68-9767553C1E51}" dt="2022-08-29T18:19:08.384" v="1219" actId="20577"/>
          <ac:spMkLst>
            <pc:docMk/>
            <pc:sldMk cId="1975669705" sldId="526"/>
            <ac:spMk id="2" creationId="{62B84ADF-FE0F-18D6-23B1-708E70C861E8}"/>
          </ac:spMkLst>
        </pc:spChg>
      </pc:sldChg>
      <pc:sldChg chg="addSp delSp modSp mod">
        <pc:chgData name="Mitchell Wand" userId="de9b44c55c049659" providerId="LiveId" clId="{C027D577-AC4D-460E-AF68-9767553C1E51}" dt="2022-08-29T18:34:32.517" v="1384" actId="207"/>
        <pc:sldMkLst>
          <pc:docMk/>
          <pc:sldMk cId="3767598054" sldId="527"/>
        </pc:sldMkLst>
        <pc:spChg chg="mod">
          <ac:chgData name="Mitchell Wand" userId="de9b44c55c049659" providerId="LiveId" clId="{C027D577-AC4D-460E-AF68-9767553C1E51}" dt="2022-08-29T18:34:32.517" v="1384" actId="207"/>
          <ac:spMkLst>
            <pc:docMk/>
            <pc:sldMk cId="3767598054" sldId="527"/>
            <ac:spMk id="2" creationId="{8EED397E-2E18-DD79-0A0C-92B8569ECC53}"/>
          </ac:spMkLst>
        </pc:spChg>
        <pc:spChg chg="add del mod">
          <ac:chgData name="Mitchell Wand" userId="de9b44c55c049659" providerId="LiveId" clId="{C027D577-AC4D-460E-AF68-9767553C1E51}" dt="2022-08-29T18:32:33.921" v="1335" actId="478"/>
          <ac:spMkLst>
            <pc:docMk/>
            <pc:sldMk cId="3767598054" sldId="527"/>
            <ac:spMk id="5" creationId="{B35B3AAB-1A85-C1B7-ED99-BEB03E10C1E1}"/>
          </ac:spMkLst>
        </pc:spChg>
      </pc:sldChg>
      <pc:sldChg chg="addSp delSp modSp mod">
        <pc:chgData name="Mitchell Wand" userId="de9b44c55c049659" providerId="LiveId" clId="{C027D577-AC4D-460E-AF68-9767553C1E51}" dt="2022-08-29T18:35:21.732" v="1397" actId="6549"/>
        <pc:sldMkLst>
          <pc:docMk/>
          <pc:sldMk cId="2380919774" sldId="528"/>
        </pc:sldMkLst>
        <pc:spChg chg="mod">
          <ac:chgData name="Mitchell Wand" userId="de9b44c55c049659" providerId="LiveId" clId="{C027D577-AC4D-460E-AF68-9767553C1E51}" dt="2022-08-29T18:35:15.166" v="1396" actId="27636"/>
          <ac:spMkLst>
            <pc:docMk/>
            <pc:sldMk cId="2380919774" sldId="528"/>
            <ac:spMk id="2" creationId="{C90999C4-2A70-0079-B9EA-A4A6D3FED5B9}"/>
          </ac:spMkLst>
        </pc:spChg>
        <pc:spChg chg="mod">
          <ac:chgData name="Mitchell Wand" userId="de9b44c55c049659" providerId="LiveId" clId="{C027D577-AC4D-460E-AF68-9767553C1E51}" dt="2022-08-29T18:35:21.732" v="1397" actId="6549"/>
          <ac:spMkLst>
            <pc:docMk/>
            <pc:sldMk cId="2380919774" sldId="528"/>
            <ac:spMk id="3" creationId="{AD9B9198-32C4-7A6D-452D-954A4841920C}"/>
          </ac:spMkLst>
        </pc:spChg>
        <pc:spChg chg="mod">
          <ac:chgData name="Mitchell Wand" userId="de9b44c55c049659" providerId="LiveId" clId="{C027D577-AC4D-460E-AF68-9767553C1E51}" dt="2022-08-29T18:20:15.350" v="1233"/>
          <ac:spMkLst>
            <pc:docMk/>
            <pc:sldMk cId="2380919774" sldId="528"/>
            <ac:spMk id="6" creationId="{48003EC9-8280-5DCA-4D3F-0A41FE74C27F}"/>
          </ac:spMkLst>
        </pc:spChg>
        <pc:spChg chg="mod">
          <ac:chgData name="Mitchell Wand" userId="de9b44c55c049659" providerId="LiveId" clId="{C027D577-AC4D-460E-AF68-9767553C1E51}" dt="2022-08-29T18:20:15.350" v="1233"/>
          <ac:spMkLst>
            <pc:docMk/>
            <pc:sldMk cId="2380919774" sldId="528"/>
            <ac:spMk id="7" creationId="{A7CCE231-D230-D8F6-05E8-6DE92B1BB10F}"/>
          </ac:spMkLst>
        </pc:spChg>
        <pc:spChg chg="mod">
          <ac:chgData name="Mitchell Wand" userId="de9b44c55c049659" providerId="LiveId" clId="{C027D577-AC4D-460E-AF68-9767553C1E51}" dt="2022-08-29T18:20:15.350" v="1233"/>
          <ac:spMkLst>
            <pc:docMk/>
            <pc:sldMk cId="2380919774" sldId="528"/>
            <ac:spMk id="8" creationId="{8BE2F3A9-260B-0064-99B3-DE278A1DC5BB}"/>
          </ac:spMkLst>
        </pc:spChg>
        <pc:spChg chg="mod">
          <ac:chgData name="Mitchell Wand" userId="de9b44c55c049659" providerId="LiveId" clId="{C027D577-AC4D-460E-AF68-9767553C1E51}" dt="2022-08-29T18:20:15.350" v="1233"/>
          <ac:spMkLst>
            <pc:docMk/>
            <pc:sldMk cId="2380919774" sldId="528"/>
            <ac:spMk id="9" creationId="{973D397B-5687-BC0A-65DC-E545DBE3A8C7}"/>
          </ac:spMkLst>
        </pc:spChg>
        <pc:spChg chg="mod">
          <ac:chgData name="Mitchell Wand" userId="de9b44c55c049659" providerId="LiveId" clId="{C027D577-AC4D-460E-AF68-9767553C1E51}" dt="2022-08-29T18:20:15.350" v="1233"/>
          <ac:spMkLst>
            <pc:docMk/>
            <pc:sldMk cId="2380919774" sldId="528"/>
            <ac:spMk id="10" creationId="{15D63B07-011A-7414-5962-0E7AF1EA1A16}"/>
          </ac:spMkLst>
        </pc:spChg>
        <pc:spChg chg="mod">
          <ac:chgData name="Mitchell Wand" userId="de9b44c55c049659" providerId="LiveId" clId="{C027D577-AC4D-460E-AF68-9767553C1E51}" dt="2022-08-29T18:20:15.350" v="1233"/>
          <ac:spMkLst>
            <pc:docMk/>
            <pc:sldMk cId="2380919774" sldId="528"/>
            <ac:spMk id="11" creationId="{C064B313-05CC-4C9F-EBA3-20ECFB23CA9B}"/>
          </ac:spMkLst>
        </pc:spChg>
        <pc:spChg chg="mod">
          <ac:chgData name="Mitchell Wand" userId="de9b44c55c049659" providerId="LiveId" clId="{C027D577-AC4D-460E-AF68-9767553C1E51}" dt="2022-08-29T18:20:15.350" v="1233"/>
          <ac:spMkLst>
            <pc:docMk/>
            <pc:sldMk cId="2380919774" sldId="528"/>
            <ac:spMk id="12" creationId="{488F119C-4111-7947-6E2F-63D2463CED0A}"/>
          </ac:spMkLst>
        </pc:spChg>
        <pc:spChg chg="mod">
          <ac:chgData name="Mitchell Wand" userId="de9b44c55c049659" providerId="LiveId" clId="{C027D577-AC4D-460E-AF68-9767553C1E51}" dt="2022-08-29T18:20:15.350" v="1233"/>
          <ac:spMkLst>
            <pc:docMk/>
            <pc:sldMk cId="2380919774" sldId="528"/>
            <ac:spMk id="13" creationId="{8BEE66A2-6EF0-E30A-1059-546CD654E927}"/>
          </ac:spMkLst>
        </pc:spChg>
        <pc:spChg chg="mod">
          <ac:chgData name="Mitchell Wand" userId="de9b44c55c049659" providerId="LiveId" clId="{C027D577-AC4D-460E-AF68-9767553C1E51}" dt="2022-08-29T18:20:15.350" v="1233"/>
          <ac:spMkLst>
            <pc:docMk/>
            <pc:sldMk cId="2380919774" sldId="528"/>
            <ac:spMk id="14" creationId="{B855967C-34D9-62CB-DA89-2CBC97F94162}"/>
          </ac:spMkLst>
        </pc:spChg>
        <pc:spChg chg="mod">
          <ac:chgData name="Mitchell Wand" userId="de9b44c55c049659" providerId="LiveId" clId="{C027D577-AC4D-460E-AF68-9767553C1E51}" dt="2022-08-29T18:20:15.350" v="1233"/>
          <ac:spMkLst>
            <pc:docMk/>
            <pc:sldMk cId="2380919774" sldId="528"/>
            <ac:spMk id="15" creationId="{18C5C6FD-A5FF-7593-5D27-4582893EC7D8}"/>
          </ac:spMkLst>
        </pc:spChg>
        <pc:spChg chg="mod">
          <ac:chgData name="Mitchell Wand" userId="de9b44c55c049659" providerId="LiveId" clId="{C027D577-AC4D-460E-AF68-9767553C1E51}" dt="2022-08-29T18:20:15.350" v="1233"/>
          <ac:spMkLst>
            <pc:docMk/>
            <pc:sldMk cId="2380919774" sldId="528"/>
            <ac:spMk id="16" creationId="{725E60B0-C098-8F21-F48A-F8CFF9C2AA25}"/>
          </ac:spMkLst>
        </pc:spChg>
        <pc:spChg chg="mod">
          <ac:chgData name="Mitchell Wand" userId="de9b44c55c049659" providerId="LiveId" clId="{C027D577-AC4D-460E-AF68-9767553C1E51}" dt="2022-08-29T18:20:15.350" v="1233"/>
          <ac:spMkLst>
            <pc:docMk/>
            <pc:sldMk cId="2380919774" sldId="528"/>
            <ac:spMk id="17" creationId="{9333A736-1043-9950-E8A7-DA8A3D0B3C3D}"/>
          </ac:spMkLst>
        </pc:spChg>
        <pc:spChg chg="mod">
          <ac:chgData name="Mitchell Wand" userId="de9b44c55c049659" providerId="LiveId" clId="{C027D577-AC4D-460E-AF68-9767553C1E51}" dt="2022-08-29T18:20:15.350" v="1233"/>
          <ac:spMkLst>
            <pc:docMk/>
            <pc:sldMk cId="2380919774" sldId="528"/>
            <ac:spMk id="18" creationId="{B719FB80-0B5A-FBEF-9F1B-D7F936A383F4}"/>
          </ac:spMkLst>
        </pc:spChg>
        <pc:spChg chg="add del mod">
          <ac:chgData name="Mitchell Wand" userId="de9b44c55c049659" providerId="LiveId" clId="{C027D577-AC4D-460E-AF68-9767553C1E51}" dt="2022-08-29T18:34:47.383" v="1385" actId="478"/>
          <ac:spMkLst>
            <pc:docMk/>
            <pc:sldMk cId="2380919774" sldId="528"/>
            <ac:spMk id="19" creationId="{5A783288-3C5A-9112-FD54-2F43E0F6EB69}"/>
          </ac:spMkLst>
        </pc:spChg>
        <pc:grpChg chg="add del mod">
          <ac:chgData name="Mitchell Wand" userId="de9b44c55c049659" providerId="LiveId" clId="{C027D577-AC4D-460E-AF68-9767553C1E51}" dt="2022-08-29T18:20:16.631" v="1234"/>
          <ac:grpSpMkLst>
            <pc:docMk/>
            <pc:sldMk cId="2380919774" sldId="528"/>
            <ac:grpSpMk id="5" creationId="{4612D9B2-5984-1BB6-1F50-11E509D3ED95}"/>
          </ac:grpSpMkLst>
        </pc:grpChg>
      </pc:sldChg>
      <pc:sldChg chg="addSp delSp modSp mod modClrScheme chgLayout">
        <pc:chgData name="Mitchell Wand" userId="de9b44c55c049659" providerId="LiveId" clId="{C027D577-AC4D-460E-AF68-9767553C1E51}" dt="2022-08-29T18:38:30.126" v="1416" actId="1076"/>
        <pc:sldMkLst>
          <pc:docMk/>
          <pc:sldMk cId="3248119391" sldId="530"/>
        </pc:sldMkLst>
        <pc:spChg chg="add del mod">
          <ac:chgData name="Mitchell Wand" userId="de9b44c55c049659" providerId="LiveId" clId="{C027D577-AC4D-460E-AF68-9767553C1E51}" dt="2022-08-29T18:24:16.252" v="1298"/>
          <ac:spMkLst>
            <pc:docMk/>
            <pc:sldMk cId="3248119391" sldId="530"/>
            <ac:spMk id="2" creationId="{124EF3E8-5B2C-321D-BFEA-2728E3332FBF}"/>
          </ac:spMkLst>
        </pc:spChg>
        <pc:spChg chg="add del mod">
          <ac:chgData name="Mitchell Wand" userId="de9b44c55c049659" providerId="LiveId" clId="{C027D577-AC4D-460E-AF68-9767553C1E51}" dt="2022-08-29T18:36:51.959" v="1398" actId="478"/>
          <ac:spMkLst>
            <pc:docMk/>
            <pc:sldMk cId="3248119391" sldId="530"/>
            <ac:spMk id="3" creationId="{85DE2470-BF3B-EB48-95C4-D1E5F2518F1D}"/>
          </ac:spMkLst>
        </pc:spChg>
        <pc:spChg chg="mod ord">
          <ac:chgData name="Mitchell Wand" userId="de9b44c55c049659" providerId="LiveId" clId="{C027D577-AC4D-460E-AF68-9767553C1E51}" dt="2022-08-29T18:37:47.939" v="1410" actId="700"/>
          <ac:spMkLst>
            <pc:docMk/>
            <pc:sldMk cId="3248119391" sldId="530"/>
            <ac:spMk id="4" creationId="{27A80716-FB8D-4FAF-7951-20C4DBBAE052}"/>
          </ac:spMkLst>
        </pc:spChg>
        <pc:spChg chg="mod ord">
          <ac:chgData name="Mitchell Wand" userId="de9b44c55c049659" providerId="LiveId" clId="{C027D577-AC4D-460E-AF68-9767553C1E51}" dt="2022-08-29T18:38:06.470" v="1414" actId="27636"/>
          <ac:spMkLst>
            <pc:docMk/>
            <pc:sldMk cId="3248119391" sldId="530"/>
            <ac:spMk id="5" creationId="{34F4B424-3DFD-61BF-9E87-1EAA62FAA4B8}"/>
          </ac:spMkLst>
        </pc:spChg>
        <pc:spChg chg="mod ord">
          <ac:chgData name="Mitchell Wand" userId="de9b44c55c049659" providerId="LiveId" clId="{C027D577-AC4D-460E-AF68-9767553C1E51}" dt="2022-08-29T18:38:14.006" v="1415" actId="20577"/>
          <ac:spMkLst>
            <pc:docMk/>
            <pc:sldMk cId="3248119391" sldId="530"/>
            <ac:spMk id="6" creationId="{31DAD894-0848-688A-293A-E8DE08C49ADD}"/>
          </ac:spMkLst>
        </pc:spChg>
        <pc:spChg chg="mod">
          <ac:chgData name="Mitchell Wand" userId="de9b44c55c049659" providerId="LiveId" clId="{C027D577-AC4D-460E-AF68-9767553C1E51}" dt="2022-08-29T18:38:30.126" v="1416" actId="1076"/>
          <ac:spMkLst>
            <pc:docMk/>
            <pc:sldMk cId="3248119391" sldId="530"/>
            <ac:spMk id="7" creationId="{46754642-7BCE-A832-FB80-FB8ADF73088B}"/>
          </ac:spMkLst>
        </pc:spChg>
        <pc:spChg chg="add del mod">
          <ac:chgData name="Mitchell Wand" userId="de9b44c55c049659" providerId="LiveId" clId="{C027D577-AC4D-460E-AF68-9767553C1E51}" dt="2022-08-29T18:37:33.488" v="1407"/>
          <ac:spMkLst>
            <pc:docMk/>
            <pc:sldMk cId="3248119391" sldId="530"/>
            <ac:spMk id="8" creationId="{DE9CF24D-3DA3-66CE-6CCF-75EFA0952026}"/>
          </ac:spMkLst>
        </pc:spChg>
        <pc:spChg chg="add del mod">
          <ac:chgData name="Mitchell Wand" userId="de9b44c55c049659" providerId="LiveId" clId="{C027D577-AC4D-460E-AF68-9767553C1E51}" dt="2022-08-29T18:37:33.488" v="1407"/>
          <ac:spMkLst>
            <pc:docMk/>
            <pc:sldMk cId="3248119391" sldId="530"/>
            <ac:spMk id="9" creationId="{226179E2-5C53-D62D-F320-44018CA596F3}"/>
          </ac:spMkLst>
        </pc:spChg>
        <pc:spChg chg="add del mod">
          <ac:chgData name="Mitchell Wand" userId="de9b44c55c049659" providerId="LiveId" clId="{C027D577-AC4D-460E-AF68-9767553C1E51}" dt="2022-08-29T18:37:33.488" v="1407"/>
          <ac:spMkLst>
            <pc:docMk/>
            <pc:sldMk cId="3248119391" sldId="530"/>
            <ac:spMk id="10" creationId="{7215C128-1EE1-0410-880A-8299EE92D947}"/>
          </ac:spMkLst>
        </pc:spChg>
      </pc:sldChg>
      <pc:sldChg chg="modSp mod">
        <pc:chgData name="Mitchell Wand" userId="de9b44c55c049659" providerId="LiveId" clId="{C027D577-AC4D-460E-AF68-9767553C1E51}" dt="2022-08-29T18:39:00.634" v="1418" actId="1076"/>
        <pc:sldMkLst>
          <pc:docMk/>
          <pc:sldMk cId="180694382" sldId="532"/>
        </pc:sldMkLst>
        <pc:spChg chg="mod">
          <ac:chgData name="Mitchell Wand" userId="de9b44c55c049659" providerId="LiveId" clId="{C027D577-AC4D-460E-AF68-9767553C1E51}" dt="2022-08-29T18:38:55.796" v="1417" actId="20577"/>
          <ac:spMkLst>
            <pc:docMk/>
            <pc:sldMk cId="180694382" sldId="532"/>
            <ac:spMk id="6" creationId="{31DAD894-0848-688A-293A-E8DE08C49ADD}"/>
          </ac:spMkLst>
        </pc:spChg>
        <pc:spChg chg="mod">
          <ac:chgData name="Mitchell Wand" userId="de9b44c55c049659" providerId="LiveId" clId="{C027D577-AC4D-460E-AF68-9767553C1E51}" dt="2022-08-29T18:39:00.634" v="1418" actId="1076"/>
          <ac:spMkLst>
            <pc:docMk/>
            <pc:sldMk cId="180694382" sldId="532"/>
            <ac:spMk id="7" creationId="{46754642-7BCE-A832-FB80-FB8ADF73088B}"/>
          </ac:spMkLst>
        </pc:spChg>
      </pc:sldChg>
      <pc:sldChg chg="modSp mod">
        <pc:chgData name="Mitchell Wand" userId="de9b44c55c049659" providerId="LiveId" clId="{C027D577-AC4D-460E-AF68-9767553C1E51}" dt="2022-08-29T18:39:31.045" v="1448" actId="20577"/>
        <pc:sldMkLst>
          <pc:docMk/>
          <pc:sldMk cId="3865144003" sldId="536"/>
        </pc:sldMkLst>
        <pc:spChg chg="mod">
          <ac:chgData name="Mitchell Wand" userId="de9b44c55c049659" providerId="LiveId" clId="{C027D577-AC4D-460E-AF68-9767553C1E51}" dt="2022-08-29T18:39:31.045" v="1448" actId="20577"/>
          <ac:spMkLst>
            <pc:docMk/>
            <pc:sldMk cId="3865144003" sldId="536"/>
            <ac:spMk id="2" creationId="{90ED6850-1CA2-FEBB-B30C-05C8B7FE6D5D}"/>
          </ac:spMkLst>
        </pc:spChg>
      </pc:sldChg>
      <pc:sldChg chg="modSp mod">
        <pc:chgData name="Mitchell Wand" userId="de9b44c55c049659" providerId="LiveId" clId="{C027D577-AC4D-460E-AF68-9767553C1E51}" dt="2022-08-29T18:39:45.764" v="1452" actId="20577"/>
        <pc:sldMkLst>
          <pc:docMk/>
          <pc:sldMk cId="3754954376" sldId="537"/>
        </pc:sldMkLst>
        <pc:spChg chg="mod">
          <ac:chgData name="Mitchell Wand" userId="de9b44c55c049659" providerId="LiveId" clId="{C027D577-AC4D-460E-AF68-9767553C1E51}" dt="2022-08-29T18:39:45.764" v="1452" actId="20577"/>
          <ac:spMkLst>
            <pc:docMk/>
            <pc:sldMk cId="3754954376" sldId="537"/>
            <ac:spMk id="2" creationId="{90ED6850-1CA2-FEBB-B30C-05C8B7FE6D5D}"/>
          </ac:spMkLst>
        </pc:spChg>
      </pc:sldChg>
      <pc:sldChg chg="modSp mod">
        <pc:chgData name="Mitchell Wand" userId="de9b44c55c049659" providerId="LiveId" clId="{C027D577-AC4D-460E-AF68-9767553C1E51}" dt="2022-08-29T18:40:18.806" v="1485" actId="20577"/>
        <pc:sldMkLst>
          <pc:docMk/>
          <pc:sldMk cId="2977586155" sldId="542"/>
        </pc:sldMkLst>
        <pc:spChg chg="mod">
          <ac:chgData name="Mitchell Wand" userId="de9b44c55c049659" providerId="LiveId" clId="{C027D577-AC4D-460E-AF68-9767553C1E51}" dt="2022-08-29T18:40:18.806" v="1485" actId="20577"/>
          <ac:spMkLst>
            <pc:docMk/>
            <pc:sldMk cId="2977586155" sldId="542"/>
            <ac:spMk id="2" creationId="{2F5ED85B-4259-FF56-B662-3C4045E3B965}"/>
          </ac:spMkLst>
        </pc:spChg>
      </pc:sldChg>
      <pc:sldChg chg="addSp delSp modSp add mod">
        <pc:chgData name="Mitchell Wand" userId="de9b44c55c049659" providerId="LiveId" clId="{C027D577-AC4D-460E-AF68-9767553C1E51}" dt="2022-08-29T18:16:53.882" v="1201" actId="27636"/>
        <pc:sldMkLst>
          <pc:docMk/>
          <pc:sldMk cId="1120610488" sldId="543"/>
        </pc:sldMkLst>
        <pc:spChg chg="mod">
          <ac:chgData name="Mitchell Wand" userId="de9b44c55c049659" providerId="LiveId" clId="{C027D577-AC4D-460E-AF68-9767553C1E51}" dt="2022-08-29T18:16:53.882" v="1201" actId="27636"/>
          <ac:spMkLst>
            <pc:docMk/>
            <pc:sldMk cId="1120610488" sldId="543"/>
            <ac:spMk id="3" creationId="{ADAB3463-9C3C-8346-A06A-BAD33DA43ABE}"/>
          </ac:spMkLst>
        </pc:spChg>
        <pc:spChg chg="del">
          <ac:chgData name="Mitchell Wand" userId="de9b44c55c049659" providerId="LiveId" clId="{C027D577-AC4D-460E-AF68-9767553C1E51}" dt="2022-08-29T18:15:51.468" v="1193" actId="478"/>
          <ac:spMkLst>
            <pc:docMk/>
            <pc:sldMk cId="1120610488" sldId="543"/>
            <ac:spMk id="4" creationId="{D4FFEF72-6F3F-6C4A-BABE-6B32FD0F1042}"/>
          </ac:spMkLst>
        </pc:spChg>
        <pc:spChg chg="mod">
          <ac:chgData name="Mitchell Wand" userId="de9b44c55c049659" providerId="LiveId" clId="{C027D577-AC4D-460E-AF68-9767553C1E51}" dt="2022-08-29T18:16:22.699" v="1196"/>
          <ac:spMkLst>
            <pc:docMk/>
            <pc:sldMk cId="1120610488" sldId="543"/>
            <ac:spMk id="35" creationId="{C6C63A67-A60D-E7DB-13CA-1CAFF39CF3DD}"/>
          </ac:spMkLst>
        </pc:spChg>
        <pc:spChg chg="mod">
          <ac:chgData name="Mitchell Wand" userId="de9b44c55c049659" providerId="LiveId" clId="{C027D577-AC4D-460E-AF68-9767553C1E51}" dt="2022-08-29T18:16:22.699" v="1196"/>
          <ac:spMkLst>
            <pc:docMk/>
            <pc:sldMk cId="1120610488" sldId="543"/>
            <ac:spMk id="36" creationId="{CD2C5195-1C86-825C-B650-F0212ADECE7E}"/>
          </ac:spMkLst>
        </pc:spChg>
        <pc:spChg chg="mod">
          <ac:chgData name="Mitchell Wand" userId="de9b44c55c049659" providerId="LiveId" clId="{C027D577-AC4D-460E-AF68-9767553C1E51}" dt="2022-08-29T18:16:22.699" v="1196"/>
          <ac:spMkLst>
            <pc:docMk/>
            <pc:sldMk cId="1120610488" sldId="543"/>
            <ac:spMk id="37" creationId="{C6A1B265-E1DC-CFE5-BE44-30C57ECF434F}"/>
          </ac:spMkLst>
        </pc:spChg>
        <pc:spChg chg="mod">
          <ac:chgData name="Mitchell Wand" userId="de9b44c55c049659" providerId="LiveId" clId="{C027D577-AC4D-460E-AF68-9767553C1E51}" dt="2022-08-29T18:16:22.699" v="1196"/>
          <ac:spMkLst>
            <pc:docMk/>
            <pc:sldMk cId="1120610488" sldId="543"/>
            <ac:spMk id="38" creationId="{BF49F202-9BB8-EFFC-010E-7EFBB76BE128}"/>
          </ac:spMkLst>
        </pc:spChg>
        <pc:spChg chg="mod">
          <ac:chgData name="Mitchell Wand" userId="de9b44c55c049659" providerId="LiveId" clId="{C027D577-AC4D-460E-AF68-9767553C1E51}" dt="2022-08-29T18:16:22.699" v="1196"/>
          <ac:spMkLst>
            <pc:docMk/>
            <pc:sldMk cId="1120610488" sldId="543"/>
            <ac:spMk id="39" creationId="{B394EDF9-1149-9700-852F-62AF61B357A5}"/>
          </ac:spMkLst>
        </pc:spChg>
        <pc:spChg chg="mod">
          <ac:chgData name="Mitchell Wand" userId="de9b44c55c049659" providerId="LiveId" clId="{C027D577-AC4D-460E-AF68-9767553C1E51}" dt="2022-08-29T18:16:22.699" v="1196"/>
          <ac:spMkLst>
            <pc:docMk/>
            <pc:sldMk cId="1120610488" sldId="543"/>
            <ac:spMk id="40" creationId="{19D2BDD9-CD70-C4D5-8F76-ADE784FE631D}"/>
          </ac:spMkLst>
        </pc:spChg>
        <pc:spChg chg="mod">
          <ac:chgData name="Mitchell Wand" userId="de9b44c55c049659" providerId="LiveId" clId="{C027D577-AC4D-460E-AF68-9767553C1E51}" dt="2022-08-29T18:16:22.699" v="1196"/>
          <ac:spMkLst>
            <pc:docMk/>
            <pc:sldMk cId="1120610488" sldId="543"/>
            <ac:spMk id="41" creationId="{D540CE40-ABA4-1D48-3960-B914AF37E84C}"/>
          </ac:spMkLst>
        </pc:spChg>
        <pc:spChg chg="mod">
          <ac:chgData name="Mitchell Wand" userId="de9b44c55c049659" providerId="LiveId" clId="{C027D577-AC4D-460E-AF68-9767553C1E51}" dt="2022-08-29T18:16:22.699" v="1196"/>
          <ac:spMkLst>
            <pc:docMk/>
            <pc:sldMk cId="1120610488" sldId="543"/>
            <ac:spMk id="42" creationId="{62EAF991-A40C-96EF-9905-FFE6BE698188}"/>
          </ac:spMkLst>
        </pc:spChg>
        <pc:spChg chg="mod">
          <ac:chgData name="Mitchell Wand" userId="de9b44c55c049659" providerId="LiveId" clId="{C027D577-AC4D-460E-AF68-9767553C1E51}" dt="2022-08-29T18:16:22.699" v="1196"/>
          <ac:spMkLst>
            <pc:docMk/>
            <pc:sldMk cId="1120610488" sldId="543"/>
            <ac:spMk id="43" creationId="{9F7F6242-3DF5-5C7D-D74B-CC7E26A98A90}"/>
          </ac:spMkLst>
        </pc:spChg>
        <pc:spChg chg="mod">
          <ac:chgData name="Mitchell Wand" userId="de9b44c55c049659" providerId="LiveId" clId="{C027D577-AC4D-460E-AF68-9767553C1E51}" dt="2022-08-29T18:16:22.699" v="1196"/>
          <ac:spMkLst>
            <pc:docMk/>
            <pc:sldMk cId="1120610488" sldId="543"/>
            <ac:spMk id="44" creationId="{A02A9D6B-3264-3646-9613-8FDAF5C0B21F}"/>
          </ac:spMkLst>
        </pc:spChg>
        <pc:spChg chg="mod">
          <ac:chgData name="Mitchell Wand" userId="de9b44c55c049659" providerId="LiveId" clId="{C027D577-AC4D-460E-AF68-9767553C1E51}" dt="2022-08-29T18:16:22.699" v="1196"/>
          <ac:spMkLst>
            <pc:docMk/>
            <pc:sldMk cId="1120610488" sldId="543"/>
            <ac:spMk id="45" creationId="{EFA5DAF2-8BC8-9633-B8C3-8A77F5F704F7}"/>
          </ac:spMkLst>
        </pc:spChg>
        <pc:spChg chg="mod">
          <ac:chgData name="Mitchell Wand" userId="de9b44c55c049659" providerId="LiveId" clId="{C027D577-AC4D-460E-AF68-9767553C1E51}" dt="2022-08-29T18:16:22.699" v="1196"/>
          <ac:spMkLst>
            <pc:docMk/>
            <pc:sldMk cId="1120610488" sldId="543"/>
            <ac:spMk id="46" creationId="{9F69A026-02A5-4CCC-3876-F980D023EE90}"/>
          </ac:spMkLst>
        </pc:spChg>
        <pc:spChg chg="mod">
          <ac:chgData name="Mitchell Wand" userId="de9b44c55c049659" providerId="LiveId" clId="{C027D577-AC4D-460E-AF68-9767553C1E51}" dt="2022-08-29T18:16:22.699" v="1196"/>
          <ac:spMkLst>
            <pc:docMk/>
            <pc:sldMk cId="1120610488" sldId="543"/>
            <ac:spMk id="47" creationId="{45610286-FE1C-52C2-5CF8-DE0E58CA8A7A}"/>
          </ac:spMkLst>
        </pc:spChg>
        <pc:grpChg chg="del">
          <ac:chgData name="Mitchell Wand" userId="de9b44c55c049659" providerId="LiveId" clId="{C027D577-AC4D-460E-AF68-9767553C1E51}" dt="2022-08-29T18:16:20.183" v="1195" actId="478"/>
          <ac:grpSpMkLst>
            <pc:docMk/>
            <pc:sldMk cId="1120610488" sldId="543"/>
            <ac:grpSpMk id="6" creationId="{68FF6421-A549-D542-9A47-7547452A9A35}"/>
          </ac:grpSpMkLst>
        </pc:grpChg>
        <pc:grpChg chg="add del mod">
          <ac:chgData name="Mitchell Wand" userId="de9b44c55c049659" providerId="LiveId" clId="{C027D577-AC4D-460E-AF68-9767553C1E51}" dt="2022-08-29T18:16:49.036" v="1199" actId="478"/>
          <ac:grpSpMkLst>
            <pc:docMk/>
            <pc:sldMk cId="1120610488" sldId="543"/>
            <ac:grpSpMk id="34" creationId="{109A330C-12DA-7F1A-51A6-D91593256AB0}"/>
          </ac:grpSpMkLst>
        </pc:grpChg>
      </pc:sldChg>
    </pc:docChg>
  </pc:docChgLst>
  <pc:docChgLst>
    <pc:chgData name="Mitchell Wand" userId="de9b44c55c049659" providerId="LiveId" clId="{ACA31533-D7E5-4647-92CA-20F092EE7CE8}"/>
    <pc:docChg chg="modSld">
      <pc:chgData name="Mitchell Wand" userId="de9b44c55c049659" providerId="LiveId" clId="{ACA31533-D7E5-4647-92CA-20F092EE7CE8}" dt="2022-08-31T01:50:01.528" v="0" actId="20577"/>
      <pc:docMkLst>
        <pc:docMk/>
      </pc:docMkLst>
      <pc:sldChg chg="modSp mod">
        <pc:chgData name="Mitchell Wand" userId="de9b44c55c049659" providerId="LiveId" clId="{ACA31533-D7E5-4647-92CA-20F092EE7CE8}" dt="2022-08-31T01:50:01.528" v="0" actId="20577"/>
        <pc:sldMkLst>
          <pc:docMk/>
          <pc:sldMk cId="3025610200" sldId="485"/>
        </pc:sldMkLst>
        <pc:spChg chg="mod">
          <ac:chgData name="Mitchell Wand" userId="de9b44c55c049659" providerId="LiveId" clId="{ACA31533-D7E5-4647-92CA-20F092EE7CE8}" dt="2022-08-31T01:50:01.528" v="0" actId="20577"/>
          <ac:spMkLst>
            <pc:docMk/>
            <pc:sldMk cId="3025610200" sldId="485"/>
            <ac:spMk id="8" creationId="{5B356C44-32EB-4AC4-94B7-A86895491E7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9/13/2022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through this….</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3700203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tests are lame, but let’s walk through them.</a:t>
            </a:r>
          </a:p>
          <a:p>
            <a:r>
              <a:rPr lang="en-US" dirty="0"/>
              <a:t>Illustrate TS selector notation</a:t>
            </a:r>
          </a:p>
          <a:p>
            <a:r>
              <a:rPr lang="en-US" dirty="0"/>
              <a:t>Illustrate Jest expect notation: suites (describe), tests (test or it).</a:t>
            </a:r>
          </a:p>
          <a:p>
            <a:r>
              <a:rPr lang="en-US" dirty="0"/>
              <a:t>Illustrate </a:t>
            </a:r>
            <a:r>
              <a:rPr lang="en-US" dirty="0" err="1"/>
              <a:t>npm</a:t>
            </a:r>
            <a:r>
              <a:rPr lang="en-US" dirty="0"/>
              <a:t> test to show what’s printed out.</a:t>
            </a:r>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26024934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11908443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5C5962"/>
                </a:solidFill>
                <a:effectLst/>
                <a:latin typeface="Calibri" panose="020F0502020204030204" pitchFamily="34" charset="0"/>
              </a:rPr>
              <a:t>In order to run a test, we need to first ASSEMBLE it. This may include creating instances of classes/variables, setting up test data for inputs, etc.  We should always check to see that we’ve set it up correctly.  Here most of the work has already been done in the </a:t>
            </a:r>
            <a:r>
              <a:rPr lang="en-US" b="0" i="0" dirty="0" err="1">
                <a:solidFill>
                  <a:srgbClr val="5C5962"/>
                </a:solidFill>
                <a:effectLst/>
                <a:latin typeface="Calibri" panose="020F0502020204030204" pitchFamily="34" charset="0"/>
              </a:rPr>
              <a:t>beforeEach</a:t>
            </a:r>
            <a:r>
              <a:rPr lang="en-US" b="0" i="0" dirty="0">
                <a:solidFill>
                  <a:srgbClr val="5C5962"/>
                </a:solidFill>
                <a:effectLst/>
                <a:latin typeface="Calibri" panose="020F0502020204030204" pitchFamily="34" charset="0"/>
              </a:rPr>
              <a:t> block.</a:t>
            </a:r>
          </a:p>
          <a:p>
            <a:endParaRPr lang="en-US" b="0" i="0" dirty="0">
              <a:solidFill>
                <a:srgbClr val="5C5962"/>
              </a:solidFill>
              <a:effectLst/>
              <a:latin typeface="Calibri" panose="020F0502020204030204" pitchFamily="34" charset="0"/>
            </a:endParaRPr>
          </a:p>
          <a:p>
            <a:r>
              <a:rPr lang="en-US" b="0" i="0" dirty="0">
                <a:solidFill>
                  <a:srgbClr val="5C5962"/>
                </a:solidFill>
                <a:effectLst/>
                <a:latin typeface="Calibri" panose="020F0502020204030204" pitchFamily="34" charset="0"/>
              </a:rPr>
              <a:t>Then we ACT: we do the action under test.</a:t>
            </a:r>
          </a:p>
          <a:p>
            <a:endParaRPr lang="en-US" b="0" i="0" dirty="0">
              <a:solidFill>
                <a:srgbClr val="5C5962"/>
              </a:solidFill>
              <a:effectLst/>
              <a:latin typeface="Calibri" panose="020F0502020204030204" pitchFamily="34" charset="0"/>
            </a:endParaRPr>
          </a:p>
          <a:p>
            <a:r>
              <a:rPr lang="en-US" b="0" i="0" dirty="0">
                <a:solidFill>
                  <a:srgbClr val="5C5962"/>
                </a:solidFill>
                <a:effectLst/>
                <a:latin typeface="Calibri" panose="020F0502020204030204" pitchFamily="34" charset="0"/>
              </a:rPr>
              <a:t>Last, we ASSESS: we check to see that the response was acceptable.  In Jest, this is done by the </a:t>
            </a:r>
            <a:r>
              <a:rPr lang="en-US" b="1" i="0" dirty="0">
                <a:solidFill>
                  <a:srgbClr val="5C5962"/>
                </a:solidFill>
                <a:effectLst/>
                <a:latin typeface="Calibri" panose="020F0502020204030204" pitchFamily="34" charset="0"/>
              </a:rPr>
              <a:t>expect</a:t>
            </a:r>
            <a:r>
              <a:rPr lang="en-US" b="0" i="0" dirty="0">
                <a:solidFill>
                  <a:srgbClr val="5C5962"/>
                </a:solidFill>
                <a:effectLst/>
                <a:latin typeface="Calibri" panose="020F0502020204030204" pitchFamily="34" charset="0"/>
              </a:rPr>
              <a:t> function; in other testing frameworks this is called </a:t>
            </a:r>
            <a:r>
              <a:rPr lang="en-US" b="1" i="0" dirty="0">
                <a:solidFill>
                  <a:srgbClr val="5C5962"/>
                </a:solidFill>
                <a:effectLst/>
                <a:latin typeface="Calibri" panose="020F0502020204030204" pitchFamily="34" charset="0"/>
              </a:rPr>
              <a:t>assert</a:t>
            </a:r>
            <a:r>
              <a:rPr lang="en-US" b="0" i="0" dirty="0">
                <a:solidFill>
                  <a:srgbClr val="5C5962"/>
                </a:solidFill>
                <a:effectLst/>
                <a:latin typeface="Calibri" panose="020F0502020204030204" pitchFamily="34" charset="0"/>
              </a:rPr>
              <a:t>.  Note that the test uses some methods other than the one we’re testing; we’ll write tests for </a:t>
            </a:r>
            <a:r>
              <a:rPr lang="en-US" b="1" i="0" dirty="0" err="1">
                <a:solidFill>
                  <a:srgbClr val="5C5962"/>
                </a:solidFill>
                <a:effectLst/>
                <a:latin typeface="Calibri" panose="020F0502020204030204" pitchFamily="34" charset="0"/>
              </a:rPr>
              <a:t>nameToIDs</a:t>
            </a:r>
            <a:r>
              <a:rPr lang="en-US" b="0" i="0" dirty="0">
                <a:solidFill>
                  <a:srgbClr val="5C5962"/>
                </a:solidFill>
                <a:effectLst/>
                <a:latin typeface="Calibri" panose="020F0502020204030204" pitchFamily="34" charset="0"/>
              </a:rPr>
              <a:t> separately.</a:t>
            </a:r>
          </a:p>
          <a:p>
            <a:endParaRPr lang="en-US" b="0" i="0" dirty="0">
              <a:solidFill>
                <a:srgbClr val="5C5962"/>
              </a:solidFill>
              <a:effectLst/>
              <a:latin typeface="Calibri" panose="020F0502020204030204" pitchFamily="34" charset="0"/>
            </a:endParaRPr>
          </a:p>
          <a:p>
            <a:r>
              <a:rPr lang="en-US" b="0" i="0" dirty="0">
                <a:solidFill>
                  <a:srgbClr val="5C5962"/>
                </a:solidFill>
                <a:effectLst/>
                <a:latin typeface="Calibri" panose="020F0502020204030204" pitchFamily="34" charset="0"/>
              </a:rPr>
              <a:t>Another way of looking at this is that this test is not just about </a:t>
            </a:r>
            <a:r>
              <a:rPr lang="en-US" b="1" i="0" dirty="0" err="1">
                <a:solidFill>
                  <a:srgbClr val="5C5962"/>
                </a:solidFill>
                <a:effectLst/>
                <a:latin typeface="Calibri" panose="020F0502020204030204" pitchFamily="34" charset="0"/>
              </a:rPr>
              <a:t>addStudent</a:t>
            </a:r>
            <a:r>
              <a:rPr lang="en-US" b="0" i="0" dirty="0">
                <a:solidFill>
                  <a:srgbClr val="5C5962"/>
                </a:solidFill>
                <a:effectLst/>
                <a:latin typeface="Calibri" panose="020F0502020204030204" pitchFamily="34" charset="0"/>
              </a:rPr>
              <a:t>; it’s making sure that </a:t>
            </a:r>
            <a:r>
              <a:rPr lang="en-US" b="1" i="0" dirty="0" err="1">
                <a:solidFill>
                  <a:srgbClr val="5C5962"/>
                </a:solidFill>
                <a:effectLst/>
                <a:latin typeface="Calibri" panose="020F0502020204030204" pitchFamily="34" charset="0"/>
              </a:rPr>
              <a:t>addStudent</a:t>
            </a:r>
            <a:r>
              <a:rPr lang="en-US" b="0" i="0" dirty="0">
                <a:solidFill>
                  <a:srgbClr val="5C5962"/>
                </a:solidFill>
                <a:effectLst/>
                <a:latin typeface="Calibri" panose="020F0502020204030204" pitchFamily="34" charset="0"/>
              </a:rPr>
              <a:t> and </a:t>
            </a:r>
            <a:r>
              <a:rPr lang="en-US" b="1" i="0" dirty="0" err="1">
                <a:solidFill>
                  <a:srgbClr val="5C5962"/>
                </a:solidFill>
                <a:effectLst/>
                <a:latin typeface="Calibri" panose="020F0502020204030204" pitchFamily="34" charset="0"/>
              </a:rPr>
              <a:t>nameToIDs</a:t>
            </a:r>
            <a:r>
              <a:rPr lang="en-US" b="0" i="0" dirty="0">
                <a:solidFill>
                  <a:srgbClr val="5C5962"/>
                </a:solidFill>
                <a:effectLst/>
                <a:latin typeface="Calibri" panose="020F0502020204030204" pitchFamily="34" charset="0"/>
              </a:rPr>
              <a:t> cooperate (or conspire) together to produce the desired behavior.</a:t>
            </a:r>
          </a:p>
          <a:p>
            <a:endParaRPr lang="en-US" b="0" i="0" dirty="0">
              <a:solidFill>
                <a:srgbClr val="5C5962"/>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28059122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Assemble-Act-Assess)</a:t>
            </a:r>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30717060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20</a:t>
            </a:fld>
            <a:endParaRPr lang="en-US"/>
          </a:p>
        </p:txBody>
      </p:sp>
    </p:spTree>
    <p:extLst>
      <p:ext uri="{BB962C8B-B14F-4D97-AF65-F5344CB8AC3E}">
        <p14:creationId xmlns:p14="http://schemas.microsoft.com/office/powerpoint/2010/main" val="27516727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sketch for a test.</a:t>
            </a:r>
          </a:p>
        </p:txBody>
      </p:sp>
      <p:sp>
        <p:nvSpPr>
          <p:cNvPr id="4" name="Slide Number Placeholder 3"/>
          <p:cNvSpPr>
            <a:spLocks noGrp="1"/>
          </p:cNvSpPr>
          <p:nvPr>
            <p:ph type="sldNum" sz="quarter" idx="5"/>
          </p:nvPr>
        </p:nvSpPr>
        <p:spPr/>
        <p:txBody>
          <a:bodyPr/>
          <a:lstStyle/>
          <a:p>
            <a:fld id="{07937F07-1250-4CCE-B198-1B2887014F41}" type="slidenum">
              <a:rPr lang="en-US" smtClean="0"/>
              <a:t>21</a:t>
            </a:fld>
            <a:endParaRPr lang="en-US"/>
          </a:p>
        </p:txBody>
      </p:sp>
    </p:spTree>
    <p:extLst>
      <p:ext uri="{BB962C8B-B14F-4D97-AF65-F5344CB8AC3E}">
        <p14:creationId xmlns:p14="http://schemas.microsoft.com/office/powerpoint/2010/main" val="29852611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that the expression you expect to throw must be a function of no arguments.   Demonstrate what happens without it.</a:t>
            </a:r>
          </a:p>
        </p:txBody>
      </p:sp>
      <p:sp>
        <p:nvSpPr>
          <p:cNvPr id="4" name="Slide Number Placeholder 3"/>
          <p:cNvSpPr>
            <a:spLocks noGrp="1"/>
          </p:cNvSpPr>
          <p:nvPr>
            <p:ph type="sldNum" sz="quarter" idx="5"/>
          </p:nvPr>
        </p:nvSpPr>
        <p:spPr/>
        <p:txBody>
          <a:bodyPr/>
          <a:lstStyle/>
          <a:p>
            <a:fld id="{07937F07-1250-4CCE-B198-1B2887014F41}" type="slidenum">
              <a:rPr lang="en-US" smtClean="0"/>
              <a:t>22</a:t>
            </a:fld>
            <a:endParaRPr lang="en-US"/>
          </a:p>
        </p:txBody>
      </p:sp>
    </p:spTree>
    <p:extLst>
      <p:ext uri="{BB962C8B-B14F-4D97-AF65-F5344CB8AC3E}">
        <p14:creationId xmlns:p14="http://schemas.microsoft.com/office/powerpoint/2010/main" val="31814589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this.  Show how VS generates the JSDOC .</a:t>
            </a:r>
          </a:p>
          <a:p>
            <a:r>
              <a:rPr lang="en-US" dirty="0"/>
              <a:t>Here we’ve decided that the class will maintain a list of transcripts, in no particular order.</a:t>
            </a:r>
          </a:p>
        </p:txBody>
      </p:sp>
      <p:sp>
        <p:nvSpPr>
          <p:cNvPr id="4" name="Slide Number Placeholder 3"/>
          <p:cNvSpPr>
            <a:spLocks noGrp="1"/>
          </p:cNvSpPr>
          <p:nvPr>
            <p:ph type="sldNum" sz="quarter" idx="5"/>
          </p:nvPr>
        </p:nvSpPr>
        <p:spPr/>
        <p:txBody>
          <a:bodyPr/>
          <a:lstStyle/>
          <a:p>
            <a:fld id="{07937F07-1250-4CCE-B198-1B2887014F41}" type="slidenum">
              <a:rPr lang="en-US" smtClean="0"/>
              <a:t>23</a:t>
            </a:fld>
            <a:endParaRPr lang="en-US"/>
          </a:p>
        </p:txBody>
      </p:sp>
    </p:spTree>
    <p:extLst>
      <p:ext uri="{BB962C8B-B14F-4D97-AF65-F5344CB8AC3E}">
        <p14:creationId xmlns:p14="http://schemas.microsoft.com/office/powerpoint/2010/main" val="39343782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this; </a:t>
            </a:r>
          </a:p>
        </p:txBody>
      </p:sp>
      <p:sp>
        <p:nvSpPr>
          <p:cNvPr id="4" name="Slide Number Placeholder 3"/>
          <p:cNvSpPr>
            <a:spLocks noGrp="1"/>
          </p:cNvSpPr>
          <p:nvPr>
            <p:ph type="sldNum" sz="quarter" idx="5"/>
          </p:nvPr>
        </p:nvSpPr>
        <p:spPr/>
        <p:txBody>
          <a:bodyPr/>
          <a:lstStyle/>
          <a:p>
            <a:fld id="{07937F07-1250-4CCE-B198-1B2887014F41}" type="slidenum">
              <a:rPr lang="en-US" smtClean="0"/>
              <a:t>24</a:t>
            </a:fld>
            <a:endParaRPr lang="en-US"/>
          </a:p>
        </p:txBody>
      </p:sp>
    </p:spTree>
    <p:extLst>
      <p:ext uri="{BB962C8B-B14F-4D97-AF65-F5344CB8AC3E}">
        <p14:creationId xmlns:p14="http://schemas.microsoft.com/office/powerpoint/2010/main" val="1301957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624675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filter and map.</a:t>
            </a:r>
          </a:p>
        </p:txBody>
      </p:sp>
      <p:sp>
        <p:nvSpPr>
          <p:cNvPr id="4" name="Slide Number Placeholder 3"/>
          <p:cNvSpPr>
            <a:spLocks noGrp="1"/>
          </p:cNvSpPr>
          <p:nvPr>
            <p:ph type="sldNum" sz="quarter" idx="5"/>
          </p:nvPr>
        </p:nvSpPr>
        <p:spPr/>
        <p:txBody>
          <a:bodyPr/>
          <a:lstStyle/>
          <a:p>
            <a:fld id="{07937F07-1250-4CCE-B198-1B2887014F41}" type="slidenum">
              <a:rPr lang="en-US" smtClean="0"/>
              <a:t>25</a:t>
            </a:fld>
            <a:endParaRPr lang="en-US"/>
          </a:p>
        </p:txBody>
      </p:sp>
    </p:spTree>
    <p:extLst>
      <p:ext uri="{BB962C8B-B14F-4D97-AF65-F5344CB8AC3E}">
        <p14:creationId xmlns:p14="http://schemas.microsoft.com/office/powerpoint/2010/main" val="7395676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26</a:t>
            </a:fld>
            <a:endParaRPr lang="en-US"/>
          </a:p>
        </p:txBody>
      </p:sp>
    </p:spTree>
    <p:extLst>
      <p:ext uri="{BB962C8B-B14F-4D97-AF65-F5344CB8AC3E}">
        <p14:creationId xmlns:p14="http://schemas.microsoft.com/office/powerpoint/2010/main" val="27432961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27</a:t>
            </a:fld>
            <a:endParaRPr lang="en-US"/>
          </a:p>
        </p:txBody>
      </p:sp>
    </p:spTree>
    <p:extLst>
      <p:ext uri="{BB962C8B-B14F-4D97-AF65-F5344CB8AC3E}">
        <p14:creationId xmlns:p14="http://schemas.microsoft.com/office/powerpoint/2010/main" val="26464077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28</a:t>
            </a:fld>
            <a:endParaRPr lang="en-US"/>
          </a:p>
        </p:txBody>
      </p:sp>
    </p:spTree>
    <p:extLst>
      <p:ext uri="{BB962C8B-B14F-4D97-AF65-F5344CB8AC3E}">
        <p14:creationId xmlns:p14="http://schemas.microsoft.com/office/powerpoint/2010/main" val="2513299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part of our overall metaphor of you (the student) learning what it’s like to be a software developer on a new team.  As a new team member, you will be expected to learn a lot of new stuff in a hurry, by yourself: new languages, new development environments, etc.</a:t>
            </a:r>
          </a:p>
          <a:p>
            <a:endParaRPr lang="en-US" dirty="0"/>
          </a:p>
          <a:p>
            <a:r>
              <a:rPr lang="en-US" dirty="0"/>
              <a:t>We’ll have tutorials and other training materials, but we won’t be spending a lot of class time on them.   </a:t>
            </a:r>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26882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last lesson we talked about how requirements analysis is a tough problem, and how gaps in understanding between our team and our client can be problematic. While getting the right requirements can certainly help make sure we build the right thing, it definitely doesn’t guarantee it. This comic also points out the gaps in the actually process of building the software – between the project leader, the designer, and the implementer. How we orchestrate this process, and determine the overall scope of a project is a hard problem. </a:t>
            </a:r>
          </a:p>
          <a:p>
            <a:endParaRPr lang="en-US" dirty="0"/>
          </a:p>
          <a:p>
            <a:r>
              <a:rPr lang="en-US" dirty="0"/>
              <a:t>It may not be surprising that this meme dates back to at least the 1970’s, and long before the internet, was photocopied and hung up on the wall in many offices, particularly at software companies. These are not new problems: understanding what the customer wants the software to be, and then ensuring that we implement something that solves that problem is not easy.</a:t>
            </a:r>
          </a:p>
          <a:p>
            <a:endParaRPr lang="en-US" dirty="0"/>
          </a:p>
          <a:p>
            <a:r>
              <a:rPr lang="en-US" dirty="0"/>
              <a:t>There have been many approaches over the years, but we are going to start with one that seems appropriate for the projects in this course: Test-Driven Development (or TDD).</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4169133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There are a variety of _DD paradigms to structure your design and/or development activities, be they in agile or not. Behavior driven design, model driven development, feature driven development, and more – alphabet soup.</a:t>
            </a:r>
          </a:p>
          <a:p>
            <a:pPr rtl="0" fontAlgn="base"/>
            <a:endParaRPr lang="en-US" sz="1200" b="0" i="0" u="none" strike="noStrike"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We are going to focus on one of these methodologies that is most strongly embraced by agile, and which we encourage you to use in your project: Test driven development (TDD). </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The key idea behind TDD is to develop your design based on your tests. Given that you have collected user stories and conditions of satisfaction, the expected behavior of your code should be apparent. So, codify that expected behavior into tests, before proceeding with your development.</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As you define your tests, use your tests to influence your overall software design.</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With tests defined first, there should be no more guesswork of “whether you are done”</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2980638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depiction of the TDD cycle may be a little different from what you’ve seen before.  </a:t>
            </a:r>
          </a:p>
          <a:p>
            <a:endParaRPr lang="en-US" dirty="0"/>
          </a:p>
          <a:p>
            <a:r>
              <a:rPr lang="en-US" dirty="0"/>
              <a:t>To see what all this means, we’ll work through a small example.   Along the way, we’ll learn a little Typescript and a little Jest, just enough to do the example.</a:t>
            </a:r>
          </a:p>
          <a:p>
            <a:endParaRPr lang="en-US" dirty="0"/>
          </a:p>
          <a:p>
            <a:r>
              <a:rPr lang="en-US" dirty="0"/>
              <a:t>We start with the user’s satisfaction conditions.   We refine those to come up with testable behaviors– concrete, testable things that our system should do.  Along the way, we may discover some design decisions that we need to make.</a:t>
            </a:r>
          </a:p>
          <a:p>
            <a:endParaRPr lang="en-US" dirty="0"/>
          </a:p>
          <a:p>
            <a:r>
              <a:rPr lang="en-US" dirty="0"/>
              <a:t>Our next step is to turn these testable behaviors into executable tests.  To do this, we will need to design some of our program– at the very least, we will have to decide on the names of the things we will test.  </a:t>
            </a:r>
          </a:p>
          <a:p>
            <a:endParaRPr lang="en-US" dirty="0"/>
          </a:p>
          <a:p>
            <a:r>
              <a:rPr lang="en-US" dirty="0"/>
              <a:t>Finally, we write some code that will pass our tests.</a:t>
            </a:r>
          </a:p>
          <a:p>
            <a:endParaRPr lang="en-US" dirty="0"/>
          </a:p>
          <a:p>
            <a:r>
              <a:rPr lang="en-US" dirty="0"/>
              <a:t>Or not so finally– we do this one test (or a few tests) at a time.  Once we get our code to pass one test, we go back and get the next test to work.  If there are no more tests, we go back to the next unsatisfied testable behavior.  And if we have no more testable behaviors, we go back and start on the next satisfaction condition.</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1466546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Typescript interface is similar to a Java interface.  Here is the TS syntax.  We import some types from ./Types (which we will write pretty soon now), and export the interface.</a:t>
            </a:r>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2230244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Possibility (a) commits the caller to look at the return value, and</a:t>
            </a:r>
          </a:p>
          <a:p>
            <a:r>
              <a:rPr lang="en-US" dirty="0"/>
              <a:t>decide whether to proceed.  If the caller proceeds with the error</a:t>
            </a:r>
          </a:p>
          <a:p>
            <a:r>
              <a:rPr lang="en-US" dirty="0"/>
              <a:t>value, it will likely get into trouble somewhere later.   Possibility</a:t>
            </a:r>
          </a:p>
          <a:p>
            <a:r>
              <a:rPr lang="en-US" dirty="0"/>
              <a:t>(b) means that the caller will not proceed past an error, unless it</a:t>
            </a:r>
          </a:p>
          <a:p>
            <a:r>
              <a:rPr lang="en-US" dirty="0"/>
              <a:t>explicitly wraps the call in a try/catch.   So we'll choose (b).  This will also give us practice writing code that deals with exceptions.</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23690802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4048336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9/13/2022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9/13/2022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9/13/2022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9/13/2022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9/13/2022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9/13/2022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9/13/2022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9/13/2022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9/13/2022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9/13/2022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9/13/2022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9/13/2022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9/13/2022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dirty="0">
                <a:sym typeface="Helvetica Neue" charset="0"/>
              </a:rPr>
            </a:br>
            <a:br>
              <a:rPr lang="en-US" altLang="en-US" sz="3200">
                <a:sym typeface="Helvetica Neue" charset="0"/>
              </a:rPr>
            </a:br>
            <a:r>
              <a:rPr lang="en-US" altLang="en-US" sz="3200">
                <a:sym typeface="Helvetica Neue" charset="0"/>
              </a:rPr>
              <a:t>Module 2: From </a:t>
            </a:r>
            <a:r>
              <a:rPr lang="en-US" altLang="en-US" sz="3200" dirty="0">
                <a:sym typeface="Helvetica Neue" charset="0"/>
              </a:rPr>
              <a:t>Requirements to Code: Test-Driven Development</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Jonathan Bell, Adeel </a:t>
            </a:r>
            <a:r>
              <a:rPr lang="en-US" sz="2400" dirty="0" err="1"/>
              <a:t>Bhutta</a:t>
            </a:r>
            <a:r>
              <a:rPr lang="en-US" sz="2400"/>
              <a:t>, Mitch </a:t>
            </a:r>
            <a:r>
              <a:rPr lang="en-US" sz="2400" dirty="0"/>
              <a:t>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2022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09847E-8340-DEF9-AB98-A0581C9005C3}"/>
              </a:ext>
            </a:extLst>
          </p:cNvPr>
          <p:cNvSpPr>
            <a:spLocks noGrp="1"/>
          </p:cNvSpPr>
          <p:nvPr>
            <p:ph type="title"/>
          </p:nvPr>
        </p:nvSpPr>
        <p:spPr/>
        <p:txBody>
          <a:bodyPr/>
          <a:lstStyle/>
          <a:p>
            <a:r>
              <a:rPr lang="en-US" dirty="0"/>
              <a:t>We start with the interface</a:t>
            </a:r>
          </a:p>
        </p:txBody>
      </p:sp>
      <p:sp>
        <p:nvSpPr>
          <p:cNvPr id="4" name="Slide Number Placeholder 3">
            <a:extLst>
              <a:ext uri="{FF2B5EF4-FFF2-40B4-BE49-F238E27FC236}">
                <a16:creationId xmlns:a16="http://schemas.microsoft.com/office/drawing/2014/main" id="{C684D6DD-E271-4B6F-7B79-AB29DAD1F142}"/>
              </a:ext>
            </a:extLst>
          </p:cNvPr>
          <p:cNvSpPr>
            <a:spLocks noGrp="1"/>
          </p:cNvSpPr>
          <p:nvPr>
            <p:ph type="sldNum" sz="quarter" idx="12"/>
          </p:nvPr>
        </p:nvSpPr>
        <p:spPr/>
        <p:txBody>
          <a:bodyPr/>
          <a:lstStyle/>
          <a:p>
            <a:fld id="{20F37917-FD3A-4669-9018-DA04BCDD3D75}" type="slidenum">
              <a:rPr lang="en-US" smtClean="0"/>
              <a:t>10</a:t>
            </a:fld>
            <a:endParaRPr lang="en-US"/>
          </a:p>
        </p:txBody>
      </p:sp>
      <p:sp>
        <p:nvSpPr>
          <p:cNvPr id="8" name="TextBox 7">
            <a:extLst>
              <a:ext uri="{FF2B5EF4-FFF2-40B4-BE49-F238E27FC236}">
                <a16:creationId xmlns:a16="http://schemas.microsoft.com/office/drawing/2014/main" id="{5950D317-9151-B479-C436-611829898FD4}"/>
              </a:ext>
            </a:extLst>
          </p:cNvPr>
          <p:cNvSpPr txBox="1"/>
          <p:nvPr/>
        </p:nvSpPr>
        <p:spPr>
          <a:xfrm>
            <a:off x="744069" y="1555036"/>
            <a:ext cx="10434919" cy="286232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Transcript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'./Types'</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interface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IDataBase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addStudent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string</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StudentID</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getTranscript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id</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Transcript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deleteStudent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id</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hmm, what to do about errors??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addGrade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id</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void</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getGrade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id</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Course</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CourseGrade</a:t>
            </a:r>
            <a:r>
              <a:rPr lang="en-US" b="0" dirty="0">
                <a:solidFill>
                  <a:srgbClr val="267F99"/>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nameToIDs</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string</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StudentID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p:txBody>
      </p:sp>
      <p:sp>
        <p:nvSpPr>
          <p:cNvPr id="9" name="Content Placeholder 5">
            <a:extLst>
              <a:ext uri="{FF2B5EF4-FFF2-40B4-BE49-F238E27FC236}">
                <a16:creationId xmlns:a16="http://schemas.microsoft.com/office/drawing/2014/main" id="{9D88BFC3-CF27-A7DC-98E4-5295686B18BD}"/>
              </a:ext>
            </a:extLst>
          </p:cNvPr>
          <p:cNvSpPr>
            <a:spLocks noGrp="1"/>
          </p:cNvSpPr>
          <p:nvPr>
            <p:ph idx="1"/>
          </p:nvPr>
        </p:nvSpPr>
        <p:spPr>
          <a:xfrm>
            <a:off x="838199" y="4580965"/>
            <a:ext cx="7911353" cy="4586301"/>
          </a:xfrm>
        </p:spPr>
        <p:txBody>
          <a:bodyPr>
            <a:normAutofit/>
          </a:bodyPr>
          <a:lstStyle/>
          <a:p>
            <a:r>
              <a:rPr lang="en-US" sz="2000" dirty="0"/>
              <a:t>The types are all </a:t>
            </a:r>
            <a:r>
              <a:rPr lang="en-US" sz="2000" i="1" dirty="0">
                <a:solidFill>
                  <a:srgbClr val="FF0000"/>
                </a:solidFill>
              </a:rPr>
              <a:t>abstract</a:t>
            </a:r>
          </a:p>
          <a:p>
            <a:r>
              <a:rPr lang="en-US" sz="2000" dirty="0"/>
              <a:t>In the process of writing this down, we’ve discovered  some more design decisions:</a:t>
            </a:r>
          </a:p>
          <a:p>
            <a:pPr lvl="1"/>
            <a:r>
              <a:rPr lang="en-US" sz="1600" dirty="0"/>
              <a:t>How to identify a student to the DB user</a:t>
            </a:r>
          </a:p>
          <a:p>
            <a:pPr lvl="1"/>
            <a:r>
              <a:rPr lang="en-US" sz="1600" dirty="0"/>
              <a:t>What to do about exceptional conditions in </a:t>
            </a:r>
            <a:r>
              <a:rPr lang="en-US" sz="1600" dirty="0" err="1"/>
              <a:t>deleteStudent</a:t>
            </a:r>
            <a:r>
              <a:rPr lang="en-US" sz="1600" dirty="0"/>
              <a:t> and elsewhere</a:t>
            </a:r>
          </a:p>
          <a:p>
            <a:pPr lvl="1"/>
            <a:r>
              <a:rPr lang="en-US" sz="1600" dirty="0"/>
              <a:t>We needed a new method to get from a student name to their ID.  </a:t>
            </a:r>
          </a:p>
        </p:txBody>
      </p:sp>
    </p:spTree>
    <p:extLst>
      <p:ext uri="{BB962C8B-B14F-4D97-AF65-F5344CB8AC3E}">
        <p14:creationId xmlns:p14="http://schemas.microsoft.com/office/powerpoint/2010/main" val="1528585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4F4B424-3DFD-61BF-9E87-1EAA62FAA4B8}"/>
              </a:ext>
            </a:extLst>
          </p:cNvPr>
          <p:cNvSpPr>
            <a:spLocks noGrp="1"/>
          </p:cNvSpPr>
          <p:nvPr>
            <p:ph type="title"/>
          </p:nvPr>
        </p:nvSpPr>
        <p:spPr/>
        <p:txBody>
          <a:bodyPr>
            <a:normAutofit/>
          </a:bodyPr>
          <a:lstStyle/>
          <a:p>
            <a:r>
              <a:rPr lang="en-US" dirty="0"/>
              <a:t>Now we can write down some testable behaviors.</a:t>
            </a:r>
          </a:p>
        </p:txBody>
      </p:sp>
      <p:sp>
        <p:nvSpPr>
          <p:cNvPr id="6" name="Content Placeholder 5">
            <a:extLst>
              <a:ext uri="{FF2B5EF4-FFF2-40B4-BE49-F238E27FC236}">
                <a16:creationId xmlns:a16="http://schemas.microsoft.com/office/drawing/2014/main" id="{31DAD894-0848-688A-293A-E8DE08C49ADD}"/>
              </a:ext>
            </a:extLst>
          </p:cNvPr>
          <p:cNvSpPr>
            <a:spLocks noGrp="1"/>
          </p:cNvSpPr>
          <p:nvPr>
            <p:ph idx="1"/>
          </p:nvPr>
        </p:nvSpPr>
        <p:spPr/>
        <p:txBody>
          <a:bodyPr/>
          <a:lstStyle/>
          <a:p>
            <a:r>
              <a:rPr lang="en-US" dirty="0"/>
              <a:t>These could serve as titles for our tests</a:t>
            </a:r>
          </a:p>
        </p:txBody>
      </p:sp>
      <p:sp>
        <p:nvSpPr>
          <p:cNvPr id="4" name="Slide Number Placeholder 3">
            <a:extLst>
              <a:ext uri="{FF2B5EF4-FFF2-40B4-BE49-F238E27FC236}">
                <a16:creationId xmlns:a16="http://schemas.microsoft.com/office/drawing/2014/main" id="{27A80716-FB8D-4FAF-7951-20C4DBBAE052}"/>
              </a:ext>
            </a:extLst>
          </p:cNvPr>
          <p:cNvSpPr>
            <a:spLocks noGrp="1"/>
          </p:cNvSpPr>
          <p:nvPr>
            <p:ph type="sldNum" sz="quarter" idx="12"/>
          </p:nvPr>
        </p:nvSpPr>
        <p:spPr/>
        <p:txBody>
          <a:bodyPr/>
          <a:lstStyle/>
          <a:p>
            <a:fld id="{20F37917-FD3A-4669-9018-DA04BCDD3D75}" type="slidenum">
              <a:rPr lang="en-US" smtClean="0"/>
              <a:pPr/>
              <a:t>11</a:t>
            </a:fld>
            <a:endParaRPr lang="en-US"/>
          </a:p>
        </p:txBody>
      </p:sp>
      <p:sp>
        <p:nvSpPr>
          <p:cNvPr id="7" name="TextBox 6">
            <a:extLst>
              <a:ext uri="{FF2B5EF4-FFF2-40B4-BE49-F238E27FC236}">
                <a16:creationId xmlns:a16="http://schemas.microsoft.com/office/drawing/2014/main" id="{46754642-7BCE-A832-FB80-FB8ADF73088B}"/>
              </a:ext>
            </a:extLst>
          </p:cNvPr>
          <p:cNvSpPr txBox="1"/>
          <p:nvPr/>
        </p:nvSpPr>
        <p:spPr>
          <a:xfrm>
            <a:off x="2050869" y="2085268"/>
            <a:ext cx="8444881" cy="42820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b="1" dirty="0">
                <a:solidFill>
                  <a:schemeClr val="tx1"/>
                </a:solidFill>
              </a:rPr>
              <a:t>Testable Behaviors:</a:t>
            </a:r>
          </a:p>
          <a:p>
            <a:pPr marL="285750" indent="-285750" algn="l">
              <a:buFont typeface="Arial" panose="020B0604020202020204" pitchFamily="34" charset="0"/>
              <a:buChar char="•"/>
            </a:pPr>
            <a:r>
              <a:rPr lang="en-US" sz="2400" b="1" dirty="0" err="1">
                <a:solidFill>
                  <a:schemeClr val="tx1"/>
                </a:solidFill>
              </a:rPr>
              <a:t>addStudent</a:t>
            </a:r>
            <a:r>
              <a:rPr lang="en-US" sz="2400" b="1" dirty="0">
                <a:solidFill>
                  <a:schemeClr val="tx1"/>
                </a:solidFill>
              </a:rPr>
              <a:t> should add a student to the database</a:t>
            </a:r>
          </a:p>
          <a:p>
            <a:pPr marL="285750" indent="-285750" algn="l">
              <a:buFont typeface="Arial" panose="020B0604020202020204" pitchFamily="34" charset="0"/>
              <a:buChar char="•"/>
            </a:pPr>
            <a:r>
              <a:rPr lang="en-US" sz="2400" b="1" dirty="0" err="1">
                <a:solidFill>
                  <a:schemeClr val="tx1"/>
                </a:solidFill>
              </a:rPr>
              <a:t>addStudent</a:t>
            </a:r>
            <a:r>
              <a:rPr lang="en-US" sz="2400" b="1" dirty="0">
                <a:solidFill>
                  <a:schemeClr val="tx1"/>
                </a:solidFill>
              </a:rPr>
              <a:t> should return an ID that is distinct from any ID in the database</a:t>
            </a:r>
          </a:p>
          <a:p>
            <a:pPr marL="285750" indent="-285750" algn="l">
              <a:buFont typeface="Arial" panose="020B0604020202020204" pitchFamily="34" charset="0"/>
              <a:buChar char="•"/>
            </a:pPr>
            <a:r>
              <a:rPr lang="en-US" sz="2400" b="1" dirty="0" err="1">
                <a:solidFill>
                  <a:schemeClr val="tx1"/>
                </a:solidFill>
              </a:rPr>
              <a:t>addStudent</a:t>
            </a:r>
            <a:r>
              <a:rPr lang="en-US" sz="2400" b="1" dirty="0">
                <a:solidFill>
                  <a:schemeClr val="tx1"/>
                </a:solidFill>
              </a:rPr>
              <a:t> should permit adding a student with the same name as an existing student</a:t>
            </a:r>
          </a:p>
          <a:p>
            <a:pPr marL="285750" indent="-285750" algn="l">
              <a:buFont typeface="Arial" panose="020B0604020202020204" pitchFamily="34" charset="0"/>
              <a:buChar char="•"/>
            </a:pPr>
            <a:r>
              <a:rPr lang="en-US" sz="2400" b="1" dirty="0">
                <a:solidFill>
                  <a:schemeClr val="tx1"/>
                </a:solidFill>
              </a:rPr>
              <a:t>Given the ID of a student, </a:t>
            </a:r>
            <a:r>
              <a:rPr lang="en-US" sz="2400" b="1" dirty="0" err="1">
                <a:solidFill>
                  <a:schemeClr val="tx1"/>
                </a:solidFill>
              </a:rPr>
              <a:t>getTranscript</a:t>
            </a:r>
            <a:r>
              <a:rPr lang="en-US" sz="2400" b="1" dirty="0">
                <a:solidFill>
                  <a:schemeClr val="tx1"/>
                </a:solidFill>
              </a:rPr>
              <a:t> should return the transcript for that student</a:t>
            </a:r>
          </a:p>
          <a:p>
            <a:pPr marL="285750" indent="-285750" algn="l">
              <a:buFont typeface="Arial" panose="020B0604020202020204" pitchFamily="34" charset="0"/>
              <a:buChar char="•"/>
            </a:pPr>
            <a:r>
              <a:rPr lang="en-US" sz="2400" b="1" dirty="0">
                <a:solidFill>
                  <a:schemeClr val="tx1"/>
                </a:solidFill>
              </a:rPr>
              <a:t>Given an ID that is not the ID of any student, </a:t>
            </a:r>
            <a:r>
              <a:rPr lang="en-US" sz="2400" b="1" dirty="0" err="1">
                <a:solidFill>
                  <a:schemeClr val="tx1"/>
                </a:solidFill>
              </a:rPr>
              <a:t>getTranscript</a:t>
            </a:r>
            <a:r>
              <a:rPr lang="en-US" sz="2400" b="1" dirty="0">
                <a:solidFill>
                  <a:schemeClr val="tx1"/>
                </a:solidFill>
              </a:rPr>
              <a:t> should &lt;hmmm…. What *should* it do??????&gt;</a:t>
            </a:r>
          </a:p>
        </p:txBody>
      </p:sp>
    </p:spTree>
    <p:extLst>
      <p:ext uri="{BB962C8B-B14F-4D97-AF65-F5344CB8AC3E}">
        <p14:creationId xmlns:p14="http://schemas.microsoft.com/office/powerpoint/2010/main" val="3248119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6932D-BB1D-0F7C-3B70-4724A6AE8B29}"/>
              </a:ext>
            </a:extLst>
          </p:cNvPr>
          <p:cNvSpPr>
            <a:spLocks noGrp="1"/>
          </p:cNvSpPr>
          <p:nvPr>
            <p:ph type="title"/>
          </p:nvPr>
        </p:nvSpPr>
        <p:spPr/>
        <p:txBody>
          <a:bodyPr/>
          <a:lstStyle/>
          <a:p>
            <a:r>
              <a:rPr lang="en-US" dirty="0"/>
              <a:t>Writing down the testable behaviors may uncover more design decisions to make</a:t>
            </a:r>
          </a:p>
        </p:txBody>
      </p:sp>
      <p:sp>
        <p:nvSpPr>
          <p:cNvPr id="3" name="Content Placeholder 2">
            <a:extLst>
              <a:ext uri="{FF2B5EF4-FFF2-40B4-BE49-F238E27FC236}">
                <a16:creationId xmlns:a16="http://schemas.microsoft.com/office/drawing/2014/main" id="{32287C80-5419-CC41-22F2-22BFD112C70F}"/>
              </a:ext>
            </a:extLst>
          </p:cNvPr>
          <p:cNvSpPr>
            <a:spLocks noGrp="1"/>
          </p:cNvSpPr>
          <p:nvPr>
            <p:ph idx="1"/>
          </p:nvPr>
        </p:nvSpPr>
        <p:spPr/>
        <p:txBody>
          <a:bodyPr/>
          <a:lstStyle/>
          <a:p>
            <a:r>
              <a:rPr lang="en-US" dirty="0"/>
              <a:t>Here we realized that the user’s satisfaction conditions didn’t give us any guidance on the exceptional condition “not an ID of any student”</a:t>
            </a:r>
          </a:p>
          <a:p>
            <a:r>
              <a:rPr lang="en-US" dirty="0"/>
              <a:t>What should </a:t>
            </a:r>
            <a:r>
              <a:rPr lang="en-US" b="1" dirty="0" err="1"/>
              <a:t>getTranscript</a:t>
            </a:r>
            <a:r>
              <a:rPr lang="en-US" dirty="0"/>
              <a:t> do?</a:t>
            </a:r>
          </a:p>
          <a:p>
            <a:r>
              <a:rPr lang="en-US" dirty="0"/>
              <a:t>Possibilities:</a:t>
            </a:r>
          </a:p>
          <a:p>
            <a:pPr lvl="1"/>
            <a:r>
              <a:rPr lang="en-US" dirty="0"/>
              <a:t> return an error value (undefined, -1, etc.)</a:t>
            </a:r>
          </a:p>
          <a:p>
            <a:pPr lvl="1"/>
            <a:r>
              <a:rPr lang="en-US" dirty="0"/>
              <a:t>Throw an exception</a:t>
            </a:r>
          </a:p>
        </p:txBody>
      </p:sp>
      <p:sp>
        <p:nvSpPr>
          <p:cNvPr id="4" name="Slide Number Placeholder 3">
            <a:extLst>
              <a:ext uri="{FF2B5EF4-FFF2-40B4-BE49-F238E27FC236}">
                <a16:creationId xmlns:a16="http://schemas.microsoft.com/office/drawing/2014/main" id="{BFDDF640-9233-E173-6B2B-0439119FC39D}"/>
              </a:ext>
            </a:extLst>
          </p:cNvPr>
          <p:cNvSpPr>
            <a:spLocks noGrp="1"/>
          </p:cNvSpPr>
          <p:nvPr>
            <p:ph type="sldNum" sz="quarter" idx="12"/>
          </p:nvPr>
        </p:nvSpPr>
        <p:spPr/>
        <p:txBody>
          <a:bodyPr/>
          <a:lstStyle/>
          <a:p>
            <a:fld id="{20F37917-FD3A-4669-9018-DA04BCDD3D75}" type="slidenum">
              <a:rPr lang="en-US" smtClean="0"/>
              <a:t>12</a:t>
            </a:fld>
            <a:endParaRPr lang="en-US"/>
          </a:p>
        </p:txBody>
      </p:sp>
    </p:spTree>
    <p:extLst>
      <p:ext uri="{BB962C8B-B14F-4D97-AF65-F5344CB8AC3E}">
        <p14:creationId xmlns:p14="http://schemas.microsoft.com/office/powerpoint/2010/main" val="2603138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4F4B424-3DFD-61BF-9E87-1EAA62FAA4B8}"/>
              </a:ext>
            </a:extLst>
          </p:cNvPr>
          <p:cNvSpPr>
            <a:spLocks noGrp="1"/>
          </p:cNvSpPr>
          <p:nvPr>
            <p:ph type="title"/>
          </p:nvPr>
        </p:nvSpPr>
        <p:spPr/>
        <p:txBody>
          <a:bodyPr/>
          <a:lstStyle/>
          <a:p>
            <a:r>
              <a:rPr lang="en-US" dirty="0"/>
              <a:t>Testable Behaviors, revised</a:t>
            </a:r>
          </a:p>
        </p:txBody>
      </p:sp>
      <p:sp>
        <p:nvSpPr>
          <p:cNvPr id="6" name="Content Placeholder 5">
            <a:extLst>
              <a:ext uri="{FF2B5EF4-FFF2-40B4-BE49-F238E27FC236}">
                <a16:creationId xmlns:a16="http://schemas.microsoft.com/office/drawing/2014/main" id="{31DAD894-0848-688A-293A-E8DE08C49ADD}"/>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27A80716-FB8D-4FAF-7951-20C4DBBAE052}"/>
              </a:ext>
            </a:extLst>
          </p:cNvPr>
          <p:cNvSpPr>
            <a:spLocks noGrp="1"/>
          </p:cNvSpPr>
          <p:nvPr>
            <p:ph type="sldNum" sz="quarter" idx="12"/>
          </p:nvPr>
        </p:nvSpPr>
        <p:spPr/>
        <p:txBody>
          <a:bodyPr/>
          <a:lstStyle/>
          <a:p>
            <a:fld id="{20F37917-FD3A-4669-9018-DA04BCDD3D75}" type="slidenum">
              <a:rPr lang="en-US" smtClean="0"/>
              <a:t>13</a:t>
            </a:fld>
            <a:endParaRPr lang="en-US"/>
          </a:p>
        </p:txBody>
      </p:sp>
      <p:sp>
        <p:nvSpPr>
          <p:cNvPr id="2" name="TextBox 1">
            <a:extLst>
              <a:ext uri="{FF2B5EF4-FFF2-40B4-BE49-F238E27FC236}">
                <a16:creationId xmlns:a16="http://schemas.microsoft.com/office/drawing/2014/main" id="{B5A47189-CBE5-11ED-A73D-CE02572B56D4}"/>
              </a:ext>
            </a:extLst>
          </p:cNvPr>
          <p:cNvSpPr txBox="1"/>
          <p:nvPr/>
        </p:nvSpPr>
        <p:spPr>
          <a:xfrm>
            <a:off x="838200" y="1499290"/>
            <a:ext cx="8444881" cy="42820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b="1" dirty="0">
                <a:solidFill>
                  <a:schemeClr val="tx1"/>
                </a:solidFill>
              </a:rPr>
              <a:t>Testable Behaviors:</a:t>
            </a:r>
          </a:p>
          <a:p>
            <a:pPr marL="285750" indent="-285750" algn="l">
              <a:buFont typeface="Arial" panose="020B0604020202020204" pitchFamily="34" charset="0"/>
              <a:buChar char="•"/>
            </a:pPr>
            <a:r>
              <a:rPr lang="en-US" sz="2400" b="1" dirty="0" err="1">
                <a:solidFill>
                  <a:schemeClr val="tx1"/>
                </a:solidFill>
              </a:rPr>
              <a:t>addStudent</a:t>
            </a:r>
            <a:r>
              <a:rPr lang="en-US" sz="2400" b="1" dirty="0">
                <a:solidFill>
                  <a:schemeClr val="tx1"/>
                </a:solidFill>
              </a:rPr>
              <a:t> should add a student to the database</a:t>
            </a:r>
          </a:p>
          <a:p>
            <a:pPr marL="285750" indent="-285750" algn="l">
              <a:buFont typeface="Arial" panose="020B0604020202020204" pitchFamily="34" charset="0"/>
              <a:buChar char="•"/>
            </a:pPr>
            <a:r>
              <a:rPr lang="en-US" sz="2400" b="1" dirty="0" err="1">
                <a:solidFill>
                  <a:schemeClr val="tx1"/>
                </a:solidFill>
              </a:rPr>
              <a:t>addStudent</a:t>
            </a:r>
            <a:r>
              <a:rPr lang="en-US" sz="2400" b="1" dirty="0">
                <a:solidFill>
                  <a:schemeClr val="tx1"/>
                </a:solidFill>
              </a:rPr>
              <a:t> should return an ID that is distinct from any ID in the database</a:t>
            </a:r>
          </a:p>
          <a:p>
            <a:pPr marL="285750" indent="-285750" algn="l">
              <a:buFont typeface="Arial" panose="020B0604020202020204" pitchFamily="34" charset="0"/>
              <a:buChar char="•"/>
            </a:pPr>
            <a:r>
              <a:rPr lang="en-US" sz="2400" b="1" dirty="0" err="1">
                <a:solidFill>
                  <a:schemeClr val="tx1"/>
                </a:solidFill>
              </a:rPr>
              <a:t>addStudent</a:t>
            </a:r>
            <a:r>
              <a:rPr lang="en-US" sz="2400" b="1" dirty="0">
                <a:solidFill>
                  <a:schemeClr val="tx1"/>
                </a:solidFill>
              </a:rPr>
              <a:t> should permit adding a student with the same name as an existing student</a:t>
            </a:r>
          </a:p>
          <a:p>
            <a:pPr marL="285750" indent="-285750" algn="l">
              <a:buFont typeface="Arial" panose="020B0604020202020204" pitchFamily="34" charset="0"/>
              <a:buChar char="•"/>
            </a:pPr>
            <a:r>
              <a:rPr lang="en-US" sz="2400" b="1" dirty="0">
                <a:solidFill>
                  <a:schemeClr val="tx1"/>
                </a:solidFill>
              </a:rPr>
              <a:t>Given the ID of a student, </a:t>
            </a:r>
            <a:r>
              <a:rPr lang="en-US" sz="2400" b="1" dirty="0" err="1">
                <a:solidFill>
                  <a:schemeClr val="tx1"/>
                </a:solidFill>
              </a:rPr>
              <a:t>getTranscript</a:t>
            </a:r>
            <a:r>
              <a:rPr lang="en-US" sz="2400" b="1" dirty="0">
                <a:solidFill>
                  <a:schemeClr val="tx1"/>
                </a:solidFill>
              </a:rPr>
              <a:t> should return the transcript for that student</a:t>
            </a:r>
          </a:p>
          <a:p>
            <a:pPr marL="285750" indent="-285750">
              <a:buFont typeface="Arial" panose="020B0604020202020204" pitchFamily="34" charset="0"/>
              <a:buChar char="•"/>
            </a:pPr>
            <a:r>
              <a:rPr lang="en-US" sz="2400" b="1" dirty="0">
                <a:solidFill>
                  <a:srgbClr val="FF0000"/>
                </a:solidFill>
              </a:rPr>
              <a:t>Given an ID that is not the ID of any student, </a:t>
            </a:r>
            <a:r>
              <a:rPr lang="en-US" sz="2400" b="1" dirty="0" err="1">
                <a:solidFill>
                  <a:srgbClr val="FF0000"/>
                </a:solidFill>
              </a:rPr>
              <a:t>getTranscript</a:t>
            </a:r>
            <a:r>
              <a:rPr lang="en-US" sz="2400" b="1" dirty="0">
                <a:solidFill>
                  <a:srgbClr val="FF0000"/>
                </a:solidFill>
              </a:rPr>
              <a:t> should throw an exception</a:t>
            </a:r>
          </a:p>
          <a:p>
            <a:pPr marL="285750" indent="-285750" algn="l">
              <a:buFont typeface="Arial" panose="020B0604020202020204" pitchFamily="34" charset="0"/>
              <a:buChar char="•"/>
            </a:pPr>
            <a:endParaRPr lang="en-US" sz="2400" b="1" dirty="0">
              <a:solidFill>
                <a:schemeClr val="tx1"/>
              </a:solidFill>
            </a:endParaRPr>
          </a:p>
        </p:txBody>
      </p:sp>
    </p:spTree>
    <p:extLst>
      <p:ext uri="{BB962C8B-B14F-4D97-AF65-F5344CB8AC3E}">
        <p14:creationId xmlns:p14="http://schemas.microsoft.com/office/powerpoint/2010/main" val="180694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36D81-49DF-C05E-6DE4-198E9091672B}"/>
              </a:ext>
            </a:extLst>
          </p:cNvPr>
          <p:cNvSpPr>
            <a:spLocks noGrp="1"/>
          </p:cNvSpPr>
          <p:nvPr>
            <p:ph type="title"/>
          </p:nvPr>
        </p:nvSpPr>
        <p:spPr/>
        <p:txBody>
          <a:bodyPr/>
          <a:lstStyle/>
          <a:p>
            <a:r>
              <a:rPr lang="en-US" dirty="0"/>
              <a:t>We still need to design some more before we can write some tests</a:t>
            </a:r>
          </a:p>
        </p:txBody>
      </p:sp>
      <p:sp>
        <p:nvSpPr>
          <p:cNvPr id="3" name="Content Placeholder 2">
            <a:extLst>
              <a:ext uri="{FF2B5EF4-FFF2-40B4-BE49-F238E27FC236}">
                <a16:creationId xmlns:a16="http://schemas.microsoft.com/office/drawing/2014/main" id="{3611AA15-3F35-EE74-8281-E17F00D41834}"/>
              </a:ext>
            </a:extLst>
          </p:cNvPr>
          <p:cNvSpPr>
            <a:spLocks noGrp="1"/>
          </p:cNvSpPr>
          <p:nvPr>
            <p:ph idx="1"/>
          </p:nvPr>
        </p:nvSpPr>
        <p:spPr/>
        <p:txBody>
          <a:bodyPr/>
          <a:lstStyle/>
          <a:p>
            <a:r>
              <a:rPr lang="en-US" dirty="0"/>
              <a:t>We wrote:</a:t>
            </a:r>
          </a:p>
          <a:p>
            <a:endParaRPr lang="en-US" dirty="0"/>
          </a:p>
          <a:p>
            <a:endParaRPr lang="en-US" dirty="0"/>
          </a:p>
          <a:p>
            <a:r>
              <a:rPr lang="en-US" dirty="0"/>
              <a:t>But how can we test to see if the returned transcript is the right one?</a:t>
            </a:r>
          </a:p>
          <a:p>
            <a:r>
              <a:rPr lang="en-US" dirty="0"/>
              <a:t>It must be time to elaborate the design of the type </a:t>
            </a:r>
            <a:r>
              <a:rPr lang="en-US" b="1" dirty="0"/>
              <a:t>Transcript</a:t>
            </a:r>
            <a:r>
              <a:rPr lang="en-US" dirty="0"/>
              <a:t>.</a:t>
            </a:r>
          </a:p>
        </p:txBody>
      </p:sp>
      <p:sp>
        <p:nvSpPr>
          <p:cNvPr id="4" name="Slide Number Placeholder 3">
            <a:extLst>
              <a:ext uri="{FF2B5EF4-FFF2-40B4-BE49-F238E27FC236}">
                <a16:creationId xmlns:a16="http://schemas.microsoft.com/office/drawing/2014/main" id="{5EA1C0AC-C14A-BA0A-1A66-0087E929171E}"/>
              </a:ext>
            </a:extLst>
          </p:cNvPr>
          <p:cNvSpPr>
            <a:spLocks noGrp="1"/>
          </p:cNvSpPr>
          <p:nvPr>
            <p:ph type="sldNum" sz="quarter" idx="12"/>
          </p:nvPr>
        </p:nvSpPr>
        <p:spPr/>
        <p:txBody>
          <a:bodyPr/>
          <a:lstStyle/>
          <a:p>
            <a:fld id="{20F37917-FD3A-4669-9018-DA04BCDD3D75}" type="slidenum">
              <a:rPr lang="en-US" smtClean="0"/>
              <a:t>14</a:t>
            </a:fld>
            <a:endParaRPr lang="en-US"/>
          </a:p>
        </p:txBody>
      </p:sp>
      <p:sp>
        <p:nvSpPr>
          <p:cNvPr id="5" name="TextBox 4">
            <a:extLst>
              <a:ext uri="{FF2B5EF4-FFF2-40B4-BE49-F238E27FC236}">
                <a16:creationId xmlns:a16="http://schemas.microsoft.com/office/drawing/2014/main" id="{2C073CC3-D3DD-8165-6091-A621177BDC7D}"/>
              </a:ext>
            </a:extLst>
          </p:cNvPr>
          <p:cNvSpPr txBox="1"/>
          <p:nvPr/>
        </p:nvSpPr>
        <p:spPr>
          <a:xfrm>
            <a:off x="1545336" y="2048190"/>
            <a:ext cx="6649123" cy="9264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lgn="l">
              <a:buFont typeface="Arial" panose="020B0604020202020204" pitchFamily="34" charset="0"/>
              <a:buChar char="•"/>
            </a:pPr>
            <a:r>
              <a:rPr lang="en-US" sz="2400" b="1" dirty="0">
                <a:solidFill>
                  <a:schemeClr val="tx1"/>
                </a:solidFill>
              </a:rPr>
              <a:t>Given the ID of a student, </a:t>
            </a:r>
            <a:r>
              <a:rPr lang="en-US" sz="2400" b="1" dirty="0" err="1">
                <a:solidFill>
                  <a:schemeClr val="tx1"/>
                </a:solidFill>
              </a:rPr>
              <a:t>getTranscript</a:t>
            </a:r>
            <a:r>
              <a:rPr lang="en-US" sz="2400" b="1" dirty="0">
                <a:solidFill>
                  <a:schemeClr val="tx1"/>
                </a:solidFill>
              </a:rPr>
              <a:t> should return the transcript for that student</a:t>
            </a:r>
          </a:p>
        </p:txBody>
      </p:sp>
    </p:spTree>
    <p:extLst>
      <p:ext uri="{BB962C8B-B14F-4D97-AF65-F5344CB8AC3E}">
        <p14:creationId xmlns:p14="http://schemas.microsoft.com/office/powerpoint/2010/main" val="1401743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4F9DDA9-0CAA-6FDF-4511-76CD4D00098E}"/>
              </a:ext>
            </a:extLst>
          </p:cNvPr>
          <p:cNvSpPr>
            <a:spLocks noGrp="1"/>
          </p:cNvSpPr>
          <p:nvPr>
            <p:ph type="title"/>
          </p:nvPr>
        </p:nvSpPr>
        <p:spPr/>
        <p:txBody>
          <a:bodyPr/>
          <a:lstStyle/>
          <a:p>
            <a:r>
              <a:rPr lang="en-US" dirty="0" err="1"/>
              <a:t>Types.ts</a:t>
            </a:r>
            <a:endParaRPr lang="en-US" dirty="0"/>
          </a:p>
        </p:txBody>
      </p:sp>
      <p:sp>
        <p:nvSpPr>
          <p:cNvPr id="6" name="Content Placeholder 5">
            <a:extLst>
              <a:ext uri="{FF2B5EF4-FFF2-40B4-BE49-F238E27FC236}">
                <a16:creationId xmlns:a16="http://schemas.microsoft.com/office/drawing/2014/main" id="{2E356B70-9DA2-DE99-FD96-CDDA7E794C18}"/>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F415F22B-2624-016E-9028-FCA6B2F2941A}"/>
              </a:ext>
            </a:extLst>
          </p:cNvPr>
          <p:cNvSpPr>
            <a:spLocks noGrp="1"/>
          </p:cNvSpPr>
          <p:nvPr>
            <p:ph type="sldNum" sz="quarter" idx="12"/>
          </p:nvPr>
        </p:nvSpPr>
        <p:spPr/>
        <p:txBody>
          <a:bodyPr/>
          <a:lstStyle/>
          <a:p>
            <a:fld id="{20F37917-FD3A-4669-9018-DA04BCDD3D75}" type="slidenum">
              <a:rPr lang="en-US" smtClean="0"/>
              <a:t>15</a:t>
            </a:fld>
            <a:endParaRPr lang="en-US"/>
          </a:p>
        </p:txBody>
      </p:sp>
      <p:sp>
        <p:nvSpPr>
          <p:cNvPr id="8" name="TextBox 7">
            <a:extLst>
              <a:ext uri="{FF2B5EF4-FFF2-40B4-BE49-F238E27FC236}">
                <a16:creationId xmlns:a16="http://schemas.microsoft.com/office/drawing/2014/main" id="{4E6326B2-16C6-FEFD-BB10-8737491C7AEA}"/>
              </a:ext>
            </a:extLst>
          </p:cNvPr>
          <p:cNvSpPr txBox="1"/>
          <p:nvPr/>
        </p:nvSpPr>
        <p:spPr>
          <a:xfrm>
            <a:off x="726140" y="1550510"/>
            <a:ext cx="9287435" cy="258532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8000"/>
                </a:solidFill>
                <a:effectLst/>
                <a:latin typeface="Consolas" panose="020B0609020204030204" pitchFamily="49" charset="0"/>
              </a:rPr>
              <a:t>// </a:t>
            </a:r>
            <a:r>
              <a:rPr lang="en-US" b="0" dirty="0" err="1">
                <a:solidFill>
                  <a:srgbClr val="008000"/>
                </a:solidFill>
                <a:effectLst/>
                <a:latin typeface="Consolas" panose="020B0609020204030204" pitchFamily="49" charset="0"/>
              </a:rPr>
              <a:t>Types.ts</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Types for the transcript database.</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a:t>
            </a:r>
          </a:p>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Student</a:t>
            </a:r>
            <a:r>
              <a:rPr lang="en-US" b="0" dirty="0">
                <a:solidFill>
                  <a:srgbClr val="000000"/>
                </a:solidFill>
                <a:effectLst/>
                <a:latin typeface="Consolas" panose="020B0609020204030204" pitchFamily="49" charset="0"/>
              </a:rPr>
              <a:t> = { </a:t>
            </a:r>
            <a:r>
              <a:rPr lang="en-US" b="0" dirty="0" err="1">
                <a:solidFill>
                  <a:srgbClr val="00108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 };</a:t>
            </a:r>
          </a:p>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Course</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string</a:t>
            </a:r>
            <a:r>
              <a:rPr lang="en-US" b="0" dirty="0">
                <a:solidFill>
                  <a:srgbClr val="000000"/>
                </a:solidFill>
                <a:effectLst/>
                <a:latin typeface="Consolas" panose="020B0609020204030204" pitchFamily="49" charset="0"/>
              </a:rPr>
              <a:t>;</a:t>
            </a:r>
          </a:p>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 { </a:t>
            </a:r>
            <a:r>
              <a:rPr lang="en-US" b="0" dirty="0">
                <a:solidFill>
                  <a:srgbClr val="001080"/>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grade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p>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Transcript</a:t>
            </a:r>
            <a:r>
              <a:rPr lang="en-US" b="0" dirty="0">
                <a:solidFill>
                  <a:srgbClr val="000000"/>
                </a:solidFill>
                <a:effectLst/>
                <a:latin typeface="Consolas" panose="020B0609020204030204" pitchFamily="49" charset="0"/>
              </a:rPr>
              <a:t> = { </a:t>
            </a:r>
            <a:r>
              <a:rPr lang="en-US" b="0" dirty="0">
                <a:solidFill>
                  <a:srgbClr val="001080"/>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grades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a:t>
            </a:r>
          </a:p>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string</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225489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5C75A-512B-9DBD-4A11-0E3C8CC6388F}"/>
              </a:ext>
            </a:extLst>
          </p:cNvPr>
          <p:cNvSpPr>
            <a:spLocks noGrp="1"/>
          </p:cNvSpPr>
          <p:nvPr>
            <p:ph type="title"/>
          </p:nvPr>
        </p:nvSpPr>
        <p:spPr/>
        <p:txBody>
          <a:bodyPr/>
          <a:lstStyle/>
          <a:p>
            <a:r>
              <a:rPr lang="en-US" dirty="0"/>
              <a:t>A tiny example of Jest: </a:t>
            </a:r>
            <a:r>
              <a:rPr lang="en-US" dirty="0" err="1"/>
              <a:t>Types.test.ts</a:t>
            </a:r>
            <a:r>
              <a:rPr lang="en-US" dirty="0"/>
              <a:t> is </a:t>
            </a:r>
          </a:p>
        </p:txBody>
      </p:sp>
      <p:sp>
        <p:nvSpPr>
          <p:cNvPr id="4" name="Slide Number Placeholder 3">
            <a:extLst>
              <a:ext uri="{FF2B5EF4-FFF2-40B4-BE49-F238E27FC236}">
                <a16:creationId xmlns:a16="http://schemas.microsoft.com/office/drawing/2014/main" id="{CA7A5E8B-DA16-7861-A562-ADB8B2FEE89F}"/>
              </a:ext>
            </a:extLst>
          </p:cNvPr>
          <p:cNvSpPr>
            <a:spLocks noGrp="1"/>
          </p:cNvSpPr>
          <p:nvPr>
            <p:ph type="sldNum" sz="quarter" idx="12"/>
          </p:nvPr>
        </p:nvSpPr>
        <p:spPr/>
        <p:txBody>
          <a:bodyPr/>
          <a:lstStyle/>
          <a:p>
            <a:fld id="{20F37917-FD3A-4669-9018-DA04BCDD3D75}" type="slidenum">
              <a:rPr lang="en-US" smtClean="0"/>
              <a:t>16</a:t>
            </a:fld>
            <a:endParaRPr lang="en-US"/>
          </a:p>
        </p:txBody>
      </p:sp>
      <p:sp>
        <p:nvSpPr>
          <p:cNvPr id="6" name="TextBox 5">
            <a:extLst>
              <a:ext uri="{FF2B5EF4-FFF2-40B4-BE49-F238E27FC236}">
                <a16:creationId xmlns:a16="http://schemas.microsoft.com/office/drawing/2014/main" id="{42005B26-3FB6-33C5-C581-29BE3EDA4288}"/>
              </a:ext>
            </a:extLst>
          </p:cNvPr>
          <p:cNvSpPr txBox="1"/>
          <p:nvPr/>
        </p:nvSpPr>
        <p:spPr>
          <a:xfrm>
            <a:off x="988763" y="1631794"/>
            <a:ext cx="10226408" cy="590931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Transcript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'./Types'</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alvin</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Student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studentID</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37</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studentName</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"Alvin"</a:t>
            </a:r>
            <a:r>
              <a:rPr lang="en-US" b="0" dirty="0">
                <a:solidFill>
                  <a:srgbClr val="000000"/>
                </a:solidFill>
                <a:effectLst/>
                <a:latin typeface="Consolas" panose="020B0609020204030204" pitchFamily="49" charset="0"/>
              </a:rPr>
              <a:t>}</a:t>
            </a:r>
          </a:p>
          <a:p>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bryn</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Student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studentID</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38</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studentName</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"Bronwyn"</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795E26"/>
                </a:solidFill>
                <a:effectLst/>
                <a:latin typeface="Consolas" panose="020B0609020204030204" pitchFamily="49" charset="0"/>
              </a:rPr>
              <a:t>describe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"exercise </a:t>
            </a:r>
            <a:r>
              <a:rPr lang="en-US" b="0" dirty="0" err="1">
                <a:solidFill>
                  <a:srgbClr val="A31515"/>
                </a:solidFill>
                <a:effectLst/>
                <a:latin typeface="Consolas" panose="020B0609020204030204" pitchFamily="49" charset="0"/>
              </a:rPr>
              <a:t>Types.ts</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"extracting a </a:t>
            </a:r>
            <a:r>
              <a:rPr lang="en-US" b="0" dirty="0" err="1">
                <a:solidFill>
                  <a:srgbClr val="A31515"/>
                </a:solidFill>
                <a:effectLst/>
                <a:latin typeface="Consolas" panose="020B0609020204030204" pitchFamily="49" charset="0"/>
              </a:rPr>
              <a:t>studentID</a:t>
            </a:r>
            <a:r>
              <a:rPr lang="en-US" b="0" dirty="0">
                <a:solidFill>
                  <a:srgbClr val="A31515"/>
                </a:solidFill>
                <a:effectLst/>
                <a:latin typeface="Consolas" panose="020B0609020204030204" pitchFamily="49" charset="0"/>
              </a:rPr>
              <a:t> should give the ID"</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alvin</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37</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bryn</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38</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this illustrates what Jest shows when a test fails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"extracting a </a:t>
            </a:r>
            <a:r>
              <a:rPr lang="en-US" b="0" dirty="0" err="1">
                <a:solidFill>
                  <a:srgbClr val="A31515"/>
                </a:solidFill>
                <a:effectLst/>
                <a:latin typeface="Consolas" panose="020B0609020204030204" pitchFamily="49" charset="0"/>
              </a:rPr>
              <a:t>studentID</a:t>
            </a:r>
            <a:r>
              <a:rPr lang="en-US" b="0" dirty="0">
                <a:solidFill>
                  <a:srgbClr val="A31515"/>
                </a:solidFill>
                <a:effectLst/>
                <a:latin typeface="Consolas" panose="020B0609020204030204" pitchFamily="49" charset="0"/>
              </a:rPr>
              <a:t> should give the name"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alvin</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"Alvin"</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bryn</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Jazzhands</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803174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67C5B6E-6AE0-F544-0A66-BA1917FA6AB2}"/>
              </a:ext>
            </a:extLst>
          </p:cNvPr>
          <p:cNvSpPr txBox="1"/>
          <p:nvPr/>
        </p:nvSpPr>
        <p:spPr>
          <a:xfrm>
            <a:off x="838200" y="1460599"/>
            <a:ext cx="10773578" cy="507831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Transcript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'./Types'</a:t>
            </a:r>
            <a:endParaRPr lang="en-US" b="0" dirty="0">
              <a:solidFill>
                <a:srgbClr val="000000"/>
              </a:solidFill>
              <a:effectLst/>
              <a:latin typeface="Consolas" panose="020B0609020204030204" pitchFamily="49" charset="0"/>
            </a:endParaRPr>
          </a:p>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DataBase</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dataBase</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db</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DataBase</a:t>
            </a:r>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a:p>
            <a:r>
              <a:rPr lang="en-US" b="0" dirty="0" err="1">
                <a:solidFill>
                  <a:srgbClr val="795E26"/>
                </a:solidFill>
                <a:effectLst/>
                <a:latin typeface="Consolas" panose="020B0609020204030204" pitchFamily="49" charset="0"/>
              </a:rPr>
              <a:t>beforeEach</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db</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DataBase</a:t>
            </a:r>
            <a:r>
              <a:rPr lang="en-US" b="0" dirty="0">
                <a:solidFill>
                  <a:srgbClr val="267F99"/>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this may look undefined in TSC until you do an </a:t>
            </a:r>
            <a:r>
              <a:rPr lang="en-US" b="0" dirty="0" err="1">
                <a:solidFill>
                  <a:srgbClr val="008000"/>
                </a:solidFill>
                <a:effectLst/>
                <a:latin typeface="Consolas" panose="020B0609020204030204" pitchFamily="49" charset="0"/>
              </a:rPr>
              <a:t>npm</a:t>
            </a:r>
            <a:r>
              <a:rPr lang="en-US" b="0" dirty="0">
                <a:solidFill>
                  <a:srgbClr val="008000"/>
                </a:solidFill>
                <a:effectLst/>
                <a:latin typeface="Consolas" panose="020B0609020204030204" pitchFamily="49" charset="0"/>
              </a:rPr>
              <a:t> install</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and possibly restart VSC.</a:t>
            </a:r>
            <a:endParaRPr lang="en-US" b="0" dirty="0">
              <a:solidFill>
                <a:srgbClr val="000000"/>
              </a:solidFill>
              <a:effectLst/>
              <a:latin typeface="Consolas" panose="020B0609020204030204" pitchFamily="49" charset="0"/>
            </a:endParaRPr>
          </a:p>
          <a:p>
            <a:r>
              <a:rPr lang="en-US" b="0" dirty="0">
                <a:solidFill>
                  <a:srgbClr val="795E26"/>
                </a:solidFill>
                <a:effectLst/>
                <a:latin typeface="Consolas" panose="020B0609020204030204" pitchFamily="49" charset="0"/>
              </a:rPr>
              <a:t>describe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'tests for </a:t>
            </a:r>
            <a:r>
              <a:rPr lang="en-US" b="0" dirty="0" err="1">
                <a:solidFill>
                  <a:srgbClr val="A31515"/>
                </a:solidFill>
                <a:effectLst/>
                <a:latin typeface="Consolas" panose="020B0609020204030204" pitchFamily="49" charset="0"/>
              </a:rPr>
              <a:t>addStudent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addStudent</a:t>
            </a:r>
            <a:r>
              <a:rPr lang="en-US" b="0" dirty="0">
                <a:solidFill>
                  <a:srgbClr val="A31515"/>
                </a:solidFill>
                <a:effectLst/>
                <a:latin typeface="Consolas" panose="020B0609020204030204" pitchFamily="49" charset="0"/>
              </a:rPr>
              <a:t> should add a student to the database'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db</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nameToIDs</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blair</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id1</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db</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addStudent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blair</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db</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nameToIDs</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blair</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id1</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p:txBody>
      </p:sp>
      <p:sp>
        <p:nvSpPr>
          <p:cNvPr id="2" name="Title 1">
            <a:extLst>
              <a:ext uri="{FF2B5EF4-FFF2-40B4-BE49-F238E27FC236}">
                <a16:creationId xmlns:a16="http://schemas.microsoft.com/office/drawing/2014/main" id="{90ED6850-1CA2-FEBB-B30C-05C8B7FE6D5D}"/>
              </a:ext>
            </a:extLst>
          </p:cNvPr>
          <p:cNvSpPr>
            <a:spLocks noGrp="1"/>
          </p:cNvSpPr>
          <p:nvPr>
            <p:ph type="title"/>
          </p:nvPr>
        </p:nvSpPr>
        <p:spPr/>
        <p:txBody>
          <a:bodyPr/>
          <a:lstStyle/>
          <a:p>
            <a:r>
              <a:rPr lang="en-US" dirty="0"/>
              <a:t>Now we can start writing tests</a:t>
            </a:r>
          </a:p>
        </p:txBody>
      </p:sp>
      <p:sp>
        <p:nvSpPr>
          <p:cNvPr id="4" name="Slide Number Placeholder 3">
            <a:extLst>
              <a:ext uri="{FF2B5EF4-FFF2-40B4-BE49-F238E27FC236}">
                <a16:creationId xmlns:a16="http://schemas.microsoft.com/office/drawing/2014/main" id="{A964C0F9-7D28-D578-2FEB-C76E386D547A}"/>
              </a:ext>
            </a:extLst>
          </p:cNvPr>
          <p:cNvSpPr>
            <a:spLocks noGrp="1"/>
          </p:cNvSpPr>
          <p:nvPr>
            <p:ph type="sldNum" sz="quarter" idx="12"/>
          </p:nvPr>
        </p:nvSpPr>
        <p:spPr/>
        <p:txBody>
          <a:bodyPr/>
          <a:lstStyle/>
          <a:p>
            <a:fld id="{20F37917-FD3A-4669-9018-DA04BCDD3D75}" type="slidenum">
              <a:rPr lang="en-US" smtClean="0"/>
              <a:t>17</a:t>
            </a:fld>
            <a:endParaRPr lang="en-US"/>
          </a:p>
        </p:txBody>
      </p:sp>
      <p:grpSp>
        <p:nvGrpSpPr>
          <p:cNvPr id="12" name="Group 11">
            <a:extLst>
              <a:ext uri="{FF2B5EF4-FFF2-40B4-BE49-F238E27FC236}">
                <a16:creationId xmlns:a16="http://schemas.microsoft.com/office/drawing/2014/main" id="{02B43628-5357-48D9-C1AB-02F58DD23665}"/>
              </a:ext>
            </a:extLst>
          </p:cNvPr>
          <p:cNvGrpSpPr/>
          <p:nvPr/>
        </p:nvGrpSpPr>
        <p:grpSpPr>
          <a:xfrm>
            <a:off x="3712684" y="2558296"/>
            <a:ext cx="5111827" cy="1285021"/>
            <a:chOff x="3712684" y="2558296"/>
            <a:chExt cx="5111827" cy="1285021"/>
          </a:xfrm>
        </p:grpSpPr>
        <p:sp>
          <p:nvSpPr>
            <p:cNvPr id="9" name="AutoShape 9">
              <a:extLst>
                <a:ext uri="{FF2B5EF4-FFF2-40B4-BE49-F238E27FC236}">
                  <a16:creationId xmlns:a16="http://schemas.microsoft.com/office/drawing/2014/main" id="{0976A1DB-D28F-DDD7-CED8-58403B21C0BF}"/>
                </a:ext>
              </a:extLst>
            </p:cNvPr>
            <p:cNvSpPr>
              <a:spLocks/>
            </p:cNvSpPr>
            <p:nvPr/>
          </p:nvSpPr>
          <p:spPr bwMode="auto">
            <a:xfrm>
              <a:off x="5328450" y="2558296"/>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Start each test with a new empty database</a:t>
              </a:r>
            </a:p>
          </p:txBody>
        </p:sp>
        <p:cxnSp>
          <p:nvCxnSpPr>
            <p:cNvPr id="11" name="Straight Arrow Connector 10">
              <a:extLst>
                <a:ext uri="{FF2B5EF4-FFF2-40B4-BE49-F238E27FC236}">
                  <a16:creationId xmlns:a16="http://schemas.microsoft.com/office/drawing/2014/main" id="{69684802-571C-8FA9-DA3E-C90BC10CB80A}"/>
                </a:ext>
              </a:extLst>
            </p:cNvPr>
            <p:cNvCxnSpPr>
              <a:stCxn id="9" idx="1"/>
            </p:cNvCxnSpPr>
            <p:nvPr/>
          </p:nvCxnSpPr>
          <p:spPr>
            <a:xfrm flipH="1">
              <a:off x="3712684" y="3200807"/>
              <a:ext cx="1615766" cy="16118"/>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65144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D6850-1CA2-FEBB-B30C-05C8B7FE6D5D}"/>
              </a:ext>
            </a:extLst>
          </p:cNvPr>
          <p:cNvSpPr>
            <a:spLocks noGrp="1"/>
          </p:cNvSpPr>
          <p:nvPr>
            <p:ph type="title"/>
          </p:nvPr>
        </p:nvSpPr>
        <p:spPr/>
        <p:txBody>
          <a:bodyPr/>
          <a:lstStyle/>
          <a:p>
            <a:r>
              <a:rPr lang="en-US" dirty="0"/>
              <a:t>Most tests are in AAA form: Assemble/Act/Assess</a:t>
            </a:r>
          </a:p>
        </p:txBody>
      </p:sp>
      <p:sp>
        <p:nvSpPr>
          <p:cNvPr id="4" name="Slide Number Placeholder 3">
            <a:extLst>
              <a:ext uri="{FF2B5EF4-FFF2-40B4-BE49-F238E27FC236}">
                <a16:creationId xmlns:a16="http://schemas.microsoft.com/office/drawing/2014/main" id="{A964C0F9-7D28-D578-2FEB-C76E386D547A}"/>
              </a:ext>
            </a:extLst>
          </p:cNvPr>
          <p:cNvSpPr>
            <a:spLocks noGrp="1"/>
          </p:cNvSpPr>
          <p:nvPr>
            <p:ph type="sldNum" sz="quarter" idx="12"/>
          </p:nvPr>
        </p:nvSpPr>
        <p:spPr/>
        <p:txBody>
          <a:bodyPr/>
          <a:lstStyle/>
          <a:p>
            <a:fld id="{20F37917-FD3A-4669-9018-DA04BCDD3D75}" type="slidenum">
              <a:rPr lang="en-US" smtClean="0"/>
              <a:t>18</a:t>
            </a:fld>
            <a:endParaRPr lang="en-US"/>
          </a:p>
        </p:txBody>
      </p:sp>
      <p:sp>
        <p:nvSpPr>
          <p:cNvPr id="6" name="TextBox 5">
            <a:extLst>
              <a:ext uri="{FF2B5EF4-FFF2-40B4-BE49-F238E27FC236}">
                <a16:creationId xmlns:a16="http://schemas.microsoft.com/office/drawing/2014/main" id="{767C5B6E-6AE0-F544-0A66-BA1917FA6AB2}"/>
              </a:ext>
            </a:extLst>
          </p:cNvPr>
          <p:cNvSpPr txBox="1"/>
          <p:nvPr/>
        </p:nvSpPr>
        <p:spPr>
          <a:xfrm>
            <a:off x="472348" y="1631794"/>
            <a:ext cx="11247304" cy="304698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addStudent</a:t>
            </a:r>
            <a:r>
              <a:rPr lang="en-US" sz="2400" b="0" dirty="0">
                <a:solidFill>
                  <a:srgbClr val="A31515"/>
                </a:solidFill>
                <a:effectLst/>
                <a:latin typeface="Consolas" panose="020B0609020204030204" pitchFamily="49" charset="0"/>
              </a:rPr>
              <a:t> should add a student to the database'</a:t>
            </a:r>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const </a:t>
            </a:r>
            <a:r>
              <a:rPr lang="en-US" sz="2400" b="0" dirty="0" err="1">
                <a:solidFill>
                  <a:srgbClr val="008000"/>
                </a:solidFill>
                <a:effectLst/>
                <a:latin typeface="Consolas" panose="020B0609020204030204" pitchFamily="49" charset="0"/>
              </a:rPr>
              <a:t>db</a:t>
            </a:r>
            <a:r>
              <a:rPr lang="en-US" sz="2400" b="0" dirty="0">
                <a:solidFill>
                  <a:srgbClr val="008000"/>
                </a:solidFill>
                <a:effectLst/>
                <a:latin typeface="Consolas" panose="020B0609020204030204" pitchFamily="49" charset="0"/>
              </a:rPr>
              <a:t> = new </a:t>
            </a:r>
            <a:r>
              <a:rPr lang="en-US" sz="2400" b="0" dirty="0" err="1">
                <a:solidFill>
                  <a:srgbClr val="008000"/>
                </a:solidFill>
                <a:effectLst/>
                <a:latin typeface="Consolas" panose="020B0609020204030204" pitchFamily="49" charset="0"/>
              </a:rPr>
              <a:t>DataBase</a:t>
            </a:r>
            <a:r>
              <a:rPr lang="en-US" sz="2400" b="0" dirty="0">
                <a:solidFill>
                  <a:srgbClr val="008000"/>
                </a:solidFill>
                <a:effectLst/>
                <a:latin typeface="Consolas" panose="020B0609020204030204" pitchFamily="49" charset="0"/>
              </a:rPr>
              <a: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nameToIDs</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nameToIDs</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p>
        </p:txBody>
      </p:sp>
      <p:grpSp>
        <p:nvGrpSpPr>
          <p:cNvPr id="5" name="Group 4">
            <a:extLst>
              <a:ext uri="{FF2B5EF4-FFF2-40B4-BE49-F238E27FC236}">
                <a16:creationId xmlns:a16="http://schemas.microsoft.com/office/drawing/2014/main" id="{F5959477-A065-961F-BE2A-ACAD7247E7E6}"/>
              </a:ext>
            </a:extLst>
          </p:cNvPr>
          <p:cNvGrpSpPr/>
          <p:nvPr/>
        </p:nvGrpSpPr>
        <p:grpSpPr>
          <a:xfrm>
            <a:off x="8160152" y="1829091"/>
            <a:ext cx="3946509" cy="1285021"/>
            <a:chOff x="8160152" y="1829091"/>
            <a:chExt cx="3946509" cy="1285021"/>
          </a:xfrm>
        </p:grpSpPr>
        <p:sp>
          <p:nvSpPr>
            <p:cNvPr id="7" name="AutoShape 9">
              <a:extLst>
                <a:ext uri="{FF2B5EF4-FFF2-40B4-BE49-F238E27FC236}">
                  <a16:creationId xmlns:a16="http://schemas.microsoft.com/office/drawing/2014/main" id="{D1E4E3A6-C3A3-9064-05E6-6AE905D017BD}"/>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Assemble (and check that you’ve assembled it correctly)</a:t>
              </a:r>
            </a:p>
          </p:txBody>
        </p:sp>
        <p:cxnSp>
          <p:nvCxnSpPr>
            <p:cNvPr id="8" name="Straight Arrow Connector 7">
              <a:extLst>
                <a:ext uri="{FF2B5EF4-FFF2-40B4-BE49-F238E27FC236}">
                  <a16:creationId xmlns:a16="http://schemas.microsoft.com/office/drawing/2014/main" id="{2144D370-78A6-602B-5412-FCA77A623A1C}"/>
                </a:ext>
              </a:extLst>
            </p:cNvPr>
            <p:cNvCxnSpPr>
              <a:cxnSpLocks/>
              <a:stCxn id="7"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07F9924B-2744-4F42-DE9F-FC055605EFBC}"/>
              </a:ext>
            </a:extLst>
          </p:cNvPr>
          <p:cNvGrpSpPr/>
          <p:nvPr/>
        </p:nvGrpSpPr>
        <p:grpSpPr>
          <a:xfrm>
            <a:off x="8160152" y="2611425"/>
            <a:ext cx="3946509" cy="1285021"/>
            <a:chOff x="8160152" y="1829091"/>
            <a:chExt cx="3946509" cy="1285021"/>
          </a:xfrm>
        </p:grpSpPr>
        <p:sp>
          <p:nvSpPr>
            <p:cNvPr id="11" name="AutoShape 9">
              <a:extLst>
                <a:ext uri="{FF2B5EF4-FFF2-40B4-BE49-F238E27FC236}">
                  <a16:creationId xmlns:a16="http://schemas.microsoft.com/office/drawing/2014/main" id="{F02E72E6-0DE8-E9B9-86AC-7CEFBA2B1A7B}"/>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Act (do the action that you are trying to test)</a:t>
              </a:r>
            </a:p>
          </p:txBody>
        </p:sp>
        <p:cxnSp>
          <p:nvCxnSpPr>
            <p:cNvPr id="12" name="Straight Arrow Connector 11">
              <a:extLst>
                <a:ext uri="{FF2B5EF4-FFF2-40B4-BE49-F238E27FC236}">
                  <a16:creationId xmlns:a16="http://schemas.microsoft.com/office/drawing/2014/main" id="{5B1DA83D-5974-C8EF-75EF-9E15C2BA56CA}"/>
                </a:ext>
              </a:extLst>
            </p:cNvPr>
            <p:cNvCxnSpPr>
              <a:cxnSpLocks/>
              <a:stCxn id="11"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CE97896-BB2B-8BDF-55B8-6DDCD8FD4ED2}"/>
              </a:ext>
            </a:extLst>
          </p:cNvPr>
          <p:cNvGrpSpPr/>
          <p:nvPr/>
        </p:nvGrpSpPr>
        <p:grpSpPr>
          <a:xfrm>
            <a:off x="8160152" y="3575190"/>
            <a:ext cx="3946509" cy="1285021"/>
            <a:chOff x="8160152" y="1829091"/>
            <a:chExt cx="3946509" cy="1285021"/>
          </a:xfrm>
        </p:grpSpPr>
        <p:sp>
          <p:nvSpPr>
            <p:cNvPr id="14" name="AutoShape 9">
              <a:extLst>
                <a:ext uri="{FF2B5EF4-FFF2-40B4-BE49-F238E27FC236}">
                  <a16:creationId xmlns:a16="http://schemas.microsoft.com/office/drawing/2014/main" id="{2E149B25-ADBD-5A96-51F0-80D5E46F3208}"/>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Assess: check to see that the response is correct</a:t>
              </a:r>
            </a:p>
          </p:txBody>
        </p:sp>
        <p:cxnSp>
          <p:nvCxnSpPr>
            <p:cNvPr id="15" name="Straight Arrow Connector 14">
              <a:extLst>
                <a:ext uri="{FF2B5EF4-FFF2-40B4-BE49-F238E27FC236}">
                  <a16:creationId xmlns:a16="http://schemas.microsoft.com/office/drawing/2014/main" id="{8DCA52EF-4CDA-F5BA-57EF-4FDF9CB2B133}"/>
                </a:ext>
              </a:extLst>
            </p:cNvPr>
            <p:cNvCxnSpPr>
              <a:cxnSpLocks/>
              <a:stCxn id="14"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4954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A600A8A-2D5E-81D5-CDA2-0F8D32C7F64C}"/>
              </a:ext>
            </a:extLst>
          </p:cNvPr>
          <p:cNvSpPr txBox="1"/>
          <p:nvPr/>
        </p:nvSpPr>
        <p:spPr>
          <a:xfrm>
            <a:off x="896811" y="1631794"/>
            <a:ext cx="10515600" cy="507831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addStudent</a:t>
            </a:r>
            <a:r>
              <a:rPr lang="en-US" sz="2400" b="0" dirty="0">
                <a:solidFill>
                  <a:srgbClr val="A31515"/>
                </a:solidFill>
                <a:effectLst/>
                <a:latin typeface="Consolas" panose="020B0609020204030204" pitchFamily="49" charset="0"/>
              </a:rPr>
              <a:t> should return an unique ID for the new student'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we'll add 3 students and check to see that their IDs</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are all different.</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id2</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corey</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id3</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'del'</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not</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id2</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not</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id3</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id2</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not</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id3</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2" name="Title 1">
            <a:extLst>
              <a:ext uri="{FF2B5EF4-FFF2-40B4-BE49-F238E27FC236}">
                <a16:creationId xmlns:a16="http://schemas.microsoft.com/office/drawing/2014/main" id="{591D3E0C-6DB3-A366-00C9-9208255B41E0}"/>
              </a:ext>
            </a:extLst>
          </p:cNvPr>
          <p:cNvSpPr>
            <a:spLocks noGrp="1"/>
          </p:cNvSpPr>
          <p:nvPr>
            <p:ph type="title"/>
          </p:nvPr>
        </p:nvSpPr>
        <p:spPr/>
        <p:txBody>
          <a:bodyPr/>
          <a:lstStyle/>
          <a:p>
            <a:r>
              <a:rPr lang="en-US" dirty="0"/>
              <a:t>Tests (2)</a:t>
            </a:r>
          </a:p>
        </p:txBody>
      </p:sp>
      <p:sp>
        <p:nvSpPr>
          <p:cNvPr id="4" name="Slide Number Placeholder 3">
            <a:extLst>
              <a:ext uri="{FF2B5EF4-FFF2-40B4-BE49-F238E27FC236}">
                <a16:creationId xmlns:a16="http://schemas.microsoft.com/office/drawing/2014/main" id="{BF4F246C-5BE3-76FC-F2AE-8A414C7F8CB5}"/>
              </a:ext>
            </a:extLst>
          </p:cNvPr>
          <p:cNvSpPr>
            <a:spLocks noGrp="1"/>
          </p:cNvSpPr>
          <p:nvPr>
            <p:ph type="sldNum" sz="quarter" idx="12"/>
          </p:nvPr>
        </p:nvSpPr>
        <p:spPr/>
        <p:txBody>
          <a:bodyPr/>
          <a:lstStyle/>
          <a:p>
            <a:fld id="{20F37917-FD3A-4669-9018-DA04BCDD3D75}" type="slidenum">
              <a:rPr lang="en-US" smtClean="0"/>
              <a:t>19</a:t>
            </a:fld>
            <a:endParaRPr lang="en-US"/>
          </a:p>
        </p:txBody>
      </p:sp>
    </p:spTree>
    <p:extLst>
      <p:ext uri="{BB962C8B-B14F-4D97-AF65-F5344CB8AC3E}">
        <p14:creationId xmlns:p14="http://schemas.microsoft.com/office/powerpoint/2010/main" val="2403278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At the end of this lesson, you should be prepared to </a:t>
            </a:r>
          </a:p>
          <a:p>
            <a:pPr lvl="1"/>
            <a:r>
              <a:rPr lang="en-US" dirty="0"/>
              <a:t>Explain the basics of the Test-Driven Design</a:t>
            </a:r>
          </a:p>
          <a:p>
            <a:pPr lvl="1"/>
            <a:r>
              <a:rPr lang="en-US" dirty="0"/>
              <a:t>Develop simple applications using Typescript and Jest</a:t>
            </a:r>
          </a:p>
          <a:p>
            <a:pPr lvl="1"/>
            <a:r>
              <a:rPr lang="en-US" dirty="0"/>
              <a:t>Learn more about Typescript and Jest from tutorials, blog posts, and documentation</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019279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050F9-1679-B42D-70EE-92EE12C88C74}"/>
              </a:ext>
            </a:extLst>
          </p:cNvPr>
          <p:cNvSpPr>
            <a:spLocks noGrp="1"/>
          </p:cNvSpPr>
          <p:nvPr>
            <p:ph type="title"/>
          </p:nvPr>
        </p:nvSpPr>
        <p:spPr/>
        <p:txBody>
          <a:bodyPr/>
          <a:lstStyle/>
          <a:p>
            <a:r>
              <a:rPr lang="en-US" dirty="0"/>
              <a:t>Tests (3)</a:t>
            </a:r>
          </a:p>
        </p:txBody>
      </p:sp>
      <p:sp>
        <p:nvSpPr>
          <p:cNvPr id="4" name="Slide Number Placeholder 3">
            <a:extLst>
              <a:ext uri="{FF2B5EF4-FFF2-40B4-BE49-F238E27FC236}">
                <a16:creationId xmlns:a16="http://schemas.microsoft.com/office/drawing/2014/main" id="{02634133-7E55-DA75-0295-F1D8625BC856}"/>
              </a:ext>
            </a:extLst>
          </p:cNvPr>
          <p:cNvSpPr>
            <a:spLocks noGrp="1"/>
          </p:cNvSpPr>
          <p:nvPr>
            <p:ph type="sldNum" sz="quarter" idx="12"/>
          </p:nvPr>
        </p:nvSpPr>
        <p:spPr/>
        <p:txBody>
          <a:bodyPr/>
          <a:lstStyle/>
          <a:p>
            <a:fld id="{20F37917-FD3A-4669-9018-DA04BCDD3D75}" type="slidenum">
              <a:rPr lang="en-US" smtClean="0"/>
              <a:t>20</a:t>
            </a:fld>
            <a:endParaRPr lang="en-US"/>
          </a:p>
        </p:txBody>
      </p:sp>
      <p:sp>
        <p:nvSpPr>
          <p:cNvPr id="6" name="TextBox 5">
            <a:extLst>
              <a:ext uri="{FF2B5EF4-FFF2-40B4-BE49-F238E27FC236}">
                <a16:creationId xmlns:a16="http://schemas.microsoft.com/office/drawing/2014/main" id="{84C01FCE-A4F6-F143-92B0-A48B1E13C30A}"/>
              </a:ext>
            </a:extLst>
          </p:cNvPr>
          <p:cNvSpPr txBox="1"/>
          <p:nvPr/>
        </p:nvSpPr>
        <p:spPr>
          <a:xfrm>
            <a:off x="577155" y="1782182"/>
            <a:ext cx="11037689" cy="230832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'the </a:t>
            </a:r>
            <a:r>
              <a:rPr lang="en-US" sz="2400" b="0" dirty="0" err="1">
                <a:solidFill>
                  <a:srgbClr val="A31515"/>
                </a:solidFill>
                <a:effectLst/>
                <a:latin typeface="Consolas" panose="020B0609020204030204" pitchFamily="49" charset="0"/>
              </a:rPr>
              <a:t>db</a:t>
            </a:r>
            <a:r>
              <a:rPr lang="en-US" sz="2400" b="0" dirty="0">
                <a:solidFill>
                  <a:srgbClr val="A31515"/>
                </a:solidFill>
                <a:effectLst/>
                <a:latin typeface="Consolas" panose="020B0609020204030204" pitchFamily="49" charset="0"/>
              </a:rPr>
              <a:t> can have more than one student with the same name'</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id2</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not</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id2</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2164866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B11B3-7246-B77B-3BAC-910946C071BD}"/>
              </a:ext>
            </a:extLst>
          </p:cNvPr>
          <p:cNvSpPr>
            <a:spLocks noGrp="1"/>
          </p:cNvSpPr>
          <p:nvPr>
            <p:ph type="title"/>
          </p:nvPr>
        </p:nvSpPr>
        <p:spPr/>
        <p:txBody>
          <a:bodyPr/>
          <a:lstStyle/>
          <a:p>
            <a:r>
              <a:rPr lang="en-US" dirty="0"/>
              <a:t>Tests (4)</a:t>
            </a:r>
          </a:p>
        </p:txBody>
      </p:sp>
      <p:sp>
        <p:nvSpPr>
          <p:cNvPr id="4" name="Slide Number Placeholder 3">
            <a:extLst>
              <a:ext uri="{FF2B5EF4-FFF2-40B4-BE49-F238E27FC236}">
                <a16:creationId xmlns:a16="http://schemas.microsoft.com/office/drawing/2014/main" id="{C8D87BFF-E4CA-D6D2-C913-85A35473976E}"/>
              </a:ext>
            </a:extLst>
          </p:cNvPr>
          <p:cNvSpPr>
            <a:spLocks noGrp="1"/>
          </p:cNvSpPr>
          <p:nvPr>
            <p:ph type="sldNum" sz="quarter" idx="12"/>
          </p:nvPr>
        </p:nvSpPr>
        <p:spPr/>
        <p:txBody>
          <a:bodyPr/>
          <a:lstStyle/>
          <a:p>
            <a:fld id="{20F37917-FD3A-4669-9018-DA04BCDD3D75}" type="slidenum">
              <a:rPr lang="en-US" smtClean="0"/>
              <a:t>21</a:t>
            </a:fld>
            <a:endParaRPr lang="en-US"/>
          </a:p>
        </p:txBody>
      </p:sp>
      <p:sp>
        <p:nvSpPr>
          <p:cNvPr id="8" name="TextBox 7">
            <a:extLst>
              <a:ext uri="{FF2B5EF4-FFF2-40B4-BE49-F238E27FC236}">
                <a16:creationId xmlns:a16="http://schemas.microsoft.com/office/drawing/2014/main" id="{581425FB-CA82-EBC6-463A-2E798621DBF3}"/>
              </a:ext>
            </a:extLst>
          </p:cNvPr>
          <p:cNvSpPr txBox="1"/>
          <p:nvPr/>
        </p:nvSpPr>
        <p:spPr>
          <a:xfrm>
            <a:off x="838200" y="1670087"/>
            <a:ext cx="10515600" cy="304698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getTranscript</a:t>
            </a:r>
            <a:r>
              <a:rPr lang="en-US" sz="2400" b="0" dirty="0">
                <a:solidFill>
                  <a:srgbClr val="A31515"/>
                </a:solidFill>
                <a:effectLst/>
                <a:latin typeface="Consolas" panose="020B0609020204030204" pitchFamily="49" charset="0"/>
              </a:rPr>
              <a:t> should return the right transcript'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add a student, getting an ID</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add some grades for that student</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retrieve the transcript for that ID</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check to see that the retrieved grades are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exactly the ones you added.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0409183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B11B3-7246-B77B-3BAC-910946C071BD}"/>
              </a:ext>
            </a:extLst>
          </p:cNvPr>
          <p:cNvSpPr>
            <a:spLocks noGrp="1"/>
          </p:cNvSpPr>
          <p:nvPr>
            <p:ph type="title"/>
          </p:nvPr>
        </p:nvSpPr>
        <p:spPr/>
        <p:txBody>
          <a:bodyPr/>
          <a:lstStyle/>
          <a:p>
            <a:r>
              <a:rPr lang="en-US" dirty="0"/>
              <a:t>Tests (5)</a:t>
            </a:r>
          </a:p>
        </p:txBody>
      </p:sp>
      <p:sp>
        <p:nvSpPr>
          <p:cNvPr id="4" name="Slide Number Placeholder 3">
            <a:extLst>
              <a:ext uri="{FF2B5EF4-FFF2-40B4-BE49-F238E27FC236}">
                <a16:creationId xmlns:a16="http://schemas.microsoft.com/office/drawing/2014/main" id="{C8D87BFF-E4CA-D6D2-C913-85A35473976E}"/>
              </a:ext>
            </a:extLst>
          </p:cNvPr>
          <p:cNvSpPr>
            <a:spLocks noGrp="1"/>
          </p:cNvSpPr>
          <p:nvPr>
            <p:ph type="sldNum" sz="quarter" idx="12"/>
          </p:nvPr>
        </p:nvSpPr>
        <p:spPr/>
        <p:txBody>
          <a:bodyPr/>
          <a:lstStyle/>
          <a:p>
            <a:fld id="{20F37917-FD3A-4669-9018-DA04BCDD3D75}" type="slidenum">
              <a:rPr lang="en-US" smtClean="0"/>
              <a:t>22</a:t>
            </a:fld>
            <a:endParaRPr lang="en-US"/>
          </a:p>
        </p:txBody>
      </p:sp>
      <p:sp>
        <p:nvSpPr>
          <p:cNvPr id="5" name="TextBox 4">
            <a:extLst>
              <a:ext uri="{FF2B5EF4-FFF2-40B4-BE49-F238E27FC236}">
                <a16:creationId xmlns:a16="http://schemas.microsoft.com/office/drawing/2014/main" id="{4FD137BF-4C18-08D0-C969-17DD691DFA75}"/>
              </a:ext>
            </a:extLst>
          </p:cNvPr>
          <p:cNvSpPr txBox="1"/>
          <p:nvPr/>
        </p:nvSpPr>
        <p:spPr>
          <a:xfrm>
            <a:off x="944696" y="1802289"/>
            <a:ext cx="9323024" cy="304698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getTranscript</a:t>
            </a:r>
            <a:r>
              <a:rPr lang="en-US" sz="2400" b="0" dirty="0">
                <a:solidFill>
                  <a:srgbClr val="A31515"/>
                </a:solidFill>
                <a:effectLst/>
                <a:latin typeface="Consolas" panose="020B0609020204030204" pitchFamily="49" charset="0"/>
              </a:rPr>
              <a:t> should throw an error when given a bad ID'</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in an empty database, all IDs are bad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Note: the expression you expect to throw </a:t>
            </a:r>
          </a:p>
          <a:p>
            <a:r>
              <a:rPr lang="en-US" sz="2400" dirty="0">
                <a:solidFill>
                  <a:srgbClr val="008000"/>
                </a:solidFill>
                <a:latin typeface="Consolas" panose="020B0609020204030204" pitchFamily="49" charset="0"/>
              </a:rPr>
              <a:t>      // </a:t>
            </a:r>
            <a:r>
              <a:rPr lang="en-US" sz="2400" b="0" dirty="0">
                <a:solidFill>
                  <a:srgbClr val="008000"/>
                </a:solidFill>
                <a:effectLst/>
                <a:latin typeface="Consolas" panose="020B0609020204030204" pitchFamily="49" charset="0"/>
              </a:rPr>
              <a:t>must be wrapped in a (() =&gt;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getTranscript</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1</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toThrowError</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729926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ED85B-4259-FF56-B662-3C4045E3B965}"/>
              </a:ext>
            </a:extLst>
          </p:cNvPr>
          <p:cNvSpPr>
            <a:spLocks noGrp="1"/>
          </p:cNvSpPr>
          <p:nvPr>
            <p:ph type="title"/>
          </p:nvPr>
        </p:nvSpPr>
        <p:spPr/>
        <p:txBody>
          <a:bodyPr/>
          <a:lstStyle/>
          <a:p>
            <a:r>
              <a:rPr lang="en-US"/>
              <a:t>Now we can write some code</a:t>
            </a:r>
            <a:endParaRPr lang="en-US" dirty="0"/>
          </a:p>
        </p:txBody>
      </p:sp>
      <p:sp>
        <p:nvSpPr>
          <p:cNvPr id="4" name="Slide Number Placeholder 3">
            <a:extLst>
              <a:ext uri="{FF2B5EF4-FFF2-40B4-BE49-F238E27FC236}">
                <a16:creationId xmlns:a16="http://schemas.microsoft.com/office/drawing/2014/main" id="{7A3BF39D-7CD3-919F-FD03-DDD4251952D4}"/>
              </a:ext>
            </a:extLst>
          </p:cNvPr>
          <p:cNvSpPr>
            <a:spLocks noGrp="1"/>
          </p:cNvSpPr>
          <p:nvPr>
            <p:ph type="sldNum" sz="quarter" idx="12"/>
          </p:nvPr>
        </p:nvSpPr>
        <p:spPr/>
        <p:txBody>
          <a:bodyPr/>
          <a:lstStyle/>
          <a:p>
            <a:fld id="{20F37917-FD3A-4669-9018-DA04BCDD3D75}" type="slidenum">
              <a:rPr lang="en-US" smtClean="0"/>
              <a:t>23</a:t>
            </a:fld>
            <a:endParaRPr lang="en-US"/>
          </a:p>
        </p:txBody>
      </p:sp>
      <p:sp>
        <p:nvSpPr>
          <p:cNvPr id="6" name="TextBox 5">
            <a:extLst>
              <a:ext uri="{FF2B5EF4-FFF2-40B4-BE49-F238E27FC236}">
                <a16:creationId xmlns:a16="http://schemas.microsoft.com/office/drawing/2014/main" id="{C6BA028C-ACAA-66BD-C89D-AA4DB411C710}"/>
              </a:ext>
            </a:extLst>
          </p:cNvPr>
          <p:cNvSpPr txBox="1"/>
          <p:nvPr/>
        </p:nvSpPr>
        <p:spPr>
          <a:xfrm>
            <a:off x="838200" y="1735753"/>
            <a:ext cx="10883900" cy="440120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AF00DB"/>
                </a:solidFill>
                <a:effectLst/>
                <a:latin typeface="Consolas" panose="020B0609020204030204" pitchFamily="49" charset="0"/>
              </a:rPr>
              <a:t>import</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StudentID</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Student</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Course</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CourseGrade</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Transcript</a:t>
            </a:r>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from</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'./Types'</a:t>
            </a:r>
            <a:endParaRPr lang="en-US" sz="2000" b="0" dirty="0">
              <a:solidFill>
                <a:srgbClr val="000000"/>
              </a:solidFill>
              <a:effectLst/>
              <a:latin typeface="Consolas" panose="020B0609020204030204" pitchFamily="49" charset="0"/>
            </a:endParaRPr>
          </a:p>
          <a:p>
            <a:r>
              <a:rPr lang="en-US" sz="2000" b="0" dirty="0">
                <a:solidFill>
                  <a:srgbClr val="AF00DB"/>
                </a:solidFill>
                <a:effectLst/>
                <a:latin typeface="Consolas" panose="020B0609020204030204" pitchFamily="49" charset="0"/>
              </a:rPr>
              <a:t>import</a:t>
            </a:r>
            <a:r>
              <a:rPr lang="en-US" sz="2000" b="0" dirty="0">
                <a:solidFill>
                  <a:srgbClr val="000000"/>
                </a:solidFill>
                <a:effectLst/>
                <a:latin typeface="Consolas" panose="020B0609020204030204" pitchFamily="49" charset="0"/>
              </a:rPr>
              <a:t> { </a:t>
            </a:r>
            <a:r>
              <a:rPr lang="en-US" sz="2000" b="0" dirty="0" err="1">
                <a:solidFill>
                  <a:srgbClr val="001080"/>
                </a:solidFill>
                <a:effectLst/>
                <a:latin typeface="Consolas" panose="020B0609020204030204" pitchFamily="49" charset="0"/>
              </a:rPr>
              <a:t>IDataBase</a:t>
            </a:r>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from</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IDataBase</a:t>
            </a:r>
            <a:r>
              <a:rPr lang="en-US" sz="2000" b="0" dirty="0">
                <a:solidFill>
                  <a:srgbClr val="A31515"/>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a:p>
            <a:br>
              <a:rPr lang="en-US" sz="2000" b="0" dirty="0">
                <a:solidFill>
                  <a:srgbClr val="000000"/>
                </a:solidFill>
                <a:effectLst/>
                <a:latin typeface="Consolas" panose="020B0609020204030204" pitchFamily="49" charset="0"/>
              </a:rPr>
            </a:br>
            <a:br>
              <a:rPr lang="en-US" sz="2000" b="0" dirty="0">
                <a:solidFill>
                  <a:srgbClr val="000000"/>
                </a:solidFill>
                <a:effectLst/>
                <a:latin typeface="Consolas" panose="020B0609020204030204" pitchFamily="49" charset="0"/>
              </a:rPr>
            </a:br>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class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DataBase</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implements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IDataBase</a:t>
            </a:r>
            <a:r>
              <a:rPr lang="en-US" sz="2000" b="0" dirty="0">
                <a:solidFill>
                  <a:srgbClr val="000000"/>
                </a:solidFill>
                <a:effectLst/>
                <a:latin typeface="Consolas" panose="020B0609020204030204" pitchFamily="49" charset="0"/>
              </a:rPr>
              <a:t> {</a:t>
            </a: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the list of transcripts in the database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transcripts</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Transcript</a:t>
            </a:r>
            <a:r>
              <a:rPr lang="en-US" sz="2000" b="0" dirty="0">
                <a:solidFill>
                  <a:srgbClr val="000000"/>
                </a:solidFill>
                <a:effectLst/>
                <a:latin typeface="Consolas" panose="020B0609020204030204" pitchFamily="49" charset="0"/>
              </a:rPr>
              <a:t> [] = []</a:t>
            </a: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the last assigned student ID; assumes </a:t>
            </a:r>
            <a:r>
              <a:rPr lang="en-US" sz="2000" b="0" dirty="0" err="1">
                <a:solidFill>
                  <a:srgbClr val="008000"/>
                </a:solidFill>
                <a:effectLst/>
                <a:latin typeface="Consolas" panose="020B0609020204030204" pitchFamily="49" charset="0"/>
              </a:rPr>
              <a:t>studentID</a:t>
            </a:r>
            <a:r>
              <a:rPr lang="en-US" sz="2000" b="0" dirty="0">
                <a:solidFill>
                  <a:srgbClr val="008000"/>
                </a:solidFill>
                <a:effectLst/>
                <a:latin typeface="Consolas" panose="020B0609020204030204" pitchFamily="49" charset="0"/>
              </a:rPr>
              <a:t> is Number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lastID</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0</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constructor</a:t>
            </a:r>
            <a:r>
              <a:rPr lang="en-US" sz="2000" b="0" dirty="0">
                <a:solidFill>
                  <a:srgbClr val="000000"/>
                </a:solidFill>
                <a:effectLst/>
                <a:latin typeface="Consolas" panose="020B0609020204030204" pitchFamily="49" charset="0"/>
              </a:rPr>
              <a:t> () {}</a:t>
            </a:r>
          </a:p>
          <a:p>
            <a:br>
              <a:rPr lang="en-US" sz="2000" b="0" dirty="0">
                <a:solidFill>
                  <a:srgbClr val="000000"/>
                </a:solidFill>
                <a:effectLst/>
                <a:latin typeface="Consolas" panose="020B0609020204030204" pitchFamily="49" charset="0"/>
              </a:rPr>
            </a:br>
            <a:endParaRPr lang="en-US" sz="20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9775861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1471A-2D40-7646-0ED3-3FB302EF02B0}"/>
              </a:ext>
            </a:extLst>
          </p:cNvPr>
          <p:cNvSpPr>
            <a:spLocks noGrp="1"/>
          </p:cNvSpPr>
          <p:nvPr>
            <p:ph type="title"/>
          </p:nvPr>
        </p:nvSpPr>
        <p:spPr/>
        <p:txBody>
          <a:bodyPr/>
          <a:lstStyle/>
          <a:p>
            <a:r>
              <a:rPr lang="en-US" dirty="0"/>
              <a:t>Code (2)</a:t>
            </a:r>
          </a:p>
        </p:txBody>
      </p:sp>
      <p:sp>
        <p:nvSpPr>
          <p:cNvPr id="4" name="Slide Number Placeholder 3">
            <a:extLst>
              <a:ext uri="{FF2B5EF4-FFF2-40B4-BE49-F238E27FC236}">
                <a16:creationId xmlns:a16="http://schemas.microsoft.com/office/drawing/2014/main" id="{3FF14A2D-31CA-4866-6F17-EFDC4377E827}"/>
              </a:ext>
            </a:extLst>
          </p:cNvPr>
          <p:cNvSpPr>
            <a:spLocks noGrp="1"/>
          </p:cNvSpPr>
          <p:nvPr>
            <p:ph type="sldNum" sz="quarter" idx="12"/>
          </p:nvPr>
        </p:nvSpPr>
        <p:spPr/>
        <p:txBody>
          <a:bodyPr/>
          <a:lstStyle/>
          <a:p>
            <a:fld id="{20F37917-FD3A-4669-9018-DA04BCDD3D75}" type="slidenum">
              <a:rPr lang="en-US" smtClean="0"/>
              <a:t>24</a:t>
            </a:fld>
            <a:endParaRPr lang="en-US"/>
          </a:p>
        </p:txBody>
      </p:sp>
      <p:sp>
        <p:nvSpPr>
          <p:cNvPr id="6" name="TextBox 5">
            <a:extLst>
              <a:ext uri="{FF2B5EF4-FFF2-40B4-BE49-F238E27FC236}">
                <a16:creationId xmlns:a16="http://schemas.microsoft.com/office/drawing/2014/main" id="{FF22B922-145E-29BD-A99E-6AB5EB987C2D}"/>
              </a:ext>
            </a:extLst>
          </p:cNvPr>
          <p:cNvSpPr txBox="1"/>
          <p:nvPr/>
        </p:nvSpPr>
        <p:spPr>
          <a:xfrm>
            <a:off x="838200" y="1786343"/>
            <a:ext cx="10756900" cy="317009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008000"/>
                </a:solidFill>
                <a:effectLst/>
                <a:latin typeface="Consolas" panose="020B0609020204030204" pitchFamily="49" charset="0"/>
              </a:rPr>
              <a:t>    /** Adds a new student to the database</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@param</a:t>
            </a:r>
            <a:r>
              <a:rPr lang="en-US" sz="2000" b="0" dirty="0">
                <a:solidFill>
                  <a:srgbClr val="008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newName</a:t>
            </a:r>
            <a:r>
              <a:rPr lang="en-US" sz="2000" b="0" dirty="0">
                <a:solidFill>
                  <a:srgbClr val="008000"/>
                </a:solidFill>
                <a:effectLst/>
                <a:latin typeface="Consolas" panose="020B0609020204030204" pitchFamily="49" charset="0"/>
              </a:rPr>
              <a:t> - the name of the student</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@returns</a:t>
            </a:r>
            <a:r>
              <a:rPr lang="en-US" sz="2000" b="0" dirty="0">
                <a:solidFill>
                  <a:srgbClr val="008000"/>
                </a:solidFill>
                <a:effectLst/>
                <a:latin typeface="Consolas" panose="020B0609020204030204" pitchFamily="49" charset="0"/>
              </a:rPr>
              <a:t> the newly-assigned ID for the new student</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addStudent</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newName</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string</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StudentID</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newID</a:t>
            </a:r>
            <a:r>
              <a:rPr lang="en-US" sz="2000" b="0" dirty="0">
                <a:solidFill>
                  <a:srgbClr val="000000"/>
                </a:solidFill>
                <a:effectLst/>
                <a:latin typeface="Consolas" panose="020B0609020204030204" pitchFamily="49" charset="0"/>
              </a:rPr>
              <a:t> =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lastID</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newStudent</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Student</a:t>
            </a:r>
            <a:r>
              <a:rPr lang="en-US" sz="2000" b="0" dirty="0">
                <a:solidFill>
                  <a:srgbClr val="000000"/>
                </a:solidFill>
                <a:effectLst/>
                <a:latin typeface="Consolas" panose="020B0609020204030204" pitchFamily="49" charset="0"/>
              </a:rPr>
              <a:t> = {</a:t>
            </a:r>
            <a:r>
              <a:rPr lang="en-US" sz="2000" b="0" dirty="0" err="1">
                <a:solidFill>
                  <a:srgbClr val="001080"/>
                </a:solidFill>
                <a:effectLst/>
                <a:latin typeface="Consolas" panose="020B0609020204030204" pitchFamily="49" charset="0"/>
              </a:rPr>
              <a:t>studentID</a:t>
            </a:r>
            <a:r>
              <a:rPr lang="en-US" sz="2000" b="0" dirty="0">
                <a:solidFill>
                  <a:srgbClr val="001080"/>
                </a:solidFill>
                <a:effectLst/>
                <a:latin typeface="Consolas" panose="020B0609020204030204" pitchFamily="49" charset="0"/>
              </a:rPr>
              <a:t>:</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newID</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studentName</a:t>
            </a:r>
            <a:r>
              <a:rPr lang="en-US" sz="2000" b="0" dirty="0">
                <a:solidFill>
                  <a:srgbClr val="001080"/>
                </a:solidFill>
                <a:effectLst/>
                <a:latin typeface="Consolas" panose="020B0609020204030204" pitchFamily="49" charset="0"/>
              </a:rPr>
              <a:t>:</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newName</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transcripts</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push</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student:</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newStudent</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grades:</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newID</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1002943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4B1CC-7F35-8D56-B6E1-5B2596F672AB}"/>
              </a:ext>
            </a:extLst>
          </p:cNvPr>
          <p:cNvSpPr>
            <a:spLocks noGrp="1"/>
          </p:cNvSpPr>
          <p:nvPr>
            <p:ph type="title"/>
          </p:nvPr>
        </p:nvSpPr>
        <p:spPr/>
        <p:txBody>
          <a:bodyPr/>
          <a:lstStyle/>
          <a:p>
            <a:r>
              <a:rPr lang="en-US" dirty="0"/>
              <a:t>Code (3)</a:t>
            </a:r>
          </a:p>
        </p:txBody>
      </p:sp>
      <p:sp>
        <p:nvSpPr>
          <p:cNvPr id="4" name="Slide Number Placeholder 3">
            <a:extLst>
              <a:ext uri="{FF2B5EF4-FFF2-40B4-BE49-F238E27FC236}">
                <a16:creationId xmlns:a16="http://schemas.microsoft.com/office/drawing/2014/main" id="{7849477C-738A-BAFB-E1BA-0C3BF8385A2A}"/>
              </a:ext>
            </a:extLst>
          </p:cNvPr>
          <p:cNvSpPr>
            <a:spLocks noGrp="1"/>
          </p:cNvSpPr>
          <p:nvPr>
            <p:ph type="sldNum" sz="quarter" idx="12"/>
          </p:nvPr>
        </p:nvSpPr>
        <p:spPr/>
        <p:txBody>
          <a:bodyPr/>
          <a:lstStyle/>
          <a:p>
            <a:fld id="{20F37917-FD3A-4669-9018-DA04BCDD3D75}" type="slidenum">
              <a:rPr lang="en-US" smtClean="0"/>
              <a:t>25</a:t>
            </a:fld>
            <a:endParaRPr lang="en-US"/>
          </a:p>
        </p:txBody>
      </p:sp>
      <p:sp>
        <p:nvSpPr>
          <p:cNvPr id="8" name="TextBox 7">
            <a:extLst>
              <a:ext uri="{FF2B5EF4-FFF2-40B4-BE49-F238E27FC236}">
                <a16:creationId xmlns:a16="http://schemas.microsoft.com/office/drawing/2014/main" id="{E2C29B39-9408-CDC1-2CF2-1F368FF5CC54}"/>
              </a:ext>
            </a:extLst>
          </p:cNvPr>
          <p:cNvSpPr txBox="1"/>
          <p:nvPr/>
        </p:nvSpPr>
        <p:spPr>
          <a:xfrm>
            <a:off x="1016000" y="1822440"/>
            <a:ext cx="9499600" cy="286232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@param</a:t>
            </a:r>
            <a:r>
              <a:rPr lang="en-US" sz="2000" b="0" dirty="0">
                <a:solidFill>
                  <a:srgbClr val="008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studentName</a:t>
            </a:r>
            <a:r>
              <a:rPr lang="en-US" sz="2000" b="0" dirty="0">
                <a:solidFill>
                  <a:srgbClr val="008000"/>
                </a:solidFill>
                <a:effectLst/>
                <a:latin typeface="Consolas" panose="020B0609020204030204" pitchFamily="49" charset="0"/>
              </a:rPr>
              <a:t> </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@returns</a:t>
            </a:r>
            <a:r>
              <a:rPr lang="en-US" sz="2000" b="0" dirty="0">
                <a:solidFill>
                  <a:srgbClr val="008000"/>
                </a:solidFill>
                <a:effectLst/>
                <a:latin typeface="Consolas" panose="020B0609020204030204" pitchFamily="49" charset="0"/>
              </a:rPr>
              <a:t> list of </a:t>
            </a:r>
            <a:r>
              <a:rPr lang="en-US" sz="2000" b="0" dirty="0" err="1">
                <a:solidFill>
                  <a:srgbClr val="008000"/>
                </a:solidFill>
                <a:effectLst/>
                <a:latin typeface="Consolas" panose="020B0609020204030204" pitchFamily="49" charset="0"/>
              </a:rPr>
              <a:t>studentIDs</a:t>
            </a:r>
            <a:r>
              <a:rPr lang="en-US" sz="2000" b="0" dirty="0">
                <a:solidFill>
                  <a:srgbClr val="008000"/>
                </a:solidFill>
                <a:effectLst/>
                <a:latin typeface="Consolas" panose="020B0609020204030204" pitchFamily="49" charset="0"/>
              </a:rPr>
              <a:t> associated with that name</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nameToIDs</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studentName</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string</a:t>
            </a:r>
            <a:r>
              <a:rPr lang="en-US" sz="2000" b="0" dirty="0">
                <a:solidFill>
                  <a:srgbClr val="000000"/>
                </a:solidFill>
                <a:effectLst/>
                <a:latin typeface="Consolas" panose="020B0609020204030204" pitchFamily="49" charset="0"/>
              </a:rPr>
              <a:t>) : </a:t>
            </a:r>
            <a:r>
              <a:rPr lang="en-US" sz="2000" b="0" dirty="0" err="1">
                <a:solidFill>
                  <a:srgbClr val="267F99"/>
                </a:solidFill>
                <a:effectLst/>
                <a:latin typeface="Consolas" panose="020B0609020204030204" pitchFamily="49" charset="0"/>
              </a:rPr>
              <a:t>StudentID</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transcripts</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filter</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=&gt;</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student</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studentName</a:t>
            </a:r>
            <a:r>
              <a:rPr lang="en-US" sz="2000" b="0" dirty="0">
                <a:solidFill>
                  <a:srgbClr val="000000"/>
                </a:solidFill>
                <a:effectLst/>
                <a:latin typeface="Consolas" panose="020B0609020204030204" pitchFamily="49" charset="0"/>
              </a:rPr>
              <a:t> === </a:t>
            </a:r>
            <a:r>
              <a:rPr lang="en-US" sz="2000" b="0" dirty="0" err="1">
                <a:solidFill>
                  <a:srgbClr val="001080"/>
                </a:solidFill>
                <a:effectLst/>
                <a:latin typeface="Consolas" panose="020B0609020204030204" pitchFamily="49" charset="0"/>
              </a:rPr>
              <a:t>studentName</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map</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=&gt;</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student</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studentID</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6014636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0A4A1A2-535C-6896-14A7-B0BE842D2869}"/>
              </a:ext>
            </a:extLst>
          </p:cNvPr>
          <p:cNvSpPr>
            <a:spLocks noGrp="1"/>
          </p:cNvSpPr>
          <p:nvPr>
            <p:ph type="title"/>
          </p:nvPr>
        </p:nvSpPr>
        <p:spPr/>
        <p:txBody>
          <a:bodyPr/>
          <a:lstStyle/>
          <a:p>
            <a:r>
              <a:rPr lang="en-US" dirty="0"/>
              <a:t>Activity</a:t>
            </a:r>
          </a:p>
        </p:txBody>
      </p:sp>
      <p:sp>
        <p:nvSpPr>
          <p:cNvPr id="6" name="Content Placeholder 5">
            <a:extLst>
              <a:ext uri="{FF2B5EF4-FFF2-40B4-BE49-F238E27FC236}">
                <a16:creationId xmlns:a16="http://schemas.microsoft.com/office/drawing/2014/main" id="{7FBAE323-507C-EAA1-0948-EFF1D43CEBF2}"/>
              </a:ext>
            </a:extLst>
          </p:cNvPr>
          <p:cNvSpPr>
            <a:spLocks noGrp="1"/>
          </p:cNvSpPr>
          <p:nvPr>
            <p:ph idx="1"/>
          </p:nvPr>
        </p:nvSpPr>
        <p:spPr>
          <a:xfrm>
            <a:off x="838200" y="1500160"/>
            <a:ext cx="7887346" cy="5002240"/>
          </a:xfrm>
        </p:spPr>
        <p:txBody>
          <a:bodyPr>
            <a:normAutofit fontScale="92500"/>
          </a:bodyPr>
          <a:lstStyle/>
          <a:p>
            <a:r>
              <a:rPr lang="en-US" dirty="0"/>
              <a:t>Download and unpack the starter code</a:t>
            </a:r>
          </a:p>
          <a:p>
            <a:r>
              <a:rPr lang="en-US" dirty="0"/>
              <a:t>Write down the testable behaviors for the satisfaction condition</a:t>
            </a:r>
          </a:p>
          <a:p>
            <a:endParaRPr lang="en-US" dirty="0"/>
          </a:p>
          <a:p>
            <a:endParaRPr lang="en-US" dirty="0"/>
          </a:p>
          <a:p>
            <a:endParaRPr lang="en-US" dirty="0"/>
          </a:p>
          <a:p>
            <a:r>
              <a:rPr lang="en-US" dirty="0"/>
              <a:t>Identify at least two exceptional conditions or design decisions associated with these testable behaviors</a:t>
            </a:r>
          </a:p>
          <a:p>
            <a:r>
              <a:rPr lang="en-US" dirty="0"/>
              <a:t>Write Jest tests for your testable behaviors</a:t>
            </a:r>
          </a:p>
          <a:p>
            <a:r>
              <a:rPr lang="en-US" dirty="0"/>
              <a:t>Implement a method </a:t>
            </a:r>
            <a:r>
              <a:rPr lang="en-US" b="1" dirty="0" err="1"/>
              <a:t>addGrade</a:t>
            </a:r>
            <a:r>
              <a:rPr lang="en-US" dirty="0"/>
              <a:t> that passes your tests.</a:t>
            </a:r>
            <a:endParaRPr lang="en-US" b="1" dirty="0"/>
          </a:p>
          <a:p>
            <a:endParaRPr lang="en-US" dirty="0"/>
          </a:p>
        </p:txBody>
      </p:sp>
      <p:sp>
        <p:nvSpPr>
          <p:cNvPr id="4" name="Slide Number Placeholder 3">
            <a:extLst>
              <a:ext uri="{FF2B5EF4-FFF2-40B4-BE49-F238E27FC236}">
                <a16:creationId xmlns:a16="http://schemas.microsoft.com/office/drawing/2014/main" id="{07DECDF5-6D84-590A-6104-C84BE2D78CEB}"/>
              </a:ext>
            </a:extLst>
          </p:cNvPr>
          <p:cNvSpPr>
            <a:spLocks noGrp="1"/>
          </p:cNvSpPr>
          <p:nvPr>
            <p:ph type="sldNum" sz="quarter" idx="12"/>
          </p:nvPr>
        </p:nvSpPr>
        <p:spPr/>
        <p:txBody>
          <a:bodyPr/>
          <a:lstStyle/>
          <a:p>
            <a:fld id="{20F37917-FD3A-4669-9018-DA04BCDD3D75}" type="slidenum">
              <a:rPr lang="en-US" smtClean="0"/>
              <a:t>26</a:t>
            </a:fld>
            <a:endParaRPr lang="en-US"/>
          </a:p>
        </p:txBody>
      </p:sp>
      <p:sp>
        <p:nvSpPr>
          <p:cNvPr id="9" name="TextBox 8">
            <a:extLst>
              <a:ext uri="{FF2B5EF4-FFF2-40B4-BE49-F238E27FC236}">
                <a16:creationId xmlns:a16="http://schemas.microsoft.com/office/drawing/2014/main" id="{64C4D745-2278-A166-4661-2A878B15AA61}"/>
              </a:ext>
            </a:extLst>
          </p:cNvPr>
          <p:cNvSpPr txBox="1"/>
          <p:nvPr/>
        </p:nvSpPr>
        <p:spPr>
          <a:xfrm>
            <a:off x="1733873" y="2766218"/>
            <a:ext cx="6580840" cy="132556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800100" lvl="1" indent="-342900">
              <a:buFont typeface="Arial" panose="020B0604020202020204" pitchFamily="34" charset="0"/>
              <a:buChar char="•"/>
            </a:pPr>
            <a:r>
              <a:rPr lang="en-US" sz="2800" b="1" dirty="0">
                <a:solidFill>
                  <a:schemeClr val="tx1"/>
                </a:solidFill>
              </a:rPr>
              <a:t>Add a new grade for an existing student</a:t>
            </a:r>
            <a:endParaRPr lang="en-US" sz="2400" b="1" dirty="0">
              <a:solidFill>
                <a:schemeClr val="tx1"/>
              </a:solidFill>
            </a:endParaRPr>
          </a:p>
        </p:txBody>
      </p:sp>
      <p:sp>
        <p:nvSpPr>
          <p:cNvPr id="10" name="TextBox 9">
            <a:extLst>
              <a:ext uri="{FF2B5EF4-FFF2-40B4-BE49-F238E27FC236}">
                <a16:creationId xmlns:a16="http://schemas.microsoft.com/office/drawing/2014/main" id="{DC4DB668-7EA5-4C1B-24DE-951EDEB0A65B}"/>
              </a:ext>
            </a:extLst>
          </p:cNvPr>
          <p:cNvSpPr txBox="1"/>
          <p:nvPr/>
        </p:nvSpPr>
        <p:spPr>
          <a:xfrm>
            <a:off x="9232900" y="1781175"/>
            <a:ext cx="2527300" cy="2879726"/>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z="2400" dirty="0">
                <a:solidFill>
                  <a:schemeClr val="tx1"/>
                </a:solidFill>
              </a:rPr>
              <a:t>Your instructor will give you detailed instructions on where to get the starter code and how to submit your work.</a:t>
            </a:r>
          </a:p>
        </p:txBody>
      </p:sp>
    </p:spTree>
    <p:extLst>
      <p:ext uri="{BB962C8B-B14F-4D97-AF65-F5344CB8AC3E}">
        <p14:creationId xmlns:p14="http://schemas.microsoft.com/office/powerpoint/2010/main" val="11825328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At the end of this lesson, you should be prepared to </a:t>
            </a:r>
          </a:p>
          <a:p>
            <a:pPr lvl="1"/>
            <a:r>
              <a:rPr lang="en-US" dirty="0"/>
              <a:t>Explain the basics of the Test-Driven Design</a:t>
            </a:r>
          </a:p>
          <a:p>
            <a:pPr lvl="1"/>
            <a:r>
              <a:rPr lang="en-US" dirty="0"/>
              <a:t>Develop simple applications using Typescript and Jest</a:t>
            </a:r>
          </a:p>
          <a:p>
            <a:pPr lvl="1"/>
            <a:r>
              <a:rPr lang="en-US" dirty="0"/>
              <a:t>Learn more about Typescript and Jest from tutorials, blog posts, and documentation</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27</a:t>
            </a:fld>
            <a:endParaRPr lang="en-US"/>
          </a:p>
        </p:txBody>
      </p:sp>
    </p:spTree>
    <p:extLst>
      <p:ext uri="{BB962C8B-B14F-4D97-AF65-F5344CB8AC3E}">
        <p14:creationId xmlns:p14="http://schemas.microsoft.com/office/powerpoint/2010/main" val="28505434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AB319D2-A26F-0955-A1EA-5E20C6DE8B51}"/>
              </a:ext>
            </a:extLst>
          </p:cNvPr>
          <p:cNvSpPr>
            <a:spLocks noGrp="1"/>
          </p:cNvSpPr>
          <p:nvPr>
            <p:ph type="title"/>
          </p:nvPr>
        </p:nvSpPr>
        <p:spPr/>
        <p:txBody>
          <a:bodyPr/>
          <a:lstStyle/>
          <a:p>
            <a:r>
              <a:rPr lang="en-US" dirty="0"/>
              <a:t>The TDD Cycle</a:t>
            </a:r>
          </a:p>
        </p:txBody>
      </p:sp>
      <p:sp>
        <p:nvSpPr>
          <p:cNvPr id="5" name="Slide Number Placeholder 4">
            <a:extLst>
              <a:ext uri="{FF2B5EF4-FFF2-40B4-BE49-F238E27FC236}">
                <a16:creationId xmlns:a16="http://schemas.microsoft.com/office/drawing/2014/main" id="{3844B684-8FB0-46B8-407B-6DBE8B851CE4}"/>
              </a:ext>
            </a:extLst>
          </p:cNvPr>
          <p:cNvSpPr>
            <a:spLocks noGrp="1"/>
          </p:cNvSpPr>
          <p:nvPr>
            <p:ph type="sldNum" sz="quarter" idx="12"/>
          </p:nvPr>
        </p:nvSpPr>
        <p:spPr/>
        <p:txBody>
          <a:bodyPr/>
          <a:lstStyle/>
          <a:p>
            <a:fld id="{20F37917-FD3A-4669-9018-DA04BCDD3D75}" type="slidenum">
              <a:rPr lang="en-US" smtClean="0"/>
              <a:t>28</a:t>
            </a:fld>
            <a:endParaRPr lang="en-US"/>
          </a:p>
        </p:txBody>
      </p:sp>
      <p:grpSp>
        <p:nvGrpSpPr>
          <p:cNvPr id="23" name="Group 22">
            <a:extLst>
              <a:ext uri="{FF2B5EF4-FFF2-40B4-BE49-F238E27FC236}">
                <a16:creationId xmlns:a16="http://schemas.microsoft.com/office/drawing/2014/main" id="{2F116E24-F2B5-D4ED-24D3-6802E0F42725}"/>
              </a:ext>
            </a:extLst>
          </p:cNvPr>
          <p:cNvGrpSpPr/>
          <p:nvPr/>
        </p:nvGrpSpPr>
        <p:grpSpPr>
          <a:xfrm>
            <a:off x="133350" y="1786330"/>
            <a:ext cx="11321493" cy="4110824"/>
            <a:chOff x="133350" y="1786330"/>
            <a:chExt cx="11321493" cy="4110824"/>
          </a:xfrm>
        </p:grpSpPr>
        <p:sp>
          <p:nvSpPr>
            <p:cNvPr id="9" name="Rectangle: Rounded Corners 8">
              <a:extLst>
                <a:ext uri="{FF2B5EF4-FFF2-40B4-BE49-F238E27FC236}">
                  <a16:creationId xmlns:a16="http://schemas.microsoft.com/office/drawing/2014/main" id="{9B7831DA-7020-B7A2-42AA-385F63B61815}"/>
                </a:ext>
              </a:extLst>
            </p:cNvPr>
            <p:cNvSpPr/>
            <p:nvPr/>
          </p:nvSpPr>
          <p:spPr>
            <a:xfrm>
              <a:off x="133350" y="2516734"/>
              <a:ext cx="2026024" cy="1039906"/>
            </a:xfrm>
            <a:prstGeom prst="roundRect">
              <a:avLst/>
            </a:prstGeom>
            <a:solidFill>
              <a:schemeClr val="bg2">
                <a:lumMod val="7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Satisfaction Conditions</a:t>
              </a:r>
            </a:p>
          </p:txBody>
        </p:sp>
        <p:sp>
          <p:nvSpPr>
            <p:cNvPr id="10" name="Rectangle: Rounded Corners 9">
              <a:extLst>
                <a:ext uri="{FF2B5EF4-FFF2-40B4-BE49-F238E27FC236}">
                  <a16:creationId xmlns:a16="http://schemas.microsoft.com/office/drawing/2014/main" id="{33196CED-8A44-EF6D-D876-156032EBBEE8}"/>
                </a:ext>
              </a:extLst>
            </p:cNvPr>
            <p:cNvSpPr/>
            <p:nvPr/>
          </p:nvSpPr>
          <p:spPr>
            <a:xfrm>
              <a:off x="6330330" y="2516734"/>
              <a:ext cx="2026024" cy="1039906"/>
            </a:xfrm>
            <a:prstGeom prst="roundRect">
              <a:avLst/>
            </a:prstGeom>
            <a:solidFill>
              <a:schemeClr val="accent6">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Executable Tests</a:t>
              </a:r>
            </a:p>
          </p:txBody>
        </p:sp>
        <p:sp>
          <p:nvSpPr>
            <p:cNvPr id="11" name="Rectangle: Rounded Corners 10">
              <a:extLst>
                <a:ext uri="{FF2B5EF4-FFF2-40B4-BE49-F238E27FC236}">
                  <a16:creationId xmlns:a16="http://schemas.microsoft.com/office/drawing/2014/main" id="{84F0FCC6-6459-4236-323A-E85C12EFE4DD}"/>
                </a:ext>
              </a:extLst>
            </p:cNvPr>
            <p:cNvSpPr/>
            <p:nvPr/>
          </p:nvSpPr>
          <p:spPr>
            <a:xfrm>
              <a:off x="3231840" y="2516734"/>
              <a:ext cx="2026024" cy="1039906"/>
            </a:xfrm>
            <a:prstGeom prst="roundRect">
              <a:avLst/>
            </a:prstGeom>
            <a:solidFill>
              <a:schemeClr val="accent4">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Testable Behaviors</a:t>
              </a:r>
            </a:p>
          </p:txBody>
        </p:sp>
        <p:sp>
          <p:nvSpPr>
            <p:cNvPr id="12" name="Rectangle: Rounded Corners 11">
              <a:extLst>
                <a:ext uri="{FF2B5EF4-FFF2-40B4-BE49-F238E27FC236}">
                  <a16:creationId xmlns:a16="http://schemas.microsoft.com/office/drawing/2014/main" id="{260C95F7-7FA1-4747-F1AD-CCDFD56F0AB7}"/>
                </a:ext>
              </a:extLst>
            </p:cNvPr>
            <p:cNvSpPr/>
            <p:nvPr/>
          </p:nvSpPr>
          <p:spPr>
            <a:xfrm>
              <a:off x="9428819" y="2516734"/>
              <a:ext cx="2026024" cy="1039906"/>
            </a:xfrm>
            <a:prstGeom prst="roundRect">
              <a:avLst/>
            </a:prstGeom>
            <a:solidFill>
              <a:srgbClr val="FF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Executing Code</a:t>
              </a:r>
            </a:p>
          </p:txBody>
        </p:sp>
        <p:sp>
          <p:nvSpPr>
            <p:cNvPr id="14" name="Isosceles Triangle 13">
              <a:extLst>
                <a:ext uri="{FF2B5EF4-FFF2-40B4-BE49-F238E27FC236}">
                  <a16:creationId xmlns:a16="http://schemas.microsoft.com/office/drawing/2014/main" id="{3342E8EF-B25F-3293-0CA6-6FDD9F5C46F6}"/>
                </a:ext>
              </a:extLst>
            </p:cNvPr>
            <p:cNvSpPr/>
            <p:nvPr/>
          </p:nvSpPr>
          <p:spPr>
            <a:xfrm rot="5400000">
              <a:off x="2273640" y="2704993"/>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5" name="Isosceles Triangle 14">
              <a:extLst>
                <a:ext uri="{FF2B5EF4-FFF2-40B4-BE49-F238E27FC236}">
                  <a16:creationId xmlns:a16="http://schemas.microsoft.com/office/drawing/2014/main" id="{A83C0F02-4CC5-D865-60AE-8257CB593DD4}"/>
                </a:ext>
              </a:extLst>
            </p:cNvPr>
            <p:cNvSpPr/>
            <p:nvPr/>
          </p:nvSpPr>
          <p:spPr>
            <a:xfrm rot="5400000">
              <a:off x="5372130" y="2704993"/>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6" name="Isosceles Triangle 15">
              <a:extLst>
                <a:ext uri="{FF2B5EF4-FFF2-40B4-BE49-F238E27FC236}">
                  <a16:creationId xmlns:a16="http://schemas.microsoft.com/office/drawing/2014/main" id="{C6BA4CF9-F399-91D3-2918-527DA39DD679}"/>
                </a:ext>
              </a:extLst>
            </p:cNvPr>
            <p:cNvSpPr/>
            <p:nvPr/>
          </p:nvSpPr>
          <p:spPr>
            <a:xfrm rot="5400000">
              <a:off x="8470620" y="2704993"/>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7" name="TextBox 16">
              <a:extLst>
                <a:ext uri="{FF2B5EF4-FFF2-40B4-BE49-F238E27FC236}">
                  <a16:creationId xmlns:a16="http://schemas.microsoft.com/office/drawing/2014/main" id="{13D4DC05-CE8F-B921-4C9E-523FF6041D46}"/>
                </a:ext>
              </a:extLst>
            </p:cNvPr>
            <p:cNvSpPr txBox="1"/>
            <p:nvPr/>
          </p:nvSpPr>
          <p:spPr>
            <a:xfrm>
              <a:off x="1600232" y="1821455"/>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Analyze</a:t>
              </a:r>
            </a:p>
          </p:txBody>
        </p:sp>
        <p:sp>
          <p:nvSpPr>
            <p:cNvPr id="18" name="TextBox 17">
              <a:extLst>
                <a:ext uri="{FF2B5EF4-FFF2-40B4-BE49-F238E27FC236}">
                  <a16:creationId xmlns:a16="http://schemas.microsoft.com/office/drawing/2014/main" id="{DA422BAB-AEDC-38C5-4D18-19CA15FB1AA1}"/>
                </a:ext>
              </a:extLst>
            </p:cNvPr>
            <p:cNvSpPr txBox="1"/>
            <p:nvPr/>
          </p:nvSpPr>
          <p:spPr>
            <a:xfrm>
              <a:off x="4694927" y="1786330"/>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Design</a:t>
              </a:r>
            </a:p>
          </p:txBody>
        </p:sp>
        <p:sp>
          <p:nvSpPr>
            <p:cNvPr id="19" name="TextBox 18">
              <a:extLst>
                <a:ext uri="{FF2B5EF4-FFF2-40B4-BE49-F238E27FC236}">
                  <a16:creationId xmlns:a16="http://schemas.microsoft.com/office/drawing/2014/main" id="{86B8F8EC-EE8B-A7C1-6981-C99539FB2FFD}"/>
                </a:ext>
              </a:extLst>
            </p:cNvPr>
            <p:cNvSpPr txBox="1"/>
            <p:nvPr/>
          </p:nvSpPr>
          <p:spPr>
            <a:xfrm>
              <a:off x="7797212" y="1786330"/>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Code</a:t>
              </a:r>
            </a:p>
          </p:txBody>
        </p:sp>
        <p:sp>
          <p:nvSpPr>
            <p:cNvPr id="20" name="Arrow: Curved Left 19">
              <a:extLst>
                <a:ext uri="{FF2B5EF4-FFF2-40B4-BE49-F238E27FC236}">
                  <a16:creationId xmlns:a16="http://schemas.microsoft.com/office/drawing/2014/main" id="{D32B26A9-C6E4-11A1-6B73-F0E7FA408D77}"/>
                </a:ext>
              </a:extLst>
            </p:cNvPr>
            <p:cNvSpPr/>
            <p:nvPr/>
          </p:nvSpPr>
          <p:spPr>
            <a:xfrm rot="5400000">
              <a:off x="8696614" y="2651423"/>
              <a:ext cx="576654" cy="2815637"/>
            </a:xfrm>
            <a:prstGeom prst="curvedLeftArrow">
              <a:avLst>
                <a:gd name="adj1" fmla="val 25001"/>
                <a:gd name="adj2" fmla="val 50000"/>
                <a:gd name="adj3" fmla="val 38214"/>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21" name="Arrow: Curved Left 20">
              <a:extLst>
                <a:ext uri="{FF2B5EF4-FFF2-40B4-BE49-F238E27FC236}">
                  <a16:creationId xmlns:a16="http://schemas.microsoft.com/office/drawing/2014/main" id="{6CF70320-05F8-5D16-EE20-37B44B179088}"/>
                </a:ext>
              </a:extLst>
            </p:cNvPr>
            <p:cNvSpPr/>
            <p:nvPr/>
          </p:nvSpPr>
          <p:spPr>
            <a:xfrm rot="5400000">
              <a:off x="6769522" y="1163813"/>
              <a:ext cx="1367579" cy="6581775"/>
            </a:xfrm>
            <a:prstGeom prst="curvedLeftArrow">
              <a:avLst>
                <a:gd name="adj1" fmla="val 25000"/>
                <a:gd name="adj2" fmla="val 50000"/>
                <a:gd name="adj3" fmla="val 25000"/>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22" name="Arrow: Curved Left 21">
              <a:extLst>
                <a:ext uri="{FF2B5EF4-FFF2-40B4-BE49-F238E27FC236}">
                  <a16:creationId xmlns:a16="http://schemas.microsoft.com/office/drawing/2014/main" id="{65700E32-BDD7-C9F3-AFEB-53F64DED82D0}"/>
                </a:ext>
              </a:extLst>
            </p:cNvPr>
            <p:cNvSpPr/>
            <p:nvPr/>
          </p:nvSpPr>
          <p:spPr>
            <a:xfrm rot="5400000">
              <a:off x="5032879" y="-135194"/>
              <a:ext cx="2126243" cy="9938454"/>
            </a:xfrm>
            <a:prstGeom prst="curvedLeftArrow">
              <a:avLst>
                <a:gd name="adj1" fmla="val 14986"/>
                <a:gd name="adj2" fmla="val 50000"/>
                <a:gd name="adj3" fmla="val 13801"/>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grpSp>
    </p:spTree>
    <p:extLst>
      <p:ext uri="{BB962C8B-B14F-4D97-AF65-F5344CB8AC3E}">
        <p14:creationId xmlns:p14="http://schemas.microsoft.com/office/powerpoint/2010/main" val="4225176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42D55-F83A-C4B4-2822-377090D44BE5}"/>
              </a:ext>
            </a:extLst>
          </p:cNvPr>
          <p:cNvSpPr>
            <a:spLocks noGrp="1"/>
          </p:cNvSpPr>
          <p:nvPr>
            <p:ph type="title"/>
          </p:nvPr>
        </p:nvSpPr>
        <p:spPr/>
        <p:txBody>
          <a:bodyPr/>
          <a:lstStyle/>
          <a:p>
            <a:r>
              <a:rPr lang="en-US" dirty="0"/>
              <a:t>Non-Goals for this Lesson</a:t>
            </a:r>
          </a:p>
        </p:txBody>
      </p:sp>
      <p:sp>
        <p:nvSpPr>
          <p:cNvPr id="3" name="Content Placeholder 2">
            <a:extLst>
              <a:ext uri="{FF2B5EF4-FFF2-40B4-BE49-F238E27FC236}">
                <a16:creationId xmlns:a16="http://schemas.microsoft.com/office/drawing/2014/main" id="{5A27A268-7384-7F49-BC11-648CDD92A35C}"/>
              </a:ext>
            </a:extLst>
          </p:cNvPr>
          <p:cNvSpPr>
            <a:spLocks noGrp="1"/>
          </p:cNvSpPr>
          <p:nvPr>
            <p:ph idx="1"/>
          </p:nvPr>
        </p:nvSpPr>
        <p:spPr/>
        <p:txBody>
          <a:bodyPr/>
          <a:lstStyle/>
          <a:p>
            <a:r>
              <a:rPr lang="en-US" dirty="0"/>
              <a:t>This is *not* a tutorial for Typescript or for Jest</a:t>
            </a:r>
          </a:p>
          <a:p>
            <a:r>
              <a:rPr lang="en-US" dirty="0"/>
              <a:t>We will show you simple examples, but you will need to go through the tutorials to learn the details.</a:t>
            </a:r>
          </a:p>
        </p:txBody>
      </p:sp>
      <p:sp>
        <p:nvSpPr>
          <p:cNvPr id="4" name="Slide Number Placeholder 3">
            <a:extLst>
              <a:ext uri="{FF2B5EF4-FFF2-40B4-BE49-F238E27FC236}">
                <a16:creationId xmlns:a16="http://schemas.microsoft.com/office/drawing/2014/main" id="{764DF1A0-F55D-929B-6CDC-C8FCCFD2BA2B}"/>
              </a:ext>
            </a:extLst>
          </p:cNvPr>
          <p:cNvSpPr>
            <a:spLocks noGrp="1"/>
          </p:cNvSpPr>
          <p:nvPr>
            <p:ph type="sldNum" sz="quarter" idx="12"/>
          </p:nvPr>
        </p:nvSpPr>
        <p:spPr/>
        <p:txBody>
          <a:bodyPr/>
          <a:lstStyle/>
          <a:p>
            <a:fld id="{20F37917-FD3A-4669-9018-DA04BCDD3D75}" type="slidenum">
              <a:rPr lang="en-US" smtClean="0"/>
              <a:t>3</a:t>
            </a:fld>
            <a:endParaRPr lang="en-US"/>
          </a:p>
        </p:txBody>
      </p:sp>
    </p:spTree>
    <p:extLst>
      <p:ext uri="{BB962C8B-B14F-4D97-AF65-F5344CB8AC3E}">
        <p14:creationId xmlns:p14="http://schemas.microsoft.com/office/powerpoint/2010/main" val="1339494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6A195-BA59-40E7-8521-87B75EE15054}"/>
              </a:ext>
            </a:extLst>
          </p:cNvPr>
          <p:cNvSpPr>
            <a:spLocks noGrp="1"/>
          </p:cNvSpPr>
          <p:nvPr>
            <p:ph type="title"/>
          </p:nvPr>
        </p:nvSpPr>
        <p:spPr/>
        <p:txBody>
          <a:bodyPr>
            <a:normAutofit fontScale="90000"/>
          </a:bodyPr>
          <a:lstStyle/>
          <a:p>
            <a:r>
              <a:rPr lang="en-US" dirty="0"/>
              <a:t>Review:</a:t>
            </a:r>
            <a:br>
              <a:rPr lang="en-US" dirty="0"/>
            </a:br>
            <a:r>
              <a:rPr lang="en-US" dirty="0"/>
              <a:t>How to make sure we are building the right thing</a:t>
            </a:r>
          </a:p>
        </p:txBody>
      </p:sp>
      <p:sp>
        <p:nvSpPr>
          <p:cNvPr id="4" name="Slide Number Placeholder 3">
            <a:extLst>
              <a:ext uri="{FF2B5EF4-FFF2-40B4-BE49-F238E27FC236}">
                <a16:creationId xmlns:a16="http://schemas.microsoft.com/office/drawing/2014/main" id="{2257FCDD-253D-4273-9467-54F4E684C4C6}"/>
              </a:ext>
            </a:extLst>
          </p:cNvPr>
          <p:cNvSpPr>
            <a:spLocks noGrp="1"/>
          </p:cNvSpPr>
          <p:nvPr>
            <p:ph type="sldNum" sz="quarter" idx="12"/>
          </p:nvPr>
        </p:nvSpPr>
        <p:spPr/>
        <p:txBody>
          <a:bodyPr/>
          <a:lstStyle/>
          <a:p>
            <a:fld id="{20F37917-FD3A-4669-9018-DA04BCDD3D75}" type="slidenum">
              <a:rPr lang="en-US" smtClean="0"/>
              <a:t>4</a:t>
            </a:fld>
            <a:endParaRPr lang="en-US" dirty="0"/>
          </a:p>
        </p:txBody>
      </p:sp>
      <p:pic>
        <p:nvPicPr>
          <p:cNvPr id="1028" name="Picture 4">
            <a:extLst>
              <a:ext uri="{FF2B5EF4-FFF2-40B4-BE49-F238E27FC236}">
                <a16:creationId xmlns:a16="http://schemas.microsoft.com/office/drawing/2014/main" id="{1540FDF9-740E-4147-9A42-ABFE3E325A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0" y="1968500"/>
            <a:ext cx="7874000" cy="292100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1B86DD88-2F37-6248-95B3-4893EAAE5819}"/>
              </a:ext>
            </a:extLst>
          </p:cNvPr>
          <p:cNvGrpSpPr/>
          <p:nvPr/>
        </p:nvGrpSpPr>
        <p:grpSpPr>
          <a:xfrm>
            <a:off x="3148044" y="4889500"/>
            <a:ext cx="5286828" cy="624682"/>
            <a:chOff x="3148044" y="4889500"/>
            <a:chExt cx="5286828" cy="624682"/>
          </a:xfrm>
        </p:grpSpPr>
        <p:sp>
          <p:nvSpPr>
            <p:cNvPr id="8" name="TextBox 7">
              <a:extLst>
                <a:ext uri="{FF2B5EF4-FFF2-40B4-BE49-F238E27FC236}">
                  <a16:creationId xmlns:a16="http://schemas.microsoft.com/office/drawing/2014/main" id="{6951C109-4264-AB4E-81F6-D4385927F2D9}"/>
                </a:ext>
              </a:extLst>
            </p:cNvPr>
            <p:cNvSpPr txBox="1"/>
            <p:nvPr/>
          </p:nvSpPr>
          <p:spPr>
            <a:xfrm>
              <a:off x="3148044" y="4889500"/>
              <a:ext cx="1591906"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Requirements Analysis</a:t>
              </a:r>
            </a:p>
          </p:txBody>
        </p:sp>
        <p:sp>
          <p:nvSpPr>
            <p:cNvPr id="18" name="TextBox 17">
              <a:extLst>
                <a:ext uri="{FF2B5EF4-FFF2-40B4-BE49-F238E27FC236}">
                  <a16:creationId xmlns:a16="http://schemas.microsoft.com/office/drawing/2014/main" id="{63A4BF3C-3808-FC47-A7CD-C8F31D31CC90}"/>
                </a:ext>
              </a:extLst>
            </p:cNvPr>
            <p:cNvSpPr txBox="1"/>
            <p:nvPr/>
          </p:nvSpPr>
          <p:spPr>
            <a:xfrm>
              <a:off x="4998616" y="4889500"/>
              <a:ext cx="1308878"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Planning &amp; Design</a:t>
              </a:r>
            </a:p>
          </p:txBody>
        </p:sp>
        <p:sp>
          <p:nvSpPr>
            <p:cNvPr id="20" name="TextBox 19">
              <a:extLst>
                <a:ext uri="{FF2B5EF4-FFF2-40B4-BE49-F238E27FC236}">
                  <a16:creationId xmlns:a16="http://schemas.microsoft.com/office/drawing/2014/main" id="{2210E374-624F-7547-8CA2-A45FCB2B9290}"/>
                </a:ext>
              </a:extLst>
            </p:cNvPr>
            <p:cNvSpPr txBox="1"/>
            <p:nvPr/>
          </p:nvSpPr>
          <p:spPr>
            <a:xfrm>
              <a:off x="6590521" y="4889500"/>
              <a:ext cx="1844351"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Implementation</a:t>
              </a:r>
            </a:p>
          </p:txBody>
        </p:sp>
      </p:grpSp>
      <p:sp>
        <p:nvSpPr>
          <p:cNvPr id="3" name="TextBox 2">
            <a:extLst>
              <a:ext uri="{FF2B5EF4-FFF2-40B4-BE49-F238E27FC236}">
                <a16:creationId xmlns:a16="http://schemas.microsoft.com/office/drawing/2014/main" id="{E6324841-05C1-1B4E-B7E8-758AC993D8D8}"/>
              </a:ext>
            </a:extLst>
          </p:cNvPr>
          <p:cNvSpPr txBox="1"/>
          <p:nvPr/>
        </p:nvSpPr>
        <p:spPr>
          <a:xfrm>
            <a:off x="2044700" y="406400"/>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Tree>
    <p:extLst>
      <p:ext uri="{BB962C8B-B14F-4D97-AF65-F5344CB8AC3E}">
        <p14:creationId xmlns:p14="http://schemas.microsoft.com/office/powerpoint/2010/main" val="3346099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58F72-C513-AC48-ADFF-E6E65E49D6DC}"/>
              </a:ext>
            </a:extLst>
          </p:cNvPr>
          <p:cNvSpPr>
            <a:spLocks noGrp="1"/>
          </p:cNvSpPr>
          <p:nvPr>
            <p:ph type="title"/>
          </p:nvPr>
        </p:nvSpPr>
        <p:spPr/>
        <p:txBody>
          <a:bodyPr/>
          <a:lstStyle/>
          <a:p>
            <a:r>
              <a:rPr lang="en-US" dirty="0"/>
              <a:t>Test Driven Development (TDD)</a:t>
            </a:r>
          </a:p>
        </p:txBody>
      </p:sp>
      <p:sp>
        <p:nvSpPr>
          <p:cNvPr id="3" name="Content Placeholder 2">
            <a:extLst>
              <a:ext uri="{FF2B5EF4-FFF2-40B4-BE49-F238E27FC236}">
                <a16:creationId xmlns:a16="http://schemas.microsoft.com/office/drawing/2014/main" id="{ADAB3463-9C3C-8346-A06A-BAD33DA43ABE}"/>
              </a:ext>
            </a:extLst>
          </p:cNvPr>
          <p:cNvSpPr>
            <a:spLocks noGrp="1"/>
          </p:cNvSpPr>
          <p:nvPr>
            <p:ph sz="half" idx="1"/>
          </p:nvPr>
        </p:nvSpPr>
        <p:spPr>
          <a:xfrm>
            <a:off x="838200" y="1825625"/>
            <a:ext cx="9284368" cy="4351338"/>
          </a:xfrm>
        </p:spPr>
        <p:txBody>
          <a:bodyPr>
            <a:normAutofit/>
          </a:bodyPr>
          <a:lstStyle/>
          <a:p>
            <a:r>
              <a:rPr lang="en-US" altLang="en-US" dirty="0"/>
              <a:t>Puts test specification as the critical design activity</a:t>
            </a:r>
          </a:p>
          <a:p>
            <a:pPr lvl="1"/>
            <a:r>
              <a:rPr lang="en-US" altLang="en-US" dirty="0"/>
              <a:t>Understands that deployment comes when the system passes testing </a:t>
            </a:r>
          </a:p>
          <a:p>
            <a:r>
              <a:rPr lang="en-US" altLang="en-US" dirty="0"/>
              <a:t>The act of defining tests requires a deep understanding of the problem</a:t>
            </a:r>
          </a:p>
          <a:p>
            <a:r>
              <a:rPr lang="en-US" altLang="en-US" dirty="0"/>
              <a:t>Clearly defines what success means</a:t>
            </a:r>
          </a:p>
          <a:p>
            <a:pPr lvl="1"/>
            <a:r>
              <a:rPr lang="en-US" altLang="en-US" dirty="0"/>
              <a:t>No more guesswork as to what “complete” means</a:t>
            </a:r>
          </a:p>
        </p:txBody>
      </p:sp>
      <p:sp>
        <p:nvSpPr>
          <p:cNvPr id="5" name="Slide Number Placeholder 4">
            <a:extLst>
              <a:ext uri="{FF2B5EF4-FFF2-40B4-BE49-F238E27FC236}">
                <a16:creationId xmlns:a16="http://schemas.microsoft.com/office/drawing/2014/main" id="{84BF218D-52FC-C947-8067-44F1E513C508}"/>
              </a:ext>
            </a:extLst>
          </p:cNvPr>
          <p:cNvSpPr>
            <a:spLocks noGrp="1"/>
          </p:cNvSpPr>
          <p:nvPr>
            <p:ph type="sldNum" sz="quarter" idx="12"/>
          </p:nvPr>
        </p:nvSpPr>
        <p:spPr/>
        <p:txBody>
          <a:bodyPr/>
          <a:lstStyle/>
          <a:p>
            <a:fld id="{20F37917-FD3A-4669-9018-DA04BCDD3D75}" type="slidenum">
              <a:rPr lang="en-US" smtClean="0"/>
              <a:t>5</a:t>
            </a:fld>
            <a:endParaRPr lang="en-US"/>
          </a:p>
        </p:txBody>
      </p:sp>
    </p:spTree>
    <p:extLst>
      <p:ext uri="{BB962C8B-B14F-4D97-AF65-F5344CB8AC3E}">
        <p14:creationId xmlns:p14="http://schemas.microsoft.com/office/powerpoint/2010/main" val="1120610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AB319D2-A26F-0955-A1EA-5E20C6DE8B51}"/>
              </a:ext>
            </a:extLst>
          </p:cNvPr>
          <p:cNvSpPr>
            <a:spLocks noGrp="1"/>
          </p:cNvSpPr>
          <p:nvPr>
            <p:ph type="title"/>
          </p:nvPr>
        </p:nvSpPr>
        <p:spPr/>
        <p:txBody>
          <a:bodyPr/>
          <a:lstStyle/>
          <a:p>
            <a:r>
              <a:rPr lang="en-US" dirty="0"/>
              <a:t>The TDD Cycle</a:t>
            </a:r>
          </a:p>
        </p:txBody>
      </p:sp>
      <p:sp>
        <p:nvSpPr>
          <p:cNvPr id="5" name="Slide Number Placeholder 4">
            <a:extLst>
              <a:ext uri="{FF2B5EF4-FFF2-40B4-BE49-F238E27FC236}">
                <a16:creationId xmlns:a16="http://schemas.microsoft.com/office/drawing/2014/main" id="{3844B684-8FB0-46B8-407B-6DBE8B851CE4}"/>
              </a:ext>
            </a:extLst>
          </p:cNvPr>
          <p:cNvSpPr>
            <a:spLocks noGrp="1"/>
          </p:cNvSpPr>
          <p:nvPr>
            <p:ph type="sldNum" sz="quarter" idx="12"/>
          </p:nvPr>
        </p:nvSpPr>
        <p:spPr/>
        <p:txBody>
          <a:bodyPr/>
          <a:lstStyle/>
          <a:p>
            <a:fld id="{20F37917-FD3A-4669-9018-DA04BCDD3D75}" type="slidenum">
              <a:rPr lang="en-US" smtClean="0"/>
              <a:t>6</a:t>
            </a:fld>
            <a:endParaRPr lang="en-US"/>
          </a:p>
        </p:txBody>
      </p:sp>
      <p:grpSp>
        <p:nvGrpSpPr>
          <p:cNvPr id="23" name="Group 22">
            <a:extLst>
              <a:ext uri="{FF2B5EF4-FFF2-40B4-BE49-F238E27FC236}">
                <a16:creationId xmlns:a16="http://schemas.microsoft.com/office/drawing/2014/main" id="{2F116E24-F2B5-D4ED-24D3-6802E0F42725}"/>
              </a:ext>
            </a:extLst>
          </p:cNvPr>
          <p:cNvGrpSpPr/>
          <p:nvPr/>
        </p:nvGrpSpPr>
        <p:grpSpPr>
          <a:xfrm>
            <a:off x="133350" y="1786330"/>
            <a:ext cx="11321493" cy="4110824"/>
            <a:chOff x="133350" y="1786330"/>
            <a:chExt cx="11321493" cy="4110824"/>
          </a:xfrm>
        </p:grpSpPr>
        <p:sp>
          <p:nvSpPr>
            <p:cNvPr id="9" name="Rectangle: Rounded Corners 8">
              <a:extLst>
                <a:ext uri="{FF2B5EF4-FFF2-40B4-BE49-F238E27FC236}">
                  <a16:creationId xmlns:a16="http://schemas.microsoft.com/office/drawing/2014/main" id="{9B7831DA-7020-B7A2-42AA-385F63B61815}"/>
                </a:ext>
              </a:extLst>
            </p:cNvPr>
            <p:cNvSpPr/>
            <p:nvPr/>
          </p:nvSpPr>
          <p:spPr>
            <a:xfrm>
              <a:off x="133350" y="2516734"/>
              <a:ext cx="2026024" cy="1039906"/>
            </a:xfrm>
            <a:prstGeom prst="roundRect">
              <a:avLst/>
            </a:prstGeom>
            <a:solidFill>
              <a:schemeClr val="bg2">
                <a:lumMod val="7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Satisfaction Conditions</a:t>
              </a:r>
            </a:p>
          </p:txBody>
        </p:sp>
        <p:sp>
          <p:nvSpPr>
            <p:cNvPr id="10" name="Rectangle: Rounded Corners 9">
              <a:extLst>
                <a:ext uri="{FF2B5EF4-FFF2-40B4-BE49-F238E27FC236}">
                  <a16:creationId xmlns:a16="http://schemas.microsoft.com/office/drawing/2014/main" id="{33196CED-8A44-EF6D-D876-156032EBBEE8}"/>
                </a:ext>
              </a:extLst>
            </p:cNvPr>
            <p:cNvSpPr/>
            <p:nvPr/>
          </p:nvSpPr>
          <p:spPr>
            <a:xfrm>
              <a:off x="6330330" y="2516734"/>
              <a:ext cx="2026024" cy="1039906"/>
            </a:xfrm>
            <a:prstGeom prst="roundRect">
              <a:avLst/>
            </a:prstGeom>
            <a:solidFill>
              <a:schemeClr val="accent6">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Executable Tests</a:t>
              </a:r>
            </a:p>
          </p:txBody>
        </p:sp>
        <p:sp>
          <p:nvSpPr>
            <p:cNvPr id="11" name="Rectangle: Rounded Corners 10">
              <a:extLst>
                <a:ext uri="{FF2B5EF4-FFF2-40B4-BE49-F238E27FC236}">
                  <a16:creationId xmlns:a16="http://schemas.microsoft.com/office/drawing/2014/main" id="{84F0FCC6-6459-4236-323A-E85C12EFE4DD}"/>
                </a:ext>
              </a:extLst>
            </p:cNvPr>
            <p:cNvSpPr/>
            <p:nvPr/>
          </p:nvSpPr>
          <p:spPr>
            <a:xfrm>
              <a:off x="3231840" y="2516734"/>
              <a:ext cx="2026024" cy="1039906"/>
            </a:xfrm>
            <a:prstGeom prst="roundRect">
              <a:avLst/>
            </a:prstGeom>
            <a:solidFill>
              <a:schemeClr val="accent4">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Testable Behaviors</a:t>
              </a:r>
            </a:p>
          </p:txBody>
        </p:sp>
        <p:sp>
          <p:nvSpPr>
            <p:cNvPr id="12" name="Rectangle: Rounded Corners 11">
              <a:extLst>
                <a:ext uri="{FF2B5EF4-FFF2-40B4-BE49-F238E27FC236}">
                  <a16:creationId xmlns:a16="http://schemas.microsoft.com/office/drawing/2014/main" id="{260C95F7-7FA1-4747-F1AD-CCDFD56F0AB7}"/>
                </a:ext>
              </a:extLst>
            </p:cNvPr>
            <p:cNvSpPr/>
            <p:nvPr/>
          </p:nvSpPr>
          <p:spPr>
            <a:xfrm>
              <a:off x="9428819" y="2516734"/>
              <a:ext cx="2026024" cy="1039906"/>
            </a:xfrm>
            <a:prstGeom prst="roundRect">
              <a:avLst/>
            </a:prstGeom>
            <a:solidFill>
              <a:srgbClr val="FF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Executing Code</a:t>
              </a:r>
            </a:p>
          </p:txBody>
        </p:sp>
        <p:sp>
          <p:nvSpPr>
            <p:cNvPr id="14" name="Isosceles Triangle 13">
              <a:extLst>
                <a:ext uri="{FF2B5EF4-FFF2-40B4-BE49-F238E27FC236}">
                  <a16:creationId xmlns:a16="http://schemas.microsoft.com/office/drawing/2014/main" id="{3342E8EF-B25F-3293-0CA6-6FDD9F5C46F6}"/>
                </a:ext>
              </a:extLst>
            </p:cNvPr>
            <p:cNvSpPr/>
            <p:nvPr/>
          </p:nvSpPr>
          <p:spPr>
            <a:xfrm rot="5400000">
              <a:off x="2273640" y="2704993"/>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5" name="Isosceles Triangle 14">
              <a:extLst>
                <a:ext uri="{FF2B5EF4-FFF2-40B4-BE49-F238E27FC236}">
                  <a16:creationId xmlns:a16="http://schemas.microsoft.com/office/drawing/2014/main" id="{A83C0F02-4CC5-D865-60AE-8257CB593DD4}"/>
                </a:ext>
              </a:extLst>
            </p:cNvPr>
            <p:cNvSpPr/>
            <p:nvPr/>
          </p:nvSpPr>
          <p:spPr>
            <a:xfrm rot="5400000">
              <a:off x="5372130" y="2704993"/>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6" name="Isosceles Triangle 15">
              <a:extLst>
                <a:ext uri="{FF2B5EF4-FFF2-40B4-BE49-F238E27FC236}">
                  <a16:creationId xmlns:a16="http://schemas.microsoft.com/office/drawing/2014/main" id="{C6BA4CF9-F399-91D3-2918-527DA39DD679}"/>
                </a:ext>
              </a:extLst>
            </p:cNvPr>
            <p:cNvSpPr/>
            <p:nvPr/>
          </p:nvSpPr>
          <p:spPr>
            <a:xfrm rot="5400000">
              <a:off x="8470620" y="2704993"/>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7" name="TextBox 16">
              <a:extLst>
                <a:ext uri="{FF2B5EF4-FFF2-40B4-BE49-F238E27FC236}">
                  <a16:creationId xmlns:a16="http://schemas.microsoft.com/office/drawing/2014/main" id="{13D4DC05-CE8F-B921-4C9E-523FF6041D46}"/>
                </a:ext>
              </a:extLst>
            </p:cNvPr>
            <p:cNvSpPr txBox="1"/>
            <p:nvPr/>
          </p:nvSpPr>
          <p:spPr>
            <a:xfrm>
              <a:off x="1600232" y="1821455"/>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Analyze</a:t>
              </a:r>
            </a:p>
          </p:txBody>
        </p:sp>
        <p:sp>
          <p:nvSpPr>
            <p:cNvPr id="18" name="TextBox 17">
              <a:extLst>
                <a:ext uri="{FF2B5EF4-FFF2-40B4-BE49-F238E27FC236}">
                  <a16:creationId xmlns:a16="http://schemas.microsoft.com/office/drawing/2014/main" id="{DA422BAB-AEDC-38C5-4D18-19CA15FB1AA1}"/>
                </a:ext>
              </a:extLst>
            </p:cNvPr>
            <p:cNvSpPr txBox="1"/>
            <p:nvPr/>
          </p:nvSpPr>
          <p:spPr>
            <a:xfrm>
              <a:off x="4694927" y="1786330"/>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Design</a:t>
              </a:r>
            </a:p>
          </p:txBody>
        </p:sp>
        <p:sp>
          <p:nvSpPr>
            <p:cNvPr id="19" name="TextBox 18">
              <a:extLst>
                <a:ext uri="{FF2B5EF4-FFF2-40B4-BE49-F238E27FC236}">
                  <a16:creationId xmlns:a16="http://schemas.microsoft.com/office/drawing/2014/main" id="{86B8F8EC-EE8B-A7C1-6981-C99539FB2FFD}"/>
                </a:ext>
              </a:extLst>
            </p:cNvPr>
            <p:cNvSpPr txBox="1"/>
            <p:nvPr/>
          </p:nvSpPr>
          <p:spPr>
            <a:xfrm>
              <a:off x="7797212" y="1786330"/>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Code</a:t>
              </a:r>
            </a:p>
          </p:txBody>
        </p:sp>
        <p:sp>
          <p:nvSpPr>
            <p:cNvPr id="20" name="Arrow: Curved Left 19">
              <a:extLst>
                <a:ext uri="{FF2B5EF4-FFF2-40B4-BE49-F238E27FC236}">
                  <a16:creationId xmlns:a16="http://schemas.microsoft.com/office/drawing/2014/main" id="{D32B26A9-C6E4-11A1-6B73-F0E7FA408D77}"/>
                </a:ext>
              </a:extLst>
            </p:cNvPr>
            <p:cNvSpPr/>
            <p:nvPr/>
          </p:nvSpPr>
          <p:spPr>
            <a:xfrm rot="5400000">
              <a:off x="8696614" y="2651423"/>
              <a:ext cx="576654" cy="2815637"/>
            </a:xfrm>
            <a:prstGeom prst="curvedLeftArrow">
              <a:avLst>
                <a:gd name="adj1" fmla="val 25001"/>
                <a:gd name="adj2" fmla="val 50000"/>
                <a:gd name="adj3" fmla="val 38214"/>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21" name="Arrow: Curved Left 20">
              <a:extLst>
                <a:ext uri="{FF2B5EF4-FFF2-40B4-BE49-F238E27FC236}">
                  <a16:creationId xmlns:a16="http://schemas.microsoft.com/office/drawing/2014/main" id="{6CF70320-05F8-5D16-EE20-37B44B179088}"/>
                </a:ext>
              </a:extLst>
            </p:cNvPr>
            <p:cNvSpPr/>
            <p:nvPr/>
          </p:nvSpPr>
          <p:spPr>
            <a:xfrm rot="5400000">
              <a:off x="6769522" y="1163813"/>
              <a:ext cx="1367579" cy="6581775"/>
            </a:xfrm>
            <a:prstGeom prst="curvedLeftArrow">
              <a:avLst>
                <a:gd name="adj1" fmla="val 25000"/>
                <a:gd name="adj2" fmla="val 50000"/>
                <a:gd name="adj3" fmla="val 25000"/>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22" name="Arrow: Curved Left 21">
              <a:extLst>
                <a:ext uri="{FF2B5EF4-FFF2-40B4-BE49-F238E27FC236}">
                  <a16:creationId xmlns:a16="http://schemas.microsoft.com/office/drawing/2014/main" id="{65700E32-BDD7-C9F3-AFEB-53F64DED82D0}"/>
                </a:ext>
              </a:extLst>
            </p:cNvPr>
            <p:cNvSpPr/>
            <p:nvPr/>
          </p:nvSpPr>
          <p:spPr>
            <a:xfrm rot="5400000">
              <a:off x="5032879" y="-135194"/>
              <a:ext cx="2126243" cy="9938454"/>
            </a:xfrm>
            <a:prstGeom prst="curvedLeftArrow">
              <a:avLst>
                <a:gd name="adj1" fmla="val 14986"/>
                <a:gd name="adj2" fmla="val 50000"/>
                <a:gd name="adj3" fmla="val 13801"/>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grpSp>
    </p:spTree>
    <p:extLst>
      <p:ext uri="{BB962C8B-B14F-4D97-AF65-F5344CB8AC3E}">
        <p14:creationId xmlns:p14="http://schemas.microsoft.com/office/powerpoint/2010/main" val="2142082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84ADF-FE0F-18D6-23B1-708E70C861E8}"/>
              </a:ext>
            </a:extLst>
          </p:cNvPr>
          <p:cNvSpPr>
            <a:spLocks noGrp="1"/>
          </p:cNvSpPr>
          <p:nvPr>
            <p:ph type="title"/>
          </p:nvPr>
        </p:nvSpPr>
        <p:spPr/>
        <p:txBody>
          <a:bodyPr/>
          <a:lstStyle/>
          <a:p>
            <a:r>
              <a:rPr lang="en-US" dirty="0"/>
              <a:t>Example: a Transcript database</a:t>
            </a:r>
            <a:br>
              <a:rPr lang="en-US" dirty="0"/>
            </a:br>
            <a:r>
              <a:rPr lang="en-US" dirty="0"/>
              <a:t>User Story</a:t>
            </a:r>
          </a:p>
        </p:txBody>
      </p:sp>
      <p:sp>
        <p:nvSpPr>
          <p:cNvPr id="3" name="Content Placeholder 2">
            <a:extLst>
              <a:ext uri="{FF2B5EF4-FFF2-40B4-BE49-F238E27FC236}">
                <a16:creationId xmlns:a16="http://schemas.microsoft.com/office/drawing/2014/main" id="{37332AC8-CB08-5618-1BDB-C47109161E18}"/>
              </a:ext>
            </a:extLst>
          </p:cNvPr>
          <p:cNvSpPr>
            <a:spLocks noGrp="1"/>
          </p:cNvSpPr>
          <p:nvPr>
            <p:ph idx="1"/>
          </p:nvPr>
        </p:nvSpPr>
        <p:spPr/>
        <p:txBody>
          <a:bodyPr/>
          <a:lstStyle/>
          <a:p>
            <a:r>
              <a:rPr lang="en-US" dirty="0"/>
              <a:t>User story: tells what the user wants to do, and why.</a:t>
            </a:r>
          </a:p>
          <a:p>
            <a:r>
              <a:rPr lang="en-US" dirty="0"/>
              <a:t>Example: </a:t>
            </a:r>
          </a:p>
        </p:txBody>
      </p:sp>
      <p:sp>
        <p:nvSpPr>
          <p:cNvPr id="4" name="Slide Number Placeholder 3">
            <a:extLst>
              <a:ext uri="{FF2B5EF4-FFF2-40B4-BE49-F238E27FC236}">
                <a16:creationId xmlns:a16="http://schemas.microsoft.com/office/drawing/2014/main" id="{45D9D304-197D-D28C-47A3-F050ED4CFEFD}"/>
              </a:ext>
            </a:extLst>
          </p:cNvPr>
          <p:cNvSpPr>
            <a:spLocks noGrp="1"/>
          </p:cNvSpPr>
          <p:nvPr>
            <p:ph type="sldNum" sz="quarter" idx="12"/>
          </p:nvPr>
        </p:nvSpPr>
        <p:spPr/>
        <p:txBody>
          <a:bodyPr/>
          <a:lstStyle/>
          <a:p>
            <a:fld id="{20F37917-FD3A-4669-9018-DA04BCDD3D75}" type="slidenum">
              <a:rPr lang="en-US" smtClean="0"/>
              <a:t>7</a:t>
            </a:fld>
            <a:endParaRPr lang="en-US"/>
          </a:p>
        </p:txBody>
      </p:sp>
      <p:sp>
        <p:nvSpPr>
          <p:cNvPr id="6" name="TextBox 5">
            <a:extLst>
              <a:ext uri="{FF2B5EF4-FFF2-40B4-BE49-F238E27FC236}">
                <a16:creationId xmlns:a16="http://schemas.microsoft.com/office/drawing/2014/main" id="{8814BD12-818F-B3A0-ACAF-1E6B505013CB}"/>
              </a:ext>
            </a:extLst>
          </p:cNvPr>
          <p:cNvSpPr txBox="1"/>
          <p:nvPr/>
        </p:nvSpPr>
        <p:spPr>
          <a:xfrm>
            <a:off x="3056965" y="2386409"/>
            <a:ext cx="5764306" cy="2578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400" b="1" dirty="0">
                <a:solidFill>
                  <a:schemeClr val="tx1"/>
                </a:solidFill>
              </a:rPr>
              <a:t>As a College Administrator, I want a database to keep track of students, the courses they have taken, and the grades they received in those courses.</a:t>
            </a:r>
          </a:p>
        </p:txBody>
      </p:sp>
    </p:spTree>
    <p:extLst>
      <p:ext uri="{BB962C8B-B14F-4D97-AF65-F5344CB8AC3E}">
        <p14:creationId xmlns:p14="http://schemas.microsoft.com/office/powerpoint/2010/main" val="1975669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D397E-2E18-DD79-0A0C-92B8569ECC53}"/>
              </a:ext>
            </a:extLst>
          </p:cNvPr>
          <p:cNvSpPr>
            <a:spLocks noGrp="1"/>
          </p:cNvSpPr>
          <p:nvPr>
            <p:ph type="title"/>
          </p:nvPr>
        </p:nvSpPr>
        <p:spPr/>
        <p:txBody>
          <a:bodyPr/>
          <a:lstStyle/>
          <a:p>
            <a:r>
              <a:rPr lang="en-US" dirty="0">
                <a:solidFill>
                  <a:schemeClr val="bg2">
                    <a:lumMod val="50000"/>
                  </a:schemeClr>
                </a:solidFill>
              </a:rPr>
              <a:t>Satisfaction Conditions</a:t>
            </a:r>
          </a:p>
        </p:txBody>
      </p:sp>
      <p:sp>
        <p:nvSpPr>
          <p:cNvPr id="3" name="Content Placeholder 2">
            <a:extLst>
              <a:ext uri="{FF2B5EF4-FFF2-40B4-BE49-F238E27FC236}">
                <a16:creationId xmlns:a16="http://schemas.microsoft.com/office/drawing/2014/main" id="{3C270DA0-CEDD-7D08-8774-EAEB8515E419}"/>
              </a:ext>
            </a:extLst>
          </p:cNvPr>
          <p:cNvSpPr>
            <a:spLocks noGrp="1"/>
          </p:cNvSpPr>
          <p:nvPr>
            <p:ph idx="1"/>
          </p:nvPr>
        </p:nvSpPr>
        <p:spPr/>
        <p:txBody>
          <a:bodyPr/>
          <a:lstStyle/>
          <a:p>
            <a:r>
              <a:rPr lang="en-US" dirty="0"/>
              <a:t>Satisfaction Conditions list the capabilities the user expects, in the user’s terms.</a:t>
            </a:r>
          </a:p>
          <a:p>
            <a:r>
              <a:rPr lang="en-US" dirty="0"/>
              <a:t>Example:</a:t>
            </a:r>
          </a:p>
        </p:txBody>
      </p:sp>
      <p:sp>
        <p:nvSpPr>
          <p:cNvPr id="4" name="Slide Number Placeholder 3">
            <a:extLst>
              <a:ext uri="{FF2B5EF4-FFF2-40B4-BE49-F238E27FC236}">
                <a16:creationId xmlns:a16="http://schemas.microsoft.com/office/drawing/2014/main" id="{78E266D1-9118-64E3-6ECA-ABE996CBECE0}"/>
              </a:ext>
            </a:extLst>
          </p:cNvPr>
          <p:cNvSpPr>
            <a:spLocks noGrp="1"/>
          </p:cNvSpPr>
          <p:nvPr>
            <p:ph type="sldNum" sz="quarter" idx="12"/>
          </p:nvPr>
        </p:nvSpPr>
        <p:spPr/>
        <p:txBody>
          <a:bodyPr/>
          <a:lstStyle/>
          <a:p>
            <a:fld id="{20F37917-FD3A-4669-9018-DA04BCDD3D75}" type="slidenum">
              <a:rPr lang="en-US" smtClean="0"/>
              <a:t>8</a:t>
            </a:fld>
            <a:endParaRPr lang="en-US"/>
          </a:p>
        </p:txBody>
      </p:sp>
      <p:sp>
        <p:nvSpPr>
          <p:cNvPr id="6" name="TextBox 5">
            <a:extLst>
              <a:ext uri="{FF2B5EF4-FFF2-40B4-BE49-F238E27FC236}">
                <a16:creationId xmlns:a16="http://schemas.microsoft.com/office/drawing/2014/main" id="{490F40B2-4143-1881-7449-1FC1CCCAA401}"/>
              </a:ext>
            </a:extLst>
          </p:cNvPr>
          <p:cNvSpPr txBox="1"/>
          <p:nvPr/>
        </p:nvSpPr>
        <p:spPr>
          <a:xfrm>
            <a:off x="2846293" y="2477900"/>
            <a:ext cx="6109447" cy="366292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400" b="1" dirty="0">
                <a:solidFill>
                  <a:schemeClr val="tx1"/>
                </a:solidFill>
              </a:rPr>
              <a:t>My database should allow me to do the following:</a:t>
            </a:r>
          </a:p>
          <a:p>
            <a:pPr marL="800100" lvl="1" indent="-342900">
              <a:buFont typeface="Arial" panose="020B0604020202020204" pitchFamily="34" charset="0"/>
              <a:buChar char="•"/>
            </a:pPr>
            <a:r>
              <a:rPr lang="en-US" sz="2000" b="1" dirty="0">
                <a:solidFill>
                  <a:schemeClr val="tx1"/>
                </a:solidFill>
              </a:rPr>
              <a:t>Add a new student to the database</a:t>
            </a:r>
          </a:p>
          <a:p>
            <a:pPr marL="800100" lvl="1" indent="-342900">
              <a:buFont typeface="Arial" panose="020B0604020202020204" pitchFamily="34" charset="0"/>
              <a:buChar char="•"/>
            </a:pPr>
            <a:r>
              <a:rPr lang="en-US" sz="2000" b="1" dirty="0">
                <a:solidFill>
                  <a:schemeClr val="tx1"/>
                </a:solidFill>
              </a:rPr>
              <a:t>Add a new student with the same name as an existing student.</a:t>
            </a:r>
          </a:p>
          <a:p>
            <a:pPr marL="800100" lvl="1" indent="-342900">
              <a:buFont typeface="Arial" panose="020B0604020202020204" pitchFamily="34" charset="0"/>
              <a:buChar char="•"/>
            </a:pPr>
            <a:r>
              <a:rPr lang="en-US" sz="2000" b="1" dirty="0">
                <a:solidFill>
                  <a:schemeClr val="tx1"/>
                </a:solidFill>
              </a:rPr>
              <a:t>Retrieve the transcript for a student</a:t>
            </a:r>
          </a:p>
          <a:p>
            <a:pPr marL="800100" lvl="1" indent="-342900">
              <a:buFont typeface="Arial" panose="020B0604020202020204" pitchFamily="34" charset="0"/>
              <a:buChar char="•"/>
            </a:pPr>
            <a:r>
              <a:rPr lang="en-US" sz="2000" b="1" dirty="0">
                <a:solidFill>
                  <a:schemeClr val="tx1"/>
                </a:solidFill>
              </a:rPr>
              <a:t>Delete a student from the database</a:t>
            </a:r>
          </a:p>
          <a:p>
            <a:pPr marL="800100" lvl="1" indent="-342900">
              <a:buFont typeface="Arial" panose="020B0604020202020204" pitchFamily="34" charset="0"/>
              <a:buChar char="•"/>
            </a:pPr>
            <a:r>
              <a:rPr lang="en-US" sz="2000" b="1" dirty="0">
                <a:solidFill>
                  <a:schemeClr val="tx1"/>
                </a:solidFill>
              </a:rPr>
              <a:t>Add a new grade for an existing student</a:t>
            </a:r>
          </a:p>
          <a:p>
            <a:pPr marL="800100" lvl="1" indent="-342900">
              <a:buFont typeface="Arial" panose="020B0604020202020204" pitchFamily="34" charset="0"/>
              <a:buChar char="•"/>
            </a:pPr>
            <a:r>
              <a:rPr lang="en-US" sz="2000" b="1" dirty="0">
                <a:solidFill>
                  <a:schemeClr val="tx1"/>
                </a:solidFill>
              </a:rPr>
              <a:t>Find out the grade that a student got in a course that they took</a:t>
            </a:r>
          </a:p>
          <a:p>
            <a:pPr marL="800100" lvl="1" indent="-342900">
              <a:buFont typeface="Arial" panose="020B0604020202020204" pitchFamily="34" charset="0"/>
              <a:buChar char="•"/>
            </a:pPr>
            <a:endParaRPr lang="en-US" sz="2400" b="1" dirty="0">
              <a:solidFill>
                <a:schemeClr val="tx1"/>
              </a:solidFill>
            </a:endParaRPr>
          </a:p>
        </p:txBody>
      </p:sp>
    </p:spTree>
    <p:extLst>
      <p:ext uri="{BB962C8B-B14F-4D97-AF65-F5344CB8AC3E}">
        <p14:creationId xmlns:p14="http://schemas.microsoft.com/office/powerpoint/2010/main" val="3767598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999C4-2A70-0079-B9EA-A4A6D3FED5B9}"/>
              </a:ext>
            </a:extLst>
          </p:cNvPr>
          <p:cNvSpPr>
            <a:spLocks noGrp="1"/>
          </p:cNvSpPr>
          <p:nvPr>
            <p:ph type="title"/>
          </p:nvPr>
        </p:nvSpPr>
        <p:spPr/>
        <p:txBody>
          <a:bodyPr>
            <a:normAutofit/>
          </a:bodyPr>
          <a:lstStyle/>
          <a:p>
            <a:r>
              <a:rPr lang="en-US" dirty="0"/>
              <a:t>Our next step is to turn these satisfaction conditions into </a:t>
            </a:r>
            <a:r>
              <a:rPr lang="en-US" dirty="0">
                <a:solidFill>
                  <a:srgbClr val="FF0000"/>
                </a:solidFill>
              </a:rPr>
              <a:t>testable behaviors </a:t>
            </a:r>
            <a:endParaRPr lang="en-US" dirty="0"/>
          </a:p>
        </p:txBody>
      </p:sp>
      <p:sp>
        <p:nvSpPr>
          <p:cNvPr id="3" name="Content Placeholder 2">
            <a:extLst>
              <a:ext uri="{FF2B5EF4-FFF2-40B4-BE49-F238E27FC236}">
                <a16:creationId xmlns:a16="http://schemas.microsoft.com/office/drawing/2014/main" id="{AD9B9198-32C4-7A6D-452D-954A4841920C}"/>
              </a:ext>
            </a:extLst>
          </p:cNvPr>
          <p:cNvSpPr>
            <a:spLocks noGrp="1"/>
          </p:cNvSpPr>
          <p:nvPr>
            <p:ph idx="1"/>
          </p:nvPr>
        </p:nvSpPr>
        <p:spPr/>
        <p:txBody>
          <a:bodyPr/>
          <a:lstStyle/>
          <a:p>
            <a:r>
              <a:rPr lang="en-US" dirty="0"/>
              <a:t>To do this, we will have to design our program at least enough to give names to the things we want to test.</a:t>
            </a:r>
          </a:p>
          <a:p>
            <a:r>
              <a:rPr lang="en-US" dirty="0"/>
              <a:t>For our example, we need to design the external interface for our database.</a:t>
            </a:r>
          </a:p>
          <a:p>
            <a:r>
              <a:rPr lang="en-US" dirty="0"/>
              <a:t>We document this in a file we will call </a:t>
            </a:r>
            <a:r>
              <a:rPr lang="en-US" b="1" dirty="0" err="1"/>
              <a:t>IDataBase.ts</a:t>
            </a:r>
            <a:endParaRPr lang="en-US" b="1" dirty="0"/>
          </a:p>
        </p:txBody>
      </p:sp>
      <p:sp>
        <p:nvSpPr>
          <p:cNvPr id="4" name="Slide Number Placeholder 3">
            <a:extLst>
              <a:ext uri="{FF2B5EF4-FFF2-40B4-BE49-F238E27FC236}">
                <a16:creationId xmlns:a16="http://schemas.microsoft.com/office/drawing/2014/main" id="{C5A21E31-FE01-A437-FBE1-FF683C81A4F0}"/>
              </a:ext>
            </a:extLst>
          </p:cNvPr>
          <p:cNvSpPr>
            <a:spLocks noGrp="1"/>
          </p:cNvSpPr>
          <p:nvPr>
            <p:ph type="sldNum" sz="quarter" idx="12"/>
          </p:nvPr>
        </p:nvSpPr>
        <p:spPr/>
        <p:txBody>
          <a:bodyPr/>
          <a:lstStyle/>
          <a:p>
            <a:fld id="{20F37917-FD3A-4669-9018-DA04BCDD3D75}" type="slidenum">
              <a:rPr lang="en-US" smtClean="0"/>
              <a:t>9</a:t>
            </a:fld>
            <a:endParaRPr lang="en-US"/>
          </a:p>
        </p:txBody>
      </p:sp>
    </p:spTree>
    <p:extLst>
      <p:ext uri="{BB962C8B-B14F-4D97-AF65-F5344CB8AC3E}">
        <p14:creationId xmlns:p14="http://schemas.microsoft.com/office/powerpoint/2010/main" val="23809197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20919</TotalTime>
  <Words>3123</Words>
  <Application>Microsoft Office PowerPoint</Application>
  <PresentationFormat>Widescreen</PresentationFormat>
  <Paragraphs>344</Paragraphs>
  <Slides>28</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Consolas</vt:lpstr>
      <vt:lpstr>Verdana</vt:lpstr>
      <vt:lpstr>Calibri</vt:lpstr>
      <vt:lpstr>Arial</vt:lpstr>
      <vt:lpstr>Office Theme</vt:lpstr>
      <vt:lpstr>CS 4530: Fundamentals of Software Engineering  Module 2: From Requirements to Code: Test-Driven Development</vt:lpstr>
      <vt:lpstr>Learning Goals for this Lesson</vt:lpstr>
      <vt:lpstr>Non-Goals for this Lesson</vt:lpstr>
      <vt:lpstr>Review: How to make sure we are building the right thing</vt:lpstr>
      <vt:lpstr>Test Driven Development (TDD)</vt:lpstr>
      <vt:lpstr>The TDD Cycle</vt:lpstr>
      <vt:lpstr>Example: a Transcript database User Story</vt:lpstr>
      <vt:lpstr>Satisfaction Conditions</vt:lpstr>
      <vt:lpstr>Our next step is to turn these satisfaction conditions into testable behaviors </vt:lpstr>
      <vt:lpstr>We start with the interface</vt:lpstr>
      <vt:lpstr>Now we can write down some testable behaviors.</vt:lpstr>
      <vt:lpstr>Writing down the testable behaviors may uncover more design decisions to make</vt:lpstr>
      <vt:lpstr>Testable Behaviors, revised</vt:lpstr>
      <vt:lpstr>We still need to design some more before we can write some tests</vt:lpstr>
      <vt:lpstr>Types.ts</vt:lpstr>
      <vt:lpstr>A tiny example of Jest: Types.test.ts is </vt:lpstr>
      <vt:lpstr>Now we can start writing tests</vt:lpstr>
      <vt:lpstr>Most tests are in AAA form: Assemble/Act/Assess</vt:lpstr>
      <vt:lpstr>Tests (2)</vt:lpstr>
      <vt:lpstr>Tests (3)</vt:lpstr>
      <vt:lpstr>Tests (4)</vt:lpstr>
      <vt:lpstr>Tests (5)</vt:lpstr>
      <vt:lpstr>Now we can write some code</vt:lpstr>
      <vt:lpstr>Code (2)</vt:lpstr>
      <vt:lpstr>Code (3)</vt:lpstr>
      <vt:lpstr>Activity</vt:lpstr>
      <vt:lpstr>Learning Goals for this Lesson</vt:lpstr>
      <vt:lpstr>The TDD Cycle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Bhutta, Adeel</cp:lastModifiedBy>
  <cp:revision>208</cp:revision>
  <dcterms:created xsi:type="dcterms:W3CDTF">2021-01-07T15:19:22Z</dcterms:created>
  <dcterms:modified xsi:type="dcterms:W3CDTF">2022-09-14T03:15:20Z</dcterms:modified>
</cp:coreProperties>
</file>