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9"/>
  </p:notesMasterIdLst>
  <p:sldIdLst>
    <p:sldId id="485" r:id="rId2"/>
    <p:sldId id="513"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1" r:id="rId27"/>
    <p:sldId id="544" r:id="rId28"/>
    <p:sldId id="277" r:id="rId29"/>
    <p:sldId id="549" r:id="rId30"/>
    <p:sldId id="550" r:id="rId31"/>
    <p:sldId id="499" r:id="rId32"/>
    <p:sldId id="284" r:id="rId33"/>
    <p:sldId id="545" r:id="rId34"/>
    <p:sldId id="546" r:id="rId35"/>
    <p:sldId id="547" r:id="rId36"/>
    <p:sldId id="548" r:id="rId37"/>
    <p:sldId id="552" r:id="rId38"/>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85220" autoAdjust="0"/>
  </p:normalViewPr>
  <p:slideViewPr>
    <p:cSldViewPr snapToGrid="0" snapToObjects="1">
      <p:cViewPr varScale="1">
        <p:scale>
          <a:sx n="65" d="100"/>
          <a:sy n="65" d="100"/>
        </p:scale>
        <p:origin x="120" y="66"/>
      </p:cViewPr>
      <p:guideLst/>
    </p:cSldViewPr>
  </p:slideViewPr>
  <p:notesTextViewPr>
    <p:cViewPr>
      <p:scale>
        <a:sx n="3" d="2"/>
        <a:sy n="3" d="2"/>
      </p:scale>
      <p:origin x="0" y="0"/>
    </p:cViewPr>
  </p:notesTextViewPr>
  <p:sorterViewPr>
    <p:cViewPr varScale="1">
      <p:scale>
        <a:sx n="1" d="1"/>
        <a:sy n="1" d="1"/>
      </p:scale>
      <p:origin x="0" y="-218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extLst>
      <p:ext uri="{BB962C8B-B14F-4D97-AF65-F5344CB8AC3E}">
        <p14:creationId xmlns:p14="http://schemas.microsoft.com/office/powerpoint/2010/main" val="119268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81429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4350: Fundamentals of Software Engineering</a:t>
            </a:r>
            <a:br>
              <a:rPr lang="en-US" altLang="en-US" dirty="0">
                <a:sym typeface="Helvetica Neue" charset="0"/>
              </a:rPr>
            </a:br>
            <a:r>
              <a:rPr lang="en-US" altLang="en-US" dirty="0">
                <a:sym typeface="Helvetica Neue" charset="0"/>
              </a:rPr>
              <a:t>Lecture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why almost all programs need to support concurrent actions</a:t>
            </a:r>
          </a:p>
          <a:p>
            <a:pPr lvl="1"/>
            <a:r>
              <a:rPr lang="en-US" dirty="0"/>
              <a:t>Write code that uses asynchronous computation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46354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https://bit.ly/34GbcN6</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424700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suspended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6973</TotalTime>
  <Words>5190</Words>
  <Application>Microsoft Office PowerPoint</Application>
  <PresentationFormat>Widescreen</PresentationFormat>
  <Paragraphs>520</Paragraphs>
  <Slides>37</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4350: Fundamentals of Software Engineering Lecture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61</cp:revision>
  <dcterms:modified xsi:type="dcterms:W3CDTF">2022-09-06T16:49:06Z</dcterms:modified>
</cp:coreProperties>
</file>