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405" r:id="rId16"/>
    <p:sldId id="497" r:id="rId17"/>
    <p:sldId id="49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405"/>
            <p14:sldId id="497"/>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80530" autoAdjust="0"/>
  </p:normalViewPr>
  <p:slideViewPr>
    <p:cSldViewPr snapToGrid="0">
      <p:cViewPr varScale="1">
        <p:scale>
          <a:sx n="55" d="100"/>
          <a:sy n="55" d="100"/>
        </p:scale>
        <p:origin x="1072" y="32"/>
      </p:cViewPr>
      <p:guideLst/>
    </p:cSldViewPr>
  </p:slideViewPr>
  <p:notesTextViewPr>
    <p:cViewPr>
      <p:scale>
        <a:sx n="66" d="100"/>
        <a:sy n="66"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9/5/2022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9/5/2022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9/5/2022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9/5/2022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9/5/2022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9/5/2022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9/5/2022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9/5/2022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9/5/2022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9/5/2022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9/5/2022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Does “After successfully retrieving a student transcript, a correct grade is updated for an existing student” guarantee success?</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67341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10747</TotalTime>
  <Words>3204</Words>
  <Application>Microsoft Office PowerPoint</Application>
  <PresentationFormat>Widescreen</PresentationFormat>
  <Paragraphs>252</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 Light</vt:lpstr>
      <vt:lpstr>Calibri</vt:lpstr>
      <vt:lpstr>Verdana</vt:lpstr>
      <vt:lpstr>Arial</vt:lpstr>
      <vt:lpstr>Office Theme</vt:lpstr>
      <vt:lpstr>CS 4530: Fundamentals of Software Engineering Lesson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Non-Functional Requirements:</vt:lpstr>
      <vt:lpstr>Requirements: Which to pick?</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182</cp:revision>
  <dcterms:created xsi:type="dcterms:W3CDTF">2021-01-07T15:19:22Z</dcterms:created>
  <dcterms:modified xsi:type="dcterms:W3CDTF">2022-09-05T13:44:35Z</dcterms:modified>
</cp:coreProperties>
</file>