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79" r:id="rId2"/>
    <p:sldId id="302" r:id="rId3"/>
    <p:sldId id="380" r:id="rId4"/>
    <p:sldId id="351" r:id="rId5"/>
    <p:sldId id="381" r:id="rId6"/>
    <p:sldId id="492" r:id="rId7"/>
    <p:sldId id="353" r:id="rId8"/>
    <p:sldId id="357" r:id="rId9"/>
    <p:sldId id="360" r:id="rId10"/>
    <p:sldId id="361" r:id="rId11"/>
    <p:sldId id="362" r:id="rId12"/>
    <p:sldId id="363" r:id="rId13"/>
    <p:sldId id="358" r:id="rId14"/>
    <p:sldId id="364" r:id="rId15"/>
    <p:sldId id="365" r:id="rId16"/>
    <p:sldId id="494" r:id="rId17"/>
    <p:sldId id="377" r:id="rId18"/>
    <p:sldId id="367" r:id="rId19"/>
    <p:sldId id="368" r:id="rId20"/>
    <p:sldId id="370" r:id="rId21"/>
    <p:sldId id="371" r:id="rId22"/>
    <p:sldId id="369" r:id="rId23"/>
    <p:sldId id="372" r:id="rId24"/>
    <p:sldId id="373" r:id="rId25"/>
    <p:sldId id="374" r:id="rId26"/>
    <p:sldId id="375" r:id="rId27"/>
    <p:sldId id="376" r:id="rId28"/>
    <p:sldId id="493" r:id="rId29"/>
    <p:sldId id="412" r:id="rId30"/>
    <p:sldId id="430" r:id="rId31"/>
    <p:sldId id="418" r:id="rId32"/>
    <p:sldId id="490" r:id="rId33"/>
    <p:sldId id="416" r:id="rId34"/>
    <p:sldId id="417" r:id="rId35"/>
    <p:sldId id="4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4C50BF-E095-43E6-81D2-CD7A37F76019}" v="161" dt="2022-08-30T19:37:35.4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72009" autoAdjust="0"/>
  </p:normalViewPr>
  <p:slideViewPr>
    <p:cSldViewPr snapToGrid="0">
      <p:cViewPr varScale="1">
        <p:scale>
          <a:sx n="57" d="100"/>
          <a:sy n="57" d="100"/>
        </p:scale>
        <p:origin x="1016" y="32"/>
      </p:cViewPr>
      <p:guideLst/>
    </p:cSldViewPr>
  </p:slideViewPr>
  <p:notesTextViewPr>
    <p:cViewPr>
      <p:scale>
        <a:sx n="1" d="1"/>
        <a:sy n="1" d="1"/>
      </p:scale>
      <p:origin x="0" y="0"/>
    </p:cViewPr>
  </p:notesTextViewPr>
  <p:sorterViewPr>
    <p:cViewPr>
      <p:scale>
        <a:sx n="100" d="100"/>
        <a:sy n="100" d="100"/>
      </p:scale>
      <p:origin x="0" y="-5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EA4C50BF-E095-43E6-81D2-CD7A37F76019}"/>
    <pc:docChg chg="undo custSel addSld delSld modSld sldOrd">
      <pc:chgData name="Mitchell Wand" userId="de9b44c55c049659" providerId="LiveId" clId="{EA4C50BF-E095-43E6-81D2-CD7A37F76019}" dt="2022-08-30T20:37:25.081" v="1878" actId="2696"/>
      <pc:docMkLst>
        <pc:docMk/>
      </pc:docMkLst>
      <pc:sldChg chg="del">
        <pc:chgData name="Mitchell Wand" userId="de9b44c55c049659" providerId="LiveId" clId="{EA4C50BF-E095-43E6-81D2-CD7A37F76019}" dt="2022-08-30T20:37:25.081" v="1878" actId="2696"/>
        <pc:sldMkLst>
          <pc:docMk/>
          <pc:sldMk cId="1283065509" sldId="274"/>
        </pc:sldMkLst>
      </pc:sldChg>
      <pc:sldChg chg="addSp modSp">
        <pc:chgData name="Mitchell Wand" userId="de9b44c55c049659" providerId="LiveId" clId="{EA4C50BF-E095-43E6-81D2-CD7A37F76019}" dt="2022-08-30T18:56:39.833" v="5"/>
        <pc:sldMkLst>
          <pc:docMk/>
          <pc:sldMk cId="3915051007" sldId="302"/>
        </pc:sldMkLst>
        <pc:spChg chg="add mod">
          <ac:chgData name="Mitchell Wand" userId="de9b44c55c049659" providerId="LiveId" clId="{EA4C50BF-E095-43E6-81D2-CD7A37F76019}" dt="2022-08-30T18:56:39.833" v="5"/>
          <ac:spMkLst>
            <pc:docMk/>
            <pc:sldMk cId="3915051007" sldId="302"/>
            <ac:spMk id="4" creationId="{9BB6A7E9-D030-E1C7-FE00-AFC5225AE231}"/>
          </ac:spMkLst>
        </pc:spChg>
      </pc:sldChg>
      <pc:sldChg chg="modSp mod">
        <pc:chgData name="Mitchell Wand" userId="de9b44c55c049659" providerId="LiveId" clId="{EA4C50BF-E095-43E6-81D2-CD7A37F76019}" dt="2022-08-30T18:58:57.892" v="138" actId="6549"/>
        <pc:sldMkLst>
          <pc:docMk/>
          <pc:sldMk cId="0" sldId="351"/>
        </pc:sldMkLst>
        <pc:spChg chg="mod">
          <ac:chgData name="Mitchell Wand" userId="de9b44c55c049659" providerId="LiveId" clId="{EA4C50BF-E095-43E6-81D2-CD7A37F76019}" dt="2022-08-30T18:58:57.892" v="138" actId="6549"/>
          <ac:spMkLst>
            <pc:docMk/>
            <pc:sldMk cId="0" sldId="351"/>
            <ac:spMk id="5121" creationId="{FCD54966-636B-40B8-9A0B-F5A7E500E446}"/>
          </ac:spMkLst>
        </pc:spChg>
      </pc:sldChg>
      <pc:sldChg chg="modSp mod ord">
        <pc:chgData name="Mitchell Wand" userId="de9b44c55c049659" providerId="LiveId" clId="{EA4C50BF-E095-43E6-81D2-CD7A37F76019}" dt="2022-08-30T19:38:04.791" v="1724" actId="20577"/>
        <pc:sldMkLst>
          <pc:docMk/>
          <pc:sldMk cId="3033459956" sldId="353"/>
        </pc:sldMkLst>
        <pc:spChg chg="mod">
          <ac:chgData name="Mitchell Wand" userId="de9b44c55c049659" providerId="LiveId" clId="{EA4C50BF-E095-43E6-81D2-CD7A37F76019}" dt="2022-08-30T19:38:04.791" v="1724" actId="20577"/>
          <ac:spMkLst>
            <pc:docMk/>
            <pc:sldMk cId="3033459956" sldId="353"/>
            <ac:spMk id="2" creationId="{3821F185-60B9-4A8A-ACEC-EA4C06C9E0CE}"/>
          </ac:spMkLst>
        </pc:spChg>
      </pc:sldChg>
      <pc:sldChg chg="addSp modSp mod">
        <pc:chgData name="Mitchell Wand" userId="de9b44c55c049659" providerId="LiveId" clId="{EA4C50BF-E095-43E6-81D2-CD7A37F76019}" dt="2022-08-30T18:56:30.291" v="4" actId="1076"/>
        <pc:sldMkLst>
          <pc:docMk/>
          <pc:sldMk cId="986787541" sldId="355"/>
        </pc:sldMkLst>
        <pc:spChg chg="add mod">
          <ac:chgData name="Mitchell Wand" userId="de9b44c55c049659" providerId="LiveId" clId="{EA4C50BF-E095-43E6-81D2-CD7A37F76019}" dt="2022-08-30T18:56:30.291" v="4" actId="1076"/>
          <ac:spMkLst>
            <pc:docMk/>
            <pc:sldMk cId="986787541" sldId="355"/>
            <ac:spMk id="5" creationId="{C261489F-F9C0-1D8F-917D-67EA130F0AA5}"/>
          </ac:spMkLst>
        </pc:spChg>
      </pc:sldChg>
      <pc:sldChg chg="modSp mod">
        <pc:chgData name="Mitchell Wand" userId="de9b44c55c049659" providerId="LiveId" clId="{EA4C50BF-E095-43E6-81D2-CD7A37F76019}" dt="2022-08-30T19:38:36.979" v="1728" actId="20577"/>
        <pc:sldMkLst>
          <pc:docMk/>
          <pc:sldMk cId="915762083" sldId="361"/>
        </pc:sldMkLst>
        <pc:spChg chg="mod">
          <ac:chgData name="Mitchell Wand" userId="de9b44c55c049659" providerId="LiveId" clId="{EA4C50BF-E095-43E6-81D2-CD7A37F76019}" dt="2022-08-30T19:38:36.979" v="1728" actId="20577"/>
          <ac:spMkLst>
            <pc:docMk/>
            <pc:sldMk cId="915762083" sldId="361"/>
            <ac:spMk id="2" creationId="{3DC7B7B5-A20E-4BFB-BD45-8DC608B0560E}"/>
          </ac:spMkLst>
        </pc:spChg>
      </pc:sldChg>
      <pc:sldChg chg="modSp mod">
        <pc:chgData name="Mitchell Wand" userId="de9b44c55c049659" providerId="LiveId" clId="{EA4C50BF-E095-43E6-81D2-CD7A37F76019}" dt="2022-08-30T19:38:41.821" v="1732" actId="20577"/>
        <pc:sldMkLst>
          <pc:docMk/>
          <pc:sldMk cId="3247464670" sldId="362"/>
        </pc:sldMkLst>
        <pc:spChg chg="mod">
          <ac:chgData name="Mitchell Wand" userId="de9b44c55c049659" providerId="LiveId" clId="{EA4C50BF-E095-43E6-81D2-CD7A37F76019}" dt="2022-08-30T19:38:41.821" v="1732" actId="20577"/>
          <ac:spMkLst>
            <pc:docMk/>
            <pc:sldMk cId="3247464670" sldId="362"/>
            <ac:spMk id="2" creationId="{C756854A-BE1D-42CD-B723-1DA903E0D12B}"/>
          </ac:spMkLst>
        </pc:spChg>
      </pc:sldChg>
      <pc:sldChg chg="modSp mod">
        <pc:chgData name="Mitchell Wand" userId="de9b44c55c049659" providerId="LiveId" clId="{EA4C50BF-E095-43E6-81D2-CD7A37F76019}" dt="2022-08-30T19:38:47.917" v="1736" actId="20577"/>
        <pc:sldMkLst>
          <pc:docMk/>
          <pc:sldMk cId="2175689014" sldId="363"/>
        </pc:sldMkLst>
        <pc:spChg chg="mod">
          <ac:chgData name="Mitchell Wand" userId="de9b44c55c049659" providerId="LiveId" clId="{EA4C50BF-E095-43E6-81D2-CD7A37F76019}" dt="2022-08-30T19:38:47.917" v="1736" actId="20577"/>
          <ac:spMkLst>
            <pc:docMk/>
            <pc:sldMk cId="2175689014" sldId="363"/>
            <ac:spMk id="2" creationId="{E96C7083-5B57-44C3-A19B-EF3066FD0105}"/>
          </ac:spMkLst>
        </pc:spChg>
      </pc:sldChg>
      <pc:sldChg chg="modSp mod">
        <pc:chgData name="Mitchell Wand" userId="de9b44c55c049659" providerId="LiveId" clId="{EA4C50BF-E095-43E6-81D2-CD7A37F76019}" dt="2022-08-30T19:41:13.191" v="1744" actId="20577"/>
        <pc:sldMkLst>
          <pc:docMk/>
          <pc:sldMk cId="3759591623" sldId="364"/>
        </pc:sldMkLst>
        <pc:spChg chg="mod">
          <ac:chgData name="Mitchell Wand" userId="de9b44c55c049659" providerId="LiveId" clId="{EA4C50BF-E095-43E6-81D2-CD7A37F76019}" dt="2022-08-30T19:41:13.191" v="1744" actId="20577"/>
          <ac:spMkLst>
            <pc:docMk/>
            <pc:sldMk cId="3759591623" sldId="364"/>
            <ac:spMk id="2" creationId="{05F72AF3-1C1C-4313-978C-8444DAC29385}"/>
          </ac:spMkLst>
        </pc:spChg>
      </pc:sldChg>
      <pc:sldChg chg="modSp mod">
        <pc:chgData name="Mitchell Wand" userId="de9b44c55c049659" providerId="LiveId" clId="{EA4C50BF-E095-43E6-81D2-CD7A37F76019}" dt="2022-08-30T19:41:23.708" v="1746" actId="20577"/>
        <pc:sldMkLst>
          <pc:docMk/>
          <pc:sldMk cId="3947735393" sldId="365"/>
        </pc:sldMkLst>
        <pc:spChg chg="mod">
          <ac:chgData name="Mitchell Wand" userId="de9b44c55c049659" providerId="LiveId" clId="{EA4C50BF-E095-43E6-81D2-CD7A37F76019}" dt="2022-08-30T19:41:23.708" v="1746" actId="20577"/>
          <ac:spMkLst>
            <pc:docMk/>
            <pc:sldMk cId="3947735393" sldId="365"/>
            <ac:spMk id="2" creationId="{2C9E944F-BA6C-40FA-83A7-E0128B217071}"/>
          </ac:spMkLst>
        </pc:spChg>
      </pc:sldChg>
      <pc:sldChg chg="modSp mod">
        <pc:chgData name="Mitchell Wand" userId="de9b44c55c049659" providerId="LiveId" clId="{EA4C50BF-E095-43E6-81D2-CD7A37F76019}" dt="2022-08-30T19:39:37.337" v="1741" actId="20577"/>
        <pc:sldMkLst>
          <pc:docMk/>
          <pc:sldMk cId="3716223663" sldId="366"/>
        </pc:sldMkLst>
        <pc:spChg chg="mod">
          <ac:chgData name="Mitchell Wand" userId="de9b44c55c049659" providerId="LiveId" clId="{EA4C50BF-E095-43E6-81D2-CD7A37F76019}" dt="2022-08-30T19:39:37.337" v="1741" actId="20577"/>
          <ac:spMkLst>
            <pc:docMk/>
            <pc:sldMk cId="3716223663" sldId="366"/>
            <ac:spMk id="3" creationId="{FCCE4D6C-6E60-4E4C-BE55-5674B33BAD01}"/>
          </ac:spMkLst>
        </pc:spChg>
      </pc:sldChg>
      <pc:sldChg chg="modNotesTx">
        <pc:chgData name="Mitchell Wand" userId="de9b44c55c049659" providerId="LiveId" clId="{EA4C50BF-E095-43E6-81D2-CD7A37F76019}" dt="2022-08-30T20:36:56.711" v="1877" actId="20577"/>
        <pc:sldMkLst>
          <pc:docMk/>
          <pc:sldMk cId="2468871028" sldId="370"/>
        </pc:sldMkLst>
      </pc:sldChg>
      <pc:sldChg chg="modSp mod modNotesTx">
        <pc:chgData name="Mitchell Wand" userId="de9b44c55c049659" providerId="LiveId" clId="{EA4C50BF-E095-43E6-81D2-CD7A37F76019}" dt="2022-08-30T19:41:32.318" v="1761" actId="20577"/>
        <pc:sldMkLst>
          <pc:docMk/>
          <pc:sldMk cId="1321566400" sldId="377"/>
        </pc:sldMkLst>
        <pc:spChg chg="mod">
          <ac:chgData name="Mitchell Wand" userId="de9b44c55c049659" providerId="LiveId" clId="{EA4C50BF-E095-43E6-81D2-CD7A37F76019}" dt="2022-08-30T19:41:32.318" v="1761" actId="20577"/>
          <ac:spMkLst>
            <pc:docMk/>
            <pc:sldMk cId="1321566400" sldId="377"/>
            <ac:spMk id="2" creationId="{3323B94F-DD6B-4DB4-8395-2AB67EF792C3}"/>
          </ac:spMkLst>
        </pc:spChg>
      </pc:sldChg>
      <pc:sldChg chg="modSp mod">
        <pc:chgData name="Mitchell Wand" userId="de9b44c55c049659" providerId="LiveId" clId="{EA4C50BF-E095-43E6-81D2-CD7A37F76019}" dt="2022-08-30T18:55:39.871" v="0" actId="20577"/>
        <pc:sldMkLst>
          <pc:docMk/>
          <pc:sldMk cId="2452429264" sldId="379"/>
        </pc:sldMkLst>
        <pc:spChg chg="mod">
          <ac:chgData name="Mitchell Wand" userId="de9b44c55c049659" providerId="LiveId" clId="{EA4C50BF-E095-43E6-81D2-CD7A37F76019}" dt="2022-08-30T18:55:39.871" v="0" actId="20577"/>
          <ac:spMkLst>
            <pc:docMk/>
            <pc:sldMk cId="2452429264" sldId="379"/>
            <ac:spMk id="8" creationId="{5B356C44-32EB-4AC4-94B7-A86895491E70}"/>
          </ac:spMkLst>
        </pc:spChg>
      </pc:sldChg>
      <pc:sldChg chg="addSp delSp modSp new mod ord modAnim">
        <pc:chgData name="Mitchell Wand" userId="de9b44c55c049659" providerId="LiveId" clId="{EA4C50BF-E095-43E6-81D2-CD7A37F76019}" dt="2022-08-30T19:01:26.485" v="179"/>
        <pc:sldMkLst>
          <pc:docMk/>
          <pc:sldMk cId="1278534813" sldId="380"/>
        </pc:sldMkLst>
        <pc:spChg chg="mod">
          <ac:chgData name="Mitchell Wand" userId="de9b44c55c049659" providerId="LiveId" clId="{EA4C50BF-E095-43E6-81D2-CD7A37F76019}" dt="2022-08-30T18:59:43.704" v="163" actId="20577"/>
          <ac:spMkLst>
            <pc:docMk/>
            <pc:sldMk cId="1278534813" sldId="380"/>
            <ac:spMk id="2" creationId="{1D34A770-8D81-BFD1-9195-638C66F46B9A}"/>
          </ac:spMkLst>
        </pc:spChg>
        <pc:spChg chg="mod">
          <ac:chgData name="Mitchell Wand" userId="de9b44c55c049659" providerId="LiveId" clId="{EA4C50BF-E095-43E6-81D2-CD7A37F76019}" dt="2022-08-30T19:00:37.467" v="174" actId="6549"/>
          <ac:spMkLst>
            <pc:docMk/>
            <pc:sldMk cId="1278534813" sldId="380"/>
            <ac:spMk id="3" creationId="{20AA8411-AAE1-73CF-7E57-9F071571944D}"/>
          </ac:spMkLst>
        </pc:spChg>
        <pc:spChg chg="add del">
          <ac:chgData name="Mitchell Wand" userId="de9b44c55c049659" providerId="LiveId" clId="{EA4C50BF-E095-43E6-81D2-CD7A37F76019}" dt="2022-08-30T19:00:50.896" v="176" actId="22"/>
          <ac:spMkLst>
            <pc:docMk/>
            <pc:sldMk cId="1278534813" sldId="380"/>
            <ac:spMk id="6" creationId="{FEAC7180-2C2E-89D8-4909-8C8FDBD79FE2}"/>
          </ac:spMkLst>
        </pc:spChg>
        <pc:spChg chg="add mod">
          <ac:chgData name="Mitchell Wand" userId="de9b44c55c049659" providerId="LiveId" clId="{EA4C50BF-E095-43E6-81D2-CD7A37F76019}" dt="2022-08-30T19:00:56.732" v="177"/>
          <ac:spMkLst>
            <pc:docMk/>
            <pc:sldMk cId="1278534813" sldId="380"/>
            <ac:spMk id="7" creationId="{8BBDEB92-85BE-2CDB-073B-4C6104E3F4D5}"/>
          </ac:spMkLst>
        </pc:spChg>
      </pc:sldChg>
      <pc:sldChg chg="addSp delSp modSp new mod">
        <pc:chgData name="Mitchell Wand" userId="de9b44c55c049659" providerId="LiveId" clId="{EA4C50BF-E095-43E6-81D2-CD7A37F76019}" dt="2022-08-30T19:04:38.822" v="413" actId="20577"/>
        <pc:sldMkLst>
          <pc:docMk/>
          <pc:sldMk cId="4257474872" sldId="381"/>
        </pc:sldMkLst>
        <pc:spChg chg="mod">
          <ac:chgData name="Mitchell Wand" userId="de9b44c55c049659" providerId="LiveId" clId="{EA4C50BF-E095-43E6-81D2-CD7A37F76019}" dt="2022-08-30T19:02:32.496" v="246" actId="20577"/>
          <ac:spMkLst>
            <pc:docMk/>
            <pc:sldMk cId="4257474872" sldId="381"/>
            <ac:spMk id="2" creationId="{7C39E728-8086-5E41-2C19-BA499160C39E}"/>
          </ac:spMkLst>
        </pc:spChg>
        <pc:spChg chg="del mod">
          <ac:chgData name="Mitchell Wand" userId="de9b44c55c049659" providerId="LiveId" clId="{EA4C50BF-E095-43E6-81D2-CD7A37F76019}" dt="2022-08-30T19:03:06.666" v="271" actId="478"/>
          <ac:spMkLst>
            <pc:docMk/>
            <pc:sldMk cId="4257474872" sldId="381"/>
            <ac:spMk id="3" creationId="{DF395F07-A177-C4AF-198B-1208CBC0DE85}"/>
          </ac:spMkLst>
        </pc:spChg>
        <pc:spChg chg="add mod">
          <ac:chgData name="Mitchell Wand" userId="de9b44c55c049659" providerId="LiveId" clId="{EA4C50BF-E095-43E6-81D2-CD7A37F76019}" dt="2022-08-30T19:03:06.666" v="271" actId="478"/>
          <ac:spMkLst>
            <pc:docMk/>
            <pc:sldMk cId="4257474872" sldId="381"/>
            <ac:spMk id="6" creationId="{38BED14B-19EF-CD09-B664-7A0B10E2C042}"/>
          </ac:spMkLst>
        </pc:spChg>
        <pc:spChg chg="add mod">
          <ac:chgData name="Mitchell Wand" userId="de9b44c55c049659" providerId="LiveId" clId="{EA4C50BF-E095-43E6-81D2-CD7A37F76019}" dt="2022-08-30T19:03:19.869" v="273"/>
          <ac:spMkLst>
            <pc:docMk/>
            <pc:sldMk cId="4257474872" sldId="381"/>
            <ac:spMk id="8" creationId="{31107A69-2D8E-1214-E6CE-8CFD27A1B19D}"/>
          </ac:spMkLst>
        </pc:spChg>
        <pc:spChg chg="add mod">
          <ac:chgData name="Mitchell Wand" userId="de9b44c55c049659" providerId="LiveId" clId="{EA4C50BF-E095-43E6-81D2-CD7A37F76019}" dt="2022-08-30T19:03:19.869" v="273"/>
          <ac:spMkLst>
            <pc:docMk/>
            <pc:sldMk cId="4257474872" sldId="381"/>
            <ac:spMk id="9" creationId="{2FF3C98D-A621-FEA6-1E6A-19BEEA58AAC9}"/>
          </ac:spMkLst>
        </pc:spChg>
        <pc:grpChg chg="add mod">
          <ac:chgData name="Mitchell Wand" userId="de9b44c55c049659" providerId="LiveId" clId="{EA4C50BF-E095-43E6-81D2-CD7A37F76019}" dt="2022-08-30T19:03:19.869" v="273"/>
          <ac:grpSpMkLst>
            <pc:docMk/>
            <pc:sldMk cId="4257474872" sldId="381"/>
            <ac:grpSpMk id="7" creationId="{9F50B656-B524-F041-2528-09833E5B694F}"/>
          </ac:grpSpMkLst>
        </pc:grpChg>
        <pc:graphicFrameChg chg="add mod">
          <ac:chgData name="Mitchell Wand" userId="de9b44c55c049659" providerId="LiveId" clId="{EA4C50BF-E095-43E6-81D2-CD7A37F76019}" dt="2022-08-30T19:04:38.822" v="413" actId="20577"/>
          <ac:graphicFrameMkLst>
            <pc:docMk/>
            <pc:sldMk cId="4257474872" sldId="381"/>
            <ac:graphicFrameMk id="10" creationId="{BD762AA2-B8E6-CE63-C277-9D78BC5B5A1B}"/>
          </ac:graphicFrameMkLst>
        </pc:graphicFrameChg>
      </pc:sldChg>
      <pc:sldChg chg="addSp delSp modSp add del mod">
        <pc:chgData name="Mitchell Wand" userId="de9b44c55c049659" providerId="LiveId" clId="{EA4C50BF-E095-43E6-81D2-CD7A37F76019}" dt="2022-08-30T19:37:27.492" v="1701" actId="2696"/>
        <pc:sldMkLst>
          <pc:docMk/>
          <pc:sldMk cId="3681161191" sldId="412"/>
        </pc:sldMkLst>
        <pc:spChg chg="mod">
          <ac:chgData name="Mitchell Wand" userId="de9b44c55c049659" providerId="LiveId" clId="{EA4C50BF-E095-43E6-81D2-CD7A37F76019}" dt="2022-08-30T19:06:58.711" v="458" actId="20577"/>
          <ac:spMkLst>
            <pc:docMk/>
            <pc:sldMk cId="3681161191" sldId="412"/>
            <ac:spMk id="2" creationId="{7E904B5E-91AC-4C1E-A6BE-56F6BD35DC84}"/>
          </ac:spMkLst>
        </pc:spChg>
        <pc:spChg chg="del">
          <ac:chgData name="Mitchell Wand" userId="de9b44c55c049659" providerId="LiveId" clId="{EA4C50BF-E095-43E6-81D2-CD7A37F76019}" dt="2022-08-30T19:07:04.058" v="459" actId="478"/>
          <ac:spMkLst>
            <pc:docMk/>
            <pc:sldMk cId="3681161191" sldId="412"/>
            <ac:spMk id="3" creationId="{43DDDCE9-8CC6-4685-885B-8EB6634AA878}"/>
          </ac:spMkLst>
        </pc:spChg>
        <pc:spChg chg="add mod">
          <ac:chgData name="Mitchell Wand" userId="de9b44c55c049659" providerId="LiveId" clId="{EA4C50BF-E095-43E6-81D2-CD7A37F76019}" dt="2022-08-30T19:31:53.646" v="1303" actId="20577"/>
          <ac:spMkLst>
            <pc:docMk/>
            <pc:sldMk cId="3681161191" sldId="412"/>
            <ac:spMk id="6" creationId="{63547E67-8F96-A7D4-F71E-8E4634BE8F16}"/>
          </ac:spMkLst>
        </pc:spChg>
      </pc:sldChg>
      <pc:sldChg chg="add">
        <pc:chgData name="Mitchell Wand" userId="de9b44c55c049659" providerId="LiveId" clId="{EA4C50BF-E095-43E6-81D2-CD7A37F76019}" dt="2022-08-30T19:37:35.496" v="1702"/>
        <pc:sldMkLst>
          <pc:docMk/>
          <pc:sldMk cId="3874025181" sldId="412"/>
        </pc:sldMkLst>
      </pc:sldChg>
      <pc:sldChg chg="addSp delSp modSp add del mod">
        <pc:chgData name="Mitchell Wand" userId="de9b44c55c049659" providerId="LiveId" clId="{EA4C50BF-E095-43E6-81D2-CD7A37F76019}" dt="2022-08-30T19:37:27.492" v="1701" actId="2696"/>
        <pc:sldMkLst>
          <pc:docMk/>
          <pc:sldMk cId="3118770509" sldId="416"/>
        </pc:sldMkLst>
        <pc:spChg chg="mod">
          <ac:chgData name="Mitchell Wand" userId="de9b44c55c049659" providerId="LiveId" clId="{EA4C50BF-E095-43E6-81D2-CD7A37F76019}" dt="2022-08-30T19:11:47.267" v="839" actId="20577"/>
          <ac:spMkLst>
            <pc:docMk/>
            <pc:sldMk cId="3118770509" sldId="416"/>
            <ac:spMk id="2" creationId="{AE3E72A7-92DE-423B-A904-AE88EDE1F8AE}"/>
          </ac:spMkLst>
        </pc:spChg>
        <pc:spChg chg="mod">
          <ac:chgData name="Mitchell Wand" userId="de9b44c55c049659" providerId="LiveId" clId="{EA4C50BF-E095-43E6-81D2-CD7A37F76019}" dt="2022-08-30T19:14:25.466" v="938" actId="27636"/>
          <ac:spMkLst>
            <pc:docMk/>
            <pc:sldMk cId="3118770509" sldId="416"/>
            <ac:spMk id="3" creationId="{F5A32929-7727-49E3-92D6-0FD395A65342}"/>
          </ac:spMkLst>
        </pc:spChg>
        <pc:spChg chg="add mod">
          <ac:chgData name="Mitchell Wand" userId="de9b44c55c049659" providerId="LiveId" clId="{EA4C50BF-E095-43E6-81D2-CD7A37F76019}" dt="2022-08-30T19:13:34.553" v="916" actId="207"/>
          <ac:spMkLst>
            <pc:docMk/>
            <pc:sldMk cId="3118770509" sldId="416"/>
            <ac:spMk id="5" creationId="{842EFB36-9979-DF75-FA0B-A84EA0690AD6}"/>
          </ac:spMkLst>
        </pc:spChg>
        <pc:spChg chg="add mod">
          <ac:chgData name="Mitchell Wand" userId="de9b44c55c049659" providerId="LiveId" clId="{EA4C50BF-E095-43E6-81D2-CD7A37F76019}" dt="2022-08-30T19:15:37.602" v="1066" actId="255"/>
          <ac:spMkLst>
            <pc:docMk/>
            <pc:sldMk cId="3118770509" sldId="416"/>
            <ac:spMk id="6" creationId="{C479E27F-A6F8-875E-7954-4BE8EDE3B7D1}"/>
          </ac:spMkLst>
        </pc:spChg>
        <pc:spChg chg="add del mod">
          <ac:chgData name="Mitchell Wand" userId="de9b44c55c049659" providerId="LiveId" clId="{EA4C50BF-E095-43E6-81D2-CD7A37F76019}" dt="2022-08-30T19:15:25.884" v="1065" actId="478"/>
          <ac:spMkLst>
            <pc:docMk/>
            <pc:sldMk cId="3118770509" sldId="416"/>
            <ac:spMk id="7" creationId="{B7DCD927-1740-C0B7-46B7-689CF9FBB05F}"/>
          </ac:spMkLst>
        </pc:spChg>
        <pc:spChg chg="add mod">
          <ac:chgData name="Mitchell Wand" userId="de9b44c55c049659" providerId="LiveId" clId="{EA4C50BF-E095-43E6-81D2-CD7A37F76019}" dt="2022-08-30T19:16:23.818" v="1081" actId="1076"/>
          <ac:spMkLst>
            <pc:docMk/>
            <pc:sldMk cId="3118770509" sldId="416"/>
            <ac:spMk id="8" creationId="{198A1E92-4E24-D593-0C9F-41878B075BA1}"/>
          </ac:spMkLst>
        </pc:spChg>
        <pc:spChg chg="add del mod">
          <ac:chgData name="Mitchell Wand" userId="de9b44c55c049659" providerId="LiveId" clId="{EA4C50BF-E095-43E6-81D2-CD7A37F76019}" dt="2022-08-30T19:16:13.655" v="1079" actId="478"/>
          <ac:spMkLst>
            <pc:docMk/>
            <pc:sldMk cId="3118770509" sldId="416"/>
            <ac:spMk id="9" creationId="{79B798F3-4DD2-47C0-B361-AE3FFD5C8276}"/>
          </ac:spMkLst>
        </pc:spChg>
        <pc:spChg chg="add mod">
          <ac:chgData name="Mitchell Wand" userId="de9b44c55c049659" providerId="LiveId" clId="{EA4C50BF-E095-43E6-81D2-CD7A37F76019}" dt="2022-08-30T19:16:38.567" v="1090" actId="20577"/>
          <ac:spMkLst>
            <pc:docMk/>
            <pc:sldMk cId="3118770509" sldId="416"/>
            <ac:spMk id="10" creationId="{0415E4AA-28FD-834C-5DE8-954BF316814F}"/>
          </ac:spMkLst>
        </pc:spChg>
      </pc:sldChg>
      <pc:sldChg chg="add">
        <pc:chgData name="Mitchell Wand" userId="de9b44c55c049659" providerId="LiveId" clId="{EA4C50BF-E095-43E6-81D2-CD7A37F76019}" dt="2022-08-30T19:37:35.496" v="1702"/>
        <pc:sldMkLst>
          <pc:docMk/>
          <pc:sldMk cId="4285151892" sldId="416"/>
        </pc:sldMkLst>
      </pc:sldChg>
      <pc:sldChg chg="add del">
        <pc:chgData name="Mitchell Wand" userId="de9b44c55c049659" providerId="LiveId" clId="{EA4C50BF-E095-43E6-81D2-CD7A37F76019}" dt="2022-08-30T19:37:27.492" v="1701" actId="2696"/>
        <pc:sldMkLst>
          <pc:docMk/>
          <pc:sldMk cId="207312408" sldId="417"/>
        </pc:sldMkLst>
      </pc:sldChg>
      <pc:sldChg chg="add">
        <pc:chgData name="Mitchell Wand" userId="de9b44c55c049659" providerId="LiveId" clId="{EA4C50BF-E095-43E6-81D2-CD7A37F76019}" dt="2022-08-30T19:37:35.496" v="1702"/>
        <pc:sldMkLst>
          <pc:docMk/>
          <pc:sldMk cId="250917390" sldId="417"/>
        </pc:sldMkLst>
      </pc:sldChg>
      <pc:sldChg chg="modSp add del mod ord">
        <pc:chgData name="Mitchell Wand" userId="de9b44c55c049659" providerId="LiveId" clId="{EA4C50BF-E095-43E6-81D2-CD7A37F76019}" dt="2022-08-30T19:37:27.492" v="1701" actId="2696"/>
        <pc:sldMkLst>
          <pc:docMk/>
          <pc:sldMk cId="128826574" sldId="418"/>
        </pc:sldMkLst>
        <pc:spChg chg="mod">
          <ac:chgData name="Mitchell Wand" userId="de9b44c55c049659" providerId="LiveId" clId="{EA4C50BF-E095-43E6-81D2-CD7A37F76019}" dt="2022-08-30T19:12:09.841" v="852" actId="20577"/>
          <ac:spMkLst>
            <pc:docMk/>
            <pc:sldMk cId="128826574" sldId="418"/>
            <ac:spMk id="2" creationId="{8A0F2821-41CE-4E1B-9203-CE081F2CFC59}"/>
          </ac:spMkLst>
        </pc:spChg>
      </pc:sldChg>
      <pc:sldChg chg="add">
        <pc:chgData name="Mitchell Wand" userId="de9b44c55c049659" providerId="LiveId" clId="{EA4C50BF-E095-43E6-81D2-CD7A37F76019}" dt="2022-08-30T19:37:35.496" v="1702"/>
        <pc:sldMkLst>
          <pc:docMk/>
          <pc:sldMk cId="3578469217" sldId="418"/>
        </pc:sldMkLst>
      </pc:sldChg>
      <pc:sldChg chg="add del">
        <pc:chgData name="Mitchell Wand" userId="de9b44c55c049659" providerId="LiveId" clId="{EA4C50BF-E095-43E6-81D2-CD7A37F76019}" dt="2022-08-30T19:16:52.483" v="1091" actId="2696"/>
        <pc:sldMkLst>
          <pc:docMk/>
          <pc:sldMk cId="2242979527" sldId="419"/>
        </pc:sldMkLst>
      </pc:sldChg>
      <pc:sldChg chg="add del">
        <pc:chgData name="Mitchell Wand" userId="de9b44c55c049659" providerId="LiveId" clId="{EA4C50BF-E095-43E6-81D2-CD7A37F76019}" dt="2022-08-30T19:32:38.853" v="1305" actId="2696"/>
        <pc:sldMkLst>
          <pc:docMk/>
          <pc:sldMk cId="1716946712" sldId="420"/>
        </pc:sldMkLst>
      </pc:sldChg>
      <pc:sldChg chg="add del">
        <pc:chgData name="Mitchell Wand" userId="de9b44c55c049659" providerId="LiveId" clId="{EA4C50BF-E095-43E6-81D2-CD7A37F76019}" dt="2022-08-30T19:32:43.090" v="1306" actId="2696"/>
        <pc:sldMkLst>
          <pc:docMk/>
          <pc:sldMk cId="3290665104" sldId="421"/>
        </pc:sldMkLst>
      </pc:sldChg>
      <pc:sldChg chg="add del">
        <pc:chgData name="Mitchell Wand" userId="de9b44c55c049659" providerId="LiveId" clId="{EA4C50BF-E095-43E6-81D2-CD7A37F76019}" dt="2022-08-30T19:33:01.363" v="1308" actId="2696"/>
        <pc:sldMkLst>
          <pc:docMk/>
          <pc:sldMk cId="125374142" sldId="422"/>
        </pc:sldMkLst>
      </pc:sldChg>
      <pc:sldChg chg="add del ord">
        <pc:chgData name="Mitchell Wand" userId="de9b44c55c049659" providerId="LiveId" clId="{EA4C50BF-E095-43E6-81D2-CD7A37F76019}" dt="2022-08-30T19:32:05.452" v="1304" actId="2696"/>
        <pc:sldMkLst>
          <pc:docMk/>
          <pc:sldMk cId="3711311485" sldId="424"/>
        </pc:sldMkLst>
      </pc:sldChg>
      <pc:sldChg chg="modSp add del mod">
        <pc:chgData name="Mitchell Wand" userId="de9b44c55c049659" providerId="LiveId" clId="{EA4C50BF-E095-43E6-81D2-CD7A37F76019}" dt="2022-08-30T19:37:27.492" v="1701" actId="2696"/>
        <pc:sldMkLst>
          <pc:docMk/>
          <pc:sldMk cId="2964924213" sldId="430"/>
        </pc:sldMkLst>
        <pc:spChg chg="mod">
          <ac:chgData name="Mitchell Wand" userId="de9b44c55c049659" providerId="LiveId" clId="{EA4C50BF-E095-43E6-81D2-CD7A37F76019}" dt="2022-08-30T19:07:21.301" v="470" actId="20577"/>
          <ac:spMkLst>
            <pc:docMk/>
            <pc:sldMk cId="2964924213" sldId="430"/>
            <ac:spMk id="2" creationId="{DD46A4C1-A4E1-4FD4-B266-9FFE28C51D1D}"/>
          </ac:spMkLst>
        </pc:spChg>
        <pc:spChg chg="mod">
          <ac:chgData name="Mitchell Wand" userId="de9b44c55c049659" providerId="LiveId" clId="{EA4C50BF-E095-43E6-81D2-CD7A37F76019}" dt="2022-08-30T19:11:06.935" v="828" actId="6549"/>
          <ac:spMkLst>
            <pc:docMk/>
            <pc:sldMk cId="2964924213" sldId="430"/>
            <ac:spMk id="3" creationId="{A83ACF0D-4A17-4131-90E7-C5D2C0B64C01}"/>
          </ac:spMkLst>
        </pc:spChg>
      </pc:sldChg>
      <pc:sldChg chg="add">
        <pc:chgData name="Mitchell Wand" userId="de9b44c55c049659" providerId="LiveId" clId="{EA4C50BF-E095-43E6-81D2-CD7A37F76019}" dt="2022-08-30T19:37:35.496" v="1702"/>
        <pc:sldMkLst>
          <pc:docMk/>
          <pc:sldMk cId="3345968335" sldId="430"/>
        </pc:sldMkLst>
      </pc:sldChg>
      <pc:sldChg chg="add del">
        <pc:chgData name="Mitchell Wand" userId="de9b44c55c049659" providerId="LiveId" clId="{EA4C50BF-E095-43E6-81D2-CD7A37F76019}" dt="2022-08-30T19:32:48.443" v="1307" actId="2696"/>
        <pc:sldMkLst>
          <pc:docMk/>
          <pc:sldMk cId="414894705" sldId="487"/>
        </pc:sldMkLst>
      </pc:sldChg>
      <pc:sldChg chg="add del">
        <pc:chgData name="Mitchell Wand" userId="de9b44c55c049659" providerId="LiveId" clId="{EA4C50BF-E095-43E6-81D2-CD7A37F76019}" dt="2022-08-30T19:33:05.290" v="1309" actId="2696"/>
        <pc:sldMkLst>
          <pc:docMk/>
          <pc:sldMk cId="3513977778" sldId="488"/>
        </pc:sldMkLst>
      </pc:sldChg>
      <pc:sldChg chg="addSp delSp modSp add del mod">
        <pc:chgData name="Mitchell Wand" userId="de9b44c55c049659" providerId="LiveId" clId="{EA4C50BF-E095-43E6-81D2-CD7A37F76019}" dt="2022-08-30T19:31:28.845" v="1266" actId="2696"/>
        <pc:sldMkLst>
          <pc:docMk/>
          <pc:sldMk cId="199340302" sldId="489"/>
        </pc:sldMkLst>
        <pc:spChg chg="mod">
          <ac:chgData name="Mitchell Wand" userId="de9b44c55c049659" providerId="LiveId" clId="{EA4C50BF-E095-43E6-81D2-CD7A37F76019}" dt="2022-08-30T19:18:46.267" v="1146" actId="20577"/>
          <ac:spMkLst>
            <pc:docMk/>
            <pc:sldMk cId="199340302" sldId="489"/>
            <ac:spMk id="2" creationId="{8A0F2821-41CE-4E1B-9203-CE081F2CFC59}"/>
          </ac:spMkLst>
        </pc:spChg>
        <pc:spChg chg="mod">
          <ac:chgData name="Mitchell Wand" userId="de9b44c55c049659" providerId="LiveId" clId="{EA4C50BF-E095-43E6-81D2-CD7A37F76019}" dt="2022-08-30T19:19:16.391" v="1200" actId="20577"/>
          <ac:spMkLst>
            <pc:docMk/>
            <pc:sldMk cId="199340302" sldId="489"/>
            <ac:spMk id="3" creationId="{C6231731-3D93-423B-8492-07065E7282D5}"/>
          </ac:spMkLst>
        </pc:spChg>
        <pc:picChg chg="del">
          <ac:chgData name="Mitchell Wand" userId="de9b44c55c049659" providerId="LiveId" clId="{EA4C50BF-E095-43E6-81D2-CD7A37F76019}" dt="2022-08-30T19:18:58.104" v="1147" actId="478"/>
          <ac:picMkLst>
            <pc:docMk/>
            <pc:sldMk cId="199340302" sldId="489"/>
            <ac:picMk id="6" creationId="{3F997C1C-C659-436B-B706-100851C99115}"/>
          </ac:picMkLst>
        </pc:picChg>
        <pc:picChg chg="del mod">
          <ac:chgData name="Mitchell Wand" userId="de9b44c55c049659" providerId="LiveId" clId="{EA4C50BF-E095-43E6-81D2-CD7A37F76019}" dt="2022-08-30T19:24:30.383" v="1209" actId="21"/>
          <ac:picMkLst>
            <pc:docMk/>
            <pc:sldMk cId="199340302" sldId="489"/>
            <ac:picMk id="8" creationId="{789D6D95-D37A-41A3-9DE5-E6CAFBEF0F1D}"/>
          </ac:picMkLst>
        </pc:picChg>
        <pc:picChg chg="add mod">
          <ac:chgData name="Mitchell Wand" userId="de9b44c55c049659" providerId="LiveId" clId="{EA4C50BF-E095-43E6-81D2-CD7A37F76019}" dt="2022-08-30T19:24:39.153" v="1210" actId="1076"/>
          <ac:picMkLst>
            <pc:docMk/>
            <pc:sldMk cId="199340302" sldId="489"/>
            <ac:picMk id="1026" creationId="{2E551191-41EE-C7D0-E3B5-DE7856ABCEE5}"/>
          </ac:picMkLst>
        </pc:picChg>
      </pc:sldChg>
      <pc:sldChg chg="add">
        <pc:chgData name="Mitchell Wand" userId="de9b44c55c049659" providerId="LiveId" clId="{EA4C50BF-E095-43E6-81D2-CD7A37F76019}" dt="2022-08-30T19:37:35.496" v="1702"/>
        <pc:sldMkLst>
          <pc:docMk/>
          <pc:sldMk cId="81920931" sldId="490"/>
        </pc:sldMkLst>
      </pc:sldChg>
      <pc:sldChg chg="addSp delSp modSp add del mod">
        <pc:chgData name="Mitchell Wand" userId="de9b44c55c049659" providerId="LiveId" clId="{EA4C50BF-E095-43E6-81D2-CD7A37F76019}" dt="2022-08-30T19:37:27.492" v="1701" actId="2696"/>
        <pc:sldMkLst>
          <pc:docMk/>
          <pc:sldMk cId="2410754075" sldId="490"/>
        </pc:sldMkLst>
        <pc:spChg chg="mod">
          <ac:chgData name="Mitchell Wand" userId="de9b44c55c049659" providerId="LiveId" clId="{EA4C50BF-E095-43E6-81D2-CD7A37F76019}" dt="2022-08-30T19:28:16.553" v="1239" actId="20577"/>
          <ac:spMkLst>
            <pc:docMk/>
            <pc:sldMk cId="2410754075" sldId="490"/>
            <ac:spMk id="3" creationId="{C6231731-3D93-423B-8492-07065E7282D5}"/>
          </ac:spMkLst>
        </pc:spChg>
        <pc:spChg chg="add mod">
          <ac:chgData name="Mitchell Wand" userId="de9b44c55c049659" providerId="LiveId" clId="{EA4C50BF-E095-43E6-81D2-CD7A37F76019}" dt="2022-08-30T19:28:03.019" v="1229" actId="208"/>
          <ac:spMkLst>
            <pc:docMk/>
            <pc:sldMk cId="2410754075" sldId="490"/>
            <ac:spMk id="6" creationId="{6E4DB1F4-2510-A020-2881-1E612BB14DDC}"/>
          </ac:spMkLst>
        </pc:spChg>
        <pc:picChg chg="add mod">
          <ac:chgData name="Mitchell Wand" userId="de9b44c55c049659" providerId="LiveId" clId="{EA4C50BF-E095-43E6-81D2-CD7A37F76019}" dt="2022-08-30T19:26:22.407" v="1214" actId="1076"/>
          <ac:picMkLst>
            <pc:docMk/>
            <pc:sldMk cId="2410754075" sldId="490"/>
            <ac:picMk id="5" creationId="{69045311-9FBA-5A4D-ADD9-613CD6EE4B08}"/>
          </ac:picMkLst>
        </pc:picChg>
        <pc:picChg chg="del">
          <ac:chgData name="Mitchell Wand" userId="de9b44c55c049659" providerId="LiveId" clId="{EA4C50BF-E095-43E6-81D2-CD7A37F76019}" dt="2022-08-30T19:26:02.436" v="1212" actId="478"/>
          <ac:picMkLst>
            <pc:docMk/>
            <pc:sldMk cId="2410754075" sldId="490"/>
            <ac:picMk id="1026" creationId="{2E551191-41EE-C7D0-E3B5-DE7856ABCEE5}"/>
          </ac:picMkLst>
        </pc:picChg>
        <pc:cxnChg chg="add mod">
          <ac:chgData name="Mitchell Wand" userId="de9b44c55c049659" providerId="LiveId" clId="{EA4C50BF-E095-43E6-81D2-CD7A37F76019}" dt="2022-08-30T19:31:05.305" v="1265" actId="14100"/>
          <ac:cxnSpMkLst>
            <pc:docMk/>
            <pc:sldMk cId="2410754075" sldId="490"/>
            <ac:cxnSpMk id="8" creationId="{B3727DDA-7256-B719-54C2-CEF522A4484C}"/>
          </ac:cxnSpMkLst>
        </pc:cxnChg>
        <pc:cxnChg chg="add mod">
          <ac:chgData name="Mitchell Wand" userId="de9b44c55c049659" providerId="LiveId" clId="{EA4C50BF-E095-43E6-81D2-CD7A37F76019}" dt="2022-08-30T19:30:52.907" v="1261" actId="14100"/>
          <ac:cxnSpMkLst>
            <pc:docMk/>
            <pc:sldMk cId="2410754075" sldId="490"/>
            <ac:cxnSpMk id="9" creationId="{766FC09C-4EC0-055C-631E-2129B426876D}"/>
          </ac:cxnSpMkLst>
        </pc:cxnChg>
        <pc:cxnChg chg="add mod">
          <ac:chgData name="Mitchell Wand" userId="de9b44c55c049659" providerId="LiveId" clId="{EA4C50BF-E095-43E6-81D2-CD7A37F76019}" dt="2022-08-30T19:30:31.280" v="1259" actId="14100"/>
          <ac:cxnSpMkLst>
            <pc:docMk/>
            <pc:sldMk cId="2410754075" sldId="490"/>
            <ac:cxnSpMk id="10" creationId="{73C4F1DA-D1BE-4E91-89F3-53457156C5F2}"/>
          </ac:cxnSpMkLst>
        </pc:cxnChg>
        <pc:cxnChg chg="add mod">
          <ac:chgData name="Mitchell Wand" userId="de9b44c55c049659" providerId="LiveId" clId="{EA4C50BF-E095-43E6-81D2-CD7A37F76019}" dt="2022-08-30T19:30:04.282" v="1253" actId="14100"/>
          <ac:cxnSpMkLst>
            <pc:docMk/>
            <pc:sldMk cId="2410754075" sldId="490"/>
            <ac:cxnSpMk id="11" creationId="{67E39126-C07E-0DB0-EEBD-B4E5B629B7BD}"/>
          </ac:cxnSpMkLst>
        </pc:cxnChg>
        <pc:cxnChg chg="add mod">
          <ac:chgData name="Mitchell Wand" userId="de9b44c55c049659" providerId="LiveId" clId="{EA4C50BF-E095-43E6-81D2-CD7A37F76019}" dt="2022-08-30T19:29:46.661" v="1251" actId="14100"/>
          <ac:cxnSpMkLst>
            <pc:docMk/>
            <pc:sldMk cId="2410754075" sldId="490"/>
            <ac:cxnSpMk id="12" creationId="{AF193149-7CAB-37F4-44BC-5B5517E5588D}"/>
          </ac:cxnSpMkLst>
        </pc:cxnChg>
      </pc:sldChg>
      <pc:sldChg chg="add">
        <pc:chgData name="Mitchell Wand" userId="de9b44c55c049659" providerId="LiveId" clId="{EA4C50BF-E095-43E6-81D2-CD7A37F76019}" dt="2022-08-30T19:37:35.496" v="1702"/>
        <pc:sldMkLst>
          <pc:docMk/>
          <pc:sldMk cId="1802476990" sldId="491"/>
        </pc:sldMkLst>
      </pc:sldChg>
      <pc:sldChg chg="modSp new del mod">
        <pc:chgData name="Mitchell Wand" userId="de9b44c55c049659" providerId="LiveId" clId="{EA4C50BF-E095-43E6-81D2-CD7A37F76019}" dt="2022-08-30T19:37:27.492" v="1701" actId="2696"/>
        <pc:sldMkLst>
          <pc:docMk/>
          <pc:sldMk cId="4248889327" sldId="491"/>
        </pc:sldMkLst>
        <pc:spChg chg="mod">
          <ac:chgData name="Mitchell Wand" userId="de9b44c55c049659" providerId="LiveId" clId="{EA4C50BF-E095-43E6-81D2-CD7A37F76019}" dt="2022-08-30T19:33:43.443" v="1343" actId="20577"/>
          <ac:spMkLst>
            <pc:docMk/>
            <pc:sldMk cId="4248889327" sldId="491"/>
            <ac:spMk id="2" creationId="{815A0EE6-0625-3F43-76E9-143FD7F06B27}"/>
          </ac:spMkLst>
        </pc:spChg>
        <pc:spChg chg="mod">
          <ac:chgData name="Mitchell Wand" userId="de9b44c55c049659" providerId="LiveId" clId="{EA4C50BF-E095-43E6-81D2-CD7A37F76019}" dt="2022-08-30T19:36:16.847" v="1644" actId="20577"/>
          <ac:spMkLst>
            <pc:docMk/>
            <pc:sldMk cId="4248889327" sldId="491"/>
            <ac:spMk id="3" creationId="{0DA8F21C-0D26-599F-3A1C-78D34F165CB3}"/>
          </ac:spMkLst>
        </pc:spChg>
      </pc:sldChg>
      <pc:sldChg chg="modSp new mod">
        <pc:chgData name="Mitchell Wand" userId="de9b44c55c049659" providerId="LiveId" clId="{EA4C50BF-E095-43E6-81D2-CD7A37F76019}" dt="2022-08-30T19:37:06.103" v="1700" actId="20577"/>
        <pc:sldMkLst>
          <pc:docMk/>
          <pc:sldMk cId="509432682" sldId="492"/>
        </pc:sldMkLst>
        <pc:spChg chg="mod">
          <ac:chgData name="Mitchell Wand" userId="de9b44c55c049659" providerId="LiveId" clId="{EA4C50BF-E095-43E6-81D2-CD7A37F76019}" dt="2022-08-30T19:37:06.103" v="1700" actId="20577"/>
          <ac:spMkLst>
            <pc:docMk/>
            <pc:sldMk cId="509432682" sldId="492"/>
            <ac:spMk id="2" creationId="{6D4FDDBB-CE87-8647-122B-DCC6AD94D23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BF1F72-D5C6-45C1-8861-C60BF5F24714}"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E997C9A2-714F-40F1-A449-E3B567BF2191}">
      <dgm:prSet custT="1"/>
      <dgm:spPr/>
      <dgm:t>
        <a:bodyPr/>
        <a:lstStyle/>
        <a:p>
          <a:r>
            <a:rPr lang="en-US" sz="2400" dirty="0"/>
            <a:t>The Structural Scale</a:t>
          </a:r>
        </a:p>
      </dgm:t>
    </dgm:pt>
    <dgm:pt modelId="{BA698C14-60FB-412B-AEAE-731859E29542}" type="parTrans" cxnId="{2075DAD4-179E-4962-A3A4-8AF294EC5EA6}">
      <dgm:prSet/>
      <dgm:spPr/>
      <dgm:t>
        <a:bodyPr/>
        <a:lstStyle/>
        <a:p>
          <a:endParaRPr lang="en-US" sz="2400"/>
        </a:p>
      </dgm:t>
    </dgm:pt>
    <dgm:pt modelId="{422E5A6E-833A-4E82-AE6D-14E4A987983A}" type="sibTrans" cxnId="{2075DAD4-179E-4962-A3A4-8AF294EC5EA6}">
      <dgm:prSet/>
      <dgm:spPr/>
      <dgm:t>
        <a:bodyPr/>
        <a:lstStyle/>
        <a:p>
          <a:endParaRPr lang="en-US" sz="2400"/>
        </a:p>
      </dgm:t>
    </dgm:pt>
    <dgm:pt modelId="{B0F8E3E1-1A0E-460F-8AAF-64338F4B4FD6}">
      <dgm:prSet custT="1"/>
      <dgm:spPr/>
      <dgm:t>
        <a:bodyPr/>
        <a:lstStyle/>
        <a:p>
          <a:r>
            <a:rPr lang="en-US" sz="2400" dirty="0"/>
            <a:t>key questions: what are the pieces? how do they fit together to form a coherent whole?</a:t>
          </a:r>
        </a:p>
      </dgm:t>
    </dgm:pt>
    <dgm:pt modelId="{EEE8EA9A-411A-491E-84CA-6BA517715CEC}" type="parTrans" cxnId="{110FBA75-72E0-409F-B4C9-470BE287D593}">
      <dgm:prSet/>
      <dgm:spPr/>
      <dgm:t>
        <a:bodyPr/>
        <a:lstStyle/>
        <a:p>
          <a:endParaRPr lang="en-US" sz="2400"/>
        </a:p>
      </dgm:t>
    </dgm:pt>
    <dgm:pt modelId="{5A230061-F20B-47A7-95D3-A494EBECEA98}" type="sibTrans" cxnId="{110FBA75-72E0-409F-B4C9-470BE287D593}">
      <dgm:prSet/>
      <dgm:spPr/>
      <dgm:t>
        <a:bodyPr/>
        <a:lstStyle/>
        <a:p>
          <a:endParaRPr lang="en-US" sz="2400"/>
        </a:p>
      </dgm:t>
    </dgm:pt>
    <dgm:pt modelId="{039B0968-54C3-43D9-AE1B-2E3AC07C27AD}">
      <dgm:prSet custT="1"/>
      <dgm:spPr/>
      <dgm:t>
        <a:bodyPr/>
        <a:lstStyle/>
        <a:p>
          <a:r>
            <a:rPr lang="en-US" sz="2400" dirty="0"/>
            <a:t>The Interaction Scale</a:t>
          </a:r>
        </a:p>
      </dgm:t>
    </dgm:pt>
    <dgm:pt modelId="{723301F6-EFFE-4D7B-9CF2-4318A56ECE12}" type="parTrans" cxnId="{BCE89210-284B-4F70-A369-5A242DBD0592}">
      <dgm:prSet/>
      <dgm:spPr/>
      <dgm:t>
        <a:bodyPr/>
        <a:lstStyle/>
        <a:p>
          <a:endParaRPr lang="en-US" sz="2400"/>
        </a:p>
      </dgm:t>
    </dgm:pt>
    <dgm:pt modelId="{6A5712B8-688E-4DCA-B67B-72AC37CCABC7}" type="sibTrans" cxnId="{BCE89210-284B-4F70-A369-5A242DBD0592}">
      <dgm:prSet/>
      <dgm:spPr/>
      <dgm:t>
        <a:bodyPr/>
        <a:lstStyle/>
        <a:p>
          <a:endParaRPr lang="en-US" sz="2400"/>
        </a:p>
      </dgm:t>
    </dgm:pt>
    <dgm:pt modelId="{09F6E43F-326A-4A31-8B24-D1AB47D1B06D}">
      <dgm:prSet custT="1"/>
      <dgm:spPr/>
      <dgm:t>
        <a:bodyPr/>
        <a:lstStyle/>
        <a:p>
          <a:r>
            <a:rPr lang="en-US" sz="2400"/>
            <a:t>key questions: how do the pieces interact? how are they related?</a:t>
          </a:r>
        </a:p>
      </dgm:t>
    </dgm:pt>
    <dgm:pt modelId="{856A42FA-8545-4DB2-AACD-50ED5C4BFAA8}" type="parTrans" cxnId="{0AAF3186-1AF3-471C-877F-3E28FE723B8E}">
      <dgm:prSet/>
      <dgm:spPr/>
      <dgm:t>
        <a:bodyPr/>
        <a:lstStyle/>
        <a:p>
          <a:endParaRPr lang="en-US" sz="2400"/>
        </a:p>
      </dgm:t>
    </dgm:pt>
    <dgm:pt modelId="{781215CD-EA2E-4807-B623-5F5774866BE2}" type="sibTrans" cxnId="{0AAF3186-1AF3-471C-877F-3E28FE723B8E}">
      <dgm:prSet/>
      <dgm:spPr/>
      <dgm:t>
        <a:bodyPr/>
        <a:lstStyle/>
        <a:p>
          <a:endParaRPr lang="en-US" sz="2400"/>
        </a:p>
      </dgm:t>
    </dgm:pt>
    <dgm:pt modelId="{50A5330E-7DD1-478A-B165-0DCE625AF6CF}">
      <dgm:prSet custT="1"/>
      <dgm:spPr/>
      <dgm:t>
        <a:bodyPr/>
        <a:lstStyle/>
        <a:p>
          <a:r>
            <a:rPr lang="en-US" sz="2400" dirty="0"/>
            <a:t>The Code Scale</a:t>
          </a:r>
        </a:p>
      </dgm:t>
    </dgm:pt>
    <dgm:pt modelId="{591C638D-F63E-45B1-A615-D76CC647E053}" type="parTrans" cxnId="{884F0D94-B0D3-42D2-91B1-8DAC601919F5}">
      <dgm:prSet/>
      <dgm:spPr/>
      <dgm:t>
        <a:bodyPr/>
        <a:lstStyle/>
        <a:p>
          <a:endParaRPr lang="en-US" sz="2400"/>
        </a:p>
      </dgm:t>
    </dgm:pt>
    <dgm:pt modelId="{43538A64-B372-4F01-8018-1ABFAEFB32A9}" type="sibTrans" cxnId="{884F0D94-B0D3-42D2-91B1-8DAC601919F5}">
      <dgm:prSet/>
      <dgm:spPr/>
      <dgm:t>
        <a:bodyPr/>
        <a:lstStyle/>
        <a:p>
          <a:endParaRPr lang="en-US" sz="2400"/>
        </a:p>
      </dgm:t>
    </dgm:pt>
    <dgm:pt modelId="{59922340-1B1E-4188-AF21-455A9791F1CB}">
      <dgm:prSet custT="1"/>
      <dgm:spPr/>
      <dgm:t>
        <a:bodyPr/>
        <a:lstStyle/>
        <a:p>
          <a:r>
            <a:rPr lang="en-US" sz="2400" dirty="0"/>
            <a:t>key question: how can I make the actual code easy to test, understand, and modify?</a:t>
          </a:r>
        </a:p>
      </dgm:t>
    </dgm:pt>
    <dgm:pt modelId="{F387A055-1625-443A-9A9F-6F74B22C4CBB}" type="parTrans" cxnId="{6E3E67EF-19DF-42B5-8F99-A9DCFB288705}">
      <dgm:prSet/>
      <dgm:spPr/>
      <dgm:t>
        <a:bodyPr/>
        <a:lstStyle/>
        <a:p>
          <a:endParaRPr lang="en-US" sz="2400"/>
        </a:p>
      </dgm:t>
    </dgm:pt>
    <dgm:pt modelId="{80093C4C-4F6E-43BA-AFAD-4FD03F5834BB}" type="sibTrans" cxnId="{6E3E67EF-19DF-42B5-8F99-A9DCFB288705}">
      <dgm:prSet/>
      <dgm:spPr/>
      <dgm:t>
        <a:bodyPr/>
        <a:lstStyle/>
        <a:p>
          <a:endParaRPr lang="en-US" sz="2400"/>
        </a:p>
      </dgm:t>
    </dgm:pt>
    <dgm:pt modelId="{9297A8EA-EDBF-4876-934C-BD09FBE3EAE8}" type="pres">
      <dgm:prSet presAssocID="{DDBF1F72-D5C6-45C1-8861-C60BF5F24714}" presName="linear" presStyleCnt="0">
        <dgm:presLayoutVars>
          <dgm:dir/>
          <dgm:animLvl val="lvl"/>
          <dgm:resizeHandles val="exact"/>
        </dgm:presLayoutVars>
      </dgm:prSet>
      <dgm:spPr/>
    </dgm:pt>
    <dgm:pt modelId="{D03D9693-B636-4256-8302-E48214907012}" type="pres">
      <dgm:prSet presAssocID="{E997C9A2-714F-40F1-A449-E3B567BF2191}" presName="parentLin" presStyleCnt="0"/>
      <dgm:spPr/>
    </dgm:pt>
    <dgm:pt modelId="{F9AADC45-FE44-4219-B108-D2AE3D8E173B}" type="pres">
      <dgm:prSet presAssocID="{E997C9A2-714F-40F1-A449-E3B567BF2191}" presName="parentLeftMargin" presStyleLbl="node1" presStyleIdx="0" presStyleCnt="3"/>
      <dgm:spPr/>
    </dgm:pt>
    <dgm:pt modelId="{43D2748E-F233-4117-A263-D994A3D777A0}" type="pres">
      <dgm:prSet presAssocID="{E997C9A2-714F-40F1-A449-E3B567BF2191}" presName="parentText" presStyleLbl="node1" presStyleIdx="0" presStyleCnt="3">
        <dgm:presLayoutVars>
          <dgm:chMax val="0"/>
          <dgm:bulletEnabled val="1"/>
        </dgm:presLayoutVars>
      </dgm:prSet>
      <dgm:spPr/>
    </dgm:pt>
    <dgm:pt modelId="{A5AB6A0D-CA8F-4833-9E04-B3504D8AE5BA}" type="pres">
      <dgm:prSet presAssocID="{E997C9A2-714F-40F1-A449-E3B567BF2191}" presName="negativeSpace" presStyleCnt="0"/>
      <dgm:spPr/>
    </dgm:pt>
    <dgm:pt modelId="{766C274E-0DCD-4D35-A637-3B7C31718B43}" type="pres">
      <dgm:prSet presAssocID="{E997C9A2-714F-40F1-A449-E3B567BF2191}" presName="childText" presStyleLbl="conFgAcc1" presStyleIdx="0" presStyleCnt="3">
        <dgm:presLayoutVars>
          <dgm:bulletEnabled val="1"/>
        </dgm:presLayoutVars>
      </dgm:prSet>
      <dgm:spPr/>
    </dgm:pt>
    <dgm:pt modelId="{AA447152-ACAC-4163-8BAB-AC05B811D065}" type="pres">
      <dgm:prSet presAssocID="{422E5A6E-833A-4E82-AE6D-14E4A987983A}" presName="spaceBetweenRectangles" presStyleCnt="0"/>
      <dgm:spPr/>
    </dgm:pt>
    <dgm:pt modelId="{F93080E5-07C3-43D8-B00B-16C7DAA7B786}" type="pres">
      <dgm:prSet presAssocID="{039B0968-54C3-43D9-AE1B-2E3AC07C27AD}" presName="parentLin" presStyleCnt="0"/>
      <dgm:spPr/>
    </dgm:pt>
    <dgm:pt modelId="{21FE5E6B-A9D8-4FEE-A374-A6805A219E77}" type="pres">
      <dgm:prSet presAssocID="{039B0968-54C3-43D9-AE1B-2E3AC07C27AD}" presName="parentLeftMargin" presStyleLbl="node1" presStyleIdx="0" presStyleCnt="3"/>
      <dgm:spPr/>
    </dgm:pt>
    <dgm:pt modelId="{5DA3FF59-85F1-4735-B3A9-18751F101F6E}" type="pres">
      <dgm:prSet presAssocID="{039B0968-54C3-43D9-AE1B-2E3AC07C27AD}" presName="parentText" presStyleLbl="node1" presStyleIdx="1" presStyleCnt="3">
        <dgm:presLayoutVars>
          <dgm:chMax val="0"/>
          <dgm:bulletEnabled val="1"/>
        </dgm:presLayoutVars>
      </dgm:prSet>
      <dgm:spPr/>
    </dgm:pt>
    <dgm:pt modelId="{22B9FD75-A93D-4DD6-9443-3E2DA3E8CB29}" type="pres">
      <dgm:prSet presAssocID="{039B0968-54C3-43D9-AE1B-2E3AC07C27AD}" presName="negativeSpace" presStyleCnt="0"/>
      <dgm:spPr/>
    </dgm:pt>
    <dgm:pt modelId="{0D116FDA-C199-4724-BDFF-B6B6DD9C39F4}" type="pres">
      <dgm:prSet presAssocID="{039B0968-54C3-43D9-AE1B-2E3AC07C27AD}" presName="childText" presStyleLbl="conFgAcc1" presStyleIdx="1" presStyleCnt="3">
        <dgm:presLayoutVars>
          <dgm:bulletEnabled val="1"/>
        </dgm:presLayoutVars>
      </dgm:prSet>
      <dgm:spPr/>
    </dgm:pt>
    <dgm:pt modelId="{611A4537-2325-423B-8AB3-12304A086352}" type="pres">
      <dgm:prSet presAssocID="{6A5712B8-688E-4DCA-B67B-72AC37CCABC7}" presName="spaceBetweenRectangles" presStyleCnt="0"/>
      <dgm:spPr/>
    </dgm:pt>
    <dgm:pt modelId="{6D33FFAF-C011-460D-9D3A-77BD73B8DFD6}" type="pres">
      <dgm:prSet presAssocID="{50A5330E-7DD1-478A-B165-0DCE625AF6CF}" presName="parentLin" presStyleCnt="0"/>
      <dgm:spPr/>
    </dgm:pt>
    <dgm:pt modelId="{AD6E4FFD-51E2-4D96-B11B-E0830BF5D494}" type="pres">
      <dgm:prSet presAssocID="{50A5330E-7DD1-478A-B165-0DCE625AF6CF}" presName="parentLeftMargin" presStyleLbl="node1" presStyleIdx="1" presStyleCnt="3"/>
      <dgm:spPr/>
    </dgm:pt>
    <dgm:pt modelId="{22921543-69A4-4F5E-BB18-7A033233EAEB}" type="pres">
      <dgm:prSet presAssocID="{50A5330E-7DD1-478A-B165-0DCE625AF6CF}" presName="parentText" presStyleLbl="node1" presStyleIdx="2" presStyleCnt="3">
        <dgm:presLayoutVars>
          <dgm:chMax val="0"/>
          <dgm:bulletEnabled val="1"/>
        </dgm:presLayoutVars>
      </dgm:prSet>
      <dgm:spPr/>
    </dgm:pt>
    <dgm:pt modelId="{09AB8D06-BF35-4639-85E1-F15A5DBEF129}" type="pres">
      <dgm:prSet presAssocID="{50A5330E-7DD1-478A-B165-0DCE625AF6CF}" presName="negativeSpace" presStyleCnt="0"/>
      <dgm:spPr/>
    </dgm:pt>
    <dgm:pt modelId="{A19FAB4D-117A-4965-8A0A-D6E6E7E1F541}" type="pres">
      <dgm:prSet presAssocID="{50A5330E-7DD1-478A-B165-0DCE625AF6CF}" presName="childText" presStyleLbl="conFgAcc1" presStyleIdx="2" presStyleCnt="3">
        <dgm:presLayoutVars>
          <dgm:bulletEnabled val="1"/>
        </dgm:presLayoutVars>
      </dgm:prSet>
      <dgm:spPr/>
    </dgm:pt>
  </dgm:ptLst>
  <dgm:cxnLst>
    <dgm:cxn modelId="{7509E500-AE07-4957-B752-ED34A65CBE83}" type="presOf" srcId="{09F6E43F-326A-4A31-8B24-D1AB47D1B06D}" destId="{0D116FDA-C199-4724-BDFF-B6B6DD9C39F4}" srcOrd="0" destOrd="0" presId="urn:microsoft.com/office/officeart/2005/8/layout/list1"/>
    <dgm:cxn modelId="{BCE89210-284B-4F70-A369-5A242DBD0592}" srcId="{DDBF1F72-D5C6-45C1-8861-C60BF5F24714}" destId="{039B0968-54C3-43D9-AE1B-2E3AC07C27AD}" srcOrd="1" destOrd="0" parTransId="{723301F6-EFFE-4D7B-9CF2-4318A56ECE12}" sibTransId="{6A5712B8-688E-4DCA-B67B-72AC37CCABC7}"/>
    <dgm:cxn modelId="{8597131C-6FED-4BF4-A1CA-E891C66D69EB}" type="presOf" srcId="{039B0968-54C3-43D9-AE1B-2E3AC07C27AD}" destId="{5DA3FF59-85F1-4735-B3A9-18751F101F6E}" srcOrd="1" destOrd="0" presId="urn:microsoft.com/office/officeart/2005/8/layout/list1"/>
    <dgm:cxn modelId="{D1ACD242-53AC-48B3-9F94-02F3C4DFD8FE}" type="presOf" srcId="{E997C9A2-714F-40F1-A449-E3B567BF2191}" destId="{43D2748E-F233-4117-A263-D994A3D777A0}" srcOrd="1" destOrd="0" presId="urn:microsoft.com/office/officeart/2005/8/layout/list1"/>
    <dgm:cxn modelId="{E328FB6B-1AFC-4766-8E7E-E588B84987B3}" type="presOf" srcId="{50A5330E-7DD1-478A-B165-0DCE625AF6CF}" destId="{AD6E4FFD-51E2-4D96-B11B-E0830BF5D494}" srcOrd="0" destOrd="0" presId="urn:microsoft.com/office/officeart/2005/8/layout/list1"/>
    <dgm:cxn modelId="{110FBA75-72E0-409F-B4C9-470BE287D593}" srcId="{E997C9A2-714F-40F1-A449-E3B567BF2191}" destId="{B0F8E3E1-1A0E-460F-8AAF-64338F4B4FD6}" srcOrd="0" destOrd="0" parTransId="{EEE8EA9A-411A-491E-84CA-6BA517715CEC}" sibTransId="{5A230061-F20B-47A7-95D3-A494EBECEA98}"/>
    <dgm:cxn modelId="{0AAF3186-1AF3-471C-877F-3E28FE723B8E}" srcId="{039B0968-54C3-43D9-AE1B-2E3AC07C27AD}" destId="{09F6E43F-326A-4A31-8B24-D1AB47D1B06D}" srcOrd="0" destOrd="0" parTransId="{856A42FA-8545-4DB2-AACD-50ED5C4BFAA8}" sibTransId="{781215CD-EA2E-4807-B623-5F5774866BE2}"/>
    <dgm:cxn modelId="{884F0D94-B0D3-42D2-91B1-8DAC601919F5}" srcId="{DDBF1F72-D5C6-45C1-8861-C60BF5F24714}" destId="{50A5330E-7DD1-478A-B165-0DCE625AF6CF}" srcOrd="2" destOrd="0" parTransId="{591C638D-F63E-45B1-A615-D76CC647E053}" sibTransId="{43538A64-B372-4F01-8018-1ABFAEFB32A9}"/>
    <dgm:cxn modelId="{D700F5B3-132F-4121-A8A3-C386328B5ED6}" type="presOf" srcId="{039B0968-54C3-43D9-AE1B-2E3AC07C27AD}" destId="{21FE5E6B-A9D8-4FEE-A374-A6805A219E77}" srcOrd="0" destOrd="0" presId="urn:microsoft.com/office/officeart/2005/8/layout/list1"/>
    <dgm:cxn modelId="{60296CB4-AA24-4474-9767-5C6E5CB9A0DF}" type="presOf" srcId="{B0F8E3E1-1A0E-460F-8AAF-64338F4B4FD6}" destId="{766C274E-0DCD-4D35-A637-3B7C31718B43}" srcOrd="0" destOrd="0" presId="urn:microsoft.com/office/officeart/2005/8/layout/list1"/>
    <dgm:cxn modelId="{2075DAD4-179E-4962-A3A4-8AF294EC5EA6}" srcId="{DDBF1F72-D5C6-45C1-8861-C60BF5F24714}" destId="{E997C9A2-714F-40F1-A449-E3B567BF2191}" srcOrd="0" destOrd="0" parTransId="{BA698C14-60FB-412B-AEAE-731859E29542}" sibTransId="{422E5A6E-833A-4E82-AE6D-14E4A987983A}"/>
    <dgm:cxn modelId="{43B651D9-5097-4B0E-896A-DD51B85C54CF}" type="presOf" srcId="{E997C9A2-714F-40F1-A449-E3B567BF2191}" destId="{F9AADC45-FE44-4219-B108-D2AE3D8E173B}" srcOrd="0" destOrd="0" presId="urn:microsoft.com/office/officeart/2005/8/layout/list1"/>
    <dgm:cxn modelId="{D9BDABDB-507D-4BC6-A62C-9E2953A92B05}" type="presOf" srcId="{59922340-1B1E-4188-AF21-455A9791F1CB}" destId="{A19FAB4D-117A-4965-8A0A-D6E6E7E1F541}" srcOrd="0" destOrd="0" presId="urn:microsoft.com/office/officeart/2005/8/layout/list1"/>
    <dgm:cxn modelId="{D4A0F8EA-463C-4DD5-8943-B16845E58816}" type="presOf" srcId="{50A5330E-7DD1-478A-B165-0DCE625AF6CF}" destId="{22921543-69A4-4F5E-BB18-7A033233EAEB}" srcOrd="1" destOrd="0" presId="urn:microsoft.com/office/officeart/2005/8/layout/list1"/>
    <dgm:cxn modelId="{6E3E67EF-19DF-42B5-8F99-A9DCFB288705}" srcId="{50A5330E-7DD1-478A-B165-0DCE625AF6CF}" destId="{59922340-1B1E-4188-AF21-455A9791F1CB}" srcOrd="0" destOrd="0" parTransId="{F387A055-1625-443A-9A9F-6F74B22C4CBB}" sibTransId="{80093C4C-4F6E-43BA-AFAD-4FD03F5834BB}"/>
    <dgm:cxn modelId="{F706E7FD-2503-4EC3-9467-7B3407639FE1}" type="presOf" srcId="{DDBF1F72-D5C6-45C1-8861-C60BF5F24714}" destId="{9297A8EA-EDBF-4876-934C-BD09FBE3EAE8}" srcOrd="0" destOrd="0" presId="urn:microsoft.com/office/officeart/2005/8/layout/list1"/>
    <dgm:cxn modelId="{6BEABD16-F8DB-4BC5-9EB0-E2DDD908C950}" type="presParOf" srcId="{9297A8EA-EDBF-4876-934C-BD09FBE3EAE8}" destId="{D03D9693-B636-4256-8302-E48214907012}" srcOrd="0" destOrd="0" presId="urn:microsoft.com/office/officeart/2005/8/layout/list1"/>
    <dgm:cxn modelId="{4D03AD0A-3B08-40B3-98A3-59922C4BDAAE}" type="presParOf" srcId="{D03D9693-B636-4256-8302-E48214907012}" destId="{F9AADC45-FE44-4219-B108-D2AE3D8E173B}" srcOrd="0" destOrd="0" presId="urn:microsoft.com/office/officeart/2005/8/layout/list1"/>
    <dgm:cxn modelId="{B5F4258D-4A4A-4BB9-8DF1-FFA9873E2C62}" type="presParOf" srcId="{D03D9693-B636-4256-8302-E48214907012}" destId="{43D2748E-F233-4117-A263-D994A3D777A0}" srcOrd="1" destOrd="0" presId="urn:microsoft.com/office/officeart/2005/8/layout/list1"/>
    <dgm:cxn modelId="{F5557E9E-D71B-4650-A06C-3A6830FB29F2}" type="presParOf" srcId="{9297A8EA-EDBF-4876-934C-BD09FBE3EAE8}" destId="{A5AB6A0D-CA8F-4833-9E04-B3504D8AE5BA}" srcOrd="1" destOrd="0" presId="urn:microsoft.com/office/officeart/2005/8/layout/list1"/>
    <dgm:cxn modelId="{31C4F58D-76CF-4495-8BB2-33906ED27663}" type="presParOf" srcId="{9297A8EA-EDBF-4876-934C-BD09FBE3EAE8}" destId="{766C274E-0DCD-4D35-A637-3B7C31718B43}" srcOrd="2" destOrd="0" presId="urn:microsoft.com/office/officeart/2005/8/layout/list1"/>
    <dgm:cxn modelId="{D00748B2-0325-46E7-94E6-235E01AF15BD}" type="presParOf" srcId="{9297A8EA-EDBF-4876-934C-BD09FBE3EAE8}" destId="{AA447152-ACAC-4163-8BAB-AC05B811D065}" srcOrd="3" destOrd="0" presId="urn:microsoft.com/office/officeart/2005/8/layout/list1"/>
    <dgm:cxn modelId="{FBE0A8A2-E349-4605-859A-C47EFF140FD0}" type="presParOf" srcId="{9297A8EA-EDBF-4876-934C-BD09FBE3EAE8}" destId="{F93080E5-07C3-43D8-B00B-16C7DAA7B786}" srcOrd="4" destOrd="0" presId="urn:microsoft.com/office/officeart/2005/8/layout/list1"/>
    <dgm:cxn modelId="{5A87BB54-D5B6-4B5F-BB46-2BC24C39908B}" type="presParOf" srcId="{F93080E5-07C3-43D8-B00B-16C7DAA7B786}" destId="{21FE5E6B-A9D8-4FEE-A374-A6805A219E77}" srcOrd="0" destOrd="0" presId="urn:microsoft.com/office/officeart/2005/8/layout/list1"/>
    <dgm:cxn modelId="{4FE43BB2-F0F6-4456-8929-FE078F4ABAFB}" type="presParOf" srcId="{F93080E5-07C3-43D8-B00B-16C7DAA7B786}" destId="{5DA3FF59-85F1-4735-B3A9-18751F101F6E}" srcOrd="1" destOrd="0" presId="urn:microsoft.com/office/officeart/2005/8/layout/list1"/>
    <dgm:cxn modelId="{5A902045-FB3A-4CF8-B5E5-BBF0F93ABAFB}" type="presParOf" srcId="{9297A8EA-EDBF-4876-934C-BD09FBE3EAE8}" destId="{22B9FD75-A93D-4DD6-9443-3E2DA3E8CB29}" srcOrd="5" destOrd="0" presId="urn:microsoft.com/office/officeart/2005/8/layout/list1"/>
    <dgm:cxn modelId="{FE12769D-941C-4652-8FC1-538DB7487AFF}" type="presParOf" srcId="{9297A8EA-EDBF-4876-934C-BD09FBE3EAE8}" destId="{0D116FDA-C199-4724-BDFF-B6B6DD9C39F4}" srcOrd="6" destOrd="0" presId="urn:microsoft.com/office/officeart/2005/8/layout/list1"/>
    <dgm:cxn modelId="{34F648A7-A291-4DB2-B8F5-AC1D04449B57}" type="presParOf" srcId="{9297A8EA-EDBF-4876-934C-BD09FBE3EAE8}" destId="{611A4537-2325-423B-8AB3-12304A086352}" srcOrd="7" destOrd="0" presId="urn:microsoft.com/office/officeart/2005/8/layout/list1"/>
    <dgm:cxn modelId="{7F8A46EB-6F9B-49E6-82AF-C25900F3AC41}" type="presParOf" srcId="{9297A8EA-EDBF-4876-934C-BD09FBE3EAE8}" destId="{6D33FFAF-C011-460D-9D3A-77BD73B8DFD6}" srcOrd="8" destOrd="0" presId="urn:microsoft.com/office/officeart/2005/8/layout/list1"/>
    <dgm:cxn modelId="{415C05E3-6BA5-4063-9913-3ECFF34D8C41}" type="presParOf" srcId="{6D33FFAF-C011-460D-9D3A-77BD73B8DFD6}" destId="{AD6E4FFD-51E2-4D96-B11B-E0830BF5D494}" srcOrd="0" destOrd="0" presId="urn:microsoft.com/office/officeart/2005/8/layout/list1"/>
    <dgm:cxn modelId="{A0E3255D-5BFA-4D05-AF63-B1D5AB073E82}" type="presParOf" srcId="{6D33FFAF-C011-460D-9D3A-77BD73B8DFD6}" destId="{22921543-69A4-4F5E-BB18-7A033233EAEB}" srcOrd="1" destOrd="0" presId="urn:microsoft.com/office/officeart/2005/8/layout/list1"/>
    <dgm:cxn modelId="{337328A1-6852-4DC7-93C0-9B359B6FF530}" type="presParOf" srcId="{9297A8EA-EDBF-4876-934C-BD09FBE3EAE8}" destId="{09AB8D06-BF35-4639-85E1-F15A5DBEF129}" srcOrd="9" destOrd="0" presId="urn:microsoft.com/office/officeart/2005/8/layout/list1"/>
    <dgm:cxn modelId="{61B22968-D0FB-44BF-A9B3-0A61BD7E1885}" type="presParOf" srcId="{9297A8EA-EDBF-4876-934C-BD09FBE3EAE8}" destId="{A19FAB4D-117A-4965-8A0A-D6E6E7E1F54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C274E-0DCD-4D35-A637-3B7C31718B43}">
      <dsp:nvSpPr>
        <dsp:cNvPr id="0" name=""/>
        <dsp:cNvSpPr/>
      </dsp:nvSpPr>
      <dsp:spPr>
        <a:xfrm>
          <a:off x="0" y="247530"/>
          <a:ext cx="7886700" cy="115762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key questions: what are the pieces? how do they fit together to form a coherent whole?</a:t>
          </a:r>
        </a:p>
      </dsp:txBody>
      <dsp:txXfrm>
        <a:off x="0" y="247530"/>
        <a:ext cx="7886700" cy="1157625"/>
      </dsp:txXfrm>
    </dsp:sp>
    <dsp:sp modelId="{43D2748E-F233-4117-A263-D994A3D777A0}">
      <dsp:nvSpPr>
        <dsp:cNvPr id="0" name=""/>
        <dsp:cNvSpPr/>
      </dsp:nvSpPr>
      <dsp:spPr>
        <a:xfrm>
          <a:off x="394335" y="26130"/>
          <a:ext cx="5520690" cy="4428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Structural Scale</a:t>
          </a:r>
        </a:p>
      </dsp:txBody>
      <dsp:txXfrm>
        <a:off x="415951" y="47746"/>
        <a:ext cx="5477458" cy="399568"/>
      </dsp:txXfrm>
    </dsp:sp>
    <dsp:sp modelId="{0D116FDA-C199-4724-BDFF-B6B6DD9C39F4}">
      <dsp:nvSpPr>
        <dsp:cNvPr id="0" name=""/>
        <dsp:cNvSpPr/>
      </dsp:nvSpPr>
      <dsp:spPr>
        <a:xfrm>
          <a:off x="0" y="1707555"/>
          <a:ext cx="7886700" cy="1157625"/>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key questions: how do the pieces interact? how are they related?</a:t>
          </a:r>
        </a:p>
      </dsp:txBody>
      <dsp:txXfrm>
        <a:off x="0" y="1707555"/>
        <a:ext cx="7886700" cy="1157625"/>
      </dsp:txXfrm>
    </dsp:sp>
    <dsp:sp modelId="{5DA3FF59-85F1-4735-B3A9-18751F101F6E}">
      <dsp:nvSpPr>
        <dsp:cNvPr id="0" name=""/>
        <dsp:cNvSpPr/>
      </dsp:nvSpPr>
      <dsp:spPr>
        <a:xfrm>
          <a:off x="394335" y="1486155"/>
          <a:ext cx="5520690" cy="44280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Interaction Scale</a:t>
          </a:r>
        </a:p>
      </dsp:txBody>
      <dsp:txXfrm>
        <a:off x="415951" y="1507771"/>
        <a:ext cx="5477458" cy="399568"/>
      </dsp:txXfrm>
    </dsp:sp>
    <dsp:sp modelId="{A19FAB4D-117A-4965-8A0A-D6E6E7E1F541}">
      <dsp:nvSpPr>
        <dsp:cNvPr id="0" name=""/>
        <dsp:cNvSpPr/>
      </dsp:nvSpPr>
      <dsp:spPr>
        <a:xfrm>
          <a:off x="0" y="3167580"/>
          <a:ext cx="7886700" cy="1157625"/>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key question: how can I make the actual code easy to test, understand, and modify?</a:t>
          </a:r>
        </a:p>
      </dsp:txBody>
      <dsp:txXfrm>
        <a:off x="0" y="3167580"/>
        <a:ext cx="7886700" cy="1157625"/>
      </dsp:txXfrm>
    </dsp:sp>
    <dsp:sp modelId="{22921543-69A4-4F5E-BB18-7A033233EAEB}">
      <dsp:nvSpPr>
        <dsp:cNvPr id="0" name=""/>
        <dsp:cNvSpPr/>
      </dsp:nvSpPr>
      <dsp:spPr>
        <a:xfrm>
          <a:off x="394335" y="2946181"/>
          <a:ext cx="5520690" cy="44280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Code Scale</a:t>
          </a:r>
        </a:p>
      </dsp:txBody>
      <dsp:txXfrm>
        <a:off x="415951" y="2967797"/>
        <a:ext cx="547745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8/31/2022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722887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3489124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define a type Shirt, which will be the data type that represent shirts.  Inside that data type, there will be a field called color, and we need to record the fact that this field represents the color of the shirt.</a:t>
            </a:r>
          </a:p>
          <a:p>
            <a:r>
              <a:rPr lang="en-US" dirty="0"/>
              <a:t>We need to define a type Color, which will be the data type for representing colors.</a:t>
            </a:r>
          </a:p>
          <a:p>
            <a:endParaRPr lang="en-US" dirty="0"/>
          </a:p>
          <a:p>
            <a:r>
              <a:rPr lang="en-US" dirty="0"/>
              <a:t>And when we need to represent my shirt, we’ll define a variable </a:t>
            </a:r>
            <a:r>
              <a:rPr lang="en-US" dirty="0" err="1"/>
              <a:t>myShirt</a:t>
            </a:r>
            <a:r>
              <a:rPr lang="en-US" dirty="0"/>
              <a:t>, and we need to record the fact that this variable contains a representation of my shirt.</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1229773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big picture. On the left, we have a fact about the real world: my shirt is red. </a:t>
            </a:r>
          </a:p>
          <a:p>
            <a:r>
              <a:rPr lang="en-US" dirty="0"/>
              <a:t>On the right, we see how that real-world fact is represented in our code.</a:t>
            </a:r>
          </a:p>
          <a:p>
            <a:endParaRPr lang="en-US" dirty="0"/>
          </a:p>
          <a:p>
            <a:r>
              <a:rPr lang="en-US" dirty="0"/>
              <a:t>We *represent* a real-world fact in code</a:t>
            </a:r>
          </a:p>
          <a:p>
            <a:r>
              <a:rPr lang="en-US" dirty="0"/>
              <a:t>We *interpret* the code as a real-world fact.</a:t>
            </a:r>
          </a:p>
          <a:p>
            <a:endParaRPr lang="en-US" dirty="0"/>
          </a:p>
          <a:p>
            <a:r>
              <a:rPr lang="en-US" dirty="0"/>
              <a:t>How do we know these are connected? We have to *write it down*.  </a:t>
            </a:r>
          </a:p>
          <a:p>
            <a:r>
              <a:rPr lang="en-US" dirty="0"/>
              <a:t>Otherwise the next person who looks at this code won’t know what we meant.</a:t>
            </a:r>
          </a:p>
          <a:p>
            <a:endParaRPr lang="en-US" dirty="0"/>
          </a:p>
          <a:p>
            <a:r>
              <a:rPr lang="en-US" dirty="0"/>
              <a:t>In our Typescript system, we do that in the comments.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149464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another example.</a:t>
            </a:r>
          </a:p>
          <a:p>
            <a:r>
              <a:rPr lang="en-US" dirty="0"/>
              <a:t>&lt;read slide, and click 3 times to view the whole animation&gt;</a:t>
            </a:r>
          </a:p>
          <a:p>
            <a:r>
              <a:rPr lang="en-US" dirty="0"/>
              <a:t>Note that this UML diagram gives us some information about this:  it says that each wheel object is “had” by exactly one car object. </a:t>
            </a:r>
          </a:p>
          <a:p>
            <a:r>
              <a:rPr lang="en-US" dirty="0"/>
              <a:t>But this is pretty well-hidden.  It would have been helpful if the person who wrote this UML documented exactly what they meant..</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1750295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The fancy name for this is "The Single Responsibility Principle".  You can use this if you want to impress your coop interviewer.</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3095489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some quantity that you use more than once, give it a name and use the name.</a:t>
            </a:r>
          </a:p>
          <a:p>
            <a:r>
              <a:rPr lang="en-US" dirty="0"/>
              <a:t>That way you only need to change it in one place!</a:t>
            </a:r>
          </a:p>
          <a:p>
            <a:r>
              <a:rPr lang="en-US" dirty="0"/>
              <a:t>If you have some task that you do in many places, make it into a procedure.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is called "Single Point of Control"</a:t>
            </a:r>
          </a:p>
          <a:p>
            <a:endParaRPr lang="en-US" dirty="0"/>
          </a:p>
          <a:p>
            <a:r>
              <a:rPr lang="en-US" dirty="0"/>
              <a:t>And of course you should use a good name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940312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actual example, from a couple of semesters ago, in Jest..</a:t>
            </a:r>
          </a:p>
          <a:p>
            <a:endParaRPr lang="en-US" dirty="0"/>
          </a:p>
          <a:p>
            <a:r>
              <a:rPr lang="en-US" dirty="0"/>
              <a:t>Think of how much typing this saves!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Plus, if I ever need to change what </a:t>
            </a:r>
            <a:r>
              <a:rPr lang="en-US" b="1" dirty="0" err="1">
                <a:solidFill>
                  <a:schemeClr val="tx1"/>
                </a:solidFill>
              </a:rPr>
              <a:t>testequal</a:t>
            </a:r>
            <a:r>
              <a:rPr lang="en-US" dirty="0">
                <a:solidFill>
                  <a:schemeClr val="tx1"/>
                </a:solidFill>
              </a:rPr>
              <a:t> does, I can do it all in one place.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Note: Jest has a built-in abstraction for this, called </a:t>
            </a:r>
            <a:r>
              <a:rPr lang="en-US" b="1" dirty="0" err="1">
                <a:solidFill>
                  <a:schemeClr val="tx1"/>
                </a:solidFill>
              </a:rPr>
              <a:t>test.each</a:t>
            </a:r>
            <a:r>
              <a:rPr lang="en-US" b="1" dirty="0">
                <a:solidFill>
                  <a:schemeClr val="tx1"/>
                </a:solidFill>
              </a:rPr>
              <a:t> </a:t>
            </a:r>
            <a:r>
              <a:rPr lang="en-US" b="0" dirty="0">
                <a:solidFill>
                  <a:schemeClr val="tx1"/>
                </a:solidFill>
              </a:rPr>
              <a:t>, but that’s not the point of this example.</a:t>
            </a:r>
            <a:endParaRPr lang="en-US" b="1"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7907679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30936318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did that 1.06 come from?</a:t>
            </a:r>
          </a:p>
          <a:p>
            <a:r>
              <a:rPr lang="en-US" dirty="0">
                <a:solidFill>
                  <a:schemeClr val="tx1"/>
                </a:solidFill>
              </a:rPr>
              <a:t>Oh, it's the sales tax?  Are there many occurrences of that 1.06 in your code? (Probably!) Will the sales tax rate ever change? (Probably!)</a:t>
            </a:r>
          </a:p>
          <a:p>
            <a:endParaRPr lang="en-US" dirty="0">
              <a:solidFill>
                <a:schemeClr val="tx1"/>
              </a:solidFill>
            </a:endParaRPr>
          </a:p>
          <a:p>
            <a:r>
              <a:rPr lang="en-US" dirty="0">
                <a:solidFill>
                  <a:schemeClr val="tx1"/>
                </a:solidFill>
              </a:rPr>
              <a:t>Let's fix it!&lt;click&gt;</a:t>
            </a:r>
          </a:p>
          <a:p>
            <a:endParaRPr lang="en-US" dirty="0">
              <a:solidFill>
                <a:schemeClr val="tx1"/>
              </a:solidFill>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3469524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&lt;You can skip this example if you are worried about time&gt;</a:t>
            </a:r>
          </a:p>
          <a:p>
            <a:r>
              <a:rPr lang="en-US" dirty="0"/>
              <a:t>Here’s another example:</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1751579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8168312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possible piece of code.  </a:t>
            </a:r>
          </a:p>
          <a:p>
            <a:endParaRPr lang="en-US" dirty="0"/>
          </a:p>
          <a:p>
            <a:r>
              <a:rPr lang="en-US" dirty="0">
                <a:solidFill>
                  <a:schemeClr val="tx1"/>
                </a:solidFill>
              </a:rPr>
              <a:t>Here we’ve hard-coded the information about the tax brackets.</a:t>
            </a:r>
          </a:p>
          <a:p>
            <a:r>
              <a:rPr lang="en-US" dirty="0">
                <a:solidFill>
                  <a:schemeClr val="tx1"/>
                </a:solidFill>
              </a:rPr>
              <a:t>But those might certainly change.  What might change?</a:t>
            </a:r>
          </a:p>
          <a:p>
            <a:r>
              <a:rPr lang="en-US" dirty="0"/>
              <a:t>The boundaries of the tax brackets might change </a:t>
            </a:r>
          </a:p>
          <a:p>
            <a:r>
              <a:rPr lang="en-US" dirty="0"/>
              <a:t>The number of brackets might change.   </a:t>
            </a:r>
          </a:p>
          <a:p>
            <a:endParaRPr lang="en-US" dirty="0"/>
          </a:p>
          <a:p>
            <a:r>
              <a:rPr lang="en-US" dirty="0"/>
              <a:t>This tells us that the notion of a “tax bracket” is an important concept.</a:t>
            </a:r>
          </a:p>
          <a:p>
            <a:endParaRPr lang="en-US" dirty="0"/>
          </a:p>
          <a:p>
            <a:r>
              <a:rPr lang="en-US" dirty="0"/>
              <a:t>But this concept is not explicit in the code we’re looking at– it’s hard-wired into the code.</a:t>
            </a:r>
          </a:p>
          <a:p>
            <a:endParaRPr lang="en-US" dirty="0"/>
          </a:p>
          <a:p>
            <a:r>
              <a:rPr lang="en-US" dirty="0"/>
              <a:t>So probably we should have a representation of “a tax bracket” as a piece of data.</a:t>
            </a:r>
          </a:p>
          <a:p>
            <a:endParaRPr lang="en-US" dirty="0"/>
          </a:p>
          <a:p>
            <a:r>
              <a:rPr lang="en-US" dirty="0"/>
              <a:t>And once we realize that “tax bracket” is an important concept, we can  also see that this piece of code violates One Function/One Job:</a:t>
            </a:r>
          </a:p>
          <a:p>
            <a:r>
              <a:rPr lang="en-US" dirty="0"/>
              <a:t>It finds the appropriate bracket AND calculates the appropriate tax.</a:t>
            </a:r>
          </a:p>
          <a:p>
            <a:pPr lvl="1"/>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4004898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a possible representation of a tax bracket.   Note the comment on the first two lines, which tells us what a value of type </a:t>
            </a:r>
            <a:r>
              <a:rPr lang="en-US" dirty="0" err="1"/>
              <a:t>TaxBracket</a:t>
            </a:r>
            <a:r>
              <a:rPr lang="en-US" dirty="0"/>
              <a:t> means in the real world.</a:t>
            </a:r>
          </a:p>
          <a:p>
            <a:endParaRPr lang="en-US" dirty="0"/>
          </a:p>
          <a:p>
            <a:r>
              <a:rPr lang="en-US" dirty="0"/>
              <a:t>Among other things, we now have a single point of control if we ever need to change the brackets.</a:t>
            </a:r>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2553356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our rewritten code.  And we are back to one function/one job.</a:t>
            </a:r>
          </a:p>
          <a:p>
            <a:endParaRPr lang="en-US" dirty="0"/>
          </a:p>
          <a:p>
            <a:r>
              <a:rPr lang="en-US" dirty="0"/>
              <a:t>Professor Wand says: “True story: My first draft of this code was quite different and had several bugs.  I eventually located the bugs by rewriting the code with one function/one job.   When I did that, it was easy to see which part was broken.”</a:t>
            </a:r>
          </a:p>
          <a:p>
            <a:endParaRPr lang="en-US" dirty="0"/>
          </a:p>
          <a:p>
            <a:r>
              <a:rPr lang="en-US" dirty="0"/>
              <a:t>What assumptions does </a:t>
            </a:r>
            <a:r>
              <a:rPr lang="en-US" b="1" dirty="0"/>
              <a:t>income2bracket</a:t>
            </a:r>
            <a:r>
              <a:rPr lang="en-US" dirty="0"/>
              <a:t> make about the list </a:t>
            </a:r>
            <a:r>
              <a:rPr lang="en-US" b="1" dirty="0"/>
              <a:t>brackets</a:t>
            </a:r>
            <a:r>
              <a:rPr lang="en-US" dirty="0"/>
              <a:t>?</a:t>
            </a:r>
            <a:r>
              <a:rPr lang="en-US" b="1" dirty="0"/>
              <a:t>  </a:t>
            </a:r>
            <a:r>
              <a:rPr lang="en-US" b="0" dirty="0"/>
              <a:t>Hint: how could you define a bracket list that would break income2bracket?  Where should we record these assumptions? Would it help to define a type called </a:t>
            </a:r>
            <a:r>
              <a:rPr lang="en-US" b="0" dirty="0" err="1"/>
              <a:t>TaxBracketList</a:t>
            </a:r>
            <a:r>
              <a:rPr lang="en-US" b="0" dirty="0"/>
              <a:t> ?</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2253570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&lt;Cover if time&gt; </a:t>
            </a:r>
          </a:p>
          <a:p>
            <a:r>
              <a:rPr lang="en-US" dirty="0"/>
              <a:t>This lesson has been about design at the code level.   Here’s some brief introduction to the other two scales. </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3015819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architectural style is the object-oriented architecture.  In this architecture, the pieces of the program correspond to entities in the real world, and the properties and operations correspond to properties and operations of the corresponding real-world objects.</a:t>
            </a:r>
          </a:p>
          <a:p>
            <a:endParaRPr lang="en-US" dirty="0"/>
          </a:p>
          <a:p>
            <a:r>
              <a:rPr lang="en-US" dirty="0"/>
              <a:t>For example, in a library catalog system, we might have…&lt;read slide&gt;.</a:t>
            </a:r>
          </a:p>
          <a:p>
            <a:endParaRPr lang="en-US" dirty="0"/>
          </a:p>
          <a:p>
            <a:r>
              <a:rPr lang="en-US" dirty="0"/>
              <a:t>This is not about the language technology that we use to implement the system.  We could conceivably implement an object-oriented architecture using a language that was not itself object-oriented.</a:t>
            </a:r>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28752583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Pipelines are a third kind of architecture.  Here, the pieces correspond to steps in the transformation of some data.  Each piece depends on the data produced by the preceding piece.</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2664700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Pipelines are a third kind of architecture.  Here, the pieces correspond to steps in the transformation of some data.  Each piece depends on the data produced by the preceding piece.</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34856274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layered architecture.  In a layered architecture, the pieces correspond to levels of concern, where each layer depends on services from the layer or layers below.   This is an example of “Separation of Concerns.”   For example, the Presentation Layer depends only on the data supplied by the Business Layer; it does not have to concern itself with the details of how that data is computed.</a:t>
            </a:r>
          </a:p>
          <a:p>
            <a:endParaRPr lang="en-US" dirty="0"/>
          </a:p>
          <a:p>
            <a:r>
              <a:rPr lang="en-US" dirty="0"/>
              <a:t>One advantage of this architecture is that the different layers typically require different areas of expertise, so in a large project one might have separate teams for each layer.</a:t>
            </a:r>
          </a:p>
          <a:p>
            <a:endParaRPr lang="en-US" dirty="0"/>
          </a:p>
          <a:p>
            <a:r>
              <a:rPr lang="en-US" dirty="0"/>
              <a:t>Remember that each Layer may have its own internal architecture.  For example, the Presentation Layer may itself be implemented using an object-oriented architecture.</a:t>
            </a:r>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14701979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Layered architectures are very common in Operating Systems.  You’ve probably seen pictures like this in your Operating Systems class.</a:t>
            </a:r>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1557356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80565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Here are five general-purpose principles that apply to just about all programming tasks.  We’ve phrased this in terms of programming practices: things that you can do to make your </a:t>
            </a:r>
            <a:r>
              <a:rPr lang="en-US" sz="1200">
                <a:solidFill>
                  <a:schemeClr val="tx1"/>
                </a:solidFill>
              </a:rPr>
              <a:t>code better.</a:t>
            </a: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I suggest that you make a sticky note with this list and keep it on your laptop screen or somewhere in your workspace so that you will be constantly reminded of it.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954174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994700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these variables mean?</a:t>
            </a:r>
          </a:p>
          <a:p>
            <a:r>
              <a:rPr lang="en-US" dirty="0"/>
              <a:t>Better names would give the reader a clue</a:t>
            </a:r>
          </a:p>
          <a:p>
            <a:r>
              <a:rPr lang="en-US" dirty="0"/>
              <a:t>&lt;click&gt;</a:t>
            </a:r>
          </a:p>
          <a:p>
            <a:r>
              <a:rPr lang="en-US" dirty="0"/>
              <a:t>This is a little better.  But does </a:t>
            </a:r>
            <a:r>
              <a:rPr lang="en-US" dirty="0">
                <a:solidFill>
                  <a:schemeClr val="tx1"/>
                </a:solidFill>
              </a:rPr>
              <a:t>'temp' mean 'temporary', or 'temperature', or something else?</a:t>
            </a:r>
          </a:p>
          <a:p>
            <a:r>
              <a:rPr lang="en-US" dirty="0">
                <a:solidFill>
                  <a:schemeClr val="tx1"/>
                </a:solidFill>
              </a:rPr>
              <a:t>&lt;click&gt;</a:t>
            </a:r>
          </a:p>
          <a:p>
            <a:r>
              <a:rPr lang="en-US" dirty="0">
                <a:solidFill>
                  <a:schemeClr val="tx1"/>
                </a:solidFill>
              </a:rPr>
              <a:t>Better names for the data types would be even better.  We’ll say more about this in a minute, when we get to Principle 2: Make Your Data Mean Something</a:t>
            </a:r>
            <a:endParaRPr lang="en-US" dirty="0"/>
          </a:p>
        </p:txBody>
      </p:sp>
    </p:spTree>
    <p:extLst>
      <p:ext uri="{BB962C8B-B14F-4D97-AF65-F5344CB8AC3E}">
        <p14:creationId xmlns:p14="http://schemas.microsoft.com/office/powerpoint/2010/main" val="3017960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What are you checking it for? Length? Illegal Syntax? or what?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Ahh, now we know!  </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3311314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In the real world, your workplace should have coding standards for things like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particular convention is part of Prof. Wand's personal coding practice. .  You’ll see similar conventions in the names we chose for the functions in Homework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When you work on your team project, you may want to decide about the coding conventions you will use.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430801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Your Data Mean Something” What does that mean?  It means that when you design your data, you need to do three things: &lt;read bullets&gt;</a:t>
            </a: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2690553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8/31/2022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8/31/2022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8/31/2022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8/31/2022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8/31/2022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8/31/2022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8/31/2022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8/31/2022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8/31/2022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8/31/2022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8/31/2022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8/31/2022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b">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Lecture 03: Code-Level Design Principles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3237828"/>
            <a:ext cx="10814539" cy="1655762"/>
          </a:xfrm>
        </p:spPr>
        <p:txBody>
          <a:bodyPr/>
          <a:lstStyle/>
          <a:p>
            <a:pPr>
              <a:lnSpc>
                <a:spcPct val="100000"/>
              </a:lnSpc>
            </a:pPr>
            <a:r>
              <a:rPr lang="en-US" dirty="0"/>
              <a:t>Jonathan Bell, Adeel </a:t>
            </a:r>
            <a:r>
              <a:rPr lang="en-US" dirty="0" err="1"/>
              <a:t>Bhutta</a:t>
            </a:r>
            <a:r>
              <a:rPr lang="en-US" dirty="0"/>
              <a:t>, Mitch Wand</a:t>
            </a:r>
          </a:p>
          <a:p>
            <a:pPr>
              <a:lnSpc>
                <a:spcPct val="100000"/>
              </a:lnSpc>
            </a:pPr>
            <a:r>
              <a:rPr lang="en-US"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2452429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7B7B5-A20E-4BFB-BD45-8DC608B0560E}"/>
              </a:ext>
            </a:extLst>
          </p:cNvPr>
          <p:cNvSpPr>
            <a:spLocks noGrp="1"/>
          </p:cNvSpPr>
          <p:nvPr>
            <p:ph type="title"/>
          </p:nvPr>
        </p:nvSpPr>
        <p:spPr/>
        <p:txBody>
          <a:bodyPr/>
          <a:lstStyle/>
          <a:p>
            <a:r>
              <a:rPr lang="en-US" dirty="0"/>
              <a:t>Use Good Names for Variables and Types</a:t>
            </a:r>
          </a:p>
        </p:txBody>
      </p:sp>
      <p:sp>
        <p:nvSpPr>
          <p:cNvPr id="4" name="Slide Number Placeholder 3">
            <a:extLst>
              <a:ext uri="{FF2B5EF4-FFF2-40B4-BE49-F238E27FC236}">
                <a16:creationId xmlns:a16="http://schemas.microsoft.com/office/drawing/2014/main" id="{01D86DAE-0478-4A2C-BC40-A7FB42FB6B3F}"/>
              </a:ext>
            </a:extLst>
          </p:cNvPr>
          <p:cNvSpPr>
            <a:spLocks noGrp="1"/>
          </p:cNvSpPr>
          <p:nvPr>
            <p:ph type="sldNum" sz="quarter" idx="12"/>
          </p:nvPr>
        </p:nvSpPr>
        <p:spPr/>
        <p:txBody>
          <a:bodyPr/>
          <a:lstStyle>
            <a:defPPr>
              <a:defRPr lang="en-US"/>
            </a:defPPr>
            <a:lvl1pPr algn="r" defTabSz="584200" rtl="0" fontAlgn="base" hangingPunct="0">
              <a:spcBef>
                <a:spcPct val="0"/>
              </a:spcBef>
              <a:spcAft>
                <a:spcPct val="0"/>
              </a:spcAft>
              <a:defRPr sz="1400" kern="1200">
                <a:solidFill>
                  <a:srgbClr val="000000"/>
                </a:solidFill>
                <a:latin typeface="Helvetica Neue"/>
                <a:ea typeface="Helvetica Neue"/>
                <a:cs typeface="Helvetica Neue"/>
                <a:sym typeface="Helvetica Neue"/>
              </a:defRPr>
            </a:lvl1pPr>
            <a:lvl2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2pPr>
            <a:lvl3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3pPr>
            <a:lvl4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4pPr>
            <a:lvl5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5pPr>
            <a:lvl6pPr marL="2286000" algn="l" defTabSz="914400" rtl="0" eaLnBrk="1" latinLnBrk="0" hangingPunct="1">
              <a:defRPr sz="3600" kern="1200">
                <a:solidFill>
                  <a:srgbClr val="000000"/>
                </a:solidFill>
                <a:latin typeface="Helvetica Neue Light"/>
                <a:ea typeface="Helvetica Neue Light"/>
                <a:cs typeface="Helvetica Neue Light"/>
                <a:sym typeface="Helvetica Neue Light"/>
              </a:defRPr>
            </a:lvl6pPr>
            <a:lvl7pPr marL="2743200" algn="l" defTabSz="914400" rtl="0" eaLnBrk="1" latinLnBrk="0" hangingPunct="1">
              <a:defRPr sz="3600" kern="1200">
                <a:solidFill>
                  <a:srgbClr val="000000"/>
                </a:solidFill>
                <a:latin typeface="Helvetica Neue Light"/>
                <a:ea typeface="Helvetica Neue Light"/>
                <a:cs typeface="Helvetica Neue Light"/>
                <a:sym typeface="Helvetica Neue Light"/>
              </a:defRPr>
            </a:lvl7pPr>
            <a:lvl8pPr marL="3200400" algn="l" defTabSz="914400" rtl="0" eaLnBrk="1" latinLnBrk="0" hangingPunct="1">
              <a:defRPr sz="3600" kern="1200">
                <a:solidFill>
                  <a:srgbClr val="000000"/>
                </a:solidFill>
                <a:latin typeface="Helvetica Neue Light"/>
                <a:ea typeface="Helvetica Neue Light"/>
                <a:cs typeface="Helvetica Neue Light"/>
                <a:sym typeface="Helvetica Neue Light"/>
              </a:defRPr>
            </a:lvl8pPr>
            <a:lvl9pPr marL="3657600" algn="l" defTabSz="914400" rtl="0" eaLnBrk="1" latinLnBrk="0" hangingPunct="1">
              <a:defRPr sz="3600" kern="1200">
                <a:solidFill>
                  <a:srgbClr val="000000"/>
                </a:solidFill>
                <a:latin typeface="Helvetica Neue Light"/>
                <a:ea typeface="Helvetica Neue Light"/>
                <a:cs typeface="Helvetica Neue Light"/>
                <a:sym typeface="Helvetica Neue Light"/>
              </a:defRPr>
            </a:lvl9pPr>
          </a:lstStyle>
          <a:p>
            <a:fld id="{86CB4B4D-7CA3-9044-876B-883B54F8677D}" type="slidenum">
              <a:rPr lang="en-US" smtClean="0"/>
              <a:pPr/>
              <a:t>10</a:t>
            </a:fld>
            <a:endParaRPr lang="en-US">
              <a:sym typeface="Helvetica Neue"/>
            </a:endParaRPr>
          </a:p>
        </p:txBody>
      </p:sp>
      <p:sp>
        <p:nvSpPr>
          <p:cNvPr id="5" name="Rectangle 4">
            <a:extLst>
              <a:ext uri="{FF2B5EF4-FFF2-40B4-BE49-F238E27FC236}">
                <a16:creationId xmlns:a16="http://schemas.microsoft.com/office/drawing/2014/main" id="{BE237715-0D80-47DC-8219-FE3B73352717}"/>
              </a:ext>
            </a:extLst>
          </p:cNvPr>
          <p:cNvSpPr/>
          <p:nvPr/>
        </p:nvSpPr>
        <p:spPr>
          <a:xfrm>
            <a:off x="838200" y="5424124"/>
            <a:ext cx="4665637" cy="830997"/>
          </a:xfrm>
          <a:prstGeom prst="rect">
            <a:avLst/>
          </a:prstGeom>
        </p:spPr>
        <p:txBody>
          <a:bodyPr wrap="square">
            <a:spAutoFit/>
          </a:bodyPr>
          <a:lstStyle/>
          <a:p>
            <a:pPr algn="l"/>
            <a:r>
              <a:rPr lang="en-US" sz="2400" dirty="0">
                <a:solidFill>
                  <a:srgbClr val="0000FF"/>
                </a:solidFill>
                <a:latin typeface="Consolas" panose="020B0609020204030204" pitchFamily="49" charset="0"/>
              </a:rPr>
              <a:t>var</a:t>
            </a:r>
            <a:r>
              <a:rPr lang="en-US" sz="2400" dirty="0">
                <a:latin typeface="Consolas" panose="020B0609020204030204" pitchFamily="49" charset="0"/>
              </a:rPr>
              <a:t> temp : Temperature</a:t>
            </a:r>
          </a:p>
          <a:p>
            <a:pPr algn="l"/>
            <a:r>
              <a:rPr lang="en-US" sz="2400" dirty="0">
                <a:solidFill>
                  <a:srgbClr val="0000FF"/>
                </a:solidFill>
                <a:latin typeface="Consolas" panose="020B0609020204030204" pitchFamily="49" charset="0"/>
              </a:rPr>
              <a:t>var</a:t>
            </a:r>
            <a:r>
              <a:rPr lang="en-US" sz="2400" dirty="0">
                <a:latin typeface="Consolas" panose="020B0609020204030204" pitchFamily="49" charset="0"/>
              </a:rPr>
              <a:t> loc  : </a:t>
            </a:r>
            <a:r>
              <a:rPr lang="en-US" sz="2400" dirty="0" err="1">
                <a:latin typeface="Consolas" panose="020B0609020204030204" pitchFamily="49" charset="0"/>
              </a:rPr>
              <a:t>SensorLocation</a:t>
            </a:r>
            <a:endParaRPr lang="en-US" sz="2400" dirty="0">
              <a:latin typeface="Consolas" panose="020B0609020204030204" pitchFamily="49" charset="0"/>
            </a:endParaRPr>
          </a:p>
        </p:txBody>
      </p:sp>
      <p:sp>
        <p:nvSpPr>
          <p:cNvPr id="6" name="Rectangle 5">
            <a:extLst>
              <a:ext uri="{FF2B5EF4-FFF2-40B4-BE49-F238E27FC236}">
                <a16:creationId xmlns:a16="http://schemas.microsoft.com/office/drawing/2014/main" id="{7129AFE6-2303-4CE4-8200-A004DD436F97}"/>
              </a:ext>
            </a:extLst>
          </p:cNvPr>
          <p:cNvSpPr/>
          <p:nvPr/>
        </p:nvSpPr>
        <p:spPr>
          <a:xfrm>
            <a:off x="838200" y="1852361"/>
            <a:ext cx="2784231" cy="830997"/>
          </a:xfrm>
          <a:prstGeom prst="rect">
            <a:avLst/>
          </a:prstGeom>
        </p:spPr>
        <p:txBody>
          <a:bodyPr wrap="square">
            <a:spAutoFit/>
          </a:bodyPr>
          <a:lstStyle/>
          <a:p>
            <a:pPr algn="l"/>
            <a:r>
              <a:rPr lang="en-US" sz="2400" dirty="0">
                <a:solidFill>
                  <a:srgbClr val="0000FF"/>
                </a:solidFill>
                <a:latin typeface="Consolas" panose="020B0609020204030204" pitchFamily="49" charset="0"/>
              </a:rPr>
              <a:t>var</a:t>
            </a:r>
            <a:r>
              <a:rPr lang="en-US" sz="2400" dirty="0">
                <a:latin typeface="Consolas" panose="020B0609020204030204" pitchFamily="49" charset="0"/>
              </a:rPr>
              <a:t> t : number</a:t>
            </a:r>
          </a:p>
          <a:p>
            <a:pPr algn="l"/>
            <a:r>
              <a:rPr lang="en-US" sz="2400" dirty="0">
                <a:solidFill>
                  <a:srgbClr val="0000FF"/>
                </a:solidFill>
                <a:latin typeface="Consolas" panose="020B0609020204030204" pitchFamily="49" charset="0"/>
              </a:rPr>
              <a:t>var</a:t>
            </a:r>
            <a:r>
              <a:rPr lang="en-US" sz="2400" dirty="0">
                <a:latin typeface="Consolas" panose="020B0609020204030204" pitchFamily="49" charset="0"/>
              </a:rPr>
              <a:t> l : number</a:t>
            </a:r>
          </a:p>
        </p:txBody>
      </p:sp>
      <p:sp>
        <p:nvSpPr>
          <p:cNvPr id="7" name="AutoShape 4">
            <a:extLst>
              <a:ext uri="{FF2B5EF4-FFF2-40B4-BE49-F238E27FC236}">
                <a16:creationId xmlns:a16="http://schemas.microsoft.com/office/drawing/2014/main" id="{B7A4A466-9273-40BF-9FEC-1BDC36263A58}"/>
              </a:ext>
            </a:extLst>
          </p:cNvPr>
          <p:cNvSpPr>
            <a:spLocks/>
          </p:cNvSpPr>
          <p:nvPr/>
        </p:nvSpPr>
        <p:spPr bwMode="auto">
          <a:xfrm rot="10800000" flipH="1">
            <a:off x="2230315" y="2836014"/>
            <a:ext cx="642938" cy="6495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blipFill dpi="0" rotWithShape="0">
            <a:blip r:embed="rId3"/>
            <a:srcRect/>
            <a:tile tx="0" ty="0" sx="100000" sy="100000" flip="none" algn="tl"/>
          </a:blipFill>
          <a:ln w="254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2812">
              <a:solidFill>
                <a:srgbClr val="FFFFFF"/>
              </a:solidFill>
              <a:effectLst>
                <a:outerShdw blurRad="38100" dist="38100" dir="2700000" algn="tl">
                  <a:srgbClr val="C0C0C0"/>
                </a:outerShdw>
              </a:effectLst>
              <a:latin typeface="Gill Sans" charset="0"/>
              <a:ea typeface="Gill Sans" charset="0"/>
              <a:cs typeface="Gill Sans" charset="0"/>
              <a:sym typeface="Gill Sans" charset="0"/>
            </a:endParaRPr>
          </a:p>
        </p:txBody>
      </p:sp>
      <p:sp>
        <p:nvSpPr>
          <p:cNvPr id="8" name="Rectangle 7">
            <a:extLst>
              <a:ext uri="{FF2B5EF4-FFF2-40B4-BE49-F238E27FC236}">
                <a16:creationId xmlns:a16="http://schemas.microsoft.com/office/drawing/2014/main" id="{D13C1BAE-F029-4CC7-BCA5-8575A6ECA773}"/>
              </a:ext>
            </a:extLst>
          </p:cNvPr>
          <p:cNvSpPr/>
          <p:nvPr/>
        </p:nvSpPr>
        <p:spPr>
          <a:xfrm>
            <a:off x="838200" y="3638242"/>
            <a:ext cx="3240168" cy="830997"/>
          </a:xfrm>
          <a:prstGeom prst="rect">
            <a:avLst/>
          </a:prstGeom>
        </p:spPr>
        <p:txBody>
          <a:bodyPr wrap="square">
            <a:spAutoFit/>
          </a:bodyPr>
          <a:lstStyle/>
          <a:p>
            <a:pPr algn="l"/>
            <a:r>
              <a:rPr lang="en-US" sz="2400" dirty="0">
                <a:solidFill>
                  <a:srgbClr val="0000FF"/>
                </a:solidFill>
                <a:latin typeface="Consolas" panose="020B0609020204030204" pitchFamily="49" charset="0"/>
              </a:rPr>
              <a:t>var</a:t>
            </a:r>
            <a:r>
              <a:rPr lang="en-US" sz="2400" dirty="0">
                <a:latin typeface="Consolas" panose="020B0609020204030204" pitchFamily="49" charset="0"/>
              </a:rPr>
              <a:t> temp : number</a:t>
            </a:r>
          </a:p>
          <a:p>
            <a:pPr algn="l"/>
            <a:r>
              <a:rPr lang="en-US" sz="2400" dirty="0">
                <a:solidFill>
                  <a:srgbClr val="0000FF"/>
                </a:solidFill>
                <a:latin typeface="Consolas" panose="020B0609020204030204" pitchFamily="49" charset="0"/>
              </a:rPr>
              <a:t>var</a:t>
            </a:r>
            <a:r>
              <a:rPr lang="en-US" sz="2400" dirty="0">
                <a:latin typeface="Consolas" panose="020B0609020204030204" pitchFamily="49" charset="0"/>
              </a:rPr>
              <a:t> loc  : number</a:t>
            </a:r>
          </a:p>
        </p:txBody>
      </p:sp>
      <p:sp>
        <p:nvSpPr>
          <p:cNvPr id="9" name="AutoShape 4">
            <a:extLst>
              <a:ext uri="{FF2B5EF4-FFF2-40B4-BE49-F238E27FC236}">
                <a16:creationId xmlns:a16="http://schemas.microsoft.com/office/drawing/2014/main" id="{F8DACF49-E768-4ACD-8435-FE882EBD6EC6}"/>
              </a:ext>
            </a:extLst>
          </p:cNvPr>
          <p:cNvSpPr>
            <a:spLocks/>
          </p:cNvSpPr>
          <p:nvPr/>
        </p:nvSpPr>
        <p:spPr bwMode="auto">
          <a:xfrm rot="10800000" flipH="1">
            <a:off x="2230315" y="4621895"/>
            <a:ext cx="642938" cy="6495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blipFill dpi="0" rotWithShape="0">
            <a:blip r:embed="rId3"/>
            <a:srcRect/>
            <a:tile tx="0" ty="0" sx="100000" sy="100000" flip="none" algn="tl"/>
          </a:blipFill>
          <a:ln w="254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2812">
              <a:solidFill>
                <a:srgbClr val="FFFFFF"/>
              </a:solidFill>
              <a:effectLst>
                <a:outerShdw blurRad="38100" dist="38100" dir="2700000" algn="tl">
                  <a:srgbClr val="C0C0C0"/>
                </a:outerShdw>
              </a:effectLst>
              <a:latin typeface="Gill Sans" charset="0"/>
              <a:ea typeface="Gill Sans" charset="0"/>
              <a:cs typeface="Gill Sans" charset="0"/>
              <a:sym typeface="Gill Sans" charset="0"/>
            </a:endParaRPr>
          </a:p>
        </p:txBody>
      </p:sp>
    </p:spTree>
    <p:extLst>
      <p:ext uri="{BB962C8B-B14F-4D97-AF65-F5344CB8AC3E}">
        <p14:creationId xmlns:p14="http://schemas.microsoft.com/office/powerpoint/2010/main" val="91576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autoUpdateAnimBg="0"/>
      <p:bldP spid="8" grpId="0"/>
      <p:bldP spid="9"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854A-BE1D-42CD-B723-1DA903E0D12B}"/>
              </a:ext>
            </a:extLst>
          </p:cNvPr>
          <p:cNvSpPr>
            <a:spLocks noGrp="1"/>
          </p:cNvSpPr>
          <p:nvPr>
            <p:ph type="title"/>
          </p:nvPr>
        </p:nvSpPr>
        <p:spPr/>
        <p:txBody>
          <a:bodyPr/>
          <a:lstStyle/>
          <a:p>
            <a:r>
              <a:rPr lang="en-US" dirty="0"/>
              <a:t>Use Good Names for Functions and Methods</a:t>
            </a:r>
          </a:p>
        </p:txBody>
      </p:sp>
      <p:sp>
        <p:nvSpPr>
          <p:cNvPr id="4" name="Slide Number Placeholder 3">
            <a:extLst>
              <a:ext uri="{FF2B5EF4-FFF2-40B4-BE49-F238E27FC236}">
                <a16:creationId xmlns:a16="http://schemas.microsoft.com/office/drawing/2014/main" id="{0B64A2B1-E945-4B23-9819-6C227319450F}"/>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5" name="Rectangle 4">
            <a:extLst>
              <a:ext uri="{FF2B5EF4-FFF2-40B4-BE49-F238E27FC236}">
                <a16:creationId xmlns:a16="http://schemas.microsoft.com/office/drawing/2014/main" id="{4CED143B-1960-4374-9E41-96B696A829AD}"/>
              </a:ext>
            </a:extLst>
          </p:cNvPr>
          <p:cNvSpPr/>
          <p:nvPr/>
        </p:nvSpPr>
        <p:spPr>
          <a:xfrm>
            <a:off x="1193017" y="1845153"/>
            <a:ext cx="7326515" cy="461665"/>
          </a:xfrm>
          <a:prstGeom prst="rect">
            <a:avLst/>
          </a:prstGeom>
        </p:spPr>
        <p:txBody>
          <a:bodyPr wrap="square">
            <a:spAutoFit/>
          </a:bodyPr>
          <a:lstStyle/>
          <a:p>
            <a:pPr algn="l"/>
            <a:r>
              <a:rPr lang="en-US" sz="2400" dirty="0">
                <a:solidFill>
                  <a:srgbClr val="0000FF"/>
                </a:solidFill>
                <a:latin typeface="Consolas" panose="020B0609020204030204" pitchFamily="49" charset="0"/>
              </a:rPr>
              <a:t>function</a:t>
            </a:r>
            <a:r>
              <a:rPr lang="en-US" sz="2400" dirty="0">
                <a:latin typeface="Consolas" panose="020B0609020204030204" pitchFamily="49" charset="0"/>
              </a:rPr>
              <a:t> </a:t>
            </a:r>
            <a:r>
              <a:rPr lang="en-US" sz="2400" dirty="0" err="1">
                <a:latin typeface="Consolas" panose="020B0609020204030204" pitchFamily="49" charset="0"/>
              </a:rPr>
              <a:t>checkLine</a:t>
            </a:r>
            <a:r>
              <a:rPr lang="en-US" sz="2400" dirty="0">
                <a:latin typeface="Consolas" panose="020B0609020204030204" pitchFamily="49" charset="0"/>
              </a:rPr>
              <a:t> (line) : </a:t>
            </a:r>
            <a:r>
              <a:rPr lang="en-US" sz="2400" dirty="0" err="1">
                <a:latin typeface="Consolas" panose="020B0609020204030204" pitchFamily="49" charset="0"/>
              </a:rPr>
              <a:t>boolean</a:t>
            </a:r>
            <a:endParaRPr lang="en-US" sz="2400" dirty="0">
              <a:latin typeface="Consolas" panose="020B0609020204030204" pitchFamily="49" charset="0"/>
            </a:endParaRPr>
          </a:p>
        </p:txBody>
      </p:sp>
      <p:sp>
        <p:nvSpPr>
          <p:cNvPr id="6" name="Rectangle 5">
            <a:extLst>
              <a:ext uri="{FF2B5EF4-FFF2-40B4-BE49-F238E27FC236}">
                <a16:creationId xmlns:a16="http://schemas.microsoft.com/office/drawing/2014/main" id="{AEB2F578-F41C-42BE-A746-B411D0AE37EB}"/>
              </a:ext>
            </a:extLst>
          </p:cNvPr>
          <p:cNvSpPr/>
          <p:nvPr/>
        </p:nvSpPr>
        <p:spPr>
          <a:xfrm>
            <a:off x="1205423" y="3632981"/>
            <a:ext cx="7326515" cy="461665"/>
          </a:xfrm>
          <a:prstGeom prst="rect">
            <a:avLst/>
          </a:prstGeom>
        </p:spPr>
        <p:txBody>
          <a:bodyPr wrap="square">
            <a:spAutoFit/>
          </a:bodyPr>
          <a:lstStyle/>
          <a:p>
            <a:pPr algn="l"/>
            <a:r>
              <a:rPr lang="en-US" sz="2400" dirty="0">
                <a:solidFill>
                  <a:srgbClr val="0000FF"/>
                </a:solidFill>
                <a:latin typeface="Consolas" panose="020B0609020204030204" pitchFamily="49" charset="0"/>
              </a:rPr>
              <a:t>function</a:t>
            </a:r>
            <a:r>
              <a:rPr lang="en-US" sz="2400" dirty="0">
                <a:latin typeface="Consolas" panose="020B0609020204030204" pitchFamily="49" charset="0"/>
              </a:rPr>
              <a:t> </a:t>
            </a:r>
            <a:r>
              <a:rPr lang="en-US" sz="2400" dirty="0" err="1">
                <a:latin typeface="Consolas" panose="020B0609020204030204" pitchFamily="49" charset="0"/>
              </a:rPr>
              <a:t>LineIsTooLong</a:t>
            </a:r>
            <a:r>
              <a:rPr lang="en-US" sz="2400" dirty="0">
                <a:latin typeface="Consolas" panose="020B0609020204030204" pitchFamily="49" charset="0"/>
              </a:rPr>
              <a:t> (line) : </a:t>
            </a:r>
            <a:r>
              <a:rPr lang="en-US" sz="2400" dirty="0" err="1">
                <a:latin typeface="Consolas" panose="020B0609020204030204" pitchFamily="49" charset="0"/>
              </a:rPr>
              <a:t>boolean</a:t>
            </a:r>
            <a:endParaRPr lang="en-US" sz="2400" dirty="0">
              <a:latin typeface="Consolas" panose="020B0609020204030204" pitchFamily="49" charset="0"/>
            </a:endParaRPr>
          </a:p>
        </p:txBody>
      </p:sp>
      <p:sp>
        <p:nvSpPr>
          <p:cNvPr id="13" name="AutoShape 4">
            <a:extLst>
              <a:ext uri="{FF2B5EF4-FFF2-40B4-BE49-F238E27FC236}">
                <a16:creationId xmlns:a16="http://schemas.microsoft.com/office/drawing/2014/main" id="{09745AEF-CB1B-4F83-970C-A8080165F0EB}"/>
              </a:ext>
            </a:extLst>
          </p:cNvPr>
          <p:cNvSpPr>
            <a:spLocks/>
          </p:cNvSpPr>
          <p:nvPr/>
        </p:nvSpPr>
        <p:spPr bwMode="auto">
          <a:xfrm rot="10800000" flipH="1">
            <a:off x="3547248" y="2496994"/>
            <a:ext cx="861451" cy="728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blipFill dpi="0" rotWithShape="0">
            <a:blip r:embed="rId3"/>
            <a:srcRect/>
            <a:tile tx="0" ty="0" sx="100000" sy="100000" flip="none" algn="tl"/>
          </a:blipFill>
          <a:ln w="254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endParaRPr lang="en-US" altLang="en-US" sz="4000">
              <a:solidFill>
                <a:srgbClr val="FFFFFF"/>
              </a:solidFill>
              <a:effectLst>
                <a:outerShdw blurRad="38100" dist="38100" dir="2700000" algn="tl">
                  <a:srgbClr val="C0C0C0"/>
                </a:outerShdw>
              </a:effectLst>
              <a:latin typeface="Gill Sans" charset="0"/>
              <a:ea typeface="Gill Sans" charset="0"/>
              <a:cs typeface="Gill Sans" charset="0"/>
              <a:sym typeface="Gill Sans" charset="0"/>
            </a:endParaRPr>
          </a:p>
        </p:txBody>
      </p:sp>
    </p:spTree>
    <p:extLst>
      <p:ext uri="{BB962C8B-B14F-4D97-AF65-F5344CB8AC3E}">
        <p14:creationId xmlns:p14="http://schemas.microsoft.com/office/powerpoint/2010/main" val="3247464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p:stCondLst>
                              <p:cond delay="500"/>
                            </p:stCondLst>
                            <p:childTnLst>
                              <p:par>
                                <p:cTn id="9" presetID="1" presetClass="entr" presetSubtype="0" fill="hold" grpId="0" nodeType="afterEffect">
                                  <p:stCondLst>
                                    <p:cond delay="50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C7083-5B57-44C3-A19B-EF3066FD0105}"/>
              </a:ext>
            </a:extLst>
          </p:cNvPr>
          <p:cNvSpPr>
            <a:spLocks noGrp="1"/>
          </p:cNvSpPr>
          <p:nvPr>
            <p:ph type="title"/>
          </p:nvPr>
        </p:nvSpPr>
        <p:spPr/>
        <p:txBody>
          <a:bodyPr/>
          <a:lstStyle/>
          <a:p>
            <a:r>
              <a:rPr lang="en-US" dirty="0"/>
              <a:t>Use Good Names for Functions and Methods</a:t>
            </a:r>
          </a:p>
        </p:txBody>
      </p:sp>
      <p:sp>
        <p:nvSpPr>
          <p:cNvPr id="3" name="Content Placeholder 2">
            <a:extLst>
              <a:ext uri="{FF2B5EF4-FFF2-40B4-BE49-F238E27FC236}">
                <a16:creationId xmlns:a16="http://schemas.microsoft.com/office/drawing/2014/main" id="{D2919DEC-F851-4A05-BB1B-78C3DCAB39F2}"/>
              </a:ext>
            </a:extLst>
          </p:cNvPr>
          <p:cNvSpPr>
            <a:spLocks noGrp="1"/>
          </p:cNvSpPr>
          <p:nvPr>
            <p:ph idx="1"/>
          </p:nvPr>
        </p:nvSpPr>
        <p:spPr>
          <a:xfrm>
            <a:off x="838200" y="1542363"/>
            <a:ext cx="7887346" cy="4351338"/>
          </a:xfrm>
        </p:spPr>
        <p:txBody>
          <a:bodyPr/>
          <a:lstStyle/>
          <a:p>
            <a:r>
              <a:rPr lang="en-US" dirty="0"/>
              <a:t>Use noun-like names for functions or methods that return values, e.g.</a:t>
            </a:r>
          </a:p>
          <a:p>
            <a:endParaRPr lang="en-US" dirty="0"/>
          </a:p>
          <a:p>
            <a:endParaRPr lang="en-US" dirty="0"/>
          </a:p>
          <a:p>
            <a:r>
              <a:rPr lang="en-US" dirty="0"/>
              <a:t>not:</a:t>
            </a:r>
          </a:p>
          <a:p>
            <a:endParaRPr lang="en-US" dirty="0"/>
          </a:p>
          <a:p>
            <a:r>
              <a:rPr lang="en-US" dirty="0"/>
              <a:t>Reserve verb-like names for functions or methods that perform actions, like</a:t>
            </a:r>
          </a:p>
          <a:p>
            <a:endParaRPr lang="en-US" dirty="0"/>
          </a:p>
        </p:txBody>
      </p:sp>
      <p:sp>
        <p:nvSpPr>
          <p:cNvPr id="4" name="Slide Number Placeholder 3">
            <a:extLst>
              <a:ext uri="{FF2B5EF4-FFF2-40B4-BE49-F238E27FC236}">
                <a16:creationId xmlns:a16="http://schemas.microsoft.com/office/drawing/2014/main" id="{EC9AE109-2D23-4BF0-A99D-86469D0AC220}"/>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6" name="Rectangle 5">
            <a:extLst>
              <a:ext uri="{FF2B5EF4-FFF2-40B4-BE49-F238E27FC236}">
                <a16:creationId xmlns:a16="http://schemas.microsoft.com/office/drawing/2014/main" id="{C57EF10A-F451-4D47-B00A-2D711BE90266}"/>
              </a:ext>
            </a:extLst>
          </p:cNvPr>
          <p:cNvSpPr/>
          <p:nvPr/>
        </p:nvSpPr>
        <p:spPr>
          <a:xfrm>
            <a:off x="2365717" y="2596720"/>
            <a:ext cx="6096000" cy="830997"/>
          </a:xfrm>
          <a:prstGeom prst="rect">
            <a:avLst/>
          </a:prstGeom>
        </p:spPr>
        <p:txBody>
          <a:bodyPr>
            <a:spAutoFit/>
          </a:bodyPr>
          <a:lstStyle/>
          <a:p>
            <a:r>
              <a:rPr lang="en-US" sz="2400" dirty="0">
                <a:solidFill>
                  <a:srgbClr val="0000FF"/>
                </a:solidFill>
                <a:latin typeface="Consolas" panose="020B0609020204030204" pitchFamily="49" charset="0"/>
              </a:rPr>
              <a:t>let</a:t>
            </a:r>
            <a:r>
              <a:rPr lang="en-US" sz="2400" dirty="0">
                <a:solidFill>
                  <a:srgbClr val="000000"/>
                </a:solidFill>
                <a:latin typeface="Consolas" panose="020B0609020204030204" pitchFamily="49" charset="0"/>
              </a:rPr>
              <a:t> c = </a:t>
            </a:r>
            <a:r>
              <a:rPr lang="en-US" sz="2400" dirty="0">
                <a:solidFill>
                  <a:srgbClr val="0000FF"/>
                </a:solidFill>
                <a:latin typeface="Consolas" panose="020B0609020204030204" pitchFamily="49" charset="0"/>
              </a:rPr>
              <a:t>new</a:t>
            </a:r>
            <a:r>
              <a:rPr lang="en-US" sz="2400" dirty="0">
                <a:solidFill>
                  <a:srgbClr val="000000"/>
                </a:solidFill>
                <a:latin typeface="Consolas" panose="020B0609020204030204" pitchFamily="49" charset="0"/>
              </a:rPr>
              <a:t> Circle(</a:t>
            </a:r>
            <a:r>
              <a:rPr lang="en-US" sz="2400" dirty="0" err="1">
                <a:solidFill>
                  <a:srgbClr val="000000"/>
                </a:solidFill>
                <a:latin typeface="Consolas" panose="020B0609020204030204" pitchFamily="49" charset="0"/>
              </a:rPr>
              <a:t>initRadius</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let</a:t>
            </a:r>
            <a:r>
              <a:rPr lang="en-US" sz="2400" dirty="0">
                <a:solidFill>
                  <a:srgbClr val="000000"/>
                </a:solidFill>
                <a:latin typeface="Consolas" panose="020B0609020204030204" pitchFamily="49" charset="0"/>
              </a:rPr>
              <a:t> a = </a:t>
            </a:r>
            <a:r>
              <a:rPr lang="en-US" sz="2400" dirty="0" err="1">
                <a:solidFill>
                  <a:srgbClr val="000000"/>
                </a:solidFill>
                <a:latin typeface="Consolas" panose="020B0609020204030204" pitchFamily="49" charset="0"/>
              </a:rPr>
              <a:t>c.diameter</a:t>
            </a:r>
            <a:r>
              <a:rPr lang="en-US" sz="2400" dirty="0">
                <a:solidFill>
                  <a:srgbClr val="000000"/>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43742CDD-C1E7-4BBA-89C5-767A9BCB1EEB}"/>
              </a:ext>
            </a:extLst>
          </p:cNvPr>
          <p:cNvSpPr/>
          <p:nvPr/>
        </p:nvSpPr>
        <p:spPr>
          <a:xfrm>
            <a:off x="2365717" y="3821166"/>
            <a:ext cx="5077670" cy="461665"/>
          </a:xfrm>
          <a:prstGeom prst="rect">
            <a:avLst/>
          </a:prstGeom>
        </p:spPr>
        <p:txBody>
          <a:bodyPr wrap="square">
            <a:spAutoFit/>
          </a:bodyPr>
          <a:lstStyle/>
          <a:p>
            <a:r>
              <a:rPr lang="en-US" sz="2400" dirty="0">
                <a:solidFill>
                  <a:srgbClr val="0000FF"/>
                </a:solidFill>
                <a:latin typeface="Consolas" panose="020B0609020204030204" pitchFamily="49" charset="0"/>
              </a:rPr>
              <a:t>let</a:t>
            </a:r>
            <a:r>
              <a:rPr lang="en-US" sz="2400" dirty="0">
                <a:solidFill>
                  <a:srgbClr val="000000"/>
                </a:solidFill>
                <a:latin typeface="Consolas" panose="020B0609020204030204" pitchFamily="49" charset="0"/>
              </a:rPr>
              <a:t> a = </a:t>
            </a:r>
            <a:r>
              <a:rPr lang="en-US" sz="2400" dirty="0" err="1">
                <a:solidFill>
                  <a:srgbClr val="000000"/>
                </a:solidFill>
                <a:latin typeface="Consolas" panose="020B0609020204030204" pitchFamily="49" charset="0"/>
              </a:rPr>
              <a:t>c.calculateDiameter</a:t>
            </a:r>
            <a:r>
              <a:rPr lang="en-US" sz="2400" dirty="0">
                <a:solidFill>
                  <a:srgbClr val="000000"/>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40666FBA-4BD6-4272-B866-25292504D244}"/>
              </a:ext>
            </a:extLst>
          </p:cNvPr>
          <p:cNvSpPr/>
          <p:nvPr/>
        </p:nvSpPr>
        <p:spPr>
          <a:xfrm>
            <a:off x="2365717" y="5599610"/>
            <a:ext cx="5452134" cy="461665"/>
          </a:xfrm>
          <a:prstGeom prst="rect">
            <a:avLst/>
          </a:prstGeom>
        </p:spPr>
        <p:txBody>
          <a:bodyPr wrap="none">
            <a:spAutoFit/>
          </a:bodyPr>
          <a:lstStyle/>
          <a:p>
            <a:r>
              <a:rPr lang="en-US" sz="2400" dirty="0">
                <a:solidFill>
                  <a:srgbClr val="000000"/>
                </a:solidFill>
                <a:latin typeface="Consolas" panose="020B0609020204030204" pitchFamily="49" charset="0"/>
              </a:rPr>
              <a:t>table1.addItem(student1,grade1)</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75689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A64D3-DB18-47AC-A7AB-3A25B3E688CC}"/>
              </a:ext>
            </a:extLst>
          </p:cNvPr>
          <p:cNvSpPr>
            <a:spLocks noGrp="1"/>
          </p:cNvSpPr>
          <p:nvPr>
            <p:ph type="title"/>
          </p:nvPr>
        </p:nvSpPr>
        <p:spPr/>
        <p:txBody>
          <a:bodyPr/>
          <a:lstStyle/>
          <a:p>
            <a:r>
              <a:rPr lang="en-US" dirty="0"/>
              <a:t>Principle 2. Make Your Data Mean Something</a:t>
            </a:r>
          </a:p>
        </p:txBody>
      </p:sp>
      <p:sp>
        <p:nvSpPr>
          <p:cNvPr id="3" name="Content Placeholder 2">
            <a:extLst>
              <a:ext uri="{FF2B5EF4-FFF2-40B4-BE49-F238E27FC236}">
                <a16:creationId xmlns:a16="http://schemas.microsoft.com/office/drawing/2014/main" id="{CBA83E90-2199-4165-994B-CEA593C949D8}"/>
              </a:ext>
            </a:extLst>
          </p:cNvPr>
          <p:cNvSpPr>
            <a:spLocks noGrp="1"/>
          </p:cNvSpPr>
          <p:nvPr>
            <p:ph idx="1"/>
          </p:nvPr>
        </p:nvSpPr>
        <p:spPr/>
        <p:txBody>
          <a:bodyPr>
            <a:normAutofit/>
          </a:bodyPr>
          <a:lstStyle/>
          <a:p>
            <a:r>
              <a:rPr lang="en-US" dirty="0"/>
              <a:t>You need to do three things:</a:t>
            </a:r>
          </a:p>
          <a:p>
            <a:pPr marL="914400" lvl="1" indent="-457200">
              <a:buFont typeface="+mj-lt"/>
              <a:buAutoNum type="arabicPeriod"/>
            </a:pPr>
            <a:r>
              <a:rPr lang="en-US" sz="2800" dirty="0"/>
              <a:t>Decide </a:t>
            </a:r>
            <a:r>
              <a:rPr lang="en-US" sz="2800" dirty="0">
                <a:solidFill>
                  <a:srgbClr val="FF0000"/>
                </a:solidFill>
              </a:rPr>
              <a:t>what part </a:t>
            </a:r>
            <a:r>
              <a:rPr lang="en-US" sz="2800" dirty="0"/>
              <a:t>of the information in the "real world" needs to be represented as data</a:t>
            </a:r>
          </a:p>
          <a:p>
            <a:pPr marL="914400" lvl="1" indent="-457200">
              <a:buFont typeface="+mj-lt"/>
              <a:buAutoNum type="arabicPeriod"/>
            </a:pPr>
            <a:r>
              <a:rPr lang="en-US" sz="2800" dirty="0"/>
              <a:t>Decide </a:t>
            </a:r>
            <a:r>
              <a:rPr lang="en-US" sz="2800" dirty="0">
                <a:solidFill>
                  <a:srgbClr val="FF0000"/>
                </a:solidFill>
              </a:rPr>
              <a:t>how</a:t>
            </a:r>
            <a:r>
              <a:rPr lang="en-US" sz="2800" dirty="0"/>
              <a:t> that information needs to be represented as data</a:t>
            </a:r>
          </a:p>
          <a:p>
            <a:pPr marL="914400" lvl="1" indent="-457200">
              <a:buFont typeface="+mj-lt"/>
              <a:buAutoNum type="arabicPeriod"/>
            </a:pPr>
            <a:r>
              <a:rPr lang="en-US" sz="2800" dirty="0"/>
              <a:t>Document how to </a:t>
            </a:r>
            <a:r>
              <a:rPr lang="en-US" sz="2800" dirty="0">
                <a:solidFill>
                  <a:srgbClr val="FF0000"/>
                </a:solidFill>
              </a:rPr>
              <a:t>interpret</a:t>
            </a:r>
            <a:r>
              <a:rPr lang="en-US" sz="2800" dirty="0"/>
              <a:t> the data in your computer as information about the real world</a:t>
            </a:r>
          </a:p>
        </p:txBody>
      </p:sp>
      <p:sp>
        <p:nvSpPr>
          <p:cNvPr id="4" name="Slide Number Placeholder 3">
            <a:extLst>
              <a:ext uri="{FF2B5EF4-FFF2-40B4-BE49-F238E27FC236}">
                <a16:creationId xmlns:a16="http://schemas.microsoft.com/office/drawing/2014/main" id="{4B1E97EA-3784-4131-9864-3DF175ED543D}"/>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1779626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72AF3-1C1C-4313-978C-8444DAC2938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E6A7692-0DF3-462C-9CF8-014C7068872C}"/>
              </a:ext>
            </a:extLst>
          </p:cNvPr>
          <p:cNvSpPr>
            <a:spLocks noGrp="1"/>
          </p:cNvSpPr>
          <p:nvPr>
            <p:ph idx="1"/>
          </p:nvPr>
        </p:nvSpPr>
        <p:spPr/>
        <p:txBody>
          <a:bodyPr/>
          <a:lstStyle/>
          <a:p>
            <a:r>
              <a:rPr lang="en-US" dirty="0"/>
              <a:t>Right now I am wearing a red shirt, and I've decided I need to represent that fact in my program.</a:t>
            </a:r>
          </a:p>
          <a:p>
            <a:r>
              <a:rPr lang="en-US" dirty="0"/>
              <a:t>How should I represent that in my program?</a:t>
            </a:r>
          </a:p>
          <a:p>
            <a:r>
              <a:rPr lang="en-US" dirty="0"/>
              <a:t>We need to decide:</a:t>
            </a:r>
          </a:p>
          <a:p>
            <a:pPr lvl="1"/>
            <a:r>
              <a:rPr lang="en-US" dirty="0"/>
              <a:t>how to represent shirts (including their color)</a:t>
            </a:r>
          </a:p>
          <a:p>
            <a:pPr lvl="1"/>
            <a:r>
              <a:rPr lang="en-US" dirty="0"/>
              <a:t>how to represent colors</a:t>
            </a:r>
          </a:p>
          <a:p>
            <a:pPr lvl="1"/>
            <a:r>
              <a:rPr lang="en-US" dirty="0"/>
              <a:t>how to represent </a:t>
            </a:r>
            <a:r>
              <a:rPr lang="en-US" b="1" dirty="0"/>
              <a:t>my</a:t>
            </a:r>
            <a:r>
              <a:rPr lang="en-US" dirty="0"/>
              <a:t> shirt</a:t>
            </a:r>
          </a:p>
          <a:p>
            <a:pPr lvl="1"/>
            <a:endParaRPr lang="en-US" dirty="0"/>
          </a:p>
        </p:txBody>
      </p:sp>
      <p:sp>
        <p:nvSpPr>
          <p:cNvPr id="4" name="Slide Number Placeholder 3">
            <a:extLst>
              <a:ext uri="{FF2B5EF4-FFF2-40B4-BE49-F238E27FC236}">
                <a16:creationId xmlns:a16="http://schemas.microsoft.com/office/drawing/2014/main" id="{7C7AF284-2D91-4988-B282-BC762C4D71F9}"/>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3759591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944F-BA6C-40FA-83A7-E0128B217071}"/>
              </a:ext>
            </a:extLst>
          </p:cNvPr>
          <p:cNvSpPr>
            <a:spLocks noGrp="1"/>
          </p:cNvSpPr>
          <p:nvPr>
            <p:ph type="title"/>
          </p:nvPr>
        </p:nvSpPr>
        <p:spPr/>
        <p:txBody>
          <a:bodyPr/>
          <a:lstStyle/>
          <a:p>
            <a:r>
              <a:rPr lang="en-US" dirty="0"/>
              <a:t>We need to write something like this:</a:t>
            </a:r>
          </a:p>
        </p:txBody>
      </p:sp>
      <p:sp>
        <p:nvSpPr>
          <p:cNvPr id="4" name="Slide Number Placeholder 3">
            <a:extLst>
              <a:ext uri="{FF2B5EF4-FFF2-40B4-BE49-F238E27FC236}">
                <a16:creationId xmlns:a16="http://schemas.microsoft.com/office/drawing/2014/main" id="{D063FA44-B232-43A8-AF1A-A98277A509F2}"/>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7" name="TextBox 6">
            <a:extLst>
              <a:ext uri="{FF2B5EF4-FFF2-40B4-BE49-F238E27FC236}">
                <a16:creationId xmlns:a16="http://schemas.microsoft.com/office/drawing/2014/main" id="{A694B6C8-5A57-35D8-E740-C16FA3796D1E}"/>
              </a:ext>
            </a:extLst>
          </p:cNvPr>
          <p:cNvSpPr txBox="1"/>
          <p:nvPr/>
        </p:nvSpPr>
        <p:spPr>
          <a:xfrm>
            <a:off x="838200" y="1720840"/>
            <a:ext cx="8003789" cy="415498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type</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Shirt</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the color of the shirt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color</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Color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a:t>
            </a:r>
          </a:p>
          <a:p>
            <a:br>
              <a:rPr lang="en-US" sz="2400" b="0" dirty="0">
                <a:solidFill>
                  <a:srgbClr val="000000"/>
                </a:solidFill>
                <a:effectLst/>
                <a:latin typeface="Consolas" panose="020B0609020204030204" pitchFamily="49" charset="0"/>
              </a:rPr>
            </a:br>
            <a:r>
              <a:rPr lang="en-US" sz="2400" b="0" dirty="0">
                <a:solidFill>
                  <a:srgbClr val="0000FF"/>
                </a:solidFill>
                <a:effectLst/>
                <a:latin typeface="Consolas" panose="020B0609020204030204" pitchFamily="49" charset="0"/>
              </a:rPr>
              <a:t>type</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Color</a:t>
            </a:r>
            <a:r>
              <a:rPr lang="en-US" sz="2400" b="0" dirty="0">
                <a:solidFill>
                  <a:srgbClr val="000000"/>
                </a:solidFill>
                <a:effectLst/>
                <a:latin typeface="Consolas" panose="020B0609020204030204" pitchFamily="49" charset="0"/>
              </a:rPr>
              <a:t> = { ... }</a:t>
            </a:r>
          </a:p>
          <a:p>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My shirt */</a:t>
            </a:r>
            <a:endParaRPr lang="en-US" sz="2400" b="0" dirty="0">
              <a:solidFill>
                <a:srgbClr val="000000"/>
              </a:solidFill>
              <a:effectLst/>
              <a:latin typeface="Consolas" panose="020B0609020204030204" pitchFamily="49" charset="0"/>
            </a:endParaRPr>
          </a:p>
          <a:p>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err="1">
                <a:solidFill>
                  <a:srgbClr val="0070C1"/>
                </a:solidFill>
                <a:effectLst/>
                <a:latin typeface="Consolas" panose="020B0609020204030204" pitchFamily="49" charset="0"/>
              </a:rPr>
              <a:t>myShirt</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Shirt</a:t>
            </a:r>
          </a:p>
          <a:p>
            <a:endParaRPr lang="en-US" sz="2400" dirty="0">
              <a:solidFill>
                <a:srgbClr val="267F99"/>
              </a:solidFill>
              <a:latin typeface="Consolas" panose="020B0609020204030204" pitchFamily="49" charset="0"/>
            </a:endParaRPr>
          </a:p>
          <a:p>
            <a:r>
              <a:rPr lang="en-US" sz="2400" b="0" dirty="0" err="1">
                <a:solidFill>
                  <a:srgbClr val="0070C1"/>
                </a:solidFill>
                <a:effectLst/>
                <a:latin typeface="Consolas" panose="020B0609020204030204" pitchFamily="49" charset="0"/>
              </a:rPr>
              <a:t>myShirt</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color</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red</a:t>
            </a:r>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947735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5527-D100-4B4F-829D-1B696CAF1C9B}"/>
              </a:ext>
            </a:extLst>
          </p:cNvPr>
          <p:cNvSpPr>
            <a:spLocks noGrp="1"/>
          </p:cNvSpPr>
          <p:nvPr>
            <p:ph type="title"/>
          </p:nvPr>
        </p:nvSpPr>
        <p:spPr/>
        <p:txBody>
          <a:bodyPr/>
          <a:lstStyle/>
          <a:p>
            <a:r>
              <a:rPr lang="en-US" dirty="0"/>
              <a:t>The Big Picture</a:t>
            </a:r>
          </a:p>
        </p:txBody>
      </p:sp>
      <p:sp>
        <p:nvSpPr>
          <p:cNvPr id="3" name="Content Placeholder 2">
            <a:extLst>
              <a:ext uri="{FF2B5EF4-FFF2-40B4-BE49-F238E27FC236}">
                <a16:creationId xmlns:a16="http://schemas.microsoft.com/office/drawing/2014/main" id="{FCCE4D6C-6E60-4E4C-BE55-5674B33BAD01}"/>
              </a:ext>
            </a:extLst>
          </p:cNvPr>
          <p:cNvSpPr>
            <a:spLocks noGrp="1"/>
          </p:cNvSpPr>
          <p:nvPr>
            <p:ph idx="1"/>
          </p:nvPr>
        </p:nvSpPr>
        <p:spPr/>
        <p:txBody>
          <a:bodyPr>
            <a:normAutofit fontScale="92500" lnSpcReduction="20000"/>
          </a:bodyPr>
          <a:lstStyle/>
          <a:p>
            <a:endParaRPr lang="en-US" dirty="0"/>
          </a:p>
          <a:p>
            <a:endParaRPr lang="en-US" dirty="0"/>
          </a:p>
          <a:p>
            <a:endParaRPr lang="en-US" dirty="0"/>
          </a:p>
          <a:p>
            <a:endParaRPr lang="en-US" dirty="0"/>
          </a:p>
          <a:p>
            <a:pPr marL="0" indent="0">
              <a:buNone/>
            </a:pPr>
            <a:r>
              <a:rPr lang="en-US" dirty="0"/>
              <a:t> </a:t>
            </a:r>
          </a:p>
          <a:p>
            <a:endParaRPr lang="en-US" dirty="0"/>
          </a:p>
          <a:p>
            <a:endParaRPr lang="en-US" dirty="0"/>
          </a:p>
          <a:p>
            <a:r>
              <a:rPr lang="en-US" dirty="0"/>
              <a:t>How do we know that these are connected?</a:t>
            </a:r>
          </a:p>
          <a:p>
            <a:r>
              <a:rPr lang="en-US" dirty="0"/>
              <a:t>Answer: we have to </a:t>
            </a:r>
            <a:r>
              <a:rPr lang="en-US" dirty="0">
                <a:solidFill>
                  <a:srgbClr val="FF0000"/>
                </a:solidFill>
              </a:rPr>
              <a:t>write it down.</a:t>
            </a:r>
            <a:endParaRPr lang="en-US" dirty="0"/>
          </a:p>
          <a:p>
            <a:r>
              <a:rPr lang="en-US" dirty="0"/>
              <a:t>In our Typescript infrastructure, we do that with the comments.</a:t>
            </a:r>
          </a:p>
        </p:txBody>
      </p:sp>
      <p:sp>
        <p:nvSpPr>
          <p:cNvPr id="4" name="Slide Number Placeholder 3">
            <a:extLst>
              <a:ext uri="{FF2B5EF4-FFF2-40B4-BE49-F238E27FC236}">
                <a16:creationId xmlns:a16="http://schemas.microsoft.com/office/drawing/2014/main" id="{00B808C0-5033-46E4-8C40-8273E7642B1C}"/>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6" name="Rounded Rectangle 3">
            <a:extLst>
              <a:ext uri="{FF2B5EF4-FFF2-40B4-BE49-F238E27FC236}">
                <a16:creationId xmlns:a16="http://schemas.microsoft.com/office/drawing/2014/main" id="{DDC06498-1D10-4E52-A107-990734307F51}"/>
              </a:ext>
            </a:extLst>
          </p:cNvPr>
          <p:cNvSpPr/>
          <p:nvPr/>
        </p:nvSpPr>
        <p:spPr>
          <a:xfrm>
            <a:off x="1467143" y="1773262"/>
            <a:ext cx="2589886" cy="23626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My shirt is red</a:t>
            </a:r>
          </a:p>
        </p:txBody>
      </p:sp>
      <p:grpSp>
        <p:nvGrpSpPr>
          <p:cNvPr id="8" name="Group 13">
            <a:extLst>
              <a:ext uri="{FF2B5EF4-FFF2-40B4-BE49-F238E27FC236}">
                <a16:creationId xmlns:a16="http://schemas.microsoft.com/office/drawing/2014/main" id="{1C9584D7-40B5-4E79-AD4C-A4269068A643}"/>
              </a:ext>
            </a:extLst>
          </p:cNvPr>
          <p:cNvGrpSpPr/>
          <p:nvPr/>
        </p:nvGrpSpPr>
        <p:grpSpPr>
          <a:xfrm>
            <a:off x="4399808" y="1573237"/>
            <a:ext cx="2437540" cy="2476500"/>
            <a:chOff x="3238500" y="3009900"/>
            <a:chExt cx="2438400" cy="2476500"/>
          </a:xfrm>
        </p:grpSpPr>
        <p:sp>
          <p:nvSpPr>
            <p:cNvPr id="9" name="Right Arrow 8">
              <a:extLst>
                <a:ext uri="{FF2B5EF4-FFF2-40B4-BE49-F238E27FC236}">
                  <a16:creationId xmlns:a16="http://schemas.microsoft.com/office/drawing/2014/main" id="{16B6FBF3-9E25-4AA1-93A1-EDC7796617DE}"/>
                </a:ext>
              </a:extLst>
            </p:cNvPr>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representation</a:t>
              </a:r>
            </a:p>
          </p:txBody>
        </p:sp>
        <p:sp>
          <p:nvSpPr>
            <p:cNvPr id="10" name="Left Arrow 10">
              <a:extLst>
                <a:ext uri="{FF2B5EF4-FFF2-40B4-BE49-F238E27FC236}">
                  <a16:creationId xmlns:a16="http://schemas.microsoft.com/office/drawing/2014/main" id="{88133D56-DDA6-46A7-9159-DFCE53D19FFA}"/>
                </a:ext>
              </a:extLst>
            </p:cNvPr>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interpretation</a:t>
              </a:r>
            </a:p>
          </p:txBody>
        </p:sp>
      </p:grpSp>
      <p:sp>
        <p:nvSpPr>
          <p:cNvPr id="12" name="Rectangle 11">
            <a:extLst>
              <a:ext uri="{FF2B5EF4-FFF2-40B4-BE49-F238E27FC236}">
                <a16:creationId xmlns:a16="http://schemas.microsoft.com/office/drawing/2014/main" id="{822C32B8-8FA4-457C-B7F3-921F514CFFB9}"/>
              </a:ext>
            </a:extLst>
          </p:cNvPr>
          <p:cNvSpPr/>
          <p:nvPr/>
        </p:nvSpPr>
        <p:spPr>
          <a:xfrm>
            <a:off x="9639169" y="2144151"/>
            <a:ext cx="2209473" cy="7244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13" name="Rectangle 12">
            <a:extLst>
              <a:ext uri="{FF2B5EF4-FFF2-40B4-BE49-F238E27FC236}">
                <a16:creationId xmlns:a16="http://schemas.microsoft.com/office/drawing/2014/main" id="{8398C4EC-C526-4417-9269-2E1ED4EA2DDD}"/>
              </a:ext>
            </a:extLst>
          </p:cNvPr>
          <p:cNvSpPr/>
          <p:nvPr/>
        </p:nvSpPr>
        <p:spPr>
          <a:xfrm>
            <a:off x="7268339" y="3263704"/>
            <a:ext cx="2209473" cy="3329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5" name="TextBox 4">
            <a:extLst>
              <a:ext uri="{FF2B5EF4-FFF2-40B4-BE49-F238E27FC236}">
                <a16:creationId xmlns:a16="http://schemas.microsoft.com/office/drawing/2014/main" id="{7A7CE241-579A-C00B-2C03-8055423915D5}"/>
              </a:ext>
            </a:extLst>
          </p:cNvPr>
          <p:cNvSpPr txBox="1"/>
          <p:nvPr/>
        </p:nvSpPr>
        <p:spPr>
          <a:xfrm>
            <a:off x="7487852" y="1939239"/>
            <a:ext cx="5598484"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Shirt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color of the shirt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Color</a:t>
            </a:r>
            <a:r>
              <a:rPr lang="en-US" b="0" dirty="0">
                <a:solidFill>
                  <a:srgbClr val="000000"/>
                </a:solidFill>
                <a:effectLst/>
                <a:latin typeface="Consolas" panose="020B0609020204030204" pitchFamily="49" charset="0"/>
              </a:rPr>
              <a:t> = { ... }</a:t>
            </a:r>
          </a:p>
          <a:p>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My shirt */</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myShirt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Shirt</a:t>
            </a:r>
          </a:p>
          <a:p>
            <a:r>
              <a:rPr lang="en-US" b="0" dirty="0" err="1">
                <a:solidFill>
                  <a:srgbClr val="0070C1"/>
                </a:solidFill>
                <a:effectLst/>
                <a:latin typeface="Consolas" panose="020B0609020204030204" pitchFamily="49" charset="0"/>
              </a:rPr>
              <a:t>myShirt</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red</a:t>
            </a:r>
            <a:r>
              <a:rPr lang="en-US" b="0" dirty="0">
                <a:solidFill>
                  <a:srgbClr val="000000"/>
                </a:solidFill>
                <a:effectLst/>
                <a:latin typeface="Consolas" panose="020B0609020204030204" pitchFamily="49" charset="0"/>
              </a:rPr>
              <a:t> </a:t>
            </a:r>
          </a:p>
        </p:txBody>
      </p:sp>
      <p:sp>
        <p:nvSpPr>
          <p:cNvPr id="7" name="Rounded Rectangle 7">
            <a:extLst>
              <a:ext uri="{FF2B5EF4-FFF2-40B4-BE49-F238E27FC236}">
                <a16:creationId xmlns:a16="http://schemas.microsoft.com/office/drawing/2014/main" id="{FAFEFC8B-3907-442E-9BD2-C4A00E794F9E}"/>
              </a:ext>
            </a:extLst>
          </p:cNvPr>
          <p:cNvSpPr/>
          <p:nvPr/>
        </p:nvSpPr>
        <p:spPr>
          <a:xfrm>
            <a:off x="7180125" y="1811361"/>
            <a:ext cx="4918089" cy="28410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Tree>
    <p:extLst>
      <p:ext uri="{BB962C8B-B14F-4D97-AF65-F5344CB8AC3E}">
        <p14:creationId xmlns:p14="http://schemas.microsoft.com/office/powerpoint/2010/main" val="2869151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B94F-DD6B-4DB4-8395-2AB67EF792C3}"/>
              </a:ext>
            </a:extLst>
          </p:cNvPr>
          <p:cNvSpPr>
            <a:spLocks noGrp="1"/>
          </p:cNvSpPr>
          <p:nvPr>
            <p:ph type="title"/>
          </p:nvPr>
        </p:nvSpPr>
        <p:spPr/>
        <p:txBody>
          <a:bodyPr/>
          <a:lstStyle/>
          <a:p>
            <a:r>
              <a:rPr lang="en-US" dirty="0"/>
              <a:t>Another example: What does an object represent?</a:t>
            </a:r>
          </a:p>
        </p:txBody>
      </p:sp>
      <p:sp>
        <p:nvSpPr>
          <p:cNvPr id="3" name="Content Placeholder 2">
            <a:extLst>
              <a:ext uri="{FF2B5EF4-FFF2-40B4-BE49-F238E27FC236}">
                <a16:creationId xmlns:a16="http://schemas.microsoft.com/office/drawing/2014/main" id="{DBE82E71-886D-4746-8575-B7ED17283976}"/>
              </a:ext>
            </a:extLst>
          </p:cNvPr>
          <p:cNvSpPr>
            <a:spLocks noGrp="1"/>
          </p:cNvSpPr>
          <p:nvPr>
            <p:ph idx="1"/>
          </p:nvPr>
        </p:nvSpPr>
        <p:spPr/>
        <p:txBody>
          <a:bodyPr>
            <a:normAutofit lnSpcReduction="10000"/>
          </a:bodyPr>
          <a:lstStyle/>
          <a:p>
            <a:r>
              <a:rPr lang="en-US" dirty="0"/>
              <a:t>What does an object of class Car represent?</a:t>
            </a:r>
          </a:p>
          <a:p>
            <a:pPr lvl="1"/>
            <a:r>
              <a:rPr lang="en-US" dirty="0"/>
              <a:t>a model of car (e.g. Dodge, Ford, Toyota)?</a:t>
            </a:r>
          </a:p>
          <a:p>
            <a:pPr lvl="1"/>
            <a:r>
              <a:rPr lang="en-US" dirty="0"/>
              <a:t>a particular car (my 2019 Toyota, VIN = 456789)?</a:t>
            </a:r>
          </a:p>
          <a:p>
            <a:r>
              <a:rPr lang="en-US" dirty="0"/>
              <a:t>What does an object of class Wheel represent?</a:t>
            </a:r>
          </a:p>
          <a:p>
            <a:pPr lvl="1"/>
            <a:r>
              <a:rPr lang="en-US" dirty="0"/>
              <a:t>a model of tire? (Goodyear GoodGrips14)</a:t>
            </a:r>
          </a:p>
          <a:p>
            <a:pPr lvl="1"/>
            <a:r>
              <a:rPr lang="en-US" dirty="0"/>
              <a:t>a particular tire? (Goodyear GoodGrips14 SN = 345678)</a:t>
            </a:r>
          </a:p>
          <a:p>
            <a:r>
              <a:rPr lang="en-US" dirty="0"/>
              <a:t>What does "has" represent?</a:t>
            </a:r>
          </a:p>
          <a:p>
            <a:pPr lvl="1"/>
            <a:r>
              <a:rPr lang="en-US" dirty="0"/>
              <a:t>depends on what Car and Wheel represent</a:t>
            </a:r>
          </a:p>
          <a:p>
            <a:pPr lvl="1"/>
            <a:r>
              <a:rPr lang="en-US" dirty="0"/>
              <a:t>this may affect the navigability of the association</a:t>
            </a:r>
          </a:p>
          <a:p>
            <a:pPr lvl="2"/>
            <a:r>
              <a:rPr lang="en-US" dirty="0"/>
              <a:t>(can you get from a car object to the associated wheels? Can you get from a wheel to the car that it’s on?)</a:t>
            </a:r>
          </a:p>
          <a:p>
            <a:pPr marL="457200" lvl="1" indent="0">
              <a:buNone/>
            </a:pPr>
            <a:endParaRPr lang="en-US" dirty="0"/>
          </a:p>
        </p:txBody>
      </p:sp>
      <p:sp>
        <p:nvSpPr>
          <p:cNvPr id="4" name="Slide Number Placeholder 3">
            <a:extLst>
              <a:ext uri="{FF2B5EF4-FFF2-40B4-BE49-F238E27FC236}">
                <a16:creationId xmlns:a16="http://schemas.microsoft.com/office/drawing/2014/main" id="{0E2989A4-4047-455A-9749-7BB4BF0C176D}"/>
              </a:ext>
            </a:extLst>
          </p:cNvPr>
          <p:cNvSpPr>
            <a:spLocks noGrp="1"/>
          </p:cNvSpPr>
          <p:nvPr>
            <p:ph type="sldNum" sz="quarter" idx="12"/>
          </p:nvPr>
        </p:nvSpPr>
        <p:spPr/>
        <p:txBody>
          <a:bodyPr/>
          <a:lstStyle/>
          <a:p>
            <a:fld id="{20F37917-FD3A-4669-9018-DA04BCDD3D75}" type="slidenum">
              <a:rPr lang="en-US" smtClean="0"/>
              <a:t>17</a:t>
            </a:fld>
            <a:endParaRPr lang="en-US"/>
          </a:p>
        </p:txBody>
      </p:sp>
      <p:pic>
        <p:nvPicPr>
          <p:cNvPr id="5" name="Picture 5" descr="page15.pdf">
            <a:extLst>
              <a:ext uri="{FF2B5EF4-FFF2-40B4-BE49-F238E27FC236}">
                <a16:creationId xmlns:a16="http://schemas.microsoft.com/office/drawing/2014/main" id="{20627096-C1DB-4FB3-8B93-96052B08281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22941" y="4100071"/>
            <a:ext cx="4886400" cy="1751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2156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8557D-EAC2-44AE-A789-A7284355FE49}"/>
              </a:ext>
            </a:extLst>
          </p:cNvPr>
          <p:cNvSpPr>
            <a:spLocks noGrp="1"/>
          </p:cNvSpPr>
          <p:nvPr>
            <p:ph type="title"/>
          </p:nvPr>
        </p:nvSpPr>
        <p:spPr/>
        <p:txBody>
          <a:bodyPr/>
          <a:lstStyle/>
          <a:p>
            <a:r>
              <a:rPr lang="en-US" dirty="0"/>
              <a:t>Principle 3: One Method/One Job</a:t>
            </a:r>
          </a:p>
        </p:txBody>
      </p:sp>
      <p:sp>
        <p:nvSpPr>
          <p:cNvPr id="3" name="Content Placeholder 2">
            <a:extLst>
              <a:ext uri="{FF2B5EF4-FFF2-40B4-BE49-F238E27FC236}">
                <a16:creationId xmlns:a16="http://schemas.microsoft.com/office/drawing/2014/main" id="{DC179CE1-7259-4129-8E5A-B043BC05886B}"/>
              </a:ext>
            </a:extLst>
          </p:cNvPr>
          <p:cNvSpPr>
            <a:spLocks noGrp="1"/>
          </p:cNvSpPr>
          <p:nvPr>
            <p:ph idx="1"/>
          </p:nvPr>
        </p:nvSpPr>
        <p:spPr/>
        <p:txBody>
          <a:bodyPr/>
          <a:lstStyle/>
          <a:p>
            <a:r>
              <a:rPr lang="en-US" dirty="0"/>
              <a:t>Each class, and each method of that class, should have one job, and only one job</a:t>
            </a:r>
          </a:p>
          <a:p>
            <a:r>
              <a:rPr lang="en-US" dirty="0"/>
              <a:t>If your method has more than one job, split it into 2 methods.  Why?</a:t>
            </a:r>
          </a:p>
          <a:p>
            <a:pPr lvl="1"/>
            <a:r>
              <a:rPr lang="en-US" dirty="0"/>
              <a:t>You might want one part but not the other</a:t>
            </a:r>
          </a:p>
          <a:p>
            <a:pPr lvl="1"/>
            <a:r>
              <a:rPr lang="en-US" dirty="0"/>
              <a:t>It's easier to test a method that has only one job</a:t>
            </a:r>
          </a:p>
          <a:p>
            <a:r>
              <a:rPr lang="en-US" dirty="0"/>
              <a:t>You call both of them if you need to.</a:t>
            </a:r>
          </a:p>
          <a:p>
            <a:pPr lvl="1"/>
            <a:r>
              <a:rPr lang="en-US" dirty="0"/>
              <a:t>or write a single method that calls them both</a:t>
            </a:r>
          </a:p>
          <a:p>
            <a:r>
              <a:rPr lang="en-US" dirty="0"/>
              <a:t>Same thing for classes.</a:t>
            </a:r>
          </a:p>
        </p:txBody>
      </p:sp>
      <p:sp>
        <p:nvSpPr>
          <p:cNvPr id="4" name="Slide Number Placeholder 3">
            <a:extLst>
              <a:ext uri="{FF2B5EF4-FFF2-40B4-BE49-F238E27FC236}">
                <a16:creationId xmlns:a16="http://schemas.microsoft.com/office/drawing/2014/main" id="{E6A82CC2-6AF6-4613-8CAD-1FD84159802F}"/>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3837267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61C2C-D605-4F46-9A0F-CEEB37527908}"/>
              </a:ext>
            </a:extLst>
          </p:cNvPr>
          <p:cNvSpPr>
            <a:spLocks noGrp="1"/>
          </p:cNvSpPr>
          <p:nvPr>
            <p:ph type="title"/>
          </p:nvPr>
        </p:nvSpPr>
        <p:spPr/>
        <p:txBody>
          <a:bodyPr/>
          <a:lstStyle/>
          <a:p>
            <a:r>
              <a:rPr lang="en-US" dirty="0"/>
              <a:t>Principle 4: Don't Repeat Yourself</a:t>
            </a:r>
          </a:p>
        </p:txBody>
      </p:sp>
      <p:sp>
        <p:nvSpPr>
          <p:cNvPr id="3" name="Content Placeholder 2">
            <a:extLst>
              <a:ext uri="{FF2B5EF4-FFF2-40B4-BE49-F238E27FC236}">
                <a16:creationId xmlns:a16="http://schemas.microsoft.com/office/drawing/2014/main" id="{3E6DDF18-19A4-4769-930A-E5C27B69F9EE}"/>
              </a:ext>
            </a:extLst>
          </p:cNvPr>
          <p:cNvSpPr>
            <a:spLocks noGrp="1"/>
          </p:cNvSpPr>
          <p:nvPr>
            <p:ph idx="1"/>
          </p:nvPr>
        </p:nvSpPr>
        <p:spPr/>
        <p:txBody>
          <a:bodyPr/>
          <a:lstStyle/>
          <a:p>
            <a:r>
              <a:rPr lang="en-US" dirty="0"/>
              <a:t>If you have some quantity that you use more than once, give it a name and use the name.</a:t>
            </a:r>
          </a:p>
          <a:p>
            <a:r>
              <a:rPr lang="en-US" dirty="0"/>
              <a:t>That way you only need to change it in one place!</a:t>
            </a:r>
          </a:p>
          <a:p>
            <a:r>
              <a:rPr lang="en-US" dirty="0"/>
              <a:t>And of course you should use a good name</a:t>
            </a:r>
          </a:p>
          <a:p>
            <a:r>
              <a:rPr lang="en-US" dirty="0"/>
              <a:t>If you have some task that you do in many places, make it into a procedure.</a:t>
            </a:r>
          </a:p>
          <a:p>
            <a:r>
              <a:rPr lang="en-US" dirty="0"/>
              <a:t>If the tasks are slightly different, turn the differences into parameters.</a:t>
            </a:r>
          </a:p>
          <a:p>
            <a:pPr marL="0" indent="0">
              <a:buNone/>
            </a:pPr>
            <a:endParaRPr lang="en-US" dirty="0"/>
          </a:p>
        </p:txBody>
      </p:sp>
      <p:sp>
        <p:nvSpPr>
          <p:cNvPr id="4" name="Slide Number Placeholder 3">
            <a:extLst>
              <a:ext uri="{FF2B5EF4-FFF2-40B4-BE49-F238E27FC236}">
                <a16:creationId xmlns:a16="http://schemas.microsoft.com/office/drawing/2014/main" id="{19E320F0-0045-44DD-A90C-8B9DCF03F332}"/>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902509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fontAlgn="base"/>
            <a:r>
              <a:rPr lang="en-US" dirty="0"/>
              <a:t>Describe the purpose of our design principles </a:t>
            </a:r>
          </a:p>
          <a:p>
            <a:pPr lvl="1" fontAlgn="base"/>
            <a:r>
              <a:rPr lang="en-US" dirty="0"/>
              <a:t>List 5 code-level design principles with examples</a:t>
            </a:r>
          </a:p>
          <a:p>
            <a:pPr lvl="1" fontAlgn="base"/>
            <a:r>
              <a:rPr lang="en-US" dirty="0"/>
              <a:t>Identify some violations of the principles and suggest ways to mitigate them</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618A6-4E56-48CD-A53E-9B714D4DFF13}"/>
              </a:ext>
            </a:extLst>
          </p:cNvPr>
          <p:cNvSpPr>
            <a:spLocks noGrp="1"/>
          </p:cNvSpPr>
          <p:nvPr>
            <p:ph type="title"/>
          </p:nvPr>
        </p:nvSpPr>
        <p:spPr/>
        <p:txBody>
          <a:bodyPr/>
          <a:lstStyle/>
          <a:p>
            <a:r>
              <a:rPr lang="en-US" dirty="0"/>
              <a:t>A real example</a:t>
            </a:r>
          </a:p>
        </p:txBody>
      </p:sp>
      <p:sp>
        <p:nvSpPr>
          <p:cNvPr id="4" name="Slide Number Placeholder 3">
            <a:extLst>
              <a:ext uri="{FF2B5EF4-FFF2-40B4-BE49-F238E27FC236}">
                <a16:creationId xmlns:a16="http://schemas.microsoft.com/office/drawing/2014/main" id="{63AFE69B-30F2-48E6-BD88-DFBBBEA57EB6}"/>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5" name="Rectangle 4">
            <a:extLst>
              <a:ext uri="{FF2B5EF4-FFF2-40B4-BE49-F238E27FC236}">
                <a16:creationId xmlns:a16="http://schemas.microsoft.com/office/drawing/2014/main" id="{9A240F55-B2AC-4A29-B17F-8DEA798DAAE4}"/>
              </a:ext>
            </a:extLst>
          </p:cNvPr>
          <p:cNvSpPr/>
          <p:nvPr/>
        </p:nvSpPr>
        <p:spPr>
          <a:xfrm>
            <a:off x="980048" y="1604618"/>
            <a:ext cx="9546982" cy="3416320"/>
          </a:xfrm>
          <a:prstGeom prst="rect">
            <a:avLst/>
          </a:prstGeom>
        </p:spPr>
        <p:txBody>
          <a:bodyPr wrap="square">
            <a:spAutoFit/>
          </a:bodyPr>
          <a:lstStyle/>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 &lt;T&gt; (</a:t>
            </a:r>
            <a:r>
              <a:rPr lang="en-US" dirty="0" err="1">
                <a:solidFill>
                  <a:srgbClr val="000000"/>
                </a:solidFill>
                <a:latin typeface="Consolas" panose="020B0609020204030204" pitchFamily="49" charset="0"/>
              </a:rPr>
              <a:t>testname</a:t>
            </a:r>
            <a:r>
              <a:rPr lang="en-US" dirty="0">
                <a:solidFill>
                  <a:srgbClr val="000000"/>
                </a:solidFill>
                <a:latin typeface="Consolas" panose="020B0609020204030204" pitchFamily="49" charset="0"/>
              </a:rPr>
              <a:t>: string, </a:t>
            </a:r>
            <a:r>
              <a:rPr lang="en-US" dirty="0" err="1">
                <a:solidFill>
                  <a:srgbClr val="000000"/>
                </a:solidFill>
                <a:latin typeface="Consolas" panose="020B0609020204030204" pitchFamily="49" charset="0"/>
              </a:rPr>
              <a:t>actualVal</a:t>
            </a:r>
            <a:r>
              <a:rPr lang="en-US" dirty="0">
                <a:solidFill>
                  <a:srgbClr val="000000"/>
                </a:solidFill>
                <a:latin typeface="Consolas" panose="020B0609020204030204" pitchFamily="49" charset="0"/>
              </a:rPr>
              <a:t>: T, </a:t>
            </a:r>
            <a:r>
              <a:rPr lang="en-US" dirty="0" err="1">
                <a:solidFill>
                  <a:srgbClr val="000000"/>
                </a:solidFill>
                <a:latin typeface="Consolas" panose="020B0609020204030204" pitchFamily="49" charset="0"/>
              </a:rPr>
              <a:t>correctVal</a:t>
            </a:r>
            <a:r>
              <a:rPr lang="en-US" dirty="0">
                <a:solidFill>
                  <a:srgbClr val="000000"/>
                </a:solidFill>
                <a:latin typeface="Consolas" panose="020B0609020204030204" pitchFamily="49" charset="0"/>
              </a:rPr>
              <a:t>: T) {</a:t>
            </a:r>
          </a:p>
          <a:p>
            <a:r>
              <a:rPr lang="en-US" dirty="0">
                <a:solidFill>
                  <a:srgbClr val="000000"/>
                </a:solidFill>
                <a:latin typeface="Consolas" panose="020B0609020204030204" pitchFamily="49" charset="0"/>
              </a:rPr>
              <a:t>    test(</a:t>
            </a:r>
            <a:r>
              <a:rPr lang="en-US" dirty="0" err="1">
                <a:solidFill>
                  <a:srgbClr val="000000"/>
                </a:solidFill>
                <a:latin typeface="Consolas" panose="020B0609020204030204" pitchFamily="49" charset="0"/>
              </a:rPr>
              <a:t>testname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 { expect(</a:t>
            </a:r>
            <a:r>
              <a:rPr lang="en-US" dirty="0" err="1">
                <a:solidFill>
                  <a:srgbClr val="000000"/>
                </a:solidFill>
                <a:latin typeface="Consolas" panose="020B0609020204030204" pitchFamily="49" charset="0"/>
              </a:rPr>
              <a:t>actualVal</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toBe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correctVal</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describe(</a:t>
            </a:r>
            <a:r>
              <a:rPr lang="en-US" dirty="0">
                <a:solidFill>
                  <a:srgbClr val="A31515"/>
                </a:solidFill>
                <a:latin typeface="Consolas" panose="020B0609020204030204" pitchFamily="49" charset="0"/>
              </a:rPr>
              <a:t>'tests for </a:t>
            </a:r>
            <a:r>
              <a:rPr lang="en-US" dirty="0" err="1">
                <a:solidFill>
                  <a:srgbClr val="A31515"/>
                </a:solidFill>
                <a:latin typeface="Consolas" panose="020B0609020204030204" pitchFamily="49" charset="0"/>
              </a:rPr>
              <a:t>countOfLocalMorks</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'empty crew'</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(ship1),</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'just </a:t>
            </a:r>
            <a:r>
              <a:rPr lang="en-US" dirty="0" err="1">
                <a:solidFill>
                  <a:srgbClr val="A31515"/>
                </a:solidFill>
                <a:latin typeface="Consolas" panose="020B0609020204030204" pitchFamily="49" charset="0"/>
              </a:rPr>
              <a:t>Mork</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(ship2),</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'just Mindy'</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(ship3),</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'two </a:t>
            </a:r>
            <a:r>
              <a:rPr lang="en-US" dirty="0" err="1">
                <a:solidFill>
                  <a:srgbClr val="A31515"/>
                </a:solidFill>
                <a:latin typeface="Consolas" panose="020B0609020204030204" pitchFamily="49" charset="0"/>
              </a:rPr>
              <a:t>Morks</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(ship4),</a:t>
            </a:r>
            <a:r>
              <a:rPr lang="en-US" dirty="0">
                <a:solidFill>
                  <a:srgbClr val="098658"/>
                </a:solidFill>
                <a:latin typeface="Consolas" panose="020B0609020204030204" pitchFamily="49" charset="0"/>
              </a:rPr>
              <a:t>2</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'drone has no </a:t>
            </a:r>
            <a:r>
              <a:rPr lang="en-US" dirty="0" err="1">
                <a:solidFill>
                  <a:srgbClr val="A31515"/>
                </a:solidFill>
                <a:latin typeface="Consolas" panose="020B0609020204030204" pitchFamily="49" charset="0"/>
              </a:rPr>
              <a:t>Morks</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(drone1),</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68871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F9C8A-B2F4-4F3D-8D6E-8EACF6198828}"/>
              </a:ext>
            </a:extLst>
          </p:cNvPr>
          <p:cNvSpPr>
            <a:spLocks noGrp="1"/>
          </p:cNvSpPr>
          <p:nvPr>
            <p:ph type="title"/>
          </p:nvPr>
        </p:nvSpPr>
        <p:spPr/>
        <p:txBody>
          <a:bodyPr>
            <a:normAutofit fontScale="90000"/>
          </a:bodyPr>
          <a:lstStyle/>
          <a:p>
            <a:r>
              <a:rPr lang="en-US" dirty="0"/>
              <a:t>Principle 5:</a:t>
            </a:r>
            <a:br>
              <a:rPr lang="en-US" dirty="0"/>
            </a:br>
            <a:r>
              <a:rPr lang="en-US" dirty="0"/>
              <a:t>Don't Hardcode Things That Are Likely To Change</a:t>
            </a:r>
          </a:p>
        </p:txBody>
      </p:sp>
      <p:sp>
        <p:nvSpPr>
          <p:cNvPr id="3" name="Content Placeholder 2">
            <a:extLst>
              <a:ext uri="{FF2B5EF4-FFF2-40B4-BE49-F238E27FC236}">
                <a16:creationId xmlns:a16="http://schemas.microsoft.com/office/drawing/2014/main" id="{752C0810-2FED-46EB-82B7-B2730F69E5BB}"/>
              </a:ext>
            </a:extLst>
          </p:cNvPr>
          <p:cNvSpPr>
            <a:spLocks noGrp="1"/>
          </p:cNvSpPr>
          <p:nvPr>
            <p:ph idx="1"/>
          </p:nvPr>
        </p:nvSpPr>
        <p:spPr/>
        <p:txBody>
          <a:bodyPr/>
          <a:lstStyle/>
          <a:p>
            <a:r>
              <a:rPr lang="en-US" dirty="0"/>
              <a:t>"No magic numbers" and "Don't Repeat Yourself" are already examples of this.</a:t>
            </a:r>
          </a:p>
          <a:p>
            <a:r>
              <a:rPr lang="en-US" dirty="0"/>
              <a:t>General strategy: If there something that might change, give it a name</a:t>
            </a:r>
          </a:p>
          <a:p>
            <a:pPr lvl="1"/>
            <a:r>
              <a:rPr lang="en-US" dirty="0"/>
              <a:t>if it's not already a "thing", refactor to make it a "thing“</a:t>
            </a:r>
          </a:p>
          <a:p>
            <a:r>
              <a:rPr lang="en-US" dirty="0"/>
              <a:t>Let’s look at a couple of examples.</a:t>
            </a:r>
          </a:p>
          <a:p>
            <a:pPr marL="457200" lvl="1" indent="0">
              <a:buNone/>
            </a:pPr>
            <a:endParaRPr lang="en-US" dirty="0"/>
          </a:p>
          <a:p>
            <a:pPr marL="457200" lvl="1" indent="0">
              <a:buNone/>
            </a:pPr>
            <a:r>
              <a:rPr lang="en-US" dirty="0"/>
              <a:t>			</a:t>
            </a:r>
          </a:p>
          <a:p>
            <a:endParaRPr lang="en-US" dirty="0"/>
          </a:p>
          <a:p>
            <a:endParaRPr lang="en-US" dirty="0"/>
          </a:p>
        </p:txBody>
      </p:sp>
      <p:sp>
        <p:nvSpPr>
          <p:cNvPr id="4" name="Slide Number Placeholder 3">
            <a:extLst>
              <a:ext uri="{FF2B5EF4-FFF2-40B4-BE49-F238E27FC236}">
                <a16:creationId xmlns:a16="http://schemas.microsoft.com/office/drawing/2014/main" id="{0CA7294A-D866-4728-8B14-5BBB218ACFE4}"/>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1017021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7FF626-6C20-46F7-99BB-CDAB1FDC4E55}"/>
              </a:ext>
            </a:extLst>
          </p:cNvPr>
          <p:cNvSpPr>
            <a:spLocks noGrp="1"/>
          </p:cNvSpPr>
          <p:nvPr>
            <p:ph idx="1"/>
          </p:nvPr>
        </p:nvSpPr>
        <p:spPr/>
        <p:txBody>
          <a:bodyPr/>
          <a:lstStyle/>
          <a:p>
            <a:r>
              <a:rPr lang="en-US" dirty="0"/>
              <a:t>Replace magic numbers with good names</a:t>
            </a:r>
          </a:p>
        </p:txBody>
      </p:sp>
      <p:sp>
        <p:nvSpPr>
          <p:cNvPr id="2" name="Title 1">
            <a:extLst>
              <a:ext uri="{FF2B5EF4-FFF2-40B4-BE49-F238E27FC236}">
                <a16:creationId xmlns:a16="http://schemas.microsoft.com/office/drawing/2014/main" id="{24B2B58F-79E6-4966-8892-01C19AEE2D55}"/>
              </a:ext>
            </a:extLst>
          </p:cNvPr>
          <p:cNvSpPr>
            <a:spLocks noGrp="1"/>
          </p:cNvSpPr>
          <p:nvPr>
            <p:ph type="title"/>
          </p:nvPr>
        </p:nvSpPr>
        <p:spPr/>
        <p:txBody>
          <a:bodyPr/>
          <a:lstStyle/>
          <a:p>
            <a:r>
              <a:rPr lang="en-US" dirty="0"/>
              <a:t>Replace magic numbers with good names</a:t>
            </a:r>
          </a:p>
        </p:txBody>
      </p:sp>
      <p:sp>
        <p:nvSpPr>
          <p:cNvPr id="4" name="Slide Number Placeholder 3">
            <a:extLst>
              <a:ext uri="{FF2B5EF4-FFF2-40B4-BE49-F238E27FC236}">
                <a16:creationId xmlns:a16="http://schemas.microsoft.com/office/drawing/2014/main" id="{C148B8F1-7E78-4C30-93AF-017843AEEBF0}"/>
              </a:ext>
            </a:extLst>
          </p:cNvPr>
          <p:cNvSpPr>
            <a:spLocks noGrp="1"/>
          </p:cNvSpPr>
          <p:nvPr>
            <p:ph type="sldNum" sz="quarter" idx="12"/>
          </p:nvPr>
        </p:nvSpPr>
        <p:spPr/>
        <p:txBody>
          <a:bodyPr/>
          <a:lstStyle/>
          <a:p>
            <a:fld id="{20F37917-FD3A-4669-9018-DA04BCDD3D75}" type="slidenum">
              <a:rPr lang="en-US" smtClean="0"/>
              <a:t>22</a:t>
            </a:fld>
            <a:endParaRPr lang="en-US"/>
          </a:p>
        </p:txBody>
      </p:sp>
      <p:sp>
        <p:nvSpPr>
          <p:cNvPr id="6" name="Rectangle 5">
            <a:extLst>
              <a:ext uri="{FF2B5EF4-FFF2-40B4-BE49-F238E27FC236}">
                <a16:creationId xmlns:a16="http://schemas.microsoft.com/office/drawing/2014/main" id="{BD40DC19-940C-4417-B7DE-E77FCDC9039E}"/>
              </a:ext>
            </a:extLst>
          </p:cNvPr>
          <p:cNvSpPr/>
          <p:nvPr/>
        </p:nvSpPr>
        <p:spPr>
          <a:xfrm>
            <a:off x="1106659" y="4303431"/>
            <a:ext cx="6989298" cy="830997"/>
          </a:xfrm>
          <a:prstGeom prst="rect">
            <a:avLst/>
          </a:prstGeom>
        </p:spPr>
        <p:txBody>
          <a:bodyPr wrap="square">
            <a:spAutoFit/>
          </a:bodyPr>
          <a:lstStyle/>
          <a:p>
            <a:r>
              <a:rPr lang="en-US" sz="2400" dirty="0">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salesTaxRate</a:t>
            </a:r>
            <a:r>
              <a:rPr lang="en-US" sz="2400" dirty="0">
                <a:solidFill>
                  <a:srgbClr val="000000"/>
                </a:solidFill>
                <a:latin typeface="Consolas" panose="020B0609020204030204" pitchFamily="49" charset="0"/>
              </a:rPr>
              <a:t> = </a:t>
            </a:r>
            <a:r>
              <a:rPr lang="en-US" sz="2400" dirty="0">
                <a:solidFill>
                  <a:srgbClr val="098658"/>
                </a:solidFill>
                <a:latin typeface="Consolas" panose="020B0609020204030204" pitchFamily="49" charset="0"/>
              </a:rPr>
              <a:t>1.06</a:t>
            </a:r>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let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salesPrice</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netPrice</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salesTaxRate</a:t>
            </a:r>
            <a:endParaRPr lang="en-US" sz="2400" b="0" dirty="0">
              <a:solidFill>
                <a:srgbClr val="000000"/>
              </a:solidFill>
              <a:effectLst/>
              <a:latin typeface="Consolas" panose="020B0609020204030204" pitchFamily="49" charset="0"/>
            </a:endParaRPr>
          </a:p>
        </p:txBody>
      </p:sp>
      <p:sp>
        <p:nvSpPr>
          <p:cNvPr id="7" name="AutoShape 4">
            <a:extLst>
              <a:ext uri="{FF2B5EF4-FFF2-40B4-BE49-F238E27FC236}">
                <a16:creationId xmlns:a16="http://schemas.microsoft.com/office/drawing/2014/main" id="{FD331EB5-169C-42E5-B9CC-13F6AE91D8EF}"/>
              </a:ext>
            </a:extLst>
          </p:cNvPr>
          <p:cNvSpPr>
            <a:spLocks/>
          </p:cNvSpPr>
          <p:nvPr/>
        </p:nvSpPr>
        <p:spPr bwMode="auto">
          <a:xfrm rot="10800000" flipH="1">
            <a:off x="3511721" y="3190466"/>
            <a:ext cx="642938" cy="6495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blipFill dpi="0" rotWithShape="0">
            <a:blip r:embed="rId3"/>
            <a:srcRect/>
            <a:tile tx="0" ty="0" sx="100000" sy="100000" flip="none" algn="tl"/>
          </a:blipFill>
          <a:ln w="254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2812">
              <a:solidFill>
                <a:srgbClr val="FFFFFF"/>
              </a:solidFill>
              <a:effectLst>
                <a:outerShdw blurRad="38100" dist="38100" dir="2700000" algn="tl">
                  <a:srgbClr val="C0C0C0"/>
                </a:outerShdw>
              </a:effectLst>
              <a:latin typeface="Gill Sans" charset="0"/>
              <a:ea typeface="Gill Sans" charset="0"/>
              <a:cs typeface="Gill Sans" charset="0"/>
              <a:sym typeface="Gill Sans" charset="0"/>
            </a:endParaRPr>
          </a:p>
        </p:txBody>
      </p:sp>
      <p:sp>
        <p:nvSpPr>
          <p:cNvPr id="10" name="Rectangle 9">
            <a:extLst>
              <a:ext uri="{FF2B5EF4-FFF2-40B4-BE49-F238E27FC236}">
                <a16:creationId xmlns:a16="http://schemas.microsoft.com/office/drawing/2014/main" id="{6050C85E-D369-42A5-BF5F-D710CEBA79BF}"/>
              </a:ext>
            </a:extLst>
          </p:cNvPr>
          <p:cNvSpPr/>
          <p:nvPr/>
        </p:nvSpPr>
        <p:spPr>
          <a:xfrm>
            <a:off x="1106659" y="2192248"/>
            <a:ext cx="5622052" cy="461665"/>
          </a:xfrm>
          <a:prstGeom prst="rect">
            <a:avLst/>
          </a:prstGeom>
        </p:spPr>
        <p:txBody>
          <a:bodyPr wrap="none">
            <a:spAutoFit/>
          </a:bodyPr>
          <a:lstStyle/>
          <a:p>
            <a:r>
              <a:rPr lang="en-US" sz="2400" dirty="0">
                <a:solidFill>
                  <a:srgbClr val="0000FF"/>
                </a:solidFill>
                <a:latin typeface="Consolas" panose="020B0609020204030204" pitchFamily="49" charset="0"/>
              </a:rPr>
              <a:t>let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salesprice</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netPrice</a:t>
            </a:r>
            <a:r>
              <a:rPr lang="en-US" sz="2400" dirty="0">
                <a:solidFill>
                  <a:srgbClr val="000000"/>
                </a:solidFill>
                <a:latin typeface="Consolas" panose="020B0609020204030204" pitchFamily="49" charset="0"/>
              </a:rPr>
              <a:t> * </a:t>
            </a:r>
            <a:r>
              <a:rPr lang="en-US" sz="2400" dirty="0">
                <a:solidFill>
                  <a:srgbClr val="098658"/>
                </a:solidFill>
                <a:latin typeface="Consolas" panose="020B0609020204030204" pitchFamily="49" charset="0"/>
              </a:rPr>
              <a:t>1.06</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8302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A3DDD-ACB8-4C62-948A-EC71CD95992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0A1FD64-651F-40C8-BEBE-EE2F0C39A31E}"/>
              </a:ext>
            </a:extLst>
          </p:cNvPr>
          <p:cNvSpPr>
            <a:spLocks noGrp="1"/>
          </p:cNvSpPr>
          <p:nvPr>
            <p:ph idx="1"/>
          </p:nvPr>
        </p:nvSpPr>
        <p:spPr/>
        <p:txBody>
          <a:bodyPr/>
          <a:lstStyle/>
          <a:p>
            <a:r>
              <a:rPr lang="en-US" dirty="0"/>
              <a:t>Imagine we are computing income tax in a state where there are four rates:</a:t>
            </a:r>
          </a:p>
          <a:p>
            <a:pPr lvl="1"/>
            <a:r>
              <a:rPr lang="en-US" dirty="0"/>
              <a:t>One on incomes less than $10,000</a:t>
            </a:r>
          </a:p>
          <a:p>
            <a:pPr lvl="1"/>
            <a:r>
              <a:rPr lang="en-US" dirty="0"/>
              <a:t>One on incomes between $10,000 and $20,000</a:t>
            </a:r>
          </a:p>
          <a:p>
            <a:pPr lvl="1"/>
            <a:r>
              <a:rPr lang="en-US" dirty="0"/>
              <a:t>One on incomes between $20,000 and $50,000</a:t>
            </a:r>
          </a:p>
          <a:p>
            <a:pPr lvl="1"/>
            <a:r>
              <a:rPr lang="en-US" dirty="0"/>
              <a:t>One on incomes greater than $50,000</a:t>
            </a:r>
          </a:p>
          <a:p>
            <a:r>
              <a:rPr lang="en-US" dirty="0"/>
              <a:t>You might write something like</a:t>
            </a:r>
          </a:p>
          <a:p>
            <a:endParaRPr lang="en-US" dirty="0"/>
          </a:p>
        </p:txBody>
      </p:sp>
      <p:sp>
        <p:nvSpPr>
          <p:cNvPr id="4" name="Slide Number Placeholder 3">
            <a:extLst>
              <a:ext uri="{FF2B5EF4-FFF2-40B4-BE49-F238E27FC236}">
                <a16:creationId xmlns:a16="http://schemas.microsoft.com/office/drawing/2014/main" id="{DB37E0B7-7BEF-4780-A7AA-643299AF19DE}"/>
              </a:ext>
            </a:extLst>
          </p:cNvPr>
          <p:cNvSpPr>
            <a:spLocks noGrp="1"/>
          </p:cNvSpPr>
          <p:nvPr>
            <p:ph type="sldNum" sz="quarter" idx="12"/>
          </p:nvPr>
        </p:nvSpPr>
        <p:spPr/>
        <p:txBody>
          <a:bodyPr/>
          <a:lstStyle/>
          <a:p>
            <a:fld id="{20F37917-FD3A-4669-9018-DA04BCDD3D75}" type="slidenum">
              <a:rPr lang="en-US" smtClean="0"/>
              <a:t>23</a:t>
            </a:fld>
            <a:endParaRPr lang="en-US"/>
          </a:p>
        </p:txBody>
      </p:sp>
    </p:spTree>
    <p:extLst>
      <p:ext uri="{BB962C8B-B14F-4D97-AF65-F5344CB8AC3E}">
        <p14:creationId xmlns:p14="http://schemas.microsoft.com/office/powerpoint/2010/main" val="747324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EBA52-56CC-4EC5-B318-2D7C3D3E4324}"/>
              </a:ext>
            </a:extLst>
          </p:cNvPr>
          <p:cNvSpPr>
            <a:spLocks noGrp="1"/>
          </p:cNvSpPr>
          <p:nvPr>
            <p:ph type="title"/>
          </p:nvPr>
        </p:nvSpPr>
        <p:spPr/>
        <p:txBody>
          <a:bodyPr/>
          <a:lstStyle/>
          <a:p>
            <a:r>
              <a:rPr lang="en-US" dirty="0"/>
              <a:t>You might write something like</a:t>
            </a:r>
          </a:p>
        </p:txBody>
      </p:sp>
      <p:sp>
        <p:nvSpPr>
          <p:cNvPr id="3" name="Content Placeholder 2">
            <a:extLst>
              <a:ext uri="{FF2B5EF4-FFF2-40B4-BE49-F238E27FC236}">
                <a16:creationId xmlns:a16="http://schemas.microsoft.com/office/drawing/2014/main" id="{C03B5AF0-A7B6-4DB9-ABCF-5401A8F66F21}"/>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What might change?</a:t>
            </a:r>
          </a:p>
          <a:p>
            <a:pPr lvl="1"/>
            <a:r>
              <a:rPr lang="en-US" dirty="0"/>
              <a:t>The boundaries of the tax brackets might change</a:t>
            </a:r>
          </a:p>
          <a:p>
            <a:pPr lvl="1"/>
            <a:r>
              <a:rPr lang="en-US" dirty="0"/>
              <a:t>The number of brackets might change</a:t>
            </a:r>
          </a:p>
        </p:txBody>
      </p:sp>
      <p:sp>
        <p:nvSpPr>
          <p:cNvPr id="4" name="Slide Number Placeholder 3">
            <a:extLst>
              <a:ext uri="{FF2B5EF4-FFF2-40B4-BE49-F238E27FC236}">
                <a16:creationId xmlns:a16="http://schemas.microsoft.com/office/drawing/2014/main" id="{AC5984C3-71D9-4C3C-8C0F-15940E95E6B7}"/>
              </a:ext>
            </a:extLst>
          </p:cNvPr>
          <p:cNvSpPr>
            <a:spLocks noGrp="1"/>
          </p:cNvSpPr>
          <p:nvPr>
            <p:ph type="sldNum" sz="quarter" idx="12"/>
          </p:nvPr>
        </p:nvSpPr>
        <p:spPr/>
        <p:txBody>
          <a:bodyPr/>
          <a:lstStyle/>
          <a:p>
            <a:fld id="{20F37917-FD3A-4669-9018-DA04BCDD3D75}" type="slidenum">
              <a:rPr lang="en-US" smtClean="0"/>
              <a:t>24</a:t>
            </a:fld>
            <a:endParaRPr lang="en-US" dirty="0"/>
          </a:p>
        </p:txBody>
      </p:sp>
      <p:sp>
        <p:nvSpPr>
          <p:cNvPr id="5" name="Rectangle 4">
            <a:extLst>
              <a:ext uri="{FF2B5EF4-FFF2-40B4-BE49-F238E27FC236}">
                <a16:creationId xmlns:a16="http://schemas.microsoft.com/office/drawing/2014/main" id="{467513D8-9D11-48BD-B5F9-3E0DC625D970}"/>
              </a:ext>
            </a:extLst>
          </p:cNvPr>
          <p:cNvSpPr/>
          <p:nvPr/>
        </p:nvSpPr>
        <p:spPr>
          <a:xfrm>
            <a:off x="973014" y="1500160"/>
            <a:ext cx="8383173" cy="2308324"/>
          </a:xfrm>
          <a:prstGeom prst="rect">
            <a:avLst/>
          </a:prstGeom>
        </p:spPr>
        <p:txBody>
          <a:bodyPr wrap="square">
            <a:spAutoFit/>
          </a:bodyPr>
          <a:lstStyle/>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grossTax</a:t>
            </a:r>
            <a:r>
              <a:rPr lang="en-US" dirty="0">
                <a:solidFill>
                  <a:srgbClr val="000000"/>
                </a:solidFill>
                <a:latin typeface="Consolas" panose="020B0609020204030204" pitchFamily="49" charset="0"/>
              </a:rPr>
              <a:t>(income: number): number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&lt;= income) &amp;&amp; (income &lt;= </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&lt; income) &amp;&amp; (income &lt;= </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0.10</a:t>
            </a:r>
            <a:r>
              <a:rPr lang="en-US" dirty="0">
                <a:solidFill>
                  <a:srgbClr val="000000"/>
                </a:solidFill>
                <a:latin typeface="Consolas" panose="020B0609020204030204" pitchFamily="49" charset="0"/>
              </a:rPr>
              <a:t> * (income - </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&lt; income) &amp;&amp; (income &lt;= </a:t>
            </a:r>
            <a:r>
              <a:rPr lang="en-US" dirty="0">
                <a:solidFill>
                  <a:srgbClr val="098658"/>
                </a:solidFill>
                <a:latin typeface="Consolas" panose="020B0609020204030204" pitchFamily="49" charset="0"/>
              </a:rPr>
              <a:t>50000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1000</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0.20</a:t>
            </a:r>
            <a:r>
              <a:rPr lang="en-US" dirty="0">
                <a:solidFill>
                  <a:srgbClr val="000000"/>
                </a:solidFill>
                <a:latin typeface="Consolas" panose="020B0609020204030204" pitchFamily="49" charset="0"/>
              </a:rPr>
              <a:t> * (income - </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7000</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0.25</a:t>
            </a:r>
            <a:r>
              <a:rPr lang="en-US" dirty="0">
                <a:solidFill>
                  <a:srgbClr val="000000"/>
                </a:solidFill>
                <a:latin typeface="Consolas" panose="020B0609020204030204" pitchFamily="49" charset="0"/>
              </a:rPr>
              <a:t> * (income - </a:t>
            </a:r>
            <a:r>
              <a:rPr lang="en-US" dirty="0">
                <a:solidFill>
                  <a:srgbClr val="098658"/>
                </a:solidFill>
                <a:latin typeface="Consolas" panose="020B0609020204030204" pitchFamily="49" charset="0"/>
              </a:rPr>
              <a:t>50000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4720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8B5ED-089E-4E03-AE7A-2333C7AF4560}"/>
              </a:ext>
            </a:extLst>
          </p:cNvPr>
          <p:cNvSpPr>
            <a:spLocks noGrp="1"/>
          </p:cNvSpPr>
          <p:nvPr>
            <p:ph type="title"/>
          </p:nvPr>
        </p:nvSpPr>
        <p:spPr/>
        <p:txBody>
          <a:bodyPr/>
          <a:lstStyle/>
          <a:p>
            <a:r>
              <a:rPr lang="en-US" dirty="0"/>
              <a:t>So let's represent our data differently</a:t>
            </a:r>
          </a:p>
        </p:txBody>
      </p:sp>
      <p:sp>
        <p:nvSpPr>
          <p:cNvPr id="4" name="Slide Number Placeholder 3">
            <a:extLst>
              <a:ext uri="{FF2B5EF4-FFF2-40B4-BE49-F238E27FC236}">
                <a16:creationId xmlns:a16="http://schemas.microsoft.com/office/drawing/2014/main" id="{85A1C6DB-6747-4D33-9B99-6671974C627F}"/>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5" name="Rectangle 4">
            <a:extLst>
              <a:ext uri="{FF2B5EF4-FFF2-40B4-BE49-F238E27FC236}">
                <a16:creationId xmlns:a16="http://schemas.microsoft.com/office/drawing/2014/main" id="{F1372F46-A124-4B14-8F16-E2C13171ECB3}"/>
              </a:ext>
            </a:extLst>
          </p:cNvPr>
          <p:cNvSpPr/>
          <p:nvPr/>
        </p:nvSpPr>
        <p:spPr>
          <a:xfrm>
            <a:off x="923778" y="1500160"/>
            <a:ext cx="9141656" cy="2862322"/>
          </a:xfrm>
          <a:prstGeom prst="rect">
            <a:avLst/>
          </a:prstGeom>
        </p:spPr>
        <p:txBody>
          <a:bodyPr wrap="square">
            <a:spAutoFit/>
          </a:bodyPr>
          <a:lstStyle/>
          <a:p>
            <a:r>
              <a:rPr lang="en-US" dirty="0">
                <a:solidFill>
                  <a:srgbClr val="008000"/>
                </a:solidFill>
                <a:latin typeface="Consolas" panose="020B0609020204030204" pitchFamily="49" charset="0"/>
              </a:rPr>
              <a:t>// defines the tax bracket for income lower &lt; income &lt;= upper.</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if upper is null, then lower &lt; income  (no upper bound)</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type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TaxBracket</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lower: number,</a:t>
            </a:r>
          </a:p>
          <a:p>
            <a:r>
              <a:rPr lang="en-US" dirty="0">
                <a:solidFill>
                  <a:srgbClr val="000000"/>
                </a:solidFill>
                <a:latin typeface="Consolas" panose="020B0609020204030204" pitchFamily="49" charset="0"/>
              </a:rPr>
              <a:t>    upper: number | null,  </a:t>
            </a:r>
          </a:p>
          <a:p>
            <a:r>
              <a:rPr lang="en-US" dirty="0">
                <a:solidFill>
                  <a:srgbClr val="000000"/>
                </a:solidFill>
                <a:latin typeface="Consolas" panose="020B0609020204030204" pitchFamily="49" charset="0"/>
              </a:rPr>
              <a:t>    base : number</a:t>
            </a:r>
          </a:p>
          <a:p>
            <a:r>
              <a:rPr lang="en-US" dirty="0">
                <a:solidFill>
                  <a:srgbClr val="000000"/>
                </a:solidFill>
                <a:latin typeface="Consolas" panose="020B0609020204030204" pitchFamily="49" charset="0"/>
              </a:rPr>
              <a:t>    rate : number</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0F71FA50-933F-4201-87ED-4334941A29AD}"/>
              </a:ext>
            </a:extLst>
          </p:cNvPr>
          <p:cNvSpPr/>
          <p:nvPr/>
        </p:nvSpPr>
        <p:spPr>
          <a:xfrm>
            <a:off x="838199" y="3894800"/>
            <a:ext cx="8003345" cy="1754326"/>
          </a:xfrm>
          <a:prstGeom prst="rect">
            <a:avLst/>
          </a:prstGeom>
        </p:spPr>
        <p:txBody>
          <a:bodyPr wrap="square">
            <a:spAutoFit/>
          </a:bodyPr>
          <a:lstStyle/>
          <a:p>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brackets : </a:t>
            </a:r>
            <a:r>
              <a:rPr lang="en-US" dirty="0" err="1">
                <a:solidFill>
                  <a:srgbClr val="000000"/>
                </a:solidFill>
                <a:latin typeface="Consolas" panose="020B0609020204030204" pitchFamily="49" charset="0"/>
              </a:rPr>
              <a:t>TaxBracket</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{lower:</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upper:</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base:</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rate:</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{lower:</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upper:</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base:</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rate:</a:t>
            </a:r>
            <a:r>
              <a:rPr lang="en-US" dirty="0">
                <a:solidFill>
                  <a:srgbClr val="098658"/>
                </a:solidFill>
                <a:latin typeface="Consolas" panose="020B0609020204030204" pitchFamily="49" charset="0"/>
              </a:rPr>
              <a:t>0.10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{lower:</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upper:</a:t>
            </a:r>
            <a:r>
              <a:rPr lang="en-US" dirty="0">
                <a:solidFill>
                  <a:srgbClr val="098658"/>
                </a:solidFill>
                <a:latin typeface="Consolas" panose="020B0609020204030204" pitchFamily="49" charset="0"/>
              </a:rPr>
              <a:t>50000</a:t>
            </a:r>
            <a:r>
              <a:rPr lang="en-US" dirty="0">
                <a:solidFill>
                  <a:srgbClr val="000000"/>
                </a:solidFill>
                <a:latin typeface="Consolas" panose="020B0609020204030204" pitchFamily="49" charset="0"/>
              </a:rPr>
              <a:t>, base:</a:t>
            </a:r>
            <a:r>
              <a:rPr lang="en-US" dirty="0">
                <a:solidFill>
                  <a:srgbClr val="098658"/>
                </a:solidFill>
                <a:latin typeface="Consolas" panose="020B0609020204030204" pitchFamily="49" charset="0"/>
              </a:rPr>
              <a:t>1000</a:t>
            </a:r>
            <a:r>
              <a:rPr lang="en-US" dirty="0">
                <a:solidFill>
                  <a:srgbClr val="000000"/>
                </a:solidFill>
                <a:latin typeface="Consolas" panose="020B0609020204030204" pitchFamily="49" charset="0"/>
              </a:rPr>
              <a:t>, rate:</a:t>
            </a:r>
            <a:r>
              <a:rPr lang="en-US" dirty="0">
                <a:solidFill>
                  <a:srgbClr val="098658"/>
                </a:solidFill>
                <a:latin typeface="Consolas" panose="020B0609020204030204" pitchFamily="49" charset="0"/>
              </a:rPr>
              <a:t>0.20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{lower:</a:t>
            </a:r>
            <a:r>
              <a:rPr lang="en-US" dirty="0">
                <a:solidFill>
                  <a:srgbClr val="098658"/>
                </a:solidFill>
                <a:latin typeface="Consolas" panose="020B0609020204030204" pitchFamily="49" charset="0"/>
              </a:rPr>
              <a:t>50000</a:t>
            </a:r>
            <a:r>
              <a:rPr lang="en-US" dirty="0">
                <a:solidFill>
                  <a:srgbClr val="000000"/>
                </a:solidFill>
                <a:latin typeface="Consolas" panose="020B0609020204030204" pitchFamily="49" charset="0"/>
              </a:rPr>
              <a:t>, upper: </a:t>
            </a:r>
            <a:r>
              <a:rPr lang="en-US" dirty="0">
                <a:solidFill>
                  <a:srgbClr val="0000FF"/>
                </a:solidFill>
                <a:latin typeface="Consolas" panose="020B0609020204030204" pitchFamily="49" charset="0"/>
              </a:rPr>
              <a:t>null</a:t>
            </a:r>
            <a:r>
              <a:rPr lang="en-US" dirty="0">
                <a:solidFill>
                  <a:srgbClr val="000000"/>
                </a:solidFill>
                <a:latin typeface="Consolas" panose="020B0609020204030204" pitchFamily="49" charset="0"/>
              </a:rPr>
              <a:t>, base:</a:t>
            </a:r>
            <a:r>
              <a:rPr lang="en-US" dirty="0">
                <a:solidFill>
                  <a:srgbClr val="098658"/>
                </a:solidFill>
                <a:latin typeface="Consolas" panose="020B0609020204030204" pitchFamily="49" charset="0"/>
              </a:rPr>
              <a:t>7000</a:t>
            </a:r>
            <a:r>
              <a:rPr lang="en-US" dirty="0">
                <a:solidFill>
                  <a:srgbClr val="000000"/>
                </a:solidFill>
                <a:latin typeface="Consolas" panose="020B0609020204030204" pitchFamily="49" charset="0"/>
              </a:rPr>
              <a:t>, rate:</a:t>
            </a:r>
            <a:r>
              <a:rPr lang="en-US" dirty="0">
                <a:solidFill>
                  <a:srgbClr val="098658"/>
                </a:solidFill>
                <a:latin typeface="Consolas" panose="020B0609020204030204" pitchFamily="49" charset="0"/>
              </a:rPr>
              <a:t>0.25</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285197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1C40-1E29-4003-9A54-80B59CFEEE55}"/>
              </a:ext>
            </a:extLst>
          </p:cNvPr>
          <p:cNvSpPr>
            <a:spLocks noGrp="1"/>
          </p:cNvSpPr>
          <p:nvPr>
            <p:ph type="title"/>
          </p:nvPr>
        </p:nvSpPr>
        <p:spPr/>
        <p:txBody>
          <a:bodyPr/>
          <a:lstStyle/>
          <a:p>
            <a:r>
              <a:rPr lang="en-US" dirty="0"/>
              <a:t>And now it's easy to rewrite our function</a:t>
            </a:r>
          </a:p>
        </p:txBody>
      </p:sp>
      <p:sp>
        <p:nvSpPr>
          <p:cNvPr id="4" name="Slide Number Placeholder 3">
            <a:extLst>
              <a:ext uri="{FF2B5EF4-FFF2-40B4-BE49-F238E27FC236}">
                <a16:creationId xmlns:a16="http://schemas.microsoft.com/office/drawing/2014/main" id="{90F93A9D-E3AC-458F-B0A6-F819AC31206A}"/>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5" name="Rectangle 4">
            <a:extLst>
              <a:ext uri="{FF2B5EF4-FFF2-40B4-BE49-F238E27FC236}">
                <a16:creationId xmlns:a16="http://schemas.microsoft.com/office/drawing/2014/main" id="{8736CE8B-3D4E-4A1D-A9EF-4C9EFEAD593A}"/>
              </a:ext>
            </a:extLst>
          </p:cNvPr>
          <p:cNvSpPr/>
          <p:nvPr/>
        </p:nvSpPr>
        <p:spPr>
          <a:xfrm>
            <a:off x="944880" y="1416881"/>
            <a:ext cx="9144000" cy="5355312"/>
          </a:xfrm>
          <a:prstGeom prst="rect">
            <a:avLst/>
          </a:prstGeom>
        </p:spPr>
        <p:txBody>
          <a:bodyPr wrap="square">
            <a:spAutoFit/>
          </a:bodyPr>
          <a:lstStyle/>
          <a:p>
            <a:r>
              <a:rPr lang="en-US" dirty="0">
                <a:solidFill>
                  <a:srgbClr val="008000"/>
                </a:solidFill>
                <a:latin typeface="Consolas" panose="020B0609020204030204" pitchFamily="49" charset="0"/>
              </a:rPr>
              <a:t>// defines the incomes covered by a bracket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isInBracket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income:number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bracket:TaxBracket</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boolean</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bracket.upper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null</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bracket.lower</a:t>
            </a:r>
            <a:r>
              <a:rPr lang="en-US" dirty="0">
                <a:solidFill>
                  <a:srgbClr val="000000"/>
                </a:solidFill>
                <a:latin typeface="Consolas" panose="020B0609020204030204" pitchFamily="49" charset="0"/>
              </a:rPr>
              <a:t> &lt;= income)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bracket.lower</a:t>
            </a:r>
            <a:r>
              <a:rPr lang="en-US" dirty="0">
                <a:solidFill>
                  <a:srgbClr val="000000"/>
                </a:solidFill>
                <a:latin typeface="Consolas" panose="020B0609020204030204" pitchFamily="49" charset="0"/>
              </a:rPr>
              <a:t> &lt;= income) &amp;&amp; (income &lt; </a:t>
            </a:r>
            <a:r>
              <a:rPr lang="en-US" dirty="0" err="1">
                <a:solidFill>
                  <a:srgbClr val="000000"/>
                </a:solidFill>
                <a:latin typeface="Consolas" panose="020B0609020204030204" pitchFamily="49" charset="0"/>
              </a:rPr>
              <a:t>bracket.upper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income2bracket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income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brackets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Bracket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Bracket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brackets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find</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b0</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isInBracket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income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taxByBracket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income:number,bracket:TaxBracket</a:t>
            </a:r>
            <a:r>
              <a:rPr lang="en-US" dirty="0">
                <a:solidFill>
                  <a:srgbClr val="000000"/>
                </a:solidFill>
                <a:latin typeface="Consolas" panose="020B0609020204030204" pitchFamily="49" charset="0"/>
              </a:rPr>
              <a:t>) : number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bracket.base</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bracket.rate</a:t>
            </a:r>
            <a:r>
              <a:rPr lang="en-US" dirty="0">
                <a:solidFill>
                  <a:srgbClr val="000000"/>
                </a:solidFill>
                <a:latin typeface="Consolas" panose="020B0609020204030204" pitchFamily="49" charset="0"/>
              </a:rPr>
              <a:t> * (income - </a:t>
            </a:r>
            <a:r>
              <a:rPr lang="en-US" dirty="0" err="1">
                <a:solidFill>
                  <a:srgbClr val="000000"/>
                </a:solidFill>
                <a:latin typeface="Consolas" panose="020B0609020204030204" pitchFamily="49" charset="0"/>
              </a:rPr>
              <a:t>bracket.lower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grossTax2 (</a:t>
            </a:r>
            <a:r>
              <a:rPr lang="en-US" dirty="0" err="1">
                <a:solidFill>
                  <a:srgbClr val="000000"/>
                </a:solidFill>
                <a:latin typeface="Consolas" panose="020B0609020204030204" pitchFamily="49" charset="0"/>
              </a:rPr>
              <a:t>income:number</a:t>
            </a:r>
            <a:r>
              <a:rPr lang="en-US" dirty="0">
                <a:solidFill>
                  <a:srgbClr val="000000"/>
                </a:solidFill>
                <a:latin typeface="Consolas" panose="020B0609020204030204" pitchFamily="49" charset="0"/>
              </a:rPr>
              <a:t>, brackets: </a:t>
            </a:r>
            <a:r>
              <a:rPr lang="en-US" dirty="0" err="1">
                <a:solidFill>
                  <a:srgbClr val="000000"/>
                </a:solidFill>
                <a:latin typeface="Consolas" panose="020B0609020204030204" pitchFamily="49" charset="0"/>
              </a:rPr>
              <a:t>TaxBracket</a:t>
            </a:r>
            <a:r>
              <a:rPr lang="en-US" dirty="0">
                <a:solidFill>
                  <a:srgbClr val="000000"/>
                </a:solidFill>
                <a:latin typeface="Consolas" panose="020B0609020204030204" pitchFamily="49" charset="0"/>
              </a:rPr>
              <a:t>[] ) : number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taxByBracket</a:t>
            </a:r>
            <a:r>
              <a:rPr lang="en-US" dirty="0">
                <a:solidFill>
                  <a:srgbClr val="000000"/>
                </a:solidFill>
                <a:latin typeface="Consolas" panose="020B0609020204030204" pitchFamily="49" charset="0"/>
              </a:rPr>
              <a:t>(income,income2bracket(</a:t>
            </a:r>
            <a:r>
              <a:rPr lang="en-US" dirty="0" err="1">
                <a:solidFill>
                  <a:srgbClr val="000000"/>
                </a:solidFill>
                <a:latin typeface="Consolas" panose="020B0609020204030204" pitchFamily="49" charset="0"/>
              </a:rPr>
              <a:t>income,brackets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659888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You should now be able to:</a:t>
            </a:r>
          </a:p>
          <a:p>
            <a:pPr lvl="1" fontAlgn="base"/>
            <a:r>
              <a:rPr lang="en-US" dirty="0"/>
              <a:t>Describe the purpose of our design principles </a:t>
            </a:r>
          </a:p>
          <a:p>
            <a:pPr lvl="1" fontAlgn="base"/>
            <a:r>
              <a:rPr lang="en-US" dirty="0"/>
              <a:t>List 5 general design principles and illustrate their expression in code</a:t>
            </a:r>
          </a:p>
          <a:p>
            <a:pPr lvl="1" fontAlgn="base"/>
            <a:r>
              <a:rPr lang="en-US" dirty="0"/>
              <a:t>Identify some violations of the principles and suggest ways to mitigate them</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27</a:t>
            </a:fld>
            <a:endParaRPr lang="en-US"/>
          </a:p>
        </p:txBody>
      </p:sp>
    </p:spTree>
    <p:extLst>
      <p:ext uri="{BB962C8B-B14F-4D97-AF65-F5344CB8AC3E}">
        <p14:creationId xmlns:p14="http://schemas.microsoft.com/office/powerpoint/2010/main" val="2643922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45B63-AABA-7BFB-D01A-9F03C23356CC}"/>
              </a:ext>
            </a:extLst>
          </p:cNvPr>
          <p:cNvSpPr>
            <a:spLocks noGrp="1"/>
          </p:cNvSpPr>
          <p:nvPr>
            <p:ph type="title"/>
          </p:nvPr>
        </p:nvSpPr>
        <p:spPr/>
        <p:txBody>
          <a:bodyPr/>
          <a:lstStyle/>
          <a:p>
            <a:r>
              <a:rPr lang="en-US" dirty="0"/>
              <a:t>Additional Material</a:t>
            </a:r>
          </a:p>
        </p:txBody>
      </p:sp>
      <p:sp>
        <p:nvSpPr>
          <p:cNvPr id="3" name="Content Placeholder 2">
            <a:extLst>
              <a:ext uri="{FF2B5EF4-FFF2-40B4-BE49-F238E27FC236}">
                <a16:creationId xmlns:a16="http://schemas.microsoft.com/office/drawing/2014/main" id="{37218507-E822-A45F-96CA-9446BCD395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90A6069-1667-1DC1-8D70-BB07B7CE3AD8}"/>
              </a:ext>
            </a:extLst>
          </p:cNvPr>
          <p:cNvSpPr>
            <a:spLocks noGrp="1"/>
          </p:cNvSpPr>
          <p:nvPr>
            <p:ph type="sldNum" sz="quarter" idx="12"/>
          </p:nvPr>
        </p:nvSpPr>
        <p:spPr/>
        <p:txBody>
          <a:bodyPr/>
          <a:lstStyle/>
          <a:p>
            <a:fld id="{20F37917-FD3A-4669-9018-DA04BCDD3D75}" type="slidenum">
              <a:rPr lang="en-US" smtClean="0"/>
              <a:t>28</a:t>
            </a:fld>
            <a:endParaRPr lang="en-US"/>
          </a:p>
        </p:txBody>
      </p:sp>
    </p:spTree>
    <p:extLst>
      <p:ext uri="{BB962C8B-B14F-4D97-AF65-F5344CB8AC3E}">
        <p14:creationId xmlns:p14="http://schemas.microsoft.com/office/powerpoint/2010/main" val="504495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04B5E-91AC-4C1E-A6BE-56F6BD35DC84}"/>
              </a:ext>
            </a:extLst>
          </p:cNvPr>
          <p:cNvSpPr>
            <a:spLocks noGrp="1"/>
          </p:cNvSpPr>
          <p:nvPr>
            <p:ph type="title"/>
          </p:nvPr>
        </p:nvSpPr>
        <p:spPr/>
        <p:txBody>
          <a:bodyPr/>
          <a:lstStyle/>
          <a:p>
            <a:r>
              <a:rPr lang="en-US" dirty="0"/>
              <a:t>Examples of Design at the Structural Scale</a:t>
            </a:r>
          </a:p>
        </p:txBody>
      </p:sp>
      <p:sp>
        <p:nvSpPr>
          <p:cNvPr id="4" name="Slide Number Placeholder 3">
            <a:extLst>
              <a:ext uri="{FF2B5EF4-FFF2-40B4-BE49-F238E27FC236}">
                <a16:creationId xmlns:a16="http://schemas.microsoft.com/office/drawing/2014/main" id="{07AEDDEC-6679-4327-A96C-5FE5D761FB03}"/>
              </a:ext>
            </a:extLst>
          </p:cNvPr>
          <p:cNvSpPr>
            <a:spLocks noGrp="1"/>
          </p:cNvSpPr>
          <p:nvPr>
            <p:ph type="sldNum" sz="quarter" idx="12"/>
          </p:nvPr>
        </p:nvSpPr>
        <p:spPr/>
        <p:txBody>
          <a:bodyPr/>
          <a:lstStyle/>
          <a:p>
            <a:fld id="{20F37917-FD3A-4669-9018-DA04BCDD3D75}" type="slidenum">
              <a:rPr lang="en-US" smtClean="0"/>
              <a:t>29</a:t>
            </a:fld>
            <a:endParaRPr lang="en-US"/>
          </a:p>
        </p:txBody>
      </p:sp>
      <p:sp>
        <p:nvSpPr>
          <p:cNvPr id="6" name="Content Placeholder 5">
            <a:extLst>
              <a:ext uri="{FF2B5EF4-FFF2-40B4-BE49-F238E27FC236}">
                <a16:creationId xmlns:a16="http://schemas.microsoft.com/office/drawing/2014/main" id="{63547E67-8F96-A7D4-F71E-8E4634BE8F16}"/>
              </a:ext>
            </a:extLst>
          </p:cNvPr>
          <p:cNvSpPr>
            <a:spLocks noGrp="1"/>
          </p:cNvSpPr>
          <p:nvPr>
            <p:ph idx="1"/>
          </p:nvPr>
        </p:nvSpPr>
        <p:spPr/>
        <p:txBody>
          <a:bodyPr/>
          <a:lstStyle/>
          <a:p>
            <a:r>
              <a:rPr lang="en-US" dirty="0"/>
              <a:t>Object-Oriented</a:t>
            </a:r>
          </a:p>
          <a:p>
            <a:r>
              <a:rPr lang="en-US" dirty="0"/>
              <a:t>Pipeline</a:t>
            </a:r>
          </a:p>
          <a:p>
            <a:r>
              <a:rPr lang="en-US" dirty="0"/>
              <a:t>Pipeline + Database</a:t>
            </a:r>
          </a:p>
          <a:p>
            <a:r>
              <a:rPr lang="en-US" dirty="0"/>
              <a:t>Layered</a:t>
            </a:r>
          </a:p>
          <a:p>
            <a:endParaRPr lang="en-US" dirty="0"/>
          </a:p>
        </p:txBody>
      </p:sp>
    </p:spTree>
    <p:extLst>
      <p:ext uri="{BB962C8B-B14F-4D97-AF65-F5344CB8AC3E}">
        <p14:creationId xmlns:p14="http://schemas.microsoft.com/office/powerpoint/2010/main" val="3874025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4A770-8D81-BFD1-9195-638C66F46B9A}"/>
              </a:ext>
            </a:extLst>
          </p:cNvPr>
          <p:cNvSpPr>
            <a:spLocks noGrp="1"/>
          </p:cNvSpPr>
          <p:nvPr>
            <p:ph type="title"/>
          </p:nvPr>
        </p:nvSpPr>
        <p:spPr/>
        <p:txBody>
          <a:bodyPr/>
          <a:lstStyle/>
          <a:p>
            <a:r>
              <a:rPr lang="en-US" dirty="0"/>
              <a:t>Use Design As a Way of Communicating Organization</a:t>
            </a:r>
          </a:p>
        </p:txBody>
      </p:sp>
      <p:sp>
        <p:nvSpPr>
          <p:cNvPr id="3" name="Content Placeholder 2">
            <a:extLst>
              <a:ext uri="{FF2B5EF4-FFF2-40B4-BE49-F238E27FC236}">
                <a16:creationId xmlns:a16="http://schemas.microsoft.com/office/drawing/2014/main" id="{20AA8411-AAE1-73CF-7E57-9F071571944D}"/>
              </a:ext>
            </a:extLst>
          </p:cNvPr>
          <p:cNvSpPr>
            <a:spLocks noGrp="1"/>
          </p:cNvSpPr>
          <p:nvPr>
            <p:ph idx="1"/>
          </p:nvPr>
        </p:nvSpPr>
        <p:spPr/>
        <p:txBody>
          <a:bodyPr/>
          <a:lstStyle/>
          <a:p>
            <a:endParaRPr lang="en-US" altLang="en-US" dirty="0"/>
          </a:p>
          <a:p>
            <a:endParaRPr lang="en-US" dirty="0"/>
          </a:p>
        </p:txBody>
      </p:sp>
      <p:sp>
        <p:nvSpPr>
          <p:cNvPr id="4" name="Slide Number Placeholder 3">
            <a:extLst>
              <a:ext uri="{FF2B5EF4-FFF2-40B4-BE49-F238E27FC236}">
                <a16:creationId xmlns:a16="http://schemas.microsoft.com/office/drawing/2014/main" id="{4BDDE8F2-E630-6077-062C-45407447F44C}"/>
              </a:ext>
            </a:extLst>
          </p:cNvPr>
          <p:cNvSpPr>
            <a:spLocks noGrp="1"/>
          </p:cNvSpPr>
          <p:nvPr>
            <p:ph type="sldNum" sz="quarter" idx="12"/>
          </p:nvPr>
        </p:nvSpPr>
        <p:spPr/>
        <p:txBody>
          <a:bodyPr/>
          <a:lstStyle/>
          <a:p>
            <a:fld id="{20F37917-FD3A-4669-9018-DA04BCDD3D75}" type="slidenum">
              <a:rPr lang="en-US" smtClean="0"/>
              <a:t>3</a:t>
            </a:fld>
            <a:endParaRPr lang="en-US"/>
          </a:p>
        </p:txBody>
      </p:sp>
      <p:sp>
        <p:nvSpPr>
          <p:cNvPr id="7" name="Rectangle 2">
            <a:extLst>
              <a:ext uri="{FF2B5EF4-FFF2-40B4-BE49-F238E27FC236}">
                <a16:creationId xmlns:a16="http://schemas.microsoft.com/office/drawing/2014/main" id="{8BBDEB92-85BE-2CDB-073B-4C6104E3F4D5}"/>
              </a:ext>
            </a:extLst>
          </p:cNvPr>
          <p:cNvSpPr txBox="1">
            <a:spLocks noChangeArrowheads="1"/>
          </p:cNvSpPr>
          <p:nvPr/>
        </p:nvSpPr>
        <p:spPr>
          <a:xfrm>
            <a:off x="990600" y="1652560"/>
            <a:ext cx="788734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t>Software systems must be comprehensible by humans</a:t>
            </a:r>
          </a:p>
          <a:p>
            <a:r>
              <a:rPr lang="en-US" altLang="en-US"/>
              <a:t>Which humans?</a:t>
            </a:r>
          </a:p>
          <a:p>
            <a:pPr lvl="1"/>
            <a:r>
              <a:rPr lang="en-US" altLang="en-US"/>
              <a:t>The other members of your team</a:t>
            </a:r>
          </a:p>
          <a:p>
            <a:pPr lvl="1"/>
            <a:r>
              <a:rPr lang="en-US" altLang="en-US"/>
              <a:t>The folks who will maintain and modify your system</a:t>
            </a:r>
          </a:p>
          <a:p>
            <a:pPr lvl="1"/>
            <a:r>
              <a:rPr lang="en-US" altLang="en-US"/>
              <a:t>Management</a:t>
            </a:r>
          </a:p>
          <a:p>
            <a:pPr lvl="1"/>
            <a:r>
              <a:rPr lang="en-US" altLang="en-US"/>
              <a:t>Your clients</a:t>
            </a:r>
          </a:p>
          <a:p>
            <a:pPr lvl="1"/>
            <a:r>
              <a:rPr lang="en-US" altLang="en-US"/>
              <a:t>and ...</a:t>
            </a:r>
          </a:p>
          <a:p>
            <a:pPr lvl="1"/>
            <a:r>
              <a:rPr lang="en-US" altLang="en-US"/>
              <a:t>You, a week from now or 6 weeks from now</a:t>
            </a:r>
          </a:p>
          <a:p>
            <a:pPr lvl="1"/>
            <a:endParaRPr lang="en-US" altLang="en-US" dirty="0"/>
          </a:p>
        </p:txBody>
      </p:sp>
    </p:spTree>
    <p:extLst>
      <p:ext uri="{BB962C8B-B14F-4D97-AF65-F5344CB8AC3E}">
        <p14:creationId xmlns:p14="http://schemas.microsoft.com/office/powerpoint/2010/main" val="127853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animEffect transition="in" filter="fade">
                                      <p:cBhvr>
                                        <p:cTn id="7" dur="1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6A4C1-A4E1-4FD4-B266-9FFE28C51D1D}"/>
              </a:ext>
            </a:extLst>
          </p:cNvPr>
          <p:cNvSpPr>
            <a:spLocks noGrp="1"/>
          </p:cNvSpPr>
          <p:nvPr>
            <p:ph type="title"/>
          </p:nvPr>
        </p:nvSpPr>
        <p:spPr/>
        <p:txBody>
          <a:bodyPr/>
          <a:lstStyle/>
          <a:p>
            <a:r>
              <a:rPr lang="en-US" dirty="0"/>
              <a:t>Object-Oriented Architecture</a:t>
            </a:r>
          </a:p>
        </p:txBody>
      </p:sp>
      <p:sp>
        <p:nvSpPr>
          <p:cNvPr id="3" name="Content Placeholder 2">
            <a:extLst>
              <a:ext uri="{FF2B5EF4-FFF2-40B4-BE49-F238E27FC236}">
                <a16:creationId xmlns:a16="http://schemas.microsoft.com/office/drawing/2014/main" id="{A83ACF0D-4A17-4131-90E7-C5D2C0B64C01}"/>
              </a:ext>
            </a:extLst>
          </p:cNvPr>
          <p:cNvSpPr>
            <a:spLocks noGrp="1"/>
          </p:cNvSpPr>
          <p:nvPr>
            <p:ph idx="1"/>
          </p:nvPr>
        </p:nvSpPr>
        <p:spPr/>
        <p:txBody>
          <a:bodyPr>
            <a:normAutofit/>
          </a:bodyPr>
          <a:lstStyle/>
          <a:p>
            <a:r>
              <a:rPr lang="en-US" dirty="0"/>
              <a:t>The entities in the program correspond to entities in the real world.</a:t>
            </a:r>
          </a:p>
          <a:p>
            <a:r>
              <a:rPr lang="en-US" dirty="0"/>
              <a:t>Example: a library system might have classes for</a:t>
            </a:r>
          </a:p>
          <a:p>
            <a:pPr lvl="1"/>
            <a:r>
              <a:rPr lang="en-US" dirty="0"/>
              <a:t>A holding (several books, </a:t>
            </a:r>
            <a:r>
              <a:rPr lang="en-US" dirty="0" err="1"/>
              <a:t>eg</a:t>
            </a:r>
            <a:r>
              <a:rPr lang="en-US" dirty="0"/>
              <a:t>: “7 copies of Moby-Dick”)</a:t>
            </a:r>
          </a:p>
          <a:p>
            <a:pPr lvl="1"/>
            <a:r>
              <a:rPr lang="en-US" dirty="0"/>
              <a:t>An individual item (“copy #3 of Moby-Dick”)</a:t>
            </a:r>
          </a:p>
          <a:p>
            <a:pPr lvl="1"/>
            <a:r>
              <a:rPr lang="en-US" dirty="0"/>
              <a:t>A card-holder (“Avery Fischer, library card #12345, …”)</a:t>
            </a:r>
          </a:p>
          <a:p>
            <a:pPr lvl="1"/>
            <a:r>
              <a:rPr lang="en-US" dirty="0"/>
              <a:t>A borrowing (“Avery Fischer borrowed copy #3 of Moby-Dick on 9/1/22”)</a:t>
            </a:r>
          </a:p>
        </p:txBody>
      </p:sp>
      <p:sp>
        <p:nvSpPr>
          <p:cNvPr id="4" name="Slide Number Placeholder 3">
            <a:extLst>
              <a:ext uri="{FF2B5EF4-FFF2-40B4-BE49-F238E27FC236}">
                <a16:creationId xmlns:a16="http://schemas.microsoft.com/office/drawing/2014/main" id="{A79DC1B2-C060-4001-A65A-0F576468A846}"/>
              </a:ext>
            </a:extLst>
          </p:cNvPr>
          <p:cNvSpPr>
            <a:spLocks noGrp="1"/>
          </p:cNvSpPr>
          <p:nvPr>
            <p:ph type="sldNum" sz="quarter" idx="12"/>
          </p:nvPr>
        </p:nvSpPr>
        <p:spPr/>
        <p:txBody>
          <a:bodyPr/>
          <a:lstStyle/>
          <a:p>
            <a:fld id="{20F37917-FD3A-4669-9018-DA04BCDD3D75}" type="slidenum">
              <a:rPr lang="en-US" smtClean="0"/>
              <a:t>30</a:t>
            </a:fld>
            <a:endParaRPr lang="en-US"/>
          </a:p>
        </p:txBody>
      </p:sp>
    </p:spTree>
    <p:extLst>
      <p:ext uri="{BB962C8B-B14F-4D97-AF65-F5344CB8AC3E}">
        <p14:creationId xmlns:p14="http://schemas.microsoft.com/office/powerpoint/2010/main" val="3345968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F2821-41CE-4E1B-9203-CE081F2CFC59}"/>
              </a:ext>
            </a:extLst>
          </p:cNvPr>
          <p:cNvSpPr>
            <a:spLocks noGrp="1"/>
          </p:cNvSpPr>
          <p:nvPr>
            <p:ph type="title"/>
          </p:nvPr>
        </p:nvSpPr>
        <p:spPr/>
        <p:txBody>
          <a:bodyPr/>
          <a:lstStyle/>
          <a:p>
            <a:r>
              <a:rPr lang="en-US" dirty="0"/>
              <a:t>Pipeline Architecture</a:t>
            </a:r>
          </a:p>
        </p:txBody>
      </p:sp>
      <p:sp>
        <p:nvSpPr>
          <p:cNvPr id="3" name="Content Placeholder 2">
            <a:extLst>
              <a:ext uri="{FF2B5EF4-FFF2-40B4-BE49-F238E27FC236}">
                <a16:creationId xmlns:a16="http://schemas.microsoft.com/office/drawing/2014/main" id="{C6231731-3D93-423B-8492-07065E7282D5}"/>
              </a:ext>
            </a:extLst>
          </p:cNvPr>
          <p:cNvSpPr>
            <a:spLocks noGrp="1"/>
          </p:cNvSpPr>
          <p:nvPr>
            <p:ph idx="1"/>
          </p:nvPr>
        </p:nvSpPr>
        <p:spPr>
          <a:xfrm>
            <a:off x="838200" y="1500160"/>
            <a:ext cx="5941291" cy="4351338"/>
          </a:xfrm>
        </p:spPr>
        <p:txBody>
          <a:bodyPr/>
          <a:lstStyle/>
          <a:p>
            <a:r>
              <a:rPr lang="en-US" dirty="0"/>
              <a:t>The pieces correspond to stages in the transformation of data in the system</a:t>
            </a:r>
          </a:p>
          <a:p>
            <a:r>
              <a:rPr lang="en-US" dirty="0"/>
              <a:t>Good for complex straight-line processes, e.g. image processing</a:t>
            </a:r>
          </a:p>
          <a:p>
            <a:pPr lvl="1"/>
            <a:endParaRPr lang="en-US" dirty="0"/>
          </a:p>
        </p:txBody>
      </p:sp>
      <p:sp>
        <p:nvSpPr>
          <p:cNvPr id="4" name="Slide Number Placeholder 3">
            <a:extLst>
              <a:ext uri="{FF2B5EF4-FFF2-40B4-BE49-F238E27FC236}">
                <a16:creationId xmlns:a16="http://schemas.microsoft.com/office/drawing/2014/main" id="{A713B7EA-51E8-4B1F-975A-8673D97D7611}"/>
              </a:ext>
            </a:extLst>
          </p:cNvPr>
          <p:cNvSpPr>
            <a:spLocks noGrp="1"/>
          </p:cNvSpPr>
          <p:nvPr>
            <p:ph type="sldNum" sz="quarter" idx="12"/>
          </p:nvPr>
        </p:nvSpPr>
        <p:spPr/>
        <p:txBody>
          <a:bodyPr/>
          <a:lstStyle/>
          <a:p>
            <a:fld id="{20F37917-FD3A-4669-9018-DA04BCDD3D75}" type="slidenum">
              <a:rPr lang="en-US" smtClean="0"/>
              <a:t>31</a:t>
            </a:fld>
            <a:endParaRPr lang="en-US"/>
          </a:p>
        </p:txBody>
      </p:sp>
      <p:pic>
        <p:nvPicPr>
          <p:cNvPr id="6" name="Picture 5" descr="Diagram&#10;&#10;Description automatically generated">
            <a:extLst>
              <a:ext uri="{FF2B5EF4-FFF2-40B4-BE49-F238E27FC236}">
                <a16:creationId xmlns:a16="http://schemas.microsoft.com/office/drawing/2014/main" id="{3F997C1C-C659-436B-B706-100851C99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600" y="1953201"/>
            <a:ext cx="2573388" cy="3967307"/>
          </a:xfrm>
          <a:prstGeom prst="rect">
            <a:avLst/>
          </a:prstGeom>
        </p:spPr>
      </p:pic>
      <p:pic>
        <p:nvPicPr>
          <p:cNvPr id="8" name="Picture 7" descr="Diagram&#10;&#10;Description automatically generated">
            <a:extLst>
              <a:ext uri="{FF2B5EF4-FFF2-40B4-BE49-F238E27FC236}">
                <a16:creationId xmlns:a16="http://schemas.microsoft.com/office/drawing/2014/main" id="{789D6D95-D37A-41A3-9DE5-E6CAFBEF0F1D}"/>
              </a:ext>
            </a:extLst>
          </p:cNvPr>
          <p:cNvPicPr>
            <a:picLocks noChangeAspect="1"/>
          </p:cNvPicPr>
          <p:nvPr/>
        </p:nvPicPr>
        <p:blipFill rotWithShape="1">
          <a:blip r:embed="rId4">
            <a:extLst>
              <a:ext uri="{28A0092B-C50C-407E-A947-70E740481C1C}">
                <a14:useLocalDpi xmlns:a14="http://schemas.microsoft.com/office/drawing/2010/main" val="0"/>
              </a:ext>
            </a:extLst>
          </a:blip>
          <a:srcRect l="89" t="47508" r="25175" b="-1996"/>
          <a:stretch/>
        </p:blipFill>
        <p:spPr>
          <a:xfrm>
            <a:off x="838200" y="3641451"/>
            <a:ext cx="7324434" cy="2897461"/>
          </a:xfrm>
          <a:prstGeom prst="rect">
            <a:avLst/>
          </a:prstGeom>
        </p:spPr>
      </p:pic>
    </p:spTree>
    <p:extLst>
      <p:ext uri="{BB962C8B-B14F-4D97-AF65-F5344CB8AC3E}">
        <p14:creationId xmlns:p14="http://schemas.microsoft.com/office/powerpoint/2010/main" val="3578469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F2821-41CE-4E1B-9203-CE081F2CFC59}"/>
              </a:ext>
            </a:extLst>
          </p:cNvPr>
          <p:cNvSpPr>
            <a:spLocks noGrp="1"/>
          </p:cNvSpPr>
          <p:nvPr>
            <p:ph type="title"/>
          </p:nvPr>
        </p:nvSpPr>
        <p:spPr/>
        <p:txBody>
          <a:bodyPr/>
          <a:lstStyle/>
          <a:p>
            <a:r>
              <a:rPr lang="en-US" dirty="0"/>
              <a:t>Pipeline + Database</a:t>
            </a:r>
          </a:p>
        </p:txBody>
      </p:sp>
      <p:sp>
        <p:nvSpPr>
          <p:cNvPr id="3" name="Content Placeholder 2">
            <a:extLst>
              <a:ext uri="{FF2B5EF4-FFF2-40B4-BE49-F238E27FC236}">
                <a16:creationId xmlns:a16="http://schemas.microsoft.com/office/drawing/2014/main" id="{C6231731-3D93-423B-8492-07065E7282D5}"/>
              </a:ext>
            </a:extLst>
          </p:cNvPr>
          <p:cNvSpPr>
            <a:spLocks noGrp="1"/>
          </p:cNvSpPr>
          <p:nvPr>
            <p:ph idx="1"/>
          </p:nvPr>
        </p:nvSpPr>
        <p:spPr>
          <a:xfrm>
            <a:off x="838200" y="1500160"/>
            <a:ext cx="5941291" cy="4351338"/>
          </a:xfrm>
        </p:spPr>
        <p:txBody>
          <a:bodyPr/>
          <a:lstStyle/>
          <a:p>
            <a:r>
              <a:rPr lang="en-US" dirty="0"/>
              <a:t>Stages in the pipeline share data through a database</a:t>
            </a:r>
          </a:p>
          <a:p>
            <a:pPr lvl="1"/>
            <a:endParaRPr lang="en-US" dirty="0"/>
          </a:p>
        </p:txBody>
      </p:sp>
      <p:sp>
        <p:nvSpPr>
          <p:cNvPr id="4" name="Slide Number Placeholder 3">
            <a:extLst>
              <a:ext uri="{FF2B5EF4-FFF2-40B4-BE49-F238E27FC236}">
                <a16:creationId xmlns:a16="http://schemas.microsoft.com/office/drawing/2014/main" id="{A713B7EA-51E8-4B1F-975A-8673D97D7611}"/>
              </a:ext>
            </a:extLst>
          </p:cNvPr>
          <p:cNvSpPr>
            <a:spLocks noGrp="1"/>
          </p:cNvSpPr>
          <p:nvPr>
            <p:ph type="sldNum" sz="quarter" idx="12"/>
          </p:nvPr>
        </p:nvSpPr>
        <p:spPr/>
        <p:txBody>
          <a:bodyPr/>
          <a:lstStyle/>
          <a:p>
            <a:fld id="{20F37917-FD3A-4669-9018-DA04BCDD3D75}" type="slidenum">
              <a:rPr lang="en-US" smtClean="0"/>
              <a:t>32</a:t>
            </a:fld>
            <a:endParaRPr lang="en-US"/>
          </a:p>
        </p:txBody>
      </p:sp>
      <p:pic>
        <p:nvPicPr>
          <p:cNvPr id="5" name="Picture 4" descr="Diagram&#10;&#10;Description automatically generated">
            <a:extLst>
              <a:ext uri="{FF2B5EF4-FFF2-40B4-BE49-F238E27FC236}">
                <a16:creationId xmlns:a16="http://schemas.microsoft.com/office/drawing/2014/main" id="{69045311-9FBA-5A4D-ADD9-613CD6EE4B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9306" y="2389043"/>
            <a:ext cx="2573388" cy="3967307"/>
          </a:xfrm>
          <a:prstGeom prst="rect">
            <a:avLst/>
          </a:prstGeom>
        </p:spPr>
      </p:pic>
      <p:sp>
        <p:nvSpPr>
          <p:cNvPr id="6" name="Flowchart: Magnetic Disk 5">
            <a:extLst>
              <a:ext uri="{FF2B5EF4-FFF2-40B4-BE49-F238E27FC236}">
                <a16:creationId xmlns:a16="http://schemas.microsoft.com/office/drawing/2014/main" id="{6E4DB1F4-2510-A020-2881-1E612BB14DDC}"/>
              </a:ext>
            </a:extLst>
          </p:cNvPr>
          <p:cNvSpPr/>
          <p:nvPr/>
        </p:nvSpPr>
        <p:spPr>
          <a:xfrm>
            <a:off x="8414657" y="3675829"/>
            <a:ext cx="1219200" cy="979715"/>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database</a:t>
            </a:r>
          </a:p>
        </p:txBody>
      </p:sp>
      <p:cxnSp>
        <p:nvCxnSpPr>
          <p:cNvPr id="8" name="Straight Arrow Connector 7">
            <a:extLst>
              <a:ext uri="{FF2B5EF4-FFF2-40B4-BE49-F238E27FC236}">
                <a16:creationId xmlns:a16="http://schemas.microsoft.com/office/drawing/2014/main" id="{B3727DDA-7256-B719-54C2-CEF522A4484C}"/>
              </a:ext>
            </a:extLst>
          </p:cNvPr>
          <p:cNvCxnSpPr>
            <a:cxnSpLocks/>
            <a:endCxn id="6" idx="2"/>
          </p:cNvCxnSpPr>
          <p:nvPr/>
        </p:nvCxnSpPr>
        <p:spPr>
          <a:xfrm flipV="1">
            <a:off x="7074082" y="4165687"/>
            <a:ext cx="1340575" cy="1370036"/>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66FC09C-4EC0-055C-631E-2129B426876D}"/>
              </a:ext>
            </a:extLst>
          </p:cNvPr>
          <p:cNvCxnSpPr>
            <a:cxnSpLocks/>
            <a:endCxn id="6" idx="2"/>
          </p:cNvCxnSpPr>
          <p:nvPr/>
        </p:nvCxnSpPr>
        <p:spPr>
          <a:xfrm flipV="1">
            <a:off x="7074082" y="4165687"/>
            <a:ext cx="1340575" cy="851988"/>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3C4F1DA-D1BE-4E91-89F3-53457156C5F2}"/>
              </a:ext>
            </a:extLst>
          </p:cNvPr>
          <p:cNvCxnSpPr>
            <a:cxnSpLocks/>
            <a:endCxn id="6" idx="2"/>
          </p:cNvCxnSpPr>
          <p:nvPr/>
        </p:nvCxnSpPr>
        <p:spPr>
          <a:xfrm flipV="1">
            <a:off x="7065715" y="4165687"/>
            <a:ext cx="1348942" cy="362131"/>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7E39126-C07E-0DB0-EEBD-B4E5B629B7BD}"/>
              </a:ext>
            </a:extLst>
          </p:cNvPr>
          <p:cNvCxnSpPr>
            <a:cxnSpLocks/>
            <a:endCxn id="6" idx="2"/>
          </p:cNvCxnSpPr>
          <p:nvPr/>
        </p:nvCxnSpPr>
        <p:spPr>
          <a:xfrm>
            <a:off x="7043057" y="4037960"/>
            <a:ext cx="1371600" cy="127727"/>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F193149-7CAB-37F4-44BC-5B5517E5588D}"/>
              </a:ext>
            </a:extLst>
          </p:cNvPr>
          <p:cNvCxnSpPr>
            <a:cxnSpLocks/>
            <a:endCxn id="6" idx="2"/>
          </p:cNvCxnSpPr>
          <p:nvPr/>
        </p:nvCxnSpPr>
        <p:spPr>
          <a:xfrm>
            <a:off x="7043057" y="3535265"/>
            <a:ext cx="1371600" cy="630422"/>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20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72A7-92DE-423B-A904-AE88EDE1F8AE}"/>
              </a:ext>
            </a:extLst>
          </p:cNvPr>
          <p:cNvSpPr>
            <a:spLocks noGrp="1"/>
          </p:cNvSpPr>
          <p:nvPr>
            <p:ph type="title"/>
          </p:nvPr>
        </p:nvSpPr>
        <p:spPr/>
        <p:txBody>
          <a:bodyPr/>
          <a:lstStyle/>
          <a:p>
            <a:r>
              <a:rPr lang="en-US" dirty="0"/>
              <a:t>Layered Architecture</a:t>
            </a:r>
          </a:p>
        </p:txBody>
      </p:sp>
      <p:sp>
        <p:nvSpPr>
          <p:cNvPr id="3" name="Content Placeholder 2" descr="A Layered architecture showing 4 layers: a presentation layer, a business layer, a persistence layer, and a database layer">
            <a:extLst>
              <a:ext uri="{FF2B5EF4-FFF2-40B4-BE49-F238E27FC236}">
                <a16:creationId xmlns:a16="http://schemas.microsoft.com/office/drawing/2014/main" id="{F5A32929-7727-49E3-92D6-0FD395A65342}"/>
              </a:ext>
            </a:extLst>
          </p:cNvPr>
          <p:cNvSpPr>
            <a:spLocks noGrp="1"/>
          </p:cNvSpPr>
          <p:nvPr>
            <p:ph idx="1"/>
          </p:nvPr>
        </p:nvSpPr>
        <p:spPr>
          <a:xfrm>
            <a:off x="838201" y="1500160"/>
            <a:ext cx="4075544" cy="4856190"/>
          </a:xfrm>
        </p:spPr>
        <p:txBody>
          <a:bodyPr>
            <a:normAutofit/>
          </a:bodyPr>
          <a:lstStyle/>
          <a:p>
            <a:r>
              <a:rPr lang="en-US" dirty="0"/>
              <a:t>The pieces correspond to level of concern.</a:t>
            </a:r>
          </a:p>
          <a:p>
            <a:r>
              <a:rPr lang="en-US" dirty="0"/>
              <a:t>Each layer depends on services from the layer or layers below</a:t>
            </a:r>
          </a:p>
        </p:txBody>
      </p:sp>
      <p:sp>
        <p:nvSpPr>
          <p:cNvPr id="4" name="Slide Number Placeholder 3">
            <a:extLst>
              <a:ext uri="{FF2B5EF4-FFF2-40B4-BE49-F238E27FC236}">
                <a16:creationId xmlns:a16="http://schemas.microsoft.com/office/drawing/2014/main" id="{FD13566E-D051-41A6-BE37-16C4AB46068F}"/>
              </a:ext>
            </a:extLst>
          </p:cNvPr>
          <p:cNvSpPr>
            <a:spLocks noGrp="1"/>
          </p:cNvSpPr>
          <p:nvPr>
            <p:ph type="sldNum" sz="quarter" idx="12"/>
          </p:nvPr>
        </p:nvSpPr>
        <p:spPr/>
        <p:txBody>
          <a:bodyPr/>
          <a:lstStyle/>
          <a:p>
            <a:fld id="{20F37917-FD3A-4669-9018-DA04BCDD3D75}" type="slidenum">
              <a:rPr lang="en-US" smtClean="0"/>
              <a:t>33</a:t>
            </a:fld>
            <a:endParaRPr lang="en-US"/>
          </a:p>
        </p:txBody>
      </p:sp>
      <p:pic>
        <p:nvPicPr>
          <p:cNvPr id="4098" name="Picture 2" descr="Standard logical layers">
            <a:extLst>
              <a:ext uri="{FF2B5EF4-FFF2-40B4-BE49-F238E27FC236}">
                <a16:creationId xmlns:a16="http://schemas.microsoft.com/office/drawing/2014/main" id="{E3976394-7B12-4482-9B8D-AB6A58D142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9081" y="1899371"/>
            <a:ext cx="6323037" cy="3511128"/>
          </a:xfrm>
          <a:prstGeom prst="rect">
            <a:avLst/>
          </a:prstGeom>
          <a:noFill/>
          <a:extLst>
            <a:ext uri="{909E8E84-426E-40DD-AFC4-6F175D3DCCD1}">
              <a14:hiddenFill xmlns:a14="http://schemas.microsoft.com/office/drawing/2010/main">
                <a:solidFill>
                  <a:srgbClr val="FFFFFF"/>
                </a:solidFill>
              </a14:hiddenFill>
            </a:ext>
          </a:extLst>
        </p:spPr>
      </p:pic>
      <p:sp>
        <p:nvSpPr>
          <p:cNvPr id="5" name="Arrow: Curved Up 4">
            <a:extLst>
              <a:ext uri="{FF2B5EF4-FFF2-40B4-BE49-F238E27FC236}">
                <a16:creationId xmlns:a16="http://schemas.microsoft.com/office/drawing/2014/main" id="{842EFB36-9979-DF75-FA0B-A84EA0690AD6}"/>
              </a:ext>
            </a:extLst>
          </p:cNvPr>
          <p:cNvSpPr/>
          <p:nvPr/>
        </p:nvSpPr>
        <p:spPr>
          <a:xfrm>
            <a:off x="6907427" y="1500160"/>
            <a:ext cx="3373395" cy="4529937"/>
          </a:xfrm>
          <a:prstGeom prst="curvedUpArrow">
            <a:avLst/>
          </a:prstGeom>
          <a:gradFill>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6" name="TextBox 5">
            <a:extLst>
              <a:ext uri="{FF2B5EF4-FFF2-40B4-BE49-F238E27FC236}">
                <a16:creationId xmlns:a16="http://schemas.microsoft.com/office/drawing/2014/main" id="{C479E27F-A6F8-875E-7954-4BE8EDE3B7D1}"/>
              </a:ext>
            </a:extLst>
          </p:cNvPr>
          <p:cNvSpPr txBox="1"/>
          <p:nvPr/>
        </p:nvSpPr>
        <p:spPr>
          <a:xfrm>
            <a:off x="6728253" y="6091312"/>
            <a:ext cx="3731741" cy="773146"/>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Data/Control Flow</a:t>
            </a:r>
          </a:p>
        </p:txBody>
      </p:sp>
      <p:sp>
        <p:nvSpPr>
          <p:cNvPr id="8" name="TextBox 7">
            <a:extLst>
              <a:ext uri="{FF2B5EF4-FFF2-40B4-BE49-F238E27FC236}">
                <a16:creationId xmlns:a16="http://schemas.microsoft.com/office/drawing/2014/main" id="{198A1E92-4E24-D593-0C9F-41878B075BA1}"/>
              </a:ext>
            </a:extLst>
          </p:cNvPr>
          <p:cNvSpPr txBox="1"/>
          <p:nvPr/>
        </p:nvSpPr>
        <p:spPr>
          <a:xfrm>
            <a:off x="8594123" y="399246"/>
            <a:ext cx="1742303" cy="773146"/>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Response</a:t>
            </a:r>
          </a:p>
        </p:txBody>
      </p:sp>
      <p:sp>
        <p:nvSpPr>
          <p:cNvPr id="10" name="TextBox 9">
            <a:extLst>
              <a:ext uri="{FF2B5EF4-FFF2-40B4-BE49-F238E27FC236}">
                <a16:creationId xmlns:a16="http://schemas.microsoft.com/office/drawing/2014/main" id="{0415E4AA-28FD-834C-5DE8-954BF316814F}"/>
              </a:ext>
            </a:extLst>
          </p:cNvPr>
          <p:cNvSpPr txBox="1"/>
          <p:nvPr/>
        </p:nvSpPr>
        <p:spPr>
          <a:xfrm>
            <a:off x="6447823" y="399246"/>
            <a:ext cx="1742303" cy="773146"/>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Request</a:t>
            </a:r>
          </a:p>
        </p:txBody>
      </p:sp>
    </p:spTree>
    <p:extLst>
      <p:ext uri="{BB962C8B-B14F-4D97-AF65-F5344CB8AC3E}">
        <p14:creationId xmlns:p14="http://schemas.microsoft.com/office/powerpoint/2010/main" val="42851518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FC60-DCAB-40CD-86D1-9E697496F4F6}"/>
              </a:ext>
            </a:extLst>
          </p:cNvPr>
          <p:cNvSpPr>
            <a:spLocks noGrp="1"/>
          </p:cNvSpPr>
          <p:nvPr>
            <p:ph type="title"/>
          </p:nvPr>
        </p:nvSpPr>
        <p:spPr/>
        <p:txBody>
          <a:bodyPr/>
          <a:lstStyle/>
          <a:p>
            <a:r>
              <a:rPr lang="en-US" dirty="0"/>
              <a:t>Layered Architecture (</a:t>
            </a:r>
            <a:r>
              <a:rPr lang="en-US" dirty="0" err="1"/>
              <a:t>contd</a:t>
            </a:r>
            <a:r>
              <a:rPr lang="en-US" dirty="0"/>
              <a:t>)</a:t>
            </a:r>
          </a:p>
        </p:txBody>
      </p:sp>
      <p:sp>
        <p:nvSpPr>
          <p:cNvPr id="3" name="Content Placeholder 2">
            <a:extLst>
              <a:ext uri="{FF2B5EF4-FFF2-40B4-BE49-F238E27FC236}">
                <a16:creationId xmlns:a16="http://schemas.microsoft.com/office/drawing/2014/main" id="{9A6A3081-1C7A-4645-886D-48D0F52F06C6}"/>
              </a:ext>
            </a:extLst>
          </p:cNvPr>
          <p:cNvSpPr>
            <a:spLocks noGrp="1"/>
          </p:cNvSpPr>
          <p:nvPr>
            <p:ph idx="1"/>
          </p:nvPr>
        </p:nvSpPr>
        <p:spPr>
          <a:xfrm>
            <a:off x="838200" y="1500160"/>
            <a:ext cx="4546600" cy="4351338"/>
          </a:xfrm>
        </p:spPr>
        <p:txBody>
          <a:bodyPr/>
          <a:lstStyle/>
          <a:p>
            <a:r>
              <a:rPr lang="en-US" dirty="0"/>
              <a:t>Typical organization for operating systems</a:t>
            </a:r>
          </a:p>
          <a:p>
            <a:r>
              <a:rPr lang="en-US" dirty="0"/>
              <a:t>Layers communicate through procedure calls and callbacks (sometimes called "up-calls")</a:t>
            </a:r>
          </a:p>
          <a:p>
            <a:endParaRPr lang="en-US" dirty="0"/>
          </a:p>
        </p:txBody>
      </p:sp>
      <p:sp>
        <p:nvSpPr>
          <p:cNvPr id="4" name="Slide Number Placeholder 3">
            <a:extLst>
              <a:ext uri="{FF2B5EF4-FFF2-40B4-BE49-F238E27FC236}">
                <a16:creationId xmlns:a16="http://schemas.microsoft.com/office/drawing/2014/main" id="{CDEBFCFF-9A68-44A8-B436-EF2F48B3A606}"/>
              </a:ext>
            </a:extLst>
          </p:cNvPr>
          <p:cNvSpPr>
            <a:spLocks noGrp="1"/>
          </p:cNvSpPr>
          <p:nvPr>
            <p:ph type="sldNum" sz="quarter" idx="12"/>
          </p:nvPr>
        </p:nvSpPr>
        <p:spPr/>
        <p:txBody>
          <a:bodyPr/>
          <a:lstStyle/>
          <a:p>
            <a:fld id="{20F37917-FD3A-4669-9018-DA04BCDD3D75}" type="slidenum">
              <a:rPr lang="en-US" smtClean="0"/>
              <a:t>34</a:t>
            </a:fld>
            <a:endParaRPr lang="en-US"/>
          </a:p>
        </p:txBody>
      </p:sp>
      <p:pic>
        <p:nvPicPr>
          <p:cNvPr id="6" name="Picture 5" descr="Chart&#10;&#10;Description automatically generated">
            <a:extLst>
              <a:ext uri="{FF2B5EF4-FFF2-40B4-BE49-F238E27FC236}">
                <a16:creationId xmlns:a16="http://schemas.microsoft.com/office/drawing/2014/main" id="{561ECD9E-E5C2-4839-851B-F136E386CBCC}"/>
              </a:ext>
            </a:extLst>
          </p:cNvPr>
          <p:cNvPicPr>
            <a:picLocks noChangeAspect="1"/>
          </p:cNvPicPr>
          <p:nvPr/>
        </p:nvPicPr>
        <p:blipFill rotWithShape="1">
          <a:blip r:embed="rId3">
            <a:extLst>
              <a:ext uri="{28A0092B-C50C-407E-A947-70E740481C1C}">
                <a14:useLocalDpi xmlns:a14="http://schemas.microsoft.com/office/drawing/2010/main" val="0"/>
              </a:ext>
            </a:extLst>
          </a:blip>
          <a:srcRect b="11590"/>
          <a:stretch/>
        </p:blipFill>
        <p:spPr>
          <a:xfrm>
            <a:off x="5864946" y="2010784"/>
            <a:ext cx="5238974" cy="2876805"/>
          </a:xfrm>
          <a:prstGeom prst="rect">
            <a:avLst/>
          </a:prstGeom>
        </p:spPr>
      </p:pic>
    </p:spTree>
    <p:extLst>
      <p:ext uri="{BB962C8B-B14F-4D97-AF65-F5344CB8AC3E}">
        <p14:creationId xmlns:p14="http://schemas.microsoft.com/office/powerpoint/2010/main" val="2509173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A0EE6-0625-3F43-76E9-143FD7F06B27}"/>
              </a:ext>
            </a:extLst>
          </p:cNvPr>
          <p:cNvSpPr>
            <a:spLocks noGrp="1"/>
          </p:cNvSpPr>
          <p:nvPr>
            <p:ph type="title"/>
          </p:nvPr>
        </p:nvSpPr>
        <p:spPr/>
        <p:txBody>
          <a:bodyPr/>
          <a:lstStyle/>
          <a:p>
            <a:r>
              <a:rPr lang="en-US" dirty="0"/>
              <a:t>Design at the Interaction Scale</a:t>
            </a:r>
          </a:p>
        </p:txBody>
      </p:sp>
      <p:sp>
        <p:nvSpPr>
          <p:cNvPr id="3" name="Content Placeholder 2">
            <a:extLst>
              <a:ext uri="{FF2B5EF4-FFF2-40B4-BE49-F238E27FC236}">
                <a16:creationId xmlns:a16="http://schemas.microsoft.com/office/drawing/2014/main" id="{0DA8F21C-0D26-599F-3A1C-78D34F165CB3}"/>
              </a:ext>
            </a:extLst>
          </p:cNvPr>
          <p:cNvSpPr>
            <a:spLocks noGrp="1"/>
          </p:cNvSpPr>
          <p:nvPr>
            <p:ph idx="1"/>
          </p:nvPr>
        </p:nvSpPr>
        <p:spPr/>
        <p:txBody>
          <a:bodyPr/>
          <a:lstStyle/>
          <a:p>
            <a:r>
              <a:rPr lang="en-US" dirty="0"/>
              <a:t>Roughly what’s typically called “Design Patterns”</a:t>
            </a:r>
          </a:p>
          <a:p>
            <a:r>
              <a:rPr lang="en-US" dirty="0"/>
              <a:t>We’ll talk about some OO Design Patterns in the </a:t>
            </a:r>
            <a:r>
              <a:rPr lang="en-US"/>
              <a:t>next lecture.</a:t>
            </a:r>
            <a:endParaRPr lang="en-US" dirty="0"/>
          </a:p>
          <a:p>
            <a:r>
              <a:rPr lang="en-US" dirty="0"/>
              <a:t>But we’ll see interaction-scale patterns in many domains, not just OOP.</a:t>
            </a:r>
          </a:p>
          <a:p>
            <a:endParaRPr lang="en-US" dirty="0"/>
          </a:p>
        </p:txBody>
      </p:sp>
      <p:sp>
        <p:nvSpPr>
          <p:cNvPr id="4" name="Slide Number Placeholder 3">
            <a:extLst>
              <a:ext uri="{FF2B5EF4-FFF2-40B4-BE49-F238E27FC236}">
                <a16:creationId xmlns:a16="http://schemas.microsoft.com/office/drawing/2014/main" id="{D74BC431-0497-4A85-0234-60CF26C9D6DE}"/>
              </a:ext>
            </a:extLst>
          </p:cNvPr>
          <p:cNvSpPr>
            <a:spLocks noGrp="1"/>
          </p:cNvSpPr>
          <p:nvPr>
            <p:ph type="sldNum" sz="quarter" idx="12"/>
          </p:nvPr>
        </p:nvSpPr>
        <p:spPr/>
        <p:txBody>
          <a:bodyPr/>
          <a:lstStyle/>
          <a:p>
            <a:fld id="{20F37917-FD3A-4669-9018-DA04BCDD3D75}" type="slidenum">
              <a:rPr lang="en-US" smtClean="0"/>
              <a:t>35</a:t>
            </a:fld>
            <a:endParaRPr lang="en-US"/>
          </a:p>
        </p:txBody>
      </p:sp>
    </p:spTree>
    <p:extLst>
      <p:ext uri="{BB962C8B-B14F-4D97-AF65-F5344CB8AC3E}">
        <p14:creationId xmlns:p14="http://schemas.microsoft.com/office/powerpoint/2010/main" val="1802476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Use Design to Control Complexity</a:t>
            </a:r>
          </a:p>
        </p:txBody>
      </p:sp>
      <p:sp>
        <p:nvSpPr>
          <p:cNvPr id="5122" name="Rectangle 2">
            <a:extLst>
              <a:ext uri="{FF2B5EF4-FFF2-40B4-BE49-F238E27FC236}">
                <a16:creationId xmlns:a16="http://schemas.microsoft.com/office/drawing/2014/main" id="{6D5D6D1E-2A01-42BF-95E0-611A9FCE7D25}"/>
              </a:ext>
            </a:extLst>
          </p:cNvPr>
          <p:cNvSpPr>
            <a:spLocks noGrp="1" noChangeArrowheads="1"/>
          </p:cNvSpPr>
          <p:nvPr>
            <p:ph idx="1"/>
          </p:nvPr>
        </p:nvSpPr>
        <p:spPr/>
        <p:txBody>
          <a:bodyPr/>
          <a:lstStyle/>
          <a:p>
            <a:r>
              <a:rPr lang="en-US" altLang="en-US" dirty="0"/>
              <a:t>Software systems must be comprehensible by humans</a:t>
            </a:r>
          </a:p>
          <a:p>
            <a:r>
              <a:rPr lang="en-US" altLang="en-US" dirty="0"/>
              <a:t>Why? Software needs to be maintainable</a:t>
            </a:r>
          </a:p>
          <a:p>
            <a:pPr lvl="1"/>
            <a:r>
              <a:rPr lang="en-US" altLang="en-US" dirty="0"/>
              <a:t>continuously adapted to a changing environment</a:t>
            </a:r>
          </a:p>
          <a:p>
            <a:pPr lvl="1"/>
            <a:r>
              <a:rPr lang="en-US" altLang="en-US" dirty="0"/>
              <a:t>Maintenance takes 50–80% of the cost</a:t>
            </a:r>
          </a:p>
          <a:p>
            <a:r>
              <a:rPr lang="en-US" altLang="en-US" dirty="0"/>
              <a:t>Why? Software needs to be reusable</a:t>
            </a:r>
          </a:p>
          <a:p>
            <a:pPr lvl="1"/>
            <a:r>
              <a:rPr lang="en-US" altLang="en-US" dirty="0"/>
              <a:t>Economics:  cheaper to reuse than rewrite!</a:t>
            </a:r>
          </a:p>
        </p:txBody>
      </p:sp>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26187" y="6454704"/>
            <a:ext cx="142669"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Helvetica Neue" charset="0"/>
                <a:ea typeface="Helvetica Neue" charset="0"/>
                <a:cs typeface="Helvetica Neue" charset="0"/>
                <a:sym typeface="Helvetica Neue" charset="0"/>
              </a:rPr>
              <a:pPr algn="r"/>
              <a:t>4</a:t>
            </a:fld>
            <a:endParaRPr lang="en-US" altLang="en-US" sz="984">
              <a:latin typeface="Helvetica Neue" charset="0"/>
              <a:ea typeface="Helvetica Neue" charset="0"/>
              <a:cs typeface="Helvetica Neue" charset="0"/>
              <a:sym typeface="Helvetica Neue"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9E728-8086-5E41-2C19-BA499160C39E}"/>
              </a:ext>
            </a:extLst>
          </p:cNvPr>
          <p:cNvSpPr>
            <a:spLocks noGrp="1"/>
          </p:cNvSpPr>
          <p:nvPr>
            <p:ph type="title"/>
          </p:nvPr>
        </p:nvSpPr>
        <p:spPr/>
        <p:txBody>
          <a:bodyPr/>
          <a:lstStyle/>
          <a:p>
            <a:r>
              <a:rPr lang="en-US" dirty="0"/>
              <a:t>Three Scales of Design</a:t>
            </a:r>
          </a:p>
        </p:txBody>
      </p:sp>
      <p:sp>
        <p:nvSpPr>
          <p:cNvPr id="4" name="Slide Number Placeholder 3">
            <a:extLst>
              <a:ext uri="{FF2B5EF4-FFF2-40B4-BE49-F238E27FC236}">
                <a16:creationId xmlns:a16="http://schemas.microsoft.com/office/drawing/2014/main" id="{C7EA4CCD-E155-51C2-4D08-F4073FF47DE4}"/>
              </a:ext>
            </a:extLst>
          </p:cNvPr>
          <p:cNvSpPr>
            <a:spLocks noGrp="1"/>
          </p:cNvSpPr>
          <p:nvPr>
            <p:ph type="sldNum" sz="quarter" idx="12"/>
          </p:nvPr>
        </p:nvSpPr>
        <p:spPr/>
        <p:txBody>
          <a:bodyPr/>
          <a:lstStyle/>
          <a:p>
            <a:fld id="{20F37917-FD3A-4669-9018-DA04BCDD3D75}" type="slidenum">
              <a:rPr lang="en-US" smtClean="0"/>
              <a:t>5</a:t>
            </a:fld>
            <a:endParaRPr lang="en-US"/>
          </a:p>
        </p:txBody>
      </p:sp>
      <p:sp>
        <p:nvSpPr>
          <p:cNvPr id="6" name="Content Placeholder 5">
            <a:extLst>
              <a:ext uri="{FF2B5EF4-FFF2-40B4-BE49-F238E27FC236}">
                <a16:creationId xmlns:a16="http://schemas.microsoft.com/office/drawing/2014/main" id="{38BED14B-19EF-CD09-B664-7A0B10E2C042}"/>
              </a:ext>
            </a:extLst>
          </p:cNvPr>
          <p:cNvSpPr>
            <a:spLocks noGrp="1"/>
          </p:cNvSpPr>
          <p:nvPr>
            <p:ph idx="1"/>
          </p:nvPr>
        </p:nvSpPr>
        <p:spPr/>
        <p:txBody>
          <a:bodyPr/>
          <a:lstStyle/>
          <a:p>
            <a:endParaRPr lang="en-US"/>
          </a:p>
        </p:txBody>
      </p:sp>
      <p:graphicFrame>
        <p:nvGraphicFramePr>
          <p:cNvPr id="10" name="Content Placeholder 2">
            <a:extLst>
              <a:ext uri="{FF2B5EF4-FFF2-40B4-BE49-F238E27FC236}">
                <a16:creationId xmlns:a16="http://schemas.microsoft.com/office/drawing/2014/main" id="{BD762AA2-B8E6-CE63-C277-9D78BC5B5A1B}"/>
              </a:ext>
            </a:extLst>
          </p:cNvPr>
          <p:cNvGraphicFramePr>
            <a:graphicFrameLocks/>
          </p:cNvGraphicFramePr>
          <p:nvPr>
            <p:extLst>
              <p:ext uri="{D42A27DB-BD31-4B8C-83A1-F6EECF244321}">
                <p14:modId xmlns:p14="http://schemas.microsoft.com/office/powerpoint/2010/main" val="1207044736"/>
              </p:ext>
            </p:extLst>
          </p:nvPr>
        </p:nvGraphicFramePr>
        <p:xfrm>
          <a:off x="1143000" y="1674415"/>
          <a:ext cx="788670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7474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FDDBB-CE87-8647-122B-DCC6AD94D23F}"/>
              </a:ext>
            </a:extLst>
          </p:cNvPr>
          <p:cNvSpPr>
            <a:spLocks noGrp="1"/>
          </p:cNvSpPr>
          <p:nvPr>
            <p:ph type="title"/>
          </p:nvPr>
        </p:nvSpPr>
        <p:spPr/>
        <p:txBody>
          <a:bodyPr/>
          <a:lstStyle/>
          <a:p>
            <a:r>
              <a:rPr lang="en-US" dirty="0"/>
              <a:t>Today’s topic: design principles at the code scale</a:t>
            </a:r>
          </a:p>
        </p:txBody>
      </p:sp>
      <p:sp>
        <p:nvSpPr>
          <p:cNvPr id="3" name="Content Placeholder 2">
            <a:extLst>
              <a:ext uri="{FF2B5EF4-FFF2-40B4-BE49-F238E27FC236}">
                <a16:creationId xmlns:a16="http://schemas.microsoft.com/office/drawing/2014/main" id="{94B00FEA-9404-0E96-5698-9B5A844AD205}"/>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0647716D-A1BF-D571-506D-A50325A01855}"/>
              </a:ext>
            </a:extLst>
          </p:cNvPr>
          <p:cNvSpPr>
            <a:spLocks noGrp="1"/>
          </p:cNvSpPr>
          <p:nvPr>
            <p:ph type="sldNum" sz="quarter" idx="12"/>
          </p:nvPr>
        </p:nvSpPr>
        <p:spPr/>
        <p:txBody>
          <a:bodyPr/>
          <a:lstStyle/>
          <a:p>
            <a:fld id="{20F37917-FD3A-4669-9018-DA04BCDD3D75}" type="slidenum">
              <a:rPr lang="en-US" smtClean="0"/>
              <a:t>6</a:t>
            </a:fld>
            <a:endParaRPr lang="en-US"/>
          </a:p>
        </p:txBody>
      </p:sp>
    </p:spTree>
    <p:extLst>
      <p:ext uri="{BB962C8B-B14F-4D97-AF65-F5344CB8AC3E}">
        <p14:creationId xmlns:p14="http://schemas.microsoft.com/office/powerpoint/2010/main" val="509432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F185-60B9-4A8A-ACEC-EA4C06C9E0CE}"/>
              </a:ext>
            </a:extLst>
          </p:cNvPr>
          <p:cNvSpPr>
            <a:spLocks noGrp="1"/>
          </p:cNvSpPr>
          <p:nvPr>
            <p:ph type="title"/>
          </p:nvPr>
        </p:nvSpPr>
        <p:spPr/>
        <p:txBody>
          <a:bodyPr/>
          <a:lstStyle/>
          <a:p>
            <a:r>
              <a:rPr lang="en-US" dirty="0"/>
              <a:t>Coupling is the biggest source of complexity at the code level</a:t>
            </a:r>
          </a:p>
        </p:txBody>
      </p:sp>
      <p:sp>
        <p:nvSpPr>
          <p:cNvPr id="3" name="Content Placeholder 2">
            <a:extLst>
              <a:ext uri="{FF2B5EF4-FFF2-40B4-BE49-F238E27FC236}">
                <a16:creationId xmlns:a16="http://schemas.microsoft.com/office/drawing/2014/main" id="{1B8B6E80-BC09-4368-A7F4-8B3141427140}"/>
              </a:ext>
            </a:extLst>
          </p:cNvPr>
          <p:cNvSpPr>
            <a:spLocks noGrp="1"/>
          </p:cNvSpPr>
          <p:nvPr>
            <p:ph idx="1"/>
          </p:nvPr>
        </p:nvSpPr>
        <p:spPr/>
        <p:txBody>
          <a:bodyPr>
            <a:normAutofit fontScale="92500" lnSpcReduction="10000"/>
          </a:bodyPr>
          <a:lstStyle/>
          <a:p>
            <a:r>
              <a:rPr lang="en-US" dirty="0"/>
              <a:t>Two pieces of code are </a:t>
            </a:r>
            <a:r>
              <a:rPr lang="en-US" i="1" dirty="0">
                <a:solidFill>
                  <a:srgbClr val="FF0000"/>
                </a:solidFill>
              </a:rPr>
              <a:t>coupled</a:t>
            </a:r>
            <a:r>
              <a:rPr lang="en-US" dirty="0"/>
              <a:t> if a change in one demands a change in the other.</a:t>
            </a:r>
          </a:p>
          <a:p>
            <a:r>
              <a:rPr lang="en-US" dirty="0"/>
              <a:t>A coupling represents an agreement between the two pieces of code.</a:t>
            </a:r>
          </a:p>
          <a:p>
            <a:pPr lvl="1"/>
            <a:r>
              <a:rPr lang="en-US" dirty="0"/>
              <a:t>They may agree on:</a:t>
            </a:r>
          </a:p>
          <a:p>
            <a:pPr lvl="2"/>
            <a:r>
              <a:rPr lang="en-US" dirty="0"/>
              <a:t>names</a:t>
            </a:r>
          </a:p>
          <a:p>
            <a:pPr lvl="2"/>
            <a:r>
              <a:rPr lang="en-US" dirty="0"/>
              <a:t>order (e.g. of arguments)</a:t>
            </a:r>
          </a:p>
          <a:p>
            <a:pPr lvl="2"/>
            <a:r>
              <a:rPr lang="en-US" dirty="0"/>
              <a:t>meaning (e.g. meaning of data)</a:t>
            </a:r>
          </a:p>
          <a:p>
            <a:pPr lvl="2"/>
            <a:r>
              <a:rPr lang="en-US" dirty="0"/>
              <a:t>algorithms</a:t>
            </a:r>
          </a:p>
          <a:p>
            <a:r>
              <a:rPr lang="en-US" dirty="0"/>
              <a:t>The more two pieces of code are coupled, the harder they are to understand and modify: you have to understand both to understand either of them.</a:t>
            </a:r>
          </a:p>
        </p:txBody>
      </p:sp>
      <p:sp>
        <p:nvSpPr>
          <p:cNvPr id="4" name="Slide Number Placeholder 3">
            <a:extLst>
              <a:ext uri="{FF2B5EF4-FFF2-40B4-BE49-F238E27FC236}">
                <a16:creationId xmlns:a16="http://schemas.microsoft.com/office/drawing/2014/main" id="{AE980DC1-0599-4282-9BEC-D9104EBF9E70}"/>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5" name="Rectangle 4">
            <a:extLst>
              <a:ext uri="{FF2B5EF4-FFF2-40B4-BE49-F238E27FC236}">
                <a16:creationId xmlns:a16="http://schemas.microsoft.com/office/drawing/2014/main" id="{677A94EB-EE25-48A2-9902-2EBB3CBA848B}"/>
              </a:ext>
            </a:extLst>
          </p:cNvPr>
          <p:cNvSpPr/>
          <p:nvPr/>
        </p:nvSpPr>
        <p:spPr>
          <a:xfrm>
            <a:off x="9176289" y="1588577"/>
            <a:ext cx="2177511" cy="1704814"/>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Ink Free" panose="03080402000500000000" pitchFamily="66" charset="0"/>
              </a:rPr>
              <a:t>There's a fancy word for this: </a:t>
            </a:r>
            <a:r>
              <a:rPr lang="en-US" b="1" i="1" dirty="0" err="1">
                <a:solidFill>
                  <a:srgbClr val="FF0000"/>
                </a:solidFill>
                <a:latin typeface="Ink Free" panose="03080402000500000000" pitchFamily="66" charset="0"/>
              </a:rPr>
              <a:t>connascence</a:t>
            </a:r>
            <a:r>
              <a:rPr lang="en-US" b="1" dirty="0">
                <a:solidFill>
                  <a:schemeClr val="tx1"/>
                </a:solidFill>
                <a:latin typeface="Ink Free" panose="03080402000500000000" pitchFamily="66" charset="0"/>
              </a:rPr>
              <a:t> (meaning "born together")</a:t>
            </a:r>
          </a:p>
        </p:txBody>
      </p:sp>
      <p:sp>
        <p:nvSpPr>
          <p:cNvPr id="6" name="Rectangle 5">
            <a:extLst>
              <a:ext uri="{FF2B5EF4-FFF2-40B4-BE49-F238E27FC236}">
                <a16:creationId xmlns:a16="http://schemas.microsoft.com/office/drawing/2014/main" id="{7DF34EB9-849C-4D6F-A118-3C3094936FE2}"/>
              </a:ext>
            </a:extLst>
          </p:cNvPr>
          <p:cNvSpPr/>
          <p:nvPr/>
        </p:nvSpPr>
        <p:spPr>
          <a:xfrm>
            <a:off x="9176288" y="4081221"/>
            <a:ext cx="2177511" cy="101831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More coupling means less readability, less modifiability</a:t>
            </a:r>
          </a:p>
        </p:txBody>
      </p:sp>
    </p:spTree>
    <p:extLst>
      <p:ext uri="{BB962C8B-B14F-4D97-AF65-F5344CB8AC3E}">
        <p14:creationId xmlns:p14="http://schemas.microsoft.com/office/powerpoint/2010/main" val="3033459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DD4082E8-6316-417D-BBFA-AB16CB7A80EA}"/>
              </a:ext>
            </a:extLst>
          </p:cNvPr>
          <p:cNvSpPr>
            <a:spLocks noGrp="1"/>
          </p:cNvSpPr>
          <p:nvPr>
            <p:ph idx="1"/>
          </p:nvPr>
        </p:nvSpPr>
        <p:spPr>
          <a:xfrm>
            <a:off x="838200" y="1500160"/>
            <a:ext cx="7887346" cy="4351338"/>
          </a:xfrm>
        </p:spPr>
        <p:txBody>
          <a:bodyPr/>
          <a:lstStyle/>
          <a:p>
            <a:endParaRPr lang="en-US" dirty="0"/>
          </a:p>
        </p:txBody>
      </p:sp>
      <p:sp>
        <p:nvSpPr>
          <p:cNvPr id="2" name="Title 1">
            <a:extLst>
              <a:ext uri="{FF2B5EF4-FFF2-40B4-BE49-F238E27FC236}">
                <a16:creationId xmlns:a16="http://schemas.microsoft.com/office/drawing/2014/main" id="{72DE2BE0-6BF7-46DE-A2FA-2BE59A698CA7}"/>
              </a:ext>
            </a:extLst>
          </p:cNvPr>
          <p:cNvSpPr>
            <a:spLocks noGrp="1"/>
          </p:cNvSpPr>
          <p:nvPr>
            <p:ph type="title"/>
          </p:nvPr>
        </p:nvSpPr>
        <p:spPr/>
        <p:txBody>
          <a:bodyPr/>
          <a:lstStyle/>
          <a:p>
            <a:r>
              <a:rPr lang="en-US" dirty="0"/>
              <a:t>Five general-purpose design principles</a:t>
            </a:r>
          </a:p>
        </p:txBody>
      </p:sp>
      <p:sp>
        <p:nvSpPr>
          <p:cNvPr id="4" name="Slide Number Placeholder 3">
            <a:extLst>
              <a:ext uri="{FF2B5EF4-FFF2-40B4-BE49-F238E27FC236}">
                <a16:creationId xmlns:a16="http://schemas.microsoft.com/office/drawing/2014/main" id="{5337758A-1EB1-4A1C-8B7D-75DCD4944EA1}"/>
              </a:ext>
            </a:extLst>
          </p:cNvPr>
          <p:cNvSpPr>
            <a:spLocks noGrp="1"/>
          </p:cNvSpPr>
          <p:nvPr>
            <p:ph type="sldNum" sz="quarter" idx="12"/>
          </p:nvPr>
        </p:nvSpPr>
        <p:spPr/>
        <p:txBody>
          <a:bodyPr/>
          <a:lstStyle/>
          <a:p>
            <a:fld id="{20F37917-FD3A-4669-9018-DA04BCDD3D75}" type="slidenum">
              <a:rPr lang="en-US" smtClean="0"/>
              <a:t>8</a:t>
            </a:fld>
            <a:endParaRPr lang="en-US"/>
          </a:p>
        </p:txBody>
      </p:sp>
      <p:graphicFrame>
        <p:nvGraphicFramePr>
          <p:cNvPr id="6" name="Table 6">
            <a:extLst>
              <a:ext uri="{FF2B5EF4-FFF2-40B4-BE49-F238E27FC236}">
                <a16:creationId xmlns:a16="http://schemas.microsoft.com/office/drawing/2014/main" id="{36B03D9C-F35F-4623-9D00-2909A5B84C96}"/>
              </a:ext>
            </a:extLst>
          </p:cNvPr>
          <p:cNvGraphicFramePr>
            <a:graphicFrameLocks noGrp="1"/>
          </p:cNvGraphicFramePr>
          <p:nvPr>
            <p:extLst>
              <p:ext uri="{D42A27DB-BD31-4B8C-83A1-F6EECF244321}">
                <p14:modId xmlns:p14="http://schemas.microsoft.com/office/powerpoint/2010/main" val="1230391411"/>
              </p:ext>
            </p:extLst>
          </p:nvPr>
        </p:nvGraphicFramePr>
        <p:xfrm>
          <a:off x="838200" y="1603070"/>
          <a:ext cx="6613041" cy="3962400"/>
        </p:xfrm>
        <a:graphic>
          <a:graphicData uri="http://schemas.openxmlformats.org/drawingml/2006/table">
            <a:tbl>
              <a:tblPr firstRow="1" bandRow="1">
                <a:tableStyleId>{5C22544A-7EE6-4342-B048-85BDC9FD1C3A}</a:tableStyleId>
              </a:tblPr>
              <a:tblGrid>
                <a:gridCol w="6613041">
                  <a:extLst>
                    <a:ext uri="{9D8B030D-6E8A-4147-A177-3AD203B41FA5}">
                      <a16:colId xmlns:a16="http://schemas.microsoft.com/office/drawing/2014/main" val="822127774"/>
                    </a:ext>
                  </a:extLst>
                </a:gridCol>
              </a:tblGrid>
              <a:tr h="370840">
                <a:tc>
                  <a:txBody>
                    <a:bodyPr/>
                    <a:lstStyle/>
                    <a:p>
                      <a:r>
                        <a:rPr lang="en-US" sz="3200" dirty="0"/>
                        <a:t>Five General Principles</a:t>
                      </a:r>
                    </a:p>
                  </a:txBody>
                  <a:tcPr/>
                </a:tc>
                <a:extLst>
                  <a:ext uri="{0D108BD9-81ED-4DB2-BD59-A6C34878D82A}">
                    <a16:rowId xmlns:a16="http://schemas.microsoft.com/office/drawing/2014/main" val="2327693470"/>
                  </a:ext>
                </a:extLst>
              </a:tr>
              <a:tr h="370840">
                <a:tc>
                  <a:txBody>
                    <a:bodyPr/>
                    <a:lstStyle/>
                    <a:p>
                      <a:r>
                        <a:rPr lang="en-US" sz="3200" dirty="0"/>
                        <a:t>1. Use Good Names</a:t>
                      </a:r>
                    </a:p>
                  </a:txBody>
                  <a:tcPr/>
                </a:tc>
                <a:extLst>
                  <a:ext uri="{0D108BD9-81ED-4DB2-BD59-A6C34878D82A}">
                    <a16:rowId xmlns:a16="http://schemas.microsoft.com/office/drawing/2014/main" val="2228296680"/>
                  </a:ext>
                </a:extLst>
              </a:tr>
              <a:tr h="370840">
                <a:tc>
                  <a:txBody>
                    <a:bodyPr/>
                    <a:lstStyle/>
                    <a:p>
                      <a:r>
                        <a:rPr lang="en-US" sz="3200" dirty="0"/>
                        <a:t>2. Make Your Data Mean Something</a:t>
                      </a:r>
                    </a:p>
                  </a:txBody>
                  <a:tcPr/>
                </a:tc>
                <a:extLst>
                  <a:ext uri="{0D108BD9-81ED-4DB2-BD59-A6C34878D82A}">
                    <a16:rowId xmlns:a16="http://schemas.microsoft.com/office/drawing/2014/main" val="1873699383"/>
                  </a:ext>
                </a:extLst>
              </a:tr>
              <a:tr h="370840">
                <a:tc>
                  <a:txBody>
                    <a:bodyPr/>
                    <a:lstStyle/>
                    <a:p>
                      <a:r>
                        <a:rPr lang="en-US" sz="3200" dirty="0"/>
                        <a:t>3. One Method/One Job</a:t>
                      </a:r>
                    </a:p>
                  </a:txBody>
                  <a:tcPr/>
                </a:tc>
                <a:extLst>
                  <a:ext uri="{0D108BD9-81ED-4DB2-BD59-A6C34878D82A}">
                    <a16:rowId xmlns:a16="http://schemas.microsoft.com/office/drawing/2014/main" val="3909353828"/>
                  </a:ext>
                </a:extLst>
              </a:tr>
              <a:tr h="370840">
                <a:tc>
                  <a:txBody>
                    <a:bodyPr/>
                    <a:lstStyle/>
                    <a:p>
                      <a:r>
                        <a:rPr lang="en-US" sz="3200" dirty="0"/>
                        <a:t>4. Don't Repeat Yourself</a:t>
                      </a:r>
                    </a:p>
                  </a:txBody>
                  <a:tcPr/>
                </a:tc>
                <a:extLst>
                  <a:ext uri="{0D108BD9-81ED-4DB2-BD59-A6C34878D82A}">
                    <a16:rowId xmlns:a16="http://schemas.microsoft.com/office/drawing/2014/main" val="1243899994"/>
                  </a:ext>
                </a:extLst>
              </a:tr>
              <a:tr h="370840">
                <a:tc>
                  <a:txBody>
                    <a:bodyPr/>
                    <a:lstStyle/>
                    <a:p>
                      <a:r>
                        <a:rPr lang="en-US" sz="3200" dirty="0"/>
                        <a:t>5. Don't Hardcode Things That Are Likely To Change</a:t>
                      </a:r>
                    </a:p>
                  </a:txBody>
                  <a:tcPr/>
                </a:tc>
                <a:extLst>
                  <a:ext uri="{0D108BD9-81ED-4DB2-BD59-A6C34878D82A}">
                    <a16:rowId xmlns:a16="http://schemas.microsoft.com/office/drawing/2014/main" val="3203020063"/>
                  </a:ext>
                </a:extLst>
              </a:tr>
            </a:tbl>
          </a:graphicData>
        </a:graphic>
      </p:graphicFrame>
    </p:spTree>
    <p:extLst>
      <p:ext uri="{BB962C8B-B14F-4D97-AF65-F5344CB8AC3E}">
        <p14:creationId xmlns:p14="http://schemas.microsoft.com/office/powerpoint/2010/main" val="727596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4794-369D-44FB-B164-F6964CA1AD15}"/>
              </a:ext>
            </a:extLst>
          </p:cNvPr>
          <p:cNvSpPr>
            <a:spLocks noGrp="1"/>
          </p:cNvSpPr>
          <p:nvPr>
            <p:ph type="title"/>
          </p:nvPr>
        </p:nvSpPr>
        <p:spPr/>
        <p:txBody>
          <a:bodyPr/>
          <a:lstStyle/>
          <a:p>
            <a:r>
              <a:rPr lang="en-US" dirty="0"/>
              <a:t>Principle 1. Use Good Names</a:t>
            </a:r>
          </a:p>
        </p:txBody>
      </p:sp>
      <p:sp>
        <p:nvSpPr>
          <p:cNvPr id="3" name="Content Placeholder 2">
            <a:extLst>
              <a:ext uri="{FF2B5EF4-FFF2-40B4-BE49-F238E27FC236}">
                <a16:creationId xmlns:a16="http://schemas.microsoft.com/office/drawing/2014/main" id="{3B66CA47-05F2-4D5A-9A18-00D41417B356}"/>
              </a:ext>
            </a:extLst>
          </p:cNvPr>
          <p:cNvSpPr>
            <a:spLocks noGrp="1"/>
          </p:cNvSpPr>
          <p:nvPr>
            <p:ph idx="1"/>
          </p:nvPr>
        </p:nvSpPr>
        <p:spPr/>
        <p:txBody>
          <a:bodyPr/>
          <a:lstStyle/>
          <a:p>
            <a:r>
              <a:rPr lang="en-US" dirty="0"/>
              <a:t>The name of a thing is a first clue to the reader about what the thing means.</a:t>
            </a:r>
          </a:p>
          <a:p>
            <a:pPr lvl="1"/>
            <a:r>
              <a:rPr lang="en-US" dirty="0"/>
              <a:t>often, it's the only clue </a:t>
            </a:r>
            <a:r>
              <a:rPr lang="en-US" dirty="0">
                <a:sym typeface="Wingdings" panose="05000000000000000000" pitchFamily="2" charset="2"/>
              </a:rPr>
              <a:t></a:t>
            </a:r>
          </a:p>
          <a:p>
            <a:r>
              <a:rPr lang="en-US" dirty="0">
                <a:sym typeface="Wingdings" panose="05000000000000000000" pitchFamily="2" charset="2"/>
              </a:rPr>
              <a:t>Use good names for </a:t>
            </a:r>
          </a:p>
          <a:p>
            <a:pPr lvl="1"/>
            <a:r>
              <a:rPr lang="en-US" dirty="0">
                <a:sym typeface="Wingdings" panose="05000000000000000000" pitchFamily="2" charset="2"/>
              </a:rPr>
              <a:t>constants</a:t>
            </a:r>
          </a:p>
          <a:p>
            <a:pPr lvl="1"/>
            <a:r>
              <a:rPr lang="en-US" dirty="0">
                <a:sym typeface="Wingdings" panose="05000000000000000000" pitchFamily="2" charset="2"/>
              </a:rPr>
              <a:t>variables</a:t>
            </a:r>
          </a:p>
          <a:p>
            <a:pPr lvl="1"/>
            <a:r>
              <a:rPr lang="en-US" dirty="0">
                <a:sym typeface="Wingdings" panose="05000000000000000000" pitchFamily="2" charset="2"/>
              </a:rPr>
              <a:t>functions/methods</a:t>
            </a:r>
          </a:p>
          <a:p>
            <a:pPr lvl="1"/>
            <a:r>
              <a:rPr lang="en-US" dirty="0">
                <a:sym typeface="Wingdings" panose="05000000000000000000" pitchFamily="2" charset="2"/>
              </a:rPr>
              <a:t>data types</a:t>
            </a:r>
          </a:p>
          <a:p>
            <a:pPr lvl="1"/>
            <a:endParaRPr lang="en-US" dirty="0">
              <a:sym typeface="Wingdings" panose="05000000000000000000" pitchFamily="2" charset="2"/>
            </a:endParaRPr>
          </a:p>
          <a:p>
            <a:endParaRPr lang="en-US" dirty="0"/>
          </a:p>
        </p:txBody>
      </p:sp>
      <p:sp>
        <p:nvSpPr>
          <p:cNvPr id="4" name="Slide Number Placeholder 3">
            <a:extLst>
              <a:ext uri="{FF2B5EF4-FFF2-40B4-BE49-F238E27FC236}">
                <a16:creationId xmlns:a16="http://schemas.microsoft.com/office/drawing/2014/main" id="{2A0888DD-BA5C-448A-B165-5822928C8223}"/>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864930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2">
            <a:lumMod val="20000"/>
            <a:lumOff val="80000"/>
          </a:schemeClr>
        </a:solid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7233</TotalTime>
  <Words>3529</Words>
  <Application>Microsoft Office PowerPoint</Application>
  <PresentationFormat>Widescreen</PresentationFormat>
  <Paragraphs>435</Paragraphs>
  <Slides>35</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Consolas</vt:lpstr>
      <vt:lpstr>Gill Sans</vt:lpstr>
      <vt:lpstr>Helvetica Neue</vt:lpstr>
      <vt:lpstr>Ink Free</vt:lpstr>
      <vt:lpstr>Verdana</vt:lpstr>
      <vt:lpstr>Office Theme</vt:lpstr>
      <vt:lpstr>CS 4530: Fundamentals of Software Engineering Lecture 03: Code-Level Design Principles</vt:lpstr>
      <vt:lpstr>Learning Objectives for this Lesson</vt:lpstr>
      <vt:lpstr>Use Design As a Way of Communicating Organization</vt:lpstr>
      <vt:lpstr>Use Design to Control Complexity</vt:lpstr>
      <vt:lpstr>Three Scales of Design</vt:lpstr>
      <vt:lpstr>Today’s topic: design principles at the code scale</vt:lpstr>
      <vt:lpstr>Coupling is the biggest source of complexity at the code level</vt:lpstr>
      <vt:lpstr>Five general-purpose design principles</vt:lpstr>
      <vt:lpstr>Principle 1. Use Good Names</vt:lpstr>
      <vt:lpstr>Use Good Names for Variables and Types</vt:lpstr>
      <vt:lpstr>Use Good Names for Functions and Methods</vt:lpstr>
      <vt:lpstr>Use Good Names for Functions and Methods</vt:lpstr>
      <vt:lpstr>Principle 2. Make Your Data Mean Something</vt:lpstr>
      <vt:lpstr>Example:</vt:lpstr>
      <vt:lpstr>We need to write something like this:</vt:lpstr>
      <vt:lpstr>The Big Picture</vt:lpstr>
      <vt:lpstr>Another example: What does an object represent?</vt:lpstr>
      <vt:lpstr>Principle 3: One Method/One Job</vt:lpstr>
      <vt:lpstr>Principle 4: Don't Repeat Yourself</vt:lpstr>
      <vt:lpstr>A real example</vt:lpstr>
      <vt:lpstr>Principle 5: Don't Hardcode Things That Are Likely To Change</vt:lpstr>
      <vt:lpstr>Replace magic numbers with good names</vt:lpstr>
      <vt:lpstr>Example</vt:lpstr>
      <vt:lpstr>You might write something like</vt:lpstr>
      <vt:lpstr>So let's represent our data differently</vt:lpstr>
      <vt:lpstr>And now it's easy to rewrite our function</vt:lpstr>
      <vt:lpstr>Review: Learning Objectives for this Lesson</vt:lpstr>
      <vt:lpstr>Additional Material</vt:lpstr>
      <vt:lpstr>Examples of Design at the Structural Scale</vt:lpstr>
      <vt:lpstr>Object-Oriented Architecture</vt:lpstr>
      <vt:lpstr>Pipeline Architecture</vt:lpstr>
      <vt:lpstr>Pipeline + Database</vt:lpstr>
      <vt:lpstr>Layered Architecture</vt:lpstr>
      <vt:lpstr>Layered Architecture (contd)</vt:lpstr>
      <vt:lpstr>Design at the Interaction Scale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66</cp:revision>
  <dcterms:created xsi:type="dcterms:W3CDTF">2021-01-07T15:19:22Z</dcterms:created>
  <dcterms:modified xsi:type="dcterms:W3CDTF">2022-08-31T17:16:13Z</dcterms:modified>
</cp:coreProperties>
</file>