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u="sng" dirty="0">
                <a:effectLst/>
                <a:latin typeface="Lato Extended"/>
                <a:hlinkClick r:id="rId3"/>
              </a:rPr>
              <a:t> (Links to an external site.)</a:t>
            </a:r>
            <a:r>
              <a:rPr lang="en-US" b="0" i="0" dirty="0">
                <a:solidFill>
                  <a:srgbClr val="2D3B45"/>
                </a:solidFill>
                <a:effectLst/>
                <a:latin typeface="Lato Extended"/>
              </a:rPr>
              <a:t>, and </a:t>
            </a:r>
            <a:r>
              <a:rPr lang="en-US" b="0" i="0" u="sng" dirty="0">
                <a:effectLst/>
                <a:latin typeface="Lato Extended"/>
                <a:hlinkClick r:id="rId4"/>
              </a:rPr>
              <a:t>Gatherly.IO (Links to an external site.)</a:t>
            </a:r>
            <a:r>
              <a:rPr lang="en-US" b="0" i="0" dirty="0">
                <a:solidFill>
                  <a:srgbClr val="2D3B45"/>
                </a:solidFill>
                <a:effectLst/>
                <a:latin typeface="Lato Extended"/>
              </a:rPr>
              <a:t> —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r>
              <a:rPr lang="en-US" dirty="0"/>
              <a:t>DSS Accommodations are usually NOT available for Group Assignments</a:t>
            </a:r>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a:t>
            </a:r>
            <a:r>
              <a:rPr lang="en-US" dirty="0" err="1"/>
              <a:t>homeworks</a:t>
            </a:r>
            <a:r>
              <a:rPr lang="en-US" dirty="0"/>
              <a:t>.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 (Week 9)</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will provide a dedicated portal for regrade requests.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lnSpcReduction="10000"/>
          </a:bodyPr>
          <a:lstStyle/>
          <a:p>
            <a:r>
              <a:rPr lang="en-US" dirty="0"/>
              <a:t>Your work is </a:t>
            </a:r>
            <a:r>
              <a:rPr lang="en-US" b="1" dirty="0"/>
              <a:t>late</a:t>
            </a:r>
            <a:r>
              <a:rPr lang="en-US" dirty="0"/>
              <a:t>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from the instructors separately for each assignment or exam.</a:t>
            </a:r>
          </a:p>
          <a:p>
            <a:pPr lvl="2"/>
            <a:r>
              <a:rPr lang="en-US" dirty="0"/>
              <a:t>DSS Accommodations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1382</Words>
  <Application>Microsoft Office PowerPoint</Application>
  <PresentationFormat>Widescreen</PresentationFormat>
  <Paragraphs>165</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57</cp:revision>
  <dcterms:created xsi:type="dcterms:W3CDTF">2021-01-07T15:19:22Z</dcterms:created>
  <dcterms:modified xsi:type="dcterms:W3CDTF">2022-08-31T03:00:51Z</dcterms:modified>
</cp:coreProperties>
</file>