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a:t>
            </a:r>
            <a:r>
              <a:rPr lang="en-US" b="1" i="1" dirty="0"/>
              <a:t>grade</a:t>
            </a:r>
            <a:r>
              <a:rPr lang="en-US" dirty="0"/>
              <a:t>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two homework assignments due during the first half of the term, plus a final project that will be due at the end of the term.</a:t>
            </a:r>
          </a:p>
          <a:p>
            <a:r>
              <a:rPr lang="en-US" dirty="0"/>
              <a:t>You will complete the assignments individually</a:t>
            </a:r>
          </a:p>
          <a:p>
            <a:r>
              <a:rPr lang="en-US" dirty="0"/>
              <a:t>You will work on the project in a group of 4 or 5.</a:t>
            </a:r>
          </a:p>
          <a:p>
            <a:r>
              <a:rPr lang="en-US" dirty="0"/>
              <a:t>The overall grading breakdown is:</a:t>
            </a:r>
          </a:p>
          <a:p>
            <a:pPr lvl="1"/>
            <a:r>
              <a:rPr lang="en-US" dirty="0"/>
              <a:t>30% Assignments (i.e., Individual Projects)</a:t>
            </a:r>
          </a:p>
          <a:p>
            <a:pPr lvl="1"/>
            <a:r>
              <a:rPr lang="en-US" dirty="0"/>
              <a:t>40% Team Project</a:t>
            </a:r>
          </a:p>
          <a:p>
            <a:pPr lvl="1"/>
            <a:r>
              <a:rPr lang="en-US" dirty="0"/>
              <a:t>10% Quizzes and in-class activities</a:t>
            </a:r>
          </a:p>
          <a:p>
            <a:pPr lvl="1"/>
            <a:r>
              <a:rPr lang="en-US" dirty="0"/>
              <a:t>20% Exam (Week 9)</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codebase.</a:t>
            </a:r>
          </a:p>
          <a:p>
            <a:r>
              <a:rPr lang="en-US" dirty="0"/>
              <a:t>You will propose new features that will be implemented as part of team project</a:t>
            </a:r>
          </a:p>
          <a:p>
            <a:r>
              <a:rPr lang="en-US" dirty="0"/>
              <a:t>Further breakdown of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a:t>
            </a:r>
          </a:p>
          <a:p>
            <a:pPr lvl="1"/>
            <a:r>
              <a:rPr lang="en-US" dirty="0"/>
              <a:t>Do </a:t>
            </a:r>
            <a:r>
              <a:rPr lang="en-US" dirty="0">
                <a:solidFill>
                  <a:srgbClr val="FF0000"/>
                </a:solidFill>
              </a:rPr>
              <a:t>not</a:t>
            </a:r>
            <a:r>
              <a:rPr lang="en-US" dirty="0"/>
              <a:t> post on Piazza or email your TA or instructor </a:t>
            </a:r>
          </a:p>
          <a:p>
            <a:pPr lvl="2"/>
            <a:r>
              <a:rPr lang="en-US" dirty="0" err="1">
                <a:highlight>
                  <a:srgbClr val="FFFF00"/>
                </a:highlight>
              </a:rPr>
              <a:t>GradeScope</a:t>
            </a:r>
            <a:r>
              <a:rPr lang="en-US" dirty="0">
                <a:highlight>
                  <a:srgbClr val="FFFF00"/>
                </a:highlight>
              </a:rPr>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for each assignment.</a:t>
            </a:r>
          </a:p>
          <a:p>
            <a:pPr lvl="2"/>
            <a:r>
              <a:rPr lang="en-US" dirty="0"/>
              <a:t>DSS Accommodations for </a:t>
            </a:r>
            <a:r>
              <a:rPr lang="en-US" b="1" dirty="0"/>
              <a:t>Group Assignment</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1767</TotalTime>
  <Words>1295</Words>
  <Application>Microsoft Office PowerPoint</Application>
  <PresentationFormat>Widescreen</PresentationFormat>
  <Paragraphs>163</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 Medium</vt:lpstr>
      <vt:lpstr>Palatino</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55</cp:revision>
  <dcterms:created xsi:type="dcterms:W3CDTF">2021-01-07T15:19:22Z</dcterms:created>
  <dcterms:modified xsi:type="dcterms:W3CDTF">2022-08-30T21:58:16Z</dcterms:modified>
</cp:coreProperties>
</file>