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377" r:id="rId18"/>
    <p:sldId id="367" r:id="rId19"/>
    <p:sldId id="368" r:id="rId20"/>
    <p:sldId id="370" r:id="rId21"/>
    <p:sldId id="371" r:id="rId22"/>
    <p:sldId id="369" r:id="rId23"/>
    <p:sldId id="372" r:id="rId24"/>
    <p:sldId id="373" r:id="rId25"/>
    <p:sldId id="374" r:id="rId26"/>
    <p:sldId id="375" r:id="rId27"/>
    <p:sldId id="376" r:id="rId28"/>
    <p:sldId id="493" r:id="rId29"/>
    <p:sldId id="412" r:id="rId30"/>
    <p:sldId id="430" r:id="rId31"/>
    <p:sldId id="418" r:id="rId32"/>
    <p:sldId id="490" r:id="rId33"/>
    <p:sldId id="416" r:id="rId34"/>
    <p:sldId id="417" r:id="rId35"/>
    <p:sldId id="4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55" d="100"/>
          <a:sy n="55" d="100"/>
        </p:scale>
        <p:origin x="522" y="66"/>
      </p:cViewPr>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9/9/2022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9/9/2022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9/9/2022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9/9/2022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9/9/2022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9/9/2022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9/9/2022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9/9/2022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9/9/2022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9/9/2022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Lecture 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83726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0250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101702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747324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24</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27</a:t>
            </a:fld>
            <a:endParaRPr lang="en-US"/>
          </a:p>
        </p:txBody>
      </p:sp>
    </p:spTree>
    <p:extLst>
      <p:ext uri="{BB962C8B-B14F-4D97-AF65-F5344CB8AC3E}">
        <p14:creationId xmlns:p14="http://schemas.microsoft.com/office/powerpoint/2010/main" val="264392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04495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34596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31</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7233</TotalTime>
  <Words>3530</Words>
  <Application>Microsoft Office PowerPoint</Application>
  <PresentationFormat>Widescreen</PresentationFormat>
  <Paragraphs>436</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Gill Sans</vt:lpstr>
      <vt:lpstr>Helvetica Neue</vt:lpstr>
      <vt:lpstr>Ink Free</vt:lpstr>
      <vt:lpstr>Verdana</vt:lpstr>
      <vt:lpstr>Office Theme</vt:lpstr>
      <vt:lpstr>CS 4530: Fundamentals of Software Engineering Lecture 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66</cp:revision>
  <dcterms:created xsi:type="dcterms:W3CDTF">2021-01-07T15:19:22Z</dcterms:created>
  <dcterms:modified xsi:type="dcterms:W3CDTF">2022-09-09T15:09:22Z</dcterms:modified>
</cp:coreProperties>
</file>