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8/31/2022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8/31/2022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8/31/2022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8/31/2022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8/31/2022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8/31/2022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8/31/2022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8/31/2022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8/31/2022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8/31/2022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8/31/2022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Assignments (i.e., the Individual Project)</a:t>
            </a:r>
          </a:p>
          <a:p>
            <a:pPr lvl="1"/>
            <a:r>
              <a:rPr lang="en-US" dirty="0"/>
              <a:t>40% Team Project</a:t>
            </a:r>
          </a:p>
          <a:p>
            <a:pPr lvl="1"/>
            <a:r>
              <a:rPr lang="en-US" dirty="0"/>
              <a:t>10% Quizzes and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the codebase.</a:t>
            </a:r>
          </a:p>
          <a:p>
            <a:r>
              <a:rPr lang="en-US" dirty="0"/>
              <a:t>You will propose new features that will be implemented as part of team project</a:t>
            </a:r>
          </a:p>
          <a:p>
            <a:r>
              <a:rPr lang="en-US" dirty="0"/>
              <a:t>Further breakdown of team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contributions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7 days 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Services, you must request it from the instructors separately for each assignment or exam.</a:t>
            </a:r>
          </a:p>
          <a:p>
            <a:pPr lvl="2"/>
            <a:r>
              <a:rPr lang="en-US" dirty="0"/>
              <a:t>DSS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1404</Words>
  <Application>Microsoft Office PowerPoint</Application>
  <PresentationFormat>Widescreen</PresentationFormat>
  <Paragraphs>170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58</cp:revision>
  <dcterms:created xsi:type="dcterms:W3CDTF">2021-01-07T15:19:22Z</dcterms:created>
  <dcterms:modified xsi:type="dcterms:W3CDTF">2022-08-31T15:48:31Z</dcterms:modified>
</cp:coreProperties>
</file>