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68BC0-254E-4B4A-ACD1-8B075CC6997B}" v="9" dt="2022-08-30T00:26:20.254"/>
    <p1510:client id="{C027D577-AC4D-460E-AF68-9767553C1E51}" v="24" dt="2022-08-29T18:37:33.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63" autoAdjust="0"/>
    <p:restoredTop sz="56114" autoAdjust="0"/>
  </p:normalViewPr>
  <p:slideViewPr>
    <p:cSldViewPr snapToGrid="0">
      <p:cViewPr>
        <p:scale>
          <a:sx n="50" d="100"/>
          <a:sy n="50" d="100"/>
        </p:scale>
        <p:origin x="860" y="24"/>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8/29/2022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8/29/2022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8/29/2022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8/29/2022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8/29/2022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8/29/2022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8/29/2022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8/29/2022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8/29/2022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8/29/2022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From 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getAllStudentIDs</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a:t>
            </a:r>
            <a:r>
              <a:rPr lang="en-US" b="0" dirty="0" err="1">
                <a:solidFill>
                  <a:srgbClr val="A31515"/>
                </a:solidFill>
                <a:effectLst/>
                <a:latin typeface="Consolas" panose="020B0609020204030204" pitchFamily="49" charset="0"/>
              </a:rPr>
              <a:t>givethe</a:t>
            </a:r>
            <a:r>
              <a:rPr lang="en-US" b="0" dirty="0">
                <a:solidFill>
                  <a:srgbClr val="A31515"/>
                </a:solidFill>
                <a:effectLst/>
                <a:latin typeface="Consolas" panose="020B0609020204030204" pitchFamily="49" charset="0"/>
              </a:rPr>
              <a:t>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20828</TotalTime>
  <Words>3125</Words>
  <Application>Microsoft Office PowerPoint</Application>
  <PresentationFormat>Widescreen</PresentationFormat>
  <Paragraphs>344</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Consolas</vt:lpstr>
      <vt:lpstr>Verdana</vt:lpstr>
      <vt:lpstr>Arial</vt:lpstr>
      <vt:lpstr>Calibri</vt:lpstr>
      <vt:lpstr>Office Theme</vt:lpstr>
      <vt:lpstr>CS 4530: Fundamentals of Software Engineering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206</cp:revision>
  <dcterms:created xsi:type="dcterms:W3CDTF">2021-01-07T15:19:22Z</dcterms:created>
  <dcterms:modified xsi:type="dcterms:W3CDTF">2022-08-30T00:26:41Z</dcterms:modified>
</cp:coreProperties>
</file>