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91" r:id="rId16"/>
    <p:sldId id="492" r:id="rId17"/>
    <p:sldId id="493" r:id="rId18"/>
    <p:sldId id="405" r:id="rId19"/>
    <p:sldId id="497" r:id="rId20"/>
    <p:sldId id="498"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91"/>
            <p14:sldId id="492"/>
            <p14:sldId id="493"/>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B5154-7602-4EBD-83E8-21237FD4F0D5}" v="13" dt="2022-08-31T02:36:51.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1622" autoAdjust="0"/>
  </p:normalViewPr>
  <p:slideViewPr>
    <p:cSldViewPr snapToGrid="0">
      <p:cViewPr varScale="1">
        <p:scale>
          <a:sx n="62" d="100"/>
          <a:sy n="62" d="100"/>
        </p:scale>
        <p:origin x="208" y="44"/>
      </p:cViewPr>
      <p:guideLst/>
    </p:cSldViewPr>
  </p:slideViewPr>
  <p:notesTextViewPr>
    <p:cViewPr>
      <p:scale>
        <a:sx n="3" d="2"/>
        <a:sy n="3" d="2"/>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1CB5154-7602-4EBD-83E8-21237FD4F0D5}"/>
    <pc:docChg chg="custSel addSld delSld modSld modSection">
      <pc:chgData name="Mitchell Wand" userId="de9b44c55c049659" providerId="LiveId" clId="{41CB5154-7602-4EBD-83E8-21237FD4F0D5}" dt="2022-08-31T02:37:33.247" v="646" actId="20577"/>
      <pc:docMkLst>
        <pc:docMk/>
      </pc:docMkLst>
      <pc:sldChg chg="modSp modNotesTx">
        <pc:chgData name="Mitchell Wand" userId="de9b44c55c049659" providerId="LiveId" clId="{41CB5154-7602-4EBD-83E8-21237FD4F0D5}" dt="2022-08-31T02:10:56.885" v="144" actId="20577"/>
        <pc:sldMkLst>
          <pc:docMk/>
          <pc:sldMk cId="0" sldId="351"/>
        </pc:sldMkLst>
        <pc:graphicFrameChg chg="mod">
          <ac:chgData name="Mitchell Wand" userId="de9b44c55c049659" providerId="LiveId" clId="{41CB5154-7602-4EBD-83E8-21237FD4F0D5}" dt="2022-08-31T02:10:47.218" v="139" actId="20577"/>
          <ac:graphicFrameMkLst>
            <pc:docMk/>
            <pc:sldMk cId="0" sldId="351"/>
            <ac:graphicFrameMk id="5125" creationId="{042DA56E-1CBE-437C-8295-D010F5813C74}"/>
          </ac:graphicFrameMkLst>
        </pc:graphicFrameChg>
      </pc:sldChg>
      <pc:sldChg chg="del">
        <pc:chgData name="Mitchell Wand" userId="de9b44c55c049659" providerId="LiveId" clId="{41CB5154-7602-4EBD-83E8-21237FD4F0D5}" dt="2022-08-31T02:08:41.574" v="1" actId="2696"/>
        <pc:sldMkLst>
          <pc:docMk/>
          <pc:sldMk cId="986787541" sldId="355"/>
        </pc:sldMkLst>
      </pc:sldChg>
      <pc:sldChg chg="modSp mod">
        <pc:chgData name="Mitchell Wand" userId="de9b44c55c049659" providerId="LiveId" clId="{41CB5154-7602-4EBD-83E8-21237FD4F0D5}" dt="2022-08-31T02:12:59.334" v="224" actId="14100"/>
        <pc:sldMkLst>
          <pc:docMk/>
          <pc:sldMk cId="337844854" sldId="378"/>
        </pc:sldMkLst>
        <pc:spChg chg="mod">
          <ac:chgData name="Mitchell Wand" userId="de9b44c55c049659" providerId="LiveId" clId="{41CB5154-7602-4EBD-83E8-21237FD4F0D5}" dt="2022-08-31T02:12:45.191" v="223" actId="1076"/>
          <ac:spMkLst>
            <pc:docMk/>
            <pc:sldMk cId="337844854" sldId="378"/>
            <ac:spMk id="3" creationId="{93D6177C-D9F4-4944-BC94-26B1642EE91F}"/>
          </ac:spMkLst>
        </pc:spChg>
        <pc:picChg chg="mod">
          <ac:chgData name="Mitchell Wand" userId="de9b44c55c049659" providerId="LiveId" clId="{41CB5154-7602-4EBD-83E8-21237FD4F0D5}" dt="2022-08-31T02:12:59.334" v="224" actId="14100"/>
          <ac:picMkLst>
            <pc:docMk/>
            <pc:sldMk cId="337844854" sldId="378"/>
            <ac:picMk id="4098" creationId="{5E6A2B9F-FE9B-7644-9C83-4CE9562AF8BC}"/>
          </ac:picMkLst>
        </pc:picChg>
      </pc:sldChg>
      <pc:sldChg chg="modNotesTx">
        <pc:chgData name="Mitchell Wand" userId="de9b44c55c049659" providerId="LiveId" clId="{41CB5154-7602-4EBD-83E8-21237FD4F0D5}" dt="2022-08-31T02:09:44.469" v="112" actId="20577"/>
        <pc:sldMkLst>
          <pc:docMk/>
          <pc:sldMk cId="3346099260" sldId="397"/>
        </pc:sldMkLst>
      </pc:sldChg>
      <pc:sldChg chg="modSp mod">
        <pc:chgData name="Mitchell Wand" userId="de9b44c55c049659" providerId="LiveId" clId="{41CB5154-7602-4EBD-83E8-21237FD4F0D5}" dt="2022-08-31T02:14:14.609" v="277" actId="242"/>
        <pc:sldMkLst>
          <pc:docMk/>
          <pc:sldMk cId="2236293370" sldId="398"/>
        </pc:sldMkLst>
        <pc:spChg chg="mod">
          <ac:chgData name="Mitchell Wand" userId="de9b44c55c049659" providerId="LiveId" clId="{41CB5154-7602-4EBD-83E8-21237FD4F0D5}" dt="2022-08-31T02:14:14.609" v="277" actId="242"/>
          <ac:spMkLst>
            <pc:docMk/>
            <pc:sldMk cId="2236293370" sldId="398"/>
            <ac:spMk id="2" creationId="{577C1F06-ED21-403A-B6A6-FEA376B409EE}"/>
          </ac:spMkLst>
        </pc:spChg>
      </pc:sldChg>
      <pc:sldChg chg="modSp mod">
        <pc:chgData name="Mitchell Wand" userId="de9b44c55c049659" providerId="LiveId" clId="{41CB5154-7602-4EBD-83E8-21237FD4F0D5}" dt="2022-08-31T02:17:36.402" v="323" actId="255"/>
        <pc:sldMkLst>
          <pc:docMk/>
          <pc:sldMk cId="3918717008" sldId="489"/>
        </pc:sldMkLst>
        <pc:spChg chg="mod">
          <ac:chgData name="Mitchell Wand" userId="de9b44c55c049659" providerId="LiveId" clId="{41CB5154-7602-4EBD-83E8-21237FD4F0D5}" dt="2022-08-31T02:17:36.402" v="323" actId="255"/>
          <ac:spMkLst>
            <pc:docMk/>
            <pc:sldMk cId="3918717008" sldId="489"/>
            <ac:spMk id="2" creationId="{0B4A7557-5B1C-1F4D-B269-464364F62CBB}"/>
          </ac:spMkLst>
        </pc:spChg>
      </pc:sldChg>
      <pc:sldChg chg="modSp mod">
        <pc:chgData name="Mitchell Wand" userId="de9b44c55c049659" providerId="LiveId" clId="{41CB5154-7602-4EBD-83E8-21237FD4F0D5}" dt="2022-08-31T02:17:56.686" v="324" actId="6549"/>
        <pc:sldMkLst>
          <pc:docMk/>
          <pc:sldMk cId="937274284" sldId="490"/>
        </pc:sldMkLst>
        <pc:spChg chg="mod">
          <ac:chgData name="Mitchell Wand" userId="de9b44c55c049659" providerId="LiveId" clId="{41CB5154-7602-4EBD-83E8-21237FD4F0D5}" dt="2022-08-31T02:17:56.686" v="324" actId="6549"/>
          <ac:spMkLst>
            <pc:docMk/>
            <pc:sldMk cId="937274284" sldId="490"/>
            <ac:spMk id="2" creationId="{C2DE79C1-5AB5-8040-9F6A-9C0389FE1DBA}"/>
          </ac:spMkLst>
        </pc:spChg>
      </pc:sldChg>
      <pc:sldChg chg="modSp mod modNotesTx">
        <pc:chgData name="Mitchell Wand" userId="de9b44c55c049659" providerId="LiveId" clId="{41CB5154-7602-4EBD-83E8-21237FD4F0D5}" dt="2022-08-31T02:20:43.399" v="423" actId="20577"/>
        <pc:sldMkLst>
          <pc:docMk/>
          <pc:sldMk cId="3059941957" sldId="491"/>
        </pc:sldMkLst>
        <pc:spChg chg="mod">
          <ac:chgData name="Mitchell Wand" userId="de9b44c55c049659" providerId="LiveId" clId="{41CB5154-7602-4EBD-83E8-21237FD4F0D5}" dt="2022-08-31T02:20:43.399" v="423" actId="20577"/>
          <ac:spMkLst>
            <pc:docMk/>
            <pc:sldMk cId="3059941957" sldId="491"/>
            <ac:spMk id="6" creationId="{F6747E78-6B8D-0744-800C-E0D00FD1DEEE}"/>
          </ac:spMkLst>
        </pc:spChg>
      </pc:sldChg>
      <pc:sldChg chg="modSp mod modNotesTx">
        <pc:chgData name="Mitchell Wand" userId="de9b44c55c049659" providerId="LiveId" clId="{41CB5154-7602-4EBD-83E8-21237FD4F0D5}" dt="2022-08-31T02:19:57.066" v="365" actId="20577"/>
        <pc:sldMkLst>
          <pc:docMk/>
          <pc:sldMk cId="2607597548" sldId="495"/>
        </pc:sldMkLst>
        <pc:spChg chg="mod">
          <ac:chgData name="Mitchell Wand" userId="de9b44c55c049659" providerId="LiveId" clId="{41CB5154-7602-4EBD-83E8-21237FD4F0D5}" dt="2022-08-31T02:19:42.392" v="364" actId="6549"/>
          <ac:spMkLst>
            <pc:docMk/>
            <pc:sldMk cId="2607597548" sldId="495"/>
            <ac:spMk id="3" creationId="{11941FC8-FFC2-1F49-A3A9-4CFFD656BF92}"/>
          </ac:spMkLst>
        </pc:spChg>
      </pc:sldChg>
      <pc:sldChg chg="modSp mod">
        <pc:chgData name="Mitchell Wand" userId="de9b44c55c049659" providerId="LiveId" clId="{41CB5154-7602-4EBD-83E8-21237FD4F0D5}" dt="2022-08-31T02:14:56.636" v="281" actId="20577"/>
        <pc:sldMkLst>
          <pc:docMk/>
          <pc:sldMk cId="667178669" sldId="496"/>
        </pc:sldMkLst>
        <pc:spChg chg="mod">
          <ac:chgData name="Mitchell Wand" userId="de9b44c55c049659" providerId="LiveId" clId="{41CB5154-7602-4EBD-83E8-21237FD4F0D5}" dt="2022-08-31T02:14:56.636" v="281" actId="20577"/>
          <ac:spMkLst>
            <pc:docMk/>
            <pc:sldMk cId="667178669" sldId="496"/>
            <ac:spMk id="2" creationId="{16F86D58-152F-496B-BA81-FDA5B100832A}"/>
          </ac:spMkLst>
        </pc:spChg>
      </pc:sldChg>
      <pc:sldChg chg="del">
        <pc:chgData name="Mitchell Wand" userId="de9b44c55c049659" providerId="LiveId" clId="{41CB5154-7602-4EBD-83E8-21237FD4F0D5}" dt="2022-08-31T02:08:35.799" v="0" actId="2696"/>
        <pc:sldMkLst>
          <pc:docMk/>
          <pc:sldMk cId="3332041494" sldId="499"/>
        </pc:sldMkLst>
      </pc:sldChg>
      <pc:sldChg chg="delSp modSp add del mod">
        <pc:chgData name="Mitchell Wand" userId="de9b44c55c049659" providerId="LiveId" clId="{41CB5154-7602-4EBD-83E8-21237FD4F0D5}" dt="2022-08-31T02:36:57.137" v="592" actId="47"/>
        <pc:sldMkLst>
          <pc:docMk/>
          <pc:sldMk cId="1975669705" sldId="526"/>
        </pc:sldMkLst>
        <pc:spChg chg="mod">
          <ac:chgData name="Mitchell Wand" userId="de9b44c55c049659" providerId="LiveId" clId="{41CB5154-7602-4EBD-83E8-21237FD4F0D5}" dt="2022-08-31T02:35:15.096" v="590" actId="15"/>
          <ac:spMkLst>
            <pc:docMk/>
            <pc:sldMk cId="1975669705" sldId="526"/>
            <ac:spMk id="3" creationId="{37332AC8-CB08-5618-1BDB-C47109161E18}"/>
          </ac:spMkLst>
        </pc:spChg>
        <pc:spChg chg="del mod">
          <ac:chgData name="Mitchell Wand" userId="de9b44c55c049659" providerId="LiveId" clId="{41CB5154-7602-4EBD-83E8-21237FD4F0D5}" dt="2022-08-31T02:34:23.926" v="431" actId="478"/>
          <ac:spMkLst>
            <pc:docMk/>
            <pc:sldMk cId="1975669705" sldId="526"/>
            <ac:spMk id="6" creationId="{8814BD12-818F-B3A0-ACAF-1E6B505013CB}"/>
          </ac:spMkLst>
        </pc:spChg>
      </pc:sldChg>
      <pc:sldChg chg="add">
        <pc:chgData name="Mitchell Wand" userId="de9b44c55c049659" providerId="LiveId" clId="{41CB5154-7602-4EBD-83E8-21237FD4F0D5}" dt="2022-08-31T02:32:58.788" v="424"/>
        <pc:sldMkLst>
          <pc:docMk/>
          <pc:sldMk cId="3767598054" sldId="527"/>
        </pc:sldMkLst>
      </pc:sldChg>
      <pc:sldChg chg="modSp add mod">
        <pc:chgData name="Mitchell Wand" userId="de9b44c55c049659" providerId="LiveId" clId="{41CB5154-7602-4EBD-83E8-21237FD4F0D5}" dt="2022-08-31T02:37:33.247" v="646" actId="20577"/>
        <pc:sldMkLst>
          <pc:docMk/>
          <pc:sldMk cId="1303431113" sldId="528"/>
        </pc:sldMkLst>
        <pc:spChg chg="mod">
          <ac:chgData name="Mitchell Wand" userId="de9b44c55c049659" providerId="LiveId" clId="{41CB5154-7602-4EBD-83E8-21237FD4F0D5}" dt="2022-08-31T02:37:33.247" v="646" actId="20577"/>
          <ac:spMkLst>
            <pc:docMk/>
            <pc:sldMk cId="1303431113" sldId="528"/>
            <ac:spMk id="6" creationId="{8814BD12-818F-B3A0-ACAF-1E6B505013C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user stories for three classes of clients.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917151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potential special cases, can do brainstorming to get some ideas going about what conditions of satisfaction are for backups</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671807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Discuss conditions of satisfaction. Do students think these are clear? Will we end up with a system that we are satisfied with?</a:t>
            </a:r>
          </a:p>
          <a:p>
            <a:endParaRPr lang="en-US" dirty="0"/>
          </a:p>
          <a:p>
            <a:r>
              <a:rPr lang="en-US" dirty="0"/>
              <a:t>This is a good place to take a break and do the snow-plow user story generation activity, see </a:t>
            </a:r>
            <a:r>
              <a:rPr lang="en-US"/>
              <a:t>separate slide deck.</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05334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 retrieve my files, and if so, how long will it take?” is probably another use case</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fontScale="90000"/>
          </a:bodyPr>
          <a:lstStyle/>
          <a:p>
            <a:r>
              <a:rPr lang="en-US" dirty="0"/>
              <a:t>User Stories document requirements from a </a:t>
            </a:r>
            <a:r>
              <a:rPr lang="en-US" i="1" dirty="0"/>
              <a:t>user’s</a:t>
            </a:r>
            <a:r>
              <a:rPr lang="en-US"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lstStyle/>
          <a:p>
            <a:r>
              <a:rPr lang="en-US"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User Stories: Example – Backup Software</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1859340"/>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novice computer user, I want to backup my entire hard drive so that my files are safe</a:t>
            </a:r>
          </a:p>
        </p:txBody>
      </p:sp>
      <p:sp>
        <p:nvSpPr>
          <p:cNvPr id="8" name="TextBox 7">
            <a:extLst>
              <a:ext uri="{FF2B5EF4-FFF2-40B4-BE49-F238E27FC236}">
                <a16:creationId xmlns:a16="http://schemas.microsoft.com/office/drawing/2014/main" id="{B847A91B-07C4-4348-8B25-012ADF97741B}"/>
              </a:ext>
            </a:extLst>
          </p:cNvPr>
          <p:cNvSpPr txBox="1"/>
          <p:nvPr/>
        </p:nvSpPr>
        <p:spPr>
          <a:xfrm>
            <a:off x="838200" y="3323015"/>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typical computer user, I want to specify folders to backup, so that my most important files are safe</a:t>
            </a:r>
          </a:p>
        </p:txBody>
      </p:sp>
      <p:sp>
        <p:nvSpPr>
          <p:cNvPr id="9" name="TextBox 8">
            <a:extLst>
              <a:ext uri="{FF2B5EF4-FFF2-40B4-BE49-F238E27FC236}">
                <a16:creationId xmlns:a16="http://schemas.microsoft.com/office/drawing/2014/main" id="{720DCD03-6567-1444-8736-912A72325AEA}"/>
              </a:ext>
            </a:extLst>
          </p:cNvPr>
          <p:cNvSpPr txBox="1"/>
          <p:nvPr/>
        </p:nvSpPr>
        <p:spPr>
          <a:xfrm>
            <a:off x="838200" y="4769515"/>
            <a:ext cx="10515600"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power user, I want to specify subfolders and filetypes NOT to backup, so that my backup doesn’t fill up with things that I don’t need to preserve</a:t>
            </a:r>
          </a:p>
        </p:txBody>
      </p:sp>
    </p:spTree>
    <p:extLst>
      <p:ext uri="{BB962C8B-B14F-4D97-AF65-F5344CB8AC3E}">
        <p14:creationId xmlns:p14="http://schemas.microsoft.com/office/powerpoint/2010/main" val="305994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34D3B817-F974-FA4D-8F92-DB80E73C89ED}"/>
              </a:ext>
            </a:extLst>
          </p:cNvPr>
          <p:cNvSpPr>
            <a:spLocks noGrp="1"/>
          </p:cNvSpPr>
          <p:nvPr>
            <p:ph sz="half" idx="1"/>
          </p:nvPr>
        </p:nvSpPr>
        <p:spPr>
          <a:xfrm>
            <a:off x="838200" y="1825625"/>
            <a:ext cx="10515600" cy="4351338"/>
          </a:xfrm>
        </p:spPr>
        <p:txBody>
          <a:bodyPr/>
          <a:lstStyle/>
          <a:p>
            <a:r>
              <a:rPr lang="en-US" dirty="0"/>
              <a:t>How do we know if we have satisfied the user? Lots of detail doesn’t fit onto 3x5 card:</a:t>
            </a:r>
          </a:p>
          <a:p>
            <a:pPr lvl="1"/>
            <a:r>
              <a:rPr lang="en-US" dirty="0"/>
              <a:t>Where do backups get saved?</a:t>
            </a:r>
          </a:p>
          <a:p>
            <a:pPr lvl="1"/>
            <a:r>
              <a:rPr lang="en-US" dirty="0"/>
              <a:t>What if backup system is unavailable?</a:t>
            </a:r>
          </a:p>
          <a:p>
            <a:pPr lvl="1"/>
            <a:r>
              <a:rPr lang="en-US" dirty="0"/>
              <a:t>What if backup system is full?</a:t>
            </a:r>
          </a:p>
          <a:p>
            <a:pPr lvl="1"/>
            <a:r>
              <a:rPr lang="en-US" dirty="0"/>
              <a:t>Do backups ever get rotated/deleted?</a:t>
            </a:r>
          </a:p>
          <a:p>
            <a:r>
              <a:rPr lang="en-US" dirty="0"/>
              <a:t>Conditions of satisfaction are a list of common cases and special cases that must work</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54737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EE3-B568-5449-9113-14FAA57F43C7}"/>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BA47FD3B-0CCF-E74C-BEAA-A6EB69823A43}"/>
              </a:ext>
            </a:extLst>
          </p:cNvPr>
          <p:cNvSpPr>
            <a:spLocks noGrp="1"/>
          </p:cNvSpPr>
          <p:nvPr>
            <p:ph sz="half" idx="1"/>
          </p:nvPr>
        </p:nvSpPr>
        <p:spPr>
          <a:xfrm>
            <a:off x="838200" y="1825625"/>
            <a:ext cx="9982200" cy="4351338"/>
          </a:xfrm>
        </p:spPr>
        <p:txBody>
          <a:bodyPr/>
          <a:lstStyle/>
          <a:p>
            <a:r>
              <a:rPr lang="en-US" dirty="0"/>
              <a:t>“As a t</a:t>
            </a:r>
            <a:r>
              <a:rPr lang="en-US" u="sng" dirty="0"/>
              <a:t>ypical computer user</a:t>
            </a:r>
            <a:r>
              <a:rPr lang="en-US" dirty="0"/>
              <a:t>, I want to </a:t>
            </a:r>
            <a:r>
              <a:rPr lang="en-US" u="sng" dirty="0"/>
              <a:t>specify folders to backup</a:t>
            </a:r>
            <a:r>
              <a:rPr lang="en-US" dirty="0"/>
              <a:t>, so that </a:t>
            </a:r>
            <a:r>
              <a:rPr lang="en-US" u="sng" dirty="0"/>
              <a:t>my most important files are safe</a:t>
            </a:r>
            <a:r>
              <a:rPr lang="en-US" dirty="0"/>
              <a:t>”</a:t>
            </a:r>
          </a:p>
          <a:p>
            <a:r>
              <a:rPr lang="en-US" dirty="0"/>
              <a:t>My conditions of satisfaction are:</a:t>
            </a:r>
          </a:p>
          <a:p>
            <a:pPr lvl="1"/>
            <a:r>
              <a:rPr lang="en-US" dirty="0"/>
              <a:t>If the network and remote backup service are available, and I am not over my storage quota, the backup should be successful.</a:t>
            </a:r>
          </a:p>
          <a:p>
            <a:pPr lvl="1"/>
            <a:r>
              <a:rPr lang="en-US" dirty="0"/>
              <a:t>After successfully running, an updated copy of each of the files that I have requested to be backed up are stored in a redundant, cloud filesystem</a:t>
            </a:r>
          </a:p>
          <a:p>
            <a:pPr lvl="1"/>
            <a:r>
              <a:rPr lang="en-US" dirty="0"/>
              <a:t>If a backup is not successful, an error message is prominently displayed indicating the cause of failure to be in the software, the network, the remote backup storage, or other</a:t>
            </a:r>
          </a:p>
        </p:txBody>
      </p:sp>
      <p:sp>
        <p:nvSpPr>
          <p:cNvPr id="5" name="Slide Number Placeholder 4">
            <a:extLst>
              <a:ext uri="{FF2B5EF4-FFF2-40B4-BE49-F238E27FC236}">
                <a16:creationId xmlns:a16="http://schemas.microsoft.com/office/drawing/2014/main" id="{735C1EAC-F071-1843-9A3A-04DC5304ACC7}"/>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2179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Backup Software</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lstStyle/>
          <a:p>
            <a:r>
              <a:rPr lang="en-US" dirty="0"/>
              <a:t>Does “After successfully running, an updated copy of each of the files that I have requested to be backed up are stored in a redundant, cloud filesystem” guarantee success?</a:t>
            </a:r>
          </a:p>
          <a:p>
            <a:pPr lvl="1"/>
            <a:r>
              <a:rPr lang="en-US" dirty="0"/>
              <a:t>What was the transfer speed? (Performance)</a:t>
            </a:r>
          </a:p>
          <a:p>
            <a:pPr lvl="1"/>
            <a:r>
              <a:rPr lang="en-US" dirty="0"/>
              <a:t>How much temporary disk space did it use to create the backup? (Performance)</a:t>
            </a:r>
          </a:p>
          <a:p>
            <a:pPr lvl="1"/>
            <a:r>
              <a:rPr lang="en-US" dirty="0"/>
              <a:t>How long did I spend on the phone with support to set up the software? (Usability)</a:t>
            </a:r>
          </a:p>
          <a:p>
            <a:pPr lvl="1"/>
            <a:r>
              <a:rPr lang="en-US" dirty="0"/>
              <a:t>Are my files encrypted, or access controlled at all? (Security)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63511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67341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10717</TotalTime>
  <Words>3389</Words>
  <Application>Microsoft Office PowerPoint</Application>
  <PresentationFormat>Widescreen</PresentationFormat>
  <Paragraphs>273</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Verdana</vt:lpstr>
      <vt:lpstr>Arial</vt:lpstr>
      <vt:lpstr>Calibri Light</vt:lpstr>
      <vt:lpstr>Calibri</vt:lpstr>
      <vt:lpstr>Office Theme</vt:lpstr>
      <vt:lpstr>CS 4530: Fundamentals of Software Engineering Lesson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User Stories: Example – Backup Software</vt:lpstr>
      <vt:lpstr>Conditions of Satisfaction: Backup Software</vt:lpstr>
      <vt:lpstr>Conditions of Satisfaction: Backup Software</vt:lpstr>
      <vt:lpstr>Non-Functional Requirements: Backup Software</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178</cp:revision>
  <dcterms:created xsi:type="dcterms:W3CDTF">2021-01-07T15:19:22Z</dcterms:created>
  <dcterms:modified xsi:type="dcterms:W3CDTF">2022-08-31T02:37:43Z</dcterms:modified>
</cp:coreProperties>
</file>