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0"/>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2" r:id="rId3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81E7E-7BCE-42F4-8397-34877DEEDE5D}" v="5" dt="2022-09-09T17:52:22.26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20" autoAdjust="0"/>
  </p:normalViewPr>
  <p:slideViewPr>
    <p:cSldViewPr snapToGrid="0" snapToObjects="1">
      <p:cViewPr varScale="1">
        <p:scale>
          <a:sx n="58" d="100"/>
          <a:sy n="58" d="100"/>
        </p:scale>
        <p:origin x="988" y="52"/>
      </p:cViewPr>
      <p:guideLst/>
    </p:cSldViewPr>
  </p:slideViewPr>
  <p:notesTextViewPr>
    <p:cViewPr>
      <p:scale>
        <a:sx n="3" d="2"/>
        <a:sy n="3" d="2"/>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extLst>
      <p:ext uri="{BB962C8B-B14F-4D97-AF65-F5344CB8AC3E}">
        <p14:creationId xmlns:p14="http://schemas.microsoft.com/office/powerpoint/2010/main" val="119268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6996</TotalTime>
  <Words>5282</Words>
  <Application>Microsoft Office PowerPoint</Application>
  <PresentationFormat>Widescreen</PresentationFormat>
  <Paragraphs>529</Paragraphs>
  <Slides>38</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63</cp:revision>
  <dcterms:modified xsi:type="dcterms:W3CDTF">2022-09-14T03:16:38Z</dcterms:modified>
</cp:coreProperties>
</file>