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6" r:id="rId27"/>
    <p:sldId id="547" r:id="rId28"/>
    <p:sldId id="548"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6"/>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56122" autoAdjust="0"/>
  </p:normalViewPr>
  <p:slideViewPr>
    <p:cSldViewPr snapToGrid="0">
      <p:cViewPr varScale="1">
        <p:scale>
          <a:sx n="64" d="100"/>
          <a:sy n="64" d="100"/>
        </p:scale>
        <p:origin x="1758" y="48"/>
      </p:cViewPr>
      <p:guideLst/>
    </p:cSldViewPr>
  </p:slideViewPr>
  <p:notesTextViewPr>
    <p:cViewPr>
      <p:scale>
        <a:sx n="3" d="2"/>
        <a:sy n="3" d="2"/>
      </p:scale>
      <p:origin x="0" y="0"/>
    </p:cViewPr>
  </p:notesTextViewPr>
  <p:sorterViewPr>
    <p:cViewPr varScale="1">
      <p:scale>
        <a:sx n="1" d="1"/>
        <a:sy n="1" d="1"/>
      </p:scale>
      <p:origin x="0" y="-9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74329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 This comic also points out the gaps in the actually process of building the software – between the project leader, the designer, and the implementer. How we orchestrate this process, and determine the overall scope of a project is a hard problem. </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r>
              <a:rPr lang="en-US" dirty="0"/>
              <a:t>There have been many approaches over the years, but we are going to start with one that seems appropriate for the projects in this course: Test-Driven Development (or TDD).</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are a variety of _DD paradigms to structure your design and/or development activities, be they in agile or not. Behavior driven design, model driven development, feature driven development, and more – alphabet soup.</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tests defined first, there should be no more guesswork of “whether you are done”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depiction of the TDD cycle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So we'll choose (b).  This will also give us practice writing code that deals with exceptions.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9/8/2022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9/8/2022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9/8/2022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9/8/2022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9/8/2022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9/8/2022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9/8/2022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9/8/2022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9/8/2022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9/8/2022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9/8/2022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9/8/2022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9/8/2022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From 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a:t>, Mitch </a:t>
            </a:r>
            <a:r>
              <a:rPr lang="en-US" sz="2400" dirty="0"/>
              <a:t>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is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4A1A2-535C-6896-14A7-B0BE842D2869}"/>
              </a:ext>
            </a:extLst>
          </p:cNvPr>
          <p:cNvSpPr>
            <a:spLocks noGrp="1"/>
          </p:cNvSpPr>
          <p:nvPr>
            <p:ph type="title"/>
          </p:nvPr>
        </p:nvSpPr>
        <p:spPr/>
        <p:txBody>
          <a:bodyPr/>
          <a:lstStyle/>
          <a:p>
            <a:r>
              <a:rPr lang="en-US" dirty="0"/>
              <a:t>Activity</a:t>
            </a:r>
          </a:p>
        </p:txBody>
      </p:sp>
      <p:sp>
        <p:nvSpPr>
          <p:cNvPr id="6" name="Content Placeholder 5">
            <a:extLst>
              <a:ext uri="{FF2B5EF4-FFF2-40B4-BE49-F238E27FC236}">
                <a16:creationId xmlns:a16="http://schemas.microsoft.com/office/drawing/2014/main" id="{7FBAE323-507C-EAA1-0948-EFF1D43CEBF2}"/>
              </a:ext>
            </a:extLst>
          </p:cNvPr>
          <p:cNvSpPr>
            <a:spLocks noGrp="1"/>
          </p:cNvSpPr>
          <p:nvPr>
            <p:ph idx="1"/>
          </p:nvPr>
        </p:nvSpPr>
        <p:spPr>
          <a:xfrm>
            <a:off x="838200" y="1500160"/>
            <a:ext cx="7887346" cy="5002240"/>
          </a:xfrm>
        </p:spPr>
        <p:txBody>
          <a:bodyPr>
            <a:normAutofit fontScale="92500"/>
          </a:bodyPr>
          <a:lstStyle/>
          <a:p>
            <a:r>
              <a:rPr lang="en-US" dirty="0"/>
              <a:t>Download and unpack the starter code</a:t>
            </a:r>
          </a:p>
          <a:p>
            <a:r>
              <a:rPr lang="en-US" dirty="0"/>
              <a:t>Write down the testable behaviors for the satisfaction condition</a:t>
            </a:r>
          </a:p>
          <a:p>
            <a:endParaRPr lang="en-US" dirty="0"/>
          </a:p>
          <a:p>
            <a:endParaRPr lang="en-US" dirty="0"/>
          </a:p>
          <a:p>
            <a:endParaRPr lang="en-US" dirty="0"/>
          </a:p>
          <a:p>
            <a:r>
              <a:rPr lang="en-US" dirty="0"/>
              <a:t>Identify at least two exceptional conditions or design decisions associated with these testable behaviors</a:t>
            </a:r>
          </a:p>
          <a:p>
            <a:r>
              <a:rPr lang="en-US" dirty="0"/>
              <a:t>Write Jest tests for your testable behaviors</a:t>
            </a:r>
          </a:p>
          <a:p>
            <a:r>
              <a:rPr lang="en-US" dirty="0"/>
              <a:t>Implement a method </a:t>
            </a:r>
            <a:r>
              <a:rPr lang="en-US" b="1" dirty="0" err="1"/>
              <a:t>addGrade</a:t>
            </a:r>
            <a:r>
              <a:rPr lang="en-US" dirty="0"/>
              <a:t> that passes your tests.</a:t>
            </a:r>
            <a:endParaRPr lang="en-US" b="1" dirty="0"/>
          </a:p>
          <a:p>
            <a:endParaRPr lang="en-US" dirty="0"/>
          </a:p>
        </p:txBody>
      </p:sp>
      <p:sp>
        <p:nvSpPr>
          <p:cNvPr id="4" name="Slide Number Placeholder 3">
            <a:extLst>
              <a:ext uri="{FF2B5EF4-FFF2-40B4-BE49-F238E27FC236}">
                <a16:creationId xmlns:a16="http://schemas.microsoft.com/office/drawing/2014/main" id="{07DECDF5-6D84-590A-6104-C84BE2D78CEB}"/>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TextBox 8">
            <a:extLst>
              <a:ext uri="{FF2B5EF4-FFF2-40B4-BE49-F238E27FC236}">
                <a16:creationId xmlns:a16="http://schemas.microsoft.com/office/drawing/2014/main" id="{64C4D745-2278-A166-4661-2A878B15AA61}"/>
              </a:ext>
            </a:extLst>
          </p:cNvPr>
          <p:cNvSpPr txBox="1"/>
          <p:nvPr/>
        </p:nvSpPr>
        <p:spPr>
          <a:xfrm>
            <a:off x="1733873" y="2766218"/>
            <a:ext cx="6580840" cy="13255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00100" lvl="1" indent="-342900">
              <a:buFont typeface="Arial" panose="020B0604020202020204" pitchFamily="34" charset="0"/>
              <a:buChar char="•"/>
            </a:pPr>
            <a:r>
              <a:rPr lang="en-US" sz="2800" b="1" dirty="0">
                <a:solidFill>
                  <a:schemeClr val="tx1"/>
                </a:solidFill>
              </a:rPr>
              <a:t>Add a new grade for an existing student</a:t>
            </a:r>
            <a:endParaRPr lang="en-US" sz="2400" b="1" dirty="0">
              <a:solidFill>
                <a:schemeClr val="tx1"/>
              </a:solidFill>
            </a:endParaRPr>
          </a:p>
        </p:txBody>
      </p:sp>
      <p:sp>
        <p:nvSpPr>
          <p:cNvPr id="10" name="TextBox 9">
            <a:extLst>
              <a:ext uri="{FF2B5EF4-FFF2-40B4-BE49-F238E27FC236}">
                <a16:creationId xmlns:a16="http://schemas.microsoft.com/office/drawing/2014/main" id="{DC4DB668-7EA5-4C1B-24DE-951EDEB0A65B}"/>
              </a:ext>
            </a:extLst>
          </p:cNvPr>
          <p:cNvSpPr txBox="1"/>
          <p:nvPr/>
        </p:nvSpPr>
        <p:spPr>
          <a:xfrm>
            <a:off x="9232900" y="1781175"/>
            <a:ext cx="2527300" cy="287972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Your instructor will give you detailed instructions on where to get the starter code and how to submit your work.</a:t>
            </a:r>
          </a:p>
        </p:txBody>
      </p:sp>
    </p:spTree>
    <p:extLst>
      <p:ext uri="{BB962C8B-B14F-4D97-AF65-F5344CB8AC3E}">
        <p14:creationId xmlns:p14="http://schemas.microsoft.com/office/powerpoint/2010/main" val="118253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solidFill>
                  <a:schemeClr val="bg2">
                    <a:lumMod val="50000"/>
                  </a:schemeClr>
                </a:solidFill>
              </a:rPr>
              <a:t>Satisfaction Conditions</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20919</TotalTime>
  <Words>3119</Words>
  <Application>Microsoft Office PowerPoint</Application>
  <PresentationFormat>Widescreen</PresentationFormat>
  <Paragraphs>344</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Consolas</vt:lpstr>
      <vt:lpstr>Verdana</vt:lpstr>
      <vt:lpstr>Arial</vt:lpstr>
      <vt:lpstr>Calibri</vt:lpstr>
      <vt:lpstr>Office Theme</vt:lpstr>
      <vt:lpstr>CS 4530: Fundamentals of Software Engineering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Satisfaction Conditions</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is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Activity</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207</cp:revision>
  <dcterms:created xsi:type="dcterms:W3CDTF">2021-01-07T15:19:22Z</dcterms:created>
  <dcterms:modified xsi:type="dcterms:W3CDTF">2022-09-09T00:45:04Z</dcterms:modified>
</cp:coreProperties>
</file>