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85" r:id="rId2"/>
    <p:sldId id="355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02DCAB-7EC0-4111-9861-E7B0CB1DC221}">
          <p14:sldIdLst>
            <p14:sldId id="485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0" autoAdjust="0"/>
    <p:restoredTop sz="80927" autoAdjust="0"/>
  </p:normalViewPr>
  <p:slideViewPr>
    <p:cSldViewPr snapToGrid="0">
      <p:cViewPr varScale="1">
        <p:scale>
          <a:sx n="55" d="100"/>
          <a:sy n="55" d="100"/>
        </p:scale>
        <p:origin x="828" y="3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1925637"/>
          </a:xfrm>
        </p:spPr>
        <p:txBody>
          <a:bodyPr anchor="t"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Activities for Week </a:t>
            </a:r>
            <a:r>
              <a:rPr lang="en-US" altLang="en-US" sz="3200" dirty="0">
                <a:sym typeface="Helvetica Neue" charset="0"/>
              </a:rPr>
              <a:t>1: Orientation &amp; Requirements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Bhutta,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1.1 Activity: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7999"/>
            <a:ext cx="9812867" cy="3291712"/>
          </a:xfrm>
        </p:spPr>
        <p:txBody>
          <a:bodyPr>
            <a:normAutofit/>
          </a:bodyPr>
          <a:lstStyle/>
          <a:p>
            <a:r>
              <a:rPr lang="en-US" dirty="0"/>
              <a:t>Idea 1:  Introduce yourself and ask students to introduce themselves</a:t>
            </a:r>
          </a:p>
          <a:p>
            <a:endParaRPr lang="en-US" dirty="0"/>
          </a:p>
          <a:p>
            <a:r>
              <a:rPr lang="en-US" dirty="0"/>
              <a:t>Idea 2: </a:t>
            </a:r>
            <a:r>
              <a:rPr lang="en-US" b="1" dirty="0"/>
              <a:t>Welcome Survey</a:t>
            </a:r>
          </a:p>
          <a:p>
            <a:pPr lvl="1"/>
            <a:r>
              <a:rPr lang="en-US" dirty="0"/>
              <a:t>Share the Survey Link with Students.</a:t>
            </a:r>
          </a:p>
          <a:p>
            <a:pPr lvl="1"/>
            <a:r>
              <a:rPr lang="en-US" dirty="0"/>
              <a:t>Allow them to complete the survey</a:t>
            </a:r>
          </a:p>
          <a:p>
            <a:pPr lvl="1"/>
            <a:r>
              <a:rPr lang="en-US" dirty="0"/>
              <a:t>Discuss survey responses and answer questions.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12882</TotalTime>
  <Words>83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Verdana</vt:lpstr>
      <vt:lpstr>Arial</vt:lpstr>
      <vt:lpstr>Office Theme</vt:lpstr>
      <vt:lpstr>CS 4530: Fundamentals of Software Engineering  Activities for Week 1: Orientation &amp; Requirements</vt:lpstr>
      <vt:lpstr>Lesson 1.1 Activity: Introductions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Bhutta, Adeel</cp:lastModifiedBy>
  <cp:revision>218</cp:revision>
  <dcterms:created xsi:type="dcterms:W3CDTF">2021-01-07T15:19:22Z</dcterms:created>
  <dcterms:modified xsi:type="dcterms:W3CDTF">2022-08-30T22:05:53Z</dcterms:modified>
</cp:coreProperties>
</file>