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A180A9-3505-4AC9-A8A0-9026175E4D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3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1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file:///C:\Users\Ashish\Desktop\weatherHistory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Weather Forecasting ML Project (Hackathon - Xto10x)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 </a:t>
            </a:r>
            <a:r>
              <a:rPr lang="en-IN" dirty="0"/>
              <a:t>Bhupesh and Ashish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Cleaning → Feature Scaling → Model Training</a:t>
            </a:r>
          </a:p>
          <a:p>
            <a:r>
              <a:t>→ Forecasting → API Integration → Supaboard 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automated scheduler for API calls</a:t>
            </a:r>
          </a:p>
          <a:p>
            <a:r>
              <a:t>Enhance feature engineering (lag features, cyclical encoding)</a:t>
            </a:r>
          </a:p>
          <a:p>
            <a:r>
              <a:t>Explore advanced time-series models like GRUs/LSTMs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8B1D-A303-A547-6561-4BFC276E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319C-70E4-AF58-3D66-9E24B94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Thanks to Masai and IIT Ropar faculty for this Hackathon opportunity.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92261-E70C-BB39-C215-BDA2E1FF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87" y="4668326"/>
            <a:ext cx="1597524" cy="16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Weather prediction is complex due to rapidly changing variables.</a:t>
            </a:r>
          </a:p>
          <a:p>
            <a:r>
              <a:t>ML models used to forecast temperature, humidity, wind speed, and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23A54-F795-EE78-FFEE-8F86D27E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41" y="85547"/>
            <a:ext cx="3308768" cy="17698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</a:t>
            </a:r>
          </a:p>
          <a:p>
            <a:r>
              <a:t>Multilayer Perceptron (MLP) / Fully Connected Neural Network (FCNN)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from 2006 to 2016</a:t>
            </a:r>
          </a:p>
          <a:p>
            <a:r>
              <a:rPr dirty="0"/>
              <a:t>Columns: Date-Time, Temperature, Humidity, Wind Speed, Wind Direction, Pressure, Cloud Cover</a:t>
            </a:r>
          </a:p>
          <a:p>
            <a:r>
              <a:rPr dirty="0"/>
              <a:t>Target: </a:t>
            </a:r>
            <a:r>
              <a:rPr dirty="0" err="1"/>
              <a:t>forecasted_weather</a:t>
            </a:r>
            <a:r>
              <a:rPr dirty="0"/>
              <a:t> (numeric or categorical)</a:t>
            </a:r>
            <a:endParaRPr lang="en-IN" dirty="0"/>
          </a:p>
          <a:p>
            <a:r>
              <a:rPr lang="en-IN" dirty="0"/>
              <a:t>Here is the dataset used in the model - </a:t>
            </a:r>
            <a:endParaRPr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E2C7F3-AE6A-86C1-CF90-E0EF2937B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85212"/>
              </p:ext>
            </p:extLst>
          </p:nvPr>
        </p:nvGraphicFramePr>
        <p:xfrm>
          <a:off x="5302045" y="4608930"/>
          <a:ext cx="1351936" cy="1171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nary Worksheet" showAsIcon="1" r:id="rId2" imgW="914400" imgH="792417" progId="Excel.SheetBinaryMacroEnabled.12">
                  <p:link updateAutomatic="1"/>
                </p:oleObj>
              </mc:Choice>
              <mc:Fallback>
                <p:oleObj name="Binary Worksheet" showAsIcon="1" r:id="rId2" imgW="914400" imgH="792417" progId="Excel.SheetBinary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2045" y="4608930"/>
                        <a:ext cx="1351936" cy="1171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65" y="2088127"/>
            <a:ext cx="7524003" cy="2681748"/>
          </a:xfrm>
        </p:spPr>
        <p:txBody>
          <a:bodyPr/>
          <a:lstStyle/>
          <a:p>
            <a:r>
              <a:rPr dirty="0"/>
              <a:t>Data Cleaning</a:t>
            </a:r>
          </a:p>
          <a:p>
            <a:r>
              <a:rPr dirty="0"/>
              <a:t>Feature Scaling using </a:t>
            </a:r>
            <a:r>
              <a:rPr dirty="0" err="1"/>
              <a:t>StandardScaler</a:t>
            </a:r>
            <a:endParaRPr dirty="0"/>
          </a:p>
          <a:p>
            <a:r>
              <a:rPr dirty="0"/>
              <a:t>Feature Engineering: hour, day, month (scope to improve)</a:t>
            </a:r>
          </a:p>
          <a:p>
            <a:r>
              <a:rPr dirty="0"/>
              <a:t>Model Training and Prediction using Date-Time input</a:t>
            </a:r>
          </a:p>
          <a:p>
            <a:r>
              <a:rPr dirty="0"/>
              <a:t>Comparison with real data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5237E-90C2-53F1-1277-E95C5EC0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31" y="3907641"/>
            <a:ext cx="5420269" cy="2503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03" y="1239062"/>
            <a:ext cx="7524003" cy="3636510"/>
          </a:xfrm>
        </p:spPr>
        <p:txBody>
          <a:bodyPr/>
          <a:lstStyle/>
          <a:p>
            <a:r>
              <a:rPr dirty="0"/>
              <a:t>Used MAE and MSE for error evaluation</a:t>
            </a:r>
          </a:p>
          <a:p>
            <a:r>
              <a:rPr dirty="0"/>
              <a:t>LSTM dropped due to non-sequential data pattern</a:t>
            </a:r>
          </a:p>
          <a:p>
            <a:r>
              <a:rPr dirty="0"/>
              <a:t>MLP selected for better generalization</a:t>
            </a:r>
          </a:p>
          <a:p>
            <a:r>
              <a:rPr dirty="0"/>
              <a:t>Model appends API data to improve robustness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9DC45-4B4E-BBD9-14FE-D606703E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3" y="4048282"/>
            <a:ext cx="6515036" cy="2362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35" y="1219397"/>
            <a:ext cx="7524003" cy="3636510"/>
          </a:xfrm>
        </p:spPr>
        <p:txBody>
          <a:bodyPr/>
          <a:lstStyle/>
          <a:p>
            <a:r>
              <a:rPr dirty="0"/>
              <a:t>Uses </a:t>
            </a:r>
            <a:r>
              <a:rPr dirty="0" err="1"/>
              <a:t>OpenWeatherMap</a:t>
            </a:r>
            <a:r>
              <a:rPr dirty="0"/>
              <a:t> API to fetch live weather data</a:t>
            </a:r>
          </a:p>
          <a:p>
            <a:r>
              <a:rPr dirty="0"/>
              <a:t>Future plan to automate using </a:t>
            </a:r>
            <a:r>
              <a:rPr dirty="0" err="1"/>
              <a:t>cron</a:t>
            </a:r>
            <a:r>
              <a:rPr dirty="0"/>
              <a:t>/Airflow (not yet implemented)</a:t>
            </a:r>
          </a:p>
          <a:p>
            <a:r>
              <a:rPr dirty="0"/>
              <a:t>Auto-retraining with updated data planned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04C07-7D1C-733D-9ED1-0B262A00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5" y="3938065"/>
            <a:ext cx="5909187" cy="24727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E0F-9904-01DE-77C8-E992B1D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Saving the data to original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A74B1-00D2-0779-7016-49C6D793D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90" y="2628594"/>
            <a:ext cx="8003764" cy="1904077"/>
          </a:xfrm>
        </p:spPr>
      </p:pic>
    </p:spTree>
    <p:extLst>
      <p:ext uri="{BB962C8B-B14F-4D97-AF65-F5344CB8AC3E}">
        <p14:creationId xmlns:p14="http://schemas.microsoft.com/office/powerpoint/2010/main" val="270178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Supaboard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Replaced custom dashboard with Supaboard</a:t>
            </a:r>
          </a:p>
          <a:p>
            <a:r>
              <a:t>Live predictions and historical data available</a:t>
            </a:r>
          </a:p>
          <a:p>
            <a:r>
              <a:t>URL: https://app.supaboard.ai/.../weather-test-1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</TotalTime>
  <Words>282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 2</vt:lpstr>
      <vt:lpstr>Quotable</vt:lpstr>
      <vt:lpstr>C:\Users\Ashish\Desktop\weatherHistory.csv</vt:lpstr>
      <vt:lpstr>Weather Forecasting ML Project (Hackathon - Xto10x)</vt:lpstr>
      <vt:lpstr>Problem Statement</vt:lpstr>
      <vt:lpstr>Models Used</vt:lpstr>
      <vt:lpstr>Dataset Overview</vt:lpstr>
      <vt:lpstr>Data Processing Steps</vt:lpstr>
      <vt:lpstr>Model Evaluation &amp; Choice</vt:lpstr>
      <vt:lpstr>API Integration</vt:lpstr>
      <vt:lpstr>API Saving the data to original dataset</vt:lpstr>
      <vt:lpstr>Supaboard Dashboard</vt:lpstr>
      <vt:lpstr>Overall Pipeline</vt:lpstr>
      <vt:lpstr>Future Work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Ashish Rangabatla</cp:lastModifiedBy>
  <cp:revision>2</cp:revision>
  <dcterms:created xsi:type="dcterms:W3CDTF">2013-01-27T09:14:16Z</dcterms:created>
  <dcterms:modified xsi:type="dcterms:W3CDTF">2025-04-12T11:19:30Z</dcterms:modified>
  <cp:category/>
</cp:coreProperties>
</file>