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6C6"/>
    <a:srgbClr val="6C9CF4"/>
    <a:srgbClr val="FFFFFF"/>
    <a:srgbClr val="E6E6E6"/>
    <a:srgbClr val="512C80"/>
    <a:srgbClr val="588157"/>
    <a:srgbClr val="344E41"/>
    <a:srgbClr val="DAD7CD"/>
    <a:srgbClr val="A3B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BCCBCB2-78AC-B18B-630F-26D7A57C315C}"/>
              </a:ext>
            </a:extLst>
          </p:cNvPr>
          <p:cNvSpPr/>
          <p:nvPr userDrawn="1"/>
        </p:nvSpPr>
        <p:spPr>
          <a:xfrm>
            <a:off x="0" y="-2197099"/>
            <a:ext cx="12192000" cy="10697896"/>
          </a:xfrm>
          <a:custGeom>
            <a:avLst/>
            <a:gdLst/>
            <a:ahLst/>
            <a:cxnLst/>
            <a:rect l="l" t="t" r="r" b="b"/>
            <a:pathLst>
              <a:path w="14171191" h="14171191">
                <a:moveTo>
                  <a:pt x="0" y="0"/>
                </a:moveTo>
                <a:lnTo>
                  <a:pt x="14171190" y="0"/>
                </a:lnTo>
                <a:lnTo>
                  <a:pt x="14171190" y="14171190"/>
                </a:lnTo>
                <a:lnTo>
                  <a:pt x="0" y="14171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633B1C-A60B-7836-23E1-F4CCC0E86E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20040"/>
            <a:ext cx="4953000" cy="6036310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3508B-31BF-2F0B-ACF6-A8D30083B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718" y="1158744"/>
            <a:ext cx="3776306" cy="2993669"/>
          </a:xfrm>
          <a:noFill/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Aptos Narrow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6009E-81F3-133B-1297-03431BE9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718" y="4322397"/>
            <a:ext cx="3776306" cy="931984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ptos Narrow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1DD7DF-4C00-CF75-1767-3605F6A1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B9EBDDC-C0B2-16BB-328C-2910C899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8B0FD9D-B967-DDBE-2C62-81E5A680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6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uble-column_text">
    <p:bg>
      <p:bgPr>
        <a:solidFill>
          <a:srgbClr val="51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D86B0D40-4D62-9E55-4EBC-54F2D7071F58}"/>
              </a:ext>
            </a:extLst>
          </p:cNvPr>
          <p:cNvSpPr/>
          <p:nvPr userDrawn="1"/>
        </p:nvSpPr>
        <p:spPr>
          <a:xfrm rot="16200000">
            <a:off x="6838950" y="1490657"/>
            <a:ext cx="4572000" cy="4800600"/>
          </a:xfrm>
          <a:custGeom>
            <a:avLst/>
            <a:gdLst/>
            <a:ahLst/>
            <a:cxnLst/>
            <a:rect l="l" t="t" r="r" b="b"/>
            <a:pathLst>
              <a:path w="3503405" h="5650653">
                <a:moveTo>
                  <a:pt x="0" y="0"/>
                </a:moveTo>
                <a:lnTo>
                  <a:pt x="3503405" y="0"/>
                </a:lnTo>
                <a:lnTo>
                  <a:pt x="3503405" y="5650654"/>
                </a:lnTo>
                <a:lnTo>
                  <a:pt x="0" y="5650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894135-5DCA-0AA4-0D41-3E71E0FAD7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93543" y="1756825"/>
            <a:ext cx="4572000" cy="4279037"/>
          </a:xfr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3D77911-893B-380B-3B9C-D32286EB15B0}"/>
              </a:ext>
            </a:extLst>
          </p:cNvPr>
          <p:cNvSpPr/>
          <p:nvPr userDrawn="1"/>
        </p:nvSpPr>
        <p:spPr>
          <a:xfrm rot="16200000">
            <a:off x="952499" y="1490658"/>
            <a:ext cx="4572000" cy="4800600"/>
          </a:xfrm>
          <a:custGeom>
            <a:avLst/>
            <a:gdLst/>
            <a:ahLst/>
            <a:cxnLst/>
            <a:rect l="l" t="t" r="r" b="b"/>
            <a:pathLst>
              <a:path w="3503405" h="5650653">
                <a:moveTo>
                  <a:pt x="0" y="0"/>
                </a:moveTo>
                <a:lnTo>
                  <a:pt x="3503405" y="0"/>
                </a:lnTo>
                <a:lnTo>
                  <a:pt x="3503405" y="5650654"/>
                </a:lnTo>
                <a:lnTo>
                  <a:pt x="0" y="5650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10" y="311859"/>
            <a:ext cx="4991100" cy="434975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62B2-8C02-DF8C-1571-3B4531AF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49" y="1756825"/>
            <a:ext cx="4572000" cy="4279037"/>
          </a:xfr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CCCB233D-0F29-3FAA-87F6-25F01A0FD874}"/>
              </a:ext>
            </a:extLst>
          </p:cNvPr>
          <p:cNvSpPr/>
          <p:nvPr userDrawn="1"/>
        </p:nvSpPr>
        <p:spPr>
          <a:xfrm>
            <a:off x="625627" y="364019"/>
            <a:ext cx="634043" cy="634043"/>
          </a:xfrm>
          <a:custGeom>
            <a:avLst/>
            <a:gdLst/>
            <a:ahLst/>
            <a:cxnLst/>
            <a:rect l="l" t="t" r="r" b="b"/>
            <a:pathLst>
              <a:path w="634043" h="634043">
                <a:moveTo>
                  <a:pt x="0" y="0"/>
                </a:moveTo>
                <a:lnTo>
                  <a:pt x="634043" y="0"/>
                </a:lnTo>
                <a:lnTo>
                  <a:pt x="634043" y="634043"/>
                </a:lnTo>
                <a:lnTo>
                  <a:pt x="0" y="634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6"/>
          <p:cNvSpPr/>
          <p:nvPr userDrawn="1"/>
        </p:nvSpPr>
        <p:spPr>
          <a:xfrm rot="14548236">
            <a:off x="11434938" y="-516888"/>
            <a:ext cx="1188720" cy="1188577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86AAC669-28D4-E11D-B2A1-6B713C0E6BC2}"/>
              </a:ext>
            </a:extLst>
          </p:cNvPr>
          <p:cNvSpPr/>
          <p:nvPr userDrawn="1"/>
        </p:nvSpPr>
        <p:spPr>
          <a:xfrm>
            <a:off x="5875338" y="4219739"/>
            <a:ext cx="634043" cy="634043"/>
          </a:xfrm>
          <a:custGeom>
            <a:avLst/>
            <a:gdLst/>
            <a:ahLst/>
            <a:cxnLst/>
            <a:rect l="l" t="t" r="r" b="b"/>
            <a:pathLst>
              <a:path w="634043" h="634043">
                <a:moveTo>
                  <a:pt x="0" y="0"/>
                </a:moveTo>
                <a:lnTo>
                  <a:pt x="634043" y="0"/>
                </a:lnTo>
                <a:lnTo>
                  <a:pt x="634043" y="634043"/>
                </a:lnTo>
                <a:lnTo>
                  <a:pt x="0" y="634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5562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5E362877-6686-D3EB-CD2D-BEAA96CBBEC1}"/>
              </a:ext>
            </a:extLst>
          </p:cNvPr>
          <p:cNvSpPr/>
          <p:nvPr userDrawn="1"/>
        </p:nvSpPr>
        <p:spPr>
          <a:xfrm rot="16200000">
            <a:off x="953449" y="1500482"/>
            <a:ext cx="4570104" cy="4800600"/>
          </a:xfrm>
          <a:custGeom>
            <a:avLst/>
            <a:gdLst/>
            <a:ahLst/>
            <a:cxnLst/>
            <a:rect l="l" t="t" r="r" b="b"/>
            <a:pathLst>
              <a:path w="3503405" h="5650653">
                <a:moveTo>
                  <a:pt x="0" y="0"/>
                </a:moveTo>
                <a:lnTo>
                  <a:pt x="3503405" y="0"/>
                </a:lnTo>
                <a:lnTo>
                  <a:pt x="3503405" y="5650654"/>
                </a:lnTo>
                <a:lnTo>
                  <a:pt x="0" y="5650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62B2-8C02-DF8C-1571-3B4531AF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249" y="1781816"/>
            <a:ext cx="4572000" cy="4279392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79023" cy="434975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FC1D8FF-05C5-97DD-EDD8-C7C5CFDB4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4779" y="487680"/>
            <a:ext cx="5257800" cy="568927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B0F1DC74-8201-029D-1CAF-3C19BA53CB91}"/>
              </a:ext>
            </a:extLst>
          </p:cNvPr>
          <p:cNvSpPr/>
          <p:nvPr userDrawn="1"/>
        </p:nvSpPr>
        <p:spPr>
          <a:xfrm>
            <a:off x="204157" y="896429"/>
            <a:ext cx="634043" cy="634043"/>
          </a:xfrm>
          <a:custGeom>
            <a:avLst/>
            <a:gdLst/>
            <a:ahLst/>
            <a:cxnLst/>
            <a:rect l="l" t="t" r="r" b="b"/>
            <a:pathLst>
              <a:path w="634043" h="634043">
                <a:moveTo>
                  <a:pt x="0" y="0"/>
                </a:moveTo>
                <a:lnTo>
                  <a:pt x="634043" y="0"/>
                </a:lnTo>
                <a:lnTo>
                  <a:pt x="634043" y="634043"/>
                </a:lnTo>
                <a:lnTo>
                  <a:pt x="0" y="634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15">
            <a:extLst>
              <a:ext uri="{FF2B5EF4-FFF2-40B4-BE49-F238E27FC236}">
                <a16:creationId xmlns:a16="http://schemas.microsoft.com/office/drawing/2014/main" id="{166D0A80-7D54-92D7-20A2-C8C76EECB17B}"/>
              </a:ext>
            </a:extLst>
          </p:cNvPr>
          <p:cNvSpPr/>
          <p:nvPr userDrawn="1"/>
        </p:nvSpPr>
        <p:spPr>
          <a:xfrm>
            <a:off x="11573113" y="2380746"/>
            <a:ext cx="634043" cy="634043"/>
          </a:xfrm>
          <a:custGeom>
            <a:avLst/>
            <a:gdLst/>
            <a:ahLst/>
            <a:cxnLst/>
            <a:rect l="l" t="t" r="r" b="b"/>
            <a:pathLst>
              <a:path w="634043" h="634043">
                <a:moveTo>
                  <a:pt x="0" y="0"/>
                </a:moveTo>
                <a:lnTo>
                  <a:pt x="634043" y="0"/>
                </a:lnTo>
                <a:lnTo>
                  <a:pt x="634043" y="634043"/>
                </a:lnTo>
                <a:lnTo>
                  <a:pt x="0" y="634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8816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7540346D-4566-47E2-AE46-34F418ADE120}"/>
              </a:ext>
            </a:extLst>
          </p:cNvPr>
          <p:cNvSpPr/>
          <p:nvPr userDrawn="1"/>
        </p:nvSpPr>
        <p:spPr>
          <a:xfrm rot="16200000">
            <a:off x="6630995" y="1454156"/>
            <a:ext cx="4587859" cy="4857749"/>
          </a:xfrm>
          <a:custGeom>
            <a:avLst/>
            <a:gdLst/>
            <a:ahLst/>
            <a:cxnLst/>
            <a:rect l="l" t="t" r="r" b="b"/>
            <a:pathLst>
              <a:path w="3503405" h="5650653">
                <a:moveTo>
                  <a:pt x="0" y="0"/>
                </a:moveTo>
                <a:lnTo>
                  <a:pt x="3503405" y="0"/>
                </a:lnTo>
                <a:lnTo>
                  <a:pt x="3503405" y="5650654"/>
                </a:lnTo>
                <a:lnTo>
                  <a:pt x="0" y="5650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62B2-8C02-DF8C-1571-3B4531AF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502" y="1776270"/>
            <a:ext cx="4572000" cy="4279392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FC1D8FF-05C5-97DD-EDD8-C7C5CFDB4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4390" y="1075372"/>
            <a:ext cx="5250180" cy="52657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reeform 15">
            <a:extLst>
              <a:ext uri="{FF2B5EF4-FFF2-40B4-BE49-F238E27FC236}">
                <a16:creationId xmlns:a16="http://schemas.microsoft.com/office/drawing/2014/main" id="{61392A39-4CED-941E-AA9C-5311500F05DD}"/>
              </a:ext>
            </a:extLst>
          </p:cNvPr>
          <p:cNvSpPr/>
          <p:nvPr userDrawn="1"/>
        </p:nvSpPr>
        <p:spPr>
          <a:xfrm>
            <a:off x="11448257" y="1984506"/>
            <a:ext cx="634043" cy="634043"/>
          </a:xfrm>
          <a:custGeom>
            <a:avLst/>
            <a:gdLst/>
            <a:ahLst/>
            <a:cxnLst/>
            <a:rect l="l" t="t" r="r" b="b"/>
            <a:pathLst>
              <a:path w="634043" h="634043">
                <a:moveTo>
                  <a:pt x="0" y="0"/>
                </a:moveTo>
                <a:lnTo>
                  <a:pt x="634043" y="0"/>
                </a:lnTo>
                <a:lnTo>
                  <a:pt x="634043" y="634043"/>
                </a:lnTo>
                <a:lnTo>
                  <a:pt x="0" y="634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AF7E677E-FC11-DA03-299A-6838ADA953CB}"/>
              </a:ext>
            </a:extLst>
          </p:cNvPr>
          <p:cNvSpPr/>
          <p:nvPr userDrawn="1"/>
        </p:nvSpPr>
        <p:spPr>
          <a:xfrm>
            <a:off x="124144" y="4788666"/>
            <a:ext cx="634043" cy="634043"/>
          </a:xfrm>
          <a:custGeom>
            <a:avLst/>
            <a:gdLst/>
            <a:ahLst/>
            <a:cxnLst/>
            <a:rect l="l" t="t" r="r" b="b"/>
            <a:pathLst>
              <a:path w="634043" h="634043">
                <a:moveTo>
                  <a:pt x="0" y="0"/>
                </a:moveTo>
                <a:lnTo>
                  <a:pt x="634043" y="0"/>
                </a:lnTo>
                <a:lnTo>
                  <a:pt x="634043" y="634043"/>
                </a:lnTo>
                <a:lnTo>
                  <a:pt x="0" y="634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D1A5F0CC-4D61-881B-35A0-6778170D723A}"/>
              </a:ext>
            </a:extLst>
          </p:cNvPr>
          <p:cNvSpPr/>
          <p:nvPr userDrawn="1"/>
        </p:nvSpPr>
        <p:spPr>
          <a:xfrm>
            <a:off x="11493976" y="6087432"/>
            <a:ext cx="634043" cy="634043"/>
          </a:xfrm>
          <a:custGeom>
            <a:avLst/>
            <a:gdLst/>
            <a:ahLst/>
            <a:cxnLst/>
            <a:rect l="l" t="t" r="r" b="b"/>
            <a:pathLst>
              <a:path w="634043" h="634043">
                <a:moveTo>
                  <a:pt x="0" y="0"/>
                </a:moveTo>
                <a:lnTo>
                  <a:pt x="634043" y="0"/>
                </a:lnTo>
                <a:lnTo>
                  <a:pt x="634043" y="634043"/>
                </a:lnTo>
                <a:lnTo>
                  <a:pt x="0" y="634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352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FC1D8FF-05C5-97DD-EDD8-C7C5CFDB4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1036436"/>
            <a:ext cx="10734675" cy="53117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7D3646-D8CA-8DCA-D469-1D22580143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835797"/>
            <a:ext cx="10734675" cy="1713054"/>
          </a:xfrm>
          <a:solidFill>
            <a:schemeClr val="bg2">
              <a:lumMod val="25000"/>
              <a:alpha val="64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B6C1265-6BCD-5663-31B6-B8FE7CDDDC6D}"/>
              </a:ext>
            </a:extLst>
          </p:cNvPr>
          <p:cNvSpPr/>
          <p:nvPr userDrawn="1"/>
        </p:nvSpPr>
        <p:spPr>
          <a:xfrm rot="14548236">
            <a:off x="11163299" y="-892176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6145D5B-6246-AE51-BECF-ED14649301AA}"/>
              </a:ext>
            </a:extLst>
          </p:cNvPr>
          <p:cNvSpPr/>
          <p:nvPr userDrawn="1"/>
        </p:nvSpPr>
        <p:spPr>
          <a:xfrm rot="14548236">
            <a:off x="11001374" y="5692775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C3190A1-AF90-623A-DDC3-AE3BC735DDBB}"/>
              </a:ext>
            </a:extLst>
          </p:cNvPr>
          <p:cNvSpPr/>
          <p:nvPr userDrawn="1"/>
        </p:nvSpPr>
        <p:spPr>
          <a:xfrm rot="7750300">
            <a:off x="-1028700" y="-884136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052C659-8F95-A204-CE6A-DE32534E06BA}"/>
              </a:ext>
            </a:extLst>
          </p:cNvPr>
          <p:cNvSpPr/>
          <p:nvPr userDrawn="1"/>
        </p:nvSpPr>
        <p:spPr>
          <a:xfrm rot="12621836">
            <a:off x="-969186" y="5829300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2627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3AF5FF83-B536-7352-B02B-D78564548686}"/>
              </a:ext>
            </a:extLst>
          </p:cNvPr>
          <p:cNvSpPr/>
          <p:nvPr userDrawn="1"/>
        </p:nvSpPr>
        <p:spPr>
          <a:xfrm rot="14548236">
            <a:off x="10172700" y="108734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 &amp; 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8ADB93-6583-F2CF-BF17-E7865BEF0F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4" t="9073" r="6493" b="17865"/>
          <a:stretch/>
        </p:blipFill>
        <p:spPr bwMode="auto">
          <a:xfrm>
            <a:off x="838200" y="1137434"/>
            <a:ext cx="10705125" cy="45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15">
            <a:extLst>
              <a:ext uri="{FF2B5EF4-FFF2-40B4-BE49-F238E27FC236}">
                <a16:creationId xmlns:a16="http://schemas.microsoft.com/office/drawing/2014/main" id="{ED792F05-BED4-AB6C-43F5-6C61C0B29F9E}"/>
              </a:ext>
            </a:extLst>
          </p:cNvPr>
          <p:cNvSpPr/>
          <p:nvPr userDrawn="1"/>
        </p:nvSpPr>
        <p:spPr>
          <a:xfrm>
            <a:off x="127957" y="1891085"/>
            <a:ext cx="634043" cy="634043"/>
          </a:xfrm>
          <a:custGeom>
            <a:avLst/>
            <a:gdLst/>
            <a:ahLst/>
            <a:cxnLst/>
            <a:rect l="l" t="t" r="r" b="b"/>
            <a:pathLst>
              <a:path w="634043" h="634043">
                <a:moveTo>
                  <a:pt x="0" y="0"/>
                </a:moveTo>
                <a:lnTo>
                  <a:pt x="634043" y="0"/>
                </a:lnTo>
                <a:lnTo>
                  <a:pt x="634043" y="634043"/>
                </a:lnTo>
                <a:lnTo>
                  <a:pt x="0" y="6340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ABD17412-ED53-27A5-6ABB-967AA70D1D86}"/>
              </a:ext>
            </a:extLst>
          </p:cNvPr>
          <p:cNvSpPr/>
          <p:nvPr userDrawn="1"/>
        </p:nvSpPr>
        <p:spPr>
          <a:xfrm>
            <a:off x="2703517" y="5740878"/>
            <a:ext cx="634043" cy="634043"/>
          </a:xfrm>
          <a:custGeom>
            <a:avLst/>
            <a:gdLst/>
            <a:ahLst/>
            <a:cxnLst/>
            <a:rect l="l" t="t" r="r" b="b"/>
            <a:pathLst>
              <a:path w="634043" h="634043">
                <a:moveTo>
                  <a:pt x="0" y="0"/>
                </a:moveTo>
                <a:lnTo>
                  <a:pt x="634043" y="0"/>
                </a:lnTo>
                <a:lnTo>
                  <a:pt x="634043" y="634043"/>
                </a:lnTo>
                <a:lnTo>
                  <a:pt x="0" y="6340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2068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">
            <a:extLst>
              <a:ext uri="{FF2B5EF4-FFF2-40B4-BE49-F238E27FC236}">
                <a16:creationId xmlns:a16="http://schemas.microsoft.com/office/drawing/2014/main" id="{00B906AC-4C47-B04F-3A15-E370D3BAC339}"/>
              </a:ext>
            </a:extLst>
          </p:cNvPr>
          <p:cNvSpPr/>
          <p:nvPr userDrawn="1"/>
        </p:nvSpPr>
        <p:spPr>
          <a:xfrm rot="5400000">
            <a:off x="-1028700" y="-1028700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50F4BA1D-7B38-633D-E4F0-E0640508622A}"/>
              </a:ext>
            </a:extLst>
          </p:cNvPr>
          <p:cNvSpPr/>
          <p:nvPr userDrawn="1"/>
        </p:nvSpPr>
        <p:spPr>
          <a:xfrm rot="5400000">
            <a:off x="-960118" y="5718191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A81EFA62-4A9D-5324-00D6-6472F28B2CBB}"/>
              </a:ext>
            </a:extLst>
          </p:cNvPr>
          <p:cNvSpPr/>
          <p:nvPr userDrawn="1"/>
        </p:nvSpPr>
        <p:spPr>
          <a:xfrm rot="5400000">
            <a:off x="11163300" y="5701899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D03B4B19-E5B1-92D9-CB7E-1C93078F0747}"/>
              </a:ext>
            </a:extLst>
          </p:cNvPr>
          <p:cNvSpPr/>
          <p:nvPr userDrawn="1"/>
        </p:nvSpPr>
        <p:spPr>
          <a:xfrm rot="5400000">
            <a:off x="11163300" y="-1028701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7D3646-D8CA-8DCA-D469-1D22580143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079674"/>
            <a:ext cx="10744200" cy="6286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9CE22C1B-DD57-570C-8F61-28107802B6AF}"/>
              </a:ext>
            </a:extLst>
          </p:cNvPr>
          <p:cNvSpPr/>
          <p:nvPr userDrawn="1"/>
        </p:nvSpPr>
        <p:spPr>
          <a:xfrm>
            <a:off x="1888108" y="1266550"/>
            <a:ext cx="7947672" cy="2363151"/>
          </a:xfrm>
          <a:custGeom>
            <a:avLst/>
            <a:gdLst/>
            <a:ahLst/>
            <a:cxnLst/>
            <a:rect l="l" t="t" r="r" b="b"/>
            <a:pathLst>
              <a:path w="11309001" h="3557195">
                <a:moveTo>
                  <a:pt x="0" y="0"/>
                </a:moveTo>
                <a:lnTo>
                  <a:pt x="11309001" y="0"/>
                </a:lnTo>
                <a:lnTo>
                  <a:pt x="11309001" y="3557195"/>
                </a:lnTo>
                <a:lnTo>
                  <a:pt x="0" y="35571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A3142203-5DF9-5CD8-D559-99C4C3F069D9}"/>
              </a:ext>
            </a:extLst>
          </p:cNvPr>
          <p:cNvSpPr/>
          <p:nvPr userDrawn="1"/>
        </p:nvSpPr>
        <p:spPr>
          <a:xfrm>
            <a:off x="3347748" y="1858851"/>
            <a:ext cx="5140932" cy="1325375"/>
          </a:xfrm>
          <a:custGeom>
            <a:avLst/>
            <a:gdLst/>
            <a:ahLst/>
            <a:cxnLst/>
            <a:rect l="l" t="t" r="r" b="b"/>
            <a:pathLst>
              <a:path w="7315200" h="1995055">
                <a:moveTo>
                  <a:pt x="0" y="0"/>
                </a:moveTo>
                <a:lnTo>
                  <a:pt x="7315200" y="0"/>
                </a:lnTo>
                <a:lnTo>
                  <a:pt x="7315200" y="1995054"/>
                </a:lnTo>
                <a:lnTo>
                  <a:pt x="0" y="199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9888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A0CAF-A809-FF1A-370B-1E964BD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891A-E362-9C65-363A-94CCD664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1550"/>
            <a:ext cx="5257800" cy="520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3D8F-EE1B-2975-B9A3-2841395A2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0C20-28FC-B7CC-B192-5E630FF9E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1862-6D17-AFED-2892-D001FF909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ptos Narrow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10942691-D52B-041D-CA06-11EA5A7BE8AA}"/>
              </a:ext>
            </a:extLst>
          </p:cNvPr>
          <p:cNvSpPr/>
          <p:nvPr/>
        </p:nvSpPr>
        <p:spPr>
          <a:xfrm>
            <a:off x="0" y="-1664677"/>
            <a:ext cx="12192000" cy="10559730"/>
          </a:xfrm>
          <a:custGeom>
            <a:avLst/>
            <a:gdLst/>
            <a:ahLst/>
            <a:cxnLst/>
            <a:rect l="l" t="t" r="r" b="b"/>
            <a:pathLst>
              <a:path w="14171191" h="14171191">
                <a:moveTo>
                  <a:pt x="0" y="0"/>
                </a:moveTo>
                <a:lnTo>
                  <a:pt x="14171190" y="0"/>
                </a:lnTo>
                <a:lnTo>
                  <a:pt x="14171190" y="14171190"/>
                </a:lnTo>
                <a:lnTo>
                  <a:pt x="0" y="14171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6568190C-FD63-6707-C904-AD12EF6F1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882" y="1944278"/>
            <a:ext cx="5208211" cy="2548794"/>
          </a:xfrm>
        </p:spPr>
        <p:txBody>
          <a:bodyPr>
            <a:normAutofit/>
          </a:bodyPr>
          <a:lstStyle/>
          <a:p>
            <a:r>
              <a:rPr lang="en-US" sz="540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1063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MAJOR PROJECT  SEM 8</Template>
  <TotalTime>165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 Narrow</vt:lpstr>
      <vt:lpstr>Arial</vt:lpstr>
      <vt:lpstr>Trebuchet MS</vt:lpstr>
      <vt:lpstr>Office Theme</vt:lpstr>
      <vt:lpstr>Presentation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Jaimon Jacob</dc:creator>
  <cp:lastModifiedBy>Bhupesh Dewangan</cp:lastModifiedBy>
  <cp:revision>45</cp:revision>
  <dcterms:created xsi:type="dcterms:W3CDTF">2024-06-02T16:02:23Z</dcterms:created>
  <dcterms:modified xsi:type="dcterms:W3CDTF">2024-09-10T17:46:07Z</dcterms:modified>
</cp:coreProperties>
</file>