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66C6"/>
    <a:srgbClr val="6C9CF4"/>
    <a:srgbClr val="FFFFFF"/>
    <a:srgbClr val="E6E6E6"/>
    <a:srgbClr val="512C80"/>
    <a:srgbClr val="588157"/>
    <a:srgbClr val="344E41"/>
    <a:srgbClr val="DAD7CD"/>
    <a:srgbClr val="A3B1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94660"/>
  </p:normalViewPr>
  <p:slideViewPr>
    <p:cSldViewPr snapToGrid="0" showGuides="1">
      <p:cViewPr varScale="1">
        <p:scale>
          <a:sx n="105" d="100"/>
          <a:sy n="105" d="100"/>
        </p:scale>
        <p:origin x="1560" y="10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microsoft.com/office/2007/relationships/hdphoto" Target="../media/hdphoto1.wdp"/><Relationship Id="rId7" Type="http://schemas.openxmlformats.org/officeDocument/2006/relationships/image" Target="../media/image10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11" Type="http://schemas.openxmlformats.org/officeDocument/2006/relationships/image" Target="../media/image14.svg"/><Relationship Id="rId5" Type="http://schemas.openxmlformats.org/officeDocument/2006/relationships/image" Target="../media/image8.sv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sv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8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ingle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>
            <a:extLst>
              <a:ext uri="{FF2B5EF4-FFF2-40B4-BE49-F238E27FC236}">
                <a16:creationId xmlns:a16="http://schemas.microsoft.com/office/drawing/2014/main" id="{4B92F6B8-3942-1F1A-0AC5-110760226D6D}"/>
              </a:ext>
            </a:extLst>
          </p:cNvPr>
          <p:cNvSpPr/>
          <p:nvPr userDrawn="1"/>
        </p:nvSpPr>
        <p:spPr>
          <a:xfrm>
            <a:off x="-3250631" y="3886554"/>
            <a:ext cx="5182640" cy="5243757"/>
          </a:xfrm>
          <a:custGeom>
            <a:avLst/>
            <a:gdLst/>
            <a:ahLst/>
            <a:cxnLst/>
            <a:rect l="l" t="t" r="r" b="b"/>
            <a:pathLst>
              <a:path w="5764383" h="5764383">
                <a:moveTo>
                  <a:pt x="0" y="0"/>
                </a:moveTo>
                <a:lnTo>
                  <a:pt x="5764383" y="0"/>
                </a:lnTo>
                <a:lnTo>
                  <a:pt x="5764383" y="5764383"/>
                </a:lnTo>
                <a:lnTo>
                  <a:pt x="0" y="57643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>
            <a:extLst>
              <a:ext uri="{FF2B5EF4-FFF2-40B4-BE49-F238E27FC236}">
                <a16:creationId xmlns:a16="http://schemas.microsoft.com/office/drawing/2014/main" id="{BB6DB20F-7E84-A65F-C6DD-132C5C341BE6}"/>
              </a:ext>
            </a:extLst>
          </p:cNvPr>
          <p:cNvSpPr/>
          <p:nvPr userDrawn="1"/>
        </p:nvSpPr>
        <p:spPr>
          <a:xfrm rot="1151189">
            <a:off x="8153400" y="5048892"/>
            <a:ext cx="5764383" cy="5764383"/>
          </a:xfrm>
          <a:custGeom>
            <a:avLst/>
            <a:gdLst/>
            <a:ahLst/>
            <a:cxnLst/>
            <a:rect l="l" t="t" r="r" b="b"/>
            <a:pathLst>
              <a:path w="5764383" h="5764383">
                <a:moveTo>
                  <a:pt x="0" y="0"/>
                </a:moveTo>
                <a:lnTo>
                  <a:pt x="5764383" y="0"/>
                </a:lnTo>
                <a:lnTo>
                  <a:pt x="5764383" y="5764382"/>
                </a:lnTo>
                <a:lnTo>
                  <a:pt x="0" y="576438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8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2">
            <a:extLst>
              <a:ext uri="{FF2B5EF4-FFF2-40B4-BE49-F238E27FC236}">
                <a16:creationId xmlns:a16="http://schemas.microsoft.com/office/drawing/2014/main" id="{41549FB8-8701-1F34-CD19-328AE98F26AF}"/>
              </a:ext>
            </a:extLst>
          </p:cNvPr>
          <p:cNvSpPr/>
          <p:nvPr userDrawn="1"/>
        </p:nvSpPr>
        <p:spPr>
          <a:xfrm>
            <a:off x="-2449010" y="-3548260"/>
            <a:ext cx="7184020" cy="6977260"/>
          </a:xfrm>
          <a:custGeom>
            <a:avLst/>
            <a:gdLst/>
            <a:ahLst/>
            <a:cxnLst/>
            <a:rect l="l" t="t" r="r" b="b"/>
            <a:pathLst>
              <a:path w="10812392" h="10812392">
                <a:moveTo>
                  <a:pt x="0" y="0"/>
                </a:moveTo>
                <a:lnTo>
                  <a:pt x="10812393" y="0"/>
                </a:lnTo>
                <a:lnTo>
                  <a:pt x="10812393" y="10812392"/>
                </a:lnTo>
                <a:lnTo>
                  <a:pt x="0" y="108123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8A633B1C-A60B-7836-23E1-F4CCC0E86E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932009" y="320040"/>
            <a:ext cx="4953000" cy="6036310"/>
          </a:xfrm>
          <a:noFill/>
        </p:spPr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03508B-31BF-2F0B-ACF6-A8D30083B2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96996" y="747765"/>
            <a:ext cx="3776306" cy="2993669"/>
          </a:xfrm>
          <a:noFill/>
        </p:spPr>
        <p:txBody>
          <a:bodyPr anchor="ctr">
            <a:normAutofit/>
          </a:bodyPr>
          <a:lstStyle>
            <a:lvl1pPr algn="ctr">
              <a:defRPr sz="3600" b="1">
                <a:solidFill>
                  <a:schemeClr val="tx1"/>
                </a:solidFill>
                <a:latin typeface="Aptos Narrow" panose="020B00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26009E-81F3-133B-1297-03431BE9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96996" y="4116908"/>
            <a:ext cx="3776306" cy="931984"/>
          </a:xfrm>
          <a:noFill/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latin typeface="Aptos Narrow" panose="020B00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0B1DD7DF-4C00-CF75-1767-3605F6A15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FCCD5-43C6-45AA-B88F-CEA4411BA95D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CB9EBDDC-C0B2-16BB-328C-2910C8995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E8B0FD9D-B967-DDBE-2C62-81E5A6800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61936-F8A2-4C24-87CF-223887BC4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6763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ouble-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4F3B6A9-9594-FE7B-C2A0-C1ED6883176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7078"/>
            <a:ext cx="12192000" cy="1763903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4894135-5DCA-0AA4-0D41-3E71E0FAD7D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793544" y="2077313"/>
            <a:ext cx="4572000" cy="3958549"/>
          </a:xfrm>
        </p:spPr>
        <p:txBody>
          <a:bodyPr/>
          <a:lstStyle>
            <a:lvl1pPr>
              <a:defRPr sz="1600" b="0">
                <a:solidFill>
                  <a:schemeClr val="tx1"/>
                </a:solidFill>
              </a:defRPr>
            </a:lvl1pPr>
            <a:lvl2pPr>
              <a:defRPr b="0">
                <a:solidFill>
                  <a:schemeClr val="tx1"/>
                </a:solidFill>
              </a:defRPr>
            </a:lvl2pPr>
            <a:lvl3pPr>
              <a:defRPr b="0">
                <a:solidFill>
                  <a:schemeClr val="tx1"/>
                </a:solidFill>
              </a:defRPr>
            </a:lvl3pPr>
            <a:lvl4pPr>
              <a:defRPr b="0">
                <a:solidFill>
                  <a:schemeClr val="tx1"/>
                </a:solidFill>
              </a:defRPr>
            </a:lvl4pPr>
            <a:lvl5pPr>
              <a:defRPr b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20C7DD-6DF6-BC0C-8187-1EE64CFE6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9500" y="604650"/>
            <a:ext cx="4991100" cy="434975"/>
          </a:xfrm>
        </p:spPr>
        <p:txBody>
          <a:bodyPr>
            <a:noAutofit/>
          </a:bodyPr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2162B2-8C02-DF8C-1571-3B4531AF8B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2649" y="2077313"/>
            <a:ext cx="4455809" cy="3958549"/>
          </a:xfrm>
        </p:spPr>
        <p:txBody>
          <a:bodyPr/>
          <a:lstStyle>
            <a:lvl1pPr>
              <a:defRPr sz="1600" b="0">
                <a:solidFill>
                  <a:schemeClr val="tx1"/>
                </a:solidFill>
              </a:defRPr>
            </a:lvl1pPr>
            <a:lvl2pPr>
              <a:defRPr b="0">
                <a:solidFill>
                  <a:schemeClr val="tx1"/>
                </a:solidFill>
              </a:defRPr>
            </a:lvl2pPr>
            <a:lvl3pPr>
              <a:defRPr b="0">
                <a:solidFill>
                  <a:schemeClr val="tx1"/>
                </a:solidFill>
              </a:defRPr>
            </a:lvl3pPr>
            <a:lvl4pPr>
              <a:defRPr b="0">
                <a:solidFill>
                  <a:schemeClr val="tx1"/>
                </a:solidFill>
              </a:defRPr>
            </a:lvl4pPr>
            <a:lvl5pPr>
              <a:defRPr b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DBF376-EC86-4D81-BAD5-D0404F786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FCCD5-43C6-45AA-B88F-CEA4411BA95D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95F225-9652-8528-DB6C-8FAC5B884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ED0FBD-9C7C-918D-12D8-8E2613D01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61936-F8A2-4C24-87CF-223887BC4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629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_and_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2">
            <a:extLst>
              <a:ext uri="{FF2B5EF4-FFF2-40B4-BE49-F238E27FC236}">
                <a16:creationId xmlns:a16="http://schemas.microsoft.com/office/drawing/2014/main" id="{525ABF55-BA04-7700-FF10-B2E189360D12}"/>
              </a:ext>
            </a:extLst>
          </p:cNvPr>
          <p:cNvGrpSpPr/>
          <p:nvPr userDrawn="1"/>
        </p:nvGrpSpPr>
        <p:grpSpPr>
          <a:xfrm>
            <a:off x="4888306" y="-310419"/>
            <a:ext cx="7806981" cy="7638395"/>
            <a:chOff x="0" y="0"/>
            <a:chExt cx="13141858" cy="13141858"/>
          </a:xfrm>
        </p:grpSpPr>
        <p:sp>
          <p:nvSpPr>
            <p:cNvPr id="15" name="Freeform 3">
              <a:extLst>
                <a:ext uri="{FF2B5EF4-FFF2-40B4-BE49-F238E27FC236}">
                  <a16:creationId xmlns:a16="http://schemas.microsoft.com/office/drawing/2014/main" id="{223F6BB0-6357-A581-0E5E-8300468363F4}"/>
                </a:ext>
              </a:extLst>
            </p:cNvPr>
            <p:cNvSpPr/>
            <p:nvPr/>
          </p:nvSpPr>
          <p:spPr>
            <a:xfrm rot="-1200957">
              <a:off x="1444916" y="1444916"/>
              <a:ext cx="10252025" cy="10252025"/>
            </a:xfrm>
            <a:custGeom>
              <a:avLst/>
              <a:gdLst/>
              <a:ahLst/>
              <a:cxnLst/>
              <a:rect l="l" t="t" r="r" b="b"/>
              <a:pathLst>
                <a:path w="10252025" h="10252025">
                  <a:moveTo>
                    <a:pt x="0" y="0"/>
                  </a:moveTo>
                  <a:lnTo>
                    <a:pt x="10252025" y="0"/>
                  </a:lnTo>
                  <a:lnTo>
                    <a:pt x="10252025" y="10252025"/>
                  </a:lnTo>
                  <a:lnTo>
                    <a:pt x="0" y="1025202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31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6" name="Freeform 4">
              <a:extLst>
                <a:ext uri="{FF2B5EF4-FFF2-40B4-BE49-F238E27FC236}">
                  <a16:creationId xmlns:a16="http://schemas.microsoft.com/office/drawing/2014/main" id="{BDF92803-73E0-53FC-C878-48D2D181061D}"/>
                </a:ext>
              </a:extLst>
            </p:cNvPr>
            <p:cNvSpPr/>
            <p:nvPr/>
          </p:nvSpPr>
          <p:spPr>
            <a:xfrm>
              <a:off x="1311122" y="1311122"/>
              <a:ext cx="10252025" cy="10252025"/>
            </a:xfrm>
            <a:custGeom>
              <a:avLst/>
              <a:gdLst/>
              <a:ahLst/>
              <a:cxnLst/>
              <a:rect l="l" t="t" r="r" b="b"/>
              <a:pathLst>
                <a:path w="10252025" h="10252025">
                  <a:moveTo>
                    <a:pt x="0" y="0"/>
                  </a:moveTo>
                  <a:lnTo>
                    <a:pt x="10252025" y="0"/>
                  </a:lnTo>
                  <a:lnTo>
                    <a:pt x="10252025" y="10252025"/>
                  </a:lnTo>
                  <a:lnTo>
                    <a:pt x="0" y="1025202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2162B2-8C02-DF8C-1571-3B4531AF8B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8529"/>
            <a:ext cx="4572000" cy="4279392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20C7DD-6DF6-BC0C-8187-1EE64CFE6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079023" cy="434975"/>
          </a:xfrm>
        </p:spPr>
        <p:txBody>
          <a:bodyPr>
            <a:noAutofit/>
          </a:bodyPr>
          <a:lstStyle>
            <a:lvl1pPr>
              <a:defRPr sz="28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DBF376-EC86-4D81-BAD5-D0404F786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FCCD5-43C6-45AA-B88F-CEA4411BA95D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95F225-9652-8528-DB6C-8FAC5B884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ED0FBD-9C7C-918D-12D8-8E2613D01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61936-F8A2-4C24-87CF-223887BC464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BFC1D8FF-05C5-97DD-EDD8-C7C5CFDB487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847773" y="1438529"/>
            <a:ext cx="3888049" cy="4140501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8167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_and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7">
            <a:extLst>
              <a:ext uri="{FF2B5EF4-FFF2-40B4-BE49-F238E27FC236}">
                <a16:creationId xmlns:a16="http://schemas.microsoft.com/office/drawing/2014/main" id="{BE941A2C-0425-1C1C-DFBC-B319E2A0FAAD}"/>
              </a:ext>
            </a:extLst>
          </p:cNvPr>
          <p:cNvSpPr/>
          <p:nvPr userDrawn="1"/>
        </p:nvSpPr>
        <p:spPr>
          <a:xfrm>
            <a:off x="10467170" y="1295400"/>
            <a:ext cx="4350799" cy="4719231"/>
          </a:xfrm>
          <a:custGeom>
            <a:avLst/>
            <a:gdLst/>
            <a:ahLst/>
            <a:cxnLst/>
            <a:rect l="l" t="t" r="r" b="b"/>
            <a:pathLst>
              <a:path w="5764383" h="5764383">
                <a:moveTo>
                  <a:pt x="0" y="0"/>
                </a:moveTo>
                <a:lnTo>
                  <a:pt x="5764383" y="0"/>
                </a:lnTo>
                <a:lnTo>
                  <a:pt x="5764383" y="5764382"/>
                </a:lnTo>
                <a:lnTo>
                  <a:pt x="0" y="576438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8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3">
            <a:extLst>
              <a:ext uri="{FF2B5EF4-FFF2-40B4-BE49-F238E27FC236}">
                <a16:creationId xmlns:a16="http://schemas.microsoft.com/office/drawing/2014/main" id="{85FC1F45-70F7-9524-0E06-D324D340746E}"/>
              </a:ext>
            </a:extLst>
          </p:cNvPr>
          <p:cNvSpPr/>
          <p:nvPr userDrawn="1"/>
        </p:nvSpPr>
        <p:spPr>
          <a:xfrm>
            <a:off x="5467498" y="5412794"/>
            <a:ext cx="1279867" cy="935936"/>
          </a:xfrm>
          <a:custGeom>
            <a:avLst/>
            <a:gdLst/>
            <a:ahLst/>
            <a:cxnLst/>
            <a:rect l="l" t="t" r="r" b="b"/>
            <a:pathLst>
              <a:path w="1621594" h="1621594">
                <a:moveTo>
                  <a:pt x="0" y="0"/>
                </a:moveTo>
                <a:lnTo>
                  <a:pt x="1621594" y="0"/>
                </a:lnTo>
                <a:lnTo>
                  <a:pt x="1621594" y="1621593"/>
                </a:lnTo>
                <a:lnTo>
                  <a:pt x="0" y="162159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2">
            <a:extLst>
              <a:ext uri="{FF2B5EF4-FFF2-40B4-BE49-F238E27FC236}">
                <a16:creationId xmlns:a16="http://schemas.microsoft.com/office/drawing/2014/main" id="{2AB58580-C34F-DEE7-F960-859441BE8DFD}"/>
              </a:ext>
            </a:extLst>
          </p:cNvPr>
          <p:cNvSpPr/>
          <p:nvPr userDrawn="1"/>
        </p:nvSpPr>
        <p:spPr>
          <a:xfrm>
            <a:off x="5467498" y="1033018"/>
            <a:ext cx="1279867" cy="935936"/>
          </a:xfrm>
          <a:custGeom>
            <a:avLst/>
            <a:gdLst/>
            <a:ahLst/>
            <a:cxnLst/>
            <a:rect l="l" t="t" r="r" b="b"/>
            <a:pathLst>
              <a:path w="1621594" h="1621594">
                <a:moveTo>
                  <a:pt x="0" y="0"/>
                </a:moveTo>
                <a:lnTo>
                  <a:pt x="1621594" y="0"/>
                </a:lnTo>
                <a:lnTo>
                  <a:pt x="1621594" y="1621594"/>
                </a:lnTo>
                <a:lnTo>
                  <a:pt x="0" y="162159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20C7DD-6DF6-BC0C-8187-1EE64CFE6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 algn="ctr">
              <a:defRPr sz="28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2162B2-8C02-DF8C-1571-3B4531AF8B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81800" y="1776270"/>
            <a:ext cx="4572000" cy="4279392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DBF376-EC86-4D81-BAD5-D0404F786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FCCD5-43C6-45AA-B88F-CEA4411BA95D}" type="datetimeFigureOut">
              <a:rPr lang="en-US" smtClean="0"/>
              <a:t>9/10/2024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95F225-9652-8528-DB6C-8FAC5B884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ED0FBD-9C7C-918D-12D8-8E2613D01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61936-F8A2-4C24-87CF-223887BC464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BFC1D8FF-05C5-97DD-EDD8-C7C5CFDB487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4390" y="1075372"/>
            <a:ext cx="5250180" cy="526573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281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_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>
            <a:extLst>
              <a:ext uri="{FF2B5EF4-FFF2-40B4-BE49-F238E27FC236}">
                <a16:creationId xmlns:a16="http://schemas.microsoft.com/office/drawing/2014/main" id="{A56E0A05-D078-B8AC-5FD6-1CFFEAF0BCC7}"/>
              </a:ext>
            </a:extLst>
          </p:cNvPr>
          <p:cNvSpPr/>
          <p:nvPr userDrawn="1"/>
        </p:nvSpPr>
        <p:spPr>
          <a:xfrm>
            <a:off x="1" y="0"/>
            <a:ext cx="12192000" cy="5393803"/>
          </a:xfrm>
          <a:custGeom>
            <a:avLst/>
            <a:gdLst/>
            <a:ahLst/>
            <a:cxnLst/>
            <a:rect l="l" t="t" r="r" b="b"/>
            <a:pathLst>
              <a:path w="18288000" h="7229439">
                <a:moveTo>
                  <a:pt x="0" y="0"/>
                </a:moveTo>
                <a:lnTo>
                  <a:pt x="18288000" y="0"/>
                </a:lnTo>
                <a:lnTo>
                  <a:pt x="18288000" y="7229439"/>
                </a:lnTo>
                <a:lnTo>
                  <a:pt x="0" y="72294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42120"/>
            </a:stretch>
          </a:blipFill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20C7DD-6DF6-BC0C-8187-1EE64CFE6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 algn="ctr"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DBF376-EC86-4D81-BAD5-D0404F786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FCCD5-43C6-45AA-B88F-CEA4411BA95D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95F225-9652-8528-DB6C-8FAC5B884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ED0FBD-9C7C-918D-12D8-8E2613D01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61936-F8A2-4C24-87CF-223887BC464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BFC1D8FF-05C5-97DD-EDD8-C7C5CFDB487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8199" y="1036436"/>
            <a:ext cx="10734675" cy="531177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E7D3646-D8CA-8DCA-D469-1D225801433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199" y="2835797"/>
            <a:ext cx="10734675" cy="1713054"/>
          </a:xfrm>
          <a:solidFill>
            <a:schemeClr val="bg2">
              <a:lumMod val="25000"/>
              <a:alpha val="64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6272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0C7DD-6DF6-BC0C-8187-1EE64CFE6B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 algn="ctr">
              <a:defRPr sz="28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Q &amp; 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DBF376-EC86-4D81-BAD5-D0404F786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FCCD5-43C6-45AA-B88F-CEA4411BA95D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95F225-9652-8528-DB6C-8FAC5B884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ED0FBD-9C7C-918D-12D8-8E2613D01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61936-F8A2-4C24-87CF-223887BC464F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Qa Testing Images - Free Download on Freepik">
            <a:extLst>
              <a:ext uri="{FF2B5EF4-FFF2-40B4-BE49-F238E27FC236}">
                <a16:creationId xmlns:a16="http://schemas.microsoft.com/office/drawing/2014/main" id="{92D7F7D4-A663-FABF-D69C-0479B460010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7904" y="1147341"/>
            <a:ext cx="5832555" cy="4099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Freeform 10">
            <a:extLst>
              <a:ext uri="{FF2B5EF4-FFF2-40B4-BE49-F238E27FC236}">
                <a16:creationId xmlns:a16="http://schemas.microsoft.com/office/drawing/2014/main" id="{C99D54E4-E3A1-AF1A-4FF9-F734748A0E10}"/>
              </a:ext>
            </a:extLst>
          </p:cNvPr>
          <p:cNvSpPr/>
          <p:nvPr userDrawn="1"/>
        </p:nvSpPr>
        <p:spPr>
          <a:xfrm>
            <a:off x="193674" y="800100"/>
            <a:ext cx="2016126" cy="2016126"/>
          </a:xfrm>
          <a:custGeom>
            <a:avLst/>
            <a:gdLst/>
            <a:ahLst/>
            <a:cxnLst/>
            <a:rect l="l" t="t" r="r" b="b"/>
            <a:pathLst>
              <a:path w="2016126" h="2016126">
                <a:moveTo>
                  <a:pt x="0" y="0"/>
                </a:moveTo>
                <a:lnTo>
                  <a:pt x="2016126" y="0"/>
                </a:lnTo>
                <a:lnTo>
                  <a:pt x="2016126" y="2016126"/>
                </a:lnTo>
                <a:lnTo>
                  <a:pt x="0" y="201612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9" name="Freeform 8">
            <a:extLst>
              <a:ext uri="{FF2B5EF4-FFF2-40B4-BE49-F238E27FC236}">
                <a16:creationId xmlns:a16="http://schemas.microsoft.com/office/drawing/2014/main" id="{3B76FC4D-E058-4CCB-C669-23C3531EA10D}"/>
              </a:ext>
            </a:extLst>
          </p:cNvPr>
          <p:cNvSpPr/>
          <p:nvPr userDrawn="1"/>
        </p:nvSpPr>
        <p:spPr>
          <a:xfrm>
            <a:off x="10478294" y="4274116"/>
            <a:ext cx="1751012" cy="1945569"/>
          </a:xfrm>
          <a:custGeom>
            <a:avLst/>
            <a:gdLst/>
            <a:ahLst/>
            <a:cxnLst/>
            <a:rect l="l" t="t" r="r" b="b"/>
            <a:pathLst>
              <a:path w="1751012" h="1945569">
                <a:moveTo>
                  <a:pt x="0" y="0"/>
                </a:moveTo>
                <a:lnTo>
                  <a:pt x="1751013" y="0"/>
                </a:lnTo>
                <a:lnTo>
                  <a:pt x="1751013" y="1945570"/>
                </a:lnTo>
                <a:lnTo>
                  <a:pt x="0" y="194557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0" name="Freeform 13">
            <a:extLst>
              <a:ext uri="{FF2B5EF4-FFF2-40B4-BE49-F238E27FC236}">
                <a16:creationId xmlns:a16="http://schemas.microsoft.com/office/drawing/2014/main" id="{11FAF656-8D11-7341-5C71-0C6D5DF12D7A}"/>
              </a:ext>
            </a:extLst>
          </p:cNvPr>
          <p:cNvSpPr/>
          <p:nvPr userDrawn="1"/>
        </p:nvSpPr>
        <p:spPr>
          <a:xfrm rot="13918686">
            <a:off x="10612702" y="-457356"/>
            <a:ext cx="2610229" cy="1362065"/>
          </a:xfrm>
          <a:custGeom>
            <a:avLst/>
            <a:gdLst/>
            <a:ahLst/>
            <a:cxnLst/>
            <a:rect l="l" t="t" r="r" b="b"/>
            <a:pathLst>
              <a:path w="2610229" h="1362065">
                <a:moveTo>
                  <a:pt x="0" y="0"/>
                </a:moveTo>
                <a:lnTo>
                  <a:pt x="2610230" y="0"/>
                </a:lnTo>
                <a:lnTo>
                  <a:pt x="2610230" y="1362065"/>
                </a:lnTo>
                <a:lnTo>
                  <a:pt x="0" y="136206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51" name="Freeform 7">
            <a:extLst>
              <a:ext uri="{FF2B5EF4-FFF2-40B4-BE49-F238E27FC236}">
                <a16:creationId xmlns:a16="http://schemas.microsoft.com/office/drawing/2014/main" id="{AEEADD22-C98C-05C6-4D3A-BAA339A9A340}"/>
              </a:ext>
            </a:extLst>
          </p:cNvPr>
          <p:cNvSpPr/>
          <p:nvPr userDrawn="1"/>
        </p:nvSpPr>
        <p:spPr>
          <a:xfrm rot="16200000">
            <a:off x="174934" y="4882268"/>
            <a:ext cx="1832029" cy="1838715"/>
          </a:xfrm>
          <a:custGeom>
            <a:avLst/>
            <a:gdLst/>
            <a:ahLst/>
            <a:cxnLst/>
            <a:rect l="l" t="t" r="r" b="b"/>
            <a:pathLst>
              <a:path w="1832029" h="1838715">
                <a:moveTo>
                  <a:pt x="0" y="0"/>
                </a:moveTo>
                <a:lnTo>
                  <a:pt x="1832029" y="0"/>
                </a:lnTo>
                <a:lnTo>
                  <a:pt x="1832029" y="1838715"/>
                </a:lnTo>
                <a:lnTo>
                  <a:pt x="0" y="183871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687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 11">
            <a:extLst>
              <a:ext uri="{FF2B5EF4-FFF2-40B4-BE49-F238E27FC236}">
                <a16:creationId xmlns:a16="http://schemas.microsoft.com/office/drawing/2014/main" id="{43CE70EB-09B4-8858-FA60-C4FA6F9E3E16}"/>
              </a:ext>
            </a:extLst>
          </p:cNvPr>
          <p:cNvSpPr/>
          <p:nvPr userDrawn="1"/>
        </p:nvSpPr>
        <p:spPr>
          <a:xfrm>
            <a:off x="3033050" y="1052360"/>
            <a:ext cx="6400800" cy="2465408"/>
          </a:xfrm>
          <a:custGeom>
            <a:avLst/>
            <a:gdLst/>
            <a:ahLst/>
            <a:cxnLst/>
            <a:rect l="l" t="t" r="r" b="b"/>
            <a:pathLst>
              <a:path w="3109412" h="1871300">
                <a:moveTo>
                  <a:pt x="0" y="0"/>
                </a:moveTo>
                <a:lnTo>
                  <a:pt x="3109412" y="0"/>
                </a:lnTo>
                <a:lnTo>
                  <a:pt x="3109412" y="1871300"/>
                </a:lnTo>
                <a:lnTo>
                  <a:pt x="0" y="18713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DBF376-EC86-4D81-BAD5-D0404F786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FCCD5-43C6-45AA-B88F-CEA4411BA95D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95F225-9652-8528-DB6C-8FAC5B884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ED0FBD-9C7C-918D-12D8-8E2613D01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61936-F8A2-4C24-87CF-223887BC464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E7D3646-D8CA-8DCA-D469-1D225801433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200" y="4079674"/>
            <a:ext cx="10744200" cy="628650"/>
          </a:xfrm>
        </p:spPr>
        <p:txBody>
          <a:bodyPr/>
          <a:lstStyle>
            <a:lvl1pPr marL="0" indent="0" algn="ctr">
              <a:buNone/>
              <a:defRPr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Freeform 9">
            <a:extLst>
              <a:ext uri="{FF2B5EF4-FFF2-40B4-BE49-F238E27FC236}">
                <a16:creationId xmlns:a16="http://schemas.microsoft.com/office/drawing/2014/main" id="{A3142203-5DF9-5CD8-D559-99C4C3F069D9}"/>
              </a:ext>
            </a:extLst>
          </p:cNvPr>
          <p:cNvSpPr/>
          <p:nvPr userDrawn="1"/>
        </p:nvSpPr>
        <p:spPr>
          <a:xfrm>
            <a:off x="3525534" y="1746236"/>
            <a:ext cx="5140932" cy="1325375"/>
          </a:xfrm>
          <a:custGeom>
            <a:avLst/>
            <a:gdLst/>
            <a:ahLst/>
            <a:cxnLst/>
            <a:rect l="l" t="t" r="r" b="b"/>
            <a:pathLst>
              <a:path w="7315200" h="1995055">
                <a:moveTo>
                  <a:pt x="0" y="0"/>
                </a:moveTo>
                <a:lnTo>
                  <a:pt x="7315200" y="0"/>
                </a:lnTo>
                <a:lnTo>
                  <a:pt x="7315200" y="1995054"/>
                </a:lnTo>
                <a:lnTo>
                  <a:pt x="0" y="199505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2" name="Freeform 10">
            <a:extLst>
              <a:ext uri="{FF2B5EF4-FFF2-40B4-BE49-F238E27FC236}">
                <a16:creationId xmlns:a16="http://schemas.microsoft.com/office/drawing/2014/main" id="{5A7F8307-B0AC-BBA0-AF8B-EA5E7E560856}"/>
              </a:ext>
            </a:extLst>
          </p:cNvPr>
          <p:cNvSpPr/>
          <p:nvPr userDrawn="1"/>
        </p:nvSpPr>
        <p:spPr>
          <a:xfrm>
            <a:off x="-776569" y="5530849"/>
            <a:ext cx="2016126" cy="2016126"/>
          </a:xfrm>
          <a:custGeom>
            <a:avLst/>
            <a:gdLst/>
            <a:ahLst/>
            <a:cxnLst/>
            <a:rect l="l" t="t" r="r" b="b"/>
            <a:pathLst>
              <a:path w="2016126" h="2016126">
                <a:moveTo>
                  <a:pt x="0" y="0"/>
                </a:moveTo>
                <a:lnTo>
                  <a:pt x="2016126" y="0"/>
                </a:lnTo>
                <a:lnTo>
                  <a:pt x="2016126" y="2016126"/>
                </a:lnTo>
                <a:lnTo>
                  <a:pt x="0" y="201612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10">
            <a:extLst>
              <a:ext uri="{FF2B5EF4-FFF2-40B4-BE49-F238E27FC236}">
                <a16:creationId xmlns:a16="http://schemas.microsoft.com/office/drawing/2014/main" id="{26FD7AA7-9FBC-9E5A-63E6-9EC6D2B02DED}"/>
              </a:ext>
            </a:extLst>
          </p:cNvPr>
          <p:cNvSpPr/>
          <p:nvPr userDrawn="1"/>
        </p:nvSpPr>
        <p:spPr>
          <a:xfrm>
            <a:off x="10991026" y="-749576"/>
            <a:ext cx="2016126" cy="2016126"/>
          </a:xfrm>
          <a:custGeom>
            <a:avLst/>
            <a:gdLst/>
            <a:ahLst/>
            <a:cxnLst/>
            <a:rect l="l" t="t" r="r" b="b"/>
            <a:pathLst>
              <a:path w="2016126" h="2016126">
                <a:moveTo>
                  <a:pt x="0" y="0"/>
                </a:moveTo>
                <a:lnTo>
                  <a:pt x="2016126" y="0"/>
                </a:lnTo>
                <a:lnTo>
                  <a:pt x="2016126" y="2016126"/>
                </a:lnTo>
                <a:lnTo>
                  <a:pt x="0" y="201612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4" name="Freeform 10">
            <a:extLst>
              <a:ext uri="{FF2B5EF4-FFF2-40B4-BE49-F238E27FC236}">
                <a16:creationId xmlns:a16="http://schemas.microsoft.com/office/drawing/2014/main" id="{F4D00942-383B-0BC8-366E-C1D5E391CA57}"/>
              </a:ext>
            </a:extLst>
          </p:cNvPr>
          <p:cNvSpPr/>
          <p:nvPr userDrawn="1"/>
        </p:nvSpPr>
        <p:spPr>
          <a:xfrm>
            <a:off x="-776569" y="-749576"/>
            <a:ext cx="2016126" cy="2016126"/>
          </a:xfrm>
          <a:custGeom>
            <a:avLst/>
            <a:gdLst/>
            <a:ahLst/>
            <a:cxnLst/>
            <a:rect l="l" t="t" r="r" b="b"/>
            <a:pathLst>
              <a:path w="2016126" h="2016126">
                <a:moveTo>
                  <a:pt x="0" y="0"/>
                </a:moveTo>
                <a:lnTo>
                  <a:pt x="2016126" y="0"/>
                </a:lnTo>
                <a:lnTo>
                  <a:pt x="2016126" y="2016126"/>
                </a:lnTo>
                <a:lnTo>
                  <a:pt x="0" y="201612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5" name="Freeform 10">
            <a:extLst>
              <a:ext uri="{FF2B5EF4-FFF2-40B4-BE49-F238E27FC236}">
                <a16:creationId xmlns:a16="http://schemas.microsoft.com/office/drawing/2014/main" id="{70FA6E95-68E4-8CF4-0419-B960FDB74C44}"/>
              </a:ext>
            </a:extLst>
          </p:cNvPr>
          <p:cNvSpPr/>
          <p:nvPr userDrawn="1"/>
        </p:nvSpPr>
        <p:spPr>
          <a:xfrm>
            <a:off x="10991026" y="5713412"/>
            <a:ext cx="2016126" cy="2016126"/>
          </a:xfrm>
          <a:custGeom>
            <a:avLst/>
            <a:gdLst/>
            <a:ahLst/>
            <a:cxnLst/>
            <a:rect l="l" t="t" r="r" b="b"/>
            <a:pathLst>
              <a:path w="2016126" h="2016126">
                <a:moveTo>
                  <a:pt x="0" y="0"/>
                </a:moveTo>
                <a:lnTo>
                  <a:pt x="2016126" y="0"/>
                </a:lnTo>
                <a:lnTo>
                  <a:pt x="2016126" y="2016126"/>
                </a:lnTo>
                <a:lnTo>
                  <a:pt x="0" y="201612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804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6A0CAF-A809-FF1A-370B-1E964BD48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349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86891A-E362-9C65-363A-94CCD66475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971550"/>
            <a:ext cx="5257800" cy="52054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CB3D8F-EE1B-2975-B9A3-2841395A2E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9FCCD5-43C6-45AA-B88F-CEA4411BA95D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DD0C20-28FC-B7CC-B192-5E630FF9EB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CA1862-6D17-AFED-2892-D001FF9093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761936-F8A2-4C24-87CF-223887BC4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765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61" r:id="rId4"/>
    <p:sldLayoutId id="2147483662" r:id="rId5"/>
    <p:sldLayoutId id="2147483663" r:id="rId6"/>
    <p:sldLayoutId id="2147483664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Aptos Narrow" panose="020B00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ptos Narrow" panose="020B00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ptos Narrow" panose="020B00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ptos Narrow" panose="020B00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Aptos Narrow" panose="020B00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Aptos Narrow" panose="020B00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B796DDCB-9914-B69C-D7C8-D5D3398052EE}"/>
              </a:ext>
            </a:extLst>
          </p:cNvPr>
          <p:cNvSpPr/>
          <p:nvPr/>
        </p:nvSpPr>
        <p:spPr>
          <a:xfrm>
            <a:off x="-5406196" y="-6766116"/>
            <a:ext cx="10812392" cy="10812392"/>
          </a:xfrm>
          <a:custGeom>
            <a:avLst/>
            <a:gdLst/>
            <a:ahLst/>
            <a:cxnLst/>
            <a:rect l="l" t="t" r="r" b="b"/>
            <a:pathLst>
              <a:path w="10812392" h="10812392">
                <a:moveTo>
                  <a:pt x="0" y="0"/>
                </a:moveTo>
                <a:lnTo>
                  <a:pt x="10812393" y="0"/>
                </a:lnTo>
                <a:lnTo>
                  <a:pt x="10812393" y="10812392"/>
                </a:lnTo>
                <a:lnTo>
                  <a:pt x="0" y="108123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6">
            <a:extLst>
              <a:ext uri="{FF2B5EF4-FFF2-40B4-BE49-F238E27FC236}">
                <a16:creationId xmlns:a16="http://schemas.microsoft.com/office/drawing/2014/main" id="{46A8900F-F862-EBD3-FD08-79DFE2A9B303}"/>
              </a:ext>
            </a:extLst>
          </p:cNvPr>
          <p:cNvSpPr/>
          <p:nvPr/>
        </p:nvSpPr>
        <p:spPr>
          <a:xfrm>
            <a:off x="-3285280" y="1364893"/>
            <a:ext cx="5764383" cy="5764383"/>
          </a:xfrm>
          <a:custGeom>
            <a:avLst/>
            <a:gdLst/>
            <a:ahLst/>
            <a:cxnLst/>
            <a:rect l="l" t="t" r="r" b="b"/>
            <a:pathLst>
              <a:path w="5764383" h="5764383">
                <a:moveTo>
                  <a:pt x="0" y="0"/>
                </a:moveTo>
                <a:lnTo>
                  <a:pt x="5764383" y="0"/>
                </a:lnTo>
                <a:lnTo>
                  <a:pt x="5764383" y="5764383"/>
                </a:lnTo>
                <a:lnTo>
                  <a:pt x="0" y="57643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7">
            <a:extLst>
              <a:ext uri="{FF2B5EF4-FFF2-40B4-BE49-F238E27FC236}">
                <a16:creationId xmlns:a16="http://schemas.microsoft.com/office/drawing/2014/main" id="{CD52550C-5BD4-F723-5E45-394AFC329498}"/>
              </a:ext>
            </a:extLst>
          </p:cNvPr>
          <p:cNvSpPr/>
          <p:nvPr/>
        </p:nvSpPr>
        <p:spPr>
          <a:xfrm>
            <a:off x="508898" y="4786287"/>
            <a:ext cx="5764383" cy="5764383"/>
          </a:xfrm>
          <a:custGeom>
            <a:avLst/>
            <a:gdLst/>
            <a:ahLst/>
            <a:cxnLst/>
            <a:rect l="l" t="t" r="r" b="b"/>
            <a:pathLst>
              <a:path w="5764383" h="5764383">
                <a:moveTo>
                  <a:pt x="0" y="0"/>
                </a:moveTo>
                <a:lnTo>
                  <a:pt x="5764383" y="0"/>
                </a:lnTo>
                <a:lnTo>
                  <a:pt x="5764383" y="5764382"/>
                </a:lnTo>
                <a:lnTo>
                  <a:pt x="0" y="576438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8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24" name="Title 23">
            <a:extLst>
              <a:ext uri="{FF2B5EF4-FFF2-40B4-BE49-F238E27FC236}">
                <a16:creationId xmlns:a16="http://schemas.microsoft.com/office/drawing/2014/main" id="{6568190C-FD63-6707-C904-AD12EF6F16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00019" y="2390387"/>
            <a:ext cx="5842429" cy="2077226"/>
          </a:xfrm>
        </p:spPr>
        <p:txBody>
          <a:bodyPr>
            <a:normAutofit/>
          </a:bodyPr>
          <a:lstStyle/>
          <a:p>
            <a:r>
              <a:rPr lang="en-US" sz="540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9106319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MAJOR PROJECT  SEM 8</Template>
  <TotalTime>205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 Narrow</vt:lpstr>
      <vt:lpstr>Arial</vt:lpstr>
      <vt:lpstr>Trebuchet MS</vt:lpstr>
      <vt:lpstr>Office Theme</vt:lpstr>
      <vt:lpstr>Presentation Title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Jaimon Jacob</dc:creator>
  <cp:lastModifiedBy>Bhupesh Dewangan</cp:lastModifiedBy>
  <cp:revision>53</cp:revision>
  <dcterms:created xsi:type="dcterms:W3CDTF">2024-06-02T16:02:23Z</dcterms:created>
  <dcterms:modified xsi:type="dcterms:W3CDTF">2024-09-10T17:47:30Z</dcterms:modified>
</cp:coreProperties>
</file>